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9" r:id="rId4"/>
    <p:sldId id="260" r:id="rId5"/>
    <p:sldId id="262" r:id="rId6"/>
    <p:sldId id="263" r:id="rId7"/>
    <p:sldId id="264" r:id="rId8"/>
    <p:sldId id="265" r:id="rId9"/>
    <p:sldId id="266" r:id="rId10"/>
    <p:sldId id="269" r:id="rId11"/>
    <p:sldId id="261" r:id="rId12"/>
    <p:sldId id="268"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850"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image" Target="../media/image5.png"/><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diagrams/_rels/drawing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image" Target="../media/image5.png"/><Relationship Id="rId6" Type="http://schemas.openxmlformats.org/officeDocument/2006/relationships/image" Target="../media/image10.png"/><Relationship Id="rId5" Type="http://schemas.openxmlformats.org/officeDocument/2006/relationships/image" Target="../media/image8.png"/><Relationship Id="rId4" Type="http://schemas.openxmlformats.org/officeDocument/2006/relationships/image" Target="../media/image9.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8256621-BFD7-4E47-AB85-2F609180BACB}" type="doc">
      <dgm:prSet loTypeId="urn:microsoft.com/office/officeart/2008/layout/HexagonCluster" loCatId="relationship" qsTypeId="urn:microsoft.com/office/officeart/2005/8/quickstyle/simple1" qsCatId="simple" csTypeId="urn:microsoft.com/office/officeart/2005/8/colors/accent1_2" csCatId="accent1" phldr="1"/>
      <dgm:spPr/>
      <dgm:t>
        <a:bodyPr/>
        <a:lstStyle/>
        <a:p>
          <a:endParaRPr lang="en-GB"/>
        </a:p>
      </dgm:t>
    </dgm:pt>
    <dgm:pt modelId="{64ED0509-3B9E-4359-9DC5-2E2622331E2E}">
      <dgm:prSet phldrT="[Text]"/>
      <dgm:spPr/>
      <dgm:t>
        <a:bodyPr/>
        <a:lstStyle/>
        <a:p>
          <a:r>
            <a:rPr lang="en-GB" b="0" i="0" dirty="0"/>
            <a:t>Employee Development and Growth</a:t>
          </a:r>
          <a:endParaRPr lang="en-GB" dirty="0"/>
        </a:p>
      </dgm:t>
    </dgm:pt>
    <dgm:pt modelId="{C20353A3-5724-4A8D-B9B2-F96E3F2DB2B1}" type="parTrans" cxnId="{8CDFAD5F-D0C5-4195-B1CA-7EA9B51D1998}">
      <dgm:prSet/>
      <dgm:spPr/>
      <dgm:t>
        <a:bodyPr/>
        <a:lstStyle/>
        <a:p>
          <a:endParaRPr lang="en-GB"/>
        </a:p>
      </dgm:t>
    </dgm:pt>
    <dgm:pt modelId="{5CA194C2-CA0A-47D0-906C-766077B50099}" type="sibTrans" cxnId="{8CDFAD5F-D0C5-4195-B1CA-7EA9B51D1998}">
      <dgm:prSet/>
      <dgm:spPr>
        <a:blipFill>
          <a:blip xmlns:r="http://schemas.openxmlformats.org/officeDocument/2006/relationships" r:embed="rId1">
            <a:extLst>
              <a:ext uri="{28A0092B-C50C-407E-A947-70E740481C1C}">
                <a14:useLocalDpi xmlns:a14="http://schemas.microsoft.com/office/drawing/2010/main" val="0"/>
              </a:ext>
            </a:extLst>
          </a:blip>
          <a:srcRect/>
          <a:stretch>
            <a:fillRect t="-6000" b="-6000"/>
          </a:stretch>
        </a:blipFill>
      </dgm:spPr>
      <dgm:t>
        <a:bodyPr/>
        <a:lstStyle/>
        <a:p>
          <a:endParaRPr lang="en-GB"/>
        </a:p>
      </dgm:t>
      <dgm:extLst>
        <a:ext uri="{E40237B7-FDA0-4F09-8148-C483321AD2D9}">
          <dgm14:cNvPr xmlns:dgm14="http://schemas.microsoft.com/office/drawing/2010/diagram" id="0" name="" descr="Cartoon bee with megaphone"/>
        </a:ext>
      </dgm:extLst>
    </dgm:pt>
    <dgm:pt modelId="{0BA6324C-2773-4AA1-9ECF-BFB1540C9293}">
      <dgm:prSet phldrT="[Text]" custT="1"/>
      <dgm:spPr/>
      <dgm:t>
        <a:bodyPr/>
        <a:lstStyle/>
        <a:p>
          <a:r>
            <a:rPr lang="en-GB" sz="5400" b="1" dirty="0">
              <a:solidFill>
                <a:srgbClr val="FFFF00"/>
              </a:solidFill>
            </a:rPr>
            <a:t>HR</a:t>
          </a:r>
        </a:p>
      </dgm:t>
    </dgm:pt>
    <dgm:pt modelId="{03FEA443-18E4-41E2-999E-34746436A64C}" type="parTrans" cxnId="{3E3539B4-68C7-4372-BCA7-B2CDCB7C36B8}">
      <dgm:prSet/>
      <dgm:spPr/>
      <dgm:t>
        <a:bodyPr/>
        <a:lstStyle/>
        <a:p>
          <a:endParaRPr lang="en-GB"/>
        </a:p>
      </dgm:t>
    </dgm:pt>
    <dgm:pt modelId="{628407E8-2E05-4B4E-A2E1-A0841266AFF7}" type="sibTrans" cxnId="{3E3539B4-68C7-4372-BCA7-B2CDCB7C36B8}">
      <dgm:prSet/>
      <dgm:spPr>
        <a:blipFill>
          <a:blip xmlns:r="http://schemas.openxmlformats.org/officeDocument/2006/relationships" r:embed="rId2">
            <a:extLst>
              <a:ext uri="{28A0092B-C50C-407E-A947-70E740481C1C}">
                <a14:useLocalDpi xmlns:a14="http://schemas.microsoft.com/office/drawing/2010/main" val="0"/>
              </a:ext>
            </a:extLst>
          </a:blip>
          <a:srcRect/>
          <a:stretch>
            <a:fillRect t="-8000" b="-8000"/>
          </a:stretch>
        </a:blipFill>
      </dgm:spPr>
      <dgm:t>
        <a:bodyPr/>
        <a:lstStyle/>
        <a:p>
          <a:endParaRPr lang="en-GB"/>
        </a:p>
      </dgm:t>
      <dgm:extLst>
        <a:ext uri="{E40237B7-FDA0-4F09-8148-C483321AD2D9}">
          <dgm14:cNvPr xmlns:dgm14="http://schemas.microsoft.com/office/drawing/2010/diagram" id="0" name="" descr="High Five Bee"/>
        </a:ext>
      </dgm:extLst>
    </dgm:pt>
    <dgm:pt modelId="{02B8AB43-EF7C-49F1-9790-C4D13A8E4AE9}">
      <dgm:prSet phldrT="[Text]"/>
      <dgm:spPr/>
      <dgm:t>
        <a:bodyPr/>
        <a:lstStyle/>
        <a:p>
          <a:r>
            <a:rPr lang="en-GB" b="0" i="0" dirty="0"/>
            <a:t>Respect and Fairness</a:t>
          </a:r>
          <a:endParaRPr lang="en-GB" dirty="0"/>
        </a:p>
      </dgm:t>
    </dgm:pt>
    <dgm:pt modelId="{AFF84050-7736-495E-A65A-F406EA72E767}" type="parTrans" cxnId="{50965006-0AB5-4020-9E9D-E313AA03C63D}">
      <dgm:prSet/>
      <dgm:spPr/>
      <dgm:t>
        <a:bodyPr/>
        <a:lstStyle/>
        <a:p>
          <a:endParaRPr lang="en-GB"/>
        </a:p>
      </dgm:t>
    </dgm:pt>
    <dgm:pt modelId="{37EFB8C8-2F25-4EEC-9D98-7DFAE3D86A75}" type="sibTrans" cxnId="{50965006-0AB5-4020-9E9D-E313AA03C63D}">
      <dgm:prSet/>
      <dgm:spPr>
        <a:blipFill>
          <a:blip xmlns:r="http://schemas.openxmlformats.org/officeDocument/2006/relationships" r:embed="rId3">
            <a:extLst>
              <a:ext uri="{28A0092B-C50C-407E-A947-70E740481C1C}">
                <a14:useLocalDpi xmlns:a14="http://schemas.microsoft.com/office/drawing/2010/main" val="0"/>
              </a:ext>
            </a:extLst>
          </a:blip>
          <a:srcRect/>
          <a:stretch>
            <a:fillRect t="-14000" b="-14000"/>
          </a:stretch>
        </a:blipFill>
      </dgm:spPr>
      <dgm:t>
        <a:bodyPr/>
        <a:lstStyle/>
        <a:p>
          <a:endParaRPr lang="en-GB"/>
        </a:p>
      </dgm:t>
      <dgm:extLst>
        <a:ext uri="{E40237B7-FDA0-4F09-8148-C483321AD2D9}">
          <dgm14:cNvPr xmlns:dgm14="http://schemas.microsoft.com/office/drawing/2010/diagram" id="0" name="" descr="Happy cartoon bee"/>
        </a:ext>
      </dgm:extLst>
    </dgm:pt>
    <dgm:pt modelId="{C5CB0CC6-EB24-4FF9-A886-BF0B0FC9C93D}">
      <dgm:prSet/>
      <dgm:spPr/>
      <dgm:t>
        <a:bodyPr/>
        <a:lstStyle/>
        <a:p>
          <a:r>
            <a:rPr lang="en-GB" b="0" i="0"/>
            <a:t>Integrity and Ethics</a:t>
          </a:r>
          <a:endParaRPr lang="en-GB"/>
        </a:p>
      </dgm:t>
    </dgm:pt>
    <dgm:pt modelId="{89926AF0-C539-448E-8F3E-21E3819D1398}" type="parTrans" cxnId="{B3A8FFC2-AA23-44FB-B096-06A779BE941F}">
      <dgm:prSet/>
      <dgm:spPr/>
      <dgm:t>
        <a:bodyPr/>
        <a:lstStyle/>
        <a:p>
          <a:endParaRPr lang="en-GB"/>
        </a:p>
      </dgm:t>
    </dgm:pt>
    <dgm:pt modelId="{6705A42B-BEC7-4FC0-87F0-CAA173995B2C}" type="sibTrans" cxnId="{B3A8FFC2-AA23-44FB-B096-06A779BE941F}">
      <dgm:prSet/>
      <dgm:spPr>
        <a:blipFill>
          <a:blip xmlns:r="http://schemas.openxmlformats.org/officeDocument/2006/relationships" r:embed="rId4">
            <a:extLst>
              <a:ext uri="{28A0092B-C50C-407E-A947-70E740481C1C}">
                <a14:useLocalDpi xmlns:a14="http://schemas.microsoft.com/office/drawing/2010/main" val="0"/>
              </a:ext>
            </a:extLst>
          </a:blip>
          <a:srcRect/>
          <a:stretch>
            <a:fillRect l="-6000" r="-6000"/>
          </a:stretch>
        </a:blipFill>
      </dgm:spPr>
      <dgm:t>
        <a:bodyPr/>
        <a:lstStyle/>
        <a:p>
          <a:endParaRPr lang="en-GB"/>
        </a:p>
      </dgm:t>
      <dgm:extLst>
        <a:ext uri="{E40237B7-FDA0-4F09-8148-C483321AD2D9}">
          <dgm14:cNvPr xmlns:dgm14="http://schemas.microsoft.com/office/drawing/2010/diagram" id="0" name="" descr="Cartoon bee with sign"/>
        </a:ext>
      </dgm:extLst>
    </dgm:pt>
    <dgm:pt modelId="{FB1E4FD4-ABC5-4114-9685-D1BC480D6989}">
      <dgm:prSet/>
      <dgm:spPr/>
      <dgm:t>
        <a:bodyPr/>
        <a:lstStyle/>
        <a:p>
          <a:r>
            <a:rPr lang="en-GB" b="0" i="0"/>
            <a:t>Collaboration and Teamwork</a:t>
          </a:r>
          <a:endParaRPr lang="en-GB"/>
        </a:p>
      </dgm:t>
    </dgm:pt>
    <dgm:pt modelId="{58CBE458-7A18-4E7B-A69A-DE2EEEDD32EF}" type="parTrans" cxnId="{8CD0BE5C-E49D-4C8E-9EB4-7F679C612C23}">
      <dgm:prSet/>
      <dgm:spPr/>
      <dgm:t>
        <a:bodyPr/>
        <a:lstStyle/>
        <a:p>
          <a:endParaRPr lang="en-GB"/>
        </a:p>
      </dgm:t>
    </dgm:pt>
    <dgm:pt modelId="{DE999AB2-C8EA-4B9C-AD41-D1163062502E}" type="sibTrans" cxnId="{8CD0BE5C-E49D-4C8E-9EB4-7F679C612C23}">
      <dgm:prSet/>
      <dgm:spPr>
        <a:blipFill>
          <a:blip xmlns:r="http://schemas.openxmlformats.org/officeDocument/2006/relationships" r:embed="rId5">
            <a:extLst>
              <a:ext uri="{28A0092B-C50C-407E-A947-70E740481C1C}">
                <a14:useLocalDpi xmlns:a14="http://schemas.microsoft.com/office/drawing/2010/main" val="0"/>
              </a:ext>
            </a:extLst>
          </a:blip>
          <a:srcRect/>
          <a:stretch>
            <a:fillRect t="-17000" b="-17000"/>
          </a:stretch>
        </a:blipFill>
      </dgm:spPr>
      <dgm:t>
        <a:bodyPr/>
        <a:lstStyle/>
        <a:p>
          <a:endParaRPr lang="en-GB"/>
        </a:p>
      </dgm:t>
      <dgm:extLst>
        <a:ext uri="{E40237B7-FDA0-4F09-8148-C483321AD2D9}">
          <dgm14:cNvPr xmlns:dgm14="http://schemas.microsoft.com/office/drawing/2010/diagram" id="0" name="" descr="Graduation cartoon bee"/>
        </a:ext>
      </dgm:extLst>
    </dgm:pt>
    <dgm:pt modelId="{60EC20FF-E5A4-489E-863D-4F17862584DF}">
      <dgm:prSet/>
      <dgm:spPr/>
      <dgm:t>
        <a:bodyPr/>
        <a:lstStyle/>
        <a:p>
          <a:r>
            <a:rPr lang="en-GB" b="0" i="0"/>
            <a:t>Work-Life Balance</a:t>
          </a:r>
          <a:endParaRPr lang="en-GB"/>
        </a:p>
      </dgm:t>
    </dgm:pt>
    <dgm:pt modelId="{CE1500FF-C79A-483D-8E16-CC95BF711454}" type="parTrans" cxnId="{80FF241E-4E55-4F4C-9369-B56B792137ED}">
      <dgm:prSet/>
      <dgm:spPr/>
      <dgm:t>
        <a:bodyPr/>
        <a:lstStyle/>
        <a:p>
          <a:endParaRPr lang="en-GB"/>
        </a:p>
      </dgm:t>
    </dgm:pt>
    <dgm:pt modelId="{38FD2164-B815-438F-BBE5-2108BA5564A0}" type="sibTrans" cxnId="{80FF241E-4E55-4F4C-9369-B56B792137ED}">
      <dgm:prSet/>
      <dgm:spPr/>
      <dgm:t>
        <a:bodyPr/>
        <a:lstStyle/>
        <a:p>
          <a:endParaRPr lang="en-GB"/>
        </a:p>
      </dgm:t>
    </dgm:pt>
    <dgm:pt modelId="{1FE766B8-A253-416A-A607-51CDE4E01BF5}">
      <dgm:prSet/>
      <dgm:spPr/>
      <dgm:t>
        <a:bodyPr/>
        <a:lstStyle/>
        <a:p>
          <a:r>
            <a:rPr lang="en-GB" b="0" i="0" dirty="0"/>
            <a:t>Diversity and Inclusion</a:t>
          </a:r>
          <a:endParaRPr lang="en-GB" dirty="0"/>
        </a:p>
      </dgm:t>
    </dgm:pt>
    <dgm:pt modelId="{CC620AA3-E710-406B-91C9-673FD04C095D}" type="parTrans" cxnId="{AF58F57A-9E96-43A7-9BD6-54F9CBA5EBAF}">
      <dgm:prSet/>
      <dgm:spPr/>
      <dgm:t>
        <a:bodyPr/>
        <a:lstStyle/>
        <a:p>
          <a:endParaRPr lang="en-GB"/>
        </a:p>
      </dgm:t>
    </dgm:pt>
    <dgm:pt modelId="{D551940E-65EB-4DF6-BE51-7B263D4B345D}" type="sibTrans" cxnId="{AF58F57A-9E96-43A7-9BD6-54F9CBA5EBAF}">
      <dgm:prSet/>
      <dgm:spPr/>
      <dgm:t>
        <a:bodyPr/>
        <a:lstStyle/>
        <a:p>
          <a:endParaRPr lang="en-GB"/>
        </a:p>
      </dgm:t>
    </dgm:pt>
    <dgm:pt modelId="{764A66DD-DA4C-4F36-A4F5-1033074EF44F}">
      <dgm:prSet/>
      <dgm:spPr/>
      <dgm:t>
        <a:bodyPr/>
        <a:lstStyle/>
        <a:p>
          <a:r>
            <a:rPr lang="en-GB" b="0" i="0"/>
            <a:t>Employee Well-being</a:t>
          </a:r>
          <a:endParaRPr lang="en-GB"/>
        </a:p>
      </dgm:t>
    </dgm:pt>
    <dgm:pt modelId="{2D2AF15B-C406-4D35-A657-7C10BEBD1516}" type="parTrans" cxnId="{00DDD581-3A5D-4E28-9881-21C340684DF5}">
      <dgm:prSet/>
      <dgm:spPr/>
      <dgm:t>
        <a:bodyPr/>
        <a:lstStyle/>
        <a:p>
          <a:endParaRPr lang="en-GB"/>
        </a:p>
      </dgm:t>
    </dgm:pt>
    <dgm:pt modelId="{4A076961-CEC1-4C9E-9DD7-633601698D29}" type="sibTrans" cxnId="{00DDD581-3A5D-4E28-9881-21C340684DF5}">
      <dgm:prSet/>
      <dgm:spPr>
        <a:blipFill>
          <a:blip xmlns:r="http://schemas.openxmlformats.org/officeDocument/2006/relationships" r:embed="rId6">
            <a:extLst>
              <a:ext uri="{28A0092B-C50C-407E-A947-70E740481C1C}">
                <a14:useLocalDpi xmlns:a14="http://schemas.microsoft.com/office/drawing/2010/main" val="0"/>
              </a:ext>
            </a:extLst>
          </a:blip>
          <a:srcRect/>
          <a:stretch>
            <a:fillRect t="-8000" b="-8000"/>
          </a:stretch>
        </a:blipFill>
      </dgm:spPr>
      <dgm:t>
        <a:bodyPr/>
        <a:lstStyle/>
        <a:p>
          <a:endParaRPr lang="en-GB"/>
        </a:p>
      </dgm:t>
      <dgm:extLst>
        <a:ext uri="{E40237B7-FDA0-4F09-8148-C483321AD2D9}">
          <dgm14:cNvPr xmlns:dgm14="http://schemas.microsoft.com/office/drawing/2010/diagram" id="0" name="" descr="Like Bee"/>
        </a:ext>
      </dgm:extLst>
    </dgm:pt>
    <dgm:pt modelId="{6AD438B6-7D44-49A3-B26D-B06744795B28}" type="pres">
      <dgm:prSet presAssocID="{D8256621-BFD7-4E47-AB85-2F609180BACB}" presName="Name0" presStyleCnt="0">
        <dgm:presLayoutVars>
          <dgm:chMax val="21"/>
          <dgm:chPref val="21"/>
        </dgm:presLayoutVars>
      </dgm:prSet>
      <dgm:spPr/>
    </dgm:pt>
    <dgm:pt modelId="{4CBF04A2-8B3E-46F7-A220-79C97D8F5ADF}" type="pres">
      <dgm:prSet presAssocID="{64ED0509-3B9E-4359-9DC5-2E2622331E2E}" presName="text1" presStyleCnt="0"/>
      <dgm:spPr/>
    </dgm:pt>
    <dgm:pt modelId="{E8457E87-161F-432A-807F-79EFCFE2C512}" type="pres">
      <dgm:prSet presAssocID="{64ED0509-3B9E-4359-9DC5-2E2622331E2E}" presName="textRepeatNode" presStyleLbl="alignNode1" presStyleIdx="0" presStyleCnt="8" custLinFactX="100000" custLinFactNeighborX="159959" custLinFactNeighborY="43471">
        <dgm:presLayoutVars>
          <dgm:chMax val="0"/>
          <dgm:chPref val="0"/>
          <dgm:bulletEnabled val="1"/>
        </dgm:presLayoutVars>
      </dgm:prSet>
      <dgm:spPr/>
    </dgm:pt>
    <dgm:pt modelId="{8525D0A9-3D49-47A0-923A-9E7846D2107A}" type="pres">
      <dgm:prSet presAssocID="{64ED0509-3B9E-4359-9DC5-2E2622331E2E}" presName="textaccent1" presStyleCnt="0"/>
      <dgm:spPr/>
    </dgm:pt>
    <dgm:pt modelId="{427FD32A-4C04-4A0B-8387-07AABEF46A45}" type="pres">
      <dgm:prSet presAssocID="{64ED0509-3B9E-4359-9DC5-2E2622331E2E}" presName="accentRepeatNode" presStyleLbl="solidAlignAcc1" presStyleIdx="0" presStyleCnt="16"/>
      <dgm:spPr/>
    </dgm:pt>
    <dgm:pt modelId="{CC481C7B-B0F4-4DAF-883C-6C45BB6AF93E}" type="pres">
      <dgm:prSet presAssocID="{5CA194C2-CA0A-47D0-906C-766077B50099}" presName="image1" presStyleCnt="0"/>
      <dgm:spPr/>
    </dgm:pt>
    <dgm:pt modelId="{C493BB6D-5675-4E48-82CC-77689713D7F5}" type="pres">
      <dgm:prSet presAssocID="{5CA194C2-CA0A-47D0-906C-766077B50099}" presName="imageRepeatNode" presStyleLbl="alignAcc1" presStyleIdx="0" presStyleCnt="8" custLinFactX="77711" custLinFactY="-5231" custLinFactNeighborX="100000" custLinFactNeighborY="-100000"/>
      <dgm:spPr/>
    </dgm:pt>
    <dgm:pt modelId="{2310F24E-9B7A-411B-A83E-533F102D25A2}" type="pres">
      <dgm:prSet presAssocID="{5CA194C2-CA0A-47D0-906C-766077B50099}" presName="imageaccent1" presStyleCnt="0"/>
      <dgm:spPr/>
    </dgm:pt>
    <dgm:pt modelId="{891D7ACB-32E3-4E7B-9908-854C41F02567}" type="pres">
      <dgm:prSet presAssocID="{5CA194C2-CA0A-47D0-906C-766077B50099}" presName="accentRepeatNode" presStyleLbl="solidAlignAcc1" presStyleIdx="1" presStyleCnt="16"/>
      <dgm:spPr/>
    </dgm:pt>
    <dgm:pt modelId="{BCB1B6A6-5F58-4CE6-A37E-1C6416F417AD}" type="pres">
      <dgm:prSet presAssocID="{0BA6324C-2773-4AA1-9ECF-BFB1540C9293}" presName="text2" presStyleCnt="0"/>
      <dgm:spPr/>
    </dgm:pt>
    <dgm:pt modelId="{6C20F62C-EF69-423F-A4C9-AED051105A4D}" type="pres">
      <dgm:prSet presAssocID="{0BA6324C-2773-4AA1-9ECF-BFB1540C9293}" presName="textRepeatNode" presStyleLbl="alignNode1" presStyleIdx="1" presStyleCnt="8" custScaleX="111465" custScaleY="102370">
        <dgm:presLayoutVars>
          <dgm:chMax val="0"/>
          <dgm:chPref val="0"/>
          <dgm:bulletEnabled val="1"/>
        </dgm:presLayoutVars>
      </dgm:prSet>
      <dgm:spPr/>
    </dgm:pt>
    <dgm:pt modelId="{7FB0B669-40EA-4E45-A408-D7DCE2FCD79F}" type="pres">
      <dgm:prSet presAssocID="{0BA6324C-2773-4AA1-9ECF-BFB1540C9293}" presName="textaccent2" presStyleCnt="0"/>
      <dgm:spPr/>
    </dgm:pt>
    <dgm:pt modelId="{E4855B57-C023-4649-A148-E8FF993380C7}" type="pres">
      <dgm:prSet presAssocID="{0BA6324C-2773-4AA1-9ECF-BFB1540C9293}" presName="accentRepeatNode" presStyleLbl="solidAlignAcc1" presStyleIdx="2" presStyleCnt="16"/>
      <dgm:spPr/>
    </dgm:pt>
    <dgm:pt modelId="{1F5C98FB-CE36-408A-B6BF-34EC9EF285A1}" type="pres">
      <dgm:prSet presAssocID="{628407E8-2E05-4B4E-A2E1-A0841266AFF7}" presName="image2" presStyleCnt="0"/>
      <dgm:spPr/>
    </dgm:pt>
    <dgm:pt modelId="{C0B6C0FB-28B4-41FC-8BED-28024BEED6AF}" type="pres">
      <dgm:prSet presAssocID="{628407E8-2E05-4B4E-A2E1-A0841266AFF7}" presName="imageRepeatNode" presStyleLbl="alignAcc1" presStyleIdx="1" presStyleCnt="8" custScaleX="91654" custScaleY="93759" custLinFactNeighborX="2826" custLinFactNeighborY="-7245"/>
      <dgm:spPr/>
    </dgm:pt>
    <dgm:pt modelId="{1A9CE0B3-DCEA-4B26-A0E4-FA15761E94EE}" type="pres">
      <dgm:prSet presAssocID="{628407E8-2E05-4B4E-A2E1-A0841266AFF7}" presName="imageaccent2" presStyleCnt="0"/>
      <dgm:spPr/>
    </dgm:pt>
    <dgm:pt modelId="{B73DFCF1-100F-4A62-AF0B-ED057E513410}" type="pres">
      <dgm:prSet presAssocID="{628407E8-2E05-4B4E-A2E1-A0841266AFF7}" presName="accentRepeatNode" presStyleLbl="solidAlignAcc1" presStyleIdx="3" presStyleCnt="16"/>
      <dgm:spPr/>
    </dgm:pt>
    <dgm:pt modelId="{BEE7833B-4BB4-435D-9BC0-5E584C5963BA}" type="pres">
      <dgm:prSet presAssocID="{02B8AB43-EF7C-49F1-9790-C4D13A8E4AE9}" presName="text3" presStyleCnt="0"/>
      <dgm:spPr/>
    </dgm:pt>
    <dgm:pt modelId="{3850C7FC-8699-441C-AB62-806576875FF7}" type="pres">
      <dgm:prSet presAssocID="{02B8AB43-EF7C-49F1-9790-C4D13A8E4AE9}" presName="textRepeatNode" presStyleLbl="alignNode1" presStyleIdx="2" presStyleCnt="8" custLinFactNeighborX="-94941" custLinFactNeighborY="56720">
        <dgm:presLayoutVars>
          <dgm:chMax val="0"/>
          <dgm:chPref val="0"/>
          <dgm:bulletEnabled val="1"/>
        </dgm:presLayoutVars>
      </dgm:prSet>
      <dgm:spPr/>
    </dgm:pt>
    <dgm:pt modelId="{052D5381-54E3-4780-959C-DECBEC073528}" type="pres">
      <dgm:prSet presAssocID="{02B8AB43-EF7C-49F1-9790-C4D13A8E4AE9}" presName="textaccent3" presStyleCnt="0"/>
      <dgm:spPr/>
    </dgm:pt>
    <dgm:pt modelId="{AAF14695-CEB6-4E07-8493-006CBFFBE209}" type="pres">
      <dgm:prSet presAssocID="{02B8AB43-EF7C-49F1-9790-C4D13A8E4AE9}" presName="accentRepeatNode" presStyleLbl="solidAlignAcc1" presStyleIdx="4" presStyleCnt="16"/>
      <dgm:spPr/>
    </dgm:pt>
    <dgm:pt modelId="{2DA308EE-3BCF-4C25-AF8D-8932DE04D43B}" type="pres">
      <dgm:prSet presAssocID="{37EFB8C8-2F25-4EEC-9D98-7DFAE3D86A75}" presName="image3" presStyleCnt="0"/>
      <dgm:spPr/>
    </dgm:pt>
    <dgm:pt modelId="{D7164B44-B483-4430-88E4-54E6C95B4A80}" type="pres">
      <dgm:prSet presAssocID="{37EFB8C8-2F25-4EEC-9D98-7DFAE3D86A75}" presName="imageRepeatNode" presStyleLbl="alignAcc1" presStyleIdx="2" presStyleCnt="8" custScaleX="98595" custScaleY="105740" custLinFactY="62881" custLinFactNeighborX="-91157" custLinFactNeighborY="100000"/>
      <dgm:spPr/>
    </dgm:pt>
    <dgm:pt modelId="{65D74AD7-61B1-4441-8FEC-770242573506}" type="pres">
      <dgm:prSet presAssocID="{37EFB8C8-2F25-4EEC-9D98-7DFAE3D86A75}" presName="imageaccent3" presStyleCnt="0"/>
      <dgm:spPr/>
    </dgm:pt>
    <dgm:pt modelId="{46D3FD3A-3B64-45D2-ADD1-7B6CAE0BC985}" type="pres">
      <dgm:prSet presAssocID="{37EFB8C8-2F25-4EEC-9D98-7DFAE3D86A75}" presName="accentRepeatNode" presStyleLbl="solidAlignAcc1" presStyleIdx="5" presStyleCnt="16" custFlipVert="1" custFlipHor="0" custScaleX="123024" custScaleY="83856" custLinFactX="-600000" custLinFactNeighborX="-625847" custLinFactNeighborY="75351"/>
      <dgm:spPr/>
    </dgm:pt>
    <dgm:pt modelId="{3266020F-C1A6-41C9-BD9B-F09D76312914}" type="pres">
      <dgm:prSet presAssocID="{FB1E4FD4-ABC5-4114-9685-D1BC480D6989}" presName="text4" presStyleCnt="0"/>
      <dgm:spPr/>
    </dgm:pt>
    <dgm:pt modelId="{A4E06345-EB2E-446A-B8C1-62F42B05FAC9}" type="pres">
      <dgm:prSet presAssocID="{FB1E4FD4-ABC5-4114-9685-D1BC480D6989}" presName="textRepeatNode" presStyleLbl="alignNode1" presStyleIdx="3" presStyleCnt="8" custLinFactNeighborX="6999" custLinFactNeighborY="305">
        <dgm:presLayoutVars>
          <dgm:chMax val="0"/>
          <dgm:chPref val="0"/>
          <dgm:bulletEnabled val="1"/>
        </dgm:presLayoutVars>
      </dgm:prSet>
      <dgm:spPr/>
    </dgm:pt>
    <dgm:pt modelId="{EEDE3834-83D5-46F8-AD3D-576789F1646C}" type="pres">
      <dgm:prSet presAssocID="{FB1E4FD4-ABC5-4114-9685-D1BC480D6989}" presName="textaccent4" presStyleCnt="0"/>
      <dgm:spPr/>
    </dgm:pt>
    <dgm:pt modelId="{081D9F78-0B55-460F-8FED-CCFF4F6D670F}" type="pres">
      <dgm:prSet presAssocID="{FB1E4FD4-ABC5-4114-9685-D1BC480D6989}" presName="accentRepeatNode" presStyleLbl="solidAlignAcc1" presStyleIdx="6" presStyleCnt="16"/>
      <dgm:spPr/>
    </dgm:pt>
    <dgm:pt modelId="{BF1D3A2F-C3B8-415B-A6DA-FEA56B2476C6}" type="pres">
      <dgm:prSet presAssocID="{DE999AB2-C8EA-4B9C-AD41-D1163062502E}" presName="image4" presStyleCnt="0"/>
      <dgm:spPr/>
    </dgm:pt>
    <dgm:pt modelId="{AB01F328-6FF2-4100-9A1D-3468F13F4445}" type="pres">
      <dgm:prSet presAssocID="{DE999AB2-C8EA-4B9C-AD41-D1163062502E}" presName="imageRepeatNode" presStyleLbl="alignAcc1" presStyleIdx="3" presStyleCnt="8" custLinFactNeighborX="10293" custLinFactNeighborY="-5909"/>
      <dgm:spPr/>
    </dgm:pt>
    <dgm:pt modelId="{B3A1DE4E-18E2-42AD-BA68-1E45A2E77012}" type="pres">
      <dgm:prSet presAssocID="{DE999AB2-C8EA-4B9C-AD41-D1163062502E}" presName="imageaccent4" presStyleCnt="0"/>
      <dgm:spPr/>
    </dgm:pt>
    <dgm:pt modelId="{4C4D7ADA-3EF8-43CF-95EB-8D0A41B9376C}" type="pres">
      <dgm:prSet presAssocID="{DE999AB2-C8EA-4B9C-AD41-D1163062502E}" presName="accentRepeatNode" presStyleLbl="solidAlignAcc1" presStyleIdx="7" presStyleCnt="16"/>
      <dgm:spPr/>
    </dgm:pt>
    <dgm:pt modelId="{E91A2F72-3BEF-46EF-A1F8-58550EAE06B0}" type="pres">
      <dgm:prSet presAssocID="{C5CB0CC6-EB24-4FF9-A886-BF0B0FC9C93D}" presName="text5" presStyleCnt="0"/>
      <dgm:spPr/>
    </dgm:pt>
    <dgm:pt modelId="{EE617911-C20D-495A-8078-EAE4DF2D712F}" type="pres">
      <dgm:prSet presAssocID="{C5CB0CC6-EB24-4FF9-A886-BF0B0FC9C93D}" presName="textRepeatNode" presStyleLbl="alignNode1" presStyleIdx="4" presStyleCnt="8" custLinFactX="3461" custLinFactNeighborX="100000" custLinFactNeighborY="53884">
        <dgm:presLayoutVars>
          <dgm:chMax val="0"/>
          <dgm:chPref val="0"/>
          <dgm:bulletEnabled val="1"/>
        </dgm:presLayoutVars>
      </dgm:prSet>
      <dgm:spPr/>
    </dgm:pt>
    <dgm:pt modelId="{F6E3F049-FF29-45DF-BFFA-B7204C85181F}" type="pres">
      <dgm:prSet presAssocID="{C5CB0CC6-EB24-4FF9-A886-BF0B0FC9C93D}" presName="textaccent5" presStyleCnt="0"/>
      <dgm:spPr/>
    </dgm:pt>
    <dgm:pt modelId="{6FE662A9-E755-4BB3-9BB6-AC52D32B4CCD}" type="pres">
      <dgm:prSet presAssocID="{C5CB0CC6-EB24-4FF9-A886-BF0B0FC9C93D}" presName="accentRepeatNode" presStyleLbl="solidAlignAcc1" presStyleIdx="8" presStyleCnt="16"/>
      <dgm:spPr/>
    </dgm:pt>
    <dgm:pt modelId="{9B3E1553-866B-43FD-A451-871596060237}" type="pres">
      <dgm:prSet presAssocID="{6705A42B-BEC7-4FC0-87F0-CAA173995B2C}" presName="image5" presStyleCnt="0"/>
      <dgm:spPr/>
    </dgm:pt>
    <dgm:pt modelId="{06ECDF34-7F2E-4ED8-A177-FACDF293CC77}" type="pres">
      <dgm:prSet presAssocID="{6705A42B-BEC7-4FC0-87F0-CAA173995B2C}" presName="imageRepeatNode" presStyleLbl="alignAcc1" presStyleIdx="4" presStyleCnt="8" custLinFactNeighborX="-77326" custLinFactNeighborY="-53520"/>
      <dgm:spPr/>
    </dgm:pt>
    <dgm:pt modelId="{58BFD48C-634C-4167-95F4-408EEBE2BEBD}" type="pres">
      <dgm:prSet presAssocID="{6705A42B-BEC7-4FC0-87F0-CAA173995B2C}" presName="imageaccent5" presStyleCnt="0"/>
      <dgm:spPr/>
    </dgm:pt>
    <dgm:pt modelId="{7EFCF761-90CA-4526-B3B0-E125E4EA4163}" type="pres">
      <dgm:prSet presAssocID="{6705A42B-BEC7-4FC0-87F0-CAA173995B2C}" presName="accentRepeatNode" presStyleLbl="solidAlignAcc1" presStyleIdx="9" presStyleCnt="16"/>
      <dgm:spPr/>
    </dgm:pt>
    <dgm:pt modelId="{9F969C00-F722-426E-891D-E702ADC92EFE}" type="pres">
      <dgm:prSet presAssocID="{60EC20FF-E5A4-489E-863D-4F17862584DF}" presName="text6" presStyleCnt="0"/>
      <dgm:spPr/>
    </dgm:pt>
    <dgm:pt modelId="{5428ED25-8E5D-4CB3-B4ED-37329A0C8EFB}" type="pres">
      <dgm:prSet presAssocID="{60EC20FF-E5A4-489E-863D-4F17862584DF}" presName="textRepeatNode" presStyleLbl="alignNode1" presStyleIdx="5" presStyleCnt="8" custLinFactX="-100000" custLinFactNeighborX="-155077" custLinFactNeighborY="54296">
        <dgm:presLayoutVars>
          <dgm:chMax val="0"/>
          <dgm:chPref val="0"/>
          <dgm:bulletEnabled val="1"/>
        </dgm:presLayoutVars>
      </dgm:prSet>
      <dgm:spPr/>
    </dgm:pt>
    <dgm:pt modelId="{A55B1F86-FB8E-4B1D-A569-173450D0C90E}" type="pres">
      <dgm:prSet presAssocID="{60EC20FF-E5A4-489E-863D-4F17862584DF}" presName="textaccent6" presStyleCnt="0"/>
      <dgm:spPr/>
    </dgm:pt>
    <dgm:pt modelId="{ADADFF3E-0224-44A3-B486-0CC297BA40DB}" type="pres">
      <dgm:prSet presAssocID="{60EC20FF-E5A4-489E-863D-4F17862584DF}" presName="accentRepeatNode" presStyleLbl="solidAlignAcc1" presStyleIdx="10" presStyleCnt="16"/>
      <dgm:spPr/>
    </dgm:pt>
    <dgm:pt modelId="{686B292F-B985-4BA9-9C46-CE83016B413F}" type="pres">
      <dgm:prSet presAssocID="{38FD2164-B815-438F-BBE5-2108BA5564A0}" presName="image6" presStyleCnt="0"/>
      <dgm:spPr/>
    </dgm:pt>
    <dgm:pt modelId="{F9EB570E-1A2E-4EB6-BD36-00B16FD61AED}" type="pres">
      <dgm:prSet presAssocID="{38FD2164-B815-438F-BBE5-2108BA5564A0}" presName="imageRepeatNode" presStyleLbl="alignAcc1" presStyleIdx="5" presStyleCnt="8" custScaleX="7210" custScaleY="4396" custLinFactX="100000" custLinFactY="-82333" custLinFactNeighborX="143232" custLinFactNeighborY="-100000"/>
      <dgm:spPr/>
    </dgm:pt>
    <dgm:pt modelId="{E8F14ACF-51FA-4CF5-8848-B24309028701}" type="pres">
      <dgm:prSet presAssocID="{38FD2164-B815-438F-BBE5-2108BA5564A0}" presName="imageaccent6" presStyleCnt="0"/>
      <dgm:spPr/>
    </dgm:pt>
    <dgm:pt modelId="{99CF154C-0261-470D-AB28-6C0518DA8136}" type="pres">
      <dgm:prSet presAssocID="{38FD2164-B815-438F-BBE5-2108BA5564A0}" presName="accentRepeatNode" presStyleLbl="solidAlignAcc1" presStyleIdx="11" presStyleCnt="16"/>
      <dgm:spPr/>
    </dgm:pt>
    <dgm:pt modelId="{E095259A-51E9-43C9-BB42-996FE3B58CA3}" type="pres">
      <dgm:prSet presAssocID="{1FE766B8-A253-416A-A607-51CDE4E01BF5}" presName="text7" presStyleCnt="0"/>
      <dgm:spPr/>
    </dgm:pt>
    <dgm:pt modelId="{11CF82BD-B104-4AB1-A4A5-49A7688F24B6}" type="pres">
      <dgm:prSet presAssocID="{1FE766B8-A253-416A-A607-51CDE4E01BF5}" presName="textRepeatNode" presStyleLbl="alignNode1" presStyleIdx="6" presStyleCnt="8" custLinFactY="-69028" custLinFactNeighborX="-97745" custLinFactNeighborY="-100000">
        <dgm:presLayoutVars>
          <dgm:chMax val="0"/>
          <dgm:chPref val="0"/>
          <dgm:bulletEnabled val="1"/>
        </dgm:presLayoutVars>
      </dgm:prSet>
      <dgm:spPr/>
    </dgm:pt>
    <dgm:pt modelId="{5E049571-DC10-460D-819D-9ADBC3783A91}" type="pres">
      <dgm:prSet presAssocID="{1FE766B8-A253-416A-A607-51CDE4E01BF5}" presName="textaccent7" presStyleCnt="0"/>
      <dgm:spPr/>
    </dgm:pt>
    <dgm:pt modelId="{54CB8ABF-C7B1-4FE5-8750-C6938B4B9279}" type="pres">
      <dgm:prSet presAssocID="{1FE766B8-A253-416A-A607-51CDE4E01BF5}" presName="accentRepeatNode" presStyleLbl="solidAlignAcc1" presStyleIdx="12" presStyleCnt="16"/>
      <dgm:spPr/>
    </dgm:pt>
    <dgm:pt modelId="{A13F10FF-355B-4870-AE35-572C94B981A0}" type="pres">
      <dgm:prSet presAssocID="{D551940E-65EB-4DF6-BE51-7B263D4B345D}" presName="image7" presStyleCnt="0"/>
      <dgm:spPr/>
    </dgm:pt>
    <dgm:pt modelId="{7EA700EA-25E1-4126-B6DD-193436AF1C77}" type="pres">
      <dgm:prSet presAssocID="{D551940E-65EB-4DF6-BE51-7B263D4B345D}" presName="imageRepeatNode" presStyleLbl="alignAcc1" presStyleIdx="6" presStyleCnt="8" custFlipVert="1" custScaleX="17258" custScaleY="9130"/>
      <dgm:spPr/>
    </dgm:pt>
    <dgm:pt modelId="{BE53FBCB-D96B-4C09-B386-43BD60888799}" type="pres">
      <dgm:prSet presAssocID="{D551940E-65EB-4DF6-BE51-7B263D4B345D}" presName="imageaccent7" presStyleCnt="0"/>
      <dgm:spPr/>
    </dgm:pt>
    <dgm:pt modelId="{FC4025C1-6C67-4EE9-8728-F360220B82F3}" type="pres">
      <dgm:prSet presAssocID="{D551940E-65EB-4DF6-BE51-7B263D4B345D}" presName="accentRepeatNode" presStyleLbl="solidAlignAcc1" presStyleIdx="13" presStyleCnt="16"/>
      <dgm:spPr/>
    </dgm:pt>
    <dgm:pt modelId="{FE7A1F21-73D2-49D8-9CB4-2D0E36C5F387}" type="pres">
      <dgm:prSet presAssocID="{764A66DD-DA4C-4F36-A4F5-1033074EF44F}" presName="text8" presStyleCnt="0"/>
      <dgm:spPr/>
    </dgm:pt>
    <dgm:pt modelId="{D47FF180-9DA8-4100-AE87-02416E5D847E}" type="pres">
      <dgm:prSet presAssocID="{764A66DD-DA4C-4F36-A4F5-1033074EF44F}" presName="textRepeatNode" presStyleLbl="alignNode1" presStyleIdx="7" presStyleCnt="8" custLinFactX="-217308" custLinFactNeighborX="-300000" custLinFactNeighborY="-1588">
        <dgm:presLayoutVars>
          <dgm:chMax val="0"/>
          <dgm:chPref val="0"/>
          <dgm:bulletEnabled val="1"/>
        </dgm:presLayoutVars>
      </dgm:prSet>
      <dgm:spPr/>
    </dgm:pt>
    <dgm:pt modelId="{C7F1FFE3-46CC-426F-AC77-94619B6C8BDD}" type="pres">
      <dgm:prSet presAssocID="{764A66DD-DA4C-4F36-A4F5-1033074EF44F}" presName="textaccent8" presStyleCnt="0"/>
      <dgm:spPr/>
    </dgm:pt>
    <dgm:pt modelId="{3B125684-B90B-48D3-B9E0-2D629540F641}" type="pres">
      <dgm:prSet presAssocID="{764A66DD-DA4C-4F36-A4F5-1033074EF44F}" presName="accentRepeatNode" presStyleLbl="solidAlignAcc1" presStyleIdx="14" presStyleCnt="16"/>
      <dgm:spPr/>
    </dgm:pt>
    <dgm:pt modelId="{378B4479-2C50-4227-8E91-C6F02D77813A}" type="pres">
      <dgm:prSet presAssocID="{4A076961-CEC1-4C9E-9DD7-633601698D29}" presName="image8" presStyleCnt="0"/>
      <dgm:spPr/>
    </dgm:pt>
    <dgm:pt modelId="{01B77F63-A3F6-4EF2-803B-D140B6EA4C7F}" type="pres">
      <dgm:prSet presAssocID="{4A076961-CEC1-4C9E-9DD7-633601698D29}" presName="imageRepeatNode" presStyleLbl="alignAcc1" presStyleIdx="7" presStyleCnt="8" custLinFactY="-1773" custLinFactNeighborX="16885" custLinFactNeighborY="-100000"/>
      <dgm:spPr/>
    </dgm:pt>
    <dgm:pt modelId="{EA70F9F1-002E-48D8-8EB6-27FA69A9D0B1}" type="pres">
      <dgm:prSet presAssocID="{4A076961-CEC1-4C9E-9DD7-633601698D29}" presName="imageaccent8" presStyleCnt="0"/>
      <dgm:spPr/>
    </dgm:pt>
    <dgm:pt modelId="{BD94D15A-5CD4-4CBA-BC15-E2AB2CCA72EC}" type="pres">
      <dgm:prSet presAssocID="{4A076961-CEC1-4C9E-9DD7-633601698D29}" presName="accentRepeatNode" presStyleLbl="solidAlignAcc1" presStyleIdx="15" presStyleCnt="16"/>
      <dgm:spPr/>
    </dgm:pt>
  </dgm:ptLst>
  <dgm:cxnLst>
    <dgm:cxn modelId="{D8469105-B89F-4ED6-ADF9-4458AE213927}" type="presOf" srcId="{4A076961-CEC1-4C9E-9DD7-633601698D29}" destId="{01B77F63-A3F6-4EF2-803B-D140B6EA4C7F}" srcOrd="0" destOrd="0" presId="urn:microsoft.com/office/officeart/2008/layout/HexagonCluster"/>
    <dgm:cxn modelId="{50965006-0AB5-4020-9E9D-E313AA03C63D}" srcId="{D8256621-BFD7-4E47-AB85-2F609180BACB}" destId="{02B8AB43-EF7C-49F1-9790-C4D13A8E4AE9}" srcOrd="2" destOrd="0" parTransId="{AFF84050-7736-495E-A65A-F406EA72E767}" sibTransId="{37EFB8C8-2F25-4EEC-9D98-7DFAE3D86A75}"/>
    <dgm:cxn modelId="{80FF241E-4E55-4F4C-9369-B56B792137ED}" srcId="{D8256621-BFD7-4E47-AB85-2F609180BACB}" destId="{60EC20FF-E5A4-489E-863D-4F17862584DF}" srcOrd="5" destOrd="0" parTransId="{CE1500FF-C79A-483D-8E16-CC95BF711454}" sibTransId="{38FD2164-B815-438F-BBE5-2108BA5564A0}"/>
    <dgm:cxn modelId="{8CD0BE5C-E49D-4C8E-9EB4-7F679C612C23}" srcId="{D8256621-BFD7-4E47-AB85-2F609180BACB}" destId="{FB1E4FD4-ABC5-4114-9685-D1BC480D6989}" srcOrd="3" destOrd="0" parTransId="{58CBE458-7A18-4E7B-A69A-DE2EEEDD32EF}" sibTransId="{DE999AB2-C8EA-4B9C-AD41-D1163062502E}"/>
    <dgm:cxn modelId="{7E9AF45C-BA57-47A1-9C58-50E86D582DF3}" type="presOf" srcId="{DE999AB2-C8EA-4B9C-AD41-D1163062502E}" destId="{AB01F328-6FF2-4100-9A1D-3468F13F4445}" srcOrd="0" destOrd="0" presId="urn:microsoft.com/office/officeart/2008/layout/HexagonCluster"/>
    <dgm:cxn modelId="{8CDFAD5F-D0C5-4195-B1CA-7EA9B51D1998}" srcId="{D8256621-BFD7-4E47-AB85-2F609180BACB}" destId="{64ED0509-3B9E-4359-9DC5-2E2622331E2E}" srcOrd="0" destOrd="0" parTransId="{C20353A3-5724-4A8D-B9B2-F96E3F2DB2B1}" sibTransId="{5CA194C2-CA0A-47D0-906C-766077B50099}"/>
    <dgm:cxn modelId="{0CBE9260-9447-4C86-8273-F7213C340577}" type="presOf" srcId="{C5CB0CC6-EB24-4FF9-A886-BF0B0FC9C93D}" destId="{EE617911-C20D-495A-8078-EAE4DF2D712F}" srcOrd="0" destOrd="0" presId="urn:microsoft.com/office/officeart/2008/layout/HexagonCluster"/>
    <dgm:cxn modelId="{F1C3CA61-5B83-41DD-820C-BAE3FE337EA9}" type="presOf" srcId="{37EFB8C8-2F25-4EEC-9D98-7DFAE3D86A75}" destId="{D7164B44-B483-4430-88E4-54E6C95B4A80}" srcOrd="0" destOrd="0" presId="urn:microsoft.com/office/officeart/2008/layout/HexagonCluster"/>
    <dgm:cxn modelId="{71F4F365-21D0-4601-9276-17EC8C7764A0}" type="presOf" srcId="{02B8AB43-EF7C-49F1-9790-C4D13A8E4AE9}" destId="{3850C7FC-8699-441C-AB62-806576875FF7}" srcOrd="0" destOrd="0" presId="urn:microsoft.com/office/officeart/2008/layout/HexagonCluster"/>
    <dgm:cxn modelId="{48C4C874-9D8F-4429-B6BB-6047D727BEFA}" type="presOf" srcId="{0BA6324C-2773-4AA1-9ECF-BFB1540C9293}" destId="{6C20F62C-EF69-423F-A4C9-AED051105A4D}" srcOrd="0" destOrd="0" presId="urn:microsoft.com/office/officeart/2008/layout/HexagonCluster"/>
    <dgm:cxn modelId="{B7035B77-2B84-40F9-8EC0-4469D5081295}" type="presOf" srcId="{64ED0509-3B9E-4359-9DC5-2E2622331E2E}" destId="{E8457E87-161F-432A-807F-79EFCFE2C512}" srcOrd="0" destOrd="0" presId="urn:microsoft.com/office/officeart/2008/layout/HexagonCluster"/>
    <dgm:cxn modelId="{AF58F57A-9E96-43A7-9BD6-54F9CBA5EBAF}" srcId="{D8256621-BFD7-4E47-AB85-2F609180BACB}" destId="{1FE766B8-A253-416A-A607-51CDE4E01BF5}" srcOrd="6" destOrd="0" parTransId="{CC620AA3-E710-406B-91C9-673FD04C095D}" sibTransId="{D551940E-65EB-4DF6-BE51-7B263D4B345D}"/>
    <dgm:cxn modelId="{14DCB27B-29D1-4BEE-95A8-BE0D33843AB8}" type="presOf" srcId="{60EC20FF-E5A4-489E-863D-4F17862584DF}" destId="{5428ED25-8E5D-4CB3-B4ED-37329A0C8EFB}" srcOrd="0" destOrd="0" presId="urn:microsoft.com/office/officeart/2008/layout/HexagonCluster"/>
    <dgm:cxn modelId="{00DDD581-3A5D-4E28-9881-21C340684DF5}" srcId="{D8256621-BFD7-4E47-AB85-2F609180BACB}" destId="{764A66DD-DA4C-4F36-A4F5-1033074EF44F}" srcOrd="7" destOrd="0" parTransId="{2D2AF15B-C406-4D35-A657-7C10BEBD1516}" sibTransId="{4A076961-CEC1-4C9E-9DD7-633601698D29}"/>
    <dgm:cxn modelId="{975E0683-A040-41C6-A9B8-304220156281}" type="presOf" srcId="{38FD2164-B815-438F-BBE5-2108BA5564A0}" destId="{F9EB570E-1A2E-4EB6-BD36-00B16FD61AED}" srcOrd="0" destOrd="0" presId="urn:microsoft.com/office/officeart/2008/layout/HexagonCluster"/>
    <dgm:cxn modelId="{BCD0F288-3111-4E71-BBC5-B315D9CFBDBC}" type="presOf" srcId="{D551940E-65EB-4DF6-BE51-7B263D4B345D}" destId="{7EA700EA-25E1-4126-B6DD-193436AF1C77}" srcOrd="0" destOrd="0" presId="urn:microsoft.com/office/officeart/2008/layout/HexagonCluster"/>
    <dgm:cxn modelId="{7197A38A-65BD-4488-B816-68AC65524545}" type="presOf" srcId="{764A66DD-DA4C-4F36-A4F5-1033074EF44F}" destId="{D47FF180-9DA8-4100-AE87-02416E5D847E}" srcOrd="0" destOrd="0" presId="urn:microsoft.com/office/officeart/2008/layout/HexagonCluster"/>
    <dgm:cxn modelId="{BAD3909F-F3BE-41BA-B22F-3AE2433A0689}" type="presOf" srcId="{FB1E4FD4-ABC5-4114-9685-D1BC480D6989}" destId="{A4E06345-EB2E-446A-B8C1-62F42B05FAC9}" srcOrd="0" destOrd="0" presId="urn:microsoft.com/office/officeart/2008/layout/HexagonCluster"/>
    <dgm:cxn modelId="{D1A5F6A0-033F-4C74-A58D-64FE5F16E761}" type="presOf" srcId="{628407E8-2E05-4B4E-A2E1-A0841266AFF7}" destId="{C0B6C0FB-28B4-41FC-8BED-28024BEED6AF}" srcOrd="0" destOrd="0" presId="urn:microsoft.com/office/officeart/2008/layout/HexagonCluster"/>
    <dgm:cxn modelId="{3E3539B4-68C7-4372-BCA7-B2CDCB7C36B8}" srcId="{D8256621-BFD7-4E47-AB85-2F609180BACB}" destId="{0BA6324C-2773-4AA1-9ECF-BFB1540C9293}" srcOrd="1" destOrd="0" parTransId="{03FEA443-18E4-41E2-999E-34746436A64C}" sibTransId="{628407E8-2E05-4B4E-A2E1-A0841266AFF7}"/>
    <dgm:cxn modelId="{D5DD5CB4-A76B-4770-932E-93F6A5429866}" type="presOf" srcId="{6705A42B-BEC7-4FC0-87F0-CAA173995B2C}" destId="{06ECDF34-7F2E-4ED8-A177-FACDF293CC77}" srcOrd="0" destOrd="0" presId="urn:microsoft.com/office/officeart/2008/layout/HexagonCluster"/>
    <dgm:cxn modelId="{B3A8FFC2-AA23-44FB-B096-06A779BE941F}" srcId="{D8256621-BFD7-4E47-AB85-2F609180BACB}" destId="{C5CB0CC6-EB24-4FF9-A886-BF0B0FC9C93D}" srcOrd="4" destOrd="0" parTransId="{89926AF0-C539-448E-8F3E-21E3819D1398}" sibTransId="{6705A42B-BEC7-4FC0-87F0-CAA173995B2C}"/>
    <dgm:cxn modelId="{642F19CD-DC0B-4B78-9356-A63540FAF959}" type="presOf" srcId="{D8256621-BFD7-4E47-AB85-2F609180BACB}" destId="{6AD438B6-7D44-49A3-B26D-B06744795B28}" srcOrd="0" destOrd="0" presId="urn:microsoft.com/office/officeart/2008/layout/HexagonCluster"/>
    <dgm:cxn modelId="{081C76D1-BCBC-4F78-A0EB-BB7A42294A48}" type="presOf" srcId="{5CA194C2-CA0A-47D0-906C-766077B50099}" destId="{C493BB6D-5675-4E48-82CC-77689713D7F5}" srcOrd="0" destOrd="0" presId="urn:microsoft.com/office/officeart/2008/layout/HexagonCluster"/>
    <dgm:cxn modelId="{C21AAFFD-CFE8-4607-9C8A-3695BFDB175B}" type="presOf" srcId="{1FE766B8-A253-416A-A607-51CDE4E01BF5}" destId="{11CF82BD-B104-4AB1-A4A5-49A7688F24B6}" srcOrd="0" destOrd="0" presId="urn:microsoft.com/office/officeart/2008/layout/HexagonCluster"/>
    <dgm:cxn modelId="{405088AA-CECE-4A79-B48E-1933A0B13FEC}" type="presParOf" srcId="{6AD438B6-7D44-49A3-B26D-B06744795B28}" destId="{4CBF04A2-8B3E-46F7-A220-79C97D8F5ADF}" srcOrd="0" destOrd="0" presId="urn:microsoft.com/office/officeart/2008/layout/HexagonCluster"/>
    <dgm:cxn modelId="{4A7E1D16-865E-4F5A-87A3-5D3D974BD51C}" type="presParOf" srcId="{4CBF04A2-8B3E-46F7-A220-79C97D8F5ADF}" destId="{E8457E87-161F-432A-807F-79EFCFE2C512}" srcOrd="0" destOrd="0" presId="urn:microsoft.com/office/officeart/2008/layout/HexagonCluster"/>
    <dgm:cxn modelId="{C10D8D7B-D19C-4241-9798-2883E866852A}" type="presParOf" srcId="{6AD438B6-7D44-49A3-B26D-B06744795B28}" destId="{8525D0A9-3D49-47A0-923A-9E7846D2107A}" srcOrd="1" destOrd="0" presId="urn:microsoft.com/office/officeart/2008/layout/HexagonCluster"/>
    <dgm:cxn modelId="{9C4F8B4D-3AEE-465F-9501-349293860C10}" type="presParOf" srcId="{8525D0A9-3D49-47A0-923A-9E7846D2107A}" destId="{427FD32A-4C04-4A0B-8387-07AABEF46A45}" srcOrd="0" destOrd="0" presId="urn:microsoft.com/office/officeart/2008/layout/HexagonCluster"/>
    <dgm:cxn modelId="{5B4AED29-3B58-4546-B769-3B14106A3285}" type="presParOf" srcId="{6AD438B6-7D44-49A3-B26D-B06744795B28}" destId="{CC481C7B-B0F4-4DAF-883C-6C45BB6AF93E}" srcOrd="2" destOrd="0" presId="urn:microsoft.com/office/officeart/2008/layout/HexagonCluster"/>
    <dgm:cxn modelId="{71140F38-A65D-42F8-8C8F-76DC3A0E54FA}" type="presParOf" srcId="{CC481C7B-B0F4-4DAF-883C-6C45BB6AF93E}" destId="{C493BB6D-5675-4E48-82CC-77689713D7F5}" srcOrd="0" destOrd="0" presId="urn:microsoft.com/office/officeart/2008/layout/HexagonCluster"/>
    <dgm:cxn modelId="{02B68B6D-0992-4D13-8A69-630DE59366C8}" type="presParOf" srcId="{6AD438B6-7D44-49A3-B26D-B06744795B28}" destId="{2310F24E-9B7A-411B-A83E-533F102D25A2}" srcOrd="3" destOrd="0" presId="urn:microsoft.com/office/officeart/2008/layout/HexagonCluster"/>
    <dgm:cxn modelId="{DE72CBAD-518E-4F25-8866-0B63A2FD1D2A}" type="presParOf" srcId="{2310F24E-9B7A-411B-A83E-533F102D25A2}" destId="{891D7ACB-32E3-4E7B-9908-854C41F02567}" srcOrd="0" destOrd="0" presId="urn:microsoft.com/office/officeart/2008/layout/HexagonCluster"/>
    <dgm:cxn modelId="{CE308FC2-E651-4C75-BFD5-116409757713}" type="presParOf" srcId="{6AD438B6-7D44-49A3-B26D-B06744795B28}" destId="{BCB1B6A6-5F58-4CE6-A37E-1C6416F417AD}" srcOrd="4" destOrd="0" presId="urn:microsoft.com/office/officeart/2008/layout/HexagonCluster"/>
    <dgm:cxn modelId="{7B66B9FB-6722-4BB3-ADB5-B65E4D119065}" type="presParOf" srcId="{BCB1B6A6-5F58-4CE6-A37E-1C6416F417AD}" destId="{6C20F62C-EF69-423F-A4C9-AED051105A4D}" srcOrd="0" destOrd="0" presId="urn:microsoft.com/office/officeart/2008/layout/HexagonCluster"/>
    <dgm:cxn modelId="{9A75D373-16F5-4FD9-A6CC-8DC740A16036}" type="presParOf" srcId="{6AD438B6-7D44-49A3-B26D-B06744795B28}" destId="{7FB0B669-40EA-4E45-A408-D7DCE2FCD79F}" srcOrd="5" destOrd="0" presId="urn:microsoft.com/office/officeart/2008/layout/HexagonCluster"/>
    <dgm:cxn modelId="{0B683481-1017-4514-A44E-0D145B678633}" type="presParOf" srcId="{7FB0B669-40EA-4E45-A408-D7DCE2FCD79F}" destId="{E4855B57-C023-4649-A148-E8FF993380C7}" srcOrd="0" destOrd="0" presId="urn:microsoft.com/office/officeart/2008/layout/HexagonCluster"/>
    <dgm:cxn modelId="{38B951F6-28CD-4718-9AA1-86E405908B56}" type="presParOf" srcId="{6AD438B6-7D44-49A3-B26D-B06744795B28}" destId="{1F5C98FB-CE36-408A-B6BF-34EC9EF285A1}" srcOrd="6" destOrd="0" presId="urn:microsoft.com/office/officeart/2008/layout/HexagonCluster"/>
    <dgm:cxn modelId="{DBE98303-2B6B-4E65-B913-8EC46A7EE174}" type="presParOf" srcId="{1F5C98FB-CE36-408A-B6BF-34EC9EF285A1}" destId="{C0B6C0FB-28B4-41FC-8BED-28024BEED6AF}" srcOrd="0" destOrd="0" presId="urn:microsoft.com/office/officeart/2008/layout/HexagonCluster"/>
    <dgm:cxn modelId="{8DDF878E-1D4F-45FC-8989-0BE98959B060}" type="presParOf" srcId="{6AD438B6-7D44-49A3-B26D-B06744795B28}" destId="{1A9CE0B3-DCEA-4B26-A0E4-FA15761E94EE}" srcOrd="7" destOrd="0" presId="urn:microsoft.com/office/officeart/2008/layout/HexagonCluster"/>
    <dgm:cxn modelId="{7C7EF3CF-7F70-4F7F-991D-64F960FE22C8}" type="presParOf" srcId="{1A9CE0B3-DCEA-4B26-A0E4-FA15761E94EE}" destId="{B73DFCF1-100F-4A62-AF0B-ED057E513410}" srcOrd="0" destOrd="0" presId="urn:microsoft.com/office/officeart/2008/layout/HexagonCluster"/>
    <dgm:cxn modelId="{C8D83BDA-39DC-4DCE-B851-815D98AEBD14}" type="presParOf" srcId="{6AD438B6-7D44-49A3-B26D-B06744795B28}" destId="{BEE7833B-4BB4-435D-9BC0-5E584C5963BA}" srcOrd="8" destOrd="0" presId="urn:microsoft.com/office/officeart/2008/layout/HexagonCluster"/>
    <dgm:cxn modelId="{5089E602-54E7-45F6-8ACB-3D69793D1839}" type="presParOf" srcId="{BEE7833B-4BB4-435D-9BC0-5E584C5963BA}" destId="{3850C7FC-8699-441C-AB62-806576875FF7}" srcOrd="0" destOrd="0" presId="urn:microsoft.com/office/officeart/2008/layout/HexagonCluster"/>
    <dgm:cxn modelId="{9C204047-1E62-426A-9A2B-F947EC5BE0FF}" type="presParOf" srcId="{6AD438B6-7D44-49A3-B26D-B06744795B28}" destId="{052D5381-54E3-4780-959C-DECBEC073528}" srcOrd="9" destOrd="0" presId="urn:microsoft.com/office/officeart/2008/layout/HexagonCluster"/>
    <dgm:cxn modelId="{FDA9F173-2DA6-4A0C-98E5-AD5F0EF07E16}" type="presParOf" srcId="{052D5381-54E3-4780-959C-DECBEC073528}" destId="{AAF14695-CEB6-4E07-8493-006CBFFBE209}" srcOrd="0" destOrd="0" presId="urn:microsoft.com/office/officeart/2008/layout/HexagonCluster"/>
    <dgm:cxn modelId="{02CB7C3C-96D9-4C9F-9B2D-637D50AC976A}" type="presParOf" srcId="{6AD438B6-7D44-49A3-B26D-B06744795B28}" destId="{2DA308EE-3BCF-4C25-AF8D-8932DE04D43B}" srcOrd="10" destOrd="0" presId="urn:microsoft.com/office/officeart/2008/layout/HexagonCluster"/>
    <dgm:cxn modelId="{E6CA009D-7184-4CC8-B296-77A6F407B96F}" type="presParOf" srcId="{2DA308EE-3BCF-4C25-AF8D-8932DE04D43B}" destId="{D7164B44-B483-4430-88E4-54E6C95B4A80}" srcOrd="0" destOrd="0" presId="urn:microsoft.com/office/officeart/2008/layout/HexagonCluster"/>
    <dgm:cxn modelId="{3B3B5D96-6278-4E9E-A043-05ED97ED89E1}" type="presParOf" srcId="{6AD438B6-7D44-49A3-B26D-B06744795B28}" destId="{65D74AD7-61B1-4441-8FEC-770242573506}" srcOrd="11" destOrd="0" presId="urn:microsoft.com/office/officeart/2008/layout/HexagonCluster"/>
    <dgm:cxn modelId="{531D4D1E-7989-47A4-81AD-213C8410A483}" type="presParOf" srcId="{65D74AD7-61B1-4441-8FEC-770242573506}" destId="{46D3FD3A-3B64-45D2-ADD1-7B6CAE0BC985}" srcOrd="0" destOrd="0" presId="urn:microsoft.com/office/officeart/2008/layout/HexagonCluster"/>
    <dgm:cxn modelId="{612448DA-5BD1-40E8-A319-F0DB48A4A2A7}" type="presParOf" srcId="{6AD438B6-7D44-49A3-B26D-B06744795B28}" destId="{3266020F-C1A6-41C9-BD9B-F09D76312914}" srcOrd="12" destOrd="0" presId="urn:microsoft.com/office/officeart/2008/layout/HexagonCluster"/>
    <dgm:cxn modelId="{20528F6B-8A09-4D25-8FB5-D84159C7DF64}" type="presParOf" srcId="{3266020F-C1A6-41C9-BD9B-F09D76312914}" destId="{A4E06345-EB2E-446A-B8C1-62F42B05FAC9}" srcOrd="0" destOrd="0" presId="urn:microsoft.com/office/officeart/2008/layout/HexagonCluster"/>
    <dgm:cxn modelId="{45F77310-0FCE-4CC2-B8B4-5950EE90CAED}" type="presParOf" srcId="{6AD438B6-7D44-49A3-B26D-B06744795B28}" destId="{EEDE3834-83D5-46F8-AD3D-576789F1646C}" srcOrd="13" destOrd="0" presId="urn:microsoft.com/office/officeart/2008/layout/HexagonCluster"/>
    <dgm:cxn modelId="{4957B8C3-AE22-40CC-BDBC-BB4C2A512E6E}" type="presParOf" srcId="{EEDE3834-83D5-46F8-AD3D-576789F1646C}" destId="{081D9F78-0B55-460F-8FED-CCFF4F6D670F}" srcOrd="0" destOrd="0" presId="urn:microsoft.com/office/officeart/2008/layout/HexagonCluster"/>
    <dgm:cxn modelId="{9D449EBE-963E-41CA-B0E0-655E11895ABD}" type="presParOf" srcId="{6AD438B6-7D44-49A3-B26D-B06744795B28}" destId="{BF1D3A2F-C3B8-415B-A6DA-FEA56B2476C6}" srcOrd="14" destOrd="0" presId="urn:microsoft.com/office/officeart/2008/layout/HexagonCluster"/>
    <dgm:cxn modelId="{11DF6947-D4DC-41EE-BDFC-B096BBF501EE}" type="presParOf" srcId="{BF1D3A2F-C3B8-415B-A6DA-FEA56B2476C6}" destId="{AB01F328-6FF2-4100-9A1D-3468F13F4445}" srcOrd="0" destOrd="0" presId="urn:microsoft.com/office/officeart/2008/layout/HexagonCluster"/>
    <dgm:cxn modelId="{0B772037-7835-463E-A664-63F5B0124032}" type="presParOf" srcId="{6AD438B6-7D44-49A3-B26D-B06744795B28}" destId="{B3A1DE4E-18E2-42AD-BA68-1E45A2E77012}" srcOrd="15" destOrd="0" presId="urn:microsoft.com/office/officeart/2008/layout/HexagonCluster"/>
    <dgm:cxn modelId="{537782BD-A2EF-43A0-A69B-03A00E010295}" type="presParOf" srcId="{B3A1DE4E-18E2-42AD-BA68-1E45A2E77012}" destId="{4C4D7ADA-3EF8-43CF-95EB-8D0A41B9376C}" srcOrd="0" destOrd="0" presId="urn:microsoft.com/office/officeart/2008/layout/HexagonCluster"/>
    <dgm:cxn modelId="{E6D7B0FD-4BD2-4BD7-BDD4-F099EC9CE54D}" type="presParOf" srcId="{6AD438B6-7D44-49A3-B26D-B06744795B28}" destId="{E91A2F72-3BEF-46EF-A1F8-58550EAE06B0}" srcOrd="16" destOrd="0" presId="urn:microsoft.com/office/officeart/2008/layout/HexagonCluster"/>
    <dgm:cxn modelId="{E7F87711-056E-4780-B835-DEEA7BDB61D0}" type="presParOf" srcId="{E91A2F72-3BEF-46EF-A1F8-58550EAE06B0}" destId="{EE617911-C20D-495A-8078-EAE4DF2D712F}" srcOrd="0" destOrd="0" presId="urn:microsoft.com/office/officeart/2008/layout/HexagonCluster"/>
    <dgm:cxn modelId="{1910FE2D-04E5-4D29-AE96-7AC613150928}" type="presParOf" srcId="{6AD438B6-7D44-49A3-B26D-B06744795B28}" destId="{F6E3F049-FF29-45DF-BFFA-B7204C85181F}" srcOrd="17" destOrd="0" presId="urn:microsoft.com/office/officeart/2008/layout/HexagonCluster"/>
    <dgm:cxn modelId="{1862F731-A2F2-429F-8F50-82CE3A6FF637}" type="presParOf" srcId="{F6E3F049-FF29-45DF-BFFA-B7204C85181F}" destId="{6FE662A9-E755-4BB3-9BB6-AC52D32B4CCD}" srcOrd="0" destOrd="0" presId="urn:microsoft.com/office/officeart/2008/layout/HexagonCluster"/>
    <dgm:cxn modelId="{EE1F5668-D6A9-4881-84AA-66091ACFB168}" type="presParOf" srcId="{6AD438B6-7D44-49A3-B26D-B06744795B28}" destId="{9B3E1553-866B-43FD-A451-871596060237}" srcOrd="18" destOrd="0" presId="urn:microsoft.com/office/officeart/2008/layout/HexagonCluster"/>
    <dgm:cxn modelId="{C45A36B9-56A3-47A8-9B53-AC8296593DF0}" type="presParOf" srcId="{9B3E1553-866B-43FD-A451-871596060237}" destId="{06ECDF34-7F2E-4ED8-A177-FACDF293CC77}" srcOrd="0" destOrd="0" presId="urn:microsoft.com/office/officeart/2008/layout/HexagonCluster"/>
    <dgm:cxn modelId="{B2CDBD65-DEE9-4BFB-9740-FD02DEA73772}" type="presParOf" srcId="{6AD438B6-7D44-49A3-B26D-B06744795B28}" destId="{58BFD48C-634C-4167-95F4-408EEBE2BEBD}" srcOrd="19" destOrd="0" presId="urn:microsoft.com/office/officeart/2008/layout/HexagonCluster"/>
    <dgm:cxn modelId="{211C3939-8658-488D-8C0A-A2FC855303BE}" type="presParOf" srcId="{58BFD48C-634C-4167-95F4-408EEBE2BEBD}" destId="{7EFCF761-90CA-4526-B3B0-E125E4EA4163}" srcOrd="0" destOrd="0" presId="urn:microsoft.com/office/officeart/2008/layout/HexagonCluster"/>
    <dgm:cxn modelId="{95AAA692-C03A-4AE3-BCEA-BF3DE4E0BC29}" type="presParOf" srcId="{6AD438B6-7D44-49A3-B26D-B06744795B28}" destId="{9F969C00-F722-426E-891D-E702ADC92EFE}" srcOrd="20" destOrd="0" presId="urn:microsoft.com/office/officeart/2008/layout/HexagonCluster"/>
    <dgm:cxn modelId="{A054BDA8-E778-4357-A5A3-E699647EC155}" type="presParOf" srcId="{9F969C00-F722-426E-891D-E702ADC92EFE}" destId="{5428ED25-8E5D-4CB3-B4ED-37329A0C8EFB}" srcOrd="0" destOrd="0" presId="urn:microsoft.com/office/officeart/2008/layout/HexagonCluster"/>
    <dgm:cxn modelId="{B28E1450-F8B1-47C1-8845-6DCEF59ECB66}" type="presParOf" srcId="{6AD438B6-7D44-49A3-B26D-B06744795B28}" destId="{A55B1F86-FB8E-4B1D-A569-173450D0C90E}" srcOrd="21" destOrd="0" presId="urn:microsoft.com/office/officeart/2008/layout/HexagonCluster"/>
    <dgm:cxn modelId="{C9E2658A-0C18-4DC3-AE5E-E5F9C9DD7734}" type="presParOf" srcId="{A55B1F86-FB8E-4B1D-A569-173450D0C90E}" destId="{ADADFF3E-0224-44A3-B486-0CC297BA40DB}" srcOrd="0" destOrd="0" presId="urn:microsoft.com/office/officeart/2008/layout/HexagonCluster"/>
    <dgm:cxn modelId="{A8831047-5260-47A7-A51A-7C15506DE4B0}" type="presParOf" srcId="{6AD438B6-7D44-49A3-B26D-B06744795B28}" destId="{686B292F-B985-4BA9-9C46-CE83016B413F}" srcOrd="22" destOrd="0" presId="urn:microsoft.com/office/officeart/2008/layout/HexagonCluster"/>
    <dgm:cxn modelId="{76E99037-7C42-41BE-8C13-7B71D98DCD2F}" type="presParOf" srcId="{686B292F-B985-4BA9-9C46-CE83016B413F}" destId="{F9EB570E-1A2E-4EB6-BD36-00B16FD61AED}" srcOrd="0" destOrd="0" presId="urn:microsoft.com/office/officeart/2008/layout/HexagonCluster"/>
    <dgm:cxn modelId="{15F1065E-0889-4BAC-A4A5-5EE09A2D4461}" type="presParOf" srcId="{6AD438B6-7D44-49A3-B26D-B06744795B28}" destId="{E8F14ACF-51FA-4CF5-8848-B24309028701}" srcOrd="23" destOrd="0" presId="urn:microsoft.com/office/officeart/2008/layout/HexagonCluster"/>
    <dgm:cxn modelId="{E747B5B7-6327-43BD-9EAE-7AF9D7215E98}" type="presParOf" srcId="{E8F14ACF-51FA-4CF5-8848-B24309028701}" destId="{99CF154C-0261-470D-AB28-6C0518DA8136}" srcOrd="0" destOrd="0" presId="urn:microsoft.com/office/officeart/2008/layout/HexagonCluster"/>
    <dgm:cxn modelId="{985788A4-639A-44F3-BC67-3FC1D02D8495}" type="presParOf" srcId="{6AD438B6-7D44-49A3-B26D-B06744795B28}" destId="{E095259A-51E9-43C9-BB42-996FE3B58CA3}" srcOrd="24" destOrd="0" presId="urn:microsoft.com/office/officeart/2008/layout/HexagonCluster"/>
    <dgm:cxn modelId="{A87E0A37-C571-4000-95DA-C439DD4F5A7C}" type="presParOf" srcId="{E095259A-51E9-43C9-BB42-996FE3B58CA3}" destId="{11CF82BD-B104-4AB1-A4A5-49A7688F24B6}" srcOrd="0" destOrd="0" presId="urn:microsoft.com/office/officeart/2008/layout/HexagonCluster"/>
    <dgm:cxn modelId="{DC0F7CED-5A5A-44C0-907C-19F50051A15E}" type="presParOf" srcId="{6AD438B6-7D44-49A3-B26D-B06744795B28}" destId="{5E049571-DC10-460D-819D-9ADBC3783A91}" srcOrd="25" destOrd="0" presId="urn:microsoft.com/office/officeart/2008/layout/HexagonCluster"/>
    <dgm:cxn modelId="{84CEB7FF-FEC9-42A3-8696-6A3AA4403667}" type="presParOf" srcId="{5E049571-DC10-460D-819D-9ADBC3783A91}" destId="{54CB8ABF-C7B1-4FE5-8750-C6938B4B9279}" srcOrd="0" destOrd="0" presId="urn:microsoft.com/office/officeart/2008/layout/HexagonCluster"/>
    <dgm:cxn modelId="{FA0FA91A-1E80-41B1-83BB-B78D1C890A04}" type="presParOf" srcId="{6AD438B6-7D44-49A3-B26D-B06744795B28}" destId="{A13F10FF-355B-4870-AE35-572C94B981A0}" srcOrd="26" destOrd="0" presId="urn:microsoft.com/office/officeart/2008/layout/HexagonCluster"/>
    <dgm:cxn modelId="{9747D1F2-2F7C-4B3D-BEF6-D57C5F2557C2}" type="presParOf" srcId="{A13F10FF-355B-4870-AE35-572C94B981A0}" destId="{7EA700EA-25E1-4126-B6DD-193436AF1C77}" srcOrd="0" destOrd="0" presId="urn:microsoft.com/office/officeart/2008/layout/HexagonCluster"/>
    <dgm:cxn modelId="{595A1626-810B-400D-9188-B2C7F6B957FA}" type="presParOf" srcId="{6AD438B6-7D44-49A3-B26D-B06744795B28}" destId="{BE53FBCB-D96B-4C09-B386-43BD60888799}" srcOrd="27" destOrd="0" presId="urn:microsoft.com/office/officeart/2008/layout/HexagonCluster"/>
    <dgm:cxn modelId="{8A278875-3788-405B-A9D7-DFFDE58E4582}" type="presParOf" srcId="{BE53FBCB-D96B-4C09-B386-43BD60888799}" destId="{FC4025C1-6C67-4EE9-8728-F360220B82F3}" srcOrd="0" destOrd="0" presId="urn:microsoft.com/office/officeart/2008/layout/HexagonCluster"/>
    <dgm:cxn modelId="{F91B6CEC-0070-4D9A-B70E-21D958DD7A85}" type="presParOf" srcId="{6AD438B6-7D44-49A3-B26D-B06744795B28}" destId="{FE7A1F21-73D2-49D8-9CB4-2D0E36C5F387}" srcOrd="28" destOrd="0" presId="urn:microsoft.com/office/officeart/2008/layout/HexagonCluster"/>
    <dgm:cxn modelId="{B78B9CF8-C4B4-41B1-B3EF-1B45C45911CE}" type="presParOf" srcId="{FE7A1F21-73D2-49D8-9CB4-2D0E36C5F387}" destId="{D47FF180-9DA8-4100-AE87-02416E5D847E}" srcOrd="0" destOrd="0" presId="urn:microsoft.com/office/officeart/2008/layout/HexagonCluster"/>
    <dgm:cxn modelId="{DB0F78C5-8ACD-4E70-B00E-8BB4F755490A}" type="presParOf" srcId="{6AD438B6-7D44-49A3-B26D-B06744795B28}" destId="{C7F1FFE3-46CC-426F-AC77-94619B6C8BDD}" srcOrd="29" destOrd="0" presId="urn:microsoft.com/office/officeart/2008/layout/HexagonCluster"/>
    <dgm:cxn modelId="{C887C51F-CB4D-4C66-9DAF-DB6D9965302C}" type="presParOf" srcId="{C7F1FFE3-46CC-426F-AC77-94619B6C8BDD}" destId="{3B125684-B90B-48D3-B9E0-2D629540F641}" srcOrd="0" destOrd="0" presId="urn:microsoft.com/office/officeart/2008/layout/HexagonCluster"/>
    <dgm:cxn modelId="{99BFE346-71F1-42E7-BDA3-618427C6F9C6}" type="presParOf" srcId="{6AD438B6-7D44-49A3-B26D-B06744795B28}" destId="{378B4479-2C50-4227-8E91-C6F02D77813A}" srcOrd="30" destOrd="0" presId="urn:microsoft.com/office/officeart/2008/layout/HexagonCluster"/>
    <dgm:cxn modelId="{4474A293-DB50-43B5-A44C-208B48AADBDD}" type="presParOf" srcId="{378B4479-2C50-4227-8E91-C6F02D77813A}" destId="{01B77F63-A3F6-4EF2-803B-D140B6EA4C7F}" srcOrd="0" destOrd="0" presId="urn:microsoft.com/office/officeart/2008/layout/HexagonCluster"/>
    <dgm:cxn modelId="{65ADD4AF-2DF4-411F-B35A-82AB532532C7}" type="presParOf" srcId="{6AD438B6-7D44-49A3-B26D-B06744795B28}" destId="{EA70F9F1-002E-48D8-8EB6-27FA69A9D0B1}" srcOrd="31" destOrd="0" presId="urn:microsoft.com/office/officeart/2008/layout/HexagonCluster"/>
    <dgm:cxn modelId="{56865DC2-0871-45F6-B165-F9BA9EB3FADA}" type="presParOf" srcId="{EA70F9F1-002E-48D8-8EB6-27FA69A9D0B1}" destId="{BD94D15A-5CD4-4CBA-BC15-E2AB2CCA72EC}" srcOrd="0" destOrd="0" presId="urn:microsoft.com/office/officeart/2008/layout/HexagonCluster"/>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457E87-161F-432A-807F-79EFCFE2C512}">
      <dsp:nvSpPr>
        <dsp:cNvPr id="0" name=""/>
        <dsp:cNvSpPr/>
      </dsp:nvSpPr>
      <dsp:spPr>
        <a:xfrm>
          <a:off x="5777908" y="2426561"/>
          <a:ext cx="1339327" cy="1149655"/>
        </a:xfrm>
        <a:prstGeom prst="hexagon">
          <a:avLst>
            <a:gd name="adj" fmla="val 25000"/>
            <a:gd name="vf" fmla="val 11547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2700" rIns="0" bIns="12700" numCol="1" spcCol="1270" anchor="ctr" anchorCtr="0">
          <a:noAutofit/>
        </a:bodyPr>
        <a:lstStyle/>
        <a:p>
          <a:pPr marL="0" lvl="0" indent="0" algn="ctr" defTabSz="444500">
            <a:lnSpc>
              <a:spcPct val="90000"/>
            </a:lnSpc>
            <a:spcBef>
              <a:spcPct val="0"/>
            </a:spcBef>
            <a:spcAft>
              <a:spcPct val="35000"/>
            </a:spcAft>
            <a:buNone/>
          </a:pPr>
          <a:r>
            <a:rPr lang="en-GB" sz="1000" b="0" i="0" kern="1200" dirty="0"/>
            <a:t>Employee Development and Growth</a:t>
          </a:r>
          <a:endParaRPr lang="en-GB" sz="1000" kern="1200" dirty="0"/>
        </a:p>
      </dsp:txBody>
      <dsp:txXfrm>
        <a:off x="5985323" y="2604603"/>
        <a:ext cx="924497" cy="793571"/>
      </dsp:txXfrm>
    </dsp:sp>
    <dsp:sp modelId="{427FD32A-4C04-4A0B-8387-07AABEF46A45}">
      <dsp:nvSpPr>
        <dsp:cNvPr id="0" name=""/>
        <dsp:cNvSpPr/>
      </dsp:nvSpPr>
      <dsp:spPr>
        <a:xfrm>
          <a:off x="2328368" y="2440988"/>
          <a:ext cx="155870" cy="134742"/>
        </a:xfrm>
        <a:prstGeom prst="hexagon">
          <a:avLst>
            <a:gd name="adj" fmla="val 25000"/>
            <a:gd name="vf" fmla="val 115470"/>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493BB6D-5675-4E48-82CC-77689713D7F5}">
      <dsp:nvSpPr>
        <dsp:cNvPr id="0" name=""/>
        <dsp:cNvSpPr/>
      </dsp:nvSpPr>
      <dsp:spPr>
        <a:xfrm>
          <a:off x="3524219" y="81538"/>
          <a:ext cx="1339327" cy="1149655"/>
        </a:xfrm>
        <a:prstGeom prst="hexagon">
          <a:avLst>
            <a:gd name="adj" fmla="val 25000"/>
            <a:gd name="vf" fmla="val 115470"/>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t="-6000" b="-6000"/>
          </a:stretch>
        </a:blip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91D7ACB-32E3-4E7B-9908-854C41F02567}">
      <dsp:nvSpPr>
        <dsp:cNvPr id="0" name=""/>
        <dsp:cNvSpPr/>
      </dsp:nvSpPr>
      <dsp:spPr>
        <a:xfrm>
          <a:off x="2061162" y="2288425"/>
          <a:ext cx="155870" cy="134742"/>
        </a:xfrm>
        <a:prstGeom prst="hexagon">
          <a:avLst>
            <a:gd name="adj" fmla="val 25000"/>
            <a:gd name="vf" fmla="val 115470"/>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C20F62C-EF69-423F-A4C9-AED051105A4D}">
      <dsp:nvSpPr>
        <dsp:cNvPr id="0" name=""/>
        <dsp:cNvSpPr/>
      </dsp:nvSpPr>
      <dsp:spPr>
        <a:xfrm>
          <a:off x="3371546" y="1274232"/>
          <a:ext cx="1492881" cy="1176902"/>
        </a:xfrm>
        <a:prstGeom prst="hexagon">
          <a:avLst>
            <a:gd name="adj" fmla="val 25000"/>
            <a:gd name="vf" fmla="val 11547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68580" rIns="0" bIns="68580" numCol="1" spcCol="1270" anchor="ctr" anchorCtr="0">
          <a:noAutofit/>
        </a:bodyPr>
        <a:lstStyle/>
        <a:p>
          <a:pPr marL="0" lvl="0" indent="0" algn="ctr" defTabSz="2400300">
            <a:lnSpc>
              <a:spcPct val="90000"/>
            </a:lnSpc>
            <a:spcBef>
              <a:spcPct val="0"/>
            </a:spcBef>
            <a:spcAft>
              <a:spcPct val="35000"/>
            </a:spcAft>
            <a:buNone/>
          </a:pPr>
          <a:r>
            <a:rPr lang="en-GB" sz="5400" b="1" kern="1200" dirty="0">
              <a:solidFill>
                <a:srgbClr val="FFFF00"/>
              </a:solidFill>
            </a:rPr>
            <a:t>HR</a:t>
          </a:r>
        </a:p>
      </dsp:txBody>
      <dsp:txXfrm>
        <a:off x="3594028" y="1449624"/>
        <a:ext cx="1047917" cy="826118"/>
      </dsp:txXfrm>
    </dsp:sp>
    <dsp:sp modelId="{E4855B57-C023-4649-A148-E8FF993380C7}">
      <dsp:nvSpPr>
        <dsp:cNvPr id="0" name=""/>
        <dsp:cNvSpPr/>
      </dsp:nvSpPr>
      <dsp:spPr>
        <a:xfrm>
          <a:off x="4370348" y="2282339"/>
          <a:ext cx="155870" cy="134742"/>
        </a:xfrm>
        <a:prstGeom prst="hexagon">
          <a:avLst>
            <a:gd name="adj" fmla="val 25000"/>
            <a:gd name="vf" fmla="val 115470"/>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0B6C0FB-28B4-41FC-8BED-28024BEED6AF}">
      <dsp:nvSpPr>
        <dsp:cNvPr id="0" name=""/>
        <dsp:cNvSpPr/>
      </dsp:nvSpPr>
      <dsp:spPr>
        <a:xfrm>
          <a:off x="4695006" y="1877203"/>
          <a:ext cx="1227547" cy="1077905"/>
        </a:xfrm>
        <a:prstGeom prst="hexagon">
          <a:avLst>
            <a:gd name="adj" fmla="val 25000"/>
            <a:gd name="vf" fmla="val 115470"/>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t="-8000" b="-8000"/>
          </a:stretch>
        </a:blip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73DFCF1-100F-4A62-AF0B-ED057E513410}">
      <dsp:nvSpPr>
        <dsp:cNvPr id="0" name=""/>
        <dsp:cNvSpPr/>
      </dsp:nvSpPr>
      <dsp:spPr>
        <a:xfrm>
          <a:off x="4633431" y="2436206"/>
          <a:ext cx="155870" cy="134742"/>
        </a:xfrm>
        <a:prstGeom prst="hexagon">
          <a:avLst>
            <a:gd name="adj" fmla="val 25000"/>
            <a:gd name="vf" fmla="val 115470"/>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850C7FC-8699-441C-AB62-806576875FF7}">
      <dsp:nvSpPr>
        <dsp:cNvPr id="0" name=""/>
        <dsp:cNvSpPr/>
      </dsp:nvSpPr>
      <dsp:spPr>
        <a:xfrm>
          <a:off x="1024633" y="1307955"/>
          <a:ext cx="1339327" cy="1149655"/>
        </a:xfrm>
        <a:prstGeom prst="hexagon">
          <a:avLst>
            <a:gd name="adj" fmla="val 25000"/>
            <a:gd name="vf" fmla="val 11547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2700" rIns="0" bIns="12700" numCol="1" spcCol="1270" anchor="ctr" anchorCtr="0">
          <a:noAutofit/>
        </a:bodyPr>
        <a:lstStyle/>
        <a:p>
          <a:pPr marL="0" lvl="0" indent="0" algn="ctr" defTabSz="444500">
            <a:lnSpc>
              <a:spcPct val="90000"/>
            </a:lnSpc>
            <a:spcBef>
              <a:spcPct val="0"/>
            </a:spcBef>
            <a:spcAft>
              <a:spcPct val="35000"/>
            </a:spcAft>
            <a:buNone/>
          </a:pPr>
          <a:r>
            <a:rPr lang="en-GB" sz="1000" b="0" i="0" kern="1200" dirty="0"/>
            <a:t>Respect and Fairness</a:t>
          </a:r>
          <a:endParaRPr lang="en-GB" sz="1000" kern="1200" dirty="0"/>
        </a:p>
      </dsp:txBody>
      <dsp:txXfrm>
        <a:off x="1232048" y="1485997"/>
        <a:ext cx="924497" cy="793571"/>
      </dsp:txXfrm>
    </dsp:sp>
    <dsp:sp modelId="{AAF14695-CEB6-4E07-8493-006CBFFBE209}">
      <dsp:nvSpPr>
        <dsp:cNvPr id="0" name=""/>
        <dsp:cNvSpPr/>
      </dsp:nvSpPr>
      <dsp:spPr>
        <a:xfrm>
          <a:off x="3207508" y="671518"/>
          <a:ext cx="155870" cy="134742"/>
        </a:xfrm>
        <a:prstGeom prst="hexagon">
          <a:avLst>
            <a:gd name="adj" fmla="val 25000"/>
            <a:gd name="vf" fmla="val 115470"/>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7164B44-B483-4430-88E4-54E6C95B4A80}">
      <dsp:nvSpPr>
        <dsp:cNvPr id="0" name=""/>
        <dsp:cNvSpPr/>
      </dsp:nvSpPr>
      <dsp:spPr>
        <a:xfrm>
          <a:off x="2236841" y="1856072"/>
          <a:ext cx="1320510" cy="1215645"/>
        </a:xfrm>
        <a:prstGeom prst="hexagon">
          <a:avLst>
            <a:gd name="adj" fmla="val 25000"/>
            <a:gd name="vf" fmla="val 115470"/>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t="-14000" b="-14000"/>
          </a:stretch>
        </a:blip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6D3FD3A-3B64-45D2-ADD1-7B6CAE0BC985}">
      <dsp:nvSpPr>
        <dsp:cNvPr id="0" name=""/>
        <dsp:cNvSpPr/>
      </dsp:nvSpPr>
      <dsp:spPr>
        <a:xfrm flipV="1">
          <a:off x="1558413" y="638316"/>
          <a:ext cx="191757" cy="112989"/>
        </a:xfrm>
        <a:prstGeom prst="hexagon">
          <a:avLst>
            <a:gd name="adj" fmla="val 25000"/>
            <a:gd name="vf" fmla="val 115470"/>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4E06345-EB2E-446A-B8C1-62F42B05FAC9}">
      <dsp:nvSpPr>
        <dsp:cNvPr id="0" name=""/>
        <dsp:cNvSpPr/>
      </dsp:nvSpPr>
      <dsp:spPr>
        <a:xfrm>
          <a:off x="4695006" y="656769"/>
          <a:ext cx="1339327" cy="1149655"/>
        </a:xfrm>
        <a:prstGeom prst="hexagon">
          <a:avLst>
            <a:gd name="adj" fmla="val 25000"/>
            <a:gd name="vf" fmla="val 11547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2700" rIns="0" bIns="12700" numCol="1" spcCol="1270" anchor="ctr" anchorCtr="0">
          <a:noAutofit/>
        </a:bodyPr>
        <a:lstStyle/>
        <a:p>
          <a:pPr marL="0" lvl="0" indent="0" algn="ctr" defTabSz="444500">
            <a:lnSpc>
              <a:spcPct val="90000"/>
            </a:lnSpc>
            <a:spcBef>
              <a:spcPct val="0"/>
            </a:spcBef>
            <a:spcAft>
              <a:spcPct val="35000"/>
            </a:spcAft>
            <a:buNone/>
          </a:pPr>
          <a:r>
            <a:rPr lang="en-GB" sz="1000" b="0" i="0" kern="1200"/>
            <a:t>Collaboration and Teamwork</a:t>
          </a:r>
          <a:endParaRPr lang="en-GB" sz="1000" kern="1200"/>
        </a:p>
      </dsp:txBody>
      <dsp:txXfrm>
        <a:off x="4902421" y="834811"/>
        <a:ext cx="924497" cy="793571"/>
      </dsp:txXfrm>
    </dsp:sp>
    <dsp:sp modelId="{081D9F78-0B55-460F-8FED-CCFF4F6D670F}">
      <dsp:nvSpPr>
        <dsp:cNvPr id="0" name=""/>
        <dsp:cNvSpPr/>
      </dsp:nvSpPr>
      <dsp:spPr>
        <a:xfrm>
          <a:off x="5759159" y="1162675"/>
          <a:ext cx="155870" cy="134742"/>
        </a:xfrm>
        <a:prstGeom prst="hexagon">
          <a:avLst>
            <a:gd name="adj" fmla="val 25000"/>
            <a:gd name="vf" fmla="val 115470"/>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B01F328-6FF2-4100-9A1D-3468F13F4445}">
      <dsp:nvSpPr>
        <dsp:cNvPr id="0" name=""/>
        <dsp:cNvSpPr/>
      </dsp:nvSpPr>
      <dsp:spPr>
        <a:xfrm>
          <a:off x="5891243" y="1231658"/>
          <a:ext cx="1339327" cy="1149655"/>
        </a:xfrm>
        <a:prstGeom prst="hexagon">
          <a:avLst>
            <a:gd name="adj" fmla="val 25000"/>
            <a:gd name="vf" fmla="val 115470"/>
          </a:avLst>
        </a:prstGeom>
        <a:blipFill>
          <a:blip xmlns:r="http://schemas.openxmlformats.org/officeDocument/2006/relationships" r:embed="rId4">
            <a:extLst>
              <a:ext uri="{28A0092B-C50C-407E-A947-70E740481C1C}">
                <a14:useLocalDpi xmlns:a14="http://schemas.microsoft.com/office/drawing/2010/main" val="0"/>
              </a:ext>
            </a:extLst>
          </a:blip>
          <a:srcRect/>
          <a:stretch>
            <a:fillRect t="-17000" b="-17000"/>
          </a:stretch>
        </a:blip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C4D7ADA-3EF8-43CF-95EB-8D0A41B9376C}">
      <dsp:nvSpPr>
        <dsp:cNvPr id="0" name=""/>
        <dsp:cNvSpPr/>
      </dsp:nvSpPr>
      <dsp:spPr>
        <a:xfrm>
          <a:off x="6013994" y="1320454"/>
          <a:ext cx="155870" cy="134742"/>
        </a:xfrm>
        <a:prstGeom prst="hexagon">
          <a:avLst>
            <a:gd name="adj" fmla="val 25000"/>
            <a:gd name="vf" fmla="val 115470"/>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E617911-C20D-495A-8078-EAE4DF2D712F}">
      <dsp:nvSpPr>
        <dsp:cNvPr id="0" name=""/>
        <dsp:cNvSpPr/>
      </dsp:nvSpPr>
      <dsp:spPr>
        <a:xfrm>
          <a:off x="7139068" y="648148"/>
          <a:ext cx="1339327" cy="1149655"/>
        </a:xfrm>
        <a:prstGeom prst="hexagon">
          <a:avLst>
            <a:gd name="adj" fmla="val 25000"/>
            <a:gd name="vf" fmla="val 11547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2700" rIns="0" bIns="12700" numCol="1" spcCol="1270" anchor="ctr" anchorCtr="0">
          <a:noAutofit/>
        </a:bodyPr>
        <a:lstStyle/>
        <a:p>
          <a:pPr marL="0" lvl="0" indent="0" algn="ctr" defTabSz="444500">
            <a:lnSpc>
              <a:spcPct val="90000"/>
            </a:lnSpc>
            <a:spcBef>
              <a:spcPct val="0"/>
            </a:spcBef>
            <a:spcAft>
              <a:spcPct val="35000"/>
            </a:spcAft>
            <a:buNone/>
          </a:pPr>
          <a:r>
            <a:rPr lang="en-GB" sz="1000" b="0" i="0" kern="1200"/>
            <a:t>Integrity and Ethics</a:t>
          </a:r>
          <a:endParaRPr lang="en-GB" sz="1000" kern="1200"/>
        </a:p>
      </dsp:txBody>
      <dsp:txXfrm>
        <a:off x="7346483" y="826190"/>
        <a:ext cx="924497" cy="793571"/>
      </dsp:txXfrm>
    </dsp:sp>
    <dsp:sp modelId="{6FE662A9-E755-4BB3-9BB6-AC52D32B4CCD}">
      <dsp:nvSpPr>
        <dsp:cNvPr id="0" name=""/>
        <dsp:cNvSpPr/>
      </dsp:nvSpPr>
      <dsp:spPr>
        <a:xfrm>
          <a:off x="6911278" y="544165"/>
          <a:ext cx="155870" cy="134742"/>
        </a:xfrm>
        <a:prstGeom prst="hexagon">
          <a:avLst>
            <a:gd name="adj" fmla="val 25000"/>
            <a:gd name="vf" fmla="val 115470"/>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6ECDF34-7F2E-4ED8-A177-FACDF293CC77}">
      <dsp:nvSpPr>
        <dsp:cNvPr id="0" name=""/>
        <dsp:cNvSpPr/>
      </dsp:nvSpPr>
      <dsp:spPr>
        <a:xfrm>
          <a:off x="5869856" y="54919"/>
          <a:ext cx="1339327" cy="1149655"/>
        </a:xfrm>
        <a:prstGeom prst="hexagon">
          <a:avLst>
            <a:gd name="adj" fmla="val 25000"/>
            <a:gd name="vf" fmla="val 115470"/>
          </a:avLst>
        </a:prstGeom>
        <a:blipFill>
          <a:blip xmlns:r="http://schemas.openxmlformats.org/officeDocument/2006/relationships" r:embed="rId5">
            <a:extLst>
              <a:ext uri="{28A0092B-C50C-407E-A947-70E740481C1C}">
                <a14:useLocalDpi xmlns:a14="http://schemas.microsoft.com/office/drawing/2010/main" val="0"/>
              </a:ext>
            </a:extLst>
          </a:blip>
          <a:srcRect/>
          <a:stretch>
            <a:fillRect l="-6000" r="-6000"/>
          </a:stretch>
        </a:blip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EFCF761-90CA-4526-B3B0-E125E4EA4163}">
      <dsp:nvSpPr>
        <dsp:cNvPr id="0" name=""/>
        <dsp:cNvSpPr/>
      </dsp:nvSpPr>
      <dsp:spPr>
        <a:xfrm>
          <a:off x="7172710" y="695859"/>
          <a:ext cx="155870" cy="134742"/>
        </a:xfrm>
        <a:prstGeom prst="hexagon">
          <a:avLst>
            <a:gd name="adj" fmla="val 25000"/>
            <a:gd name="vf" fmla="val 115470"/>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428ED25-8E5D-4CB3-B4ED-37329A0C8EFB}">
      <dsp:nvSpPr>
        <dsp:cNvPr id="0" name=""/>
        <dsp:cNvSpPr/>
      </dsp:nvSpPr>
      <dsp:spPr>
        <a:xfrm>
          <a:off x="3489187" y="2563616"/>
          <a:ext cx="1339327" cy="1149655"/>
        </a:xfrm>
        <a:prstGeom prst="hexagon">
          <a:avLst>
            <a:gd name="adj" fmla="val 25000"/>
            <a:gd name="vf" fmla="val 11547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2700" rIns="0" bIns="12700" numCol="1" spcCol="1270" anchor="ctr" anchorCtr="0">
          <a:noAutofit/>
        </a:bodyPr>
        <a:lstStyle/>
        <a:p>
          <a:pPr marL="0" lvl="0" indent="0" algn="ctr" defTabSz="444500">
            <a:lnSpc>
              <a:spcPct val="90000"/>
            </a:lnSpc>
            <a:spcBef>
              <a:spcPct val="0"/>
            </a:spcBef>
            <a:spcAft>
              <a:spcPct val="35000"/>
            </a:spcAft>
            <a:buNone/>
          </a:pPr>
          <a:r>
            <a:rPr lang="en-GB" sz="1000" b="0" i="0" kern="1200"/>
            <a:t>Work-Life Balance</a:t>
          </a:r>
          <a:endParaRPr lang="en-GB" sz="1000" kern="1200"/>
        </a:p>
      </dsp:txBody>
      <dsp:txXfrm>
        <a:off x="3696602" y="2741658"/>
        <a:ext cx="924497" cy="793571"/>
      </dsp:txXfrm>
    </dsp:sp>
    <dsp:sp modelId="{ADADFF3E-0224-44A3-B486-0CC297BA40DB}">
      <dsp:nvSpPr>
        <dsp:cNvPr id="0" name=""/>
        <dsp:cNvSpPr/>
      </dsp:nvSpPr>
      <dsp:spPr>
        <a:xfrm>
          <a:off x="7171061" y="2946488"/>
          <a:ext cx="155870" cy="134742"/>
        </a:xfrm>
        <a:prstGeom prst="hexagon">
          <a:avLst>
            <a:gd name="adj" fmla="val 25000"/>
            <a:gd name="vf" fmla="val 115470"/>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9EB570E-1A2E-4EB6-BD36-00B16FD61AED}">
      <dsp:nvSpPr>
        <dsp:cNvPr id="0" name=""/>
        <dsp:cNvSpPr/>
      </dsp:nvSpPr>
      <dsp:spPr>
        <a:xfrm>
          <a:off x="9632441" y="1022133"/>
          <a:ext cx="96565" cy="50538"/>
        </a:xfrm>
        <a:prstGeom prst="hexagon">
          <a:avLst>
            <a:gd name="adj" fmla="val 25000"/>
            <a:gd name="vf" fmla="val 11547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9CF154C-0261-470D-AB28-6C0518DA8136}">
      <dsp:nvSpPr>
        <dsp:cNvPr id="0" name=""/>
        <dsp:cNvSpPr/>
      </dsp:nvSpPr>
      <dsp:spPr>
        <a:xfrm>
          <a:off x="6922824" y="3073407"/>
          <a:ext cx="155870" cy="134742"/>
        </a:xfrm>
        <a:prstGeom prst="hexagon">
          <a:avLst>
            <a:gd name="adj" fmla="val 25000"/>
            <a:gd name="vf" fmla="val 115470"/>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1CF82BD-B104-4AB1-A4A5-49A7688F24B6}">
      <dsp:nvSpPr>
        <dsp:cNvPr id="0" name=""/>
        <dsp:cNvSpPr/>
      </dsp:nvSpPr>
      <dsp:spPr>
        <a:xfrm>
          <a:off x="2138373" y="618582"/>
          <a:ext cx="1339327" cy="1149655"/>
        </a:xfrm>
        <a:prstGeom prst="hexagon">
          <a:avLst>
            <a:gd name="adj" fmla="val 25000"/>
            <a:gd name="vf" fmla="val 11547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2700" rIns="0" bIns="12700" numCol="1" spcCol="1270" anchor="ctr" anchorCtr="0">
          <a:noAutofit/>
        </a:bodyPr>
        <a:lstStyle/>
        <a:p>
          <a:pPr marL="0" lvl="0" indent="0" algn="ctr" defTabSz="444500">
            <a:lnSpc>
              <a:spcPct val="90000"/>
            </a:lnSpc>
            <a:spcBef>
              <a:spcPct val="0"/>
            </a:spcBef>
            <a:spcAft>
              <a:spcPct val="35000"/>
            </a:spcAft>
            <a:buNone/>
          </a:pPr>
          <a:r>
            <a:rPr lang="en-GB" sz="1000" b="0" i="0" kern="1200" dirty="0"/>
            <a:t>Diversity and Inclusion</a:t>
          </a:r>
          <a:endParaRPr lang="en-GB" sz="1000" kern="1200" dirty="0"/>
        </a:p>
      </dsp:txBody>
      <dsp:txXfrm>
        <a:off x="2345788" y="796624"/>
        <a:ext cx="924497" cy="793571"/>
      </dsp:txXfrm>
    </dsp:sp>
    <dsp:sp modelId="{54CB8ABF-C7B1-4FE5-8750-C6938B4B9279}">
      <dsp:nvSpPr>
        <dsp:cNvPr id="0" name=""/>
        <dsp:cNvSpPr/>
      </dsp:nvSpPr>
      <dsp:spPr>
        <a:xfrm>
          <a:off x="3486260" y="3071233"/>
          <a:ext cx="155870" cy="134742"/>
        </a:xfrm>
        <a:prstGeom prst="hexagon">
          <a:avLst>
            <a:gd name="adj" fmla="val 25000"/>
            <a:gd name="vf" fmla="val 115470"/>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EA700EA-25E1-4126-B6DD-193436AF1C77}">
      <dsp:nvSpPr>
        <dsp:cNvPr id="0" name=""/>
        <dsp:cNvSpPr/>
      </dsp:nvSpPr>
      <dsp:spPr>
        <a:xfrm flipV="1">
          <a:off x="2849473" y="3723106"/>
          <a:ext cx="231141" cy="104963"/>
        </a:xfrm>
        <a:prstGeom prst="hexagon">
          <a:avLst>
            <a:gd name="adj" fmla="val 25000"/>
            <a:gd name="vf" fmla="val 11547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C4025C1-6C67-4EE9-8728-F360220B82F3}">
      <dsp:nvSpPr>
        <dsp:cNvPr id="0" name=""/>
        <dsp:cNvSpPr/>
      </dsp:nvSpPr>
      <dsp:spPr>
        <a:xfrm>
          <a:off x="3206684" y="3216842"/>
          <a:ext cx="155870" cy="134742"/>
        </a:xfrm>
        <a:prstGeom prst="hexagon">
          <a:avLst>
            <a:gd name="adj" fmla="val 25000"/>
            <a:gd name="vf" fmla="val 115470"/>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47FF180-9DA8-4100-AE87-02416E5D847E}">
      <dsp:nvSpPr>
        <dsp:cNvPr id="0" name=""/>
        <dsp:cNvSpPr/>
      </dsp:nvSpPr>
      <dsp:spPr>
        <a:xfrm>
          <a:off x="1123400" y="2565297"/>
          <a:ext cx="1339327" cy="1149655"/>
        </a:xfrm>
        <a:prstGeom prst="hexagon">
          <a:avLst>
            <a:gd name="adj" fmla="val 25000"/>
            <a:gd name="vf" fmla="val 11547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2700" rIns="0" bIns="12700" numCol="1" spcCol="1270" anchor="ctr" anchorCtr="0">
          <a:noAutofit/>
        </a:bodyPr>
        <a:lstStyle/>
        <a:p>
          <a:pPr marL="0" lvl="0" indent="0" algn="ctr" defTabSz="444500">
            <a:lnSpc>
              <a:spcPct val="90000"/>
            </a:lnSpc>
            <a:spcBef>
              <a:spcPct val="0"/>
            </a:spcBef>
            <a:spcAft>
              <a:spcPct val="35000"/>
            </a:spcAft>
            <a:buNone/>
          </a:pPr>
          <a:r>
            <a:rPr lang="en-GB" sz="1000" b="0" i="0" kern="1200"/>
            <a:t>Employee Well-being</a:t>
          </a:r>
          <a:endParaRPr lang="en-GB" sz="1000" kern="1200"/>
        </a:p>
      </dsp:txBody>
      <dsp:txXfrm>
        <a:off x="1330815" y="2743339"/>
        <a:ext cx="924497" cy="793571"/>
      </dsp:txXfrm>
    </dsp:sp>
    <dsp:sp modelId="{3B125684-B90B-48D3-B9E0-2D629540F641}">
      <dsp:nvSpPr>
        <dsp:cNvPr id="0" name=""/>
        <dsp:cNvSpPr/>
      </dsp:nvSpPr>
      <dsp:spPr>
        <a:xfrm>
          <a:off x="8317407" y="3590643"/>
          <a:ext cx="155870" cy="134742"/>
        </a:xfrm>
        <a:prstGeom prst="hexagon">
          <a:avLst>
            <a:gd name="adj" fmla="val 25000"/>
            <a:gd name="vf" fmla="val 115470"/>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1B77F63-A3F6-4EF2-803B-D140B6EA4C7F}">
      <dsp:nvSpPr>
        <dsp:cNvPr id="0" name=""/>
        <dsp:cNvSpPr/>
      </dsp:nvSpPr>
      <dsp:spPr>
        <a:xfrm>
          <a:off x="7125877" y="2043326"/>
          <a:ext cx="1339327" cy="1149655"/>
        </a:xfrm>
        <a:prstGeom prst="hexagon">
          <a:avLst>
            <a:gd name="adj" fmla="val 25000"/>
            <a:gd name="vf" fmla="val 115470"/>
          </a:avLst>
        </a:prstGeom>
        <a:blipFill>
          <a:blip xmlns:r="http://schemas.openxmlformats.org/officeDocument/2006/relationships" r:embed="rId6">
            <a:extLst>
              <a:ext uri="{28A0092B-C50C-407E-A947-70E740481C1C}">
                <a14:useLocalDpi xmlns:a14="http://schemas.microsoft.com/office/drawing/2010/main" val="0"/>
              </a:ext>
            </a:extLst>
          </a:blip>
          <a:srcRect/>
          <a:stretch>
            <a:fillRect t="-8000" b="-8000"/>
          </a:stretch>
        </a:blip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D94D15A-5CD4-4CBA-BC15-E2AB2CCA72EC}">
      <dsp:nvSpPr>
        <dsp:cNvPr id="0" name=""/>
        <dsp:cNvSpPr/>
      </dsp:nvSpPr>
      <dsp:spPr>
        <a:xfrm>
          <a:off x="8069169" y="3717996"/>
          <a:ext cx="155870" cy="134742"/>
        </a:xfrm>
        <a:prstGeom prst="hexagon">
          <a:avLst>
            <a:gd name="adj" fmla="val 25000"/>
            <a:gd name="vf" fmla="val 115470"/>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8/layout/HexagonCluster">
  <dgm:title val=""/>
  <dgm:desc val=""/>
  <dgm:catLst>
    <dgm:cat type="picture" pri="21000"/>
    <dgm:cat type="relationship" pri="3200"/>
    <dgm:cat type="pictureconvert" pri="210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tyleData>
  <dgm:clr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clrData>
  <dgm:layoutNode name="Name0">
    <dgm:varLst>
      <dgm:chMax val="21"/>
      <dgm:chPref val="21"/>
    </dgm:varLst>
    <dgm:shape xmlns:r="http://schemas.openxmlformats.org/officeDocument/2006/relationships" r:blip="">
      <dgm:adjLst/>
    </dgm:shape>
    <dgm:choose name="Name1">
      <dgm:if name="Name2" axis="ch" ptType="node" func="cnt" op="equ" val="1">
        <dgm:alg type="composite">
          <dgm:param type="ar" val="1.3871"/>
        </dgm:alg>
        <dgm:constrLst>
          <dgm:constr type="primFontSz" for="des" ptType="node" op="equ" val="65"/>
          <dgm:constr type="l" for="ch" forName="text1" refType="w" fact="0.4525"/>
          <dgm:constr type="t" for="ch" forName="text1" refType="h" fact="0.346"/>
          <dgm:constr type="w" for="ch" forName="text1" refType="w" fact="0.5475"/>
          <dgm:constr type="h" for="ch" forName="text1" refType="h" fact="0.654"/>
          <dgm:constr type="l" for="ch" forName="textaccent1" refType="w" fact="0.4652"/>
          <dgm:constr type="t" for="ch" forName="textaccent1" refType="h" fact="0.6348"/>
          <dgm:constr type="w" for="ch" forName="textaccent1" refType="w" fact="0.0639"/>
          <dgm:constr type="h" for="ch" forName="textaccent1" refType="h" fact="0.0765"/>
          <dgm:constr type="l" for="ch" forName="image1" refType="w" fact="0"/>
          <dgm:constr type="t" for="ch" forName="image1" refType="h" fact="0"/>
          <dgm:constr type="w" for="ch" forName="image1" refType="w" fact="0.5468"/>
          <dgm:constr type="h" for="ch" forName="image1" refType="h" fact="0.6538"/>
          <dgm:constr type="l" for="ch" forName="imageaccent1" refType="w" fact="0.3702"/>
          <dgm:constr type="t" for="ch" forName="imageaccent1" refType="h" fact="0.5633"/>
          <dgm:constr type="w" for="ch" forName="imageaccent1" refType="w" fact="0.0639"/>
          <dgm:constr type="h" for="ch" forName="imageaccent1" refType="h" fact="0.0765"/>
        </dgm:constrLst>
      </dgm:if>
      <dgm:if name="Name3" axis="ch" ptType="node" func="cnt" op="equ" val="2">
        <dgm:alg type="composite">
          <dgm:param type="ar" val="2.6443"/>
        </dgm:alg>
        <dgm:constrLst>
          <dgm:constr type="primFontSz" for="des" ptType="node" op="equ" val="65"/>
          <dgm:constr type="l" for="ch" forName="text1" refType="w" fact="0.2383"/>
          <dgm:constr type="t" for="ch" forName="text1" refType="h" fact="0.3501"/>
          <dgm:constr type="w" for="ch" forName="text1" refType="w" fact="0.285"/>
          <dgm:constr type="h" for="ch" forName="text1" refType="h" fact="0.6499"/>
          <dgm:constr type="l" for="ch" forName="textaccent1" refType="w" fact="0.2472"/>
          <dgm:constr type="t" for="ch" forName="textaccent1" refType="h" fact="0.6371"/>
          <dgm:constr type="w" for="ch" forName="textaccent1" refType="w" fact="0.0333"/>
          <dgm:constr type="h" for="ch" forName="textaccent1" refType="h" fact="0.076"/>
          <dgm:constr type="l" for="ch" forName="image1" refType="w" fact="0"/>
          <dgm:constr type="t" for="ch" forName="image1" refType="h" fact="0"/>
          <dgm:constr type="w" for="ch" forName="image1" refType="w" fact="0.285"/>
          <dgm:constr type="h" for="ch" forName="image1" refType="h" fact="0.6499"/>
          <dgm:constr type="l" for="ch" forName="imageaccent1" refType="w" fact="0.1942"/>
          <dgm:constr type="t" for="ch" forName="imageaccent1" refType="h" fact="0.5602"/>
          <dgm:constr type="w" for="ch" forName="imageaccent1" refType="w" fact="0.0333"/>
          <dgm:constr type="h" for="ch" forName="imageaccent1" refType="h" fact="0.076"/>
          <dgm:constr type="l" for="ch" forName="text2" refType="w" fact="0.4767"/>
          <dgm:constr type="t" for="ch" forName="text2" refType="h" fact="0"/>
          <dgm:constr type="w" for="ch" forName="text2" refType="w" fact="0.285"/>
          <dgm:constr type="h" for="ch" forName="text2" refType="h" fact="0.6499"/>
          <dgm:constr type="l" for="ch" forName="textaccent2" refType="w" fact="0.6709"/>
          <dgm:constr type="t" for="ch" forName="textaccent2" refType="h" fact="0.5602"/>
          <dgm:constr type="w" for="ch" forName="textaccent2" refType="w" fact="0.0333"/>
          <dgm:constr type="h" for="ch" forName="textaccent2" refType="h" fact="0.076"/>
          <dgm:constr type="l" for="ch" forName="image2" refType="w" fact="0.715"/>
          <dgm:constr type="t" for="ch" forName="image2" refType="h" fact="0.3501"/>
          <dgm:constr type="w" for="ch" forName="image2" refType="w" fact="0.285"/>
          <dgm:constr type="h" for="ch" forName="image2" refType="h" fact="0.6499"/>
          <dgm:constr type="l" for="ch" forName="imageaccent2" refType="w" fact="0.7239"/>
          <dgm:constr type="t" for="ch" forName="imageaccent2" refType="h" fact="0.6371"/>
          <dgm:constr type="w" for="ch" forName="imageaccent2" refType="w" fact="0.0333"/>
          <dgm:constr type="h" for="ch" forName="imageaccent2" refType="h" fact="0.076"/>
        </dgm:constrLst>
      </dgm:if>
      <dgm:if name="Name4" axis="ch" ptType="node" func="cnt" op="equ" val="3">
        <dgm:alg type="composite">
          <dgm:param type="ar" val="1.5623"/>
        </dgm:alg>
        <dgm:constrLst>
          <dgm:constr type="primFontSz" for="des" ptType="node" op="equ" val="65"/>
          <dgm:constr type="l" for="ch" forName="text1" refType="w" fact="0.2402"/>
          <dgm:constr type="t" for="ch" forName="text1" refType="h" fact="0.6215"/>
          <dgm:constr type="w" for="ch" forName="text1" refType="w" fact="0.281"/>
          <dgm:constr type="h" for="ch" forName="text1" refType="h" fact="0.3785"/>
          <dgm:constr type="l" for="ch" forName="textaccent1" refType="w" fact="0.2475"/>
          <dgm:constr type="t" for="ch" forName="textaccent1" refType="h" fact="0.7886"/>
          <dgm:constr type="w" for="ch" forName="textaccent1" refType="w" fact="0.0329"/>
          <dgm:constr type="h" for="ch" forName="textaccent1" refType="h" fact="0.0443"/>
          <dgm:constr type="l" for="ch" forName="image1" refType="w" fact="0"/>
          <dgm:constr type="t" for="ch" forName="image1" refType="h" fact="0.4182"/>
          <dgm:constr type="w" for="ch" forName="image1" refType="w" fact="0.281"/>
          <dgm:constr type="h" for="ch" forName="image1" refType="h" fact="0.3785"/>
          <dgm:constr type="l" for="ch" forName="imageaccent1" refType="w" fact="0.1913"/>
          <dgm:constr type="t" for="ch" forName="imageaccent1" refType="h" fact="0.7467"/>
          <dgm:constr type="w" for="ch" forName="imageaccent1" refType="w" fact="0.0329"/>
          <dgm:constr type="h" for="ch" forName="imageaccent1" refType="h" fact="0.0443"/>
          <dgm:constr type="l" for="ch" forName="text2" refType="w" fact="0.4796"/>
          <dgm:constr type="t" for="ch" forName="text2" refType="h" fact="0.4137"/>
          <dgm:constr type="w" for="ch" forName="text2" refType="w" fact="0.281"/>
          <dgm:constr type="h" for="ch" forName="text2" refType="h" fact="0.3785"/>
          <dgm:constr type="l" for="ch" forName="textaccent2" refType="w" fact="0.6717"/>
          <dgm:constr type="t" for="ch" forName="textaccent2" refType="h" fact="0.7418"/>
          <dgm:constr type="w" for="ch" forName="textaccent2" refType="w" fact="0.0329"/>
          <dgm:constr type="h" for="ch" forName="textaccent2" refType="h" fact="0.0443"/>
          <dgm:constr type="l" for="ch" forName="image2" refType="w" fact="0.719"/>
          <dgm:constr type="t" for="ch" forName="image2" refType="h" fact="0.6215"/>
          <dgm:constr type="w" for="ch" forName="image2" refType="w" fact="0.281"/>
          <dgm:constr type="h" for="ch" forName="image2" refType="h" fact="0.3785"/>
          <dgm:constr type="l" for="ch" forName="imageaccent2" refType="w" fact="0.7263"/>
          <dgm:constr type="t" for="ch" forName="imageaccent2" refType="h" fact="0.7886"/>
          <dgm:constr type="w" for="ch" forName="imageaccent2" refType="w" fact="0.0329"/>
          <dgm:constr type="h" for="ch" forName="imageaccent2" refType="h" fact="0.0443"/>
          <dgm:constr type="l" for="ch" forName="text3" refType="w" fact="0.2402"/>
          <dgm:constr type="t" for="ch" forName="text3" refType="h" fact="0.2068"/>
          <dgm:constr type="w" for="ch" forName="text3" refType="w" fact="0.281"/>
          <dgm:constr type="h" for="ch" forName="text3" refType="h" fact="0.3785"/>
          <dgm:constr type="l" for="ch" forName="textaccent3" refType="w" fact="0.4307"/>
          <dgm:constr type="t" for="ch" forName="textaccent3" refType="h" fact="0.215"/>
          <dgm:constr type="w" for="ch" forName="textaccent3" refType="w" fact="0.0329"/>
          <dgm:constr type="h" for="ch" forName="textaccent3" refType="h" fact="0.0443"/>
          <dgm:constr type="l" for="ch" forName="image3" refType="w" fact="0.4796"/>
          <dgm:constr type="t" for="ch" forName="image3" refType="h" fact="0"/>
          <dgm:constr type="w" for="ch" forName="image3" refType="w" fact="0.281"/>
          <dgm:constr type="h" for="ch" forName="image3" refType="h" fact="0.3785"/>
          <dgm:constr type="l" for="ch" forName="imageaccent3" refType="w" fact="0.4879"/>
          <dgm:constr type="t" for="ch" forName="imageaccent3" refType="h" fact="0.1662"/>
          <dgm:constr type="w" for="ch" forName="imageaccent3" refType="w" fact="0.0329"/>
          <dgm:constr type="h" for="ch" forName="imageaccent3" refType="h" fact="0.0443"/>
        </dgm:constrLst>
      </dgm:if>
      <dgm:if name="Name5" axis="ch" ptType="node" func="cnt" op="equ" val="4">
        <dgm:alg type="composite">
          <dgm:param type="ar" val="1.943"/>
        </dgm:alg>
        <dgm:constrLst>
          <dgm:constr type="primFontSz" for="des" ptType="node" op="equ" val="65"/>
          <dgm:constr type="l" for="ch" forName="image2" refType="w" fact="0.5787"/>
          <dgm:constr type="t" for="ch" forName="image2" refType="h" fact="0.6208"/>
          <dgm:constr type="w" for="ch" forName="image2" refType="w" fact="0.227"/>
          <dgm:constr type="h" for="ch" forName="image2" refType="h" fact="0.3786"/>
          <dgm:constr type="l" for="ch" forName="text4" refType="w" fact="0.5787"/>
          <dgm:constr type="t" for="ch" forName="text4" refType="h" fact="0.2081"/>
          <dgm:constr type="w" for="ch" forName="text4" refType="w" fact="0.227"/>
          <dgm:constr type="h" for="ch" forName="text4" refType="h" fact="0.3786"/>
          <dgm:constr type="l" for="ch" forName="text2" refType="w" fact="0.3852"/>
          <dgm:constr type="t" for="ch" forName="text2" refType="h" fact="0.4127"/>
          <dgm:constr type="w" for="ch" forName="text2" refType="w" fact="0.227"/>
          <dgm:constr type="h" for="ch" forName="text2" refType="h" fact="0.3786"/>
          <dgm:constr type="l" for="ch" forName="image3" refType="w" fact="0.3852"/>
          <dgm:constr type="t" for="ch" forName="image3" refType="h" fact="0"/>
          <dgm:constr type="w" for="ch" forName="image3" refType="w" fact="0.227"/>
          <dgm:constr type="h" for="ch" forName="image3" refType="h" fact="0.3786"/>
          <dgm:constr type="l" for="ch" forName="text1" refType="w" fact="0.1927"/>
          <dgm:constr type="t" for="ch" forName="text1" refType="h" fact="0.6214"/>
          <dgm:constr type="w" for="ch" forName="text1" refType="w" fact="0.227"/>
          <dgm:constr type="h" for="ch" forName="text1" refType="h" fact="0.3786"/>
          <dgm:constr type="l" for="ch" forName="textaccent1" refType="w" fact="0.1998"/>
          <dgm:constr type="t" for="ch" forName="textaccent1" refType="h" fact="0.7887"/>
          <dgm:constr type="w" for="ch" forName="textaccent1" refType="w" fact="0.0265"/>
          <dgm:constr type="h" for="ch" forName="textaccent1" refType="h" fact="0.0444"/>
          <dgm:constr type="l" for="ch" forName="image1" refType="w" fact="0"/>
          <dgm:constr type="t" for="ch" forName="image1" refType="h" fact="0.4156"/>
          <dgm:constr type="w" for="ch" forName="image1" refType="w" fact="0.227"/>
          <dgm:constr type="h" for="ch" forName="image1" refType="h" fact="0.3786"/>
          <dgm:constr type="l" for="ch" forName="imageaccent1" refType="w" fact="0.1537"/>
          <dgm:constr type="t" for="ch" forName="imageaccent1" refType="h" fact="0.7417"/>
          <dgm:constr type="w" for="ch" forName="imageaccent1" refType="w" fact="0.0265"/>
          <dgm:constr type="h" for="ch" forName="imageaccent1" refType="h" fact="0.0444"/>
          <dgm:constr type="l" for="ch" forName="textaccent2" refType="w" fact="0.5407"/>
          <dgm:constr type="t" for="ch" forName="textaccent2" refType="h" fact="0.7384"/>
          <dgm:constr type="w" for="ch" forName="textaccent2" refType="w" fact="0.0265"/>
          <dgm:constr type="h" for="ch" forName="textaccent2" refType="h" fact="0.0444"/>
          <dgm:constr type="l" for="ch" forName="imageaccent2" refType="w" fact="0.5839"/>
          <dgm:constr type="t" for="ch" forName="imageaccent2" refType="h" fact="0.7904"/>
          <dgm:constr type="w" for="ch" forName="imageaccent2" refType="w" fact="0.0265"/>
          <dgm:constr type="h" for="ch" forName="imageaccent2" refType="h" fact="0.0444"/>
          <dgm:constr type="l" for="ch" forName="text3" refType="w" fact="0.1927"/>
          <dgm:constr type="t" for="ch" forName="text3" refType="h" fact="0.2087"/>
          <dgm:constr type="w" for="ch" forName="text3" refType="w" fact="0.227"/>
          <dgm:constr type="h" for="ch" forName="text3" refType="h" fact="0.3786"/>
          <dgm:constr type="l" for="ch" forName="textaccent3" refType="w" fact="0.3472"/>
          <dgm:constr type="t" for="ch" forName="textaccent3" refType="h" fact="0.2165"/>
          <dgm:constr type="w" for="ch" forName="textaccent3" refType="w" fact="0.0265"/>
          <dgm:constr type="h" for="ch" forName="textaccent3" refType="h" fact="0.0444"/>
          <dgm:constr type="l" for="ch" forName="imageaccent3" refType="w" fact="0.3904"/>
          <dgm:constr type="t" for="ch" forName="imageaccent3" refType="h" fact="0.1678"/>
          <dgm:constr type="w" for="ch" forName="imageaccent3" refType="w" fact="0.0265"/>
          <dgm:constr type="h" for="ch" forName="imageaccent3" refType="h" fact="0.0444"/>
          <dgm:constr type="l" for="ch" forName="textaccent4" refType="w" fact="0.7739"/>
          <dgm:constr type="t" for="ch" forName="textaccent4" refType="h" fact="0.3752"/>
          <dgm:constr type="w" for="ch" forName="textaccent4" refType="w" fact="0.0265"/>
          <dgm:constr type="h" for="ch" forName="textaccent4" refType="h" fact="0.0444"/>
          <dgm:constr type="l" for="ch" forName="image4" refType="w" fact="0.773"/>
          <dgm:constr type="t" for="ch" forName="image4" refType="h" fact="0.4162"/>
          <dgm:constr type="w" for="ch" forName="image4" refType="w" fact="0.227"/>
          <dgm:constr type="h" for="ch" forName="image4" refType="h" fact="0.3786"/>
          <dgm:constr type="l" for="ch" forName="imageaccent4" refType="w" fact="0.8188"/>
          <dgm:constr type="t" for="ch" forName="imageaccent4" refType="h" fact="0.4229"/>
          <dgm:constr type="w" for="ch" forName="imageaccent4" refType="w" fact="0.0265"/>
          <dgm:constr type="h" for="ch" forName="imageaccent4" refType="h" fact="0.0444"/>
        </dgm:constrLst>
      </dgm:if>
      <dgm:if name="Name6" axis="ch" ptType="node" func="cnt" op="equ" val="5">
        <dgm:alg type="composite">
          <dgm:param type="ar" val="2.3203"/>
        </dgm:alg>
        <dgm:constrLst>
          <dgm:constr type="primFontSz" for="des" ptType="node" op="equ" val="65"/>
          <dgm:constr type="l" for="ch" forName="image4" refType="w" fact="0.6491"/>
          <dgm:constr type="t" for="ch" forName="image4" refType="h" fact="0.4193"/>
          <dgm:constr type="w" for="ch" forName="image4" refType="w" fact="0.1886"/>
          <dgm:constr type="h" for="ch" forName="image4" refType="h" fact="0.3757"/>
          <dgm:constr type="l" for="ch" forName="text5" refType="w" fact="0.6491"/>
          <dgm:constr type="t" for="ch" forName="text5" refType="h" fact="0.004"/>
          <dgm:constr type="w" for="ch" forName="text5" refType="w" fact="0.1886"/>
          <dgm:constr type="h" for="ch" forName="text5" refType="h" fact="0.3757"/>
          <dgm:constr type="l" for="ch" forName="image5" refType="w" fact="0.8114"/>
          <dgm:constr type="t" for="ch" forName="image5" refType="h" fact="0.2136"/>
          <dgm:constr type="w" for="ch" forName="image5" refType="w" fact="0.1886"/>
          <dgm:constr type="h" for="ch" forName="image5" refType="h" fact="0.3757"/>
          <dgm:constr type="l" for="ch" forName="image2" refType="w" fact="0.4868"/>
          <dgm:constr type="t" for="ch" forName="image2" refType="h" fact="0.6235"/>
          <dgm:constr type="w" for="ch" forName="image2" refType="w" fact="0.1886"/>
          <dgm:constr type="h" for="ch" forName="image2" refType="h" fact="0.3757"/>
          <dgm:constr type="l" for="ch" forName="text4" refType="w" fact="0.4868"/>
          <dgm:constr type="t" for="ch" forName="text4" refType="h" fact="0.2081"/>
          <dgm:constr type="w" for="ch" forName="text4" refType="w" fact="0.1886"/>
          <dgm:constr type="h" for="ch" forName="text4" refType="h" fact="0.3757"/>
          <dgm:constr type="l" for="ch" forName="text2" refType="w" fact="0.3246"/>
          <dgm:constr type="t" for="ch" forName="text2" refType="h" fact="0.4154"/>
          <dgm:constr type="w" for="ch" forName="text2" refType="w" fact="0.1886"/>
          <dgm:constr type="h" for="ch" forName="text2" refType="h" fact="0.3757"/>
          <dgm:constr type="l" for="ch" forName="image3" refType="w" fact="0.3246"/>
          <dgm:constr type="t" for="ch" forName="image3" refType="h" fact="0"/>
          <dgm:constr type="w" for="ch" forName="image3" refType="w" fact="0.1886"/>
          <dgm:constr type="h" for="ch" forName="image3" refType="h" fact="0.3757"/>
          <dgm:constr type="l" for="ch" forName="text1" refType="w" fact="0.1623"/>
          <dgm:constr type="t" for="ch" forName="text1" refType="h" fact="0.6243"/>
          <dgm:constr type="w" for="ch" forName="text1" refType="w" fact="0.1886"/>
          <dgm:constr type="h" for="ch" forName="text1" refType="h" fact="0.3757"/>
          <dgm:constr type="l" for="ch" forName="text3" refType="w" fact="0.1623"/>
          <dgm:constr type="t" for="ch" forName="text3" refType="h" fact="0.2089"/>
          <dgm:constr type="w" for="ch" forName="text3" refType="w" fact="0.1886"/>
          <dgm:constr type="h" for="ch" forName="text3" refType="h" fact="0.3757"/>
          <dgm:constr type="l" for="ch" forName="textaccent1" refType="w" fact="0.1668"/>
          <dgm:constr type="t" for="ch" forName="textaccent1" refType="h" fact="0.7923"/>
          <dgm:constr type="w" for="ch" forName="textaccent1" refType="w" fact="0.022"/>
          <dgm:constr type="h" for="ch" forName="textaccent1" refType="h" fact="0.044"/>
          <dgm:constr type="l" for="ch" forName="image1" refType="w" fact="0"/>
          <dgm:constr type="t" for="ch" forName="image1" refType="h" fact="0.4166"/>
          <dgm:constr type="w" for="ch" forName="image1" refType="w" fact="0.1886"/>
          <dgm:constr type="h" for="ch" forName="image1" refType="h" fact="0.3757"/>
          <dgm:constr type="l" for="ch" forName="imageaccent1" refType="w" fact="0.1292"/>
          <dgm:constr type="t" for="ch" forName="imageaccent1" refType="h" fact="0.7424"/>
          <dgm:constr type="w" for="ch" forName="imageaccent1" refType="w" fact="0.022"/>
          <dgm:constr type="h" for="ch" forName="imageaccent1" refType="h" fact="0.044"/>
          <dgm:constr type="l" for="ch" forName="textaccent2" refType="w" fact="0.4544"/>
          <dgm:constr type="t" for="ch" forName="textaccent2" refType="h" fact="0.7404"/>
          <dgm:constr type="w" for="ch" forName="textaccent2" refType="w" fact="0.022"/>
          <dgm:constr type="h" for="ch" forName="textaccent2" refType="h" fact="0.044"/>
          <dgm:constr type="l" for="ch" forName="imageaccent2" refType="w" fact="0.4914"/>
          <dgm:constr type="t" for="ch" forName="imageaccent2" refType="h" fact="0.7907"/>
          <dgm:constr type="w" for="ch" forName="imageaccent2" refType="w" fact="0.022"/>
          <dgm:constr type="h" for="ch" forName="imageaccent2" refType="h" fact="0.044"/>
          <dgm:constr type="l" for="ch" forName="textaccent3" refType="w" fact="0.2915"/>
          <dgm:constr type="t" for="ch" forName="textaccent3" refType="h" fact="0.216"/>
          <dgm:constr type="w" for="ch" forName="textaccent3" refType="w" fact="0.022"/>
          <dgm:constr type="h" for="ch" forName="textaccent3" refType="h" fact="0.044"/>
          <dgm:constr type="l" for="ch" forName="imageaccent3" refType="w" fact="0.3299"/>
          <dgm:constr type="t" for="ch" forName="imageaccent3" refType="h" fact="0.1665"/>
          <dgm:constr type="w" for="ch" forName="imageaccent3" refType="w" fact="0.022"/>
          <dgm:constr type="h" for="ch" forName="imageaccent3" refType="h" fact="0.044"/>
          <dgm:constr type="l" for="ch" forName="textaccent4" refType="w" fact="0.65"/>
          <dgm:constr type="t" for="ch" forName="textaccent4" refType="h" fact="0.3746"/>
          <dgm:constr type="w" for="ch" forName="textaccent4" refType="w" fact="0.022"/>
          <dgm:constr type="h" for="ch" forName="textaccent4" refType="h" fact="0.044"/>
          <dgm:constr type="l" for="ch" forName="imageaccent4" refType="w" fact="0.6859"/>
          <dgm:constr type="t" for="ch" forName="imageaccent4" refType="h" fact="0.4261"/>
          <dgm:constr type="w" for="ch" forName="imageaccent4" refType="w" fact="0.022"/>
          <dgm:constr type="h" for="ch" forName="imageaccent4" refType="h" fact="0.044"/>
          <dgm:constr type="l" for="ch" forName="textaccent5" refType="w" fact="0.8123"/>
          <dgm:constr type="t" for="ch" forName="textaccent5" refType="h" fact="0.1724"/>
          <dgm:constr type="w" for="ch" forName="textaccent5" refType="w" fact="0.022"/>
          <dgm:constr type="h" for="ch" forName="textaccent5" refType="h" fact="0.044"/>
          <dgm:constr type="l" for="ch" forName="imageaccent5" refType="w" fact="0.849"/>
          <dgm:constr type="t" for="ch" forName="imageaccent5" refType="h" fact="0.222"/>
          <dgm:constr type="w" for="ch" forName="imageaccent5" refType="w" fact="0.022"/>
          <dgm:constr type="h" for="ch" forName="imageaccent5" refType="h" fact="0.044"/>
        </dgm:constrLst>
      </dgm:if>
      <dgm:if name="Name7" axis="ch" ptType="node" func="cnt" op="equ" val="6">
        <dgm:alg type="composite">
          <dgm:param type="ar" val="1.9179"/>
        </dgm:alg>
        <dgm:constrLst>
          <dgm:constr type="primFontSz" for="des" ptType="node" op="equ" val="65"/>
          <dgm:constr type="l" for="ch" forName="image4" refType="w" fact="0.6491"/>
          <dgm:constr type="t" for="ch" forName="image4" refType="h" fact="0.3466"/>
          <dgm:constr type="w" for="ch" forName="image4" refType="w" fact="0.1886"/>
          <dgm:constr type="h" for="ch" forName="image4" refType="h" fact="0.3106"/>
          <dgm:constr type="l" for="ch" forName="text5" refType="w" fact="0.6491"/>
          <dgm:constr type="t" for="ch" forName="text5" refType="h" fact="0.0033"/>
          <dgm:constr type="w" for="ch" forName="text5" refType="w" fact="0.1886"/>
          <dgm:constr type="h" for="ch" forName="text5" refType="h" fact="0.3106"/>
          <dgm:constr type="l" for="ch" forName="image5" refType="w" fact="0.8114"/>
          <dgm:constr type="t" for="ch" forName="image5" refType="h" fact="0.1766"/>
          <dgm:constr type="w" for="ch" forName="image5" refType="w" fact="0.1886"/>
          <dgm:constr type="h" for="ch" forName="image5" refType="h" fact="0.3106"/>
          <dgm:constr type="l" for="ch" forName="image2" refType="w" fact="0.4868"/>
          <dgm:constr type="t" for="ch" forName="image2" refType="h" fact="0.5154"/>
          <dgm:constr type="w" for="ch" forName="image2" refType="w" fact="0.1886"/>
          <dgm:constr type="h" for="ch" forName="image2" refType="h" fact="0.3106"/>
          <dgm:constr type="l" for="ch" forName="text4" refType="w" fact="0.4868"/>
          <dgm:constr type="t" for="ch" forName="text4" refType="h" fact="0.172"/>
          <dgm:constr type="w" for="ch" forName="text4" refType="w" fact="0.1886"/>
          <dgm:constr type="h" for="ch" forName="text4" refType="h" fact="0.3106"/>
          <dgm:constr type="l" for="ch" forName="text2" refType="w" fact="0.3246"/>
          <dgm:constr type="t" for="ch" forName="text2" refType="h" fact="0.3434"/>
          <dgm:constr type="w" for="ch" forName="text2" refType="w" fact="0.1886"/>
          <dgm:constr type="h" for="ch" forName="text2" refType="h" fact="0.3106"/>
          <dgm:constr type="l" for="ch" forName="image3" refType="w" fact="0.3246"/>
          <dgm:constr type="t" for="ch" forName="image3" refType="h" fact="0"/>
          <dgm:constr type="w" for="ch" forName="image3" refType="w" fact="0.1886"/>
          <dgm:constr type="h" for="ch" forName="image3" refType="h" fact="0.3106"/>
          <dgm:constr type="l" for="ch" forName="text1" refType="w" fact="0.1623"/>
          <dgm:constr type="t" for="ch" forName="text1" refType="h" fact="0.516"/>
          <dgm:constr type="w" for="ch" forName="text1" refType="w" fact="0.1886"/>
          <dgm:constr type="h" for="ch" forName="text1" refType="h" fact="0.3106"/>
          <dgm:constr type="l" for="ch" forName="text3" refType="w" fact="0.1623"/>
          <dgm:constr type="t" for="ch" forName="text3" refType="h" fact="0.1727"/>
          <dgm:constr type="w" for="ch" forName="text3" refType="w" fact="0.1886"/>
          <dgm:constr type="h" for="ch" forName="text3" refType="h" fact="0.3106"/>
          <dgm:constr type="l" for="ch" forName="textaccent1" refType="w" fact="0.1668"/>
          <dgm:constr type="t" for="ch" forName="textaccent1" refType="h" fact="0.6549"/>
          <dgm:constr type="w" for="ch" forName="textaccent1" refType="w" fact="0.022"/>
          <dgm:constr type="h" for="ch" forName="textaccent1" refType="h" fact="0.0364"/>
          <dgm:constr type="l" for="ch" forName="image1" refType="w" fact="0"/>
          <dgm:constr type="t" for="ch" forName="image1" refType="h" fact="0.3443"/>
          <dgm:constr type="w" for="ch" forName="image1" refType="w" fact="0.1886"/>
          <dgm:constr type="h" for="ch" forName="image1" refType="h" fact="0.3106"/>
          <dgm:constr type="l" for="ch" forName="imageaccent1" refType="w" fact="0.1292"/>
          <dgm:constr type="t" for="ch" forName="imageaccent1" refType="h" fact="0.6137"/>
          <dgm:constr type="w" for="ch" forName="imageaccent1" refType="w" fact="0.022"/>
          <dgm:constr type="h" for="ch" forName="imageaccent1" refType="h" fact="0.0364"/>
          <dgm:constr type="l" for="ch" forName="textaccent2" refType="w" fact="0.4544"/>
          <dgm:constr type="t" for="ch" forName="textaccent2" refType="h" fact="0.612"/>
          <dgm:constr type="w" for="ch" forName="textaccent2" refType="w" fact="0.022"/>
          <dgm:constr type="h" for="ch" forName="textaccent2" refType="h" fact="0.0364"/>
          <dgm:constr type="l" for="ch" forName="imageaccent2" refType="w" fact="0.4914"/>
          <dgm:constr type="t" for="ch" forName="imageaccent2" refType="h" fact="0.6536"/>
          <dgm:constr type="w" for="ch" forName="imageaccent2" refType="w" fact="0.022"/>
          <dgm:constr type="h" for="ch" forName="imageaccent2" refType="h" fact="0.0364"/>
          <dgm:constr type="l" for="ch" forName="textaccent3" refType="w" fact="0.2915"/>
          <dgm:constr type="t" for="ch" forName="textaccent3" refType="h" fact="0.1786"/>
          <dgm:constr type="w" for="ch" forName="textaccent3" refType="w" fact="0.022"/>
          <dgm:constr type="h" for="ch" forName="textaccent3" refType="h" fact="0.0364"/>
          <dgm:constr type="l" for="ch" forName="imageaccent3" refType="w" fact="0.3299"/>
          <dgm:constr type="t" for="ch" forName="imageaccent3" refType="h" fact="0.1376"/>
          <dgm:constr type="w" for="ch" forName="imageaccent3" refType="w" fact="0.022"/>
          <dgm:constr type="h" for="ch" forName="imageaccent3" refType="h" fact="0.0364"/>
          <dgm:constr type="l" for="ch" forName="textaccent4" refType="w" fact="0.65"/>
          <dgm:constr type="t" for="ch" forName="textaccent4" refType="h" fact="0.3096"/>
          <dgm:constr type="w" for="ch" forName="textaccent4" refType="w" fact="0.022"/>
          <dgm:constr type="h" for="ch" forName="textaccent4" refType="h" fact="0.0364"/>
          <dgm:constr type="l" for="ch" forName="imageaccent4" refType="w" fact="0.6859"/>
          <dgm:constr type="t" for="ch" forName="imageaccent4" refType="h" fact="0.3522"/>
          <dgm:constr type="w" for="ch" forName="imageaccent4" refType="w" fact="0.022"/>
          <dgm:constr type="h" for="ch" forName="imageaccent4" refType="h" fact="0.0364"/>
          <dgm:constr type="l" for="ch" forName="textaccent5" refType="w" fact="0.8123"/>
          <dgm:constr type="t" for="ch" forName="textaccent5" refType="h" fact="0.1425"/>
          <dgm:constr type="w" for="ch" forName="textaccent5" refType="w" fact="0.022"/>
          <dgm:constr type="h" for="ch" forName="textaccent5" refType="h" fact="0.0364"/>
          <dgm:constr type="l" for="ch" forName="imageaccent5" refType="w" fact="0.849"/>
          <dgm:constr type="t" for="ch" forName="imageaccent5" refType="h" fact="0.1835"/>
          <dgm:constr type="w" for="ch" forName="imageaccent5" refType="w" fact="0.022"/>
          <dgm:constr type="h" for="ch" forName="imageaccent5" refType="h" fact="0.0364"/>
          <dgm:constr type="l" for="ch" forName="image6" refType="w" fact="0.6491"/>
          <dgm:constr type="t" for="ch" forName="image6" refType="h" fact="0.6894"/>
          <dgm:constr type="w" for="ch" forName="image6" refType="w" fact="0.1886"/>
          <dgm:constr type="h" for="ch" forName="image6" refType="h" fact="0.3106"/>
          <dgm:constr type="l" for="ch" forName="text6" refType="w" fact="0.8114"/>
          <dgm:constr type="t" for="ch" forName="text6" refType="h" fact="0.5194"/>
          <dgm:constr type="w" for="ch" forName="text6" refType="w" fact="0.1886"/>
          <dgm:constr type="h" for="ch" forName="text6" refType="h" fact="0.3106"/>
          <dgm:constr type="l" for="ch" forName="imageaccent6" refType="w" fact="0.8138"/>
          <dgm:constr type="t" for="ch" forName="imageaccent6" refType="h" fact="0.8257"/>
          <dgm:constr type="w" for="ch" forName="imageaccent6" refType="w" fact="0.022"/>
          <dgm:constr type="h" for="ch" forName="imageaccent6" refType="h" fact="0.0364"/>
          <dgm:constr type="l" for="ch" forName="textaccent6" refType="w" fact="0.8488"/>
          <dgm:constr type="t" for="ch" forName="textaccent6" refType="h" fact="0.7914"/>
          <dgm:constr type="w" for="ch" forName="textaccent6" refType="w" fact="0.022"/>
          <dgm:constr type="h" for="ch" forName="textaccent6" refType="h" fact="0.0364"/>
        </dgm:constrLst>
      </dgm:if>
      <dgm:if name="Name8" axis="ch" ptType="node" func="cnt" op="equ" val="7">
        <dgm:alg type="composite">
          <dgm:param type="ar" val="1.6382"/>
        </dgm:alg>
        <dgm:constrLst>
          <dgm:constr type="primFontSz" for="des" ptType="node" op="equ" val="65"/>
          <dgm:constr type="l" for="ch" forName="image4" refType="w" fact="0.6491"/>
          <dgm:constr type="t" for="ch" forName="image4" refType="h" fact="0.2961"/>
          <dgm:constr type="w" for="ch" forName="image4" refType="w" fact="0.1886"/>
          <dgm:constr type="h" for="ch" forName="image4" refType="h" fact="0.2653"/>
          <dgm:constr type="l" for="ch" forName="text5" refType="w" fact="0.6491"/>
          <dgm:constr type="t" for="ch" forName="text5" refType="h" fact="0.0028"/>
          <dgm:constr type="w" for="ch" forName="text5" refType="w" fact="0.1886"/>
          <dgm:constr type="h" for="ch" forName="text5" refType="h" fact="0.2653"/>
          <dgm:constr type="l" for="ch" forName="image5" refType="w" fact="0.8114"/>
          <dgm:constr type="t" for="ch" forName="image5" refType="h" fact="0.1508"/>
          <dgm:constr type="w" for="ch" forName="image5" refType="w" fact="0.1886"/>
          <dgm:constr type="h" for="ch" forName="image5" refType="h" fact="0.2653"/>
          <dgm:constr type="l" for="ch" forName="image2" refType="w" fact="0.4868"/>
          <dgm:constr type="t" for="ch" forName="image2" refType="h" fact="0.4402"/>
          <dgm:constr type="w" for="ch" forName="image2" refType="w" fact="0.1886"/>
          <dgm:constr type="h" for="ch" forName="image2" refType="h" fact="0.2653"/>
          <dgm:constr type="l" for="ch" forName="text4" refType="w" fact="0.4868"/>
          <dgm:constr type="t" for="ch" forName="text4" refType="h" fact="0.1469"/>
          <dgm:constr type="w" for="ch" forName="text4" refType="w" fact="0.1886"/>
          <dgm:constr type="h" for="ch" forName="text4" refType="h" fact="0.2653"/>
          <dgm:constr type="l" for="ch" forName="text2" refType="w" fact="0.3246"/>
          <dgm:constr type="t" for="ch" forName="text2" refType="h" fact="0.2933"/>
          <dgm:constr type="w" for="ch" forName="text2" refType="w" fact="0.1886"/>
          <dgm:constr type="h" for="ch" forName="text2" refType="h" fact="0.2653"/>
          <dgm:constr type="l" for="ch" forName="image3" refType="w" fact="0.3246"/>
          <dgm:constr type="t" for="ch" forName="image3" refType="h" fact="0"/>
          <dgm:constr type="w" for="ch" forName="image3" refType="w" fact="0.1886"/>
          <dgm:constr type="h" for="ch" forName="image3" refType="h" fact="0.2653"/>
          <dgm:constr type="l" for="ch" forName="text1" refType="w" fact="0.1623"/>
          <dgm:constr type="t" for="ch" forName="text1" refType="h" fact="0.4408"/>
          <dgm:constr type="w" for="ch" forName="text1" refType="w" fact="0.1886"/>
          <dgm:constr type="h" for="ch" forName="text1" refType="h" fact="0.2653"/>
          <dgm:constr type="l" for="ch" forName="text3" refType="w" fact="0.1623"/>
          <dgm:constr type="t" for="ch" forName="text3" refType="h" fact="0.1475"/>
          <dgm:constr type="w" for="ch" forName="text3" refType="w" fact="0.1886"/>
          <dgm:constr type="h" for="ch" forName="text3" refType="h" fact="0.2653"/>
          <dgm:constr type="l" for="ch" forName="textaccent1" refType="w" fact="0.1668"/>
          <dgm:constr type="t" for="ch" forName="textaccent1" refType="h" fact="0.5594"/>
          <dgm:constr type="w" for="ch" forName="textaccent1" refType="w" fact="0.022"/>
          <dgm:constr type="h" for="ch" forName="textaccent1" refType="h" fact="0.0311"/>
          <dgm:constr type="l" for="ch" forName="image1" refType="w" fact="0"/>
          <dgm:constr type="t" for="ch" forName="image1" refType="h" fact="0.2941"/>
          <dgm:constr type="w" for="ch" forName="image1" refType="w" fact="0.1886"/>
          <dgm:constr type="h" for="ch" forName="image1" refType="h" fact="0.2653"/>
          <dgm:constr type="l" for="ch" forName="imageaccent1" refType="w" fact="0.1292"/>
          <dgm:constr type="t" for="ch" forName="imageaccent1" refType="h" fact="0.5242"/>
          <dgm:constr type="w" for="ch" forName="imageaccent1" refType="w" fact="0.022"/>
          <dgm:constr type="h" for="ch" forName="imageaccent1" refType="h" fact="0.0311"/>
          <dgm:constr type="l" for="ch" forName="textaccent2" refType="w" fact="0.4544"/>
          <dgm:constr type="t" for="ch" forName="textaccent2" refType="h" fact="0.5228"/>
          <dgm:constr type="w" for="ch" forName="textaccent2" refType="w" fact="0.022"/>
          <dgm:constr type="h" for="ch" forName="textaccent2" refType="h" fact="0.0311"/>
          <dgm:constr type="l" for="ch" forName="imageaccent2" refType="w" fact="0.4914"/>
          <dgm:constr type="t" for="ch" forName="imageaccent2" refType="h" fact="0.5583"/>
          <dgm:constr type="w" for="ch" forName="imageaccent2" refType="w" fact="0.022"/>
          <dgm:constr type="h" for="ch" forName="imageaccent2" refType="h" fact="0.0311"/>
          <dgm:constr type="l" for="ch" forName="textaccent3" refType="w" fact="0.2907"/>
          <dgm:constr type="t" for="ch" forName="textaccent3" refType="h" fact="0.1511"/>
          <dgm:constr type="w" for="ch" forName="textaccent3" refType="w" fact="0.022"/>
          <dgm:constr type="h" for="ch" forName="textaccent3" refType="h" fact="0.0311"/>
          <dgm:constr type="l" for="ch" forName="imageaccent3" refType="w" fact="0.3299"/>
          <dgm:constr type="t" for="ch" forName="imageaccent3" refType="h" fact="0.1175"/>
          <dgm:constr type="w" for="ch" forName="imageaccent3" refType="w" fact="0.022"/>
          <dgm:constr type="h" for="ch" forName="imageaccent3" refType="h" fact="0.0311"/>
          <dgm:constr type="l" for="ch" forName="textaccent4" refType="w" fact="0.65"/>
          <dgm:constr type="t" for="ch" forName="textaccent4" refType="h" fact="0.2645"/>
          <dgm:constr type="w" for="ch" forName="textaccent4" refType="w" fact="0.022"/>
          <dgm:constr type="h" for="ch" forName="textaccent4" refType="h" fact="0.0311"/>
          <dgm:constr type="l" for="ch" forName="imageaccent4" refType="w" fact="0.6859"/>
          <dgm:constr type="t" for="ch" forName="imageaccent4" refType="h" fact="0.3008"/>
          <dgm:constr type="w" for="ch" forName="imageaccent4" refType="w" fact="0.022"/>
          <dgm:constr type="h" for="ch" forName="imageaccent4" refType="h" fact="0.0311"/>
          <dgm:constr type="l" for="ch" forName="textaccent5" refType="w" fact="0.8123"/>
          <dgm:constr type="t" for="ch" forName="textaccent5" refType="h" fact="0.1217"/>
          <dgm:constr type="w" for="ch" forName="textaccent5" refType="w" fact="0.022"/>
          <dgm:constr type="h" for="ch" forName="textaccent5" refType="h" fact="0.0311"/>
          <dgm:constr type="l" for="ch" forName="imageaccent5" refType="w" fact="0.849"/>
          <dgm:constr type="t" for="ch" forName="imageaccent5" refType="h" fact="0.1567"/>
          <dgm:constr type="w" for="ch" forName="imageaccent5" refType="w" fact="0.022"/>
          <dgm:constr type="h" for="ch" forName="imageaccent5" refType="h" fact="0.0311"/>
          <dgm:constr type="l" for="ch" forName="image6" refType="w" fact="0.6491"/>
          <dgm:constr type="t" for="ch" forName="image6" refType="h" fact="0.5889"/>
          <dgm:constr type="w" for="ch" forName="image6" refType="w" fact="0.1886"/>
          <dgm:constr type="h" for="ch" forName="image6" refType="h" fact="0.2653"/>
          <dgm:constr type="l" for="ch" forName="text6" refType="w" fact="0.8114"/>
          <dgm:constr type="t" for="ch" forName="text6" refType="h" fact="0.4436"/>
          <dgm:constr type="w" for="ch" forName="text6" refType="w" fact="0.1886"/>
          <dgm:constr type="h" for="ch" forName="text6" refType="h" fact="0.2653"/>
          <dgm:constr type="l" for="ch" forName="imageaccent6" refType="w" fact="0.8138"/>
          <dgm:constr type="t" for="ch" forName="imageaccent6" refType="h" fact="0.7053"/>
          <dgm:constr type="w" for="ch" forName="imageaccent6" refType="w" fact="0.022"/>
          <dgm:constr type="h" for="ch" forName="imageaccent6" refType="h" fact="0.0311"/>
          <dgm:constr type="l" for="ch" forName="textaccent6" refType="w" fact="0.8488"/>
          <dgm:constr type="t" for="ch" forName="textaccent6" refType="h" fact="0.676"/>
          <dgm:constr type="w" for="ch" forName="textaccent6" refType="w" fact="0.022"/>
          <dgm:constr type="h" for="ch" forName="textaccent6" refType="h" fact="0.0311"/>
          <dgm:constr type="l" for="ch" forName="text7" refType="w" fact="0.3244"/>
          <dgm:constr type="t" for="ch" forName="text7" refType="h" fact="0.5872"/>
          <dgm:constr type="w" for="ch" forName="text7" refType="w" fact="0.1886"/>
          <dgm:constr type="h" for="ch" forName="text7" refType="h" fact="0.2653"/>
          <dgm:constr type="l" for="ch" forName="image7" refType="w" fact="0.1622"/>
          <dgm:constr type="t" for="ch" forName="image7" refType="h" fact="0.7347"/>
          <dgm:constr type="w" for="ch" forName="image7" refType="w" fact="0.1886"/>
          <dgm:constr type="h" for="ch" forName="image7" refType="h" fact="0.2653"/>
          <dgm:constr type="l" for="ch" forName="imageaccent7" refType="w" fact="0.2905"/>
          <dgm:constr type="t" for="ch" forName="imageaccent7" refType="h" fact="0.7384"/>
          <dgm:constr type="w" for="ch" forName="imageaccent7" refType="w" fact="0.022"/>
          <dgm:constr type="h" for="ch" forName="imageaccent7" refType="h" fact="0.0311"/>
          <dgm:constr type="l" for="ch" forName="textaccent7" refType="w" fact="0.3298"/>
          <dgm:constr type="t" for="ch" forName="textaccent7" refType="h" fact="0.7048"/>
          <dgm:constr type="w" for="ch" forName="textaccent7" refType="w" fact="0.022"/>
          <dgm:constr type="h" for="ch" forName="textaccent7" refType="h" fact="0.0311"/>
        </dgm:constrLst>
      </dgm:if>
      <dgm:if name="Name9" axis="ch" ptType="node" func="cnt" op="equ" val="8">
        <dgm:alg type="composite">
          <dgm:param type="ar" val="1.8974"/>
        </dgm:alg>
        <dgm:constrLst>
          <dgm:constr type="primFontSz" for="des" ptType="node" op="equ" val="65"/>
          <dgm:constr type="l" for="ch" forName="image4" refType="w" fact="0.5589"/>
          <dgm:constr type="t" for="ch" forName="image4" refType="h" fact="0.2952"/>
          <dgm:constr type="w" for="ch" forName="image4" refType="w" fact="0.1624"/>
          <dgm:constr type="h" for="ch" forName="image4" refType="h" fact="0.2645"/>
          <dgm:constr type="l" for="ch" forName="text5" refType="w" fact="0.5589"/>
          <dgm:constr type="t" for="ch" forName="text5" refType="h" fact="0.0028"/>
          <dgm:constr type="w" for="ch" forName="text5" refType="w" fact="0.1624"/>
          <dgm:constr type="h" for="ch" forName="text5" refType="h" fact="0.2645"/>
          <dgm:constr type="l" for="ch" forName="image5" refType="w" fact="0.6986"/>
          <dgm:constr type="t" for="ch" forName="image5" refType="h" fact="0.1504"/>
          <dgm:constr type="w" for="ch" forName="image5" refType="w" fact="0.1624"/>
          <dgm:constr type="h" for="ch" forName="image5" refType="h" fact="0.2645"/>
          <dgm:constr type="l" for="ch" forName="image2" refType="w" fact="0.4192"/>
          <dgm:constr type="t" for="ch" forName="image2" refType="h" fact="0.439"/>
          <dgm:constr type="w" for="ch" forName="image2" refType="w" fact="0.1624"/>
          <dgm:constr type="h" for="ch" forName="image2" refType="h" fact="0.2645"/>
          <dgm:constr type="l" for="ch" forName="text4" refType="w" fact="0.4192"/>
          <dgm:constr type="t" for="ch" forName="text4" refType="h" fact="0.1465"/>
          <dgm:constr type="w" for="ch" forName="text4" refType="w" fact="0.1624"/>
          <dgm:constr type="h" for="ch" forName="text4" refType="h" fact="0.2645"/>
          <dgm:constr type="l" for="ch" forName="text2" refType="w" fact="0.2794"/>
          <dgm:constr type="t" for="ch" forName="text2" refType="h" fact="0.2925"/>
          <dgm:constr type="w" for="ch" forName="text2" refType="w" fact="0.1624"/>
          <dgm:constr type="h" for="ch" forName="text2" refType="h" fact="0.2645"/>
          <dgm:constr type="l" for="ch" forName="image3" refType="w" fact="0.2794"/>
          <dgm:constr type="t" for="ch" forName="image3" refType="h" fact="0"/>
          <dgm:constr type="w" for="ch" forName="image3" refType="w" fact="0.1624"/>
          <dgm:constr type="h" for="ch" forName="image3" refType="h" fact="0.2645"/>
          <dgm:constr type="l" for="ch" forName="text1" refType="w" fact="0.1397"/>
          <dgm:constr type="t" for="ch" forName="text1" refType="h" fact="0.4395"/>
          <dgm:constr type="w" for="ch" forName="text1" refType="w" fact="0.1624"/>
          <dgm:constr type="h" for="ch" forName="text1" refType="h" fact="0.2645"/>
          <dgm:constr type="l" for="ch" forName="text3" refType="w" fact="0.1397"/>
          <dgm:constr type="t" for="ch" forName="text3" refType="h" fact="0.1471"/>
          <dgm:constr type="w" for="ch" forName="text3" refType="w" fact="0.1624"/>
          <dgm:constr type="h" for="ch" forName="text3" refType="h" fact="0.2645"/>
          <dgm:constr type="l" for="ch" forName="textaccent1" refType="w" fact="0.1436"/>
          <dgm:constr type="t" for="ch" forName="textaccent1" refType="h" fact="0.5578"/>
          <dgm:constr type="w" for="ch" forName="textaccent1" refType="w" fact="0.0189"/>
          <dgm:constr type="h" for="ch" forName="textaccent1" refType="h" fact="0.031"/>
          <dgm:constr type="l" for="ch" forName="image1" refType="w" fact="0"/>
          <dgm:constr type="t" for="ch" forName="image1" refType="h" fact="0.2933"/>
          <dgm:constr type="w" for="ch" forName="image1" refType="w" fact="0.1624"/>
          <dgm:constr type="h" for="ch" forName="image1" refType="h" fact="0.2645"/>
          <dgm:constr type="l" for="ch" forName="imageaccent1" refType="w" fact="0.1112"/>
          <dgm:constr type="t" for="ch" forName="imageaccent1" refType="h" fact="0.5227"/>
          <dgm:constr type="w" for="ch" forName="imageaccent1" refType="w" fact="0.0189"/>
          <dgm:constr type="h" for="ch" forName="imageaccent1" refType="h" fact="0.031"/>
          <dgm:constr type="l" for="ch" forName="textaccent2" refType="w" fact="0.3912"/>
          <dgm:constr type="t" for="ch" forName="textaccent2" refType="h" fact="0.5213"/>
          <dgm:constr type="w" for="ch" forName="textaccent2" refType="w" fact="0.0189"/>
          <dgm:constr type="h" for="ch" forName="textaccent2" refType="h" fact="0.031"/>
          <dgm:constr type="l" for="ch" forName="imageaccent2" refType="w" fact="0.4231"/>
          <dgm:constr type="t" for="ch" forName="imageaccent2" refType="h" fact="0.5567"/>
          <dgm:constr type="w" for="ch" forName="imageaccent2" refType="w" fact="0.0189"/>
          <dgm:constr type="h" for="ch" forName="imageaccent2" refType="h" fact="0.031"/>
          <dgm:constr type="l" for="ch" forName="textaccent3" refType="w" fact="0.2502"/>
          <dgm:constr type="t" for="ch" forName="textaccent3" refType="h" fact="0.1507"/>
          <dgm:constr type="w" for="ch" forName="textaccent3" refType="w" fact="0.0189"/>
          <dgm:constr type="h" for="ch" forName="textaccent3" refType="h" fact="0.031"/>
          <dgm:constr type="l" for="ch" forName="imageaccent3" refType="w" fact="0.2841"/>
          <dgm:constr type="t" for="ch" forName="imageaccent3" refType="h" fact="0.1172"/>
          <dgm:constr type="w" for="ch" forName="imageaccent3" refType="w" fact="0.0189"/>
          <dgm:constr type="h" for="ch" forName="imageaccent3" refType="h" fact="0.031"/>
          <dgm:constr type="l" for="ch" forName="textaccent4" refType="w" fact="0.5596"/>
          <dgm:constr type="t" for="ch" forName="textaccent4" refType="h" fact="0.2637"/>
          <dgm:constr type="w" for="ch" forName="textaccent4" refType="w" fact="0.0189"/>
          <dgm:constr type="h" for="ch" forName="textaccent4" refType="h" fact="0.031"/>
          <dgm:constr type="l" for="ch" forName="imageaccent4" refType="w" fact="0.5905"/>
          <dgm:constr type="t" for="ch" forName="imageaccent4" refType="h" fact="0.3"/>
          <dgm:constr type="w" for="ch" forName="imageaccent4" refType="w" fact="0.0189"/>
          <dgm:constr type="h" for="ch" forName="imageaccent4" refType="h" fact="0.031"/>
          <dgm:constr type="l" for="ch" forName="textaccent5" refType="w" fact="0.6993"/>
          <dgm:constr type="t" for="ch" forName="textaccent5" refType="h" fact="0.1214"/>
          <dgm:constr type="w" for="ch" forName="textaccent5" refType="w" fact="0.0189"/>
          <dgm:constr type="h" for="ch" forName="textaccent5" refType="h" fact="0.031"/>
          <dgm:constr type="l" for="ch" forName="imageaccent5" refType="w" fact="0.731"/>
          <dgm:constr type="t" for="ch" forName="imageaccent5" refType="h" fact="0.1563"/>
          <dgm:constr type="w" for="ch" forName="imageaccent5" refType="w" fact="0.0189"/>
          <dgm:constr type="h" for="ch" forName="imageaccent5" refType="h" fact="0.031"/>
          <dgm:constr type="l" for="ch" forName="image6" refType="w" fact="0.5589"/>
          <dgm:constr type="t" for="ch" forName="image6" refType="h" fact="0.5872"/>
          <dgm:constr type="w" for="ch" forName="image6" refType="w" fact="0.1624"/>
          <dgm:constr type="h" for="ch" forName="image6" refType="h" fact="0.2645"/>
          <dgm:constr type="l" for="ch" forName="text6" refType="w" fact="0.6986"/>
          <dgm:constr type="t" for="ch" forName="text6" refType="h" fact="0.4424"/>
          <dgm:constr type="w" for="ch" forName="text6" refType="w" fact="0.1624"/>
          <dgm:constr type="h" for="ch" forName="text6" refType="h" fact="0.2645"/>
          <dgm:constr type="l" for="ch" forName="imageaccent6" refType="w" fact="0.7007"/>
          <dgm:constr type="t" for="ch" forName="imageaccent6" refType="h" fact="0.7033"/>
          <dgm:constr type="w" for="ch" forName="imageaccent6" refType="w" fact="0.0189"/>
          <dgm:constr type="h" for="ch" forName="imageaccent6" refType="h" fact="0.031"/>
          <dgm:constr type="l" for="ch" forName="textaccent6" refType="w" fact="0.7308"/>
          <dgm:constr type="t" for="ch" forName="textaccent6" refType="h" fact="0.6741"/>
          <dgm:constr type="w" for="ch" forName="textaccent6" refType="w" fact="0.0189"/>
          <dgm:constr type="h" for="ch" forName="textaccent6" refType="h" fact="0.031"/>
          <dgm:constr type="l" for="ch" forName="text7" refType="w" fact="0.2793"/>
          <dgm:constr type="t" for="ch" forName="text7" refType="h" fact="0.5856"/>
          <dgm:constr type="w" for="ch" forName="text7" refType="w" fact="0.1624"/>
          <dgm:constr type="h" for="ch" forName="text7" refType="h" fact="0.2645"/>
          <dgm:constr type="l" for="ch" forName="image7" refType="w" fact="0.1396"/>
          <dgm:constr type="t" for="ch" forName="image7" refType="h" fact="0.7326"/>
          <dgm:constr type="w" for="ch" forName="image7" refType="w" fact="0.1624"/>
          <dgm:constr type="h" for="ch" forName="image7" refType="h" fact="0.2645"/>
          <dgm:constr type="l" for="ch" forName="imageaccent7" refType="w" fact="0.2501"/>
          <dgm:constr type="t" for="ch" forName="imageaccent7" refType="h" fact="0.7363"/>
          <dgm:constr type="w" for="ch" forName="imageaccent7" refType="w" fact="0.0189"/>
          <dgm:constr type="h" for="ch" forName="imageaccent7" refType="h" fact="0.031"/>
          <dgm:constr type="l" for="ch" forName="textaccent7" refType="w" fact="0.284"/>
          <dgm:constr type="t" for="ch" forName="textaccent7" refType="h" fact="0.7028"/>
          <dgm:constr type="w" for="ch" forName="textaccent7" refType="w" fact="0.0189"/>
          <dgm:constr type="h" for="ch" forName="textaccent7" refType="h" fact="0.031"/>
          <dgm:constr type="l" for="ch" forName="image8" refType="w" fact="0.6979"/>
          <dgm:constr type="t" for="ch" forName="image8" refType="h" fact="0.7355"/>
          <dgm:constr type="w" for="ch" forName="image8" refType="w" fact="0.1624"/>
          <dgm:constr type="h" for="ch" forName="image8" refType="h" fact="0.2645"/>
          <dgm:constr type="l" for="ch" forName="text8" refType="w" fact="0.8376"/>
          <dgm:constr type="t" for="ch" forName="text8" refType="h" fact="0.5906"/>
          <dgm:constr type="w" for="ch" forName="text8" refType="w" fact="0.1624"/>
          <dgm:constr type="h" for="ch" forName="text8" refType="h" fact="0.2645"/>
          <dgm:constr type="l" for="ch" forName="imageaccent8" refType="w" fact="0.8397"/>
          <dgm:constr type="t" for="ch" forName="imageaccent8" refType="h" fact="0.8516"/>
          <dgm:constr type="w" for="ch" forName="imageaccent8" refType="w" fact="0.0189"/>
          <dgm:constr type="h" for="ch" forName="imageaccent8" refType="h" fact="0.031"/>
          <dgm:constr type="l" for="ch" forName="textaccent8" refType="w" fact="0.8698"/>
          <dgm:constr type="t" for="ch" forName="textaccent8" refType="h" fact="0.8223"/>
          <dgm:constr type="w" for="ch" forName="textaccent8" refType="w" fact="0.0189"/>
          <dgm:constr type="h" for="ch" forName="textaccent8" refType="h" fact="0.031"/>
        </dgm:constrLst>
      </dgm:if>
      <dgm:if name="Name10" axis="ch" ptType="node" func="cnt" op="equ" val="9">
        <dgm:alg type="composite">
          <dgm:param type="ar" val="1.8986"/>
        </dgm:alg>
        <dgm:constrLst>
          <dgm:constr type="primFontSz" for="des" ptType="node" op="equ" val="65"/>
          <dgm:constr type="l" for="ch" forName="image4" refType="w" fact="0.5585"/>
          <dgm:constr type="t" for="ch" forName="image4" refType="h" fact="0.2952"/>
          <dgm:constr type="w" for="ch" forName="image4" refType="w" fact="0.1623"/>
          <dgm:constr type="h" for="ch" forName="image4" refType="h" fact="0.2645"/>
          <dgm:constr type="l" for="ch" forName="text5" refType="w" fact="0.5585"/>
          <dgm:constr type="t" for="ch" forName="text5" refType="h" fact="0.0028"/>
          <dgm:constr type="w" for="ch" forName="text5" refType="w" fact="0.1623"/>
          <dgm:constr type="h" for="ch" forName="text5" refType="h" fact="0.2645"/>
          <dgm:constr type="l" for="ch" forName="image5" refType="w" fact="0.6982"/>
          <dgm:constr type="t" for="ch" forName="image5" refType="h" fact="0.1504"/>
          <dgm:constr type="w" for="ch" forName="image5" refType="w" fact="0.1623"/>
          <dgm:constr type="h" for="ch" forName="image5" refType="h" fact="0.2645"/>
          <dgm:constr type="l" for="ch" forName="image2" refType="w" fact="0.4189"/>
          <dgm:constr type="t" for="ch" forName="image2" refType="h" fact="0.439"/>
          <dgm:constr type="w" for="ch" forName="image2" refType="w" fact="0.1623"/>
          <dgm:constr type="h" for="ch" forName="image2" refType="h" fact="0.2645"/>
          <dgm:constr type="l" for="ch" forName="text4" refType="w" fact="0.4189"/>
          <dgm:constr type="t" for="ch" forName="text4" refType="h" fact="0.1465"/>
          <dgm:constr type="w" for="ch" forName="text4" refType="w" fact="0.1623"/>
          <dgm:constr type="h" for="ch" forName="text4" refType="h" fact="0.2645"/>
          <dgm:constr type="l" for="ch" forName="text2" refType="w" fact="0.2793"/>
          <dgm:constr type="t" for="ch" forName="text2" refType="h" fact="0.2925"/>
          <dgm:constr type="w" for="ch" forName="text2" refType="w" fact="0.1623"/>
          <dgm:constr type="h" for="ch" forName="text2" refType="h" fact="0.2645"/>
          <dgm:constr type="l" for="ch" forName="image3" refType="w" fact="0.2793"/>
          <dgm:constr type="t" for="ch" forName="image3" refType="h" fact="0"/>
          <dgm:constr type="w" for="ch" forName="image3" refType="w" fact="0.1623"/>
          <dgm:constr type="h" for="ch" forName="image3" refType="h" fact="0.2645"/>
          <dgm:constr type="l" for="ch" forName="text1" refType="w" fact="0.1396"/>
          <dgm:constr type="t" for="ch" forName="text1" refType="h" fact="0.4395"/>
          <dgm:constr type="w" for="ch" forName="text1" refType="w" fact="0.1623"/>
          <dgm:constr type="h" for="ch" forName="text1" refType="h" fact="0.2645"/>
          <dgm:constr type="l" for="ch" forName="text3" refType="w" fact="0.1396"/>
          <dgm:constr type="t" for="ch" forName="text3" refType="h" fact="0.1471"/>
          <dgm:constr type="w" for="ch" forName="text3" refType="w" fact="0.1623"/>
          <dgm:constr type="h" for="ch" forName="text3" refType="h" fact="0.2645"/>
          <dgm:constr type="l" for="ch" forName="textaccent1" refType="w" fact="0.1435"/>
          <dgm:constr type="t" for="ch" forName="textaccent1" refType="h" fact="0.5578"/>
          <dgm:constr type="w" for="ch" forName="textaccent1" refType="w" fact="0.0189"/>
          <dgm:constr type="h" for="ch" forName="textaccent1" refType="h" fact="0.031"/>
          <dgm:constr type="l" for="ch" forName="image1" refType="w" fact="0"/>
          <dgm:constr type="t" for="ch" forName="image1" refType="h" fact="0.2933"/>
          <dgm:constr type="w" for="ch" forName="image1" refType="w" fact="0.1623"/>
          <dgm:constr type="h" for="ch" forName="image1" refType="h" fact="0.2645"/>
          <dgm:constr type="l" for="ch" forName="imageaccent1" refType="w" fact="0.1111"/>
          <dgm:constr type="t" for="ch" forName="imageaccent1" refType="h" fact="0.5227"/>
          <dgm:constr type="w" for="ch" forName="imageaccent1" refType="w" fact="0.0189"/>
          <dgm:constr type="h" for="ch" forName="imageaccent1" refType="h" fact="0.031"/>
          <dgm:constr type="l" for="ch" forName="textaccent2" refType="w" fact="0.391"/>
          <dgm:constr type="t" for="ch" forName="textaccent2" refType="h" fact="0.5213"/>
          <dgm:constr type="w" for="ch" forName="textaccent2" refType="w" fact="0.0189"/>
          <dgm:constr type="h" for="ch" forName="textaccent2" refType="h" fact="0.031"/>
          <dgm:constr type="l" for="ch" forName="imageaccent2" refType="w" fact="0.4228"/>
          <dgm:constr type="t" for="ch" forName="imageaccent2" refType="h" fact="0.5567"/>
          <dgm:constr type="w" for="ch" forName="imageaccent2" refType="w" fact="0.0189"/>
          <dgm:constr type="h" for="ch" forName="imageaccent2" refType="h" fact="0.031"/>
          <dgm:constr type="l" for="ch" forName="textaccent3" refType="w" fact="0.2501"/>
          <dgm:constr type="t" for="ch" forName="textaccent3" refType="h" fact="0.1507"/>
          <dgm:constr type="w" for="ch" forName="textaccent3" refType="w" fact="0.0189"/>
          <dgm:constr type="h" for="ch" forName="textaccent3" refType="h" fact="0.031"/>
          <dgm:constr type="l" for="ch" forName="imageaccent3" refType="w" fact="0.2839"/>
          <dgm:constr type="t" for="ch" forName="imageaccent3" refType="h" fact="0.1172"/>
          <dgm:constr type="w" for="ch" forName="imageaccent3" refType="w" fact="0.0189"/>
          <dgm:constr type="h" for="ch" forName="imageaccent3" refType="h" fact="0.031"/>
          <dgm:constr type="l" for="ch" forName="textaccent4" refType="w" fact="0.5593"/>
          <dgm:constr type="t" for="ch" forName="textaccent4" refType="h" fact="0.2637"/>
          <dgm:constr type="w" for="ch" forName="textaccent4" refType="w" fact="0.0189"/>
          <dgm:constr type="h" for="ch" forName="textaccent4" refType="h" fact="0.031"/>
          <dgm:constr type="l" for="ch" forName="imageaccent4" refType="w" fact="0.5901"/>
          <dgm:constr type="t" for="ch" forName="imageaccent4" refType="h" fact="0.3"/>
          <dgm:constr type="w" for="ch" forName="imageaccent4" refType="w" fact="0.0189"/>
          <dgm:constr type="h" for="ch" forName="imageaccent4" refType="h" fact="0.031"/>
          <dgm:constr type="l" for="ch" forName="textaccent5" refType="w" fact="0.6989"/>
          <dgm:constr type="t" for="ch" forName="textaccent5" refType="h" fact="0.1214"/>
          <dgm:constr type="w" for="ch" forName="textaccent5" refType="w" fact="0.0189"/>
          <dgm:constr type="h" for="ch" forName="textaccent5" refType="h" fact="0.031"/>
          <dgm:constr type="l" for="ch" forName="imageaccent5" refType="w" fact="0.7305"/>
          <dgm:constr type="t" for="ch" forName="imageaccent5" refType="h" fact="0.1563"/>
          <dgm:constr type="w" for="ch" forName="imageaccent5" refType="w" fact="0.0189"/>
          <dgm:constr type="h" for="ch" forName="imageaccent5" refType="h" fact="0.031"/>
          <dgm:constr type="l" for="ch" forName="image6" refType="w" fact="0.5585"/>
          <dgm:constr type="t" for="ch" forName="image6" refType="h" fact="0.5872"/>
          <dgm:constr type="w" for="ch" forName="image6" refType="w" fact="0.1623"/>
          <dgm:constr type="h" for="ch" forName="image6" refType="h" fact="0.2645"/>
          <dgm:constr type="l" for="ch" forName="text6" refType="w" fact="0.6982"/>
          <dgm:constr type="t" for="ch" forName="text6" refType="h" fact="0.4424"/>
          <dgm:constr type="w" for="ch" forName="text6" refType="w" fact="0.1623"/>
          <dgm:constr type="h" for="ch" forName="text6" refType="h" fact="0.2645"/>
          <dgm:constr type="l" for="ch" forName="imageaccent6" refType="w" fact="0.7002"/>
          <dgm:constr type="t" for="ch" forName="imageaccent6" refType="h" fact="0.7033"/>
          <dgm:constr type="w" for="ch" forName="imageaccent6" refType="w" fact="0.0189"/>
          <dgm:constr type="h" for="ch" forName="imageaccent6" refType="h" fact="0.031"/>
          <dgm:constr type="l" for="ch" forName="textaccent6" refType="w" fact="0.7303"/>
          <dgm:constr type="t" for="ch" forName="textaccent6" refType="h" fact="0.6741"/>
          <dgm:constr type="w" for="ch" forName="textaccent6" refType="w" fact="0.0189"/>
          <dgm:constr type="h" for="ch" forName="textaccent6" refType="h" fact="0.031"/>
          <dgm:constr type="l" for="ch" forName="text7" refType="w" fact="0.2792"/>
          <dgm:constr type="t" for="ch" forName="text7" refType="h" fact="0.5856"/>
          <dgm:constr type="w" for="ch" forName="text7" refType="w" fact="0.1623"/>
          <dgm:constr type="h" for="ch" forName="text7" refType="h" fact="0.2645"/>
          <dgm:constr type="l" for="ch" forName="image7" refType="w" fact="0.1395"/>
          <dgm:constr type="t" for="ch" forName="image7" refType="h" fact="0.7326"/>
          <dgm:constr type="w" for="ch" forName="image7" refType="w" fact="0.1623"/>
          <dgm:constr type="h" for="ch" forName="image7" refType="h" fact="0.2645"/>
          <dgm:constr type="l" for="ch" forName="imageaccent7" refType="w" fact="0.25"/>
          <dgm:constr type="t" for="ch" forName="imageaccent7" refType="h" fact="0.7363"/>
          <dgm:constr type="w" for="ch" forName="imageaccent7" refType="w" fact="0.0189"/>
          <dgm:constr type="h" for="ch" forName="imageaccent7" refType="h" fact="0.031"/>
          <dgm:constr type="l" for="ch" forName="textaccent7" refType="w" fact="0.2838"/>
          <dgm:constr type="t" for="ch" forName="textaccent7" refType="h" fact="0.7028"/>
          <dgm:constr type="w" for="ch" forName="textaccent7" refType="w" fact="0.0189"/>
          <dgm:constr type="h" for="ch" forName="textaccent7" refType="h" fact="0.031"/>
          <dgm:constr type="l" for="ch" forName="image8" refType="w" fact="0.6975"/>
          <dgm:constr type="t" for="ch" forName="image8" refType="h" fact="0.7355"/>
          <dgm:constr type="w" for="ch" forName="image8" refType="w" fact="0.1623"/>
          <dgm:constr type="h" for="ch" forName="image8" refType="h" fact="0.2645"/>
          <dgm:constr type="l" for="ch" forName="text8" refType="w" fact="0.8371"/>
          <dgm:constr type="t" for="ch" forName="text8" refType="h" fact="0.5906"/>
          <dgm:constr type="w" for="ch" forName="text8" refType="w" fact="0.1623"/>
          <dgm:constr type="h" for="ch" forName="text8" refType="h" fact="0.2645"/>
          <dgm:constr type="l" for="ch" forName="imageaccent8" refType="w" fact="0.8392"/>
          <dgm:constr type="t" for="ch" forName="imageaccent8" refType="h" fact="0.8516"/>
          <dgm:constr type="w" for="ch" forName="imageaccent8" refType="w" fact="0.0189"/>
          <dgm:constr type="h" for="ch" forName="imageaccent8" refType="h" fact="0.031"/>
          <dgm:constr type="l" for="ch" forName="textaccent8" refType="w" fact="0.8693"/>
          <dgm:constr type="t" for="ch" forName="textaccent8" refType="h" fact="0.8223"/>
          <dgm:constr type="w" for="ch" forName="textaccent8" refType="w" fact="0.0189"/>
          <dgm:constr type="h" for="ch" forName="textaccent8" refType="h" fact="0.031"/>
          <dgm:constr type="l" for="ch" forName="text9" refType="w" fact="0.8377"/>
          <dgm:constr type="t" for="ch" forName="text9" refType="h" fact="0.0057"/>
          <dgm:constr type="w" for="ch" forName="text9" refType="w" fact="0.1623"/>
          <dgm:constr type="h" for="ch" forName="text9" refType="h" fact="0.2645"/>
          <dgm:constr type="l" for="ch" forName="textaccent9" refType="w" fact="0.95"/>
          <dgm:constr type="t" for="ch" forName="textaccent9" refType="h" fact="0.2383"/>
          <dgm:constr type="w" for="ch" forName="textaccent9" refType="w" fact="0.0189"/>
          <dgm:constr type="h" for="ch" forName="textaccent9" refType="h" fact="0.031"/>
          <dgm:constr type="l" for="ch" forName="image9" refType="w" fact="0.8377"/>
          <dgm:constr type="t" for="ch" forName="image9" refType="h" fact="0.2977"/>
          <dgm:constr type="w" for="ch" forName="image9" refType="w" fact="0.1623"/>
          <dgm:constr type="h" for="ch" forName="image9" refType="h" fact="0.2645"/>
          <dgm:constr type="l" for="ch" forName="imageaccent9" refType="w" fact="0.95"/>
          <dgm:constr type="t" for="ch" forName="imageaccent9" refType="h" fact="0.2993"/>
          <dgm:constr type="w" for="ch" forName="imageaccent9" refType="w" fact="0.0189"/>
          <dgm:constr type="h" for="ch" forName="imageaccent9" refType="h" fact="0.031"/>
        </dgm:constrLst>
      </dgm:if>
      <dgm:if name="Name11" axis="ch" ptType="node" func="cnt" op="equ" val="10">
        <dgm:alg type="composite">
          <dgm:param type="ar" val="1.6608"/>
        </dgm:alg>
        <dgm:constrLst>
          <dgm:constr type="primFontSz" for="des" ptType="node" op="equ" val="65"/>
          <dgm:constr type="l" for="ch" forName="image4" refType="w" fact="0.5585"/>
          <dgm:constr type="t" for="ch" forName="image4" refType="h" fact="0.2583"/>
          <dgm:constr type="w" for="ch" forName="image4" refType="w" fact="0.1623"/>
          <dgm:constr type="h" for="ch" forName="image4" refType="h" fact="0.2314"/>
          <dgm:constr type="l" for="ch" forName="text5" refType="w" fact="0.5585"/>
          <dgm:constr type="t" for="ch" forName="text5" refType="h" fact="0.0024"/>
          <dgm:constr type="w" for="ch" forName="text5" refType="w" fact="0.1623"/>
          <dgm:constr type="h" for="ch" forName="text5" refType="h" fact="0.2314"/>
          <dgm:constr type="l" for="ch" forName="image5" refType="w" fact="0.6982"/>
          <dgm:constr type="t" for="ch" forName="image5" refType="h" fact="0.1316"/>
          <dgm:constr type="w" for="ch" forName="image5" refType="w" fact="0.1623"/>
          <dgm:constr type="h" for="ch" forName="image5" refType="h" fact="0.2314"/>
          <dgm:constr type="l" for="ch" forName="image2" refType="w" fact="0.4189"/>
          <dgm:constr type="t" for="ch" forName="image2" refType="h" fact="0.384"/>
          <dgm:constr type="w" for="ch" forName="image2" refType="w" fact="0.1623"/>
          <dgm:constr type="h" for="ch" forName="image2" refType="h" fact="0.2314"/>
          <dgm:constr type="l" for="ch" forName="text4" refType="w" fact="0.4189"/>
          <dgm:constr type="t" for="ch" forName="text4" refType="h" fact="0.1282"/>
          <dgm:constr type="w" for="ch" forName="text4" refType="w" fact="0.1623"/>
          <dgm:constr type="h" for="ch" forName="text4" refType="h" fact="0.2314"/>
          <dgm:constr type="l" for="ch" forName="text2" refType="w" fact="0.2793"/>
          <dgm:constr type="t" for="ch" forName="text2" refType="h" fact="0.2558"/>
          <dgm:constr type="w" for="ch" forName="text2" refType="w" fact="0.1623"/>
          <dgm:constr type="h" for="ch" forName="text2" refType="h" fact="0.2314"/>
          <dgm:constr type="l" for="ch" forName="image3" refType="w" fact="0.2793"/>
          <dgm:constr type="t" for="ch" forName="image3" refType="h" fact="0"/>
          <dgm:constr type="w" for="ch" forName="image3" refType="w" fact="0.1623"/>
          <dgm:constr type="h" for="ch" forName="image3" refType="h" fact="0.2314"/>
          <dgm:constr type="l" for="ch" forName="text1" refType="w" fact="0.1396"/>
          <dgm:constr type="t" for="ch" forName="text1" refType="h" fact="0.3845"/>
          <dgm:constr type="w" for="ch" forName="text1" refType="w" fact="0.1623"/>
          <dgm:constr type="h" for="ch" forName="text1" refType="h" fact="0.2314"/>
          <dgm:constr type="l" for="ch" forName="text3" refType="w" fact="0.1396"/>
          <dgm:constr type="t" for="ch" forName="text3" refType="h" fact="0.1286"/>
          <dgm:constr type="w" for="ch" forName="text3" refType="w" fact="0.1623"/>
          <dgm:constr type="h" for="ch" forName="text3" refType="h" fact="0.2314"/>
          <dgm:constr type="l" for="ch" forName="textaccent1" refType="w" fact="0.1435"/>
          <dgm:constr type="t" for="ch" forName="textaccent1" refType="h" fact="0.488"/>
          <dgm:constr type="w" for="ch" forName="textaccent1" refType="w" fact="0.0189"/>
          <dgm:constr type="h" for="ch" forName="textaccent1" refType="h" fact="0.0271"/>
          <dgm:constr type="l" for="ch" forName="image1" refType="w" fact="0"/>
          <dgm:constr type="t" for="ch" forName="image1" refType="h" fact="0.2566"/>
          <dgm:constr type="w" for="ch" forName="image1" refType="w" fact="0.1623"/>
          <dgm:constr type="h" for="ch" forName="image1" refType="h" fact="0.2314"/>
          <dgm:constr type="l" for="ch" forName="imageaccent1" refType="w" fact="0.1111"/>
          <dgm:constr type="t" for="ch" forName="imageaccent1" refType="h" fact="0.4572"/>
          <dgm:constr type="w" for="ch" forName="imageaccent1" refType="w" fact="0.0189"/>
          <dgm:constr type="h" for="ch" forName="imageaccent1" refType="h" fact="0.0271"/>
          <dgm:constr type="l" for="ch" forName="textaccent2" refType="w" fact="0.391"/>
          <dgm:constr type="t" for="ch" forName="textaccent2" refType="h" fact="0.456"/>
          <dgm:constr type="w" for="ch" forName="textaccent2" refType="w" fact="0.0189"/>
          <dgm:constr type="h" for="ch" forName="textaccent2" refType="h" fact="0.0271"/>
          <dgm:constr type="l" for="ch" forName="imageaccent2" refType="w" fact="0.4228"/>
          <dgm:constr type="t" for="ch" forName="imageaccent2" refType="h" fact="0.487"/>
          <dgm:constr type="w" for="ch" forName="imageaccent2" refType="w" fact="0.0189"/>
          <dgm:constr type="h" for="ch" forName="imageaccent2" refType="h" fact="0.0271"/>
          <dgm:constr type="l" for="ch" forName="textaccent3" refType="w" fact="0.2501"/>
          <dgm:constr type="t" for="ch" forName="textaccent3" refType="h" fact="0.1318"/>
          <dgm:constr type="w" for="ch" forName="textaccent3" refType="w" fact="0.0189"/>
          <dgm:constr type="h" for="ch" forName="textaccent3" refType="h" fact="0.0271"/>
          <dgm:constr type="l" for="ch" forName="imageaccent3" refType="w" fact="0.2839"/>
          <dgm:constr type="t" for="ch" forName="imageaccent3" refType="h" fact="0.1025"/>
          <dgm:constr type="w" for="ch" forName="imageaccent3" refType="w" fact="0.0189"/>
          <dgm:constr type="h" for="ch" forName="imageaccent3" refType="h" fact="0.0271"/>
          <dgm:constr type="l" for="ch" forName="textaccent4" refType="w" fact="0.5593"/>
          <dgm:constr type="t" for="ch" forName="textaccent4" refType="h" fact="0.2307"/>
          <dgm:constr type="w" for="ch" forName="textaccent4" refType="w" fact="0.0189"/>
          <dgm:constr type="h" for="ch" forName="textaccent4" refType="h" fact="0.0271"/>
          <dgm:constr type="l" for="ch" forName="imageaccent4" refType="w" fact="0.5901"/>
          <dgm:constr type="t" for="ch" forName="imageaccent4" refType="h" fact="0.2624"/>
          <dgm:constr type="w" for="ch" forName="imageaccent4" refType="w" fact="0.0189"/>
          <dgm:constr type="h" for="ch" forName="imageaccent4" refType="h" fact="0.0271"/>
          <dgm:constr type="l" for="ch" forName="textaccent5" refType="w" fact="0.6989"/>
          <dgm:constr type="t" for="ch" forName="textaccent5" refType="h" fact="0.1062"/>
          <dgm:constr type="w" for="ch" forName="textaccent5" refType="w" fact="0.0189"/>
          <dgm:constr type="h" for="ch" forName="textaccent5" refType="h" fact="0.0271"/>
          <dgm:constr type="l" for="ch" forName="imageaccent5" refType="w" fact="0.7305"/>
          <dgm:constr type="t" for="ch" forName="imageaccent5" refType="h" fact="0.1367"/>
          <dgm:constr type="w" for="ch" forName="imageaccent5" refType="w" fact="0.0189"/>
          <dgm:constr type="h" for="ch" forName="imageaccent5" refType="h" fact="0.0271"/>
          <dgm:constr type="l" for="ch" forName="image6" refType="w" fact="0.5585"/>
          <dgm:constr type="t" for="ch" forName="image6" refType="h" fact="0.5137"/>
          <dgm:constr type="w" for="ch" forName="image6" refType="w" fact="0.1623"/>
          <dgm:constr type="h" for="ch" forName="image6" refType="h" fact="0.2314"/>
          <dgm:constr type="l" for="ch" forName="text6" refType="w" fact="0.6982"/>
          <dgm:constr type="t" for="ch" forName="text6" refType="h" fact="0.387"/>
          <dgm:constr type="w" for="ch" forName="text6" refType="w" fact="0.1623"/>
          <dgm:constr type="h" for="ch" forName="text6" refType="h" fact="0.2314"/>
          <dgm:constr type="l" for="ch" forName="imageaccent6" refType="w" fact="0.7002"/>
          <dgm:constr type="t" for="ch" forName="imageaccent6" refType="h" fact="0.6152"/>
          <dgm:constr type="w" for="ch" forName="imageaccent6" refType="w" fact="0.0189"/>
          <dgm:constr type="h" for="ch" forName="imageaccent6" refType="h" fact="0.0271"/>
          <dgm:constr type="l" for="ch" forName="textaccent6" refType="w" fact="0.7303"/>
          <dgm:constr type="t" for="ch" forName="textaccent6" refType="h" fact="0.5897"/>
          <dgm:constr type="w" for="ch" forName="textaccent6" refType="w" fact="0.0189"/>
          <dgm:constr type="h" for="ch" forName="textaccent6" refType="h" fact="0.0271"/>
          <dgm:constr type="l" for="ch" forName="text7" refType="w" fact="0.2792"/>
          <dgm:constr type="t" for="ch" forName="text7" refType="h" fact="0.5122"/>
          <dgm:constr type="w" for="ch" forName="text7" refType="w" fact="0.1623"/>
          <dgm:constr type="h" for="ch" forName="text7" refType="h" fact="0.2314"/>
          <dgm:constr type="l" for="ch" forName="image7" refType="w" fact="0.1395"/>
          <dgm:constr type="t" for="ch" forName="image7" refType="h" fact="0.6409"/>
          <dgm:constr type="w" for="ch" forName="image7" refType="w" fact="0.1623"/>
          <dgm:constr type="h" for="ch" forName="image7" refType="h" fact="0.2314"/>
          <dgm:constr type="l" for="ch" forName="imageaccent7" refType="w" fact="0.25"/>
          <dgm:constr type="t" for="ch" forName="imageaccent7" refType="h" fact="0.6441"/>
          <dgm:constr type="w" for="ch" forName="imageaccent7" refType="w" fact="0.0189"/>
          <dgm:constr type="h" for="ch" forName="imageaccent7" refType="h" fact="0.0271"/>
          <dgm:constr type="l" for="ch" forName="textaccent7" refType="w" fact="0.2838"/>
          <dgm:constr type="t" for="ch" forName="textaccent7" refType="h" fact="0.6148"/>
          <dgm:constr type="w" for="ch" forName="textaccent7" refType="w" fact="0.0189"/>
          <dgm:constr type="h" for="ch" forName="textaccent7" refType="h" fact="0.0271"/>
          <dgm:constr type="l" for="ch" forName="image8" refType="w" fact="0.6975"/>
          <dgm:constr type="t" for="ch" forName="image8" refType="h" fact="0.6433"/>
          <dgm:constr type="w" for="ch" forName="image8" refType="w" fact="0.1623"/>
          <dgm:constr type="h" for="ch" forName="image8" refType="h" fact="0.2314"/>
          <dgm:constr type="l" for="ch" forName="text8" refType="w" fact="0.8371"/>
          <dgm:constr type="t" for="ch" forName="text8" refType="h" fact="0.5167"/>
          <dgm:constr type="w" for="ch" forName="text8" refType="w" fact="0.1623"/>
          <dgm:constr type="h" for="ch" forName="text8" refType="h" fact="0.2314"/>
          <dgm:constr type="l" for="ch" forName="imageaccent8" refType="w" fact="0.8392"/>
          <dgm:constr type="t" for="ch" forName="imageaccent8" refType="h" fact="0.7449"/>
          <dgm:constr type="w" for="ch" forName="imageaccent8" refType="w" fact="0.0189"/>
          <dgm:constr type="h" for="ch" forName="imageaccent8" refType="h" fact="0.0271"/>
          <dgm:constr type="l" for="ch" forName="textaccent8" refType="w" fact="0.8693"/>
          <dgm:constr type="t" for="ch" forName="textaccent8" refType="h" fact="0.7194"/>
          <dgm:constr type="w" for="ch" forName="textaccent8" refType="w" fact="0.0189"/>
          <dgm:constr type="h" for="ch" forName="textaccent8" refType="h" fact="0.0271"/>
          <dgm:constr type="l" for="ch" forName="text9" refType="w" fact="0.8377"/>
          <dgm:constr type="t" for="ch" forName="text9" refType="h" fact="0.005"/>
          <dgm:constr type="w" for="ch" forName="text9" refType="w" fact="0.1623"/>
          <dgm:constr type="h" for="ch" forName="text9" refType="h" fact="0.2314"/>
          <dgm:constr type="l" for="ch" forName="textaccent9" refType="w" fact="0.95"/>
          <dgm:constr type="t" for="ch" forName="textaccent9" refType="h" fact="0.2084"/>
          <dgm:constr type="w" for="ch" forName="textaccent9" refType="w" fact="0.0189"/>
          <dgm:constr type="h" for="ch" forName="textaccent9" refType="h" fact="0.0271"/>
          <dgm:constr type="l" for="ch" forName="image9" refType="w" fact="0.8377"/>
          <dgm:constr type="t" for="ch" forName="image9" refType="h" fact="0.2604"/>
          <dgm:constr type="w" for="ch" forName="image9" refType="w" fact="0.1623"/>
          <dgm:constr type="h" for="ch" forName="image9" refType="h" fact="0.2314"/>
          <dgm:constr type="l" for="ch" forName="imageaccent9" refType="w" fact="0.95"/>
          <dgm:constr type="t" for="ch" forName="imageaccent9" refType="h" fact="0.2618"/>
          <dgm:constr type="w" for="ch" forName="imageaccent9" refType="w" fact="0.0189"/>
          <dgm:constr type="h" for="ch" forName="imageaccent9" refType="h" fact="0.0271"/>
          <dgm:constr type="l" for="ch" forName="image10" refType="w" fact="0.2786"/>
          <dgm:constr type="t" for="ch" forName="image10" refType="h" fact="0.7686"/>
          <dgm:constr type="w" for="ch" forName="image10" refType="w" fact="0.1623"/>
          <dgm:constr type="h" for="ch" forName="image10" refType="h" fact="0.2314"/>
          <dgm:constr type="l" for="ch" forName="text10" refType="w" fact="0.4183"/>
          <dgm:constr type="t" for="ch" forName="text10" refType="h" fact="0.6419"/>
          <dgm:constr type="w" for="ch" forName="text10" refType="w" fact="0.1623"/>
          <dgm:constr type="h" for="ch" forName="text10" refType="h" fact="0.2314"/>
          <dgm:constr type="l" for="ch" forName="imageaccent10" refType="w" fact="0.4203"/>
          <dgm:constr type="t" for="ch" forName="imageaccent10" refType="h" fact="0.8701"/>
          <dgm:constr type="w" for="ch" forName="imageaccent10" refType="w" fact="0.0189"/>
          <dgm:constr type="h" for="ch" forName="imageaccent10" refType="h" fact="0.0271"/>
          <dgm:constr type="l" for="ch" forName="textaccent10" refType="w" fact="0.4504"/>
          <dgm:constr type="t" for="ch" forName="textaccent10" refType="h" fact="0.8446"/>
          <dgm:constr type="w" for="ch" forName="textaccent10" refType="w" fact="0.0189"/>
          <dgm:constr type="h" for="ch" forName="textaccent10" refType="h" fact="0.0271"/>
        </dgm:constrLst>
      </dgm:if>
      <dgm:if name="Name12" axis="ch" ptType="node" func="cnt" op="equ" val="11">
        <dgm:alg type="composite">
          <dgm:param type="ar" val="1.4704"/>
        </dgm:alg>
        <dgm:constrLst>
          <dgm:constr type="primFontSz" for="des" ptType="node" op="equ" val="65"/>
          <dgm:constr type="l" for="ch" forName="image4" refType="w" fact="0.5585"/>
          <dgm:constr type="t" for="ch" forName="image4" refType="h" fact="0.2287"/>
          <dgm:constr type="w" for="ch" forName="image4" refType="w" fact="0.1623"/>
          <dgm:constr type="h" for="ch" forName="image4" refType="h" fact="0.2049"/>
          <dgm:constr type="l" for="ch" forName="text5" refType="w" fact="0.5585"/>
          <dgm:constr type="t" for="ch" forName="text5" refType="h" fact="0.0022"/>
          <dgm:constr type="w" for="ch" forName="text5" refType="w" fact="0.1623"/>
          <dgm:constr type="h" for="ch" forName="text5" refType="h" fact="0.2049"/>
          <dgm:constr type="l" for="ch" forName="image5" refType="w" fact="0.6982"/>
          <dgm:constr type="t" for="ch" forName="image5" refType="h" fact="0.1165"/>
          <dgm:constr type="w" for="ch" forName="image5" refType="w" fact="0.1623"/>
          <dgm:constr type="h" for="ch" forName="image5" refType="h" fact="0.2049"/>
          <dgm:constr type="l" for="ch" forName="image2" refType="w" fact="0.4189"/>
          <dgm:constr type="t" for="ch" forName="image2" refType="h" fact="0.34"/>
          <dgm:constr type="w" for="ch" forName="image2" refType="w" fact="0.1623"/>
          <dgm:constr type="h" for="ch" forName="image2" refType="h" fact="0.2049"/>
          <dgm:constr type="l" for="ch" forName="text4" refType="w" fact="0.4189"/>
          <dgm:constr type="t" for="ch" forName="text4" refType="h" fact="0.1135"/>
          <dgm:constr type="w" for="ch" forName="text4" refType="w" fact="0.1623"/>
          <dgm:constr type="h" for="ch" forName="text4" refType="h" fact="0.2049"/>
          <dgm:constr type="l" for="ch" forName="text2" refType="w" fact="0.2793"/>
          <dgm:constr type="t" for="ch" forName="text2" refType="h" fact="0.2265"/>
          <dgm:constr type="w" for="ch" forName="text2" refType="w" fact="0.1623"/>
          <dgm:constr type="h" for="ch" forName="text2" refType="h" fact="0.2049"/>
          <dgm:constr type="l" for="ch" forName="image3" refType="w" fact="0.2793"/>
          <dgm:constr type="t" for="ch" forName="image3" refType="h" fact="0"/>
          <dgm:constr type="w" for="ch" forName="image3" refType="w" fact="0.1623"/>
          <dgm:constr type="h" for="ch" forName="image3" refType="h" fact="0.2049"/>
          <dgm:constr type="l" for="ch" forName="text1" refType="w" fact="0.1396"/>
          <dgm:constr type="t" for="ch" forName="text1" refType="h" fact="0.3404"/>
          <dgm:constr type="w" for="ch" forName="text1" refType="w" fact="0.1623"/>
          <dgm:constr type="h" for="ch" forName="text1" refType="h" fact="0.2049"/>
          <dgm:constr type="l" for="ch" forName="text3" refType="w" fact="0.1396"/>
          <dgm:constr type="t" for="ch" forName="text3" refType="h" fact="0.1139"/>
          <dgm:constr type="w" for="ch" forName="text3" refType="w" fact="0.1623"/>
          <dgm:constr type="h" for="ch" forName="text3" refType="h" fact="0.2049"/>
          <dgm:constr type="l" for="ch" forName="textaccent1" refType="w" fact="0.1435"/>
          <dgm:constr type="t" for="ch" forName="textaccent1" refType="h" fact="0.432"/>
          <dgm:constr type="w" for="ch" forName="textaccent1" refType="w" fact="0.0189"/>
          <dgm:constr type="h" for="ch" forName="textaccent1" refType="h" fact="0.024"/>
          <dgm:constr type="l" for="ch" forName="image1" refType="w" fact="0"/>
          <dgm:constr type="t" for="ch" forName="image1" refType="h" fact="0.2272"/>
          <dgm:constr type="w" for="ch" forName="image1" refType="w" fact="0.1623"/>
          <dgm:constr type="h" for="ch" forName="image1" refType="h" fact="0.2049"/>
          <dgm:constr type="l" for="ch" forName="imageaccent1" refType="w" fact="0.1111"/>
          <dgm:constr type="t" for="ch" forName="imageaccent1" refType="h" fact="0.4048"/>
          <dgm:constr type="w" for="ch" forName="imageaccent1" refType="w" fact="0.0189"/>
          <dgm:constr type="h" for="ch" forName="imageaccent1" refType="h" fact="0.024"/>
          <dgm:constr type="l" for="ch" forName="textaccent2" refType="w" fact="0.391"/>
          <dgm:constr type="t" for="ch" forName="textaccent2" refType="h" fact="0.4038"/>
          <dgm:constr type="w" for="ch" forName="textaccent2" refType="w" fact="0.0189"/>
          <dgm:constr type="h" for="ch" forName="textaccent2" refType="h" fact="0.024"/>
          <dgm:constr type="l" for="ch" forName="imageaccent2" refType="w" fact="0.4228"/>
          <dgm:constr type="t" for="ch" forName="imageaccent2" refType="h" fact="0.4312"/>
          <dgm:constr type="w" for="ch" forName="imageaccent2" refType="w" fact="0.0189"/>
          <dgm:constr type="h" for="ch" forName="imageaccent2" refType="h" fact="0.024"/>
          <dgm:constr type="l" for="ch" forName="textaccent3" refType="w" fact="0.2501"/>
          <dgm:constr type="t" for="ch" forName="textaccent3" refType="h" fact="0.1167"/>
          <dgm:constr type="w" for="ch" forName="textaccent3" refType="w" fact="0.0189"/>
          <dgm:constr type="h" for="ch" forName="textaccent3" refType="h" fact="0.024"/>
          <dgm:constr type="l" for="ch" forName="imageaccent3" refType="w" fact="0.2839"/>
          <dgm:constr type="t" for="ch" forName="imageaccent3" refType="h" fact="0.0908"/>
          <dgm:constr type="w" for="ch" forName="imageaccent3" refType="w" fact="0.0189"/>
          <dgm:constr type="h" for="ch" forName="imageaccent3" refType="h" fact="0.024"/>
          <dgm:constr type="l" for="ch" forName="textaccent4" refType="w" fact="0.5593"/>
          <dgm:constr type="t" for="ch" forName="textaccent4" refType="h" fact="0.2042"/>
          <dgm:constr type="w" for="ch" forName="textaccent4" refType="w" fact="0.0189"/>
          <dgm:constr type="h" for="ch" forName="textaccent4" refType="h" fact="0.024"/>
          <dgm:constr type="l" for="ch" forName="imageaccent4" refType="w" fact="0.5901"/>
          <dgm:constr type="t" for="ch" forName="imageaccent4" refType="h" fact="0.2323"/>
          <dgm:constr type="w" for="ch" forName="imageaccent4" refType="w" fact="0.0189"/>
          <dgm:constr type="h" for="ch" forName="imageaccent4" refType="h" fact="0.024"/>
          <dgm:constr type="l" for="ch" forName="textaccent5" refType="w" fact="0.6989"/>
          <dgm:constr type="t" for="ch" forName="textaccent5" refType="h" fact="0.094"/>
          <dgm:constr type="w" for="ch" forName="textaccent5" refType="w" fact="0.0189"/>
          <dgm:constr type="h" for="ch" forName="textaccent5" refType="h" fact="0.024"/>
          <dgm:constr type="l" for="ch" forName="imageaccent5" refType="w" fact="0.7305"/>
          <dgm:constr type="t" for="ch" forName="imageaccent5" refType="h" fact="0.121"/>
          <dgm:constr type="w" for="ch" forName="imageaccent5" refType="w" fact="0.0189"/>
          <dgm:constr type="h" for="ch" forName="imageaccent5" refType="h" fact="0.024"/>
          <dgm:constr type="l" for="ch" forName="image6" refType="w" fact="0.5585"/>
          <dgm:constr type="t" for="ch" forName="image6" refType="h" fact="0.4548"/>
          <dgm:constr type="w" for="ch" forName="image6" refType="w" fact="0.1623"/>
          <dgm:constr type="h" for="ch" forName="image6" refType="h" fact="0.2049"/>
          <dgm:constr type="l" for="ch" forName="text6" refType="w" fact="0.6982"/>
          <dgm:constr type="t" for="ch" forName="text6" refType="h" fact="0.3426"/>
          <dgm:constr type="w" for="ch" forName="text6" refType="w" fact="0.1623"/>
          <dgm:constr type="h" for="ch" forName="text6" refType="h" fact="0.2049"/>
          <dgm:constr type="l" for="ch" forName="imageaccent6" refType="w" fact="0.7002"/>
          <dgm:constr type="t" for="ch" forName="imageaccent6" refType="h" fact="0.5447"/>
          <dgm:constr type="w" for="ch" forName="imageaccent6" refType="w" fact="0.0189"/>
          <dgm:constr type="h" for="ch" forName="imageaccent6" refType="h" fact="0.024"/>
          <dgm:constr type="l" for="ch" forName="textaccent6" refType="w" fact="0.7303"/>
          <dgm:constr type="t" for="ch" forName="textaccent6" refType="h" fact="0.5221"/>
          <dgm:constr type="w" for="ch" forName="textaccent6" refType="w" fact="0.0189"/>
          <dgm:constr type="h" for="ch" forName="textaccent6" refType="h" fact="0.024"/>
          <dgm:constr type="l" for="ch" forName="text7" refType="w" fact="0.2792"/>
          <dgm:constr type="t" for="ch" forName="text7" refType="h" fact="0.4535"/>
          <dgm:constr type="w" for="ch" forName="text7" refType="w" fact="0.1623"/>
          <dgm:constr type="h" for="ch" forName="text7" refType="h" fact="0.2049"/>
          <dgm:constr type="l" for="ch" forName="image7" refType="w" fact="0.1395"/>
          <dgm:constr type="t" for="ch" forName="image7" refType="h" fact="0.5674"/>
          <dgm:constr type="w" for="ch" forName="image7" refType="w" fact="0.1623"/>
          <dgm:constr type="h" for="ch" forName="image7" refType="h" fact="0.2049"/>
          <dgm:constr type="l" for="ch" forName="imageaccent7" refType="w" fact="0.25"/>
          <dgm:constr type="t" for="ch" forName="imageaccent7" refType="h" fact="0.5703"/>
          <dgm:constr type="w" for="ch" forName="imageaccent7" refType="w" fact="0.0189"/>
          <dgm:constr type="h" for="ch" forName="imageaccent7" refType="h" fact="0.024"/>
          <dgm:constr type="l" for="ch" forName="textaccent7" refType="w" fact="0.2838"/>
          <dgm:constr type="t" for="ch" forName="textaccent7" refType="h" fact="0.5443"/>
          <dgm:constr type="w" for="ch" forName="textaccent7" refType="w" fact="0.0189"/>
          <dgm:constr type="h" for="ch" forName="textaccent7" refType="h" fact="0.024"/>
          <dgm:constr type="l" for="ch" forName="image8" refType="w" fact="0.6975"/>
          <dgm:constr type="t" for="ch" forName="image8" refType="h" fact="0.5696"/>
          <dgm:constr type="w" for="ch" forName="image8" refType="w" fact="0.1623"/>
          <dgm:constr type="h" for="ch" forName="image8" refType="h" fact="0.2049"/>
          <dgm:constr type="l" for="ch" forName="text8" refType="w" fact="0.8371"/>
          <dgm:constr type="t" for="ch" forName="text8" refType="h" fact="0.4574"/>
          <dgm:constr type="w" for="ch" forName="text8" refType="w" fact="0.1623"/>
          <dgm:constr type="h" for="ch" forName="text8" refType="h" fact="0.2049"/>
          <dgm:constr type="l" for="ch" forName="imageaccent8" refType="w" fact="0.8392"/>
          <dgm:constr type="t" for="ch" forName="imageaccent8" refType="h" fact="0.6595"/>
          <dgm:constr type="w" for="ch" forName="imageaccent8" refType="w" fact="0.0189"/>
          <dgm:constr type="h" for="ch" forName="imageaccent8" refType="h" fact="0.024"/>
          <dgm:constr type="l" for="ch" forName="textaccent8" refType="w" fact="0.8693"/>
          <dgm:constr type="t" for="ch" forName="textaccent8" refType="h" fact="0.6369"/>
          <dgm:constr type="w" for="ch" forName="textaccent8" refType="w" fact="0.0189"/>
          <dgm:constr type="h" for="ch" forName="textaccent8" refType="h" fact="0.024"/>
          <dgm:constr type="l" for="ch" forName="text9" refType="w" fact="0.8377"/>
          <dgm:constr type="t" for="ch" forName="text9" refType="h" fact="0.0044"/>
          <dgm:constr type="w" for="ch" forName="text9" refType="w" fact="0.1623"/>
          <dgm:constr type="h" for="ch" forName="text9" refType="h" fact="0.2049"/>
          <dgm:constr type="l" for="ch" forName="textaccent9" refType="w" fact="0.95"/>
          <dgm:constr type="t" for="ch" forName="textaccent9" refType="h" fact="0.1846"/>
          <dgm:constr type="w" for="ch" forName="textaccent9" refType="w" fact="0.0189"/>
          <dgm:constr type="h" for="ch" forName="textaccent9" refType="h" fact="0.024"/>
          <dgm:constr type="l" for="ch" forName="image9" refType="w" fact="0.8377"/>
          <dgm:constr type="t" for="ch" forName="image9" refType="h" fact="0.2306"/>
          <dgm:constr type="w" for="ch" forName="image9" refType="w" fact="0.1623"/>
          <dgm:constr type="h" for="ch" forName="image9" refType="h" fact="0.2049"/>
          <dgm:constr type="l" for="ch" forName="imageaccent9" refType="w" fact="0.95"/>
          <dgm:constr type="t" for="ch" forName="imageaccent9" refType="h" fact="0.2318"/>
          <dgm:constr type="w" for="ch" forName="imageaccent9" refType="w" fact="0.0189"/>
          <dgm:constr type="h" for="ch" forName="imageaccent9" refType="h" fact="0.024"/>
          <dgm:constr type="l" for="ch" forName="image10" refType="w" fact="0.2786"/>
          <dgm:constr type="t" for="ch" forName="image10" refType="h" fact="0.6805"/>
          <dgm:constr type="w" for="ch" forName="image10" refType="w" fact="0.1623"/>
          <dgm:constr type="h" for="ch" forName="image10" refType="h" fact="0.2049"/>
          <dgm:constr type="l" for="ch" forName="text10" refType="w" fact="0.4183"/>
          <dgm:constr type="t" for="ch" forName="text10" refType="h" fact="0.5683"/>
          <dgm:constr type="w" for="ch" forName="text10" refType="w" fact="0.1623"/>
          <dgm:constr type="h" for="ch" forName="text10" refType="h" fact="0.2049"/>
          <dgm:constr type="l" for="ch" forName="imageaccent10" refType="w" fact="0.4203"/>
          <dgm:constr type="t" for="ch" forName="imageaccent10" refType="h" fact="0.7704"/>
          <dgm:constr type="w" for="ch" forName="imageaccent10" refType="w" fact="0.0189"/>
          <dgm:constr type="h" for="ch" forName="imageaccent10" refType="h" fact="0.024"/>
          <dgm:constr type="l" for="ch" forName="textaccent10" refType="w" fact="0.4504"/>
          <dgm:constr type="t" for="ch" forName="textaccent10" refType="h" fact="0.7478"/>
          <dgm:constr type="w" for="ch" forName="textaccent10" refType="w" fact="0.0189"/>
          <dgm:constr type="h" for="ch" forName="textaccent10" refType="h" fact="0.024"/>
          <dgm:constr type="l" for="ch" forName="text11" refType="w" fact="0.6971"/>
          <dgm:constr type="t" for="ch" forName="text11" refType="h" fact="0.7951"/>
          <dgm:constr type="w" for="ch" forName="text11" refType="w" fact="0.1623"/>
          <dgm:constr type="h" for="ch" forName="text11" refType="h" fact="0.2049"/>
          <dgm:constr type="l" for="ch" forName="image11" refType="w" fact="0.5575"/>
          <dgm:constr type="t" for="ch" forName="image11" refType="h" fact="0.6816"/>
          <dgm:constr type="w" for="ch" forName="image11" refType="w" fact="0.1623"/>
          <dgm:constr type="h" for="ch" forName="image11" refType="h" fact="0.2049"/>
          <dgm:constr type="l" for="ch" forName="imageaccent11" refType="w" fact="0.6692"/>
          <dgm:constr type="t" for="ch" forName="imageaccent11" refType="h" fact="0.8589"/>
          <dgm:constr type="w" for="ch" forName="imageaccent11" refType="w" fact="0.0189"/>
          <dgm:constr type="h" for="ch" forName="imageaccent11" refType="h" fact="0.024"/>
          <dgm:constr type="l" for="ch" forName="textaccent11" refType="w" fact="0.701"/>
          <dgm:constr type="t" for="ch" forName="textaccent11" refType="h" fact="0.8863"/>
          <dgm:constr type="w" for="ch" forName="textaccent11" refType="w" fact="0.0189"/>
          <dgm:constr type="h" for="ch" forName="textaccent11" refType="h" fact="0.024"/>
        </dgm:constrLst>
      </dgm:if>
      <dgm:else name="Name13">
        <dgm:alg type="composite">
          <dgm:param type="ar" val="1.675"/>
        </dgm:alg>
        <dgm:constrLst>
          <dgm:constr type="primFontSz" for="des" ptType="node" op="equ" val="65"/>
          <dgm:constr type="l" for="ch" forName="image4" refType="w" fact="0.4903"/>
          <dgm:constr type="t" for="ch" forName="image4" refType="h" fact="0.2287"/>
          <dgm:constr type="w" for="ch" forName="image4" refType="w" fact="0.1425"/>
          <dgm:constr type="h" for="ch" forName="image4" refType="h" fact="0.2049"/>
          <dgm:constr type="l" for="ch" forName="text5" refType="w" fact="0.4903"/>
          <dgm:constr type="t" for="ch" forName="text5" refType="h" fact="0.0022"/>
          <dgm:constr type="w" for="ch" forName="text5" refType="w" fact="0.1425"/>
          <dgm:constr type="h" for="ch" forName="text5" refType="h" fact="0.2049"/>
          <dgm:constr type="l" for="ch" forName="image5" refType="w" fact="0.6129"/>
          <dgm:constr type="t" for="ch" forName="image5" refType="h" fact="0.1165"/>
          <dgm:constr type="w" for="ch" forName="image5" refType="w" fact="0.1425"/>
          <dgm:constr type="h" for="ch" forName="image5" refType="h" fact="0.2049"/>
          <dgm:constr type="l" for="ch" forName="image2" refType="w" fact="0.3677"/>
          <dgm:constr type="t" for="ch" forName="image2" refType="h" fact="0.34"/>
          <dgm:constr type="w" for="ch" forName="image2" refType="w" fact="0.1425"/>
          <dgm:constr type="h" for="ch" forName="image2" refType="h" fact="0.2049"/>
          <dgm:constr type="l" for="ch" forName="text4" refType="w" fact="0.3677"/>
          <dgm:constr type="t" for="ch" forName="text4" refType="h" fact="0.1135"/>
          <dgm:constr type="w" for="ch" forName="text4" refType="w" fact="0.1425"/>
          <dgm:constr type="h" for="ch" forName="text4" refType="h" fact="0.2049"/>
          <dgm:constr type="l" for="ch" forName="text2" refType="w" fact="0.2452"/>
          <dgm:constr type="t" for="ch" forName="text2" refType="h" fact="0.2265"/>
          <dgm:constr type="w" for="ch" forName="text2" refType="w" fact="0.1425"/>
          <dgm:constr type="h" for="ch" forName="text2" refType="h" fact="0.2049"/>
          <dgm:constr type="l" for="ch" forName="image3" refType="w" fact="0.2452"/>
          <dgm:constr type="t" for="ch" forName="image3" refType="h" fact="0"/>
          <dgm:constr type="w" for="ch" forName="image3" refType="w" fact="0.1425"/>
          <dgm:constr type="h" for="ch" forName="image3" refType="h" fact="0.2049"/>
          <dgm:constr type="l" for="ch" forName="text1" refType="w" fact="0.1226"/>
          <dgm:constr type="t" for="ch" forName="text1" refType="h" fact="0.3404"/>
          <dgm:constr type="w" for="ch" forName="text1" refType="w" fact="0.1425"/>
          <dgm:constr type="h" for="ch" forName="text1" refType="h" fact="0.2049"/>
          <dgm:constr type="l" for="ch" forName="text3" refType="w" fact="0.1226"/>
          <dgm:constr type="t" for="ch" forName="text3" refType="h" fact="0.1139"/>
          <dgm:constr type="w" for="ch" forName="text3" refType="w" fact="0.1425"/>
          <dgm:constr type="h" for="ch" forName="text3" refType="h" fact="0.2049"/>
          <dgm:constr type="l" for="ch" forName="textaccent1" refType="w" fact="0.126"/>
          <dgm:constr type="t" for="ch" forName="textaccent1" refType="h" fact="0.432"/>
          <dgm:constr type="w" for="ch" forName="textaccent1" refType="w" fact="0.0166"/>
          <dgm:constr type="h" for="ch" forName="textaccent1" refType="h" fact="0.024"/>
          <dgm:constr type="l" for="ch" forName="image1" refType="w" fact="0"/>
          <dgm:constr type="t" for="ch" forName="image1" refType="h" fact="0.2272"/>
          <dgm:constr type="w" for="ch" forName="image1" refType="w" fact="0.1425"/>
          <dgm:constr type="h" for="ch" forName="image1" refType="h" fact="0.2049"/>
          <dgm:constr type="l" for="ch" forName="imageaccent1" refType="w" fact="0.0976"/>
          <dgm:constr type="t" for="ch" forName="imageaccent1" refType="h" fact="0.4048"/>
          <dgm:constr type="w" for="ch" forName="imageaccent1" refType="w" fact="0.0166"/>
          <dgm:constr type="h" for="ch" forName="imageaccent1" refType="h" fact="0.024"/>
          <dgm:constr type="l" for="ch" forName="textaccent2" refType="w" fact="0.3432"/>
          <dgm:constr type="t" for="ch" forName="textaccent2" refType="h" fact="0.4038"/>
          <dgm:constr type="w" for="ch" forName="textaccent2" refType="w" fact="0.0166"/>
          <dgm:constr type="h" for="ch" forName="textaccent2" refType="h" fact="0.024"/>
          <dgm:constr type="l" for="ch" forName="imageaccent2" refType="w" fact="0.3712"/>
          <dgm:constr type="t" for="ch" forName="imageaccent2" refType="h" fact="0.4312"/>
          <dgm:constr type="w" for="ch" forName="imageaccent2" refType="w" fact="0.0166"/>
          <dgm:constr type="h" for="ch" forName="imageaccent2" refType="h" fact="0.024"/>
          <dgm:constr type="l" for="ch" forName="textaccent3" refType="w" fact="0.2196"/>
          <dgm:constr type="t" for="ch" forName="textaccent3" refType="h" fact="0.1167"/>
          <dgm:constr type="w" for="ch" forName="textaccent3" refType="w" fact="0.0166"/>
          <dgm:constr type="h" for="ch" forName="textaccent3" refType="h" fact="0.024"/>
          <dgm:constr type="l" for="ch" forName="imageaccent3" refType="w" fact="0.2492"/>
          <dgm:constr type="t" for="ch" forName="imageaccent3" refType="h" fact="0.0908"/>
          <dgm:constr type="w" for="ch" forName="imageaccent3" refType="w" fact="0.0166"/>
          <dgm:constr type="h" for="ch" forName="imageaccent3" refType="h" fact="0.024"/>
          <dgm:constr type="l" for="ch" forName="textaccent4" refType="w" fact="0.491"/>
          <dgm:constr type="t" for="ch" forName="textaccent4" refType="h" fact="0.2042"/>
          <dgm:constr type="w" for="ch" forName="textaccent4" refType="w" fact="0.0166"/>
          <dgm:constr type="h" for="ch" forName="textaccent4" refType="h" fact="0.024"/>
          <dgm:constr type="l" for="ch" forName="imageaccent4" refType="w" fact="0.5181"/>
          <dgm:constr type="t" for="ch" forName="imageaccent4" refType="h" fact="0.2323"/>
          <dgm:constr type="w" for="ch" forName="imageaccent4" refType="w" fact="0.0166"/>
          <dgm:constr type="h" for="ch" forName="imageaccent4" refType="h" fact="0.024"/>
          <dgm:constr type="l" for="ch" forName="textaccent5" refType="w" fact="0.6136"/>
          <dgm:constr type="t" for="ch" forName="textaccent5" refType="h" fact="0.094"/>
          <dgm:constr type="w" for="ch" forName="textaccent5" refType="w" fact="0.0166"/>
          <dgm:constr type="h" for="ch" forName="textaccent5" refType="h" fact="0.024"/>
          <dgm:constr type="l" for="ch" forName="imageaccent5" refType="w" fact="0.6413"/>
          <dgm:constr type="t" for="ch" forName="imageaccent5" refType="h" fact="0.121"/>
          <dgm:constr type="w" for="ch" forName="imageaccent5" refType="w" fact="0.0166"/>
          <dgm:constr type="h" for="ch" forName="imageaccent5" refType="h" fact="0.024"/>
          <dgm:constr type="l" for="ch" forName="image6" refType="w" fact="0.4903"/>
          <dgm:constr type="t" for="ch" forName="image6" refType="h" fact="0.4548"/>
          <dgm:constr type="w" for="ch" forName="image6" refType="w" fact="0.1425"/>
          <dgm:constr type="h" for="ch" forName="image6" refType="h" fact="0.2049"/>
          <dgm:constr type="l" for="ch" forName="text6" refType="w" fact="0.6129"/>
          <dgm:constr type="t" for="ch" forName="text6" refType="h" fact="0.3426"/>
          <dgm:constr type="w" for="ch" forName="text6" refType="w" fact="0.1425"/>
          <dgm:constr type="h" for="ch" forName="text6" refType="h" fact="0.2049"/>
          <dgm:constr type="l" for="ch" forName="imageaccent6" refType="w" fact="0.6147"/>
          <dgm:constr type="t" for="ch" forName="imageaccent6" refType="h" fact="0.5447"/>
          <dgm:constr type="w" for="ch" forName="imageaccent6" refType="w" fact="0.0166"/>
          <dgm:constr type="h" for="ch" forName="imageaccent6" refType="h" fact="0.024"/>
          <dgm:constr type="l" for="ch" forName="textaccent6" refType="w" fact="0.6411"/>
          <dgm:constr type="t" for="ch" forName="textaccent6" refType="h" fact="0.5221"/>
          <dgm:constr type="w" for="ch" forName="textaccent6" refType="w" fact="0.0166"/>
          <dgm:constr type="h" for="ch" forName="textaccent6" refType="h" fact="0.024"/>
          <dgm:constr type="l" for="ch" forName="text7" refType="w" fact="0.2451"/>
          <dgm:constr type="t" for="ch" forName="text7" refType="h" fact="0.4535"/>
          <dgm:constr type="w" for="ch" forName="text7" refType="w" fact="0.1425"/>
          <dgm:constr type="h" for="ch" forName="text7" refType="h" fact="0.2049"/>
          <dgm:constr type="l" for="ch" forName="image7" refType="w" fact="0.1225"/>
          <dgm:constr type="t" for="ch" forName="image7" refType="h" fact="0.5674"/>
          <dgm:constr type="w" for="ch" forName="image7" refType="w" fact="0.1425"/>
          <dgm:constr type="h" for="ch" forName="image7" refType="h" fact="0.2049"/>
          <dgm:constr type="l" for="ch" forName="imageaccent7" refType="w" fact="0.2195"/>
          <dgm:constr type="t" for="ch" forName="imageaccent7" refType="h" fact="0.5703"/>
          <dgm:constr type="w" for="ch" forName="imageaccent7" refType="w" fact="0.0166"/>
          <dgm:constr type="h" for="ch" forName="imageaccent7" refType="h" fact="0.024"/>
          <dgm:constr type="l" for="ch" forName="textaccent7" refType="w" fact="0.2491"/>
          <dgm:constr type="t" for="ch" forName="textaccent7" refType="h" fact="0.5443"/>
          <dgm:constr type="w" for="ch" forName="textaccent7" refType="w" fact="0.0166"/>
          <dgm:constr type="h" for="ch" forName="textaccent7" refType="h" fact="0.024"/>
          <dgm:constr type="l" for="ch" forName="image8" refType="w" fact="0.6123"/>
          <dgm:constr type="t" for="ch" forName="image8" refType="h" fact="0.5696"/>
          <dgm:constr type="w" for="ch" forName="image8" refType="w" fact="0.1425"/>
          <dgm:constr type="h" for="ch" forName="image8" refType="h" fact="0.2049"/>
          <dgm:constr type="l" for="ch" forName="text8" refType="w" fact="0.7349"/>
          <dgm:constr type="t" for="ch" forName="text8" refType="h" fact="0.4574"/>
          <dgm:constr type="w" for="ch" forName="text8" refType="w" fact="0.1425"/>
          <dgm:constr type="h" for="ch" forName="text8" refType="h" fact="0.2049"/>
          <dgm:constr type="l" for="ch" forName="imageaccent8" refType="w" fact="0.7367"/>
          <dgm:constr type="t" for="ch" forName="imageaccent8" refType="h" fact="0.6595"/>
          <dgm:constr type="w" for="ch" forName="imageaccent8" refType="w" fact="0.0166"/>
          <dgm:constr type="h" for="ch" forName="imageaccent8" refType="h" fact="0.024"/>
          <dgm:constr type="l" for="ch" forName="textaccent8" refType="w" fact="0.7631"/>
          <dgm:constr type="t" for="ch" forName="textaccent8" refType="h" fact="0.6369"/>
          <dgm:constr type="w" for="ch" forName="textaccent8" refType="w" fact="0.0166"/>
          <dgm:constr type="h" for="ch" forName="textaccent8" refType="h" fact="0.024"/>
          <dgm:constr type="l" for="ch" forName="text9" refType="w" fact="0.7354"/>
          <dgm:constr type="t" for="ch" forName="text9" refType="h" fact="0.0044"/>
          <dgm:constr type="w" for="ch" forName="text9" refType="w" fact="0.1425"/>
          <dgm:constr type="h" for="ch" forName="text9" refType="h" fact="0.2049"/>
          <dgm:constr type="l" for="ch" forName="textaccent9" refType="w" fact="0.8339"/>
          <dgm:constr type="t" for="ch" forName="textaccent9" refType="h" fact="0.1846"/>
          <dgm:constr type="w" for="ch" forName="textaccent9" refType="w" fact="0.0166"/>
          <dgm:constr type="h" for="ch" forName="textaccent9" refType="h" fact="0.024"/>
          <dgm:constr type="l" for="ch" forName="image9" refType="w" fact="0.7354"/>
          <dgm:constr type="t" for="ch" forName="image9" refType="h" fact="0.2306"/>
          <dgm:constr type="w" for="ch" forName="image9" refType="w" fact="0.1425"/>
          <dgm:constr type="h" for="ch" forName="image9" refType="h" fact="0.2049"/>
          <dgm:constr type="l" for="ch" forName="imageaccent9" refType="w" fact="0.8339"/>
          <dgm:constr type="t" for="ch" forName="imageaccent9" refType="h" fact="0.2318"/>
          <dgm:constr type="w" for="ch" forName="imageaccent9" refType="w" fact="0.0166"/>
          <dgm:constr type="h" for="ch" forName="imageaccent9" refType="h" fact="0.024"/>
          <dgm:constr type="l" for="ch" forName="image10" refType="w" fact="0.2446"/>
          <dgm:constr type="t" for="ch" forName="image10" refType="h" fact="0.6805"/>
          <dgm:constr type="w" for="ch" forName="image10" refType="w" fact="0.1425"/>
          <dgm:constr type="h" for="ch" forName="image10" refType="h" fact="0.2049"/>
          <dgm:constr type="l" for="ch" forName="text10" refType="w" fact="0.3672"/>
          <dgm:constr type="t" for="ch" forName="text10" refType="h" fact="0.5683"/>
          <dgm:constr type="w" for="ch" forName="text10" refType="w" fact="0.1425"/>
          <dgm:constr type="h" for="ch" forName="text10" refType="h" fact="0.2049"/>
          <dgm:constr type="l" for="ch" forName="imageaccent10" refType="w" fact="0.369"/>
          <dgm:constr type="t" for="ch" forName="imageaccent10" refType="h" fact="0.7704"/>
          <dgm:constr type="w" for="ch" forName="imageaccent10" refType="w" fact="0.0166"/>
          <dgm:constr type="h" for="ch" forName="imageaccent10" refType="h" fact="0.024"/>
          <dgm:constr type="l" for="ch" forName="textaccent10" refType="w" fact="0.3954"/>
          <dgm:constr type="t" for="ch" forName="textaccent10" refType="h" fact="0.7478"/>
          <dgm:constr type="w" for="ch" forName="textaccent10" refType="w" fact="0.0166"/>
          <dgm:constr type="h" for="ch" forName="textaccent10" refType="h" fact="0.024"/>
          <dgm:constr type="l" for="ch" forName="text11" refType="w" fact="0.612"/>
          <dgm:constr type="t" for="ch" forName="text11" refType="h" fact="0.7951"/>
          <dgm:constr type="w" for="ch" forName="text11" refType="w" fact="0.1425"/>
          <dgm:constr type="h" for="ch" forName="text11" refType="h" fact="0.2049"/>
          <dgm:constr type="l" for="ch" forName="image11" refType="w" fact="0.4894"/>
          <dgm:constr type="t" for="ch" forName="image11" refType="h" fact="0.6816"/>
          <dgm:constr type="w" for="ch" forName="image11" refType="w" fact="0.1425"/>
          <dgm:constr type="h" for="ch" forName="image11" refType="h" fact="0.2049"/>
          <dgm:constr type="l" for="ch" forName="imageaccent11" refType="w" fact="0.5874"/>
          <dgm:constr type="t" for="ch" forName="imageaccent11" refType="h" fact="0.8589"/>
          <dgm:constr type="w" for="ch" forName="imageaccent11" refType="w" fact="0.0166"/>
          <dgm:constr type="h" for="ch" forName="imageaccent11" refType="h" fact="0.024"/>
          <dgm:constr type="l" for="ch" forName="textaccent11" refType="w" fact="0.6154"/>
          <dgm:constr type="t" for="ch" forName="textaccent11" refType="h" fact="0.8863"/>
          <dgm:constr type="w" for="ch" forName="textaccent11" refType="w" fact="0.0166"/>
          <dgm:constr type="h" for="ch" forName="textaccent11" refType="h" fact="0.024"/>
          <dgm:constr type="l" for="ch" forName="text12" refType="w" fact="0.735"/>
          <dgm:constr type="t" for="ch" forName="text12" refType="h" fact="0.684"/>
          <dgm:constr type="w" for="ch" forName="text12" refType="w" fact="0.1425"/>
          <dgm:constr type="h" for="ch" forName="text12" refType="h" fact="0.2049"/>
          <dgm:constr type="l" for="ch" forName="image12" refType="w" fact="0.8575"/>
          <dgm:constr type="t" for="ch" forName="image12" refType="h" fact="0.5718"/>
          <dgm:constr type="w" for="ch" forName="image12" refType="w" fact="0.1425"/>
          <dgm:constr type="h" for="ch" forName="image12" refType="h" fact="0.2049"/>
          <dgm:constr type="l" for="ch" forName="textaccent12" refType="w" fact="0.8594"/>
          <dgm:constr type="t" for="ch" forName="textaccent12" refType="h" fact="0.7739"/>
          <dgm:constr type="w" for="ch" forName="textaccent12" refType="w" fact="0.0166"/>
          <dgm:constr type="h" for="ch" forName="textaccent12" refType="h" fact="0.024"/>
          <dgm:constr type="l" for="ch" forName="imageaccent12" refType="w" fact="0.8858"/>
          <dgm:constr type="t" for="ch" forName="imageaccent12" refType="h" fact="0.7513"/>
          <dgm:constr type="w" for="ch" forName="imageaccent12" refType="w" fact="0.0166"/>
          <dgm:constr type="h" for="ch" forName="imageaccent12" refType="h" fact="0.024"/>
        </dgm:constrLst>
      </dgm:else>
    </dgm:choose>
    <dgm:forEach name="wrapper" axis="self" ptType="parTrans">
      <dgm:forEach name="wrapper2" axis="self" ptType="sibTrans" st="2">
        <dgm:forEach name="textRepeat" axis="self">
          <dgm:layoutNode name="textRepeatNode" styleLbl="alignNode1">
            <dgm:varLst>
              <dgm:chMax val="0"/>
              <dgm:chPref val="0"/>
              <dgm:bulletEnabled val="1"/>
            </dgm:varLst>
            <dgm:alg type="tx"/>
            <dgm:shape xmlns:r="http://schemas.openxmlformats.org/officeDocument/2006/relationships" type="hexagon" r:blip="">
              <dgm:adjLst>
                <dgm:adj idx="1" val="0.25"/>
                <dgm:adj idx="2" val="1.1547"/>
              </dgm:adjLst>
            </dgm:shape>
            <dgm:presOf axis="desOrSelf" ptType="node"/>
            <dgm:constrLst>
              <dgm:constr type="lMarg" refType="primFontSz" fact="0"/>
              <dgm:constr type="rMarg" refType="primFontSz" fact="0"/>
              <dgm:constr type="tMarg" refType="primFontSz" fact="0.1"/>
              <dgm:constr type="bMarg" refType="primFontSz" fact="0.1"/>
            </dgm:constrLst>
            <dgm:ruleLst>
              <dgm:rule type="primFontSz" val="5" fact="NaN" max="NaN"/>
            </dgm:ruleLst>
          </dgm:layoutNode>
        </dgm:forEach>
        <dgm:forEach name="accentRepeat" axis="self">
          <dgm:layoutNode name="accentRepeatNode" styleLbl="solidAlignAcc1">
            <dgm:alg type="sp"/>
            <dgm:shape xmlns:r="http://schemas.openxmlformats.org/officeDocument/2006/relationships" type="hexagon" r:blip="">
              <dgm:adjLst>
                <dgm:adj idx="1" val="0.25"/>
                <dgm:adj idx="2" val="1.1547"/>
              </dgm:adjLst>
            </dgm:shape>
            <dgm:presOf/>
          </dgm:layoutNode>
        </dgm:forEach>
        <dgm:forEach name="imageRepeat" axis="self">
          <dgm:layoutNode name="imageRepeatNode" styleLbl="alignAcc1">
            <dgm:alg type="sp"/>
            <dgm:shape xmlns:r="http://schemas.openxmlformats.org/officeDocument/2006/relationships" type="hexagon" r:blip="" blipPhldr="1">
              <dgm:adjLst>
                <dgm:adj idx="1" val="0.25"/>
                <dgm:adj idx="2" val="1.1547"/>
              </dgm:adjLst>
            </dgm:shape>
            <dgm:presOf axis="self"/>
          </dgm:layoutNode>
        </dgm:forEach>
      </dgm:forEach>
    </dgm:forEach>
    <dgm:forEach name="Name14" axis="ch" ptType="node" cnt="1">
      <dgm:layoutNode name="text1">
        <dgm:alg type="sp"/>
        <dgm:shape xmlns:r="http://schemas.openxmlformats.org/officeDocument/2006/relationships" r:blip="">
          <dgm:adjLst/>
        </dgm:shape>
        <dgm:presOf/>
        <dgm:constrLst/>
        <dgm:forEach name="Name15" ref="textRepeat"/>
      </dgm:layoutNode>
      <dgm:layoutNode name="textaccent1">
        <dgm:alg type="sp"/>
        <dgm:shape xmlns:r="http://schemas.openxmlformats.org/officeDocument/2006/relationships" r:blip="">
          <dgm:adjLst/>
        </dgm:shape>
        <dgm:presOf/>
        <dgm:constrLst/>
        <dgm:forEach name="Name16" ref="accentRepeat"/>
      </dgm:layoutNode>
    </dgm:forEach>
    <dgm:forEach name="Name17" axis="ch" ptType="sibTrans" hideLastTrans="0" cnt="1">
      <dgm:layoutNode name="image1">
        <dgm:alg type="sp"/>
        <dgm:shape xmlns:r="http://schemas.openxmlformats.org/officeDocument/2006/relationships" r:blip="">
          <dgm:adjLst/>
        </dgm:shape>
        <dgm:presOf/>
        <dgm:constrLst/>
        <dgm:forEach name="Name18" ref="imageRepeat"/>
      </dgm:layoutNode>
      <dgm:layoutNode name="imageaccent1">
        <dgm:alg type="sp"/>
        <dgm:shape xmlns:r="http://schemas.openxmlformats.org/officeDocument/2006/relationships" r:blip="">
          <dgm:adjLst/>
        </dgm:shape>
        <dgm:presOf/>
        <dgm:constrLst/>
        <dgm:forEach name="Name19" ref="accentRepeat"/>
      </dgm:layoutNode>
    </dgm:forEach>
    <dgm:forEach name="Name20" axis="ch" ptType="node" st="2" cnt="1">
      <dgm:layoutNode name="text2">
        <dgm:alg type="sp"/>
        <dgm:shape xmlns:r="http://schemas.openxmlformats.org/officeDocument/2006/relationships" r:blip="">
          <dgm:adjLst/>
        </dgm:shape>
        <dgm:presOf/>
        <dgm:constrLst/>
        <dgm:forEach name="Name21" ref="textRepeat"/>
      </dgm:layoutNode>
      <dgm:layoutNode name="textaccent2">
        <dgm:alg type="sp"/>
        <dgm:shape xmlns:r="http://schemas.openxmlformats.org/officeDocument/2006/relationships" r:blip="">
          <dgm:adjLst/>
        </dgm:shape>
        <dgm:presOf/>
        <dgm:constrLst/>
        <dgm:forEach name="Name22" ref="accentRepeat"/>
      </dgm:layoutNode>
    </dgm:forEach>
    <dgm:forEach name="Name23" axis="ch" ptType="sibTrans" hideLastTrans="0" st="2" cnt="1">
      <dgm:layoutNode name="image2">
        <dgm:alg type="sp"/>
        <dgm:shape xmlns:r="http://schemas.openxmlformats.org/officeDocument/2006/relationships" r:blip="">
          <dgm:adjLst/>
        </dgm:shape>
        <dgm:presOf/>
        <dgm:constrLst/>
        <dgm:forEach name="Name24" ref="imageRepeat"/>
      </dgm:layoutNode>
      <dgm:layoutNode name="imageaccent2">
        <dgm:alg type="sp"/>
        <dgm:shape xmlns:r="http://schemas.openxmlformats.org/officeDocument/2006/relationships" r:blip="">
          <dgm:adjLst/>
        </dgm:shape>
        <dgm:presOf/>
        <dgm:constrLst/>
        <dgm:forEach name="Name25" ref="accentRepeat"/>
      </dgm:layoutNode>
    </dgm:forEach>
    <dgm:forEach name="Name26" axis="ch" ptType="node" st="3" cnt="1">
      <dgm:layoutNode name="text3">
        <dgm:alg type="sp"/>
        <dgm:shape xmlns:r="http://schemas.openxmlformats.org/officeDocument/2006/relationships" r:blip="">
          <dgm:adjLst/>
        </dgm:shape>
        <dgm:presOf/>
        <dgm:constrLst/>
        <dgm:forEach name="Name27" ref="textRepeat"/>
      </dgm:layoutNode>
      <dgm:layoutNode name="textaccent3">
        <dgm:alg type="sp"/>
        <dgm:shape xmlns:r="http://schemas.openxmlformats.org/officeDocument/2006/relationships" r:blip="">
          <dgm:adjLst/>
        </dgm:shape>
        <dgm:presOf/>
        <dgm:constrLst/>
        <dgm:forEach name="Name28" ref="accentRepeat"/>
      </dgm:layoutNode>
    </dgm:forEach>
    <dgm:forEach name="Name29" axis="ch" ptType="sibTrans" hideLastTrans="0" st="3" cnt="1">
      <dgm:layoutNode name="image3">
        <dgm:alg type="sp"/>
        <dgm:shape xmlns:r="http://schemas.openxmlformats.org/officeDocument/2006/relationships" r:blip="">
          <dgm:adjLst/>
        </dgm:shape>
        <dgm:presOf/>
        <dgm:constrLst/>
        <dgm:forEach name="Name30" ref="imageRepeat"/>
      </dgm:layoutNode>
      <dgm:layoutNode name="imageaccent3">
        <dgm:alg type="sp"/>
        <dgm:shape xmlns:r="http://schemas.openxmlformats.org/officeDocument/2006/relationships" r:blip="">
          <dgm:adjLst/>
        </dgm:shape>
        <dgm:presOf/>
        <dgm:constrLst/>
        <dgm:forEach name="Name31" ref="accentRepeat"/>
      </dgm:layoutNode>
    </dgm:forEach>
    <dgm:forEach name="Name32" axis="ch" ptType="node" st="4" cnt="1">
      <dgm:layoutNode name="text4">
        <dgm:alg type="sp"/>
        <dgm:shape xmlns:r="http://schemas.openxmlformats.org/officeDocument/2006/relationships" r:blip="">
          <dgm:adjLst/>
        </dgm:shape>
        <dgm:presOf/>
        <dgm:constrLst/>
        <dgm:forEach name="Name33" ref="textRepeat"/>
      </dgm:layoutNode>
      <dgm:layoutNode name="textaccent4">
        <dgm:alg type="sp"/>
        <dgm:shape xmlns:r="http://schemas.openxmlformats.org/officeDocument/2006/relationships" r:blip="">
          <dgm:adjLst/>
        </dgm:shape>
        <dgm:presOf/>
        <dgm:constrLst/>
        <dgm:forEach name="Name34" ref="accentRepeat"/>
      </dgm:layoutNode>
    </dgm:forEach>
    <dgm:forEach name="Name35" axis="ch" ptType="sibTrans" hideLastTrans="0" st="4" cnt="1">
      <dgm:layoutNode name="image4">
        <dgm:alg type="sp"/>
        <dgm:shape xmlns:r="http://schemas.openxmlformats.org/officeDocument/2006/relationships" r:blip="">
          <dgm:adjLst/>
        </dgm:shape>
        <dgm:presOf/>
        <dgm:constrLst/>
        <dgm:forEach name="Name36" ref="imageRepeat"/>
      </dgm:layoutNode>
      <dgm:layoutNode name="imageaccent4">
        <dgm:alg type="sp"/>
        <dgm:shape xmlns:r="http://schemas.openxmlformats.org/officeDocument/2006/relationships" r:blip="">
          <dgm:adjLst/>
        </dgm:shape>
        <dgm:presOf/>
        <dgm:constrLst/>
        <dgm:forEach name="Name37" ref="accentRepeat"/>
      </dgm:layoutNode>
    </dgm:forEach>
    <dgm:forEach name="Name38" axis="ch" ptType="node" st="5" cnt="1">
      <dgm:layoutNode name="text5">
        <dgm:alg type="sp"/>
        <dgm:shape xmlns:r="http://schemas.openxmlformats.org/officeDocument/2006/relationships" r:blip="">
          <dgm:adjLst/>
        </dgm:shape>
        <dgm:presOf/>
        <dgm:constrLst/>
        <dgm:forEach name="Name39" ref="textRepeat"/>
      </dgm:layoutNode>
      <dgm:layoutNode name="textaccent5">
        <dgm:alg type="sp"/>
        <dgm:shape xmlns:r="http://schemas.openxmlformats.org/officeDocument/2006/relationships" r:blip="">
          <dgm:adjLst/>
        </dgm:shape>
        <dgm:presOf/>
        <dgm:constrLst/>
        <dgm:forEach name="Name40" ref="accentRepeat"/>
      </dgm:layoutNode>
    </dgm:forEach>
    <dgm:forEach name="Name41" axis="ch" ptType="sibTrans" hideLastTrans="0" st="5" cnt="1">
      <dgm:layoutNode name="image5">
        <dgm:alg type="sp"/>
        <dgm:shape xmlns:r="http://schemas.openxmlformats.org/officeDocument/2006/relationships" r:blip="">
          <dgm:adjLst/>
        </dgm:shape>
        <dgm:presOf/>
        <dgm:constrLst/>
        <dgm:forEach name="Name42" ref="imageRepeat"/>
      </dgm:layoutNode>
      <dgm:layoutNode name="imageaccent5">
        <dgm:alg type="sp"/>
        <dgm:shape xmlns:r="http://schemas.openxmlformats.org/officeDocument/2006/relationships" r:blip="">
          <dgm:adjLst/>
        </dgm:shape>
        <dgm:presOf/>
        <dgm:constrLst/>
        <dgm:forEach name="Name43" ref="accentRepeat"/>
      </dgm:layoutNode>
    </dgm:forEach>
    <dgm:forEach name="Name44" axis="ch" ptType="node" st="6" cnt="1">
      <dgm:layoutNode name="text6">
        <dgm:alg type="sp"/>
        <dgm:shape xmlns:r="http://schemas.openxmlformats.org/officeDocument/2006/relationships" r:blip="">
          <dgm:adjLst/>
        </dgm:shape>
        <dgm:presOf/>
        <dgm:constrLst/>
        <dgm:forEach name="Name45" ref="textRepeat"/>
      </dgm:layoutNode>
      <dgm:layoutNode name="textaccent6">
        <dgm:alg type="sp"/>
        <dgm:shape xmlns:r="http://schemas.openxmlformats.org/officeDocument/2006/relationships" r:blip="">
          <dgm:adjLst/>
        </dgm:shape>
        <dgm:presOf/>
        <dgm:constrLst/>
        <dgm:forEach name="Name46" ref="accentRepeat"/>
      </dgm:layoutNode>
    </dgm:forEach>
    <dgm:forEach name="Name47" axis="ch" ptType="sibTrans" hideLastTrans="0" st="6" cnt="1">
      <dgm:layoutNode name="image6">
        <dgm:alg type="sp"/>
        <dgm:shape xmlns:r="http://schemas.openxmlformats.org/officeDocument/2006/relationships" r:blip="">
          <dgm:adjLst/>
        </dgm:shape>
        <dgm:presOf/>
        <dgm:constrLst/>
        <dgm:forEach name="Name48" ref="imageRepeat"/>
      </dgm:layoutNode>
      <dgm:layoutNode name="imageaccent6">
        <dgm:alg type="sp"/>
        <dgm:shape xmlns:r="http://schemas.openxmlformats.org/officeDocument/2006/relationships" r:blip="">
          <dgm:adjLst/>
        </dgm:shape>
        <dgm:presOf/>
        <dgm:constrLst/>
        <dgm:forEach name="Name49" ref="accentRepeat"/>
      </dgm:layoutNode>
    </dgm:forEach>
    <dgm:forEach name="Name50" axis="ch" ptType="node" st="7" cnt="1">
      <dgm:layoutNode name="text7">
        <dgm:alg type="sp"/>
        <dgm:shape xmlns:r="http://schemas.openxmlformats.org/officeDocument/2006/relationships" r:blip="">
          <dgm:adjLst/>
        </dgm:shape>
        <dgm:presOf/>
        <dgm:constrLst/>
        <dgm:forEach name="Name51" ref="textRepeat"/>
      </dgm:layoutNode>
      <dgm:layoutNode name="textaccent7">
        <dgm:alg type="sp"/>
        <dgm:shape xmlns:r="http://schemas.openxmlformats.org/officeDocument/2006/relationships" r:blip="">
          <dgm:adjLst/>
        </dgm:shape>
        <dgm:presOf/>
        <dgm:constrLst/>
        <dgm:forEach name="Name52" ref="accentRepeat"/>
      </dgm:layoutNode>
    </dgm:forEach>
    <dgm:forEach name="Name53" axis="ch" ptType="sibTrans" hideLastTrans="0" st="7" cnt="1">
      <dgm:layoutNode name="image7">
        <dgm:alg type="sp"/>
        <dgm:shape xmlns:r="http://schemas.openxmlformats.org/officeDocument/2006/relationships" r:blip="">
          <dgm:adjLst/>
        </dgm:shape>
        <dgm:presOf/>
        <dgm:constrLst/>
        <dgm:forEach name="Name54" ref="imageRepeat"/>
      </dgm:layoutNode>
      <dgm:layoutNode name="imageaccent7">
        <dgm:alg type="sp"/>
        <dgm:shape xmlns:r="http://schemas.openxmlformats.org/officeDocument/2006/relationships" r:blip="">
          <dgm:adjLst/>
        </dgm:shape>
        <dgm:presOf/>
        <dgm:constrLst/>
        <dgm:forEach name="Name55" ref="accentRepeat"/>
      </dgm:layoutNode>
    </dgm:forEach>
    <dgm:forEach name="Name56" axis="ch" ptType="node" st="8" cnt="1">
      <dgm:layoutNode name="text8">
        <dgm:alg type="sp"/>
        <dgm:shape xmlns:r="http://schemas.openxmlformats.org/officeDocument/2006/relationships" r:blip="">
          <dgm:adjLst/>
        </dgm:shape>
        <dgm:presOf/>
        <dgm:constrLst/>
        <dgm:forEach name="Name57" ref="textRepeat"/>
      </dgm:layoutNode>
      <dgm:layoutNode name="textaccent8">
        <dgm:alg type="sp"/>
        <dgm:shape xmlns:r="http://schemas.openxmlformats.org/officeDocument/2006/relationships" r:blip="">
          <dgm:adjLst/>
        </dgm:shape>
        <dgm:presOf/>
        <dgm:constrLst/>
        <dgm:forEach name="Name58" ref="accentRepeat"/>
      </dgm:layoutNode>
    </dgm:forEach>
    <dgm:forEach name="Name59" axis="ch" ptType="sibTrans" hideLastTrans="0" st="8" cnt="1">
      <dgm:layoutNode name="image8">
        <dgm:alg type="sp"/>
        <dgm:shape xmlns:r="http://schemas.openxmlformats.org/officeDocument/2006/relationships" r:blip="">
          <dgm:adjLst/>
        </dgm:shape>
        <dgm:presOf/>
        <dgm:constrLst/>
        <dgm:forEach name="Name60" ref="imageRepeat"/>
      </dgm:layoutNode>
      <dgm:layoutNode name="imageaccent8">
        <dgm:alg type="sp"/>
        <dgm:shape xmlns:r="http://schemas.openxmlformats.org/officeDocument/2006/relationships" r:blip="">
          <dgm:adjLst/>
        </dgm:shape>
        <dgm:presOf/>
        <dgm:constrLst/>
        <dgm:forEach name="Name61" ref="accentRepeat"/>
      </dgm:layoutNode>
    </dgm:forEach>
    <dgm:forEach name="Name62" axis="ch" ptType="node" st="9" cnt="1">
      <dgm:layoutNode name="text9">
        <dgm:alg type="sp"/>
        <dgm:shape xmlns:r="http://schemas.openxmlformats.org/officeDocument/2006/relationships" r:blip="">
          <dgm:adjLst/>
        </dgm:shape>
        <dgm:presOf/>
        <dgm:constrLst/>
        <dgm:forEach name="Name63" ref="textRepeat"/>
      </dgm:layoutNode>
      <dgm:layoutNode name="textaccent9">
        <dgm:alg type="sp"/>
        <dgm:shape xmlns:r="http://schemas.openxmlformats.org/officeDocument/2006/relationships" r:blip="">
          <dgm:adjLst/>
        </dgm:shape>
        <dgm:presOf/>
        <dgm:constrLst/>
        <dgm:forEach name="Name64" ref="accentRepeat"/>
      </dgm:layoutNode>
    </dgm:forEach>
    <dgm:forEach name="Name65" axis="ch" ptType="sibTrans" hideLastTrans="0" st="9" cnt="1">
      <dgm:layoutNode name="image9">
        <dgm:alg type="sp"/>
        <dgm:shape xmlns:r="http://schemas.openxmlformats.org/officeDocument/2006/relationships" r:blip="">
          <dgm:adjLst/>
        </dgm:shape>
        <dgm:presOf/>
        <dgm:constrLst/>
        <dgm:forEach name="Name66" ref="imageRepeat"/>
      </dgm:layoutNode>
      <dgm:layoutNode name="imageaccent9">
        <dgm:alg type="sp"/>
        <dgm:shape xmlns:r="http://schemas.openxmlformats.org/officeDocument/2006/relationships" r:blip="">
          <dgm:adjLst/>
        </dgm:shape>
        <dgm:presOf/>
        <dgm:constrLst/>
        <dgm:forEach name="Name67" ref="accentRepeat"/>
      </dgm:layoutNode>
    </dgm:forEach>
    <dgm:forEach name="Name68" axis="ch" ptType="node" st="10" cnt="1">
      <dgm:layoutNode name="text10">
        <dgm:alg type="sp"/>
        <dgm:shape xmlns:r="http://schemas.openxmlformats.org/officeDocument/2006/relationships" r:blip="">
          <dgm:adjLst/>
        </dgm:shape>
        <dgm:presOf/>
        <dgm:constrLst/>
        <dgm:forEach name="Name69" ref="textRepeat"/>
      </dgm:layoutNode>
      <dgm:layoutNode name="textaccent10">
        <dgm:alg type="sp"/>
        <dgm:shape xmlns:r="http://schemas.openxmlformats.org/officeDocument/2006/relationships" r:blip="">
          <dgm:adjLst/>
        </dgm:shape>
        <dgm:presOf/>
        <dgm:constrLst/>
        <dgm:forEach name="Name70" ref="accentRepeat"/>
      </dgm:layoutNode>
    </dgm:forEach>
    <dgm:forEach name="Name71" axis="ch" ptType="sibTrans" hideLastTrans="0" st="10" cnt="1">
      <dgm:layoutNode name="image10">
        <dgm:alg type="sp"/>
        <dgm:shape xmlns:r="http://schemas.openxmlformats.org/officeDocument/2006/relationships" r:blip="">
          <dgm:adjLst/>
        </dgm:shape>
        <dgm:presOf/>
        <dgm:constrLst/>
        <dgm:forEach name="Name72" ref="imageRepeat"/>
      </dgm:layoutNode>
      <dgm:layoutNode name="imageaccent10">
        <dgm:alg type="sp"/>
        <dgm:shape xmlns:r="http://schemas.openxmlformats.org/officeDocument/2006/relationships" r:blip="">
          <dgm:adjLst/>
        </dgm:shape>
        <dgm:presOf/>
        <dgm:constrLst/>
        <dgm:forEach name="Name73" ref="accentRepeat"/>
      </dgm:layoutNode>
    </dgm:forEach>
    <dgm:forEach name="Name74" axis="ch" ptType="node" st="11" cnt="1">
      <dgm:layoutNode name="text11">
        <dgm:alg type="sp"/>
        <dgm:shape xmlns:r="http://schemas.openxmlformats.org/officeDocument/2006/relationships" r:blip="">
          <dgm:adjLst/>
        </dgm:shape>
        <dgm:presOf/>
        <dgm:constrLst/>
        <dgm:forEach name="Name75" ref="textRepeat"/>
      </dgm:layoutNode>
      <dgm:layoutNode name="textaccent11">
        <dgm:alg type="sp"/>
        <dgm:shape xmlns:r="http://schemas.openxmlformats.org/officeDocument/2006/relationships" r:blip="">
          <dgm:adjLst/>
        </dgm:shape>
        <dgm:presOf/>
        <dgm:constrLst/>
        <dgm:forEach name="Name76" ref="accentRepeat"/>
      </dgm:layoutNode>
    </dgm:forEach>
    <dgm:forEach name="Name77" axis="ch" ptType="sibTrans" hideLastTrans="0" st="11" cnt="1">
      <dgm:layoutNode name="image11">
        <dgm:alg type="sp"/>
        <dgm:shape xmlns:r="http://schemas.openxmlformats.org/officeDocument/2006/relationships" r:blip="">
          <dgm:adjLst/>
        </dgm:shape>
        <dgm:presOf/>
        <dgm:constrLst/>
        <dgm:forEach name="Name78" ref="imageRepeat"/>
      </dgm:layoutNode>
      <dgm:layoutNode name="imageaccent11">
        <dgm:alg type="sp"/>
        <dgm:shape xmlns:r="http://schemas.openxmlformats.org/officeDocument/2006/relationships" r:blip="">
          <dgm:adjLst/>
        </dgm:shape>
        <dgm:presOf/>
        <dgm:constrLst/>
        <dgm:forEach name="Name79" ref="accentRepeat"/>
      </dgm:layoutNode>
    </dgm:forEach>
    <dgm:forEach name="Name80" axis="ch" ptType="node" st="12" cnt="1">
      <dgm:layoutNode name="text12">
        <dgm:alg type="sp"/>
        <dgm:shape xmlns:r="http://schemas.openxmlformats.org/officeDocument/2006/relationships" r:blip="">
          <dgm:adjLst/>
        </dgm:shape>
        <dgm:presOf/>
        <dgm:constrLst/>
        <dgm:forEach name="Name81" ref="textRepeat"/>
      </dgm:layoutNode>
      <dgm:layoutNode name="textaccent12">
        <dgm:alg type="sp"/>
        <dgm:shape xmlns:r="http://schemas.openxmlformats.org/officeDocument/2006/relationships" r:blip="">
          <dgm:adjLst/>
        </dgm:shape>
        <dgm:presOf/>
        <dgm:constrLst/>
        <dgm:forEach name="Name82" ref="accentRepeat"/>
      </dgm:layoutNode>
    </dgm:forEach>
    <dgm:forEach name="Name83" axis="ch" ptType="sibTrans" hideLastTrans="0" st="12" cnt="1">
      <dgm:layoutNode name="image12">
        <dgm:alg type="sp"/>
        <dgm:shape xmlns:r="http://schemas.openxmlformats.org/officeDocument/2006/relationships" r:blip="">
          <dgm:adjLst/>
        </dgm:shape>
        <dgm:presOf/>
        <dgm:constrLst/>
        <dgm:forEach name="Name84" ref="imageRepeat"/>
      </dgm:layoutNode>
      <dgm:layoutNode name="imageaccent12">
        <dgm:alg type="sp"/>
        <dgm:shape xmlns:r="http://schemas.openxmlformats.org/officeDocument/2006/relationships" r:blip="">
          <dgm:adjLst/>
        </dgm:shape>
        <dgm:presOf/>
        <dgm:constrLst/>
        <dgm:forEach name="Name85" ref="accentRepea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972CEB0B-2390-4033-AB87-29C5D9361417}" type="datetimeFigureOut">
              <a:rPr lang="en-GB" smtClean="0"/>
              <a:t>25/06/2023</a:t>
            </a:fld>
            <a:endParaRPr lang="en-GB"/>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GB"/>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A2637ACC-1186-4C21-8FC7-5E550E1A44F2}" type="slidenum">
              <a:rPr lang="en-GB" smtClean="0"/>
              <a:t>‹#›</a:t>
            </a:fld>
            <a:endParaRPr lang="en-GB"/>
          </a:p>
        </p:txBody>
      </p:sp>
    </p:spTree>
    <p:extLst>
      <p:ext uri="{BB962C8B-B14F-4D97-AF65-F5344CB8AC3E}">
        <p14:creationId xmlns:p14="http://schemas.microsoft.com/office/powerpoint/2010/main" val="3231740438"/>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72CEB0B-2390-4033-AB87-29C5D9361417}" type="datetimeFigureOut">
              <a:rPr lang="en-GB" smtClean="0"/>
              <a:t>25/06/2023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2637ACC-1186-4C21-8FC7-5E550E1A44F2}" type="slidenum">
              <a:rPr lang="en-GB" smtClean="0"/>
              <a:t>‹#›</a:t>
            </a:fld>
            <a:endParaRPr lang="en-GB"/>
          </a:p>
        </p:txBody>
      </p:sp>
    </p:spTree>
    <p:extLst>
      <p:ext uri="{BB962C8B-B14F-4D97-AF65-F5344CB8AC3E}">
        <p14:creationId xmlns:p14="http://schemas.microsoft.com/office/powerpoint/2010/main" val="31291322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972CEB0B-2390-4033-AB87-29C5D9361417}" type="datetimeFigureOut">
              <a:rPr lang="en-GB" smtClean="0"/>
              <a:t>25/06/2023</a:t>
            </a:fld>
            <a:endParaRPr lang="en-GB"/>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GB"/>
          </a:p>
        </p:txBody>
      </p:sp>
      <p:sp>
        <p:nvSpPr>
          <p:cNvPr id="6" name="Slide Number Placeholder 5"/>
          <p:cNvSpPr>
            <a:spLocks noGrp="1"/>
          </p:cNvSpPr>
          <p:nvPr>
            <p:ph type="sldNum" sz="quarter" idx="12"/>
          </p:nvPr>
        </p:nvSpPr>
        <p:spPr>
          <a:xfrm>
            <a:off x="8604504" y="5211060"/>
            <a:ext cx="2112264" cy="228600"/>
          </a:xfrm>
        </p:spPr>
        <p:txBody>
          <a:bodyPr/>
          <a:lstStyle/>
          <a:p>
            <a:fld id="{A2637ACC-1186-4C21-8FC7-5E550E1A44F2}" type="slidenum">
              <a:rPr lang="en-GB" smtClean="0"/>
              <a:t>‹#›</a:t>
            </a:fld>
            <a:endParaRPr lang="en-GB"/>
          </a:p>
        </p:txBody>
      </p:sp>
    </p:spTree>
    <p:extLst>
      <p:ext uri="{BB962C8B-B14F-4D97-AF65-F5344CB8AC3E}">
        <p14:creationId xmlns:p14="http://schemas.microsoft.com/office/powerpoint/2010/main" val="3625028612"/>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72CEB0B-2390-4033-AB87-29C5D9361417}" type="datetimeFigureOut">
              <a:rPr lang="en-GB" smtClean="0"/>
              <a:t>25/06/2023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2637ACC-1186-4C21-8FC7-5E550E1A44F2}" type="slidenum">
              <a:rPr lang="en-GB" smtClean="0"/>
              <a:t>‹#›</a:t>
            </a:fld>
            <a:endParaRPr lang="en-GB"/>
          </a:p>
        </p:txBody>
      </p:sp>
    </p:spTree>
    <p:extLst>
      <p:ext uri="{BB962C8B-B14F-4D97-AF65-F5344CB8AC3E}">
        <p14:creationId xmlns:p14="http://schemas.microsoft.com/office/powerpoint/2010/main" val="35583344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72CEB0B-2390-4033-AB87-29C5D9361417}" type="datetimeFigureOut">
              <a:rPr lang="en-GB" smtClean="0"/>
              <a:t>25/06/2023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2637ACC-1186-4C21-8FC7-5E550E1A44F2}" type="slidenum">
              <a:rPr lang="en-GB" smtClean="0"/>
              <a:t>‹#›</a:t>
            </a:fld>
            <a:endParaRPr lang="en-GB"/>
          </a:p>
        </p:txBody>
      </p:sp>
    </p:spTree>
    <p:extLst>
      <p:ext uri="{BB962C8B-B14F-4D97-AF65-F5344CB8AC3E}">
        <p14:creationId xmlns:p14="http://schemas.microsoft.com/office/powerpoint/2010/main" val="29779017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72CEB0B-2390-4033-AB87-29C5D9361417}" type="datetimeFigureOut">
              <a:rPr lang="en-GB" smtClean="0"/>
              <a:t>25/06/2023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2637ACC-1186-4C21-8FC7-5E550E1A44F2}" type="slidenum">
              <a:rPr lang="en-GB" smtClean="0"/>
              <a:t>‹#›</a:t>
            </a:fld>
            <a:endParaRPr lang="en-GB"/>
          </a:p>
        </p:txBody>
      </p:sp>
    </p:spTree>
    <p:extLst>
      <p:ext uri="{BB962C8B-B14F-4D97-AF65-F5344CB8AC3E}">
        <p14:creationId xmlns:p14="http://schemas.microsoft.com/office/powerpoint/2010/main" val="32196481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72CEB0B-2390-4033-AB87-29C5D9361417}" type="datetimeFigureOut">
              <a:rPr lang="en-GB" smtClean="0"/>
              <a:t>25/06/2023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2637ACC-1186-4C21-8FC7-5E550E1A44F2}" type="slidenum">
              <a:rPr lang="en-GB" smtClean="0"/>
              <a:t>‹#›</a:t>
            </a:fld>
            <a:endParaRPr lang="en-GB"/>
          </a:p>
        </p:txBody>
      </p:sp>
    </p:spTree>
    <p:extLst>
      <p:ext uri="{BB962C8B-B14F-4D97-AF65-F5344CB8AC3E}">
        <p14:creationId xmlns:p14="http://schemas.microsoft.com/office/powerpoint/2010/main" val="22020574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972CEB0B-2390-4033-AB87-29C5D9361417}" type="datetimeFigureOut">
              <a:rPr lang="en-GB" smtClean="0"/>
              <a:t>25/06/2023</a:t>
            </a:fld>
            <a:endParaRPr lang="en-GB"/>
          </a:p>
        </p:txBody>
      </p:sp>
      <p:sp>
        <p:nvSpPr>
          <p:cNvPr id="9" name="Footer Placeholder 8"/>
          <p:cNvSpPr>
            <a:spLocks noGrp="1"/>
          </p:cNvSpPr>
          <p:nvPr>
            <p:ph type="ftr" sz="quarter" idx="11"/>
          </p:nvPr>
        </p:nvSpPr>
        <p:spPr/>
        <p:txBody>
          <a:bodyPr/>
          <a:lstStyle>
            <a:lvl1pPr algn="r">
              <a:defRPr/>
            </a:lvl1pPr>
          </a:lstStyle>
          <a:p>
            <a:endParaRPr lang="en-GB"/>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A2637ACC-1186-4C21-8FC7-5E550E1A44F2}" type="slidenum">
              <a:rPr lang="en-GB" smtClean="0"/>
              <a:t>‹#›</a:t>
            </a:fld>
            <a:endParaRPr lang="en-GB"/>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2284402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972CEB0B-2390-4033-AB87-29C5D9361417}" type="datetimeFigureOut">
              <a:rPr lang="en-GB" smtClean="0"/>
              <a:t>25/06/2023</a:t>
            </a:fld>
            <a:endParaRPr lang="en-GB"/>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GB"/>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A2637ACC-1186-4C21-8FC7-5E550E1A44F2}" type="slidenum">
              <a:rPr lang="en-GB" smtClean="0"/>
              <a:t>‹#›</a:t>
            </a:fld>
            <a:endParaRPr lang="en-GB"/>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1965499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72CEB0B-2390-4033-AB87-29C5D9361417}" type="datetimeFigureOut">
              <a:rPr lang="en-GB" smtClean="0"/>
              <a:t>25/06/2023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2637ACC-1186-4C21-8FC7-5E550E1A44F2}" type="slidenum">
              <a:rPr lang="en-GB" smtClean="0"/>
              <a:t>‹#›</a:t>
            </a:fld>
            <a:endParaRPr lang="en-GB"/>
          </a:p>
        </p:txBody>
      </p:sp>
    </p:spTree>
    <p:extLst>
      <p:ext uri="{BB962C8B-B14F-4D97-AF65-F5344CB8AC3E}">
        <p14:creationId xmlns:p14="http://schemas.microsoft.com/office/powerpoint/2010/main" val="12152827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72CEB0B-2390-4033-AB87-29C5D9361417}" type="datetimeFigureOut">
              <a:rPr lang="en-GB" smtClean="0"/>
              <a:t>25/06/2023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2637ACC-1186-4C21-8FC7-5E550E1A44F2}" type="slidenum">
              <a:rPr lang="en-GB" smtClean="0"/>
              <a:t>‹#›</a:t>
            </a:fld>
            <a:endParaRPr lang="en-GB"/>
          </a:p>
        </p:txBody>
      </p:sp>
    </p:spTree>
    <p:extLst>
      <p:ext uri="{BB962C8B-B14F-4D97-AF65-F5344CB8AC3E}">
        <p14:creationId xmlns:p14="http://schemas.microsoft.com/office/powerpoint/2010/main" val="32562876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972CEB0B-2390-4033-AB87-29C5D9361417}" type="datetimeFigureOut">
              <a:rPr lang="en-GB" smtClean="0"/>
              <a:t>25/06/2023</a:t>
            </a:fld>
            <a:endParaRPr lang="en-GB"/>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GB"/>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A2637ACC-1186-4C21-8FC7-5E550E1A44F2}" type="slidenum">
              <a:rPr lang="en-GB" smtClean="0"/>
              <a:t>‹#›</a:t>
            </a:fld>
            <a:endParaRPr lang="en-GB"/>
          </a:p>
        </p:txBody>
      </p:sp>
    </p:spTree>
    <p:extLst>
      <p:ext uri="{BB962C8B-B14F-4D97-AF65-F5344CB8AC3E}">
        <p14:creationId xmlns:p14="http://schemas.microsoft.com/office/powerpoint/2010/main" val="295899825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www.cipd.org/"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3" Type="http://schemas.openxmlformats.org/officeDocument/2006/relationships/hyperlink" Target="https://www.cipd.org/" TargetMode="External"/><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www.cipd.org/" TargetMode="External"/><Relationship Id="rId2" Type="http://schemas.openxmlformats.org/officeDocument/2006/relationships/hyperlink" Target="http://www.dictionary.cambridge.org/" TargetMode="External"/><Relationship Id="rId1" Type="http://schemas.openxmlformats.org/officeDocument/2006/relationships/slideLayout" Target="../slideLayouts/slideLayout2.xml"/><Relationship Id="rId5" Type="http://schemas.openxmlformats.org/officeDocument/2006/relationships/hyperlink" Target="https://yourstory.com/" TargetMode="External"/><Relationship Id="rId4" Type="http://schemas.openxmlformats.org/officeDocument/2006/relationships/hyperlink" Target="http://www.investopedia.com/"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2.jpg"/><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D9A5D0-936C-2267-EA4B-DBC7880FA1B4}"/>
              </a:ext>
            </a:extLst>
          </p:cNvPr>
          <p:cNvSpPr>
            <a:spLocks noGrp="1"/>
          </p:cNvSpPr>
          <p:nvPr>
            <p:ph type="ctrTitle"/>
          </p:nvPr>
        </p:nvSpPr>
        <p:spPr>
          <a:xfrm>
            <a:off x="5052527" y="1435120"/>
            <a:ext cx="2046363" cy="494971"/>
          </a:xfrm>
        </p:spPr>
        <p:txBody>
          <a:bodyPr/>
          <a:lstStyle/>
          <a:p>
            <a:r>
              <a:rPr lang="en-GB" sz="2000" cap="none" spc="80" dirty="0">
                <a:solidFill>
                  <a:srgbClr val="374151"/>
                </a:solidFill>
                <a:latin typeface="Söhne"/>
              </a:rPr>
              <a:t>Assessment</a:t>
            </a:r>
            <a:br>
              <a:rPr lang="en-GB" sz="2000" cap="none" spc="80" dirty="0">
                <a:solidFill>
                  <a:srgbClr val="374151"/>
                </a:solidFill>
                <a:latin typeface="Söhne"/>
              </a:rPr>
            </a:br>
            <a:r>
              <a:rPr lang="en-GB" sz="2000" cap="none" spc="80" dirty="0">
                <a:solidFill>
                  <a:srgbClr val="374151"/>
                </a:solidFill>
                <a:latin typeface="Söhne"/>
              </a:rPr>
              <a:t> component 1</a:t>
            </a:r>
            <a:br>
              <a:rPr lang="en-GB" sz="1800" b="1" dirty="0"/>
            </a:br>
            <a:endParaRPr lang="en-GB" sz="1800" dirty="0"/>
          </a:p>
        </p:txBody>
      </p:sp>
      <p:sp>
        <p:nvSpPr>
          <p:cNvPr id="3" name="Subtitle 2">
            <a:extLst>
              <a:ext uri="{FF2B5EF4-FFF2-40B4-BE49-F238E27FC236}">
                <a16:creationId xmlns:a16="http://schemas.microsoft.com/office/drawing/2014/main" id="{A340F5DB-54A8-EC47-8B2F-7624A908B196}"/>
              </a:ext>
            </a:extLst>
          </p:cNvPr>
          <p:cNvSpPr>
            <a:spLocks noGrp="1"/>
          </p:cNvSpPr>
          <p:nvPr>
            <p:ph type="subTitle" idx="1"/>
          </p:nvPr>
        </p:nvSpPr>
        <p:spPr>
          <a:xfrm>
            <a:off x="1557183" y="2508317"/>
            <a:ext cx="9070848" cy="1248544"/>
          </a:xfrm>
        </p:spPr>
        <p:txBody>
          <a:bodyPr>
            <a:normAutofit/>
          </a:bodyPr>
          <a:lstStyle/>
          <a:p>
            <a:r>
              <a:rPr lang="en-GB" sz="2800" b="0" i="0" dirty="0">
                <a:solidFill>
                  <a:srgbClr val="374151"/>
                </a:solidFill>
                <a:effectLst/>
                <a:latin typeface="Söhne"/>
              </a:rPr>
              <a:t>The Importance of Human Resources in Achieving Business Goals</a:t>
            </a:r>
            <a:endParaRPr lang="en-GB" sz="2800" dirty="0"/>
          </a:p>
        </p:txBody>
      </p:sp>
      <p:sp>
        <p:nvSpPr>
          <p:cNvPr id="5" name="TextBox 4">
            <a:extLst>
              <a:ext uri="{FF2B5EF4-FFF2-40B4-BE49-F238E27FC236}">
                <a16:creationId xmlns:a16="http://schemas.microsoft.com/office/drawing/2014/main" id="{A118E4AF-AEC5-AA09-455F-309FC7850909}"/>
              </a:ext>
            </a:extLst>
          </p:cNvPr>
          <p:cNvSpPr txBox="1"/>
          <p:nvPr/>
        </p:nvSpPr>
        <p:spPr>
          <a:xfrm>
            <a:off x="2734597" y="-35835"/>
            <a:ext cx="6232422" cy="1171795"/>
          </a:xfrm>
          <a:prstGeom prst="rect">
            <a:avLst/>
          </a:prstGeom>
          <a:noFill/>
        </p:spPr>
        <p:txBody>
          <a:bodyPr wrap="square">
            <a:spAutoFit/>
          </a:bodyPr>
          <a:lstStyle/>
          <a:p>
            <a:pPr indent="180340" algn="ctr">
              <a:lnSpc>
                <a:spcPct val="150000"/>
              </a:lnSpc>
              <a:spcAft>
                <a:spcPts val="800"/>
              </a:spcAft>
            </a:pPr>
            <a:r>
              <a:rPr lang="en-GB" sz="1800" b="1" i="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University of Wales Trinity Saint David Birmingham</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ctr"/>
            <a:r>
              <a:rPr lang="en-GB" sz="1800" i="1" dirty="0">
                <a:solidFill>
                  <a:srgbClr val="000000"/>
                </a:solidFill>
                <a:effectLst/>
                <a:latin typeface="Arial" panose="020B0604020202020204" pitchFamily="34" charset="0"/>
                <a:ea typeface="Times New Roman" panose="02020603050405020304" pitchFamily="18" charset="0"/>
              </a:rPr>
              <a:t>BA (Hons) Business Management</a:t>
            </a:r>
          </a:p>
          <a:p>
            <a:pPr algn="ctr"/>
            <a:r>
              <a:rPr lang="en-US" altLang="en-US" sz="1800" b="1" dirty="0"/>
              <a:t>Module code:	LCBB5004</a:t>
            </a:r>
            <a:endParaRPr lang="en-GB" dirty="0"/>
          </a:p>
        </p:txBody>
      </p:sp>
      <p:sp>
        <p:nvSpPr>
          <p:cNvPr id="7" name="TextBox 6">
            <a:extLst>
              <a:ext uri="{FF2B5EF4-FFF2-40B4-BE49-F238E27FC236}">
                <a16:creationId xmlns:a16="http://schemas.microsoft.com/office/drawing/2014/main" id="{6DF0A183-2ED0-D1BA-618B-DFE4E6C20F9F}"/>
              </a:ext>
            </a:extLst>
          </p:cNvPr>
          <p:cNvSpPr txBox="1"/>
          <p:nvPr/>
        </p:nvSpPr>
        <p:spPr>
          <a:xfrm>
            <a:off x="4258597" y="4335087"/>
            <a:ext cx="6098458" cy="792781"/>
          </a:xfrm>
          <a:prstGeom prst="rect">
            <a:avLst/>
          </a:prstGeom>
          <a:noFill/>
        </p:spPr>
        <p:txBody>
          <a:bodyPr wrap="square">
            <a:spAutoFit/>
          </a:bodyPr>
          <a:lstStyle/>
          <a:p>
            <a:pPr indent="180340" algn="r">
              <a:lnSpc>
                <a:spcPct val="150000"/>
              </a:lnSpc>
            </a:pPr>
            <a:r>
              <a:rPr lang="en-US" sz="1600" spc="80" dirty="0">
                <a:solidFill>
                  <a:srgbClr val="374151"/>
                </a:solidFill>
                <a:latin typeface="Söhne"/>
              </a:rPr>
              <a:t>Author: Elena Turcanu, Student nr 2127547</a:t>
            </a:r>
            <a:endParaRPr lang="en-GB" sz="1600" spc="80" dirty="0">
              <a:solidFill>
                <a:srgbClr val="374151"/>
              </a:solidFill>
              <a:latin typeface="Söhne"/>
            </a:endParaRPr>
          </a:p>
          <a:p>
            <a:pPr indent="180340" algn="r">
              <a:lnSpc>
                <a:spcPct val="150000"/>
              </a:lnSpc>
            </a:pPr>
            <a:r>
              <a:rPr lang="en-US" sz="1600" spc="80" dirty="0">
                <a:solidFill>
                  <a:srgbClr val="374151"/>
                </a:solidFill>
                <a:latin typeface="Söhne"/>
              </a:rPr>
              <a:t>Lecturer: Mr. Samuel Ofori</a:t>
            </a:r>
            <a:endParaRPr lang="en-GB" sz="1600" spc="80" dirty="0">
              <a:solidFill>
                <a:srgbClr val="374151"/>
              </a:solidFill>
              <a:latin typeface="Söhne"/>
            </a:endParaRPr>
          </a:p>
        </p:txBody>
      </p:sp>
      <p:sp>
        <p:nvSpPr>
          <p:cNvPr id="9" name="TextBox 8">
            <a:extLst>
              <a:ext uri="{FF2B5EF4-FFF2-40B4-BE49-F238E27FC236}">
                <a16:creationId xmlns:a16="http://schemas.microsoft.com/office/drawing/2014/main" id="{598400D9-FD13-1499-700F-6C6FAB225A7B}"/>
              </a:ext>
            </a:extLst>
          </p:cNvPr>
          <p:cNvSpPr txBox="1"/>
          <p:nvPr/>
        </p:nvSpPr>
        <p:spPr>
          <a:xfrm>
            <a:off x="3133097" y="6410009"/>
            <a:ext cx="6096000" cy="369332"/>
          </a:xfrm>
          <a:prstGeom prst="rect">
            <a:avLst/>
          </a:prstGeom>
          <a:noFill/>
        </p:spPr>
        <p:txBody>
          <a:bodyPr wrap="square">
            <a:spAutoFit/>
          </a:bodyPr>
          <a:lstStyle/>
          <a:p>
            <a:pPr algn="ctr"/>
            <a:r>
              <a:rPr lang="en-GB" b="1" dirty="0"/>
              <a:t>Birmingham, 2023</a:t>
            </a:r>
          </a:p>
        </p:txBody>
      </p:sp>
    </p:spTree>
    <p:extLst>
      <p:ext uri="{BB962C8B-B14F-4D97-AF65-F5344CB8AC3E}">
        <p14:creationId xmlns:p14="http://schemas.microsoft.com/office/powerpoint/2010/main" val="37658481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F7F0E2-1F02-A5BD-36BC-CCD12126F37A}"/>
              </a:ext>
            </a:extLst>
          </p:cNvPr>
          <p:cNvSpPr>
            <a:spLocks noGrp="1"/>
          </p:cNvSpPr>
          <p:nvPr>
            <p:ph type="title"/>
          </p:nvPr>
        </p:nvSpPr>
        <p:spPr>
          <a:xfrm>
            <a:off x="934064" y="288634"/>
            <a:ext cx="10058400" cy="802748"/>
          </a:xfrm>
        </p:spPr>
        <p:txBody>
          <a:bodyPr/>
          <a:lstStyle/>
          <a:p>
            <a:pPr algn="ctr"/>
            <a:r>
              <a:rPr lang="en-GB" dirty="0"/>
              <a:t>Introduction</a:t>
            </a:r>
          </a:p>
        </p:txBody>
      </p:sp>
      <p:sp>
        <p:nvSpPr>
          <p:cNvPr id="3" name="Content Placeholder 2">
            <a:extLst>
              <a:ext uri="{FF2B5EF4-FFF2-40B4-BE49-F238E27FC236}">
                <a16:creationId xmlns:a16="http://schemas.microsoft.com/office/drawing/2014/main" id="{17BE5B90-9273-E1D5-61FF-C50A6D44E44B}"/>
              </a:ext>
            </a:extLst>
          </p:cNvPr>
          <p:cNvSpPr>
            <a:spLocks noGrp="1"/>
          </p:cNvSpPr>
          <p:nvPr>
            <p:ph idx="1"/>
          </p:nvPr>
        </p:nvSpPr>
        <p:spPr>
          <a:xfrm>
            <a:off x="235974" y="1091382"/>
            <a:ext cx="11710220" cy="5589637"/>
          </a:xfrm>
        </p:spPr>
        <p:txBody>
          <a:bodyPr>
            <a:normAutofit/>
          </a:bodyPr>
          <a:lstStyle/>
          <a:p>
            <a:pPr marL="0" indent="0">
              <a:buNone/>
            </a:pPr>
            <a:r>
              <a:rPr lang="en-GB" sz="2000" dirty="0">
                <a:solidFill>
                  <a:srgbClr val="374151"/>
                </a:solidFill>
                <a:latin typeface="Söhne"/>
              </a:rPr>
              <a:t>According to </a:t>
            </a:r>
            <a:r>
              <a:rPr lang="en-GB" sz="2000" dirty="0" err="1">
                <a:solidFill>
                  <a:srgbClr val="374151"/>
                </a:solidFill>
                <a:latin typeface="Söhne"/>
              </a:rPr>
              <a:t>Gunnigle</a:t>
            </a:r>
            <a:r>
              <a:rPr lang="en-GB" sz="2000" dirty="0">
                <a:solidFill>
                  <a:srgbClr val="374151"/>
                </a:solidFill>
                <a:latin typeface="Söhne"/>
              </a:rPr>
              <a:t> et al. (1997:1), people are essential to organizations and employees are one of a company's most valuable assets. Therefore, effectively managing the workforce is crucial for improving and maintaining business performance. However, managing employees can be challenging because it involves dealing with individuals who have diverse physical and psychological characteristics.</a:t>
            </a:r>
          </a:p>
          <a:p>
            <a:pPr marL="0" indent="0">
              <a:buNone/>
            </a:pPr>
            <a:r>
              <a:rPr lang="en-GB" sz="2000" dirty="0">
                <a:solidFill>
                  <a:srgbClr val="374151"/>
                </a:solidFill>
                <a:latin typeface="Söhne"/>
              </a:rPr>
              <a:t>In the following presentation, I proposed to address the role of HR Professionals in achieving general organizational objectives.</a:t>
            </a:r>
          </a:p>
          <a:p>
            <a:pPr marL="0" indent="0">
              <a:buNone/>
            </a:pPr>
            <a:r>
              <a:rPr lang="en-GB" sz="2000" dirty="0">
                <a:solidFill>
                  <a:srgbClr val="374151"/>
                </a:solidFill>
                <a:latin typeface="Söhne"/>
              </a:rPr>
              <a:t>At the end of this presentation, we will have an understanding of the following aspects:</a:t>
            </a:r>
          </a:p>
          <a:p>
            <a:r>
              <a:rPr lang="en-GB" sz="2000" dirty="0">
                <a:solidFill>
                  <a:srgbClr val="374151"/>
                </a:solidFill>
                <a:latin typeface="Söhne"/>
              </a:rPr>
              <a:t>what is Human Resource;</a:t>
            </a:r>
          </a:p>
          <a:p>
            <a:r>
              <a:rPr lang="en-GB" sz="2000" dirty="0">
                <a:solidFill>
                  <a:srgbClr val="374151"/>
                </a:solidFill>
                <a:latin typeface="Söhne"/>
              </a:rPr>
              <a:t>job attributes and responsibilities of HR Professionals,</a:t>
            </a:r>
          </a:p>
          <a:p>
            <a:r>
              <a:rPr lang="en-GB" sz="2000" dirty="0">
                <a:solidFill>
                  <a:srgbClr val="374151"/>
                </a:solidFill>
                <a:latin typeface="Söhne"/>
              </a:rPr>
              <a:t>what are the values promoted by HRM in the company,</a:t>
            </a:r>
          </a:p>
          <a:p>
            <a:r>
              <a:rPr lang="en-GB" sz="2000" dirty="0">
                <a:solidFill>
                  <a:srgbClr val="374151"/>
                </a:solidFill>
                <a:latin typeface="Söhne"/>
              </a:rPr>
              <a:t>who is CIPD and why "CIPD profession map“ is important for HRP, </a:t>
            </a:r>
          </a:p>
          <a:p>
            <a:r>
              <a:rPr lang="en-GB" sz="2000" dirty="0">
                <a:solidFill>
                  <a:srgbClr val="374151"/>
                </a:solidFill>
                <a:latin typeface="Söhne"/>
              </a:rPr>
              <a:t>what kind of relationship exists between employer and employee,</a:t>
            </a:r>
          </a:p>
          <a:p>
            <a:r>
              <a:rPr lang="en-GB" sz="2000" dirty="0">
                <a:solidFill>
                  <a:srgbClr val="374151"/>
                </a:solidFill>
                <a:latin typeface="Söhne"/>
              </a:rPr>
              <a:t>what techniques and factors can positively impact the relationship between employer and employee.</a:t>
            </a:r>
          </a:p>
        </p:txBody>
      </p:sp>
    </p:spTree>
    <p:extLst>
      <p:ext uri="{BB962C8B-B14F-4D97-AF65-F5344CB8AC3E}">
        <p14:creationId xmlns:p14="http://schemas.microsoft.com/office/powerpoint/2010/main" val="7420007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0D67EB-9756-6802-2FEA-FB1C96666CB0}"/>
              </a:ext>
            </a:extLst>
          </p:cNvPr>
          <p:cNvSpPr>
            <a:spLocks noGrp="1"/>
          </p:cNvSpPr>
          <p:nvPr>
            <p:ph type="title"/>
          </p:nvPr>
        </p:nvSpPr>
        <p:spPr/>
        <p:txBody>
          <a:bodyPr/>
          <a:lstStyle/>
          <a:p>
            <a:r>
              <a:rPr lang="en-GB" dirty="0"/>
              <a:t>What is Human Resources?</a:t>
            </a:r>
          </a:p>
        </p:txBody>
      </p:sp>
      <p:sp>
        <p:nvSpPr>
          <p:cNvPr id="3" name="Content Placeholder 2">
            <a:extLst>
              <a:ext uri="{FF2B5EF4-FFF2-40B4-BE49-F238E27FC236}">
                <a16:creationId xmlns:a16="http://schemas.microsoft.com/office/drawing/2014/main" id="{464219FA-74F9-2D03-F16F-6348DAC30E47}"/>
              </a:ext>
            </a:extLst>
          </p:cNvPr>
          <p:cNvSpPr>
            <a:spLocks noGrp="1"/>
          </p:cNvSpPr>
          <p:nvPr>
            <p:ph idx="1"/>
          </p:nvPr>
        </p:nvSpPr>
        <p:spPr>
          <a:xfrm>
            <a:off x="7152968" y="1776856"/>
            <a:ext cx="4706416" cy="3813580"/>
          </a:xfrm>
        </p:spPr>
        <p:txBody>
          <a:bodyPr>
            <a:normAutofit/>
          </a:bodyPr>
          <a:lstStyle/>
          <a:p>
            <a:r>
              <a:rPr lang="en-GB" sz="2000" b="0" i="0" dirty="0">
                <a:solidFill>
                  <a:srgbClr val="374151"/>
                </a:solidFill>
                <a:effectLst/>
                <a:latin typeface="Söhne"/>
              </a:rPr>
              <a:t>According to </a:t>
            </a:r>
            <a:r>
              <a:rPr lang="en-GB" sz="2000" dirty="0">
                <a:solidFill>
                  <a:srgbClr val="374151"/>
                </a:solidFill>
                <a:latin typeface="Söhne"/>
              </a:rPr>
              <a:t>Cambridge Dictionary, The Human Resources (HR) i</a:t>
            </a:r>
            <a:r>
              <a:rPr lang="en-GB" sz="2000" b="0" i="0" dirty="0">
                <a:solidFill>
                  <a:srgbClr val="374151"/>
                </a:solidFill>
                <a:effectLst/>
                <a:latin typeface="Söhne"/>
              </a:rPr>
              <a:t>s </a:t>
            </a:r>
            <a:r>
              <a:rPr lang="en-GB" sz="2000" dirty="0">
                <a:solidFill>
                  <a:srgbClr val="374151"/>
                </a:solidFill>
                <a:latin typeface="Söhne"/>
              </a:rPr>
              <a:t>the company </a:t>
            </a:r>
            <a:r>
              <a:rPr lang="en-GB" sz="2000" b="0" i="0" dirty="0">
                <a:solidFill>
                  <a:srgbClr val="374151"/>
                </a:solidFill>
                <a:effectLst/>
                <a:latin typeface="Söhne"/>
              </a:rPr>
              <a:t>department responsible for handling employee-related matters in a company.</a:t>
            </a:r>
          </a:p>
          <a:p>
            <a:r>
              <a:rPr lang="en-GB" sz="2000" b="0" i="0" dirty="0">
                <a:solidFill>
                  <a:srgbClr val="374151"/>
                </a:solidFill>
                <a:effectLst/>
                <a:latin typeface="Söhne"/>
              </a:rPr>
              <a:t> This includes tasks like hiring, training, addressing concerns, and maintaining employee records.</a:t>
            </a:r>
          </a:p>
          <a:p>
            <a:r>
              <a:rPr lang="en-GB" sz="2000" b="0" i="0" dirty="0">
                <a:solidFill>
                  <a:srgbClr val="374151"/>
                </a:solidFill>
                <a:effectLst/>
                <a:latin typeface="Söhne"/>
              </a:rPr>
              <a:t>Additionally, it is in charge of implementing and managing employee benefits programs.</a:t>
            </a:r>
            <a:endParaRPr lang="en-GB" sz="2000" dirty="0"/>
          </a:p>
        </p:txBody>
      </p:sp>
      <p:sp>
        <p:nvSpPr>
          <p:cNvPr id="5" name="TextBox 4">
            <a:extLst>
              <a:ext uri="{FF2B5EF4-FFF2-40B4-BE49-F238E27FC236}">
                <a16:creationId xmlns:a16="http://schemas.microsoft.com/office/drawing/2014/main" id="{12B87B0F-2F52-FBB5-CB24-A1CD793E4E46}"/>
              </a:ext>
            </a:extLst>
          </p:cNvPr>
          <p:cNvSpPr txBox="1"/>
          <p:nvPr/>
        </p:nvSpPr>
        <p:spPr>
          <a:xfrm>
            <a:off x="1066799" y="5590436"/>
            <a:ext cx="6096000" cy="369332"/>
          </a:xfrm>
          <a:prstGeom prst="rect">
            <a:avLst/>
          </a:prstGeom>
          <a:noFill/>
        </p:spPr>
        <p:txBody>
          <a:bodyPr wrap="square">
            <a:spAutoFit/>
          </a:bodyPr>
          <a:lstStyle/>
          <a:p>
            <a:r>
              <a:rPr lang="en-GB" dirty="0"/>
              <a:t>Human Resources. Source: https://yourstory.com/</a:t>
            </a:r>
          </a:p>
        </p:txBody>
      </p:sp>
      <p:pic>
        <p:nvPicPr>
          <p:cNvPr id="7" name="Picture 6" descr="A group of people standing in a line&#10;&#10;Description automatically generated with medium confidence">
            <a:extLst>
              <a:ext uri="{FF2B5EF4-FFF2-40B4-BE49-F238E27FC236}">
                <a16:creationId xmlns:a16="http://schemas.microsoft.com/office/drawing/2014/main" id="{38135E2A-DA25-3A31-4143-21665F7C295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32614" y="1776856"/>
            <a:ext cx="6820353" cy="3614787"/>
          </a:xfrm>
          <a:prstGeom prst="rect">
            <a:avLst/>
          </a:prstGeom>
        </p:spPr>
      </p:pic>
    </p:spTree>
    <p:extLst>
      <p:ext uri="{BB962C8B-B14F-4D97-AF65-F5344CB8AC3E}">
        <p14:creationId xmlns:p14="http://schemas.microsoft.com/office/powerpoint/2010/main" val="7442607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622622-6793-2B79-D049-7D241B1216A1}"/>
              </a:ext>
            </a:extLst>
          </p:cNvPr>
          <p:cNvSpPr>
            <a:spLocks noGrp="1"/>
          </p:cNvSpPr>
          <p:nvPr>
            <p:ph type="title"/>
          </p:nvPr>
        </p:nvSpPr>
        <p:spPr>
          <a:xfrm>
            <a:off x="899301" y="1922913"/>
            <a:ext cx="4311445" cy="1371600"/>
          </a:xfrm>
        </p:spPr>
        <p:txBody>
          <a:bodyPr>
            <a:normAutofit/>
          </a:bodyPr>
          <a:lstStyle/>
          <a:p>
            <a:pPr algn="ctr"/>
            <a:r>
              <a:rPr lang="en-GB" sz="3600" b="1" dirty="0">
                <a:solidFill>
                  <a:srgbClr val="2D2D2D"/>
                </a:solidFill>
                <a:latin typeface="Noto Sans" panose="020B0502040204020203" pitchFamily="34" charset="0"/>
              </a:rPr>
              <a:t>What is an HR professional?</a:t>
            </a:r>
          </a:p>
        </p:txBody>
      </p:sp>
      <p:sp>
        <p:nvSpPr>
          <p:cNvPr id="8" name="Content Placeholder 2">
            <a:extLst>
              <a:ext uri="{FF2B5EF4-FFF2-40B4-BE49-F238E27FC236}">
                <a16:creationId xmlns:a16="http://schemas.microsoft.com/office/drawing/2014/main" id="{50B63EE0-5B67-F411-51C1-76B12EF0DE7F}"/>
              </a:ext>
            </a:extLst>
          </p:cNvPr>
          <p:cNvSpPr>
            <a:spLocks noGrp="1"/>
          </p:cNvSpPr>
          <p:nvPr>
            <p:ph idx="1"/>
          </p:nvPr>
        </p:nvSpPr>
        <p:spPr>
          <a:xfrm>
            <a:off x="250723" y="3923072"/>
            <a:ext cx="10987868" cy="2674374"/>
          </a:xfrm>
        </p:spPr>
        <p:txBody>
          <a:bodyPr>
            <a:normAutofit lnSpcReduction="10000"/>
          </a:bodyPr>
          <a:lstStyle/>
          <a:p>
            <a:r>
              <a:rPr lang="en-GB" sz="2000" b="0" i="0" dirty="0">
                <a:solidFill>
                  <a:srgbClr val="374151"/>
                </a:solidFill>
                <a:effectLst/>
                <a:latin typeface="Söhne"/>
              </a:rPr>
              <a:t>According to the Chartered Institute of Personnel and Development (CIPD), a human resource professional is an individual who is responsible for managing and implementing strategies and policies related to the workforce within an organization. </a:t>
            </a:r>
          </a:p>
          <a:p>
            <a:r>
              <a:rPr lang="en-GB" sz="2000" b="0" i="0" dirty="0">
                <a:solidFill>
                  <a:srgbClr val="374151"/>
                </a:solidFill>
                <a:effectLst/>
                <a:latin typeface="Söhne"/>
              </a:rPr>
              <a:t>They are experts in various HR areas such as recruitment, employee relations, performance management, training and development, compensation and benefits, and overall employee well-being. </a:t>
            </a:r>
          </a:p>
          <a:p>
            <a:r>
              <a:rPr lang="en-GB" sz="2000" b="0" i="0" dirty="0">
                <a:solidFill>
                  <a:srgbClr val="374151"/>
                </a:solidFill>
                <a:effectLst/>
                <a:latin typeface="Söhne"/>
              </a:rPr>
              <a:t>Human resource professionals play a crucial role in aligning the organization's goals with the needs and aspirations of its employees.</a:t>
            </a:r>
            <a:endParaRPr lang="en-GB" sz="2000" dirty="0"/>
          </a:p>
        </p:txBody>
      </p:sp>
      <p:pic>
        <p:nvPicPr>
          <p:cNvPr id="5" name="Picture 4" descr="A group of people standing in front of a computer&#10;&#10;Description automatically generated with low confidence">
            <a:extLst>
              <a:ext uri="{FF2B5EF4-FFF2-40B4-BE49-F238E27FC236}">
                <a16:creationId xmlns:a16="http://schemas.microsoft.com/office/drawing/2014/main" id="{E19AEFB7-DAF7-E6E4-BE50-FD765765ECB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478260" y="412955"/>
            <a:ext cx="6197897" cy="3728177"/>
          </a:xfrm>
          <a:prstGeom prst="rect">
            <a:avLst/>
          </a:prstGeom>
        </p:spPr>
      </p:pic>
    </p:spTree>
    <p:extLst>
      <p:ext uri="{BB962C8B-B14F-4D97-AF65-F5344CB8AC3E}">
        <p14:creationId xmlns:p14="http://schemas.microsoft.com/office/powerpoint/2010/main" val="11042508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6E5475-1121-F496-ED66-724E80B2B29F}"/>
              </a:ext>
            </a:extLst>
          </p:cNvPr>
          <p:cNvSpPr>
            <a:spLocks noGrp="1"/>
          </p:cNvSpPr>
          <p:nvPr>
            <p:ph type="title"/>
          </p:nvPr>
        </p:nvSpPr>
        <p:spPr>
          <a:xfrm>
            <a:off x="727587" y="341459"/>
            <a:ext cx="10397613" cy="740089"/>
          </a:xfrm>
        </p:spPr>
        <p:txBody>
          <a:bodyPr>
            <a:normAutofit fontScale="90000"/>
          </a:bodyPr>
          <a:lstStyle/>
          <a:p>
            <a:r>
              <a:rPr lang="en-GB" sz="4800" b="1" dirty="0">
                <a:solidFill>
                  <a:srgbClr val="000000"/>
                </a:solidFill>
                <a:effectLst/>
                <a:latin typeface="Arial" panose="020B0604020202020204" pitchFamily="34" charset="0"/>
                <a:ea typeface="Arial" panose="020B0604020202020204" pitchFamily="34" charset="0"/>
              </a:rPr>
              <a:t>What </a:t>
            </a:r>
            <a:r>
              <a:rPr lang="en-GB" sz="4800" b="1" dirty="0">
                <a:solidFill>
                  <a:srgbClr val="000000"/>
                </a:solidFill>
                <a:latin typeface="Arial" panose="020B0604020202020204" pitchFamily="34" charset="0"/>
              </a:rPr>
              <a:t>are the core activities of </a:t>
            </a:r>
            <a:r>
              <a:rPr lang="en-GB" sz="4800" b="1" dirty="0">
                <a:solidFill>
                  <a:srgbClr val="000000"/>
                </a:solidFill>
                <a:effectLst/>
                <a:latin typeface="Arial" panose="020B0604020202020204" pitchFamily="34" charset="0"/>
                <a:ea typeface="Arial" panose="020B0604020202020204" pitchFamily="34" charset="0"/>
              </a:rPr>
              <a:t>HR</a:t>
            </a:r>
            <a:r>
              <a:rPr lang="en-GB" sz="4800" dirty="0">
                <a:solidFill>
                  <a:srgbClr val="000000"/>
                </a:solidFill>
                <a:effectLst/>
                <a:latin typeface="Arial" panose="020B0604020202020204" pitchFamily="34" charset="0"/>
                <a:ea typeface="Arial" panose="020B0604020202020204" pitchFamily="34" charset="0"/>
              </a:rPr>
              <a:t>?</a:t>
            </a:r>
            <a:endParaRPr lang="en-GB" dirty="0"/>
          </a:p>
        </p:txBody>
      </p:sp>
      <p:graphicFrame>
        <p:nvGraphicFramePr>
          <p:cNvPr id="4" name="Table 4">
            <a:extLst>
              <a:ext uri="{FF2B5EF4-FFF2-40B4-BE49-F238E27FC236}">
                <a16:creationId xmlns:a16="http://schemas.microsoft.com/office/drawing/2014/main" id="{E63034D7-926E-7CFB-CA50-B056C54DD247}"/>
              </a:ext>
            </a:extLst>
          </p:cNvPr>
          <p:cNvGraphicFramePr>
            <a:graphicFrameLocks noGrp="1"/>
          </p:cNvGraphicFramePr>
          <p:nvPr>
            <p:ph idx="1"/>
            <p:extLst>
              <p:ext uri="{D42A27DB-BD31-4B8C-83A1-F6EECF244321}">
                <p14:modId xmlns:p14="http://schemas.microsoft.com/office/powerpoint/2010/main" val="2133358102"/>
              </p:ext>
            </p:extLst>
          </p:nvPr>
        </p:nvGraphicFramePr>
        <p:xfrm>
          <a:off x="255639" y="1081548"/>
          <a:ext cx="11680721" cy="4986644"/>
        </p:xfrm>
        <a:graphic>
          <a:graphicData uri="http://schemas.openxmlformats.org/drawingml/2006/table">
            <a:tbl>
              <a:tblPr firstRow="1" bandRow="1">
                <a:tableStyleId>{5C22544A-7EE6-4342-B048-85BDC9FD1C3A}</a:tableStyleId>
              </a:tblPr>
              <a:tblGrid>
                <a:gridCol w="2910348">
                  <a:extLst>
                    <a:ext uri="{9D8B030D-6E8A-4147-A177-3AD203B41FA5}">
                      <a16:colId xmlns:a16="http://schemas.microsoft.com/office/drawing/2014/main" val="1906184229"/>
                    </a:ext>
                  </a:extLst>
                </a:gridCol>
                <a:gridCol w="8770373">
                  <a:extLst>
                    <a:ext uri="{9D8B030D-6E8A-4147-A177-3AD203B41FA5}">
                      <a16:colId xmlns:a16="http://schemas.microsoft.com/office/drawing/2014/main" val="2668091383"/>
                    </a:ext>
                  </a:extLst>
                </a:gridCol>
              </a:tblGrid>
              <a:tr h="359065">
                <a:tc>
                  <a:txBody>
                    <a:bodyPr/>
                    <a:lstStyle/>
                    <a:p>
                      <a:r>
                        <a:rPr lang="en-GB" sz="1800" b="1" kern="1200" dirty="0">
                          <a:solidFill>
                            <a:schemeClr val="lt1"/>
                          </a:solidFill>
                          <a:latin typeface="Söhne"/>
                          <a:ea typeface="+mn-ea"/>
                          <a:cs typeface="+mn-cs"/>
                        </a:rPr>
                        <a:t>Core activities/ areas</a:t>
                      </a:r>
                    </a:p>
                  </a:txBody>
                  <a:tcPr/>
                </a:tc>
                <a:tc>
                  <a:txBody>
                    <a:bodyPr/>
                    <a:lstStyle/>
                    <a:p>
                      <a:r>
                        <a:rPr lang="en-GB" sz="1800" dirty="0">
                          <a:latin typeface="Söhne"/>
                        </a:rPr>
                        <a:t>Job responsibilities and attributes</a:t>
                      </a:r>
                    </a:p>
                  </a:txBody>
                  <a:tcPr/>
                </a:tc>
                <a:extLst>
                  <a:ext uri="{0D108BD9-81ED-4DB2-BD59-A6C34878D82A}">
                    <a16:rowId xmlns:a16="http://schemas.microsoft.com/office/drawing/2014/main" val="3219852153"/>
                  </a:ext>
                </a:extLst>
              </a:tr>
              <a:tr h="628364">
                <a:tc>
                  <a:txBody>
                    <a:bodyPr/>
                    <a:lstStyle/>
                    <a:p>
                      <a:r>
                        <a:rPr lang="en-GB" sz="1800" b="0" i="0" dirty="0">
                          <a:solidFill>
                            <a:srgbClr val="374151"/>
                          </a:solidFill>
                          <a:effectLst/>
                          <a:latin typeface="Söhne"/>
                        </a:rPr>
                        <a:t>Recruitment and Selection</a:t>
                      </a:r>
                      <a:endParaRPr lang="en-GB" sz="1800" dirty="0">
                        <a:latin typeface="Söhne"/>
                      </a:endParaRPr>
                    </a:p>
                  </a:txBody>
                  <a:tcPr/>
                </a:tc>
                <a:tc>
                  <a:txBody>
                    <a:bodyPr/>
                    <a:lstStyle/>
                    <a:p>
                      <a:r>
                        <a:rPr lang="en-GB" sz="1800" b="0" i="0" dirty="0">
                          <a:solidFill>
                            <a:srgbClr val="374151"/>
                          </a:solidFill>
                          <a:effectLst/>
                          <a:latin typeface="Söhne"/>
                        </a:rPr>
                        <a:t>attracting, sourcing, and selecting suitable candidates for job vacancies within the organization</a:t>
                      </a:r>
                      <a:endParaRPr lang="en-GB" sz="1800" dirty="0">
                        <a:latin typeface="Söhne"/>
                      </a:endParaRPr>
                    </a:p>
                  </a:txBody>
                  <a:tcPr/>
                </a:tc>
                <a:extLst>
                  <a:ext uri="{0D108BD9-81ED-4DB2-BD59-A6C34878D82A}">
                    <a16:rowId xmlns:a16="http://schemas.microsoft.com/office/drawing/2014/main" val="3636287549"/>
                  </a:ext>
                </a:extLst>
              </a:tr>
              <a:tr h="628364">
                <a:tc>
                  <a:txBody>
                    <a:bodyPr/>
                    <a:lstStyle/>
                    <a:p>
                      <a:r>
                        <a:rPr lang="en-GB" sz="1800" b="0" i="0" dirty="0">
                          <a:solidFill>
                            <a:srgbClr val="374151"/>
                          </a:solidFill>
                          <a:effectLst/>
                          <a:latin typeface="Söhne"/>
                        </a:rPr>
                        <a:t>Training and Development</a:t>
                      </a:r>
                      <a:endParaRPr lang="en-GB" sz="1800" dirty="0">
                        <a:latin typeface="Söhne"/>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i="0" dirty="0">
                          <a:solidFill>
                            <a:srgbClr val="374151"/>
                          </a:solidFill>
                          <a:effectLst/>
                          <a:latin typeface="Söhne"/>
                        </a:rPr>
                        <a:t>identifying training needs, designing and delivering training programs, and supporting employees' professional development</a:t>
                      </a:r>
                    </a:p>
                  </a:txBody>
                  <a:tcPr/>
                </a:tc>
                <a:extLst>
                  <a:ext uri="{0D108BD9-81ED-4DB2-BD59-A6C34878D82A}">
                    <a16:rowId xmlns:a16="http://schemas.microsoft.com/office/drawing/2014/main" val="1873164783"/>
                  </a:ext>
                </a:extLst>
              </a:tr>
              <a:tr h="628364">
                <a:tc>
                  <a:txBody>
                    <a:bodyPr/>
                    <a:lstStyle/>
                    <a:p>
                      <a:r>
                        <a:rPr lang="en-GB" sz="1800" b="0" i="0" dirty="0">
                          <a:solidFill>
                            <a:srgbClr val="374151"/>
                          </a:solidFill>
                          <a:effectLst/>
                          <a:latin typeface="Söhne"/>
                        </a:rPr>
                        <a:t>Performance Management</a:t>
                      </a:r>
                      <a:endParaRPr lang="en-GB" sz="1800" dirty="0">
                        <a:latin typeface="Söhne"/>
                      </a:endParaRPr>
                    </a:p>
                  </a:txBody>
                  <a:tcPr/>
                </a:tc>
                <a:tc>
                  <a:txBody>
                    <a:bodyPr/>
                    <a:lstStyle/>
                    <a:p>
                      <a:r>
                        <a:rPr lang="en-GB" sz="1800" b="0" i="0" dirty="0">
                          <a:solidFill>
                            <a:srgbClr val="374151"/>
                          </a:solidFill>
                          <a:effectLst/>
                          <a:latin typeface="Söhne"/>
                        </a:rPr>
                        <a:t>establishing performance expectations, carrying out performance evaluations, and giving workers feedback to improve their output</a:t>
                      </a:r>
                      <a:endParaRPr lang="en-GB" sz="1800" dirty="0">
                        <a:latin typeface="Söhne"/>
                      </a:endParaRPr>
                    </a:p>
                  </a:txBody>
                  <a:tcPr/>
                </a:tc>
                <a:extLst>
                  <a:ext uri="{0D108BD9-81ED-4DB2-BD59-A6C34878D82A}">
                    <a16:rowId xmlns:a16="http://schemas.microsoft.com/office/drawing/2014/main" val="1093854587"/>
                  </a:ext>
                </a:extLst>
              </a:tr>
              <a:tr h="628364">
                <a:tc>
                  <a:txBody>
                    <a:bodyPr/>
                    <a:lstStyle/>
                    <a:p>
                      <a:r>
                        <a:rPr lang="en-GB" sz="1800" b="0" i="0" dirty="0">
                          <a:solidFill>
                            <a:srgbClr val="374151"/>
                          </a:solidFill>
                          <a:effectLst/>
                          <a:latin typeface="Söhne"/>
                        </a:rPr>
                        <a:t>Employee Relations</a:t>
                      </a:r>
                      <a:endParaRPr lang="en-GB" sz="1800" dirty="0">
                        <a:latin typeface="Söhne"/>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i="0" dirty="0">
                          <a:solidFill>
                            <a:srgbClr val="374151"/>
                          </a:solidFill>
                          <a:effectLst/>
                          <a:latin typeface="Söhne"/>
                        </a:rPr>
                        <a:t>handling interactions between personnel and the company, dealing with complaints, carrying out disciplinary actions, and maintaining efficient communication and engagement.</a:t>
                      </a:r>
                    </a:p>
                  </a:txBody>
                  <a:tcPr/>
                </a:tc>
                <a:extLst>
                  <a:ext uri="{0D108BD9-81ED-4DB2-BD59-A6C34878D82A}">
                    <a16:rowId xmlns:a16="http://schemas.microsoft.com/office/drawing/2014/main" val="2724159178"/>
                  </a:ext>
                </a:extLst>
              </a:tr>
              <a:tr h="682360">
                <a:tc>
                  <a:txBody>
                    <a:bodyPr/>
                    <a:lstStyle/>
                    <a:p>
                      <a:r>
                        <a:rPr lang="en-GB" sz="1800" b="0" i="0" dirty="0">
                          <a:solidFill>
                            <a:srgbClr val="374151"/>
                          </a:solidFill>
                          <a:effectLst/>
                          <a:latin typeface="Söhne"/>
                        </a:rPr>
                        <a:t>Compensation and Benefits</a:t>
                      </a:r>
                      <a:endParaRPr lang="en-GB" sz="1800" dirty="0">
                        <a:latin typeface="Söhne"/>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i="0" dirty="0">
                          <a:solidFill>
                            <a:srgbClr val="374151"/>
                          </a:solidFill>
                          <a:effectLst/>
                          <a:latin typeface="Söhne"/>
                        </a:rPr>
                        <a:t>designing and implementing fair and competitive reward systems, including salary structures, bonus schemes, benefits packages, and managing employee payroll</a:t>
                      </a:r>
                    </a:p>
                  </a:txBody>
                  <a:tcPr/>
                </a:tc>
                <a:extLst>
                  <a:ext uri="{0D108BD9-81ED-4DB2-BD59-A6C34878D82A}">
                    <a16:rowId xmlns:a16="http://schemas.microsoft.com/office/drawing/2014/main" val="3775308721"/>
                  </a:ext>
                </a:extLst>
              </a:tr>
              <a:tr h="628364">
                <a:tc>
                  <a:txBody>
                    <a:bodyPr/>
                    <a:lstStyle/>
                    <a:p>
                      <a:r>
                        <a:rPr lang="en-GB" sz="1800" b="0" i="0" dirty="0">
                          <a:solidFill>
                            <a:srgbClr val="374151"/>
                          </a:solidFill>
                          <a:effectLst/>
                          <a:latin typeface="Söhne"/>
                        </a:rPr>
                        <a:t>Employee Well-being</a:t>
                      </a:r>
                      <a:endParaRPr lang="en-GB" sz="1800" dirty="0">
                        <a:latin typeface="Söhne"/>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i="0" dirty="0">
                          <a:solidFill>
                            <a:srgbClr val="374151"/>
                          </a:solidFill>
                          <a:effectLst/>
                          <a:latin typeface="Söhne"/>
                        </a:rPr>
                        <a:t>promoting employee well-being, work-life balance, managing employee stress, and supporting employee wellness programs</a:t>
                      </a:r>
                    </a:p>
                  </a:txBody>
                  <a:tcPr/>
                </a:tc>
                <a:extLst>
                  <a:ext uri="{0D108BD9-81ED-4DB2-BD59-A6C34878D82A}">
                    <a16:rowId xmlns:a16="http://schemas.microsoft.com/office/drawing/2014/main" val="4233495613"/>
                  </a:ext>
                </a:extLst>
              </a:tr>
              <a:tr h="738124">
                <a:tc>
                  <a:txBody>
                    <a:bodyPr/>
                    <a:lstStyle/>
                    <a:p>
                      <a:r>
                        <a:rPr lang="en-GB" sz="1800" b="0" i="0" dirty="0">
                          <a:solidFill>
                            <a:srgbClr val="374151"/>
                          </a:solidFill>
                          <a:effectLst/>
                          <a:latin typeface="Söhne"/>
                        </a:rPr>
                        <a:t>HR Policies and Procedures</a:t>
                      </a:r>
                      <a:endParaRPr lang="en-GB" sz="1800" dirty="0">
                        <a:latin typeface="Söhne"/>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i="0" dirty="0">
                          <a:solidFill>
                            <a:srgbClr val="374151"/>
                          </a:solidFill>
                          <a:effectLst/>
                          <a:latin typeface="Söhne"/>
                        </a:rPr>
                        <a:t>creating and implementing human resources policies and processes that comply to legal standards and support organizational goals</a:t>
                      </a:r>
                    </a:p>
                  </a:txBody>
                  <a:tcPr/>
                </a:tc>
                <a:extLst>
                  <a:ext uri="{0D108BD9-81ED-4DB2-BD59-A6C34878D82A}">
                    <a16:rowId xmlns:a16="http://schemas.microsoft.com/office/drawing/2014/main" val="1207614476"/>
                  </a:ext>
                </a:extLst>
              </a:tr>
            </a:tbl>
          </a:graphicData>
        </a:graphic>
      </p:graphicFrame>
      <p:sp>
        <p:nvSpPr>
          <p:cNvPr id="5" name="TextBox 4">
            <a:extLst>
              <a:ext uri="{FF2B5EF4-FFF2-40B4-BE49-F238E27FC236}">
                <a16:creationId xmlns:a16="http://schemas.microsoft.com/office/drawing/2014/main" id="{631FF2B1-C534-1184-7115-4271BA2B52C9}"/>
              </a:ext>
            </a:extLst>
          </p:cNvPr>
          <p:cNvSpPr txBox="1"/>
          <p:nvPr/>
        </p:nvSpPr>
        <p:spPr>
          <a:xfrm>
            <a:off x="5840360" y="6193375"/>
            <a:ext cx="6096000" cy="646331"/>
          </a:xfrm>
          <a:prstGeom prst="rect">
            <a:avLst/>
          </a:prstGeom>
          <a:noFill/>
        </p:spPr>
        <p:txBody>
          <a:bodyPr wrap="square">
            <a:spAutoFit/>
          </a:bodyPr>
          <a:lstStyle/>
          <a:p>
            <a:pPr algn="r"/>
            <a:r>
              <a:rPr lang="en-GB" sz="1800" dirty="0">
                <a:solidFill>
                  <a:srgbClr val="000000"/>
                </a:solidFill>
                <a:effectLst/>
                <a:latin typeface="Arial" panose="020B0604020202020204" pitchFamily="34" charset="0"/>
                <a:ea typeface="Arial" panose="020B0604020202020204" pitchFamily="34" charset="0"/>
              </a:rPr>
              <a:t>Inspired from CIPD, </a:t>
            </a:r>
            <a:r>
              <a:rPr lang="en-GB" sz="1800" dirty="0">
                <a:latin typeface="Söhne"/>
                <a:hlinkClick r:id="rId2">
                  <a:extLst>
                    <a:ext uri="{A12FA001-AC4F-418D-AE19-62706E023703}">
                      <ahyp:hlinkClr xmlns:ahyp="http://schemas.microsoft.com/office/drawing/2018/hyperlinkcolor" val="tx"/>
                    </a:ext>
                  </a:extLst>
                </a:hlinkClick>
              </a:rPr>
              <a:t>www.cipd.org</a:t>
            </a:r>
            <a:endParaRPr lang="en-GB" sz="1800" dirty="0">
              <a:latin typeface="Söhne"/>
            </a:endParaRPr>
          </a:p>
          <a:p>
            <a:pPr algn="r"/>
            <a:endParaRPr lang="en-GB" dirty="0"/>
          </a:p>
        </p:txBody>
      </p:sp>
    </p:spTree>
    <p:extLst>
      <p:ext uri="{BB962C8B-B14F-4D97-AF65-F5344CB8AC3E}">
        <p14:creationId xmlns:p14="http://schemas.microsoft.com/office/powerpoint/2010/main" val="12774170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7FCB11-D437-D4F5-CC47-004DC0C8928B}"/>
              </a:ext>
            </a:extLst>
          </p:cNvPr>
          <p:cNvSpPr>
            <a:spLocks noGrp="1"/>
          </p:cNvSpPr>
          <p:nvPr>
            <p:ph type="title"/>
          </p:nvPr>
        </p:nvSpPr>
        <p:spPr>
          <a:xfrm>
            <a:off x="922020" y="558774"/>
            <a:ext cx="8968740" cy="1371600"/>
          </a:xfrm>
        </p:spPr>
        <p:txBody>
          <a:bodyPr>
            <a:normAutofit/>
          </a:bodyPr>
          <a:lstStyle/>
          <a:p>
            <a:r>
              <a:rPr lang="en-GB" sz="4000" b="0" i="0" dirty="0">
                <a:solidFill>
                  <a:srgbClr val="343541"/>
                </a:solidFill>
                <a:effectLst/>
                <a:latin typeface="Söhne"/>
              </a:rPr>
              <a:t>What are the values promoted by HR in an organisation?</a:t>
            </a:r>
            <a:endParaRPr lang="en-GB" sz="4000" dirty="0"/>
          </a:p>
        </p:txBody>
      </p:sp>
      <p:graphicFrame>
        <p:nvGraphicFramePr>
          <p:cNvPr id="4" name="Content Placeholder 3">
            <a:extLst>
              <a:ext uri="{FF2B5EF4-FFF2-40B4-BE49-F238E27FC236}">
                <a16:creationId xmlns:a16="http://schemas.microsoft.com/office/drawing/2014/main" id="{0BFF019F-A03A-717A-E060-1691074FCD70}"/>
              </a:ext>
            </a:extLst>
          </p:cNvPr>
          <p:cNvGraphicFramePr>
            <a:graphicFrameLocks noGrp="1"/>
          </p:cNvGraphicFramePr>
          <p:nvPr>
            <p:ph idx="1"/>
            <p:extLst>
              <p:ext uri="{D42A27DB-BD31-4B8C-83A1-F6EECF244321}">
                <p14:modId xmlns:p14="http://schemas.microsoft.com/office/powerpoint/2010/main" val="960225966"/>
              </p:ext>
            </p:extLst>
          </p:nvPr>
        </p:nvGraphicFramePr>
        <p:xfrm>
          <a:off x="1066800" y="2103438"/>
          <a:ext cx="10535265" cy="434652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725097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78E0AE-8423-70FC-D904-CE269042D800}"/>
              </a:ext>
            </a:extLst>
          </p:cNvPr>
          <p:cNvSpPr>
            <a:spLocks noGrp="1"/>
          </p:cNvSpPr>
          <p:nvPr>
            <p:ph type="title"/>
          </p:nvPr>
        </p:nvSpPr>
        <p:spPr>
          <a:xfrm>
            <a:off x="1066800" y="993058"/>
            <a:ext cx="10058400" cy="1021136"/>
          </a:xfrm>
        </p:spPr>
        <p:txBody>
          <a:bodyPr>
            <a:normAutofit fontScale="90000"/>
          </a:bodyPr>
          <a:lstStyle/>
          <a:p>
            <a:r>
              <a:rPr lang="en-GB" dirty="0">
                <a:latin typeface="Arial" panose="020B0604020202020204" pitchFamily="34" charset="0"/>
                <a:cs typeface="Arial" panose="020B0604020202020204" pitchFamily="34" charset="0"/>
              </a:rPr>
              <a:t>Who is CIPD and why "CIPD profession map“ is important for HRP?</a:t>
            </a:r>
            <a:br>
              <a:rPr lang="en-GB" dirty="0">
                <a:latin typeface="Arial" panose="020B0604020202020204" pitchFamily="34" charset="0"/>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5C93CF2C-EC7F-A5DC-45CE-CA49B55119CB}"/>
              </a:ext>
            </a:extLst>
          </p:cNvPr>
          <p:cNvSpPr>
            <a:spLocks noGrp="1"/>
          </p:cNvSpPr>
          <p:nvPr>
            <p:ph idx="1"/>
          </p:nvPr>
        </p:nvSpPr>
        <p:spPr>
          <a:xfrm>
            <a:off x="368709" y="2103119"/>
            <a:ext cx="6061587" cy="4380181"/>
          </a:xfrm>
        </p:spPr>
        <p:txBody>
          <a:bodyPr>
            <a:normAutofit lnSpcReduction="10000"/>
          </a:bodyPr>
          <a:lstStyle/>
          <a:p>
            <a:r>
              <a:rPr lang="en-GB" sz="2000" b="0" i="0" dirty="0">
                <a:solidFill>
                  <a:srgbClr val="374151"/>
                </a:solidFill>
                <a:effectLst/>
                <a:latin typeface="Söhne"/>
              </a:rPr>
              <a:t>CIPD is the Chartered Institute of Personnel and Development, a professional body for HR and people development in the UK. </a:t>
            </a:r>
          </a:p>
          <a:p>
            <a:r>
              <a:rPr lang="en-GB" sz="2000" b="0" i="0" dirty="0">
                <a:solidFill>
                  <a:srgbClr val="374151"/>
                </a:solidFill>
                <a:effectLst/>
                <a:latin typeface="Söhne"/>
              </a:rPr>
              <a:t>They provide training and resources, and the "CIPD Profession Map" is a framework outlining essential capabilities and </a:t>
            </a:r>
            <a:r>
              <a:rPr lang="en-GB" sz="2000" b="0" i="0" dirty="0" err="1">
                <a:solidFill>
                  <a:srgbClr val="374151"/>
                </a:solidFill>
                <a:effectLst/>
                <a:latin typeface="Söhne"/>
              </a:rPr>
              <a:t>behaviors</a:t>
            </a:r>
            <a:r>
              <a:rPr lang="en-GB" sz="2000" b="0" i="0" dirty="0">
                <a:solidFill>
                  <a:srgbClr val="374151"/>
                </a:solidFill>
                <a:effectLst/>
                <a:latin typeface="Söhne"/>
              </a:rPr>
              <a:t> for HR professionals at different career stages. </a:t>
            </a:r>
          </a:p>
          <a:p>
            <a:r>
              <a:rPr lang="en-GB" sz="2000" b="0" i="0" dirty="0">
                <a:solidFill>
                  <a:srgbClr val="374151"/>
                </a:solidFill>
                <a:effectLst/>
                <a:latin typeface="Söhne"/>
              </a:rPr>
              <a:t>It guides HR practitioners' development, helps them assess skills, and enables strategic alignment with organizational goals. </a:t>
            </a:r>
          </a:p>
          <a:p>
            <a:r>
              <a:rPr lang="en-GB" sz="2000" b="0" i="0" dirty="0">
                <a:solidFill>
                  <a:srgbClr val="374151"/>
                </a:solidFill>
                <a:effectLst/>
                <a:latin typeface="Söhne"/>
              </a:rPr>
              <a:t>The map also aids organizations in identifying needed HR skills and ensures HR excellence according to industry standards.</a:t>
            </a:r>
            <a:endParaRPr lang="en-GB" sz="2000" dirty="0"/>
          </a:p>
        </p:txBody>
      </p:sp>
      <p:pic>
        <p:nvPicPr>
          <p:cNvPr id="5" name="Picture 4" descr="A picture containing text, circle, logo, font&#10;&#10;Description automatically generated">
            <a:extLst>
              <a:ext uri="{FF2B5EF4-FFF2-40B4-BE49-F238E27FC236}">
                <a16:creationId xmlns:a16="http://schemas.microsoft.com/office/drawing/2014/main" id="{C659F1B5-715A-CFD4-54FB-C3C38DB4465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545580" y="2011398"/>
            <a:ext cx="4579620" cy="4115363"/>
          </a:xfrm>
          <a:prstGeom prst="rect">
            <a:avLst/>
          </a:prstGeom>
        </p:spPr>
      </p:pic>
      <p:sp>
        <p:nvSpPr>
          <p:cNvPr id="7" name="TextBox 6">
            <a:extLst>
              <a:ext uri="{FF2B5EF4-FFF2-40B4-BE49-F238E27FC236}">
                <a16:creationId xmlns:a16="http://schemas.microsoft.com/office/drawing/2014/main" id="{8B5713ED-BB46-4102-37F4-1E25FDD7EC12}"/>
              </a:ext>
            </a:extLst>
          </p:cNvPr>
          <p:cNvSpPr txBox="1"/>
          <p:nvPr/>
        </p:nvSpPr>
        <p:spPr>
          <a:xfrm>
            <a:off x="6666270" y="6206302"/>
            <a:ext cx="5525729" cy="276999"/>
          </a:xfrm>
          <a:prstGeom prst="rect">
            <a:avLst/>
          </a:prstGeom>
          <a:noFill/>
        </p:spPr>
        <p:txBody>
          <a:bodyPr wrap="square">
            <a:spAutoFit/>
          </a:bodyPr>
          <a:lstStyle/>
          <a:p>
            <a:r>
              <a:rPr lang="en-GB" sz="1200" dirty="0"/>
              <a:t>CIPD Profession Map, Source: </a:t>
            </a:r>
            <a:r>
              <a:rPr lang="en-GB" sz="1200" dirty="0">
                <a:hlinkClick r:id="rId3"/>
              </a:rPr>
              <a:t>https://www.cipd.org/</a:t>
            </a:r>
            <a:r>
              <a:rPr lang="en-GB" sz="1200" dirty="0"/>
              <a:t>, 2023</a:t>
            </a:r>
          </a:p>
        </p:txBody>
      </p:sp>
    </p:spTree>
    <p:extLst>
      <p:ext uri="{BB962C8B-B14F-4D97-AF65-F5344CB8AC3E}">
        <p14:creationId xmlns:p14="http://schemas.microsoft.com/office/powerpoint/2010/main" val="10816374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370324-D3E7-3FED-D453-008674B172BD}"/>
              </a:ext>
            </a:extLst>
          </p:cNvPr>
          <p:cNvSpPr>
            <a:spLocks noGrp="1"/>
          </p:cNvSpPr>
          <p:nvPr>
            <p:ph type="title"/>
          </p:nvPr>
        </p:nvSpPr>
        <p:spPr>
          <a:xfrm>
            <a:off x="503903" y="280220"/>
            <a:ext cx="11184193" cy="861741"/>
          </a:xfrm>
        </p:spPr>
        <p:txBody>
          <a:bodyPr>
            <a:normAutofit fontScale="90000"/>
          </a:bodyPr>
          <a:lstStyle/>
          <a:p>
            <a:pPr algn="ctr"/>
            <a:r>
              <a:rPr lang="en-GB" sz="4000" dirty="0">
                <a:latin typeface="Arial" panose="020B0604020202020204" pitchFamily="34" charset="0"/>
                <a:cs typeface="Arial" panose="020B0604020202020204" pitchFamily="34" charset="0"/>
              </a:rPr>
              <a:t>What kind of relationship exists between employer and employee?</a:t>
            </a:r>
            <a:endParaRPr lang="en-GB" sz="4000" dirty="0"/>
          </a:p>
        </p:txBody>
      </p:sp>
      <p:sp>
        <p:nvSpPr>
          <p:cNvPr id="3" name="Content Placeholder 2">
            <a:extLst>
              <a:ext uri="{FF2B5EF4-FFF2-40B4-BE49-F238E27FC236}">
                <a16:creationId xmlns:a16="http://schemas.microsoft.com/office/drawing/2014/main" id="{970E7C21-160A-07D4-6335-F40C347CAFE4}"/>
              </a:ext>
            </a:extLst>
          </p:cNvPr>
          <p:cNvSpPr>
            <a:spLocks noGrp="1"/>
          </p:cNvSpPr>
          <p:nvPr>
            <p:ph idx="1"/>
          </p:nvPr>
        </p:nvSpPr>
        <p:spPr>
          <a:xfrm>
            <a:off x="309717" y="1141961"/>
            <a:ext cx="11474244" cy="5435819"/>
          </a:xfrm>
        </p:spPr>
        <p:txBody>
          <a:bodyPr>
            <a:normAutofit fontScale="92500" lnSpcReduction="10000"/>
          </a:bodyPr>
          <a:lstStyle/>
          <a:p>
            <a:pPr marL="0" indent="0">
              <a:buNone/>
            </a:pPr>
            <a:r>
              <a:rPr lang="en-GB" sz="2000" b="0" i="0" dirty="0">
                <a:solidFill>
                  <a:srgbClr val="374151"/>
                </a:solidFill>
                <a:effectLst/>
                <a:latin typeface="Söhne"/>
              </a:rPr>
              <a:t>The relationship between an employer and an employee can vary based on factors like organizational culture, work environment, and communication style. </a:t>
            </a:r>
          </a:p>
          <a:p>
            <a:pPr marL="0" indent="0">
              <a:buNone/>
            </a:pPr>
            <a:r>
              <a:rPr lang="en-GB" sz="2000" b="0" i="0" dirty="0">
                <a:solidFill>
                  <a:srgbClr val="374151"/>
                </a:solidFill>
                <a:effectLst/>
                <a:latin typeface="Söhne"/>
              </a:rPr>
              <a:t>Some types of relationships that can develop include </a:t>
            </a:r>
          </a:p>
          <a:p>
            <a:r>
              <a:rPr lang="en-GB" sz="2000" b="1" i="1" dirty="0">
                <a:solidFill>
                  <a:srgbClr val="374151"/>
                </a:solidFill>
                <a:effectLst/>
                <a:latin typeface="Söhne"/>
              </a:rPr>
              <a:t>transactional</a:t>
            </a:r>
            <a:r>
              <a:rPr lang="en-GB" sz="2000" b="0" i="0" dirty="0">
                <a:solidFill>
                  <a:srgbClr val="374151"/>
                </a:solidFill>
                <a:effectLst/>
                <a:latin typeface="Söhne"/>
              </a:rPr>
              <a:t>- </a:t>
            </a:r>
            <a:r>
              <a:rPr lang="en-GB" sz="2000" b="0" i="0" dirty="0">
                <a:solidFill>
                  <a:srgbClr val="343541"/>
                </a:solidFill>
                <a:effectLst/>
                <a:latin typeface="Söhne"/>
              </a:rPr>
              <a:t>the employer and employee interact primarily based on fulfilling their contractual obligations</a:t>
            </a:r>
            <a:endParaRPr lang="en-GB" sz="2000" b="0" i="0" dirty="0">
              <a:solidFill>
                <a:srgbClr val="374151"/>
              </a:solidFill>
              <a:effectLst/>
              <a:latin typeface="Söhne"/>
            </a:endParaRPr>
          </a:p>
          <a:p>
            <a:r>
              <a:rPr lang="en-GB" sz="2000" b="1" i="1" dirty="0">
                <a:solidFill>
                  <a:srgbClr val="374151"/>
                </a:solidFill>
                <a:effectLst/>
                <a:latin typeface="Söhne"/>
              </a:rPr>
              <a:t>professional</a:t>
            </a:r>
            <a:r>
              <a:rPr lang="en-GB" sz="2000" b="0" i="0" dirty="0">
                <a:solidFill>
                  <a:srgbClr val="374151"/>
                </a:solidFill>
                <a:effectLst/>
                <a:latin typeface="Söhne"/>
              </a:rPr>
              <a:t>-</a:t>
            </a:r>
            <a:r>
              <a:rPr lang="en-GB" sz="2000" b="0" i="0" dirty="0">
                <a:solidFill>
                  <a:srgbClr val="343541"/>
                </a:solidFill>
                <a:effectLst/>
                <a:latin typeface="Söhne"/>
              </a:rPr>
              <a:t> working together to achieve organizational goals; formal communication, task-oriented, and </a:t>
            </a:r>
            <a:r>
              <a:rPr lang="en-GB" sz="2000" b="0" i="0" dirty="0" err="1">
                <a:solidFill>
                  <a:srgbClr val="343541"/>
                </a:solidFill>
                <a:effectLst/>
                <a:latin typeface="Söhne"/>
              </a:rPr>
              <a:t>centered</a:t>
            </a:r>
            <a:r>
              <a:rPr lang="en-GB" sz="2000" b="0" i="0" dirty="0">
                <a:solidFill>
                  <a:srgbClr val="343541"/>
                </a:solidFill>
                <a:effectLst/>
                <a:latin typeface="Söhne"/>
              </a:rPr>
              <a:t> around work-related matters.</a:t>
            </a:r>
            <a:endParaRPr lang="en-GB" sz="2000" b="0" i="0" dirty="0">
              <a:solidFill>
                <a:srgbClr val="374151"/>
              </a:solidFill>
              <a:effectLst/>
              <a:latin typeface="Söhne"/>
            </a:endParaRPr>
          </a:p>
          <a:p>
            <a:r>
              <a:rPr lang="en-GB" sz="2000" b="1" i="1" dirty="0">
                <a:solidFill>
                  <a:srgbClr val="374151"/>
                </a:solidFill>
                <a:effectLst/>
                <a:latin typeface="Söhne"/>
              </a:rPr>
              <a:t>mentor-mentee</a:t>
            </a:r>
            <a:r>
              <a:rPr lang="en-GB" sz="2000" b="0" i="0" dirty="0">
                <a:solidFill>
                  <a:srgbClr val="374151"/>
                </a:solidFill>
                <a:effectLst/>
                <a:latin typeface="Söhne"/>
              </a:rPr>
              <a:t>-</a:t>
            </a:r>
            <a:r>
              <a:rPr lang="en-GB" sz="2000" b="0" i="0" dirty="0">
                <a:solidFill>
                  <a:srgbClr val="343541"/>
                </a:solidFill>
                <a:effectLst/>
                <a:latin typeface="Söhne"/>
              </a:rPr>
              <a:t> </a:t>
            </a:r>
            <a:r>
              <a:rPr lang="en-GB" sz="2000" dirty="0">
                <a:solidFill>
                  <a:srgbClr val="343541"/>
                </a:solidFill>
                <a:latin typeface="Söhne"/>
              </a:rPr>
              <a:t>t</a:t>
            </a:r>
            <a:r>
              <a:rPr lang="en-GB" sz="2000" b="0" i="0" dirty="0">
                <a:solidFill>
                  <a:srgbClr val="343541"/>
                </a:solidFill>
                <a:effectLst/>
                <a:latin typeface="Söhne"/>
              </a:rPr>
              <a:t>he employer provides guidance, support, and advice to the employee to help them develop their skills, knowledge, and career.</a:t>
            </a:r>
            <a:r>
              <a:rPr lang="en-GB" sz="2000" b="0" i="0" dirty="0">
                <a:solidFill>
                  <a:srgbClr val="374151"/>
                </a:solidFill>
                <a:effectLst/>
                <a:latin typeface="Söhne"/>
              </a:rPr>
              <a:t> </a:t>
            </a:r>
          </a:p>
          <a:p>
            <a:r>
              <a:rPr lang="en-GB" sz="2000" b="1" i="1" dirty="0">
                <a:solidFill>
                  <a:srgbClr val="374151"/>
                </a:solidFill>
                <a:latin typeface="Söhne"/>
              </a:rPr>
              <a:t>s</a:t>
            </a:r>
            <a:r>
              <a:rPr lang="en-GB" sz="2000" b="1" i="1" dirty="0">
                <a:solidFill>
                  <a:srgbClr val="374151"/>
                </a:solidFill>
                <a:effectLst/>
                <a:latin typeface="Söhne"/>
              </a:rPr>
              <a:t>upportive</a:t>
            </a:r>
            <a:r>
              <a:rPr lang="en-GB" sz="2000" b="0" i="0" dirty="0">
                <a:solidFill>
                  <a:srgbClr val="374151"/>
                </a:solidFill>
                <a:effectLst/>
                <a:latin typeface="Söhne"/>
              </a:rPr>
              <a:t>-</a:t>
            </a:r>
            <a:r>
              <a:rPr lang="en-GB" sz="2000" b="0" i="0" dirty="0">
                <a:solidFill>
                  <a:srgbClr val="343541"/>
                </a:solidFill>
                <a:effectLst/>
                <a:latin typeface="Söhne"/>
              </a:rPr>
              <a:t> the employer actively supporting the employee's well-being and personal development, providing resources, flexibility, and encouragement to help employees thrive.</a:t>
            </a:r>
            <a:endParaRPr lang="en-GB" sz="2000" b="0" i="0" dirty="0">
              <a:solidFill>
                <a:srgbClr val="374151"/>
              </a:solidFill>
              <a:effectLst/>
              <a:latin typeface="Söhne"/>
            </a:endParaRPr>
          </a:p>
          <a:p>
            <a:r>
              <a:rPr lang="en-GB" sz="2000" b="1" i="1" dirty="0">
                <a:solidFill>
                  <a:srgbClr val="374151"/>
                </a:solidFill>
                <a:effectLst/>
                <a:latin typeface="Söhne"/>
              </a:rPr>
              <a:t>collaborative</a:t>
            </a:r>
            <a:r>
              <a:rPr lang="en-GB" sz="2000" b="0" i="0" dirty="0">
                <a:solidFill>
                  <a:srgbClr val="374151"/>
                </a:solidFill>
                <a:effectLst/>
                <a:latin typeface="Söhne"/>
              </a:rPr>
              <a:t>-</a:t>
            </a:r>
            <a:r>
              <a:rPr lang="en-GB" sz="2000" b="0" i="0" dirty="0">
                <a:solidFill>
                  <a:srgbClr val="343541"/>
                </a:solidFill>
                <a:effectLst/>
                <a:latin typeface="Söhne"/>
              </a:rPr>
              <a:t> the employer and employee work closely together as partners, share ideas, contribute to decision-making processes, and collaborate on projects. </a:t>
            </a:r>
            <a:endParaRPr lang="en-GB" sz="2000" b="0" i="0" dirty="0">
              <a:solidFill>
                <a:srgbClr val="374151"/>
              </a:solidFill>
              <a:effectLst/>
              <a:latin typeface="Söhne"/>
            </a:endParaRPr>
          </a:p>
          <a:p>
            <a:r>
              <a:rPr lang="en-GB" sz="2000" b="1" i="1" dirty="0">
                <a:solidFill>
                  <a:srgbClr val="374151"/>
                </a:solidFill>
                <a:effectLst/>
                <a:latin typeface="Söhne"/>
              </a:rPr>
              <a:t>trusted advisor-</a:t>
            </a:r>
            <a:r>
              <a:rPr lang="en-GB" sz="2000" b="1" i="1" dirty="0">
                <a:solidFill>
                  <a:srgbClr val="343541"/>
                </a:solidFill>
                <a:effectLst/>
                <a:latin typeface="Söhne"/>
              </a:rPr>
              <a:t> </a:t>
            </a:r>
            <a:r>
              <a:rPr lang="en-GB" sz="2000" b="0" i="0" dirty="0">
                <a:solidFill>
                  <a:srgbClr val="343541"/>
                </a:solidFill>
                <a:effectLst/>
                <a:latin typeface="Söhne"/>
              </a:rPr>
              <a:t>the employee's expertise, insights, and experience are highly valued, and they are consulted on important matters beyond their immediate job role.</a:t>
            </a:r>
            <a:r>
              <a:rPr lang="en-GB" sz="2000" b="0" i="0" dirty="0">
                <a:solidFill>
                  <a:srgbClr val="374151"/>
                </a:solidFill>
                <a:effectLst/>
                <a:latin typeface="Söhne"/>
              </a:rPr>
              <a:t> </a:t>
            </a:r>
          </a:p>
          <a:p>
            <a:r>
              <a:rPr lang="en-GB" sz="2000" b="1" i="1" dirty="0">
                <a:solidFill>
                  <a:srgbClr val="374151"/>
                </a:solidFill>
                <a:effectLst/>
                <a:latin typeface="Söhne"/>
              </a:rPr>
              <a:t>team-based relationships- </a:t>
            </a:r>
            <a:r>
              <a:rPr lang="en-GB" sz="2000" dirty="0">
                <a:solidFill>
                  <a:srgbClr val="343541"/>
                </a:solidFill>
                <a:latin typeface="Söhne"/>
              </a:rPr>
              <a:t>t</a:t>
            </a:r>
            <a:r>
              <a:rPr lang="en-GB" sz="2000" b="0" i="0" dirty="0">
                <a:solidFill>
                  <a:srgbClr val="343541"/>
                </a:solidFill>
                <a:effectLst/>
                <a:latin typeface="Söhne"/>
              </a:rPr>
              <a:t>hey collaborate, communicate, and support one another to achieve team objectives.</a:t>
            </a:r>
            <a:endParaRPr lang="en-GB" sz="2000" dirty="0">
              <a:solidFill>
                <a:srgbClr val="374151"/>
              </a:solidFill>
              <a:latin typeface="Söhne"/>
            </a:endParaRPr>
          </a:p>
          <a:p>
            <a:pPr marL="0" indent="0">
              <a:buNone/>
            </a:pPr>
            <a:r>
              <a:rPr lang="en-GB" sz="2000" b="0" i="0" dirty="0">
                <a:solidFill>
                  <a:srgbClr val="374151"/>
                </a:solidFill>
                <a:effectLst/>
                <a:latin typeface="Söhne"/>
              </a:rPr>
              <a:t>These relationships can coexist and evolve over time.</a:t>
            </a:r>
            <a:endParaRPr lang="en-GB" sz="2000" dirty="0"/>
          </a:p>
        </p:txBody>
      </p:sp>
    </p:spTree>
    <p:extLst>
      <p:ext uri="{BB962C8B-B14F-4D97-AF65-F5344CB8AC3E}">
        <p14:creationId xmlns:p14="http://schemas.microsoft.com/office/powerpoint/2010/main" val="31564617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AECAF7-39F9-B6F9-3C2A-7822B6F1536A}"/>
              </a:ext>
            </a:extLst>
          </p:cNvPr>
          <p:cNvSpPr>
            <a:spLocks noGrp="1"/>
          </p:cNvSpPr>
          <p:nvPr>
            <p:ph type="title"/>
          </p:nvPr>
        </p:nvSpPr>
        <p:spPr>
          <a:xfrm>
            <a:off x="1066800" y="642595"/>
            <a:ext cx="10058400" cy="566774"/>
          </a:xfrm>
        </p:spPr>
        <p:txBody>
          <a:bodyPr>
            <a:normAutofit fontScale="90000"/>
          </a:bodyPr>
          <a:lstStyle/>
          <a:p>
            <a:r>
              <a:rPr lang="en-GB" sz="3600" dirty="0">
                <a:latin typeface="Arial" panose="020B0604020202020204" pitchFamily="34" charset="0"/>
                <a:cs typeface="Arial" panose="020B0604020202020204" pitchFamily="34" charset="0"/>
              </a:rPr>
              <a:t>What techniques and factors can positively impact the relationship between employer and employee</a:t>
            </a:r>
            <a:br>
              <a:rPr lang="en-GB" dirty="0">
                <a:latin typeface="Arial" panose="020B0604020202020204" pitchFamily="34" charset="0"/>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AB5A3500-200C-2362-0C20-3F7BC0E4C5C1}"/>
              </a:ext>
            </a:extLst>
          </p:cNvPr>
          <p:cNvSpPr>
            <a:spLocks noGrp="1"/>
          </p:cNvSpPr>
          <p:nvPr>
            <p:ph idx="1"/>
          </p:nvPr>
        </p:nvSpPr>
        <p:spPr>
          <a:xfrm>
            <a:off x="255639" y="1209369"/>
            <a:ext cx="11680722" cy="5560142"/>
          </a:xfrm>
        </p:spPr>
        <p:txBody>
          <a:bodyPr>
            <a:normAutofit/>
          </a:bodyPr>
          <a:lstStyle/>
          <a:p>
            <a:pPr marL="0" indent="0">
              <a:buNone/>
            </a:pPr>
            <a:r>
              <a:rPr lang="en-GB" sz="2000" dirty="0">
                <a:solidFill>
                  <a:srgbClr val="374151"/>
                </a:solidFill>
                <a:effectLst/>
                <a:latin typeface="Söhne"/>
              </a:rPr>
              <a:t>Several factors can be put in place to influence a positive relationship between employers and employees. Here are some key factors:</a:t>
            </a:r>
          </a:p>
          <a:p>
            <a:r>
              <a:rPr lang="en-GB" sz="2000" b="1" i="1" dirty="0">
                <a:solidFill>
                  <a:srgbClr val="374151"/>
                </a:solidFill>
                <a:effectLst/>
                <a:latin typeface="Söhne"/>
              </a:rPr>
              <a:t>Clear Communication </a:t>
            </a:r>
            <a:r>
              <a:rPr lang="en-GB" sz="2000" b="0" i="0" dirty="0">
                <a:solidFill>
                  <a:srgbClr val="374151"/>
                </a:solidFill>
                <a:effectLst/>
                <a:latin typeface="Söhne"/>
              </a:rPr>
              <a:t>- establish open and transparent communication channels that encourage dialogue and active listening.</a:t>
            </a:r>
            <a:endParaRPr lang="en-GB" sz="2000" dirty="0">
              <a:solidFill>
                <a:srgbClr val="374151"/>
              </a:solidFill>
              <a:latin typeface="Söhne"/>
            </a:endParaRPr>
          </a:p>
          <a:p>
            <a:r>
              <a:rPr lang="en-GB" sz="2000" b="1" i="1" dirty="0">
                <a:solidFill>
                  <a:srgbClr val="374151"/>
                </a:solidFill>
                <a:effectLst/>
                <a:latin typeface="Söhne"/>
              </a:rPr>
              <a:t>Mutual Respect and Trust</a:t>
            </a:r>
            <a:r>
              <a:rPr lang="en-GB" sz="2000" dirty="0">
                <a:solidFill>
                  <a:srgbClr val="374151"/>
                </a:solidFill>
                <a:latin typeface="Söhne"/>
              </a:rPr>
              <a:t>- t</a:t>
            </a:r>
            <a:r>
              <a:rPr lang="en-GB" sz="2000" b="0" i="0" dirty="0">
                <a:solidFill>
                  <a:srgbClr val="374151"/>
                </a:solidFill>
                <a:effectLst/>
                <a:latin typeface="Söhne"/>
              </a:rPr>
              <a:t>reat employees with dignity, fairness, and empathy.</a:t>
            </a:r>
          </a:p>
          <a:p>
            <a:r>
              <a:rPr lang="en-GB" sz="2000" b="1" i="1" dirty="0">
                <a:solidFill>
                  <a:srgbClr val="374151"/>
                </a:solidFill>
                <a:effectLst/>
                <a:latin typeface="Söhne"/>
              </a:rPr>
              <a:t>Recognition and Appreciation</a:t>
            </a:r>
            <a:r>
              <a:rPr lang="en-GB" sz="2000" dirty="0">
                <a:solidFill>
                  <a:srgbClr val="374151"/>
                </a:solidFill>
                <a:latin typeface="Söhne"/>
              </a:rPr>
              <a:t>-</a:t>
            </a:r>
            <a:r>
              <a:rPr lang="en-GB" sz="2000" b="0" i="0" dirty="0">
                <a:solidFill>
                  <a:srgbClr val="374151"/>
                </a:solidFill>
                <a:effectLst/>
                <a:latin typeface="Söhne"/>
              </a:rPr>
              <a:t> Recognize and appreciate employees' contributions and achievements. </a:t>
            </a:r>
          </a:p>
          <a:p>
            <a:r>
              <a:rPr lang="en-GB" sz="2000" b="1" i="1" dirty="0">
                <a:solidFill>
                  <a:srgbClr val="374151"/>
                </a:solidFill>
                <a:effectLst/>
                <a:latin typeface="Söhne"/>
              </a:rPr>
              <a:t>Employee Development</a:t>
            </a:r>
            <a:r>
              <a:rPr lang="en-GB" sz="2000" dirty="0">
                <a:solidFill>
                  <a:srgbClr val="374151"/>
                </a:solidFill>
                <a:latin typeface="Söhne"/>
              </a:rPr>
              <a:t>- offering training courses, workshops, and mentorship opportunities.</a:t>
            </a:r>
            <a:endParaRPr lang="en-GB" sz="2000" b="0" i="0" dirty="0">
              <a:solidFill>
                <a:srgbClr val="374151"/>
              </a:solidFill>
              <a:effectLst/>
              <a:latin typeface="Söhne"/>
            </a:endParaRPr>
          </a:p>
          <a:p>
            <a:r>
              <a:rPr lang="en-GB" sz="2000" b="1" i="1" dirty="0">
                <a:solidFill>
                  <a:srgbClr val="374151"/>
                </a:solidFill>
                <a:effectLst/>
                <a:latin typeface="Söhne"/>
              </a:rPr>
              <a:t>Fair Compensation and Benefits</a:t>
            </a:r>
            <a:r>
              <a:rPr lang="en-GB" sz="2000" dirty="0">
                <a:solidFill>
                  <a:srgbClr val="374151"/>
                </a:solidFill>
                <a:latin typeface="Söhne"/>
              </a:rPr>
              <a:t>-</a:t>
            </a:r>
            <a:r>
              <a:rPr lang="en-GB" sz="2000" b="0" i="0" dirty="0">
                <a:solidFill>
                  <a:srgbClr val="374151"/>
                </a:solidFill>
                <a:effectLst/>
                <a:latin typeface="Söhne"/>
              </a:rPr>
              <a:t> </a:t>
            </a:r>
            <a:r>
              <a:rPr lang="en-GB" sz="2000" dirty="0">
                <a:solidFill>
                  <a:srgbClr val="374151"/>
                </a:solidFill>
                <a:latin typeface="Söhne"/>
              </a:rPr>
              <a:t>e</a:t>
            </a:r>
            <a:r>
              <a:rPr lang="en-GB" sz="2000" b="0" i="0" dirty="0">
                <a:solidFill>
                  <a:srgbClr val="374151"/>
                </a:solidFill>
                <a:effectLst/>
                <a:latin typeface="Söhne"/>
              </a:rPr>
              <a:t>nsure employees receive fair and competitive compensation that aligns with industry standards.</a:t>
            </a:r>
            <a:endParaRPr lang="en-GB" sz="2000" dirty="0">
              <a:solidFill>
                <a:srgbClr val="374151"/>
              </a:solidFill>
              <a:latin typeface="Söhne"/>
            </a:endParaRPr>
          </a:p>
          <a:p>
            <a:r>
              <a:rPr lang="en-GB" sz="2000" b="1" i="1" dirty="0">
                <a:solidFill>
                  <a:srgbClr val="374151"/>
                </a:solidFill>
                <a:effectLst/>
                <a:latin typeface="Söhne"/>
              </a:rPr>
              <a:t>Positive Work Environment</a:t>
            </a:r>
            <a:r>
              <a:rPr lang="en-GB" sz="2000" dirty="0">
                <a:solidFill>
                  <a:srgbClr val="374151"/>
                </a:solidFill>
                <a:latin typeface="Söhne"/>
              </a:rPr>
              <a:t>-</a:t>
            </a:r>
            <a:r>
              <a:rPr lang="en-GB" sz="2000" b="0" i="0" dirty="0">
                <a:solidFill>
                  <a:srgbClr val="374151"/>
                </a:solidFill>
                <a:effectLst/>
                <a:latin typeface="Söhne"/>
              </a:rPr>
              <a:t> </a:t>
            </a:r>
            <a:r>
              <a:rPr lang="en-GB" sz="2000" dirty="0">
                <a:solidFill>
                  <a:srgbClr val="374151"/>
                </a:solidFill>
                <a:latin typeface="Söhne"/>
              </a:rPr>
              <a:t>develop a welcoming workplace that encourages cooperation, teamwork, and a sense of community.</a:t>
            </a:r>
            <a:endParaRPr lang="en-GB" sz="2000" b="0" i="0" dirty="0">
              <a:solidFill>
                <a:srgbClr val="374151"/>
              </a:solidFill>
              <a:effectLst/>
              <a:latin typeface="Söhne"/>
            </a:endParaRPr>
          </a:p>
          <a:p>
            <a:r>
              <a:rPr lang="en-GB" sz="2000" b="1" i="1" dirty="0">
                <a:solidFill>
                  <a:srgbClr val="374151"/>
                </a:solidFill>
                <a:effectLst/>
                <a:latin typeface="Söhne"/>
              </a:rPr>
              <a:t>Work-Life Balance-</a:t>
            </a:r>
            <a:r>
              <a:rPr lang="en-GB" sz="2000" b="0" i="0" dirty="0">
                <a:solidFill>
                  <a:srgbClr val="374151"/>
                </a:solidFill>
                <a:effectLst/>
                <a:latin typeface="Söhne"/>
              </a:rPr>
              <a:t> b</a:t>
            </a:r>
            <a:r>
              <a:rPr lang="en-GB" sz="2000" dirty="0">
                <a:solidFill>
                  <a:srgbClr val="374151"/>
                </a:solidFill>
                <a:latin typeface="Söhne"/>
              </a:rPr>
              <a:t>y encouraging wellness initiatives, flexible work schedules, and regular breaks,</a:t>
            </a:r>
          </a:p>
          <a:p>
            <a:r>
              <a:rPr lang="en-GB" sz="2000" b="1" i="1" dirty="0">
                <a:solidFill>
                  <a:srgbClr val="374151"/>
                </a:solidFill>
                <a:latin typeface="Söhne"/>
              </a:rPr>
              <a:t>Lead by Example</a:t>
            </a:r>
            <a:r>
              <a:rPr lang="en-GB" sz="2000" dirty="0">
                <a:solidFill>
                  <a:srgbClr val="374151"/>
                </a:solidFill>
                <a:latin typeface="Söhne"/>
              </a:rPr>
              <a:t>-</a:t>
            </a:r>
            <a:r>
              <a:rPr lang="en-GB" sz="2000" b="0" i="0" dirty="0">
                <a:solidFill>
                  <a:srgbClr val="374151"/>
                </a:solidFill>
                <a:effectLst/>
                <a:latin typeface="Söhne"/>
              </a:rPr>
              <a:t> leaders and managers should exemplify positive </a:t>
            </a:r>
            <a:r>
              <a:rPr lang="en-GB" sz="2000" b="0" i="0" dirty="0" err="1">
                <a:solidFill>
                  <a:srgbClr val="374151"/>
                </a:solidFill>
                <a:effectLst/>
                <a:latin typeface="Söhne"/>
              </a:rPr>
              <a:t>behavior</a:t>
            </a:r>
            <a:r>
              <a:rPr lang="en-GB" sz="2000" b="0" i="0" dirty="0">
                <a:solidFill>
                  <a:srgbClr val="374151"/>
                </a:solidFill>
                <a:effectLst/>
                <a:latin typeface="Söhne"/>
              </a:rPr>
              <a:t> and be role models for employees. Demonstrate ethical conduct, professionalism, and integrity.</a:t>
            </a:r>
            <a:endParaRPr lang="en-GB" sz="2000" dirty="0"/>
          </a:p>
        </p:txBody>
      </p:sp>
    </p:spTree>
    <p:extLst>
      <p:ext uri="{BB962C8B-B14F-4D97-AF65-F5344CB8AC3E}">
        <p14:creationId xmlns:p14="http://schemas.microsoft.com/office/powerpoint/2010/main" val="6810878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7115A2-216D-8A19-C554-6E8BCC4A6708}"/>
              </a:ext>
            </a:extLst>
          </p:cNvPr>
          <p:cNvSpPr>
            <a:spLocks noGrp="1"/>
          </p:cNvSpPr>
          <p:nvPr>
            <p:ph type="title"/>
          </p:nvPr>
        </p:nvSpPr>
        <p:spPr/>
        <p:txBody>
          <a:bodyPr/>
          <a:lstStyle/>
          <a:p>
            <a:pPr algn="ctr"/>
            <a:r>
              <a:rPr lang="en-GB" dirty="0"/>
              <a:t>Conclusion</a:t>
            </a:r>
          </a:p>
        </p:txBody>
      </p:sp>
      <p:sp>
        <p:nvSpPr>
          <p:cNvPr id="3" name="Content Placeholder 2">
            <a:extLst>
              <a:ext uri="{FF2B5EF4-FFF2-40B4-BE49-F238E27FC236}">
                <a16:creationId xmlns:a16="http://schemas.microsoft.com/office/drawing/2014/main" id="{046E0AE7-D26C-BDF9-40D7-FCCA18184F87}"/>
              </a:ext>
            </a:extLst>
          </p:cNvPr>
          <p:cNvSpPr>
            <a:spLocks noGrp="1"/>
          </p:cNvSpPr>
          <p:nvPr>
            <p:ph idx="1"/>
          </p:nvPr>
        </p:nvSpPr>
        <p:spPr>
          <a:xfrm>
            <a:off x="1066800" y="2103120"/>
            <a:ext cx="10348452" cy="3931920"/>
          </a:xfrm>
        </p:spPr>
        <p:txBody>
          <a:bodyPr>
            <a:normAutofit/>
          </a:bodyPr>
          <a:lstStyle/>
          <a:p>
            <a:pPr marL="0" indent="0" algn="just">
              <a:buNone/>
            </a:pPr>
            <a:r>
              <a:rPr lang="en-GB" sz="2400" b="0" i="0" dirty="0">
                <a:solidFill>
                  <a:srgbClr val="374151"/>
                </a:solidFill>
                <a:effectLst/>
                <a:latin typeface="Söhne"/>
              </a:rPr>
              <a:t>In conclusion, HR professionals play a critical role in achieving general organizational objectives. They contribute to the success of an organization by attracting and retaining talented individuals, developing their skills, and creating a positive work environment. HR professionals drive employee engagement, foster effective communication, and ensure compliance with employment laws and regulations. Through their strategic initiatives and data-driven decision-making, they align HR practices with the overall goals of the organization.</a:t>
            </a:r>
            <a:endParaRPr lang="en-GB" sz="2400" dirty="0"/>
          </a:p>
        </p:txBody>
      </p:sp>
    </p:spTree>
    <p:extLst>
      <p:ext uri="{BB962C8B-B14F-4D97-AF65-F5344CB8AC3E}">
        <p14:creationId xmlns:p14="http://schemas.microsoft.com/office/powerpoint/2010/main" val="40174108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C35A9A-8FF2-7E5A-4B8F-F466F8D13B80}"/>
              </a:ext>
            </a:extLst>
          </p:cNvPr>
          <p:cNvSpPr>
            <a:spLocks noGrp="1"/>
          </p:cNvSpPr>
          <p:nvPr>
            <p:ph type="title"/>
          </p:nvPr>
        </p:nvSpPr>
        <p:spPr>
          <a:xfrm>
            <a:off x="1066800" y="642594"/>
            <a:ext cx="10058400" cy="753587"/>
          </a:xfrm>
        </p:spPr>
        <p:txBody>
          <a:bodyPr/>
          <a:lstStyle/>
          <a:p>
            <a:r>
              <a:rPr lang="en-GB" dirty="0"/>
              <a:t>References</a:t>
            </a:r>
          </a:p>
        </p:txBody>
      </p:sp>
      <p:sp>
        <p:nvSpPr>
          <p:cNvPr id="3" name="Content Placeholder 2">
            <a:extLst>
              <a:ext uri="{FF2B5EF4-FFF2-40B4-BE49-F238E27FC236}">
                <a16:creationId xmlns:a16="http://schemas.microsoft.com/office/drawing/2014/main" id="{C98E3FF5-6391-3CA5-5E98-CC3ABB143DB4}"/>
              </a:ext>
            </a:extLst>
          </p:cNvPr>
          <p:cNvSpPr>
            <a:spLocks noGrp="1"/>
          </p:cNvSpPr>
          <p:nvPr>
            <p:ph idx="1"/>
          </p:nvPr>
        </p:nvSpPr>
        <p:spPr>
          <a:xfrm>
            <a:off x="766917" y="1396182"/>
            <a:ext cx="10687664" cy="4277032"/>
          </a:xfrm>
        </p:spPr>
        <p:txBody>
          <a:bodyPr>
            <a:normAutofit fontScale="70000" lnSpcReduction="20000"/>
          </a:bodyPr>
          <a:lstStyle/>
          <a:p>
            <a:pPr marL="457200" indent="-457200">
              <a:buFont typeface="+mj-lt"/>
              <a:buAutoNum type="arabicPeriod"/>
            </a:pPr>
            <a:r>
              <a:rPr lang="en-GB" sz="2200" dirty="0">
                <a:latin typeface="Söhne"/>
              </a:rPr>
              <a:t>Cambridge Dictionary. (2023) </a:t>
            </a:r>
            <a:r>
              <a:rPr lang="en-GB" sz="2200" i="1" dirty="0">
                <a:latin typeface="Söhne"/>
              </a:rPr>
              <a:t>Human Resource</a:t>
            </a:r>
            <a:r>
              <a:rPr lang="en-GB" sz="2200" dirty="0">
                <a:latin typeface="Söhne"/>
              </a:rPr>
              <a:t>. </a:t>
            </a:r>
            <a:r>
              <a:rPr lang="en-GB" sz="2200" dirty="0">
                <a:latin typeface="Söhne"/>
                <a:hlinkClick r:id="rId2">
                  <a:extLst>
                    <a:ext uri="{A12FA001-AC4F-418D-AE19-62706E023703}">
                      <ahyp:hlinkClr xmlns:ahyp="http://schemas.microsoft.com/office/drawing/2018/hyperlinkcolor" val="tx"/>
                    </a:ext>
                  </a:extLst>
                </a:hlinkClick>
              </a:rPr>
              <a:t>www.dictionary.cambridge.org</a:t>
            </a:r>
            <a:endParaRPr lang="en-GB" sz="2200" dirty="0">
              <a:latin typeface="Söhne"/>
            </a:endParaRPr>
          </a:p>
          <a:p>
            <a:pPr marL="457200" indent="-457200">
              <a:buFont typeface="+mj-lt"/>
              <a:buAutoNum type="arabicPeriod"/>
            </a:pPr>
            <a:r>
              <a:rPr lang="en-GB" sz="2200" dirty="0">
                <a:latin typeface="Söhne"/>
              </a:rPr>
              <a:t>CIPD. (2023</a:t>
            </a:r>
            <a:r>
              <a:rPr lang="en-GB" sz="2200" i="1" dirty="0">
                <a:latin typeface="Söhne"/>
              </a:rPr>
              <a:t>) The Profession Map</a:t>
            </a:r>
            <a:r>
              <a:rPr lang="en-GB" sz="2200" dirty="0">
                <a:latin typeface="Söhne"/>
              </a:rPr>
              <a:t>. </a:t>
            </a:r>
            <a:r>
              <a:rPr lang="en-GB" sz="2200" dirty="0">
                <a:latin typeface="Söhne"/>
                <a:hlinkClick r:id="rId3">
                  <a:extLst>
                    <a:ext uri="{A12FA001-AC4F-418D-AE19-62706E023703}">
                      <ahyp:hlinkClr xmlns:ahyp="http://schemas.microsoft.com/office/drawing/2018/hyperlinkcolor" val="tx"/>
                    </a:ext>
                  </a:extLst>
                </a:hlinkClick>
              </a:rPr>
              <a:t>www.cipd.org</a:t>
            </a:r>
            <a:endParaRPr lang="en-GB" sz="2200" dirty="0">
              <a:latin typeface="Söhne"/>
            </a:endParaRPr>
          </a:p>
          <a:p>
            <a:pPr marL="457200" indent="-457200">
              <a:buFont typeface="+mj-lt"/>
              <a:buAutoNum type="arabicPeriod"/>
            </a:pPr>
            <a:r>
              <a:rPr lang="en-GB" sz="2200" dirty="0">
                <a:latin typeface="Söhne"/>
              </a:rPr>
              <a:t>Indeed Editorial Team. (2022) </a:t>
            </a:r>
            <a:r>
              <a:rPr lang="en-GB" sz="2200" i="1" dirty="0">
                <a:latin typeface="Söhne"/>
              </a:rPr>
              <a:t>What is a human resource (HR) professional? </a:t>
            </a:r>
            <a:r>
              <a:rPr lang="en-GB" sz="2200" dirty="0">
                <a:latin typeface="Söhne"/>
              </a:rPr>
              <a:t>uk.indeed.com</a:t>
            </a:r>
            <a:endParaRPr lang="en-GB" sz="2200" b="1" i="0" dirty="0">
              <a:effectLst/>
              <a:latin typeface="Söhne"/>
            </a:endParaRPr>
          </a:p>
          <a:p>
            <a:pPr marL="457200" indent="-457200">
              <a:buFont typeface="+mj-lt"/>
              <a:buAutoNum type="arabicPeriod"/>
            </a:pPr>
            <a:r>
              <a:rPr lang="en-GB" sz="2200" dirty="0">
                <a:latin typeface="Söhne"/>
              </a:rPr>
              <a:t>Indeed Editorial Team. (2023) </a:t>
            </a:r>
            <a:r>
              <a:rPr lang="en-GB" sz="2200" i="1" dirty="0">
                <a:latin typeface="Söhne"/>
              </a:rPr>
              <a:t>What Is an HR Department?</a:t>
            </a:r>
            <a:r>
              <a:rPr lang="en-GB" sz="2200" dirty="0">
                <a:latin typeface="Söhne"/>
              </a:rPr>
              <a:t> uk.indeed.com</a:t>
            </a:r>
          </a:p>
          <a:p>
            <a:pPr marL="457200" indent="-457200">
              <a:buFont typeface="+mj-lt"/>
              <a:buAutoNum type="arabicPeriod"/>
            </a:pPr>
            <a:r>
              <a:rPr lang="en-GB" sz="2200" dirty="0">
                <a:latin typeface="Söhne"/>
              </a:rPr>
              <a:t>Indeed Editorial Team. (2023) </a:t>
            </a:r>
            <a:r>
              <a:rPr lang="en-GB" sz="2200" i="1" dirty="0">
                <a:latin typeface="Söhne"/>
              </a:rPr>
              <a:t>What is human resources? </a:t>
            </a:r>
            <a:r>
              <a:rPr lang="en-GB" sz="2200" dirty="0">
                <a:latin typeface="Söhne"/>
              </a:rPr>
              <a:t>uk.indeed.com</a:t>
            </a:r>
          </a:p>
          <a:p>
            <a:pPr marL="457200" indent="-457200">
              <a:buFont typeface="+mj-lt"/>
              <a:buAutoNum type="arabicPeriod"/>
            </a:pPr>
            <a:r>
              <a:rPr lang="en-GB" sz="2000" b="0" i="0" dirty="0" err="1">
                <a:solidFill>
                  <a:srgbClr val="000000"/>
                </a:solidFill>
                <a:effectLst/>
                <a:latin typeface="Times New Roman" panose="02020603050405020304" pitchFamily="18" charset="0"/>
              </a:rPr>
              <a:t>Hezberg</a:t>
            </a:r>
            <a:r>
              <a:rPr lang="en-GB" sz="2000" b="0" i="0" dirty="0">
                <a:solidFill>
                  <a:srgbClr val="000000"/>
                </a:solidFill>
                <a:effectLst/>
                <a:latin typeface="Times New Roman" panose="02020603050405020304" pitchFamily="18" charset="0"/>
              </a:rPr>
              <a:t>, F. (2003). One more time: How do you motivate employees? Harvard business review, 81(1), 87-96. Retrieved 10 28, 2022</a:t>
            </a:r>
            <a:endParaRPr lang="en-GB" sz="2200" dirty="0">
              <a:latin typeface="Söhne"/>
            </a:endParaRPr>
          </a:p>
          <a:p>
            <a:pPr marL="457200" indent="-457200">
              <a:buFont typeface="+mj-lt"/>
              <a:buAutoNum type="arabicPeriod"/>
            </a:pPr>
            <a:r>
              <a:rPr lang="en-GB" sz="2200" dirty="0" err="1">
                <a:latin typeface="Söhne"/>
              </a:rPr>
              <a:t>Gunnigle</a:t>
            </a:r>
            <a:r>
              <a:rPr lang="en-GB" sz="2200" dirty="0">
                <a:latin typeface="Söhne"/>
              </a:rPr>
              <a:t>, P., </a:t>
            </a:r>
            <a:r>
              <a:rPr lang="en-GB" sz="2200" dirty="0" err="1">
                <a:latin typeface="Söhne"/>
              </a:rPr>
              <a:t>Heraty</a:t>
            </a:r>
            <a:r>
              <a:rPr lang="en-GB" sz="2200" dirty="0">
                <a:latin typeface="Söhne"/>
              </a:rPr>
              <a:t>, N., and Morley, M. (1997) </a:t>
            </a:r>
            <a:r>
              <a:rPr lang="en-GB" sz="2200" i="1" dirty="0">
                <a:latin typeface="Söhne"/>
              </a:rPr>
              <a:t>Personnel and Human Resource Management: Theory and Practice in Ireland.</a:t>
            </a:r>
            <a:r>
              <a:rPr lang="en-GB" sz="2200" dirty="0">
                <a:latin typeface="Söhne"/>
              </a:rPr>
              <a:t> Gill and Macmillan Limited.</a:t>
            </a:r>
          </a:p>
          <a:p>
            <a:pPr marL="457200" indent="-457200">
              <a:buFont typeface="+mj-lt"/>
              <a:buAutoNum type="arabicPeriod"/>
            </a:pPr>
            <a:r>
              <a:rPr lang="en-GB" sz="2000" b="0" i="0" dirty="0" err="1">
                <a:solidFill>
                  <a:srgbClr val="000000"/>
                </a:solidFill>
                <a:effectLst/>
                <a:latin typeface="Times New Roman" panose="02020603050405020304" pitchFamily="18" charset="0"/>
              </a:rPr>
              <a:t>Tietjen</a:t>
            </a:r>
            <a:r>
              <a:rPr lang="en-GB" sz="2000" b="0" i="0" dirty="0">
                <a:solidFill>
                  <a:srgbClr val="000000"/>
                </a:solidFill>
                <a:effectLst/>
                <a:latin typeface="Times New Roman" panose="02020603050405020304" pitchFamily="18" charset="0"/>
              </a:rPr>
              <a:t>, A. M., &amp; Myers, R. M. (1998). Motivation and job satisfaction. Management Decision, 226-231.</a:t>
            </a:r>
            <a:endParaRPr lang="en-GB" sz="2200" dirty="0">
              <a:latin typeface="Söhne"/>
            </a:endParaRPr>
          </a:p>
          <a:p>
            <a:pPr marL="457200" indent="-457200">
              <a:buFont typeface="+mj-lt"/>
              <a:buAutoNum type="arabicPeriod"/>
            </a:pPr>
            <a:r>
              <a:rPr lang="en-GB" sz="2200" dirty="0">
                <a:latin typeface="Söhne"/>
              </a:rPr>
              <a:t>Rennie, W.H. (2003) </a:t>
            </a:r>
            <a:r>
              <a:rPr lang="en-GB" sz="2200" i="1" dirty="0">
                <a:latin typeface="Söhne"/>
              </a:rPr>
              <a:t>The role of human resource management and the human resource professional in the new economy. </a:t>
            </a:r>
            <a:r>
              <a:rPr lang="en-GB" sz="2200" dirty="0">
                <a:latin typeface="Söhne"/>
              </a:rPr>
              <a:t>University of Pretoria</a:t>
            </a:r>
          </a:p>
          <a:p>
            <a:pPr marL="457200" indent="-457200">
              <a:buFont typeface="+mj-lt"/>
              <a:buAutoNum type="arabicPeriod"/>
            </a:pPr>
            <a:r>
              <a:rPr lang="en-GB" sz="2200" dirty="0">
                <a:latin typeface="Söhne"/>
              </a:rPr>
              <a:t>Ryan, R. &amp;. (2017). </a:t>
            </a:r>
            <a:r>
              <a:rPr lang="en-GB" sz="2200" i="1" dirty="0">
                <a:latin typeface="Söhne"/>
              </a:rPr>
              <a:t>Self-Determination Theory : Basic Psychological Needs in Motivation, Development, and Wellness</a:t>
            </a:r>
            <a:r>
              <a:rPr lang="en-GB" sz="2200" dirty="0">
                <a:latin typeface="Söhne"/>
              </a:rPr>
              <a:t>. New York: Guilford Publications</a:t>
            </a:r>
            <a:r>
              <a:rPr lang="en-GB" sz="2400" b="0" i="0" dirty="0">
                <a:solidFill>
                  <a:srgbClr val="000000"/>
                </a:solidFill>
                <a:effectLst/>
                <a:latin typeface="Times New Roman" panose="02020603050405020304" pitchFamily="18" charset="0"/>
              </a:rPr>
              <a:t>.</a:t>
            </a:r>
            <a:endParaRPr lang="en-GB" sz="2200" dirty="0">
              <a:latin typeface="Söhne"/>
            </a:endParaRPr>
          </a:p>
          <a:p>
            <a:pPr marL="457200" indent="-457200">
              <a:buFont typeface="+mj-lt"/>
              <a:buAutoNum type="arabicPeriod"/>
            </a:pPr>
            <a:r>
              <a:rPr lang="en-GB" sz="2200" dirty="0">
                <a:latin typeface="Söhne"/>
              </a:rPr>
              <a:t>Kenton, W. (2023</a:t>
            </a:r>
            <a:r>
              <a:rPr lang="en-GB" sz="2200" i="1" dirty="0">
                <a:latin typeface="Söhne"/>
              </a:rPr>
              <a:t>) Human Resources (HR) Meaning and Responsibilities</a:t>
            </a:r>
            <a:r>
              <a:rPr lang="en-GB" sz="2200" dirty="0">
                <a:latin typeface="Söhne"/>
              </a:rPr>
              <a:t>. </a:t>
            </a:r>
            <a:r>
              <a:rPr lang="en-GB" sz="2200" dirty="0">
                <a:latin typeface="Söhne"/>
                <a:hlinkClick r:id="rId4">
                  <a:extLst>
                    <a:ext uri="{A12FA001-AC4F-418D-AE19-62706E023703}">
                      <ahyp:hlinkClr xmlns:ahyp="http://schemas.microsoft.com/office/drawing/2018/hyperlinkcolor" val="tx"/>
                    </a:ext>
                  </a:extLst>
                </a:hlinkClick>
              </a:rPr>
              <a:t>www.investopedia.com</a:t>
            </a:r>
            <a:endParaRPr lang="en-GB" sz="2200" dirty="0">
              <a:latin typeface="Söhne"/>
            </a:endParaRPr>
          </a:p>
          <a:p>
            <a:pPr marL="457200" indent="-457200">
              <a:buFont typeface="+mj-lt"/>
              <a:buAutoNum type="arabicPeriod"/>
            </a:pPr>
            <a:r>
              <a:rPr lang="en-GB" sz="2200" dirty="0" err="1">
                <a:latin typeface="Söhne"/>
              </a:rPr>
              <a:t>YourStory</a:t>
            </a:r>
            <a:r>
              <a:rPr lang="en-GB" sz="2200" dirty="0">
                <a:latin typeface="Söhne"/>
              </a:rPr>
              <a:t> team. (2023) </a:t>
            </a:r>
            <a:r>
              <a:rPr lang="en-GB" sz="2200" i="1" dirty="0">
                <a:latin typeface="Söhne"/>
              </a:rPr>
              <a:t>Human Resources. </a:t>
            </a:r>
            <a:r>
              <a:rPr lang="en-GB" sz="2200" dirty="0">
                <a:latin typeface="Söhne"/>
                <a:hlinkClick r:id="rId5"/>
              </a:rPr>
              <a:t>https://yourstory.com/</a:t>
            </a:r>
            <a:endParaRPr lang="en-GB" sz="2000" dirty="0">
              <a:solidFill>
                <a:srgbClr val="374151"/>
              </a:solidFill>
              <a:latin typeface="Söhne"/>
            </a:endParaRPr>
          </a:p>
          <a:p>
            <a:endParaRPr lang="en-GB" i="1" dirty="0">
              <a:solidFill>
                <a:srgbClr val="2D2D2D"/>
              </a:solidFill>
              <a:effectLst/>
              <a:latin typeface="Noto Sans" panose="020B0502040504020204" pitchFamily="34" charset="0"/>
            </a:endParaRPr>
          </a:p>
        </p:txBody>
      </p:sp>
    </p:spTree>
    <p:extLst>
      <p:ext uri="{BB962C8B-B14F-4D97-AF65-F5344CB8AC3E}">
        <p14:creationId xmlns:p14="http://schemas.microsoft.com/office/powerpoint/2010/main" val="8967888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34" name="Rectangle 33">
            <a:extLst>
              <a:ext uri="{FF2B5EF4-FFF2-40B4-BE49-F238E27FC236}">
                <a16:creationId xmlns:a16="http://schemas.microsoft.com/office/drawing/2014/main" id="{B32F73EB-B46F-4F77-B3DC-7C374906F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36" name="Rectangle 35">
            <a:extLst>
              <a:ext uri="{FF2B5EF4-FFF2-40B4-BE49-F238E27FC236}">
                <a16:creationId xmlns:a16="http://schemas.microsoft.com/office/drawing/2014/main" id="{ADDB10B3-CF45-4294-8994-0E8AD1FC6E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38" name="Rectangle 37">
            <a:extLst>
              <a:ext uri="{FF2B5EF4-FFF2-40B4-BE49-F238E27FC236}">
                <a16:creationId xmlns:a16="http://schemas.microsoft.com/office/drawing/2014/main" id="{5145417F-1D1B-48A7-B4DA-BAD73B02C8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40" name="Rectangle 39">
            <a:extLst>
              <a:ext uri="{FF2B5EF4-FFF2-40B4-BE49-F238E27FC236}">
                <a16:creationId xmlns:a16="http://schemas.microsoft.com/office/drawing/2014/main" id="{13CF9D9F-1672-4D0C-934E-CD9EE1BE54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2" name="Group 41">
            <a:extLst>
              <a:ext uri="{FF2B5EF4-FFF2-40B4-BE49-F238E27FC236}">
                <a16:creationId xmlns:a16="http://schemas.microsoft.com/office/drawing/2014/main" id="{1558C702-CA14-4264-B8FC-A5120F75DE0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28372" y="1267730"/>
            <a:ext cx="1567331" cy="645295"/>
            <a:chOff x="5318306" y="1386268"/>
            <a:chExt cx="1567331" cy="645295"/>
          </a:xfrm>
        </p:grpSpPr>
        <p:cxnSp>
          <p:nvCxnSpPr>
            <p:cNvPr id="43" name="Straight Connector 42">
              <a:extLst>
                <a:ext uri="{FF2B5EF4-FFF2-40B4-BE49-F238E27FC236}">
                  <a16:creationId xmlns:a16="http://schemas.microsoft.com/office/drawing/2014/main" id="{6621A72C-7343-4A22-8700-696C5860A21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BB44A4DC-7861-4DCC-9931-5A075855D65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E16C316F-BFB5-424F-A951-E962A3B745C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47" name="Rectangle 46">
            <a:extLst>
              <a:ext uri="{FF2B5EF4-FFF2-40B4-BE49-F238E27FC236}">
                <a16:creationId xmlns:a16="http://schemas.microsoft.com/office/drawing/2014/main" id="{6995F625-BE4F-4433-8290-5DF0E8589F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49" name="Rectangle 48">
            <a:extLst>
              <a:ext uri="{FF2B5EF4-FFF2-40B4-BE49-F238E27FC236}">
                <a16:creationId xmlns:a16="http://schemas.microsoft.com/office/drawing/2014/main" id="{80102662-1FA4-4C7A-B144-19699DF43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51" name="Rectangle 50">
            <a:extLst>
              <a:ext uri="{FF2B5EF4-FFF2-40B4-BE49-F238E27FC236}">
                <a16:creationId xmlns:a16="http://schemas.microsoft.com/office/drawing/2014/main" id="{655E224A-5F26-423E-949C-07A720F39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108" y="610955"/>
            <a:ext cx="10927784"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53" name="Rectangle 52">
            <a:extLst>
              <a:ext uri="{FF2B5EF4-FFF2-40B4-BE49-F238E27FC236}">
                <a16:creationId xmlns:a16="http://schemas.microsoft.com/office/drawing/2014/main" id="{A6F1DA18-4CA4-40CF-9ACA-105D8373B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052" y="777240"/>
            <a:ext cx="10597896" cy="5303520"/>
          </a:xfrm>
          <a:prstGeom prst="rect">
            <a:avLst/>
          </a:prstGeom>
          <a:solidFill>
            <a:schemeClr val="bg1"/>
          </a:solid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D3AFBFB8-D19C-640D-B681-95E65BD77D2B}"/>
              </a:ext>
            </a:extLst>
          </p:cNvPr>
          <p:cNvSpPr>
            <a:spLocks noGrp="1"/>
          </p:cNvSpPr>
          <p:nvPr>
            <p:ph type="title"/>
          </p:nvPr>
        </p:nvSpPr>
        <p:spPr>
          <a:xfrm>
            <a:off x="1307868" y="1356264"/>
            <a:ext cx="9673306" cy="1541205"/>
          </a:xfrm>
        </p:spPr>
        <p:txBody>
          <a:bodyPr vert="horz" lIns="91440" tIns="45720" rIns="91440" bIns="45720" rtlCol="0" anchor="ctr">
            <a:normAutofit fontScale="90000"/>
          </a:bodyPr>
          <a:lstStyle/>
          <a:p>
            <a:r>
              <a:rPr lang="en-US" cap="none" dirty="0"/>
              <a:t>Thank you for attention! </a:t>
            </a:r>
          </a:p>
        </p:txBody>
      </p:sp>
      <p:sp>
        <p:nvSpPr>
          <p:cNvPr id="55" name="Rectangle 54">
            <a:extLst>
              <a:ext uri="{FF2B5EF4-FFF2-40B4-BE49-F238E27FC236}">
                <a16:creationId xmlns:a16="http://schemas.microsoft.com/office/drawing/2014/main" id="{7C6D1B74-744B-4231-97DB-86B4C9C5E2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610955"/>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57" name="Straight Connector 56">
            <a:extLst>
              <a:ext uri="{FF2B5EF4-FFF2-40B4-BE49-F238E27FC236}">
                <a16:creationId xmlns:a16="http://schemas.microsoft.com/office/drawing/2014/main" id="{ABC98C72-9EDD-4426-B45A-84E06A7CD22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611442"/>
            <a:ext cx="0" cy="640080"/>
          </a:xfrm>
          <a:prstGeom prst="line">
            <a:avLst/>
          </a:prstGeom>
          <a:solidFill>
            <a:schemeClr val="tx1">
              <a:lumMod val="85000"/>
              <a:lumOff val="15000"/>
            </a:schemeClr>
          </a:solidFill>
          <a:ln>
            <a:solidFill>
              <a:schemeClr val="tx1">
                <a:lumMod val="75000"/>
                <a:lumOff val="25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44887186-EE44-4AD3-BEFE-3478B453719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941820" y="611442"/>
            <a:ext cx="0" cy="640080"/>
          </a:xfrm>
          <a:prstGeom prst="line">
            <a:avLst/>
          </a:prstGeom>
          <a:solidFill>
            <a:schemeClr val="tx1">
              <a:lumMod val="85000"/>
              <a:lumOff val="15000"/>
            </a:schemeClr>
          </a:solidFill>
          <a:ln>
            <a:solidFill>
              <a:schemeClr val="tx1">
                <a:lumMod val="75000"/>
                <a:lumOff val="25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58EECC4E-F1C0-4C09-A7FD-4D623DACCC4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1244380"/>
            <a:ext cx="1691640" cy="0"/>
          </a:xfrm>
          <a:prstGeom prst="line">
            <a:avLst/>
          </a:prstGeom>
          <a:solidFill>
            <a:schemeClr val="tx1">
              <a:lumMod val="85000"/>
              <a:lumOff val="15000"/>
            </a:schemeClr>
          </a:solidFill>
          <a:ln>
            <a:solidFill>
              <a:schemeClr val="tx1">
                <a:lumMod val="75000"/>
                <a:lumOff val="25000"/>
              </a:schemeClr>
            </a:solidFill>
            <a:miter lim="800000"/>
          </a:ln>
        </p:spPr>
        <p:style>
          <a:lnRef idx="1">
            <a:schemeClr val="accent1"/>
          </a:lnRef>
          <a:fillRef idx="0">
            <a:schemeClr val="accent1"/>
          </a:fillRef>
          <a:effectRef idx="0">
            <a:schemeClr val="accent1"/>
          </a:effectRef>
          <a:fontRef idx="minor">
            <a:schemeClr val="tx1"/>
          </a:fontRef>
        </p:style>
      </p:cxnSp>
      <p:pic>
        <p:nvPicPr>
          <p:cNvPr id="5" name="Picture 4" descr="Thank You Teodor the Cat">
            <a:extLst>
              <a:ext uri="{FF2B5EF4-FFF2-40B4-BE49-F238E27FC236}">
                <a16:creationId xmlns:a16="http://schemas.microsoft.com/office/drawing/2014/main" id="{989669F0-A893-69E6-17C5-7C5FC0A4956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365526" y="2359858"/>
            <a:ext cx="2902878" cy="2902878"/>
          </a:xfrm>
          <a:prstGeom prst="rect">
            <a:avLst/>
          </a:prstGeom>
        </p:spPr>
      </p:pic>
      <p:sp>
        <p:nvSpPr>
          <p:cNvPr id="7" name="TextBox 6">
            <a:extLst>
              <a:ext uri="{FF2B5EF4-FFF2-40B4-BE49-F238E27FC236}">
                <a16:creationId xmlns:a16="http://schemas.microsoft.com/office/drawing/2014/main" id="{2A876578-0390-8950-097E-61F04B9871AF}"/>
              </a:ext>
            </a:extLst>
          </p:cNvPr>
          <p:cNvSpPr txBox="1"/>
          <p:nvPr/>
        </p:nvSpPr>
        <p:spPr>
          <a:xfrm>
            <a:off x="2768965" y="5378718"/>
            <a:ext cx="6096000" cy="523220"/>
          </a:xfrm>
          <a:prstGeom prst="rect">
            <a:avLst/>
          </a:prstGeom>
          <a:noFill/>
        </p:spPr>
        <p:txBody>
          <a:bodyPr wrap="square">
            <a:spAutoFit/>
          </a:bodyPr>
          <a:lstStyle/>
          <a:p>
            <a:pPr algn="ctr"/>
            <a:r>
              <a:rPr lang="en-GB" sz="2800" b="1" dirty="0"/>
              <a:t>Any question?</a:t>
            </a:r>
          </a:p>
        </p:txBody>
      </p:sp>
    </p:spTree>
    <p:extLst>
      <p:ext uri="{BB962C8B-B14F-4D97-AF65-F5344CB8AC3E}">
        <p14:creationId xmlns:p14="http://schemas.microsoft.com/office/powerpoint/2010/main" val="389783755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docProps/app.xml><?xml version="1.0" encoding="utf-8"?>
<Properties xmlns="http://schemas.openxmlformats.org/officeDocument/2006/extended-properties" xmlns:vt="http://schemas.openxmlformats.org/officeDocument/2006/docPropsVTypes">
  <Template/>
  <TotalTime>328</TotalTime>
  <Words>1426</Words>
  <Application>Microsoft Office PowerPoint</Application>
  <PresentationFormat>Widescreen</PresentationFormat>
  <Paragraphs>98</Paragraphs>
  <Slides>12</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12</vt:i4>
      </vt:variant>
    </vt:vector>
  </HeadingPairs>
  <TitlesOfParts>
    <vt:vector size="20" baseType="lpstr">
      <vt:lpstr>Arial</vt:lpstr>
      <vt:lpstr>Calibri</vt:lpstr>
      <vt:lpstr>Century Gothic</vt:lpstr>
      <vt:lpstr>Garamond</vt:lpstr>
      <vt:lpstr>Noto Sans</vt:lpstr>
      <vt:lpstr>Söhne</vt:lpstr>
      <vt:lpstr>Times New Roman</vt:lpstr>
      <vt:lpstr>Savon</vt:lpstr>
      <vt:lpstr>Assessment  component 1 </vt:lpstr>
      <vt:lpstr>Introduction</vt:lpstr>
      <vt:lpstr>What is Human Resources?</vt:lpstr>
      <vt:lpstr>What is an HR professional?</vt:lpstr>
      <vt:lpstr>What are the core activities of HR?</vt:lpstr>
      <vt:lpstr>What are the values promoted by HR in an organisation?</vt:lpstr>
      <vt:lpstr>Who is CIPD and why "CIPD profession map“ is important for HRP? </vt:lpstr>
      <vt:lpstr>What kind of relationship exists between employer and employee?</vt:lpstr>
      <vt:lpstr>What techniques and factors can positively impact the relationship between employer and employee </vt:lpstr>
      <vt:lpstr>Conclusion</vt:lpstr>
      <vt:lpstr>References</vt:lpstr>
      <vt:lpstr>Thank you for attention!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Component 1 : </dc:title>
  <dc:creator>Golden Tree Accounting and Business Consulting Ltd</dc:creator>
  <cp:lastModifiedBy>Golden Tree Accounting and Business Consulting Ltd</cp:lastModifiedBy>
  <cp:revision>7</cp:revision>
  <dcterms:created xsi:type="dcterms:W3CDTF">2023-06-23T15:47:24Z</dcterms:created>
  <dcterms:modified xsi:type="dcterms:W3CDTF">2023-06-24T23:55:38Z</dcterms:modified>
</cp:coreProperties>
</file>