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5"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6" r:id="rId18"/>
    <p:sldId id="272" r:id="rId19"/>
    <p:sldId id="273" r:id="rId20"/>
    <p:sldId id="274"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028F09-205C-46C3-A556-617C176C0159}" v="11" dt="2026-10-25T01:01:29.7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enike Kuku-Ogunfeibo (2329249)" userId="fb44b080-552e-4370-b179-83e7d73c37a6" providerId="ADAL" clId="{869E3170-83EA-46C3-A74F-9685F2C02C2B}"/>
    <pc:docChg chg="undo redo custSel addSld delSld modSld">
      <pc:chgData name="Adenike Kuku-Ogunfeibo (2329249)" userId="fb44b080-552e-4370-b179-83e7d73c37a6" providerId="ADAL" clId="{869E3170-83EA-46C3-A74F-9685F2C02C2B}" dt="2026-10-25T01:24:43.801" v="991" actId="20577"/>
      <pc:docMkLst>
        <pc:docMk/>
      </pc:docMkLst>
      <pc:sldChg chg="delSp modSp mod delAnim">
        <pc:chgData name="Adenike Kuku-Ogunfeibo (2329249)" userId="fb44b080-552e-4370-b179-83e7d73c37a6" providerId="ADAL" clId="{869E3170-83EA-46C3-A74F-9685F2C02C2B}" dt="2026-10-24T21:24:56.451" v="315" actId="313"/>
        <pc:sldMkLst>
          <pc:docMk/>
          <pc:sldMk cId="1729979901" sldId="257"/>
        </pc:sldMkLst>
        <pc:spChg chg="mod">
          <ac:chgData name="Adenike Kuku-Ogunfeibo (2329249)" userId="fb44b080-552e-4370-b179-83e7d73c37a6" providerId="ADAL" clId="{869E3170-83EA-46C3-A74F-9685F2C02C2B}" dt="2026-10-24T21:24:56.451" v="315" actId="313"/>
          <ac:spMkLst>
            <pc:docMk/>
            <pc:sldMk cId="1729979901" sldId="257"/>
            <ac:spMk id="3" creationId="{7B760EB3-2C53-9B2F-E7D1-A2D450A14DF3}"/>
          </ac:spMkLst>
        </pc:spChg>
      </pc:sldChg>
      <pc:sldChg chg="addSp delSp modSp mod modMedia modClrScheme delAnim chgLayout">
        <pc:chgData name="Adenike Kuku-Ogunfeibo (2329249)" userId="fb44b080-552e-4370-b179-83e7d73c37a6" providerId="ADAL" clId="{869E3170-83EA-46C3-A74F-9685F2C02C2B}" dt="2026-10-24T21:32:11.919" v="328" actId="2710"/>
        <pc:sldMkLst>
          <pc:docMk/>
          <pc:sldMk cId="1984212523" sldId="258"/>
        </pc:sldMkLst>
        <pc:spChg chg="mod">
          <ac:chgData name="Adenike Kuku-Ogunfeibo (2329249)" userId="fb44b080-552e-4370-b179-83e7d73c37a6" providerId="ADAL" clId="{869E3170-83EA-46C3-A74F-9685F2C02C2B}" dt="2026-10-24T21:32:11.919" v="328" actId="2710"/>
          <ac:spMkLst>
            <pc:docMk/>
            <pc:sldMk cId="1984212523" sldId="258"/>
            <ac:spMk id="3" creationId="{80FF9364-7134-235D-CE40-97751C41F611}"/>
          </ac:spMkLst>
        </pc:spChg>
        <pc:spChg chg="mod">
          <ac:chgData name="Adenike Kuku-Ogunfeibo (2329249)" userId="fb44b080-552e-4370-b179-83e7d73c37a6" providerId="ADAL" clId="{869E3170-83EA-46C3-A74F-9685F2C02C2B}" dt="2026-10-24T21:31:41.242" v="325" actId="2711"/>
          <ac:spMkLst>
            <pc:docMk/>
            <pc:sldMk cId="1984212523" sldId="258"/>
            <ac:spMk id="8" creationId="{12CF28AB-C26A-2FE2-9A7C-EDD2EFA274D1}"/>
          </ac:spMkLst>
        </pc:spChg>
      </pc:sldChg>
      <pc:sldChg chg="addSp modSp mod">
        <pc:chgData name="Adenike Kuku-Ogunfeibo (2329249)" userId="fb44b080-552e-4370-b179-83e7d73c37a6" providerId="ADAL" clId="{869E3170-83EA-46C3-A74F-9685F2C02C2B}" dt="2026-10-24T21:36:45.459" v="338" actId="2711"/>
        <pc:sldMkLst>
          <pc:docMk/>
          <pc:sldMk cId="3479471436" sldId="259"/>
        </pc:sldMkLst>
        <pc:spChg chg="add mod">
          <ac:chgData name="Adenike Kuku-Ogunfeibo (2329249)" userId="fb44b080-552e-4370-b179-83e7d73c37a6" providerId="ADAL" clId="{869E3170-83EA-46C3-A74F-9685F2C02C2B}" dt="2026-10-24T21:36:45.459" v="338" actId="2711"/>
          <ac:spMkLst>
            <pc:docMk/>
            <pc:sldMk cId="3479471436" sldId="259"/>
            <ac:spMk id="3" creationId="{8409BE23-0811-A5EE-5129-AACAE12D5139}"/>
          </ac:spMkLst>
        </pc:spChg>
        <pc:spChg chg="mod">
          <ac:chgData name="Adenike Kuku-Ogunfeibo (2329249)" userId="fb44b080-552e-4370-b179-83e7d73c37a6" providerId="ADAL" clId="{869E3170-83EA-46C3-A74F-9685F2C02C2B}" dt="2026-10-14T19:21:41.070" v="17"/>
          <ac:spMkLst>
            <pc:docMk/>
            <pc:sldMk cId="3479471436" sldId="259"/>
            <ac:spMk id="10" creationId="{FB56689D-0DA4-249B-A35C-EB0319E25AEC}"/>
          </ac:spMkLst>
        </pc:spChg>
        <pc:picChg chg="add mod">
          <ac:chgData name="Adenike Kuku-Ogunfeibo (2329249)" userId="fb44b080-552e-4370-b179-83e7d73c37a6" providerId="ADAL" clId="{869E3170-83EA-46C3-A74F-9685F2C02C2B}" dt="2026-10-22T19:22:19.740" v="52" actId="14100"/>
          <ac:picMkLst>
            <pc:docMk/>
            <pc:sldMk cId="3479471436" sldId="259"/>
            <ac:picMk id="2" creationId="{018C87E7-E73F-7805-D74B-B21E24DC4C23}"/>
          </ac:picMkLst>
        </pc:picChg>
      </pc:sldChg>
      <pc:sldChg chg="modSp mod">
        <pc:chgData name="Adenike Kuku-Ogunfeibo (2329249)" userId="fb44b080-552e-4370-b179-83e7d73c37a6" providerId="ADAL" clId="{869E3170-83EA-46C3-A74F-9685F2C02C2B}" dt="2026-10-24T22:16:08.938" v="382" actId="313"/>
        <pc:sldMkLst>
          <pc:docMk/>
          <pc:sldMk cId="3577621733" sldId="260"/>
        </pc:sldMkLst>
        <pc:spChg chg="mod">
          <ac:chgData name="Adenike Kuku-Ogunfeibo (2329249)" userId="fb44b080-552e-4370-b179-83e7d73c37a6" providerId="ADAL" clId="{869E3170-83EA-46C3-A74F-9685F2C02C2B}" dt="2026-10-24T22:16:08.938" v="382" actId="313"/>
          <ac:spMkLst>
            <pc:docMk/>
            <pc:sldMk cId="3577621733" sldId="260"/>
            <ac:spMk id="3" creationId="{4B99FF54-F835-1EB1-C4C2-BC5FF3B0AB98}"/>
          </ac:spMkLst>
        </pc:spChg>
        <pc:spChg chg="mod">
          <ac:chgData name="Adenike Kuku-Ogunfeibo (2329249)" userId="fb44b080-552e-4370-b179-83e7d73c37a6" providerId="ADAL" clId="{869E3170-83EA-46C3-A74F-9685F2C02C2B}" dt="2026-10-24T21:38:09.883" v="341" actId="2711"/>
          <ac:spMkLst>
            <pc:docMk/>
            <pc:sldMk cId="3577621733" sldId="260"/>
            <ac:spMk id="8" creationId="{98E6FB92-257E-33B6-54BA-814EEBB9E191}"/>
          </ac:spMkLst>
        </pc:spChg>
      </pc:sldChg>
      <pc:sldChg chg="addSp modSp mod">
        <pc:chgData name="Adenike Kuku-Ogunfeibo (2329249)" userId="fb44b080-552e-4370-b179-83e7d73c37a6" providerId="ADAL" clId="{869E3170-83EA-46C3-A74F-9685F2C02C2B}" dt="2026-10-24T22:18:42.982" v="389" actId="20577"/>
        <pc:sldMkLst>
          <pc:docMk/>
          <pc:sldMk cId="2318342751" sldId="261"/>
        </pc:sldMkLst>
        <pc:spChg chg="add mod">
          <ac:chgData name="Adenike Kuku-Ogunfeibo (2329249)" userId="fb44b080-552e-4370-b179-83e7d73c37a6" providerId="ADAL" clId="{869E3170-83EA-46C3-A74F-9685F2C02C2B}" dt="2026-10-24T22:18:42.982" v="389" actId="20577"/>
          <ac:spMkLst>
            <pc:docMk/>
            <pc:sldMk cId="2318342751" sldId="261"/>
            <ac:spMk id="3" creationId="{20E2EF0A-0E91-9492-AC09-497A4567F0D8}"/>
          </ac:spMkLst>
        </pc:spChg>
        <pc:spChg chg="mod">
          <ac:chgData name="Adenike Kuku-Ogunfeibo (2329249)" userId="fb44b080-552e-4370-b179-83e7d73c37a6" providerId="ADAL" clId="{869E3170-83EA-46C3-A74F-9685F2C02C2B}" dt="2026-10-14T19:25:22.380" v="19"/>
          <ac:spMkLst>
            <pc:docMk/>
            <pc:sldMk cId="2318342751" sldId="261"/>
            <ac:spMk id="8" creationId="{B7874A8C-B0AB-30C5-0DED-353ACCFD79A8}"/>
          </ac:spMkLst>
        </pc:spChg>
      </pc:sldChg>
      <pc:sldChg chg="addSp modSp mod">
        <pc:chgData name="Adenike Kuku-Ogunfeibo (2329249)" userId="fb44b080-552e-4370-b179-83e7d73c37a6" providerId="ADAL" clId="{869E3170-83EA-46C3-A74F-9685F2C02C2B}" dt="2026-10-24T22:23:44.435" v="429" actId="255"/>
        <pc:sldMkLst>
          <pc:docMk/>
          <pc:sldMk cId="1976555364" sldId="262"/>
        </pc:sldMkLst>
        <pc:spChg chg="add mod">
          <ac:chgData name="Adenike Kuku-Ogunfeibo (2329249)" userId="fb44b080-552e-4370-b179-83e7d73c37a6" providerId="ADAL" clId="{869E3170-83EA-46C3-A74F-9685F2C02C2B}" dt="2026-10-24T22:23:44.435" v="429" actId="255"/>
          <ac:spMkLst>
            <pc:docMk/>
            <pc:sldMk cId="1976555364" sldId="262"/>
            <ac:spMk id="3" creationId="{2593EA5C-EAC4-BB56-5EBA-AA1331C8CAF1}"/>
          </ac:spMkLst>
        </pc:spChg>
        <pc:spChg chg="mod">
          <ac:chgData name="Adenike Kuku-Ogunfeibo (2329249)" userId="fb44b080-552e-4370-b179-83e7d73c37a6" providerId="ADAL" clId="{869E3170-83EA-46C3-A74F-9685F2C02C2B}" dt="2026-10-24T22:19:12.273" v="390" actId="255"/>
          <ac:spMkLst>
            <pc:docMk/>
            <pc:sldMk cId="1976555364" sldId="262"/>
            <ac:spMk id="8" creationId="{6A6A67F9-E003-44BF-F849-13D1DA0D0E09}"/>
          </ac:spMkLst>
        </pc:spChg>
      </pc:sldChg>
      <pc:sldChg chg="modSp mod">
        <pc:chgData name="Adenike Kuku-Ogunfeibo (2329249)" userId="fb44b080-552e-4370-b179-83e7d73c37a6" providerId="ADAL" clId="{869E3170-83EA-46C3-A74F-9685F2C02C2B}" dt="2026-10-24T22:39:32.402" v="460" actId="113"/>
        <pc:sldMkLst>
          <pc:docMk/>
          <pc:sldMk cId="296625747" sldId="263"/>
        </pc:sldMkLst>
        <pc:spChg chg="mod">
          <ac:chgData name="Adenike Kuku-Ogunfeibo (2329249)" userId="fb44b080-552e-4370-b179-83e7d73c37a6" providerId="ADAL" clId="{869E3170-83EA-46C3-A74F-9685F2C02C2B}" dt="2026-10-24T22:39:32.402" v="460" actId="113"/>
          <ac:spMkLst>
            <pc:docMk/>
            <pc:sldMk cId="296625747" sldId="263"/>
            <ac:spMk id="3" creationId="{1706DF56-27F1-A359-9EEE-6FB1FC6C09F0}"/>
          </ac:spMkLst>
        </pc:spChg>
        <pc:spChg chg="mod">
          <ac:chgData name="Adenike Kuku-Ogunfeibo (2329249)" userId="fb44b080-552e-4370-b179-83e7d73c37a6" providerId="ADAL" clId="{869E3170-83EA-46C3-A74F-9685F2C02C2B}" dt="2026-10-24T22:24:03.784" v="430" actId="255"/>
          <ac:spMkLst>
            <pc:docMk/>
            <pc:sldMk cId="296625747" sldId="263"/>
            <ac:spMk id="9" creationId="{E345FA21-8B0C-2E42-E9DA-A4521BED87DE}"/>
          </ac:spMkLst>
        </pc:spChg>
      </pc:sldChg>
      <pc:sldChg chg="addSp modSp mod">
        <pc:chgData name="Adenike Kuku-Ogunfeibo (2329249)" userId="fb44b080-552e-4370-b179-83e7d73c37a6" providerId="ADAL" clId="{869E3170-83EA-46C3-A74F-9685F2C02C2B}" dt="2026-10-24T22:42:15.078" v="468" actId="113"/>
        <pc:sldMkLst>
          <pc:docMk/>
          <pc:sldMk cId="4005043720" sldId="264"/>
        </pc:sldMkLst>
        <pc:spChg chg="mod">
          <ac:chgData name="Adenike Kuku-Ogunfeibo (2329249)" userId="fb44b080-552e-4370-b179-83e7d73c37a6" providerId="ADAL" clId="{869E3170-83EA-46C3-A74F-9685F2C02C2B}" dt="2026-10-24T22:42:15.078" v="468" actId="113"/>
          <ac:spMkLst>
            <pc:docMk/>
            <pc:sldMk cId="4005043720" sldId="264"/>
            <ac:spMk id="3" creationId="{B0CEA0A5-F583-D69E-A3DC-2E5427E998B3}"/>
          </ac:spMkLst>
        </pc:spChg>
        <pc:spChg chg="mod">
          <ac:chgData name="Adenike Kuku-Ogunfeibo (2329249)" userId="fb44b080-552e-4370-b179-83e7d73c37a6" providerId="ADAL" clId="{869E3170-83EA-46C3-A74F-9685F2C02C2B}" dt="2026-10-14T19:29:37.012" v="22"/>
          <ac:spMkLst>
            <pc:docMk/>
            <pc:sldMk cId="4005043720" sldId="264"/>
            <ac:spMk id="12" creationId="{DCB81666-90BA-EA93-6DE8-B10AF5CDE054}"/>
          </ac:spMkLst>
        </pc:spChg>
        <pc:spChg chg="mod">
          <ac:chgData name="Adenike Kuku-Ogunfeibo (2329249)" userId="fb44b080-552e-4370-b179-83e7d73c37a6" providerId="ADAL" clId="{869E3170-83EA-46C3-A74F-9685F2C02C2B}" dt="2026-10-22T19:27:02.343" v="61" actId="14100"/>
          <ac:spMkLst>
            <pc:docMk/>
            <pc:sldMk cId="4005043720" sldId="264"/>
            <ac:spMk id="13" creationId="{77966FAE-2E43-A187-5053-DA013370A037}"/>
          </ac:spMkLst>
        </pc:spChg>
        <pc:picChg chg="add mod">
          <ac:chgData name="Adenike Kuku-Ogunfeibo (2329249)" userId="fb44b080-552e-4370-b179-83e7d73c37a6" providerId="ADAL" clId="{869E3170-83EA-46C3-A74F-9685F2C02C2B}" dt="2026-10-22T19:27:10.776" v="63" actId="14100"/>
          <ac:picMkLst>
            <pc:docMk/>
            <pc:sldMk cId="4005043720" sldId="264"/>
            <ac:picMk id="2" creationId="{7BF9FBAD-C294-EC33-09C4-86249F6D67E9}"/>
          </ac:picMkLst>
        </pc:picChg>
      </pc:sldChg>
      <pc:sldChg chg="addSp delSp modSp mod">
        <pc:chgData name="Adenike Kuku-Ogunfeibo (2329249)" userId="fb44b080-552e-4370-b179-83e7d73c37a6" providerId="ADAL" clId="{869E3170-83EA-46C3-A74F-9685F2C02C2B}" dt="2026-10-24T23:32:54.497" v="529" actId="313"/>
        <pc:sldMkLst>
          <pc:docMk/>
          <pc:sldMk cId="2176888377" sldId="265"/>
        </pc:sldMkLst>
        <pc:spChg chg="add mod">
          <ac:chgData name="Adenike Kuku-Ogunfeibo (2329249)" userId="fb44b080-552e-4370-b179-83e7d73c37a6" providerId="ADAL" clId="{869E3170-83EA-46C3-A74F-9685F2C02C2B}" dt="2026-10-24T23:32:54.497" v="529" actId="313"/>
          <ac:spMkLst>
            <pc:docMk/>
            <pc:sldMk cId="2176888377" sldId="265"/>
            <ac:spMk id="3" creationId="{FDA16C78-D8BC-202D-299B-33C2B21F4839}"/>
          </ac:spMkLst>
        </pc:spChg>
        <pc:spChg chg="mod">
          <ac:chgData name="Adenike Kuku-Ogunfeibo (2329249)" userId="fb44b080-552e-4370-b179-83e7d73c37a6" providerId="ADAL" clId="{869E3170-83EA-46C3-A74F-9685F2C02C2B}" dt="2026-10-24T23:29:41.257" v="526" actId="2711"/>
          <ac:spMkLst>
            <pc:docMk/>
            <pc:sldMk cId="2176888377" sldId="265"/>
            <ac:spMk id="8" creationId="{8D0CF434-B98E-FEFD-BFA3-AF78C11342F3}"/>
          </ac:spMkLst>
        </pc:spChg>
        <pc:picChg chg="add mod">
          <ac:chgData name="Adenike Kuku-Ogunfeibo (2329249)" userId="fb44b080-552e-4370-b179-83e7d73c37a6" providerId="ADAL" clId="{869E3170-83EA-46C3-A74F-9685F2C02C2B}" dt="2026-10-22T19:34:03.891" v="66" actId="14100"/>
          <ac:picMkLst>
            <pc:docMk/>
            <pc:sldMk cId="2176888377" sldId="265"/>
            <ac:picMk id="2" creationId="{4F8FBC41-14B2-DAC7-7AAF-1ADF5DB2FFD0}"/>
          </ac:picMkLst>
        </pc:picChg>
      </pc:sldChg>
      <pc:sldChg chg="addSp delSp modSp mod modClrScheme chgLayout">
        <pc:chgData name="Adenike Kuku-Ogunfeibo (2329249)" userId="fb44b080-552e-4370-b179-83e7d73c37a6" providerId="ADAL" clId="{869E3170-83EA-46C3-A74F-9685F2C02C2B}" dt="2026-10-24T23:38:10.793" v="535" actId="313"/>
        <pc:sldMkLst>
          <pc:docMk/>
          <pc:sldMk cId="755116876" sldId="266"/>
        </pc:sldMkLst>
        <pc:spChg chg="mod">
          <ac:chgData name="Adenike Kuku-Ogunfeibo (2329249)" userId="fb44b080-552e-4370-b179-83e7d73c37a6" providerId="ADAL" clId="{869E3170-83EA-46C3-A74F-9685F2C02C2B}" dt="2026-10-24T23:37:31.666" v="532" actId="2711"/>
          <ac:spMkLst>
            <pc:docMk/>
            <pc:sldMk cId="755116876" sldId="266"/>
            <ac:spMk id="8" creationId="{54C9D184-C182-4A6A-2A93-CDA536D0CBD7}"/>
          </ac:spMkLst>
        </pc:spChg>
        <pc:spChg chg="add mod">
          <ac:chgData name="Adenike Kuku-Ogunfeibo (2329249)" userId="fb44b080-552e-4370-b179-83e7d73c37a6" providerId="ADAL" clId="{869E3170-83EA-46C3-A74F-9685F2C02C2B}" dt="2026-10-24T23:38:10.793" v="535" actId="313"/>
          <ac:spMkLst>
            <pc:docMk/>
            <pc:sldMk cId="755116876" sldId="266"/>
            <ac:spMk id="14" creationId="{1B6F6C42-5965-7468-CE34-E06C71510CD7}"/>
          </ac:spMkLst>
        </pc:spChg>
        <pc:spChg chg="add mod">
          <ac:chgData name="Adenike Kuku-Ogunfeibo (2329249)" userId="fb44b080-552e-4370-b179-83e7d73c37a6" providerId="ADAL" clId="{869E3170-83EA-46C3-A74F-9685F2C02C2B}" dt="2026-10-22T19:39:35.385" v="108" actId="26606"/>
          <ac:spMkLst>
            <pc:docMk/>
            <pc:sldMk cId="755116876" sldId="266"/>
            <ac:spMk id="19" creationId="{78DBE6B1-95D0-1504-E2BC-8E632F046715}"/>
          </ac:spMkLst>
        </pc:spChg>
        <pc:picChg chg="add mod">
          <ac:chgData name="Adenike Kuku-Ogunfeibo (2329249)" userId="fb44b080-552e-4370-b179-83e7d73c37a6" providerId="ADAL" clId="{869E3170-83EA-46C3-A74F-9685F2C02C2B}" dt="2026-10-22T19:43:12.813" v="119" actId="14100"/>
          <ac:picMkLst>
            <pc:docMk/>
            <pc:sldMk cId="755116876" sldId="266"/>
            <ac:picMk id="2" creationId="{94DD11D6-9625-F518-C8E1-7A85D7DA1890}"/>
          </ac:picMkLst>
        </pc:picChg>
      </pc:sldChg>
      <pc:sldChg chg="addSp delSp modSp mod">
        <pc:chgData name="Adenike Kuku-Ogunfeibo (2329249)" userId="fb44b080-552e-4370-b179-83e7d73c37a6" providerId="ADAL" clId="{869E3170-83EA-46C3-A74F-9685F2C02C2B}" dt="2026-10-25T00:11:33.561" v="573" actId="20577"/>
        <pc:sldMkLst>
          <pc:docMk/>
          <pc:sldMk cId="2812065235" sldId="267"/>
        </pc:sldMkLst>
        <pc:spChg chg="add mod">
          <ac:chgData name="Adenike Kuku-Ogunfeibo (2329249)" userId="fb44b080-552e-4370-b179-83e7d73c37a6" providerId="ADAL" clId="{869E3170-83EA-46C3-A74F-9685F2C02C2B}" dt="2026-10-25T00:11:33.561" v="573" actId="20577"/>
          <ac:spMkLst>
            <pc:docMk/>
            <pc:sldMk cId="2812065235" sldId="267"/>
            <ac:spMk id="3" creationId="{7FF90966-E08C-2CF7-30B1-25B393BAB338}"/>
          </ac:spMkLst>
        </pc:spChg>
        <pc:spChg chg="mod">
          <ac:chgData name="Adenike Kuku-Ogunfeibo (2329249)" userId="fb44b080-552e-4370-b179-83e7d73c37a6" providerId="ADAL" clId="{869E3170-83EA-46C3-A74F-9685F2C02C2B}" dt="2026-10-14T19:37:29.548" v="26"/>
          <ac:spMkLst>
            <pc:docMk/>
            <pc:sldMk cId="2812065235" sldId="267"/>
            <ac:spMk id="8" creationId="{50EF869A-BF58-9DF6-4E31-85B147DCA33D}"/>
          </ac:spMkLst>
        </pc:spChg>
        <pc:picChg chg="add del mod">
          <ac:chgData name="Adenike Kuku-Ogunfeibo (2329249)" userId="fb44b080-552e-4370-b179-83e7d73c37a6" providerId="ADAL" clId="{869E3170-83EA-46C3-A74F-9685F2C02C2B}" dt="2026-10-25T00:01:20.405" v="545" actId="21"/>
          <ac:picMkLst>
            <pc:docMk/>
            <pc:sldMk cId="2812065235" sldId="267"/>
            <ac:picMk id="2" creationId="{6610AA9F-51BE-4D14-2AAF-A8215FCE0A43}"/>
          </ac:picMkLst>
        </pc:picChg>
        <pc:picChg chg="add mod">
          <ac:chgData name="Adenike Kuku-Ogunfeibo (2329249)" userId="fb44b080-552e-4370-b179-83e7d73c37a6" providerId="ADAL" clId="{869E3170-83EA-46C3-A74F-9685F2C02C2B}" dt="2026-10-25T00:02:14.547" v="553" actId="14100"/>
          <ac:picMkLst>
            <pc:docMk/>
            <pc:sldMk cId="2812065235" sldId="267"/>
            <ac:picMk id="4" creationId="{36857CA2-DF36-5878-DF0A-8C652EE15BD7}"/>
          </ac:picMkLst>
        </pc:picChg>
      </pc:sldChg>
      <pc:sldChg chg="addSp modSp mod">
        <pc:chgData name="Adenike Kuku-Ogunfeibo (2329249)" userId="fb44b080-552e-4370-b179-83e7d73c37a6" providerId="ADAL" clId="{869E3170-83EA-46C3-A74F-9685F2C02C2B}" dt="2026-10-25T00:19:34.086" v="594" actId="14100"/>
        <pc:sldMkLst>
          <pc:docMk/>
          <pc:sldMk cId="1554869843" sldId="268"/>
        </pc:sldMkLst>
        <pc:spChg chg="mod">
          <ac:chgData name="Adenike Kuku-Ogunfeibo (2329249)" userId="fb44b080-552e-4370-b179-83e7d73c37a6" providerId="ADAL" clId="{869E3170-83EA-46C3-A74F-9685F2C02C2B}" dt="2026-10-25T00:19:34.086" v="594" actId="14100"/>
          <ac:spMkLst>
            <pc:docMk/>
            <pc:sldMk cId="1554869843" sldId="268"/>
            <ac:spMk id="3" creationId="{2C3AFC6A-78F9-29C8-8ADC-086114BFC6BA}"/>
          </ac:spMkLst>
        </pc:spChg>
        <pc:spChg chg="mod">
          <ac:chgData name="Adenike Kuku-Ogunfeibo (2329249)" userId="fb44b080-552e-4370-b179-83e7d73c37a6" providerId="ADAL" clId="{869E3170-83EA-46C3-A74F-9685F2C02C2B}" dt="2026-10-25T00:17:38.679" v="576" actId="255"/>
          <ac:spMkLst>
            <pc:docMk/>
            <pc:sldMk cId="1554869843" sldId="268"/>
            <ac:spMk id="8" creationId="{B79DD4FC-C377-F0F9-3718-2D37EA42AB7E}"/>
          </ac:spMkLst>
        </pc:spChg>
        <pc:picChg chg="add mod">
          <ac:chgData name="Adenike Kuku-Ogunfeibo (2329249)" userId="fb44b080-552e-4370-b179-83e7d73c37a6" providerId="ADAL" clId="{869E3170-83EA-46C3-A74F-9685F2C02C2B}" dt="2026-10-22T19:53:20.451" v="123" actId="1076"/>
          <ac:picMkLst>
            <pc:docMk/>
            <pc:sldMk cId="1554869843" sldId="268"/>
            <ac:picMk id="2" creationId="{1A016949-030D-9C17-62A1-06716659EC6A}"/>
          </ac:picMkLst>
        </pc:picChg>
      </pc:sldChg>
      <pc:sldChg chg="addSp modSp mod">
        <pc:chgData name="Adenike Kuku-Ogunfeibo (2329249)" userId="fb44b080-552e-4370-b179-83e7d73c37a6" providerId="ADAL" clId="{869E3170-83EA-46C3-A74F-9685F2C02C2B}" dt="2026-10-25T00:33:28.708" v="608" actId="14100"/>
        <pc:sldMkLst>
          <pc:docMk/>
          <pc:sldMk cId="283002029" sldId="269"/>
        </pc:sldMkLst>
        <pc:spChg chg="mod">
          <ac:chgData name="Adenike Kuku-Ogunfeibo (2329249)" userId="fb44b080-552e-4370-b179-83e7d73c37a6" providerId="ADAL" clId="{869E3170-83EA-46C3-A74F-9685F2C02C2B}" dt="2026-10-25T00:33:09.926" v="605" actId="14100"/>
          <ac:spMkLst>
            <pc:docMk/>
            <pc:sldMk cId="283002029" sldId="269"/>
            <ac:spMk id="3" creationId="{4AABB4A8-0963-AECB-F70E-0E189F808461}"/>
          </ac:spMkLst>
        </pc:spChg>
        <pc:spChg chg="mod">
          <ac:chgData name="Adenike Kuku-Ogunfeibo (2329249)" userId="fb44b080-552e-4370-b179-83e7d73c37a6" providerId="ADAL" clId="{869E3170-83EA-46C3-A74F-9685F2C02C2B}" dt="2026-10-25T00:32:33.645" v="602" actId="27636"/>
          <ac:spMkLst>
            <pc:docMk/>
            <pc:sldMk cId="283002029" sldId="269"/>
            <ac:spMk id="8" creationId="{E12F5752-94FC-CB5C-39B7-28167DFA21F8}"/>
          </ac:spMkLst>
        </pc:spChg>
        <pc:spChg chg="mod">
          <ac:chgData name="Adenike Kuku-Ogunfeibo (2329249)" userId="fb44b080-552e-4370-b179-83e7d73c37a6" providerId="ADAL" clId="{869E3170-83EA-46C3-A74F-9685F2C02C2B}" dt="2026-10-25T00:33:28.708" v="608" actId="14100"/>
          <ac:spMkLst>
            <pc:docMk/>
            <pc:sldMk cId="283002029" sldId="269"/>
            <ac:spMk id="10" creationId="{83DEED1E-A0A2-6A26-B049-A4B5CD820078}"/>
          </ac:spMkLst>
        </pc:spChg>
        <pc:picChg chg="add mod">
          <ac:chgData name="Adenike Kuku-Ogunfeibo (2329249)" userId="fb44b080-552e-4370-b179-83e7d73c37a6" providerId="ADAL" clId="{869E3170-83EA-46C3-A74F-9685F2C02C2B}" dt="2026-10-25T00:32:21.901" v="600" actId="14100"/>
          <ac:picMkLst>
            <pc:docMk/>
            <pc:sldMk cId="283002029" sldId="269"/>
            <ac:picMk id="2" creationId="{93BC3F03-5398-3B2D-2EF2-FE77A88CEDAE}"/>
          </ac:picMkLst>
        </pc:picChg>
      </pc:sldChg>
      <pc:sldChg chg="addSp delSp modSp mod">
        <pc:chgData name="Adenike Kuku-Ogunfeibo (2329249)" userId="fb44b080-552e-4370-b179-83e7d73c37a6" providerId="ADAL" clId="{869E3170-83EA-46C3-A74F-9685F2C02C2B}" dt="2026-10-25T00:39:10.490" v="659" actId="14100"/>
        <pc:sldMkLst>
          <pc:docMk/>
          <pc:sldMk cId="373338110" sldId="270"/>
        </pc:sldMkLst>
        <pc:spChg chg="add mod">
          <ac:chgData name="Adenike Kuku-Ogunfeibo (2329249)" userId="fb44b080-552e-4370-b179-83e7d73c37a6" providerId="ADAL" clId="{869E3170-83EA-46C3-A74F-9685F2C02C2B}" dt="2026-10-25T00:39:10.490" v="659" actId="14100"/>
          <ac:spMkLst>
            <pc:docMk/>
            <pc:sldMk cId="373338110" sldId="270"/>
            <ac:spMk id="5" creationId="{F2CD10C9-AC33-F544-DEBD-144A957FCA22}"/>
          </ac:spMkLst>
        </pc:spChg>
        <pc:spChg chg="mod">
          <ac:chgData name="Adenike Kuku-Ogunfeibo (2329249)" userId="fb44b080-552e-4370-b179-83e7d73c37a6" providerId="ADAL" clId="{869E3170-83EA-46C3-A74F-9685F2C02C2B}" dt="2026-10-25T00:38:55.884" v="658" actId="14100"/>
          <ac:spMkLst>
            <pc:docMk/>
            <pc:sldMk cId="373338110" sldId="270"/>
            <ac:spMk id="10" creationId="{4989CEF6-E5A1-8271-A1C7-05084DA97488}"/>
          </ac:spMkLst>
        </pc:spChg>
        <pc:picChg chg="add">
          <ac:chgData name="Adenike Kuku-Ogunfeibo (2329249)" userId="fb44b080-552e-4370-b179-83e7d73c37a6" providerId="ADAL" clId="{869E3170-83EA-46C3-A74F-9685F2C02C2B}" dt="2026-10-22T20:13:41.408" v="124" actId="26606"/>
          <ac:picMkLst>
            <pc:docMk/>
            <pc:sldMk cId="373338110" sldId="270"/>
            <ac:picMk id="14" creationId="{DB1DA172-1182-1947-7CE1-32EA6132A9FE}"/>
          </ac:picMkLst>
        </pc:picChg>
      </pc:sldChg>
      <pc:sldChg chg="addSp modSp mod modClrScheme chgLayout">
        <pc:chgData name="Adenike Kuku-Ogunfeibo (2329249)" userId="fb44b080-552e-4370-b179-83e7d73c37a6" providerId="ADAL" clId="{869E3170-83EA-46C3-A74F-9685F2C02C2B}" dt="2026-10-25T00:41:33.159" v="662" actId="313"/>
        <pc:sldMkLst>
          <pc:docMk/>
          <pc:sldMk cId="2240613514" sldId="271"/>
        </pc:sldMkLst>
        <pc:spChg chg="mod">
          <ac:chgData name="Adenike Kuku-Ogunfeibo (2329249)" userId="fb44b080-552e-4370-b179-83e7d73c37a6" providerId="ADAL" clId="{869E3170-83EA-46C3-A74F-9685F2C02C2B}" dt="2026-10-25T00:41:33.159" v="662" actId="313"/>
          <ac:spMkLst>
            <pc:docMk/>
            <pc:sldMk cId="2240613514" sldId="271"/>
            <ac:spMk id="3" creationId="{2A5B5282-8BDB-105B-FA98-B58AA80CA2E9}"/>
          </ac:spMkLst>
        </pc:spChg>
        <pc:spChg chg="mod">
          <ac:chgData name="Adenike Kuku-Ogunfeibo (2329249)" userId="fb44b080-552e-4370-b179-83e7d73c37a6" providerId="ADAL" clId="{869E3170-83EA-46C3-A74F-9685F2C02C2B}" dt="2026-10-25T00:40:17.055" v="660" actId="255"/>
          <ac:spMkLst>
            <pc:docMk/>
            <pc:sldMk cId="2240613514" sldId="271"/>
            <ac:spMk id="13" creationId="{580B3714-E673-A9F8-15D9-5774250605FC}"/>
          </ac:spMkLst>
        </pc:spChg>
        <pc:picChg chg="add">
          <ac:chgData name="Adenike Kuku-Ogunfeibo (2329249)" userId="fb44b080-552e-4370-b179-83e7d73c37a6" providerId="ADAL" clId="{869E3170-83EA-46C3-A74F-9685F2C02C2B}" dt="2026-10-22T20:14:02.885" v="125" actId="26606"/>
          <ac:picMkLst>
            <pc:docMk/>
            <pc:sldMk cId="2240613514" sldId="271"/>
            <ac:picMk id="15" creationId="{5E5FF2EE-C342-AC24-4A01-6D7555E4F308}"/>
          </ac:picMkLst>
        </pc:picChg>
      </pc:sldChg>
      <pc:sldChg chg="addSp delSp modSp mod">
        <pc:chgData name="Adenike Kuku-Ogunfeibo (2329249)" userId="fb44b080-552e-4370-b179-83e7d73c37a6" providerId="ADAL" clId="{869E3170-83EA-46C3-A74F-9685F2C02C2B}" dt="2026-10-25T00:51:32.385" v="915" actId="313"/>
        <pc:sldMkLst>
          <pc:docMk/>
          <pc:sldMk cId="2792911502" sldId="272"/>
        </pc:sldMkLst>
        <pc:spChg chg="add mod">
          <ac:chgData name="Adenike Kuku-Ogunfeibo (2329249)" userId="fb44b080-552e-4370-b179-83e7d73c37a6" providerId="ADAL" clId="{869E3170-83EA-46C3-A74F-9685F2C02C2B}" dt="2026-10-25T00:51:32.385" v="915" actId="313"/>
          <ac:spMkLst>
            <pc:docMk/>
            <pc:sldMk cId="2792911502" sldId="272"/>
            <ac:spMk id="3" creationId="{6E38C08B-4E68-CE95-C0A5-757A6F9700F7}"/>
          </ac:spMkLst>
        </pc:spChg>
        <pc:spChg chg="mod">
          <ac:chgData name="Adenike Kuku-Ogunfeibo (2329249)" userId="fb44b080-552e-4370-b179-83e7d73c37a6" providerId="ADAL" clId="{869E3170-83EA-46C3-A74F-9685F2C02C2B}" dt="2026-10-14T19:48:07.282" v="33"/>
          <ac:spMkLst>
            <pc:docMk/>
            <pc:sldMk cId="2792911502" sldId="272"/>
            <ac:spMk id="8" creationId="{C079AE50-F0A1-F352-858C-0541E84961EE}"/>
          </ac:spMkLst>
        </pc:spChg>
        <pc:spChg chg="del">
          <ac:chgData name="Adenike Kuku-Ogunfeibo (2329249)" userId="fb44b080-552e-4370-b179-83e7d73c37a6" providerId="ADAL" clId="{869E3170-83EA-46C3-A74F-9685F2C02C2B}" dt="2026-10-25T00:43:34.362" v="667" actId="21"/>
          <ac:spMkLst>
            <pc:docMk/>
            <pc:sldMk cId="2792911502" sldId="272"/>
            <ac:spMk id="10" creationId="{4A8C21ED-C0B5-5E8F-22EC-3338BB85836B}"/>
          </ac:spMkLst>
        </pc:spChg>
      </pc:sldChg>
      <pc:sldChg chg="addSp modSp mod">
        <pc:chgData name="Adenike Kuku-Ogunfeibo (2329249)" userId="fb44b080-552e-4370-b179-83e7d73c37a6" providerId="ADAL" clId="{869E3170-83EA-46C3-A74F-9685F2C02C2B}" dt="2026-10-22T21:28:34.014" v="211" actId="14100"/>
        <pc:sldMkLst>
          <pc:docMk/>
          <pc:sldMk cId="303304373" sldId="273"/>
        </pc:sldMkLst>
        <pc:spChg chg="add mod">
          <ac:chgData name="Adenike Kuku-Ogunfeibo (2329249)" userId="fb44b080-552e-4370-b179-83e7d73c37a6" providerId="ADAL" clId="{869E3170-83EA-46C3-A74F-9685F2C02C2B}" dt="2026-10-22T21:28:34.014" v="211" actId="14100"/>
          <ac:spMkLst>
            <pc:docMk/>
            <pc:sldMk cId="303304373" sldId="273"/>
            <ac:spMk id="3" creationId="{23A34ECE-041E-2F3B-E8CC-A8D6DD98DAB9}"/>
          </ac:spMkLst>
        </pc:spChg>
        <pc:spChg chg="mod">
          <ac:chgData name="Adenike Kuku-Ogunfeibo (2329249)" userId="fb44b080-552e-4370-b179-83e7d73c37a6" providerId="ADAL" clId="{869E3170-83EA-46C3-A74F-9685F2C02C2B}" dt="2026-10-14T19:48:47.717" v="34"/>
          <ac:spMkLst>
            <pc:docMk/>
            <pc:sldMk cId="303304373" sldId="273"/>
            <ac:spMk id="9" creationId="{365C12C8-3F7F-CB37-773B-95472744CBA7}"/>
          </ac:spMkLst>
        </pc:spChg>
      </pc:sldChg>
      <pc:sldChg chg="addSp delSp modSp mod">
        <pc:chgData name="Adenike Kuku-Ogunfeibo (2329249)" userId="fb44b080-552e-4370-b179-83e7d73c37a6" providerId="ADAL" clId="{869E3170-83EA-46C3-A74F-9685F2C02C2B}" dt="2026-10-25T01:24:43.801" v="991" actId="20577"/>
        <pc:sldMkLst>
          <pc:docMk/>
          <pc:sldMk cId="2109333324" sldId="274"/>
        </pc:sldMkLst>
        <pc:spChg chg="add mod">
          <ac:chgData name="Adenike Kuku-Ogunfeibo (2329249)" userId="fb44b080-552e-4370-b179-83e7d73c37a6" providerId="ADAL" clId="{869E3170-83EA-46C3-A74F-9685F2C02C2B}" dt="2026-10-25T01:24:43.801" v="991" actId="20577"/>
          <ac:spMkLst>
            <pc:docMk/>
            <pc:sldMk cId="2109333324" sldId="274"/>
            <ac:spMk id="10" creationId="{6CC4EC08-CA23-ED0F-828B-41C7325F93B4}"/>
          </ac:spMkLst>
        </pc:spChg>
      </pc:sldChg>
      <pc:sldChg chg="addSp delSp modSp mod">
        <pc:chgData name="Adenike Kuku-Ogunfeibo (2329249)" userId="fb44b080-552e-4370-b179-83e7d73c37a6" providerId="ADAL" clId="{869E3170-83EA-46C3-A74F-9685F2C02C2B}" dt="2026-10-24T21:20:48.219" v="299" actId="2711"/>
        <pc:sldMkLst>
          <pc:docMk/>
          <pc:sldMk cId="2778861217" sldId="275"/>
        </pc:sldMkLst>
        <pc:spChg chg="add mod">
          <ac:chgData name="Adenike Kuku-Ogunfeibo (2329249)" userId="fb44b080-552e-4370-b179-83e7d73c37a6" providerId="ADAL" clId="{869E3170-83EA-46C3-A74F-9685F2C02C2B}" dt="2026-10-24T21:20:10.933" v="298" actId="113"/>
          <ac:spMkLst>
            <pc:docMk/>
            <pc:sldMk cId="2778861217" sldId="275"/>
            <ac:spMk id="3" creationId="{4E7F0A89-28AD-F99D-F3FD-2C0AD59CEB0C}"/>
          </ac:spMkLst>
        </pc:spChg>
        <pc:spChg chg="mod">
          <ac:chgData name="Adenike Kuku-Ogunfeibo (2329249)" userId="fb44b080-552e-4370-b179-83e7d73c37a6" providerId="ADAL" clId="{869E3170-83EA-46C3-A74F-9685F2C02C2B}" dt="2026-10-24T21:20:48.219" v="299" actId="2711"/>
          <ac:spMkLst>
            <pc:docMk/>
            <pc:sldMk cId="2778861217" sldId="275"/>
            <ac:spMk id="7" creationId="{E3CE2046-087F-FB84-EB3D-CB80E6BB8085}"/>
          </ac:spMkLst>
        </pc:spChg>
        <pc:picChg chg="mod">
          <ac:chgData name="Adenike Kuku-Ogunfeibo (2329249)" userId="fb44b080-552e-4370-b179-83e7d73c37a6" providerId="ADAL" clId="{869E3170-83EA-46C3-A74F-9685F2C02C2B}" dt="2026-10-24T20:17:34.468" v="295" actId="14100"/>
          <ac:picMkLst>
            <pc:docMk/>
            <pc:sldMk cId="2778861217" sldId="275"/>
            <ac:picMk id="10" creationId="{E1E095D0-874B-D1F0-DB10-CBE47668AE3E}"/>
          </ac:picMkLst>
        </pc:picChg>
      </pc:sldChg>
      <pc:sldChg chg="addSp delSp modSp new mod">
        <pc:chgData name="Adenike Kuku-Ogunfeibo (2329249)" userId="fb44b080-552e-4370-b179-83e7d73c37a6" providerId="ADAL" clId="{869E3170-83EA-46C3-A74F-9685F2C02C2B}" dt="2026-10-25T00:43:03.340" v="666" actId="14100"/>
        <pc:sldMkLst>
          <pc:docMk/>
          <pc:sldMk cId="541743503" sldId="276"/>
        </pc:sldMkLst>
        <pc:spChg chg="mod">
          <ac:chgData name="Adenike Kuku-Ogunfeibo (2329249)" userId="fb44b080-552e-4370-b179-83e7d73c37a6" providerId="ADAL" clId="{869E3170-83EA-46C3-A74F-9685F2C02C2B}" dt="2026-10-25T00:42:25.704" v="664" actId="255"/>
          <ac:spMkLst>
            <pc:docMk/>
            <pc:sldMk cId="541743503" sldId="276"/>
            <ac:spMk id="2" creationId="{0ED55A52-4EC7-FCC2-1E54-FC5AB8A06188}"/>
          </ac:spMkLst>
        </pc:spChg>
        <pc:spChg chg="del mod">
          <ac:chgData name="Adenike Kuku-Ogunfeibo (2329249)" userId="fb44b080-552e-4370-b179-83e7d73c37a6" providerId="ADAL" clId="{869E3170-83EA-46C3-A74F-9685F2C02C2B}" dt="2026-10-25T00:42:11.658" v="663" actId="21"/>
          <ac:spMkLst>
            <pc:docMk/>
            <pc:sldMk cId="541743503" sldId="276"/>
            <ac:spMk id="3" creationId="{69CDD173-48E5-C77B-CD58-2F35CDE0597D}"/>
          </ac:spMkLst>
        </pc:spChg>
        <pc:spChg chg="add mod">
          <ac:chgData name="Adenike Kuku-Ogunfeibo (2329249)" userId="fb44b080-552e-4370-b179-83e7d73c37a6" providerId="ADAL" clId="{869E3170-83EA-46C3-A74F-9685F2C02C2B}" dt="2026-10-25T00:43:03.340" v="666" actId="14100"/>
          <ac:spMkLst>
            <pc:docMk/>
            <pc:sldMk cId="541743503" sldId="276"/>
            <ac:spMk id="6" creationId="{876122F6-CC05-3629-571E-8FA8F695B281}"/>
          </ac:spMkLst>
        </pc:spChg>
      </pc:sldChg>
      <pc:sldChg chg="addSp modSp new mod">
        <pc:chgData name="Adenike Kuku-Ogunfeibo (2329249)" userId="fb44b080-552e-4370-b179-83e7d73c37a6" providerId="ADAL" clId="{869E3170-83EA-46C3-A74F-9685F2C02C2B}" dt="2026-10-25T01:23:24.109" v="975" actId="21"/>
        <pc:sldMkLst>
          <pc:docMk/>
          <pc:sldMk cId="2821230578" sldId="277"/>
        </pc:sldMkLst>
        <pc:spChg chg="add mod">
          <ac:chgData name="Adenike Kuku-Ogunfeibo (2329249)" userId="fb44b080-552e-4370-b179-83e7d73c37a6" providerId="ADAL" clId="{869E3170-83EA-46C3-A74F-9685F2C02C2B}" dt="2026-10-25T01:23:24.109" v="975" actId="21"/>
          <ac:spMkLst>
            <pc:docMk/>
            <pc:sldMk cId="2821230578" sldId="277"/>
            <ac:spMk id="3" creationId="{338C037E-E0BD-66B3-BA07-9B3EFCBB0452}"/>
          </ac:spMkLst>
        </pc:spChg>
      </pc:sldChg>
      <pc:sldChg chg="new del">
        <pc:chgData name="Adenike Kuku-Ogunfeibo (2329249)" userId="fb44b080-552e-4370-b179-83e7d73c37a6" providerId="ADAL" clId="{869E3170-83EA-46C3-A74F-9685F2C02C2B}" dt="2026-10-25T00:54:59.333" v="943" actId="680"/>
        <pc:sldMkLst>
          <pc:docMk/>
          <pc:sldMk cId="281369761" sldId="278"/>
        </pc:sldMkLst>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with Picture">
    <p:bg>
      <p:bgPr>
        <a:solidFill>
          <a:schemeClr val="bg2"/>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6789" y="-1"/>
            <a:ext cx="12192001" cy="6858000"/>
          </a:xfrm>
          <a:blipFill>
            <a:blip r:embed="rId2">
              <a:alphaModFix amt="70000"/>
            </a:blip>
            <a:stretch>
              <a:fillRect/>
            </a:stretch>
          </a:blipFill>
        </p:spPr>
        <p:txBody>
          <a:bodyPr/>
          <a:lstStyle>
            <a:lvl1pPr>
              <a:defRPr/>
            </a:lvl1pPr>
          </a:lstStyle>
          <a:p>
            <a:r>
              <a:rPr lang="en-US" dirty="0"/>
              <a:t>   </a:t>
            </a:r>
          </a:p>
        </p:txBody>
      </p:sp>
      <p:sp>
        <p:nvSpPr>
          <p:cNvPr id="6" name="Title 5">
            <a:extLst>
              <a:ext uri="{FF2B5EF4-FFF2-40B4-BE49-F238E27FC236}">
                <a16:creationId xmlns:a16="http://schemas.microsoft.com/office/drawing/2014/main" id="{F7DA815B-BFAB-3E8D-D7E1-E7F9DE0A7703}"/>
              </a:ext>
            </a:extLst>
          </p:cNvPr>
          <p:cNvSpPr>
            <a:spLocks noGrp="1"/>
          </p:cNvSpPr>
          <p:nvPr>
            <p:ph type="title"/>
          </p:nvPr>
        </p:nvSpPr>
        <p:spPr>
          <a:xfrm>
            <a:off x="0" y="-1"/>
            <a:ext cx="6096000" cy="6857999"/>
          </a:xfrm>
          <a:gradFill>
            <a:gsLst>
              <a:gs pos="86000">
                <a:schemeClr val="accent4">
                  <a:lumMod val="50000"/>
                  <a:alpha val="95000"/>
                </a:schemeClr>
              </a:gs>
              <a:gs pos="100000">
                <a:schemeClr val="bg2">
                  <a:alpha val="90000"/>
                </a:schemeClr>
              </a:gs>
              <a:gs pos="42000">
                <a:srgbClr val="161824">
                  <a:alpha val="20000"/>
                </a:srgbClr>
              </a:gs>
              <a:gs pos="18000">
                <a:schemeClr val="bg2">
                  <a:lumMod val="90000"/>
                  <a:lumOff val="10000"/>
                  <a:alpha val="0"/>
                </a:schemeClr>
              </a:gs>
            </a:gsLst>
            <a:lin ang="11400000" scaled="0"/>
          </a:gradFill>
        </p:spPr>
        <p:txBody>
          <a:bodyPr lIns="365760" tIns="822960" rIns="914400" bIns="2286000" anchor="t"/>
          <a:lstStyle>
            <a:lvl1pPr>
              <a:defRPr sz="5000"/>
            </a:lvl1pPr>
          </a:lstStyle>
          <a:p>
            <a:r>
              <a:rPr lang="en-GB"/>
              <a:t>Click to edit Master title style</a:t>
            </a:r>
            <a:endParaRPr lang="en-US" dirty="0"/>
          </a:p>
        </p:txBody>
      </p:sp>
      <p:sp>
        <p:nvSpPr>
          <p:cNvPr id="15" name="Subtitle 2">
            <a:extLst>
              <a:ext uri="{FF2B5EF4-FFF2-40B4-BE49-F238E27FC236}">
                <a16:creationId xmlns:a16="http://schemas.microsoft.com/office/drawing/2014/main" id="{57758407-B9B8-FC90-BBF1-B9013F196E21}"/>
              </a:ext>
            </a:extLst>
          </p:cNvPr>
          <p:cNvSpPr>
            <a:spLocks noGrp="1"/>
          </p:cNvSpPr>
          <p:nvPr>
            <p:ph type="subTitle" idx="1"/>
          </p:nvPr>
        </p:nvSpPr>
        <p:spPr>
          <a:xfrm>
            <a:off x="0" y="2401889"/>
            <a:ext cx="6096000" cy="4456112"/>
          </a:xfrm>
          <a:gradFill>
            <a:gsLst>
              <a:gs pos="35000">
                <a:schemeClr val="bg2">
                  <a:alpha val="32000"/>
                </a:schemeClr>
              </a:gs>
              <a:gs pos="56000">
                <a:schemeClr val="accent6">
                  <a:alpha val="0"/>
                </a:schemeClr>
              </a:gs>
              <a:gs pos="8000">
                <a:schemeClr val="bg2"/>
              </a:gs>
              <a:gs pos="22000">
                <a:schemeClr val="bg2">
                  <a:alpha val="67000"/>
                </a:schemeClr>
              </a:gs>
            </a:gsLst>
            <a:path path="circle">
              <a:fillToRect t="100000" r="100000"/>
            </a:path>
          </a:gradFill>
        </p:spPr>
        <p:txBody>
          <a:bodyPr vert="horz" lIns="393192" tIns="457200" rIns="274320" bIns="731520" rtlCol="0" anchor="b">
            <a:normAutofit/>
          </a:bodyPr>
          <a:lstStyle>
            <a:lvl1pPr marL="0" indent="0">
              <a:buNone/>
              <a:defRPr lang="en-US" sz="1400" dirty="0"/>
            </a:lvl1pPr>
          </a:lstStyle>
          <a:p>
            <a:pPr lvl="0"/>
            <a:r>
              <a:rPr lang="en-GB"/>
              <a:t>Click to edit Master subtitle style</a:t>
            </a:r>
            <a:endParaRPr lang="en-US" dirty="0"/>
          </a:p>
        </p:txBody>
      </p:sp>
      <p:sp>
        <p:nvSpPr>
          <p:cNvPr id="11" name="Date Placeholder 10">
            <a:extLst>
              <a:ext uri="{FF2B5EF4-FFF2-40B4-BE49-F238E27FC236}">
                <a16:creationId xmlns:a16="http://schemas.microsoft.com/office/drawing/2014/main" id="{A03BE6F4-76AC-1913-6858-8449FC30A22C}"/>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12" name="Footer Placeholder 11">
            <a:extLst>
              <a:ext uri="{FF2B5EF4-FFF2-40B4-BE49-F238E27FC236}">
                <a16:creationId xmlns:a16="http://schemas.microsoft.com/office/drawing/2014/main" id="{3A959F0E-1234-A029-DD14-0642D1457559}"/>
              </a:ext>
            </a:extLst>
          </p:cNvPr>
          <p:cNvSpPr>
            <a:spLocks noGrp="1"/>
          </p:cNvSpPr>
          <p:nvPr>
            <p:ph type="ftr" sz="quarter" idx="15"/>
          </p:nvPr>
        </p:nvSpPr>
        <p:spPr/>
        <p:txBody>
          <a:bodyPr/>
          <a:lstStyle/>
          <a:p>
            <a:endParaRPr lang="en-GB"/>
          </a:p>
        </p:txBody>
      </p:sp>
      <p:sp>
        <p:nvSpPr>
          <p:cNvPr id="14" name="Slide Number Placeholder 13">
            <a:extLst>
              <a:ext uri="{FF2B5EF4-FFF2-40B4-BE49-F238E27FC236}">
                <a16:creationId xmlns:a16="http://schemas.microsoft.com/office/drawing/2014/main" id="{42107F04-5566-3CCB-8B23-B8B3ECBA5457}"/>
              </a:ext>
            </a:extLst>
          </p:cNvPr>
          <p:cNvSpPr>
            <a:spLocks noGrp="1"/>
          </p:cNvSpPr>
          <p:nvPr>
            <p:ph type="sldNum" sz="quarter" idx="16"/>
          </p:nvPr>
        </p:nvSpPr>
        <p:spPr/>
        <p:txBody>
          <a:bodyPr/>
          <a:lstStyle/>
          <a:p>
            <a:fld id="{9487EA30-79C1-47D3-AB21-45700FE32F0B}" type="slidenum">
              <a:rPr lang="en-GB" smtClean="0"/>
              <a:t>‹#›</a:t>
            </a:fld>
            <a:endParaRPr lang="en-GB"/>
          </a:p>
        </p:txBody>
      </p:sp>
    </p:spTree>
    <p:extLst>
      <p:ext uri="{BB962C8B-B14F-4D97-AF65-F5344CB8AC3E}">
        <p14:creationId xmlns:p14="http://schemas.microsoft.com/office/powerpoint/2010/main" val="913066303"/>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22282"/>
            <a:ext cx="9830017" cy="731520"/>
          </a:xfrm>
        </p:spPr>
        <p:txBody>
          <a:bodyPr anchor="b">
            <a:normAutofit/>
          </a:bodyPr>
          <a:lstStyle>
            <a:lvl1pPr>
              <a:defRPr sz="2800">
                <a:solidFill>
                  <a:schemeClr val="tx1"/>
                </a:solidFill>
              </a:defRPr>
            </a:lvl1pPr>
          </a:lstStyle>
          <a:p>
            <a:r>
              <a:rPr lang="en-GB"/>
              <a:t>Click to edit Master title style</a:t>
            </a:r>
            <a:endParaRPr lang="en-US" dirty="0"/>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endParaRPr lang="en-GB"/>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9487EA30-79C1-47D3-AB21-45700FE32F0B}" type="slidenum">
              <a:rPr lang="en-GB" smtClean="0"/>
              <a:t>‹#›</a:t>
            </a:fld>
            <a:endParaRPr lang="en-GB"/>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2" y="2011680"/>
            <a:ext cx="11402568" cy="438912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4" name="Straight Connector 3">
            <a:extLst>
              <a:ext uri="{FF2B5EF4-FFF2-40B4-BE49-F238E27FC236}">
                <a16:creationId xmlns:a16="http://schemas.microsoft.com/office/drawing/2014/main" id="{F14132CA-3777-075A-ECC4-B9DEFA9B3CEB}"/>
              </a:ext>
            </a:extLst>
          </p:cNvPr>
          <p:cNvCxnSpPr>
            <a:cxnSpLocks/>
          </p:cNvCxnSpPr>
          <p:nvPr/>
        </p:nvCxnSpPr>
        <p:spPr>
          <a:xfrm flipH="1">
            <a:off x="394716" y="1704836"/>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6232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with Picture 2">
    <p:bg>
      <p:bgPr>
        <a:solidFill>
          <a:schemeClr val="bg2"/>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12192000" cy="6858000"/>
          </a:xfrm>
          <a:blipFill>
            <a:blip r:embed="rId2">
              <a:alphaModFix amt="70000"/>
            </a:blip>
            <a:stretch>
              <a:fillRect l="-2" t="-1" b="-19091"/>
            </a:stretch>
          </a:blipFill>
        </p:spPr>
        <p:txBody>
          <a:bodyPr/>
          <a:lstStyle>
            <a:lvl1pPr>
              <a:defRPr/>
            </a:lvl1pPr>
          </a:lstStyle>
          <a:p>
            <a:r>
              <a:rPr lang="en-US" dirty="0"/>
              <a:t>   </a:t>
            </a:r>
          </a:p>
        </p:txBody>
      </p:sp>
      <p:sp>
        <p:nvSpPr>
          <p:cNvPr id="10" name="Title 9">
            <a:extLst>
              <a:ext uri="{FF2B5EF4-FFF2-40B4-BE49-F238E27FC236}">
                <a16:creationId xmlns:a16="http://schemas.microsoft.com/office/drawing/2014/main" id="{D35AE1E4-9BA4-415B-370F-31BCBBC952D7}"/>
              </a:ext>
            </a:extLst>
          </p:cNvPr>
          <p:cNvSpPr>
            <a:spLocks noGrp="1"/>
          </p:cNvSpPr>
          <p:nvPr>
            <p:ph type="title"/>
          </p:nvPr>
        </p:nvSpPr>
        <p:spPr>
          <a:xfrm>
            <a:off x="6096000" y="-1"/>
            <a:ext cx="6096000" cy="6857999"/>
          </a:xfrm>
          <a:gradFill>
            <a:gsLst>
              <a:gs pos="100000">
                <a:schemeClr val="bg2">
                  <a:alpha val="90000"/>
                </a:schemeClr>
              </a:gs>
              <a:gs pos="34000">
                <a:srgbClr val="061F7B">
                  <a:alpha val="5000"/>
                  <a:lumMod val="74000"/>
                </a:srgbClr>
              </a:gs>
              <a:gs pos="15000">
                <a:schemeClr val="accent1">
                  <a:lumMod val="75000"/>
                  <a:alpha val="0"/>
                </a:schemeClr>
              </a:gs>
            </a:gsLst>
            <a:lin ang="600000" scaled="0"/>
          </a:gradFill>
          <a:ln>
            <a:solidFill>
              <a:schemeClr val="tx1"/>
            </a:solidFill>
          </a:ln>
        </p:spPr>
        <p:txBody>
          <a:bodyPr lIns="1600200" tIns="822960" rIns="274320" bIns="457200" anchor="t"/>
          <a:lstStyle>
            <a:lvl1pPr>
              <a:defRPr sz="4200"/>
            </a:lvl1pPr>
          </a:lstStyle>
          <a:p>
            <a:r>
              <a:rPr lang="en-GB"/>
              <a:t>Click to edit Master title style</a:t>
            </a:r>
            <a:endParaRPr lang="en-US" dirty="0"/>
          </a:p>
        </p:txBody>
      </p:sp>
      <p:sp>
        <p:nvSpPr>
          <p:cNvPr id="5" name="Subtitle 2">
            <a:extLst>
              <a:ext uri="{FF2B5EF4-FFF2-40B4-BE49-F238E27FC236}">
                <a16:creationId xmlns:a16="http://schemas.microsoft.com/office/drawing/2014/main" id="{D54B625A-114F-C2DE-F195-EF26EC052662}"/>
              </a:ext>
            </a:extLst>
          </p:cNvPr>
          <p:cNvSpPr>
            <a:spLocks noGrp="1"/>
          </p:cNvSpPr>
          <p:nvPr>
            <p:ph type="subTitle" idx="1"/>
          </p:nvPr>
        </p:nvSpPr>
        <p:spPr>
          <a:xfrm>
            <a:off x="5002306" y="4231338"/>
            <a:ext cx="7189694" cy="2626661"/>
          </a:xfrm>
          <a:gradFill>
            <a:gsLst>
              <a:gs pos="63000">
                <a:schemeClr val="accent5">
                  <a:lumMod val="75000"/>
                  <a:alpha val="0"/>
                </a:schemeClr>
              </a:gs>
              <a:gs pos="100000">
                <a:schemeClr val="accent3">
                  <a:lumMod val="60000"/>
                  <a:lumOff val="40000"/>
                  <a:alpha val="69000"/>
                </a:schemeClr>
              </a:gs>
              <a:gs pos="13000">
                <a:schemeClr val="bg2">
                  <a:alpha val="0"/>
                </a:schemeClr>
              </a:gs>
            </a:gsLst>
            <a:lin ang="4200000" scaled="0"/>
          </a:gradFill>
        </p:spPr>
        <p:txBody>
          <a:bodyPr vert="horz" lIns="2743200" tIns="640080" rIns="457200" bIns="731520" rtlCol="0" anchor="b">
            <a:normAutofit/>
          </a:bodyPr>
          <a:lstStyle>
            <a:lvl1pPr marL="0" indent="0">
              <a:buNone/>
              <a:defRPr lang="en-US" sz="1400" dirty="0"/>
            </a:lvl1pPr>
          </a:lstStyle>
          <a:p>
            <a:pPr lvl="0"/>
            <a:r>
              <a:rPr lang="en-GB"/>
              <a:t>Click to edit Master subtitle style</a:t>
            </a:r>
            <a:endParaRPr lang="en-US" dirty="0"/>
          </a:p>
        </p:txBody>
      </p:sp>
      <p:sp>
        <p:nvSpPr>
          <p:cNvPr id="7" name="Date Placeholder 6">
            <a:extLst>
              <a:ext uri="{FF2B5EF4-FFF2-40B4-BE49-F238E27FC236}">
                <a16:creationId xmlns:a16="http://schemas.microsoft.com/office/drawing/2014/main" id="{0F001462-21CF-5988-0554-7DB1C494B04E}"/>
              </a:ext>
            </a:extLst>
          </p:cNvPr>
          <p:cNvSpPr>
            <a:spLocks noGrp="1"/>
          </p:cNvSpPr>
          <p:nvPr>
            <p:ph type="dt" sz="half" idx="14"/>
          </p:nvPr>
        </p:nvSpPr>
        <p:spPr>
          <a:xfrm>
            <a:off x="7620000" y="210312"/>
            <a:ext cx="1473201" cy="365760"/>
          </a:xfrm>
        </p:spPr>
        <p:txBody>
          <a:bodyPr/>
          <a:lstStyle/>
          <a:p>
            <a:fld id="{77F3EA61-F0CF-42B3-B73C-03832DEAA6E4}" type="datetimeFigureOut">
              <a:rPr lang="en-GB" smtClean="0"/>
              <a:t>25/10/2026</a:t>
            </a:fld>
            <a:endParaRPr lang="en-GB"/>
          </a:p>
        </p:txBody>
      </p:sp>
      <p:sp>
        <p:nvSpPr>
          <p:cNvPr id="8" name="Footer Placeholder 7">
            <a:extLst>
              <a:ext uri="{FF2B5EF4-FFF2-40B4-BE49-F238E27FC236}">
                <a16:creationId xmlns:a16="http://schemas.microsoft.com/office/drawing/2014/main" id="{E972D5EE-6935-237E-C4A2-C61261249F33}"/>
              </a:ext>
            </a:extLst>
          </p:cNvPr>
          <p:cNvSpPr>
            <a:spLocks noGrp="1"/>
          </p:cNvSpPr>
          <p:nvPr>
            <p:ph type="ftr" sz="quarter" idx="15"/>
          </p:nvPr>
        </p:nvSpPr>
        <p:spPr>
          <a:xfrm>
            <a:off x="9164921" y="210312"/>
            <a:ext cx="2181351" cy="365760"/>
          </a:xfrm>
        </p:spPr>
        <p:txBody>
          <a:bodyPr/>
          <a:lstStyle/>
          <a:p>
            <a:endParaRPr lang="en-GB"/>
          </a:p>
        </p:txBody>
      </p:sp>
      <p:sp>
        <p:nvSpPr>
          <p:cNvPr id="13" name="Slide Number Placeholder 12">
            <a:extLst>
              <a:ext uri="{FF2B5EF4-FFF2-40B4-BE49-F238E27FC236}">
                <a16:creationId xmlns:a16="http://schemas.microsoft.com/office/drawing/2014/main" id="{C81CEA4D-A8A1-D4D2-8F28-C83469372446}"/>
              </a:ext>
            </a:extLst>
          </p:cNvPr>
          <p:cNvSpPr>
            <a:spLocks noGrp="1"/>
          </p:cNvSpPr>
          <p:nvPr>
            <p:ph type="sldNum" sz="quarter" idx="16"/>
          </p:nvPr>
        </p:nvSpPr>
        <p:spPr>
          <a:xfrm>
            <a:off x="11447711" y="210312"/>
            <a:ext cx="448805" cy="365760"/>
          </a:xfrm>
        </p:spPr>
        <p:txBody>
          <a:bodyPr/>
          <a:lstStyle/>
          <a:p>
            <a:fld id="{9487EA30-79C1-47D3-AB21-45700FE32F0B}" type="slidenum">
              <a:rPr lang="en-GB" smtClean="0"/>
              <a:t>‹#›</a:t>
            </a:fld>
            <a:endParaRPr lang="en-GB"/>
          </a:p>
        </p:txBody>
      </p:sp>
    </p:spTree>
    <p:extLst>
      <p:ext uri="{BB962C8B-B14F-4D97-AF65-F5344CB8AC3E}">
        <p14:creationId xmlns:p14="http://schemas.microsoft.com/office/powerpoint/2010/main" val="3187936923"/>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6A70A2D-6A6F-D8FD-B860-1F184E1B5E94}"/>
              </a:ext>
            </a:extLst>
          </p:cNvPr>
          <p:cNvSpPr>
            <a:spLocks noGrp="1"/>
          </p:cNvSpPr>
          <p:nvPr>
            <p:ph type="title"/>
          </p:nvPr>
        </p:nvSpPr>
        <p:spPr>
          <a:xfrm>
            <a:off x="274320" y="1133214"/>
            <a:ext cx="11631478" cy="1825674"/>
          </a:xfrm>
        </p:spPr>
        <p:txBody>
          <a:bodyPr anchor="t"/>
          <a:lstStyle>
            <a:lvl1pPr>
              <a:defRPr sz="5000"/>
            </a:lvl1pPr>
          </a:lstStyle>
          <a:p>
            <a:r>
              <a:rPr lang="en-GB"/>
              <a:t>Click to edit Master title style</a:t>
            </a:r>
            <a:endParaRPr lang="en-US"/>
          </a:p>
        </p:txBody>
      </p:sp>
      <p:sp>
        <p:nvSpPr>
          <p:cNvPr id="7" name="Subtitle 2">
            <a:extLst>
              <a:ext uri="{FF2B5EF4-FFF2-40B4-BE49-F238E27FC236}">
                <a16:creationId xmlns:a16="http://schemas.microsoft.com/office/drawing/2014/main" id="{D95EA3D9-98A4-3891-668D-DF99CC18D7AC}"/>
              </a:ext>
            </a:extLst>
          </p:cNvPr>
          <p:cNvSpPr>
            <a:spLocks noGrp="1"/>
          </p:cNvSpPr>
          <p:nvPr>
            <p:ph type="subTitle" idx="1"/>
          </p:nvPr>
        </p:nvSpPr>
        <p:spPr>
          <a:xfrm>
            <a:off x="301751" y="5351226"/>
            <a:ext cx="7235954" cy="771276"/>
          </a:xfrm>
          <a:noFill/>
        </p:spPr>
        <p:txBody>
          <a:bodyPr vert="horz" lIns="91440" tIns="45720" rIns="91440" bIns="45720" rtlCol="0" anchor="t">
            <a:noAutofit/>
          </a:bodyPr>
          <a:lstStyle>
            <a:lvl1pPr marL="0" indent="0">
              <a:buNone/>
              <a:defRPr lang="en-US" sz="1800" dirty="0"/>
            </a:lvl1pPr>
          </a:lstStyle>
          <a:p>
            <a:pPr lvl="0"/>
            <a:r>
              <a:rPr lang="en-GB"/>
              <a:t>Click to edit Master subtitle style</a:t>
            </a:r>
            <a:endParaRPr lang="en-US" dirty="0"/>
          </a:p>
        </p:txBody>
      </p:sp>
      <p:sp>
        <p:nvSpPr>
          <p:cNvPr id="15" name="Date Placeholder 14">
            <a:extLst>
              <a:ext uri="{FF2B5EF4-FFF2-40B4-BE49-F238E27FC236}">
                <a16:creationId xmlns:a16="http://schemas.microsoft.com/office/drawing/2014/main" id="{4E1D7382-6629-2CE5-9CD1-12C42772E0D2}"/>
              </a:ext>
            </a:extLst>
          </p:cNvPr>
          <p:cNvSpPr>
            <a:spLocks noGrp="1"/>
          </p:cNvSpPr>
          <p:nvPr>
            <p:ph type="dt" sz="half" idx="10"/>
          </p:nvPr>
        </p:nvSpPr>
        <p:spPr/>
        <p:txBody>
          <a:bodyPr/>
          <a:lstStyle/>
          <a:p>
            <a:fld id="{77F3EA61-F0CF-42B3-B73C-03832DEAA6E4}" type="datetimeFigureOut">
              <a:rPr lang="en-GB" smtClean="0"/>
              <a:t>25/10/2026</a:t>
            </a:fld>
            <a:endParaRPr lang="en-GB"/>
          </a:p>
        </p:txBody>
      </p:sp>
      <p:sp>
        <p:nvSpPr>
          <p:cNvPr id="16" name="Footer Placeholder 15">
            <a:extLst>
              <a:ext uri="{FF2B5EF4-FFF2-40B4-BE49-F238E27FC236}">
                <a16:creationId xmlns:a16="http://schemas.microsoft.com/office/drawing/2014/main" id="{04D3FCD7-2C92-02D9-B65F-03119FF69156}"/>
              </a:ext>
            </a:extLst>
          </p:cNvPr>
          <p:cNvSpPr>
            <a:spLocks noGrp="1"/>
          </p:cNvSpPr>
          <p:nvPr>
            <p:ph type="ftr" sz="quarter" idx="11"/>
          </p:nvPr>
        </p:nvSpPr>
        <p:spPr/>
        <p:txBody>
          <a:bodyPr/>
          <a:lstStyle/>
          <a:p>
            <a:endParaRPr lang="en-GB"/>
          </a:p>
        </p:txBody>
      </p:sp>
      <p:sp>
        <p:nvSpPr>
          <p:cNvPr id="17" name="Slide Number Placeholder 16">
            <a:extLst>
              <a:ext uri="{FF2B5EF4-FFF2-40B4-BE49-F238E27FC236}">
                <a16:creationId xmlns:a16="http://schemas.microsoft.com/office/drawing/2014/main" id="{6825B394-7F27-6399-8BDB-45CADE4F48C2}"/>
              </a:ext>
            </a:extLst>
          </p:cNvPr>
          <p:cNvSpPr>
            <a:spLocks noGrp="1"/>
          </p:cNvSpPr>
          <p:nvPr>
            <p:ph type="sldNum" sz="quarter" idx="12"/>
          </p:nvPr>
        </p:nvSpPr>
        <p:spPr/>
        <p:txBody>
          <a:bodyPr/>
          <a:lstStyle/>
          <a:p>
            <a:fld id="{9487EA30-79C1-47D3-AB21-45700FE32F0B}" type="slidenum">
              <a:rPr lang="en-GB" smtClean="0"/>
              <a:t>‹#›</a:t>
            </a:fld>
            <a:endParaRPr lang="en-GB"/>
          </a:p>
        </p:txBody>
      </p:sp>
      <p:sp>
        <p:nvSpPr>
          <p:cNvPr id="11" name="Rectangle 10">
            <a:extLst>
              <a:ext uri="{FF2B5EF4-FFF2-40B4-BE49-F238E27FC236}">
                <a16:creationId xmlns:a16="http://schemas.microsoft.com/office/drawing/2014/main" id="{6D514160-DA6E-9655-9294-6538F297B73D}"/>
              </a:ext>
            </a:extLst>
          </p:cNvPr>
          <p:cNvSpPr/>
          <p:nvPr/>
        </p:nvSpPr>
        <p:spPr>
          <a:xfrm rot="10800000">
            <a:off x="0" y="3432121"/>
            <a:ext cx="12192000" cy="1825033"/>
          </a:xfrm>
          <a:prstGeom prst="rect">
            <a:avLst/>
          </a:prstGeom>
          <a:gradFill>
            <a:gsLst>
              <a:gs pos="63000">
                <a:schemeClr val="bg2">
                  <a:alpha val="0"/>
                </a:schemeClr>
              </a:gs>
              <a:gs pos="100000">
                <a:schemeClr val="accent1">
                  <a:lumMod val="75000"/>
                </a:schemeClr>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2EC29EB-3E43-F1FF-EB6B-9F5C908FFCC8}"/>
              </a:ext>
            </a:extLst>
          </p:cNvPr>
          <p:cNvSpPr/>
          <p:nvPr/>
        </p:nvSpPr>
        <p:spPr>
          <a:xfrm rot="16200000" flipH="1">
            <a:off x="5938634" y="-996853"/>
            <a:ext cx="1825034" cy="10681699"/>
          </a:xfrm>
          <a:prstGeom prst="rect">
            <a:avLst/>
          </a:prstGeom>
          <a:gradFill>
            <a:gsLst>
              <a:gs pos="56000">
                <a:schemeClr val="bg1">
                  <a:alpha val="0"/>
                </a:schemeClr>
              </a:gs>
              <a:gs pos="100000">
                <a:schemeClr val="accent6"/>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862380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3D93006-CD9A-ACB8-4DFF-755585BD51C6}"/>
              </a:ext>
            </a:extLst>
          </p:cNvPr>
          <p:cNvSpPr/>
          <p:nvPr/>
        </p:nvSpPr>
        <p:spPr>
          <a:xfrm rot="5400000" flipH="1" flipV="1">
            <a:off x="-367222" y="367225"/>
            <a:ext cx="6866356" cy="6131909"/>
          </a:xfrm>
          <a:prstGeom prst="rect">
            <a:avLst/>
          </a:prstGeom>
          <a:gradFill>
            <a:gsLst>
              <a:gs pos="13000">
                <a:schemeClr val="accent2"/>
              </a:gs>
              <a:gs pos="60000">
                <a:schemeClr val="bg2">
                  <a:alpha val="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Rectangle 6">
            <a:extLst>
              <a:ext uri="{FF2B5EF4-FFF2-40B4-BE49-F238E27FC236}">
                <a16:creationId xmlns:a16="http://schemas.microsoft.com/office/drawing/2014/main" id="{A35B8330-0A40-6340-3205-86A38459537F}"/>
              </a:ext>
            </a:extLst>
          </p:cNvPr>
          <p:cNvSpPr/>
          <p:nvPr/>
        </p:nvSpPr>
        <p:spPr>
          <a:xfrm rot="5400000" flipV="1">
            <a:off x="-1977949" y="2307330"/>
            <a:ext cx="6528619" cy="2572719"/>
          </a:xfrm>
          <a:prstGeom prst="rect">
            <a:avLst/>
          </a:prstGeom>
          <a:gradFill>
            <a:gsLst>
              <a:gs pos="0">
                <a:schemeClr val="accent1">
                  <a:lumMod val="75000"/>
                </a:schemeClr>
              </a:gs>
              <a:gs pos="42000">
                <a:schemeClr val="bg2">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a:extLst>
              <a:ext uri="{FF2B5EF4-FFF2-40B4-BE49-F238E27FC236}">
                <a16:creationId xmlns:a16="http://schemas.microsoft.com/office/drawing/2014/main" id="{72AFF5B4-F60C-7639-0259-DAA1F9833429}"/>
              </a:ext>
            </a:extLst>
          </p:cNvPr>
          <p:cNvSpPr/>
          <p:nvPr/>
        </p:nvSpPr>
        <p:spPr>
          <a:xfrm rot="10800000">
            <a:off x="1" y="4216109"/>
            <a:ext cx="8887299" cy="2644533"/>
          </a:xfrm>
          <a:prstGeom prst="rect">
            <a:avLst/>
          </a:prstGeom>
          <a:gradFill>
            <a:gsLst>
              <a:gs pos="0">
                <a:schemeClr val="accent3">
                  <a:lumMod val="60000"/>
                  <a:lumOff val="40000"/>
                </a:schemeClr>
              </a:gs>
              <a:gs pos="49000">
                <a:schemeClr val="accent4">
                  <a:lumMod val="75000"/>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3018499" y="952500"/>
            <a:ext cx="8887299" cy="5636798"/>
          </a:xfrm>
        </p:spPr>
        <p:txBody>
          <a:bodyPr anchor="b">
            <a:normAutofit/>
          </a:bodyPr>
          <a:lstStyle>
            <a:lvl1pPr algn="r">
              <a:defRPr sz="7200">
                <a:solidFill>
                  <a:schemeClr val="tx1"/>
                </a:solidFill>
              </a:defRPr>
            </a:lvl1pPr>
          </a:lstStyle>
          <a:p>
            <a:r>
              <a:rPr lang="en-GB"/>
              <a:t>Click to edit Master title style</a:t>
            </a:r>
            <a:endParaRPr lang="en-US"/>
          </a:p>
        </p:txBody>
      </p:sp>
      <p:sp>
        <p:nvSpPr>
          <p:cNvPr id="3" name="Date Placeholder 2">
            <a:extLst>
              <a:ext uri="{FF2B5EF4-FFF2-40B4-BE49-F238E27FC236}">
                <a16:creationId xmlns:a16="http://schemas.microsoft.com/office/drawing/2014/main" id="{3FCA76BF-5E58-9143-643F-6B06864B8735}"/>
              </a:ext>
            </a:extLst>
          </p:cNvPr>
          <p:cNvSpPr>
            <a:spLocks noGrp="1"/>
          </p:cNvSpPr>
          <p:nvPr>
            <p:ph type="dt" sz="half" idx="10"/>
          </p:nvPr>
        </p:nvSpPr>
        <p:spPr/>
        <p:txBody>
          <a:bodyPr/>
          <a:lstStyle/>
          <a:p>
            <a:fld id="{77F3EA61-F0CF-42B3-B73C-03832DEAA6E4}" type="datetimeFigureOut">
              <a:rPr lang="en-GB" smtClean="0"/>
              <a:t>25/10/2026</a:t>
            </a:fld>
            <a:endParaRPr lang="en-GB"/>
          </a:p>
        </p:txBody>
      </p:sp>
      <p:sp>
        <p:nvSpPr>
          <p:cNvPr id="4" name="Footer Placeholder 3">
            <a:extLst>
              <a:ext uri="{FF2B5EF4-FFF2-40B4-BE49-F238E27FC236}">
                <a16:creationId xmlns:a16="http://schemas.microsoft.com/office/drawing/2014/main" id="{006C9F8B-DAAC-4FD9-5257-842E1B079B6D}"/>
              </a:ext>
            </a:extLst>
          </p:cNvPr>
          <p:cNvSpPr>
            <a:spLocks noGrp="1"/>
          </p:cNvSpPr>
          <p:nvPr>
            <p:ph type="ftr" sz="quarter" idx="11"/>
          </p:nvPr>
        </p:nvSpPr>
        <p:spPr/>
        <p:txBody>
          <a:bodyPr/>
          <a:lstStyle/>
          <a:p>
            <a:endParaRPr lang="en-GB"/>
          </a:p>
        </p:txBody>
      </p:sp>
      <p:sp>
        <p:nvSpPr>
          <p:cNvPr id="8" name="Slide Number Placeholder 7">
            <a:extLst>
              <a:ext uri="{FF2B5EF4-FFF2-40B4-BE49-F238E27FC236}">
                <a16:creationId xmlns:a16="http://schemas.microsoft.com/office/drawing/2014/main" id="{DEF8E261-B260-D169-5279-F4153543A76C}"/>
              </a:ext>
            </a:extLst>
          </p:cNvPr>
          <p:cNvSpPr>
            <a:spLocks noGrp="1"/>
          </p:cNvSpPr>
          <p:nvPr>
            <p:ph type="sldNum" sz="quarter" idx="12"/>
          </p:nvPr>
        </p:nvSpPr>
        <p:spPr/>
        <p:txBody>
          <a:bodyPr/>
          <a:lstStyle/>
          <a:p>
            <a:fld id="{9487EA30-79C1-47D3-AB21-45700FE32F0B}" type="slidenum">
              <a:rPr lang="en-GB" smtClean="0"/>
              <a:t>‹#›</a:t>
            </a:fld>
            <a:endParaRPr lang="en-GB"/>
          </a:p>
        </p:txBody>
      </p:sp>
    </p:spTree>
    <p:extLst>
      <p:ext uri="{BB962C8B-B14F-4D97-AF65-F5344CB8AC3E}">
        <p14:creationId xmlns:p14="http://schemas.microsoft.com/office/powerpoint/2010/main" val="3459567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Agenda">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31AE9B9-D0DC-50F5-FE7E-BCF950A9B60C}"/>
              </a:ext>
            </a:extLst>
          </p:cNvPr>
          <p:cNvSpPr/>
          <p:nvPr/>
        </p:nvSpPr>
        <p:spPr>
          <a:xfrm>
            <a:off x="28450" y="0"/>
            <a:ext cx="7600185" cy="6858000"/>
          </a:xfrm>
          <a:prstGeom prst="rect">
            <a:avLst/>
          </a:prstGeom>
          <a:gradFill>
            <a:gsLst>
              <a:gs pos="52000">
                <a:schemeClr val="bg2">
                  <a:alpha val="0"/>
                </a:schemeClr>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F8F2B01-BAAD-F03E-72D9-CC472F3A5DE5}"/>
              </a:ext>
            </a:extLst>
          </p:cNvPr>
          <p:cNvSpPr/>
          <p:nvPr/>
        </p:nvSpPr>
        <p:spPr>
          <a:xfrm flipH="1" flipV="1">
            <a:off x="0" y="3409447"/>
            <a:ext cx="7609635" cy="3448553"/>
          </a:xfrm>
          <a:prstGeom prst="rect">
            <a:avLst/>
          </a:prstGeom>
          <a:gradFill>
            <a:gsLst>
              <a:gs pos="0">
                <a:schemeClr val="accent2"/>
              </a:gs>
              <a:gs pos="45000">
                <a:schemeClr val="bg2">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Rectangle 4">
            <a:extLst>
              <a:ext uri="{FF2B5EF4-FFF2-40B4-BE49-F238E27FC236}">
                <a16:creationId xmlns:a16="http://schemas.microsoft.com/office/drawing/2014/main" id="{32F5B7E4-5668-20C3-5FFF-AA7F08736507}"/>
              </a:ext>
            </a:extLst>
          </p:cNvPr>
          <p:cNvSpPr/>
          <p:nvPr/>
        </p:nvSpPr>
        <p:spPr>
          <a:xfrm rot="16200000">
            <a:off x="394816" y="-375817"/>
            <a:ext cx="6858000" cy="7609635"/>
          </a:xfrm>
          <a:prstGeom prst="rect">
            <a:avLst/>
          </a:prstGeom>
          <a:gradFill>
            <a:gsLst>
              <a:gs pos="0">
                <a:schemeClr val="tx1"/>
              </a:gs>
              <a:gs pos="18000">
                <a:schemeClr val="accent3">
                  <a:lumMod val="60000"/>
                  <a:lumOff val="40000"/>
                  <a:alpha val="72000"/>
                </a:schemeClr>
              </a:gs>
              <a:gs pos="56000">
                <a:schemeClr val="accent1">
                  <a:lumMod val="50000"/>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68344FF-8882-8B2E-4777-40771425C01A}"/>
              </a:ext>
            </a:extLst>
          </p:cNvPr>
          <p:cNvSpPr/>
          <p:nvPr/>
        </p:nvSpPr>
        <p:spPr>
          <a:xfrm rot="16200000">
            <a:off x="1188613" y="417977"/>
            <a:ext cx="5518112" cy="7361933"/>
          </a:xfrm>
          <a:prstGeom prst="rect">
            <a:avLst/>
          </a:prstGeom>
          <a:gradFill flip="none" rotWithShape="1">
            <a:gsLst>
              <a:gs pos="24000">
                <a:schemeClr val="bg2">
                  <a:alpha val="0"/>
                </a:schemeClr>
              </a:gs>
              <a:gs pos="45000">
                <a:schemeClr val="bg2">
                  <a:alpha val="82000"/>
                </a:schemeClr>
              </a:gs>
              <a:gs pos="67000">
                <a:schemeClr val="bg1">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Title 7">
            <a:extLst>
              <a:ext uri="{FF2B5EF4-FFF2-40B4-BE49-F238E27FC236}">
                <a16:creationId xmlns:a16="http://schemas.microsoft.com/office/drawing/2014/main" id="{5F9BCED7-6A0B-12F0-730B-5623879C9495}"/>
              </a:ext>
            </a:extLst>
          </p:cNvPr>
          <p:cNvSpPr>
            <a:spLocks noGrp="1"/>
          </p:cNvSpPr>
          <p:nvPr>
            <p:ph type="title"/>
          </p:nvPr>
        </p:nvSpPr>
        <p:spPr>
          <a:xfrm>
            <a:off x="266702" y="1714498"/>
            <a:ext cx="4960617" cy="4722876"/>
          </a:xfrm>
        </p:spPr>
        <p:txBody>
          <a:bodyPr/>
          <a:lstStyle>
            <a:lvl1pPr>
              <a:defRPr sz="5000"/>
            </a:lvl1pPr>
          </a:lstStyle>
          <a:p>
            <a:r>
              <a:rPr lang="en-GB"/>
              <a:t>Click to edit Master title style</a:t>
            </a:r>
            <a:endParaRPr lang="en-US" dirty="0"/>
          </a:p>
        </p:txBody>
      </p:sp>
      <p:sp>
        <p:nvSpPr>
          <p:cNvPr id="13" name="Date Placeholder 12">
            <a:extLst>
              <a:ext uri="{FF2B5EF4-FFF2-40B4-BE49-F238E27FC236}">
                <a16:creationId xmlns:a16="http://schemas.microsoft.com/office/drawing/2014/main" id="{E14FBD3E-3A09-5EF4-6941-FFF3E03D5396}"/>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14" name="Footer Placeholder 13">
            <a:extLst>
              <a:ext uri="{FF2B5EF4-FFF2-40B4-BE49-F238E27FC236}">
                <a16:creationId xmlns:a16="http://schemas.microsoft.com/office/drawing/2014/main" id="{362D8C0B-F931-385E-61C9-0E7226053F00}"/>
              </a:ext>
            </a:extLst>
          </p:cNvPr>
          <p:cNvSpPr>
            <a:spLocks noGrp="1"/>
          </p:cNvSpPr>
          <p:nvPr>
            <p:ph type="ftr" sz="quarter" idx="15"/>
          </p:nvPr>
        </p:nvSpPr>
        <p:spPr>
          <a:xfrm>
            <a:off x="7909368" y="210114"/>
            <a:ext cx="2509284" cy="365760"/>
          </a:xfrm>
        </p:spPr>
        <p:txBody>
          <a:bodyPr/>
          <a:lstStyle/>
          <a:p>
            <a:endParaRPr lang="en-GB"/>
          </a:p>
        </p:txBody>
      </p:sp>
      <p:sp>
        <p:nvSpPr>
          <p:cNvPr id="15" name="Slide Number Placeholder 14">
            <a:extLst>
              <a:ext uri="{FF2B5EF4-FFF2-40B4-BE49-F238E27FC236}">
                <a16:creationId xmlns:a16="http://schemas.microsoft.com/office/drawing/2014/main" id="{07E96BDD-FAA3-3ABD-453F-3A62D97801B5}"/>
              </a:ext>
            </a:extLst>
          </p:cNvPr>
          <p:cNvSpPr>
            <a:spLocks noGrp="1"/>
          </p:cNvSpPr>
          <p:nvPr>
            <p:ph type="sldNum" sz="quarter" idx="16"/>
          </p:nvPr>
        </p:nvSpPr>
        <p:spPr/>
        <p:txBody>
          <a:bodyPr/>
          <a:lstStyle/>
          <a:p>
            <a:fld id="{9487EA30-79C1-47D3-AB21-45700FE32F0B}" type="slidenum">
              <a:rPr lang="en-GB" smtClean="0"/>
              <a:t>‹#›</a:t>
            </a:fld>
            <a:endParaRPr lang="en-GB"/>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952232" y="1246951"/>
            <a:ext cx="3404277" cy="4923185"/>
          </a:xfrm>
        </p:spPr>
        <p:txBody>
          <a:bodyPr vert="horz" lIns="91440" tIns="45720" rIns="91440" bIns="45720" rtlCol="0" anchor="t">
            <a:normAutofit/>
          </a:bodyPr>
          <a:lstStyle>
            <a:lvl1pPr marL="457200" indent="-457200">
              <a:spcBef>
                <a:spcPts val="1000"/>
              </a:spcBef>
              <a:spcAft>
                <a:spcPts val="600"/>
              </a:spcAft>
              <a:buFont typeface="+mj-lt"/>
              <a:buAutoNum type="arabicPeriod"/>
              <a:defRPr lang="en-US" sz="1600" dirty="0"/>
            </a:lvl1pPr>
            <a:lvl2pPr marL="571500" indent="-342900">
              <a:spcBef>
                <a:spcPts val="1000"/>
              </a:spcBef>
              <a:spcAft>
                <a:spcPts val="600"/>
              </a:spcAft>
              <a:buFont typeface="+mj-lt"/>
              <a:buAutoNum type="arabicPeriod"/>
              <a:defRPr lang="en-US" sz="1400" dirty="0"/>
            </a:lvl2pPr>
            <a:lvl3pPr marL="800100" indent="-342900">
              <a:spcBef>
                <a:spcPts val="1000"/>
              </a:spcBef>
              <a:spcAft>
                <a:spcPts val="600"/>
              </a:spcAft>
              <a:buFont typeface="+mj-lt"/>
              <a:buAutoNum type="arabicPeriod"/>
              <a:defRPr lang="en-US" sz="1400" dirty="0"/>
            </a:lvl3pPr>
            <a:lvl4pPr>
              <a:spcBef>
                <a:spcPts val="1000"/>
              </a:spcBef>
              <a:spcAft>
                <a:spcPts val="600"/>
              </a:spcAft>
              <a:buFont typeface="+mj-lt"/>
              <a:buAutoNum type="arabicPeriod"/>
              <a:defRPr lang="en-US" sz="1400" dirty="0"/>
            </a:lvl4pPr>
            <a:lvl5pPr>
              <a:spcBef>
                <a:spcPts val="1000"/>
              </a:spcBef>
              <a:spcAft>
                <a:spcPts val="600"/>
              </a:spcAft>
              <a:buFont typeface="+mj-lt"/>
              <a:buAutoNum type="arabicPeriod"/>
              <a:defRPr lang="en-US" sz="140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cxnSp>
        <p:nvCxnSpPr>
          <p:cNvPr id="12" name="Straight Connector 11">
            <a:extLst>
              <a:ext uri="{FF2B5EF4-FFF2-40B4-BE49-F238E27FC236}">
                <a16:creationId xmlns:a16="http://schemas.microsoft.com/office/drawing/2014/main" id="{5B086C0A-2B9C-7A1D-5F77-AF7402CC1F84}"/>
              </a:ext>
            </a:extLst>
          </p:cNvPr>
          <p:cNvCxnSpPr>
            <a:cxnSpLocks/>
          </p:cNvCxnSpPr>
          <p:nvPr/>
        </p:nvCxnSpPr>
        <p:spPr>
          <a:xfrm flipH="1">
            <a:off x="8002560" y="762000"/>
            <a:ext cx="3840480" cy="0"/>
          </a:xfrm>
          <a:prstGeom prst="line">
            <a:avLst/>
          </a:prstGeom>
          <a:ln w="6350">
            <a:solidFill>
              <a:schemeClr val="tx1">
                <a:lumMod val="85000"/>
                <a:alpha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9208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C84410D4-C581-C48F-5E1D-E93DA884342F}"/>
              </a:ext>
            </a:extLst>
          </p:cNvPr>
          <p:cNvSpPr/>
          <p:nvPr/>
        </p:nvSpPr>
        <p:spPr>
          <a:xfrm rot="10800000">
            <a:off x="14619" y="-2"/>
            <a:ext cx="12177379" cy="4492404"/>
          </a:xfrm>
          <a:prstGeom prst="rect">
            <a:avLst/>
          </a:prstGeom>
          <a:gradFill flip="none" rotWithShape="1">
            <a:gsLst>
              <a:gs pos="33000">
                <a:schemeClr val="bg2">
                  <a:alpha val="0"/>
                </a:schemeClr>
              </a:gs>
              <a:gs pos="82000">
                <a:schemeClr val="accent1">
                  <a:lumMod val="50000"/>
                  <a:alpha val="44000"/>
                </a:schemeClr>
              </a:gs>
              <a:gs pos="100000">
                <a:schemeClr val="accent3">
                  <a:lumMod val="60000"/>
                  <a:lumOff val="40000"/>
                  <a:alpha val="9000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F8F2B01-BAAD-F03E-72D9-CC472F3A5DE5}"/>
              </a:ext>
            </a:extLst>
          </p:cNvPr>
          <p:cNvSpPr/>
          <p:nvPr/>
        </p:nvSpPr>
        <p:spPr>
          <a:xfrm flipH="1" flipV="1">
            <a:off x="723903" y="1161955"/>
            <a:ext cx="11468097" cy="3330447"/>
          </a:xfrm>
          <a:prstGeom prst="rect">
            <a:avLst/>
          </a:prstGeom>
          <a:gradFill>
            <a:gsLst>
              <a:gs pos="0">
                <a:schemeClr val="accent2">
                  <a:lumMod val="75000"/>
                </a:schemeClr>
              </a:gs>
              <a:gs pos="27000">
                <a:schemeClr val="bg2">
                  <a:alpha val="0"/>
                </a:schemeClr>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Rectangle 2">
            <a:extLst>
              <a:ext uri="{FF2B5EF4-FFF2-40B4-BE49-F238E27FC236}">
                <a16:creationId xmlns:a16="http://schemas.microsoft.com/office/drawing/2014/main" id="{D31AE9B9-D0DC-50F5-FE7E-BCF950A9B60C}"/>
              </a:ext>
            </a:extLst>
          </p:cNvPr>
          <p:cNvSpPr/>
          <p:nvPr/>
        </p:nvSpPr>
        <p:spPr>
          <a:xfrm rot="10800000">
            <a:off x="-14621" y="-7466"/>
            <a:ext cx="6110621" cy="2500409"/>
          </a:xfrm>
          <a:prstGeom prst="rect">
            <a:avLst/>
          </a:prstGeom>
          <a:gradFill flip="none" rotWithShape="1">
            <a:gsLst>
              <a:gs pos="63000">
                <a:schemeClr val="bg2">
                  <a:alpha val="0"/>
                </a:schemeClr>
              </a:gs>
              <a:gs pos="100000">
                <a:schemeClr val="accent1">
                  <a:lumMod val="5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B4D63E47-B71F-605F-2462-F6F2ED4F115C}"/>
              </a:ext>
            </a:extLst>
          </p:cNvPr>
          <p:cNvSpPr>
            <a:spLocks noGrp="1"/>
          </p:cNvSpPr>
          <p:nvPr>
            <p:ph type="title"/>
          </p:nvPr>
        </p:nvSpPr>
        <p:spPr>
          <a:xfrm>
            <a:off x="274320" y="1468924"/>
            <a:ext cx="5096176" cy="2461308"/>
          </a:xfrm>
        </p:spPr>
        <p:txBody>
          <a:bodyPr/>
          <a:lstStyle>
            <a:lvl1pPr>
              <a:defRPr sz="5000"/>
            </a:lvl1pPr>
          </a:lstStyle>
          <a:p>
            <a:r>
              <a:rPr lang="en-GB"/>
              <a:t>Click to edit Master title style</a:t>
            </a:r>
            <a:endParaRPr lang="en-US" dirty="0"/>
          </a:p>
        </p:txBody>
      </p:sp>
      <p:sp>
        <p:nvSpPr>
          <p:cNvPr id="6" name="Date Placeholder 5">
            <a:extLst>
              <a:ext uri="{FF2B5EF4-FFF2-40B4-BE49-F238E27FC236}">
                <a16:creationId xmlns:a16="http://schemas.microsoft.com/office/drawing/2014/main" id="{C3B19A28-AC79-CF20-C703-D6B27C01698A}"/>
              </a:ext>
            </a:extLst>
          </p:cNvPr>
          <p:cNvSpPr>
            <a:spLocks noGrp="1"/>
          </p:cNvSpPr>
          <p:nvPr>
            <p:ph type="dt" sz="half" idx="14"/>
          </p:nvPr>
        </p:nvSpPr>
        <p:spPr>
          <a:xfrm>
            <a:off x="419100" y="210114"/>
            <a:ext cx="2064089" cy="365760"/>
          </a:xfrm>
        </p:spPr>
        <p:txBody>
          <a:bodyPr/>
          <a:lstStyle>
            <a:lvl1pPr>
              <a:defRPr>
                <a:solidFill>
                  <a:schemeClr val="tx1"/>
                </a:solidFill>
              </a:defRPr>
            </a:lvl1pPr>
          </a:lstStyle>
          <a:p>
            <a:fld id="{77F3EA61-F0CF-42B3-B73C-03832DEAA6E4}" type="datetimeFigureOut">
              <a:rPr lang="en-GB" smtClean="0"/>
              <a:t>25/10/2026</a:t>
            </a:fld>
            <a:endParaRPr lang="en-GB"/>
          </a:p>
        </p:txBody>
      </p:sp>
      <p:sp>
        <p:nvSpPr>
          <p:cNvPr id="8" name="Footer Placeholder 7">
            <a:extLst>
              <a:ext uri="{FF2B5EF4-FFF2-40B4-BE49-F238E27FC236}">
                <a16:creationId xmlns:a16="http://schemas.microsoft.com/office/drawing/2014/main" id="{19E554EC-D104-642A-5E42-E4CFB243523F}"/>
              </a:ext>
            </a:extLst>
          </p:cNvPr>
          <p:cNvSpPr>
            <a:spLocks noGrp="1"/>
          </p:cNvSpPr>
          <p:nvPr>
            <p:ph type="ftr" sz="quarter" idx="15"/>
          </p:nvPr>
        </p:nvSpPr>
        <p:spPr>
          <a:xfrm>
            <a:off x="6477000" y="210114"/>
            <a:ext cx="3251508" cy="365760"/>
          </a:xfrm>
        </p:spPr>
        <p:txBody>
          <a:bodyPr/>
          <a:lstStyle>
            <a:lvl1pPr>
              <a:defRPr>
                <a:solidFill>
                  <a:schemeClr val="tx1"/>
                </a:solidFill>
              </a:defRPr>
            </a:lvl1pPr>
          </a:lstStyle>
          <a:p>
            <a:endParaRPr lang="en-GB"/>
          </a:p>
        </p:txBody>
      </p:sp>
      <p:sp>
        <p:nvSpPr>
          <p:cNvPr id="9" name="Slide Number Placeholder 8">
            <a:extLst>
              <a:ext uri="{FF2B5EF4-FFF2-40B4-BE49-F238E27FC236}">
                <a16:creationId xmlns:a16="http://schemas.microsoft.com/office/drawing/2014/main" id="{47E23A16-5291-F71A-D460-81EE611EA8B8}"/>
              </a:ext>
            </a:extLst>
          </p:cNvPr>
          <p:cNvSpPr>
            <a:spLocks noGrp="1"/>
          </p:cNvSpPr>
          <p:nvPr>
            <p:ph type="sldNum" sz="quarter" idx="16"/>
          </p:nvPr>
        </p:nvSpPr>
        <p:spPr/>
        <p:txBody>
          <a:bodyPr/>
          <a:lstStyle/>
          <a:p>
            <a:fld id="{9487EA30-79C1-47D3-AB21-45700FE32F0B}" type="slidenum">
              <a:rPr lang="en-GB" smtClean="0"/>
              <a:t>‹#›</a:t>
            </a:fld>
            <a:endParaRPr lang="en-GB"/>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487383" y="1161955"/>
            <a:ext cx="4158158" cy="2768278"/>
          </a:xfrm>
        </p:spPr>
        <p:txBody>
          <a:bodyPr vert="horz" lIns="91440" tIns="45720" rIns="91440" bIns="45720" rtlCol="0" anchor="b">
            <a:normAutofit/>
          </a:bodyPr>
          <a:lstStyle>
            <a:lvl1pPr marL="457200" indent="-457200">
              <a:spcBef>
                <a:spcPts val="1000"/>
              </a:spcBef>
              <a:spcAft>
                <a:spcPts val="600"/>
              </a:spcAft>
              <a:buFont typeface="+mj-lt"/>
              <a:buAutoNum type="arabicPeriod"/>
              <a:defRPr lang="en-US" sz="1600" dirty="0"/>
            </a:lvl1pPr>
            <a:lvl2pPr marL="571500" indent="-342900">
              <a:spcBef>
                <a:spcPts val="1000"/>
              </a:spcBef>
              <a:spcAft>
                <a:spcPts val="600"/>
              </a:spcAft>
              <a:buFont typeface="+mj-lt"/>
              <a:buAutoNum type="arabicPeriod"/>
              <a:defRPr lang="en-US" sz="1400" dirty="0"/>
            </a:lvl2pPr>
            <a:lvl3pPr marL="800100" indent="-342900">
              <a:spcBef>
                <a:spcPts val="1000"/>
              </a:spcBef>
              <a:spcAft>
                <a:spcPts val="600"/>
              </a:spcAft>
              <a:buFont typeface="+mj-lt"/>
              <a:buAutoNum type="arabicPeriod"/>
              <a:defRPr lang="en-US" sz="1400" dirty="0"/>
            </a:lvl3pPr>
            <a:lvl4pPr>
              <a:spcBef>
                <a:spcPts val="1000"/>
              </a:spcBef>
              <a:spcAft>
                <a:spcPts val="600"/>
              </a:spcAft>
              <a:buFont typeface="+mj-lt"/>
              <a:buAutoNum type="arabicPeriod"/>
              <a:defRPr lang="en-US" sz="1400" dirty="0"/>
            </a:lvl4pPr>
            <a:lvl5pPr>
              <a:spcBef>
                <a:spcPts val="1000"/>
              </a:spcBef>
              <a:spcAft>
                <a:spcPts val="600"/>
              </a:spcAft>
              <a:buFont typeface="+mj-lt"/>
              <a:buAutoNum type="arabicPeriod"/>
              <a:defRPr lang="en-US" sz="140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Picture Placeholder 14">
            <a:extLst>
              <a:ext uri="{FF2B5EF4-FFF2-40B4-BE49-F238E27FC236}">
                <a16:creationId xmlns:a16="http://schemas.microsoft.com/office/drawing/2014/main" id="{C9B8CAF0-3749-D1CF-0FDA-20F4B5EE9862}"/>
              </a:ext>
            </a:extLst>
          </p:cNvPr>
          <p:cNvSpPr>
            <a:spLocks noGrp="1"/>
          </p:cNvSpPr>
          <p:nvPr>
            <p:ph type="pic" sz="quarter" idx="17" hasCustomPrompt="1"/>
          </p:nvPr>
        </p:nvSpPr>
        <p:spPr>
          <a:xfrm>
            <a:off x="0" y="4492402"/>
            <a:ext cx="12192000" cy="2365597"/>
          </a:xfrm>
          <a:blipFill>
            <a:blip r:embed="rId2">
              <a:alphaModFix amt="7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361198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Content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C28AA25-2696-95B5-3DD1-1DDCE335B96E}"/>
              </a:ext>
            </a:extLst>
          </p:cNvPr>
          <p:cNvSpPr/>
          <p:nvPr/>
        </p:nvSpPr>
        <p:spPr>
          <a:xfrm>
            <a:off x="0" y="0"/>
            <a:ext cx="12192000" cy="6869579"/>
          </a:xfrm>
          <a:prstGeom prst="rect">
            <a:avLst/>
          </a:prstGeom>
          <a:gradFill flip="none" rotWithShape="1">
            <a:gsLst>
              <a:gs pos="23000">
                <a:schemeClr val="bg2">
                  <a:alpha val="0"/>
                </a:schemeClr>
              </a:gs>
              <a:gs pos="61000">
                <a:schemeClr val="accent1">
                  <a:lumMod val="50000"/>
                  <a:alpha val="50000"/>
                </a:schemeClr>
              </a:gs>
              <a:gs pos="100000">
                <a:schemeClr val="accent3">
                  <a:lumMod val="60000"/>
                  <a:lumOff val="40000"/>
                </a:schemeClr>
              </a:gs>
            </a:gsLst>
            <a:lin ang="186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E6450F3-50BF-885C-FD60-BACC77C3F1E0}"/>
              </a:ext>
            </a:extLst>
          </p:cNvPr>
          <p:cNvSpPr/>
          <p:nvPr/>
        </p:nvSpPr>
        <p:spPr>
          <a:xfrm flipH="1" flipV="1">
            <a:off x="0" y="1727456"/>
            <a:ext cx="12192001" cy="5130541"/>
          </a:xfrm>
          <a:prstGeom prst="rect">
            <a:avLst/>
          </a:prstGeom>
          <a:gradFill>
            <a:gsLst>
              <a:gs pos="0">
                <a:schemeClr val="accent2">
                  <a:lumMod val="75000"/>
                </a:schemeClr>
              </a:gs>
              <a:gs pos="45000">
                <a:schemeClr val="bg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Rectangle 8">
            <a:extLst>
              <a:ext uri="{FF2B5EF4-FFF2-40B4-BE49-F238E27FC236}">
                <a16:creationId xmlns:a16="http://schemas.microsoft.com/office/drawing/2014/main" id="{3D53C05B-A90A-250E-CBC3-E741A87656D9}"/>
              </a:ext>
            </a:extLst>
          </p:cNvPr>
          <p:cNvSpPr/>
          <p:nvPr/>
        </p:nvSpPr>
        <p:spPr>
          <a:xfrm rot="5400000">
            <a:off x="4285048" y="-1037373"/>
            <a:ext cx="6869579" cy="8944324"/>
          </a:xfrm>
          <a:prstGeom prst="rect">
            <a:avLst/>
          </a:prstGeom>
          <a:gradFill flip="none" rotWithShape="1">
            <a:gsLst>
              <a:gs pos="60000">
                <a:schemeClr val="accent5">
                  <a:alpha val="0"/>
                </a:schemeClr>
              </a:gs>
              <a:gs pos="94000">
                <a:schemeClr val="accent3">
                  <a:lumMod val="20000"/>
                  <a:lumOff val="8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B1BC43-B272-D419-E8BB-6EFDB7CB6DE6}"/>
              </a:ext>
            </a:extLst>
          </p:cNvPr>
          <p:cNvSpPr/>
          <p:nvPr/>
        </p:nvSpPr>
        <p:spPr>
          <a:xfrm rot="16200000">
            <a:off x="3586718" y="-681705"/>
            <a:ext cx="6783165" cy="8296238"/>
          </a:xfrm>
          <a:prstGeom prst="rect">
            <a:avLst/>
          </a:prstGeom>
          <a:gradFill flip="none" rotWithShape="1">
            <a:gsLst>
              <a:gs pos="26000">
                <a:schemeClr val="bg2"/>
              </a:gs>
              <a:gs pos="73000">
                <a:schemeClr val="bg2">
                  <a:alpha val="0"/>
                </a:schemeClr>
              </a:gs>
            </a:gsLst>
            <a:path path="circle">
              <a:fillToRect l="50000" t="50000" r="50000" b="50000"/>
            </a:path>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cxnSp>
        <p:nvCxnSpPr>
          <p:cNvPr id="11" name="Straight Connector 10">
            <a:extLst>
              <a:ext uri="{FF2B5EF4-FFF2-40B4-BE49-F238E27FC236}">
                <a16:creationId xmlns:a16="http://schemas.microsoft.com/office/drawing/2014/main" id="{9E9B18E3-016A-6508-4AB9-C1B35F40CE8C}"/>
              </a:ext>
            </a:extLst>
          </p:cNvPr>
          <p:cNvCxnSpPr>
            <a:cxnSpLocks/>
          </p:cNvCxnSpPr>
          <p:nvPr/>
        </p:nvCxnSpPr>
        <p:spPr>
          <a:xfrm flipH="1">
            <a:off x="394716" y="6101080"/>
            <a:ext cx="11402568" cy="0"/>
          </a:xfrm>
          <a:prstGeom prst="line">
            <a:avLst/>
          </a:prstGeom>
          <a:ln w="6350">
            <a:solidFill>
              <a:schemeClr val="tx1">
                <a:lumMod val="85000"/>
                <a:alpha val="5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C44A4757-EA69-EF77-262C-A183AC218312}"/>
              </a:ext>
            </a:extLst>
          </p:cNvPr>
          <p:cNvSpPr/>
          <p:nvPr/>
        </p:nvSpPr>
        <p:spPr>
          <a:xfrm rot="10800000">
            <a:off x="0" y="1"/>
            <a:ext cx="12192000" cy="5281424"/>
          </a:xfrm>
          <a:prstGeom prst="rect">
            <a:avLst/>
          </a:prstGeom>
          <a:gradFill flip="none" rotWithShape="1">
            <a:gsLst>
              <a:gs pos="52000">
                <a:schemeClr val="accent2">
                  <a:lumMod val="50000"/>
                  <a:alpha val="0"/>
                </a:schemeClr>
              </a:gs>
              <a:gs pos="100000">
                <a:schemeClr val="accent1">
                  <a:lumMod val="7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1" y="914400"/>
            <a:ext cx="7498080" cy="2621280"/>
          </a:xfrm>
        </p:spPr>
        <p:txBody>
          <a:bodyPr anchor="b">
            <a:normAutofit/>
          </a:bodyPr>
          <a:lstStyle>
            <a:lvl1pPr>
              <a:defRPr sz="4800" b="0">
                <a:solidFill>
                  <a:schemeClr val="tx1"/>
                </a:solidFill>
              </a:defRPr>
            </a:lvl1pPr>
          </a:lstStyle>
          <a:p>
            <a:r>
              <a:rPr lang="en-GB"/>
              <a:t>Click to edit Master title style</a:t>
            </a:r>
            <a:endParaRPr lang="en-US"/>
          </a:p>
        </p:txBody>
      </p:sp>
      <p:sp>
        <p:nvSpPr>
          <p:cNvPr id="4" name="Date Placeholder 3">
            <a:extLst>
              <a:ext uri="{FF2B5EF4-FFF2-40B4-BE49-F238E27FC236}">
                <a16:creationId xmlns:a16="http://schemas.microsoft.com/office/drawing/2014/main" id="{2BF3AD86-30C4-61DF-3300-53A4A4BB6D4D}"/>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5" name="Footer Placeholder 4">
            <a:extLst>
              <a:ext uri="{FF2B5EF4-FFF2-40B4-BE49-F238E27FC236}">
                <a16:creationId xmlns:a16="http://schemas.microsoft.com/office/drawing/2014/main" id="{B40ED380-F3FA-F88A-4719-014588A2E13B}"/>
              </a:ext>
            </a:extLst>
          </p:cNvPr>
          <p:cNvSpPr>
            <a:spLocks noGrp="1"/>
          </p:cNvSpPr>
          <p:nvPr>
            <p:ph type="ftr" sz="quarter" idx="15"/>
          </p:nvPr>
        </p:nvSpPr>
        <p:spPr/>
        <p:txBody>
          <a:bodyPr/>
          <a:lstStyle/>
          <a:p>
            <a:endParaRPr lang="en-GB"/>
          </a:p>
        </p:txBody>
      </p:sp>
      <p:sp>
        <p:nvSpPr>
          <p:cNvPr id="6" name="Slide Number Placeholder 5">
            <a:extLst>
              <a:ext uri="{FF2B5EF4-FFF2-40B4-BE49-F238E27FC236}">
                <a16:creationId xmlns:a16="http://schemas.microsoft.com/office/drawing/2014/main" id="{A218F7C8-EA2A-EA2C-5113-86B95AACB171}"/>
              </a:ext>
            </a:extLst>
          </p:cNvPr>
          <p:cNvSpPr>
            <a:spLocks noGrp="1"/>
          </p:cNvSpPr>
          <p:nvPr>
            <p:ph type="sldNum" sz="quarter" idx="16"/>
          </p:nvPr>
        </p:nvSpPr>
        <p:spPr/>
        <p:txBody>
          <a:bodyPr/>
          <a:lstStyle/>
          <a:p>
            <a:fld id="{9487EA30-79C1-47D3-AB21-45700FE32F0B}" type="slidenum">
              <a:rPr lang="en-GB" smtClean="0"/>
              <a:t>‹#›</a:t>
            </a:fld>
            <a:endParaRPr lang="en-GB"/>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1" y="3901440"/>
            <a:ext cx="7498080" cy="182880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71240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Content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CB42C01-B12A-AF17-D0E9-403E14D1D1A7}"/>
              </a:ext>
            </a:extLst>
          </p:cNvPr>
          <p:cNvSpPr/>
          <p:nvPr/>
        </p:nvSpPr>
        <p:spPr>
          <a:xfrm rot="10800000" flipH="1">
            <a:off x="391802" y="773848"/>
            <a:ext cx="11800198" cy="3151902"/>
          </a:xfrm>
          <a:prstGeom prst="rect">
            <a:avLst/>
          </a:prstGeom>
          <a:gradFill>
            <a:gsLst>
              <a:gs pos="79000">
                <a:schemeClr val="bg2">
                  <a:alpha val="0"/>
                </a:schemeClr>
              </a:gs>
              <a:gs pos="100000">
                <a:schemeClr val="accent5">
                  <a:lumMod val="75000"/>
                </a:schemeClr>
              </a:gs>
            </a:gsLst>
            <a:lin ang="52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04AA29D-41E7-06F1-DA88-95401F827C71}"/>
              </a:ext>
            </a:extLst>
          </p:cNvPr>
          <p:cNvSpPr/>
          <p:nvPr/>
        </p:nvSpPr>
        <p:spPr>
          <a:xfrm rot="10800000" flipH="1">
            <a:off x="0" y="773847"/>
            <a:ext cx="11026588" cy="1634270"/>
          </a:xfrm>
          <a:prstGeom prst="rect">
            <a:avLst/>
          </a:prstGeom>
          <a:gradFill flip="none" rotWithShape="1">
            <a:gsLst>
              <a:gs pos="575">
                <a:schemeClr val="accent2"/>
              </a:gs>
              <a:gs pos="37000">
                <a:schemeClr val="bg1">
                  <a:alpha val="0"/>
                </a:schemeClr>
              </a:gs>
            </a:gsLst>
            <a:lin ang="16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66900" y="1918144"/>
            <a:ext cx="2939186" cy="2096814"/>
          </a:xfrm>
        </p:spPr>
        <p:txBody>
          <a:bodyPr vert="horz" lIns="91440" tIns="45720" rIns="91440" bIns="45720" rtlCol="0" anchor="t">
            <a:normAutofit/>
          </a:bodyPr>
          <a:lstStyle>
            <a:lvl1pPr>
              <a:defRPr lang="en-US" dirty="0">
                <a:solidFill>
                  <a:schemeClr val="tx1"/>
                </a:solidFill>
              </a:defRPr>
            </a:lvl1pPr>
          </a:lstStyle>
          <a:p>
            <a:pPr lvl="0"/>
            <a:r>
              <a:rPr lang="en-GB"/>
              <a:t>Click to edit Master title style</a:t>
            </a:r>
            <a:endParaRPr lang="en-US"/>
          </a:p>
        </p:txBody>
      </p:sp>
      <p:sp>
        <p:nvSpPr>
          <p:cNvPr id="3" name="Date Placeholder 2">
            <a:extLst>
              <a:ext uri="{FF2B5EF4-FFF2-40B4-BE49-F238E27FC236}">
                <a16:creationId xmlns:a16="http://schemas.microsoft.com/office/drawing/2014/main" id="{11C4CAAF-9048-5116-D3C8-15E595C3BC25}"/>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7" name="Footer Placeholder 6">
            <a:extLst>
              <a:ext uri="{FF2B5EF4-FFF2-40B4-BE49-F238E27FC236}">
                <a16:creationId xmlns:a16="http://schemas.microsoft.com/office/drawing/2014/main" id="{F3B715D2-E75C-A2E6-CE7A-70CE2EFA5E82}"/>
              </a:ext>
            </a:extLst>
          </p:cNvPr>
          <p:cNvSpPr>
            <a:spLocks noGrp="1"/>
          </p:cNvSpPr>
          <p:nvPr>
            <p:ph type="ftr" sz="quarter" idx="15"/>
          </p:nvPr>
        </p:nvSpPr>
        <p:spPr>
          <a:xfrm>
            <a:off x="5334000" y="210114"/>
            <a:ext cx="2939491" cy="365760"/>
          </a:xfrm>
        </p:spPr>
        <p:txBody>
          <a:bodyPr/>
          <a:lstStyle/>
          <a:p>
            <a:endParaRPr lang="en-GB"/>
          </a:p>
        </p:txBody>
      </p:sp>
      <p:sp>
        <p:nvSpPr>
          <p:cNvPr id="9" name="Slide Number Placeholder 8">
            <a:extLst>
              <a:ext uri="{FF2B5EF4-FFF2-40B4-BE49-F238E27FC236}">
                <a16:creationId xmlns:a16="http://schemas.microsoft.com/office/drawing/2014/main" id="{CBF8E49B-DD4C-66AF-8D2C-52110DB227F6}"/>
              </a:ext>
            </a:extLst>
          </p:cNvPr>
          <p:cNvSpPr>
            <a:spLocks noGrp="1"/>
          </p:cNvSpPr>
          <p:nvPr>
            <p:ph type="sldNum" sz="quarter" idx="16"/>
          </p:nvPr>
        </p:nvSpPr>
        <p:spPr/>
        <p:txBody>
          <a:bodyPr/>
          <a:lstStyle/>
          <a:p>
            <a:fld id="{9487EA30-79C1-47D3-AB21-45700FE32F0B}" type="slidenum">
              <a:rPr lang="en-GB" smtClean="0"/>
              <a:t>‹#›</a:t>
            </a:fld>
            <a:endParaRPr lang="en-GB"/>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334000" y="1918145"/>
            <a:ext cx="4991100" cy="4133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405959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952500"/>
            <a:ext cx="3332784" cy="1581912"/>
          </a:xfrm>
        </p:spPr>
        <p:txBody>
          <a:bodyPr anchor="b"/>
          <a:lstStyle/>
          <a:p>
            <a:r>
              <a:rPr lang="en-GB"/>
              <a:t>Click to edit Master title style</a:t>
            </a:r>
            <a:endParaRPr lang="en-US"/>
          </a:p>
        </p:txBody>
      </p:sp>
      <p:sp>
        <p:nvSpPr>
          <p:cNvPr id="3" name="Date Placeholder 2">
            <a:extLst>
              <a:ext uri="{FF2B5EF4-FFF2-40B4-BE49-F238E27FC236}">
                <a16:creationId xmlns:a16="http://schemas.microsoft.com/office/drawing/2014/main" id="{99BE2343-B677-7565-070B-CEED0B0D5463}"/>
              </a:ext>
            </a:extLst>
          </p:cNvPr>
          <p:cNvSpPr>
            <a:spLocks noGrp="1"/>
          </p:cNvSpPr>
          <p:nvPr>
            <p:ph type="dt" sz="half" idx="16"/>
          </p:nvPr>
        </p:nvSpPr>
        <p:spPr>
          <a:xfrm>
            <a:off x="301752" y="205986"/>
            <a:ext cx="1097280" cy="365760"/>
          </a:xfrm>
        </p:spPr>
        <p:txBody>
          <a:bodyPr/>
          <a:lstStyle/>
          <a:p>
            <a:fld id="{77F3EA61-F0CF-42B3-B73C-03832DEAA6E4}" type="datetimeFigureOut">
              <a:rPr lang="en-GB" smtClean="0"/>
              <a:t>25/10/2026</a:t>
            </a:fld>
            <a:endParaRPr lang="en-GB"/>
          </a:p>
        </p:txBody>
      </p:sp>
      <p:sp>
        <p:nvSpPr>
          <p:cNvPr id="4" name="Footer Placeholder 3">
            <a:extLst>
              <a:ext uri="{FF2B5EF4-FFF2-40B4-BE49-F238E27FC236}">
                <a16:creationId xmlns:a16="http://schemas.microsoft.com/office/drawing/2014/main" id="{8D8C8E1E-13A9-668C-1F5C-BC271E6A05CF}"/>
              </a:ext>
            </a:extLst>
          </p:cNvPr>
          <p:cNvSpPr>
            <a:spLocks noGrp="1"/>
          </p:cNvSpPr>
          <p:nvPr>
            <p:ph type="ftr" sz="quarter" idx="17"/>
          </p:nvPr>
        </p:nvSpPr>
        <p:spPr>
          <a:xfrm>
            <a:off x="1494378" y="207291"/>
            <a:ext cx="1639372" cy="365760"/>
          </a:xfrm>
        </p:spPr>
        <p:txBody>
          <a:bodyPr/>
          <a:lstStyle/>
          <a:p>
            <a:endParaRPr lang="en-GB"/>
          </a:p>
        </p:txBody>
      </p:sp>
      <p:sp>
        <p:nvSpPr>
          <p:cNvPr id="9" name="Slide Number Placeholder 8">
            <a:extLst>
              <a:ext uri="{FF2B5EF4-FFF2-40B4-BE49-F238E27FC236}">
                <a16:creationId xmlns:a16="http://schemas.microsoft.com/office/drawing/2014/main" id="{394BC881-6669-50F2-64F2-57BD81A93BCE}"/>
              </a:ext>
            </a:extLst>
          </p:cNvPr>
          <p:cNvSpPr>
            <a:spLocks noGrp="1"/>
          </p:cNvSpPr>
          <p:nvPr>
            <p:ph type="sldNum" sz="quarter" idx="18"/>
          </p:nvPr>
        </p:nvSpPr>
        <p:spPr>
          <a:xfrm>
            <a:off x="3140760" y="210114"/>
            <a:ext cx="493776" cy="365760"/>
          </a:xfrm>
        </p:spPr>
        <p:txBody>
          <a:bodyPr/>
          <a:lstStyle/>
          <a:p>
            <a:fld id="{9487EA30-79C1-47D3-AB21-45700FE32F0B}" type="slidenum">
              <a:rPr lang="en-GB" smtClean="0"/>
              <a:t>‹#›</a:t>
            </a:fld>
            <a:endParaRPr lang="en-GB"/>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301752" y="3099816"/>
            <a:ext cx="3332784" cy="3054096"/>
          </a:xfrm>
        </p:spPr>
        <p:txBody>
          <a:bodyPr>
            <a:norm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Picture Placeholder 9">
            <a:extLst>
              <a:ext uri="{FF2B5EF4-FFF2-40B4-BE49-F238E27FC236}">
                <a16:creationId xmlns:a16="http://schemas.microsoft.com/office/drawing/2014/main" id="{F93A3E8A-C3F5-3D0B-FDE4-68B52DFE7196}"/>
              </a:ext>
            </a:extLst>
          </p:cNvPr>
          <p:cNvSpPr>
            <a:spLocks noGrp="1"/>
          </p:cNvSpPr>
          <p:nvPr>
            <p:ph type="pic" sz="quarter" idx="15" hasCustomPrompt="1"/>
          </p:nvPr>
        </p:nvSpPr>
        <p:spPr>
          <a:xfrm>
            <a:off x="4152900" y="0"/>
            <a:ext cx="8039100" cy="6858000"/>
          </a:xfrm>
          <a:blipFill dpi="0" rotWithShape="1">
            <a:blip r:embed="rId2">
              <a:alphaModFix amt="60000"/>
            </a:blip>
            <a:srcRect/>
            <a:stretch>
              <a:fillRect/>
            </a:stretch>
          </a:blipFill>
        </p:spPr>
        <p:txBody>
          <a:bodyPr/>
          <a:lstStyle>
            <a:lvl1pPr>
              <a:defRPr/>
            </a:lvl1pPr>
          </a:lstStyle>
          <a:p>
            <a:r>
              <a:rPr lang="en-US" dirty="0"/>
              <a:t>   </a:t>
            </a:r>
          </a:p>
        </p:txBody>
      </p:sp>
      <p:cxnSp>
        <p:nvCxnSpPr>
          <p:cNvPr id="5" name="Straight Connector 4">
            <a:extLst>
              <a:ext uri="{FF2B5EF4-FFF2-40B4-BE49-F238E27FC236}">
                <a16:creationId xmlns:a16="http://schemas.microsoft.com/office/drawing/2014/main" id="{2A942C55-3382-C50D-76EB-793EA21DA34F}"/>
              </a:ext>
            </a:extLst>
          </p:cNvPr>
          <p:cNvCxnSpPr>
            <a:cxnSpLocks/>
          </p:cNvCxnSpPr>
          <p:nvPr/>
        </p:nvCxnSpPr>
        <p:spPr>
          <a:xfrm flipH="1">
            <a:off x="397288" y="2811277"/>
            <a:ext cx="3246138"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9436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4282051"/>
            <a:ext cx="3410958" cy="1532976"/>
          </a:xfrm>
        </p:spPr>
        <p:txBody>
          <a:bodyPr anchor="t">
            <a:normAutofit/>
          </a:bodyPr>
          <a:lstStyle>
            <a:lvl1pPr>
              <a:defRPr sz="2800"/>
            </a:lvl1pPr>
          </a:lstStyle>
          <a:p>
            <a:r>
              <a:rPr lang="en-GB"/>
              <a:t>Click to edit Master title style</a:t>
            </a:r>
            <a:endParaRPr lang="en-US"/>
          </a:p>
        </p:txBody>
      </p:sp>
      <p:sp>
        <p:nvSpPr>
          <p:cNvPr id="4" name="Picture Placeholder 3">
            <a:extLst>
              <a:ext uri="{FF2B5EF4-FFF2-40B4-BE49-F238E27FC236}">
                <a16:creationId xmlns:a16="http://schemas.microsoft.com/office/drawing/2014/main" id="{1C17E7B2-E2F9-D41D-D140-E89E0C3F5B96}"/>
              </a:ext>
            </a:extLst>
          </p:cNvPr>
          <p:cNvSpPr>
            <a:spLocks noGrp="1"/>
          </p:cNvSpPr>
          <p:nvPr>
            <p:ph type="pic" sz="quarter" idx="16" hasCustomPrompt="1"/>
          </p:nvPr>
        </p:nvSpPr>
        <p:spPr>
          <a:xfrm>
            <a:off x="0" y="0"/>
            <a:ext cx="12192000" cy="3864075"/>
          </a:xfrm>
          <a:blipFill dpi="0" rotWithShape="1">
            <a:blip r:embed="rId2">
              <a:alphaModFix amt="60000"/>
            </a:blip>
            <a:srcRect/>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4282051"/>
            <a:ext cx="7010399" cy="1532976"/>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01752" y="6263640"/>
            <a:ext cx="1759288" cy="365760"/>
          </a:xfrm>
        </p:spPr>
        <p:txBody>
          <a:bodyPr/>
          <a:lstStyle/>
          <a:p>
            <a:fld id="{77F3EA61-F0CF-42B3-B73C-03832DEAA6E4}" type="datetimeFigureOut">
              <a:rPr lang="en-GB" smtClean="0"/>
              <a:t>25/10/2026</a:t>
            </a:fld>
            <a:endParaRPr lang="en-GB"/>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480560" y="6263640"/>
            <a:ext cx="2509284" cy="365760"/>
          </a:xfrm>
        </p:spPr>
        <p:txBody>
          <a:bodyPr/>
          <a:lstStyle/>
          <a:p>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300323" y="6263640"/>
            <a:ext cx="605475" cy="365760"/>
          </a:xfrm>
        </p:spPr>
        <p:txBody>
          <a:bodyPr/>
          <a:lstStyle/>
          <a:p>
            <a:fld id="{9487EA30-79C1-47D3-AB21-45700FE32F0B}" type="slidenum">
              <a:rPr lang="en-GB" smtClean="0"/>
              <a:t>‹#›</a:t>
            </a:fld>
            <a:endParaRPr lang="en-GB"/>
          </a:p>
        </p:txBody>
      </p:sp>
      <p:cxnSp>
        <p:nvCxnSpPr>
          <p:cNvPr id="9" name="Straight Connector 8">
            <a:extLst>
              <a:ext uri="{FF2B5EF4-FFF2-40B4-BE49-F238E27FC236}">
                <a16:creationId xmlns:a16="http://schemas.microsoft.com/office/drawing/2014/main" id="{16192296-0A21-2685-A792-B2723855E5B3}"/>
              </a:ext>
            </a:extLst>
          </p:cNvPr>
          <p:cNvCxnSpPr>
            <a:cxnSpLocks/>
          </p:cNvCxnSpPr>
          <p:nvPr/>
        </p:nvCxnSpPr>
        <p:spPr>
          <a:xfrm flipH="1">
            <a:off x="394716" y="609519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15037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D0E9D96-CB28-0F2C-BBB9-CE51B3EEBF53}"/>
              </a:ext>
            </a:extLst>
          </p:cNvPr>
          <p:cNvSpPr/>
          <p:nvPr/>
        </p:nvSpPr>
        <p:spPr>
          <a:xfrm flipH="1">
            <a:off x="6959599"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491984" y="955810"/>
            <a:ext cx="4114800" cy="1244051"/>
          </a:xfrm>
        </p:spPr>
        <p:txBody>
          <a:bodyPr anchor="b"/>
          <a:lstStyle/>
          <a:p>
            <a:r>
              <a:rPr lang="en-GB"/>
              <a:t>Click to edit Master title style</a:t>
            </a:r>
            <a:endParaRPr lang="en-US"/>
          </a:p>
        </p:txBody>
      </p:sp>
      <p:sp>
        <p:nvSpPr>
          <p:cNvPr id="12" name="Picture Placeholder 11">
            <a:extLst>
              <a:ext uri="{FF2B5EF4-FFF2-40B4-BE49-F238E27FC236}">
                <a16:creationId xmlns:a16="http://schemas.microsoft.com/office/drawing/2014/main" id="{F8A45037-DD9A-9287-B37A-49CD4CC3CAFB}"/>
              </a:ext>
            </a:extLst>
          </p:cNvPr>
          <p:cNvSpPr>
            <a:spLocks noGrp="1"/>
          </p:cNvSpPr>
          <p:nvPr>
            <p:ph type="pic" sz="quarter" idx="15" hasCustomPrompt="1"/>
          </p:nvPr>
        </p:nvSpPr>
        <p:spPr>
          <a:xfrm>
            <a:off x="0" y="1"/>
            <a:ext cx="6959600" cy="6858000"/>
          </a:xfrm>
          <a:blipFill>
            <a:blip r:embed="rId2">
              <a:alphaModFix amt="60000"/>
            </a:blip>
            <a:stretch>
              <a:fillRect/>
            </a:stretch>
          </a:blipFill>
        </p:spPr>
        <p:txBody>
          <a:bodyPr/>
          <a:lstStyle>
            <a:lvl1pPr>
              <a:defRPr/>
            </a:lvl1pPr>
          </a:lstStyle>
          <a:p>
            <a:r>
              <a:rPr lang="en-US" dirty="0"/>
              <a:t>   </a:t>
            </a:r>
          </a:p>
        </p:txBody>
      </p:sp>
      <p:sp>
        <p:nvSpPr>
          <p:cNvPr id="4" name="Date Placeholder 3">
            <a:extLst>
              <a:ext uri="{FF2B5EF4-FFF2-40B4-BE49-F238E27FC236}">
                <a16:creationId xmlns:a16="http://schemas.microsoft.com/office/drawing/2014/main" id="{1762B38A-33A6-F8AC-C9B9-FA400D29071B}"/>
              </a:ext>
            </a:extLst>
          </p:cNvPr>
          <p:cNvSpPr>
            <a:spLocks noGrp="1"/>
          </p:cNvSpPr>
          <p:nvPr>
            <p:ph type="dt" sz="half" idx="16"/>
          </p:nvPr>
        </p:nvSpPr>
        <p:spPr>
          <a:xfrm>
            <a:off x="7469431" y="210114"/>
            <a:ext cx="1485900" cy="365760"/>
          </a:xfrm>
        </p:spPr>
        <p:txBody>
          <a:bodyPr/>
          <a:lstStyle/>
          <a:p>
            <a:fld id="{77F3EA61-F0CF-42B3-B73C-03832DEAA6E4}" type="datetimeFigureOut">
              <a:rPr lang="en-GB" smtClean="0"/>
              <a:t>25/10/2026</a:t>
            </a:fld>
            <a:endParaRPr lang="en-GB"/>
          </a:p>
        </p:txBody>
      </p:sp>
      <p:sp>
        <p:nvSpPr>
          <p:cNvPr id="11" name="Footer Placeholder 10">
            <a:extLst>
              <a:ext uri="{FF2B5EF4-FFF2-40B4-BE49-F238E27FC236}">
                <a16:creationId xmlns:a16="http://schemas.microsoft.com/office/drawing/2014/main" id="{6F5CC625-CD4F-F9C5-5E5D-05B78AE7CEE1}"/>
              </a:ext>
            </a:extLst>
          </p:cNvPr>
          <p:cNvSpPr>
            <a:spLocks noGrp="1"/>
          </p:cNvSpPr>
          <p:nvPr>
            <p:ph type="ftr" sz="quarter" idx="17"/>
          </p:nvPr>
        </p:nvSpPr>
        <p:spPr>
          <a:xfrm>
            <a:off x="9376096" y="210114"/>
            <a:ext cx="1860464" cy="365760"/>
          </a:xfrm>
        </p:spPr>
        <p:txBody>
          <a:bodyPr/>
          <a:lstStyle/>
          <a:p>
            <a:endParaRPr lang="en-GB"/>
          </a:p>
        </p:txBody>
      </p:sp>
      <p:sp>
        <p:nvSpPr>
          <p:cNvPr id="13" name="Slide Number Placeholder 12">
            <a:extLst>
              <a:ext uri="{FF2B5EF4-FFF2-40B4-BE49-F238E27FC236}">
                <a16:creationId xmlns:a16="http://schemas.microsoft.com/office/drawing/2014/main" id="{E5B1B358-15B5-2BEF-0B1B-0BC9F05FFA1A}"/>
              </a:ext>
            </a:extLst>
          </p:cNvPr>
          <p:cNvSpPr>
            <a:spLocks noGrp="1"/>
          </p:cNvSpPr>
          <p:nvPr>
            <p:ph type="sldNum" sz="quarter" idx="18"/>
          </p:nvPr>
        </p:nvSpPr>
        <p:spPr/>
        <p:txBody>
          <a:bodyPr/>
          <a:lstStyle/>
          <a:p>
            <a:fld id="{9487EA30-79C1-47D3-AB21-45700FE32F0B}" type="slidenum">
              <a:rPr lang="en-GB" smtClean="0"/>
              <a:t>‹#›</a:t>
            </a:fld>
            <a:endParaRPr lang="en-GB"/>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491984" y="2791033"/>
            <a:ext cx="4114800" cy="33832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cxnSp>
        <p:nvCxnSpPr>
          <p:cNvPr id="5" name="Straight Connector 4">
            <a:extLst>
              <a:ext uri="{FF2B5EF4-FFF2-40B4-BE49-F238E27FC236}">
                <a16:creationId xmlns:a16="http://schemas.microsoft.com/office/drawing/2014/main" id="{BE9AF0A0-5001-F380-4488-B02AB3C79B31}"/>
              </a:ext>
            </a:extLst>
          </p:cNvPr>
          <p:cNvCxnSpPr>
            <a:cxnSpLocks/>
          </p:cNvCxnSpPr>
          <p:nvPr/>
        </p:nvCxnSpPr>
        <p:spPr>
          <a:xfrm flipH="1">
            <a:off x="7595441" y="2475756"/>
            <a:ext cx="4011343"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3ED0235B-B98B-7313-28E9-8E643CDFF4A6}"/>
              </a:ext>
            </a:extLst>
          </p:cNvPr>
          <p:cNvSpPr/>
          <p:nvPr/>
        </p:nvSpPr>
        <p:spPr>
          <a:xfrm flipH="1">
            <a:off x="6959599"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33318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017686"/>
            <a:ext cx="3410958" cy="1532976"/>
          </a:xfrm>
        </p:spPr>
        <p:txBody>
          <a:bodyPr anchor="t">
            <a:normAutofit/>
          </a:bodyPr>
          <a:lstStyle>
            <a:lvl1pPr>
              <a:defRPr sz="2800"/>
            </a:lvl1pPr>
          </a:lstStyle>
          <a:p>
            <a:r>
              <a:rPr lang="en-GB"/>
              <a:t>Click to edit Master title style</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7F3EA61-F0CF-42B3-B73C-03832DEAA6E4}" type="datetimeFigureOut">
              <a:rPr lang="en-GB" smtClean="0"/>
              <a:t>25/10/2026</a:t>
            </a:fld>
            <a:endParaRPr lang="en-GB"/>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480560" y="210114"/>
            <a:ext cx="2509284" cy="365760"/>
          </a:xfrm>
        </p:spPr>
        <p:txBody>
          <a:bodyPr/>
          <a:lstStyle/>
          <a:p>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9487EA30-79C1-47D3-AB21-45700FE32F0B}" type="slidenum">
              <a:rPr lang="en-GB" smtClean="0"/>
              <a:t>‹#›</a:t>
            </a:fld>
            <a:endParaRPr lang="en-GB"/>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1017686"/>
            <a:ext cx="7010399" cy="2377440"/>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Picture Placeholder 3">
            <a:extLst>
              <a:ext uri="{FF2B5EF4-FFF2-40B4-BE49-F238E27FC236}">
                <a16:creationId xmlns:a16="http://schemas.microsoft.com/office/drawing/2014/main" id="{1C17E7B2-E2F9-D41D-D140-E89E0C3F5B96}"/>
              </a:ext>
            </a:extLst>
          </p:cNvPr>
          <p:cNvSpPr>
            <a:spLocks noGrp="1"/>
          </p:cNvSpPr>
          <p:nvPr>
            <p:ph type="pic" sz="quarter" idx="16" hasCustomPrompt="1"/>
          </p:nvPr>
        </p:nvSpPr>
        <p:spPr>
          <a:xfrm>
            <a:off x="0" y="3837709"/>
            <a:ext cx="12192000" cy="3020291"/>
          </a:xfrm>
          <a:blipFill dpi="0" rotWithShape="1">
            <a:blip r:embed="rId2">
              <a:alphaModFix amt="60000"/>
            </a:blip>
            <a:srcRect/>
            <a:stretch>
              <a:fillRect t="-27937"/>
            </a:stretch>
          </a:blipFill>
        </p:spPr>
        <p:txBody>
          <a:bodyPr/>
          <a:lstStyle>
            <a:lvl1pPr>
              <a:defRPr/>
            </a:lvl1pPr>
          </a:lstStyle>
          <a:p>
            <a:r>
              <a:rPr lang="en-US" dirty="0"/>
              <a:t>   </a:t>
            </a:r>
          </a:p>
        </p:txBody>
      </p:sp>
    </p:spTree>
    <p:extLst>
      <p:ext uri="{BB962C8B-B14F-4D97-AF65-F5344CB8AC3E}">
        <p14:creationId xmlns:p14="http://schemas.microsoft.com/office/powerpoint/2010/main" val="379321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371600"/>
            <a:ext cx="3474720" cy="2286000"/>
          </a:xfrm>
        </p:spPr>
        <p:txBody>
          <a:bodyPr anchor="t"/>
          <a:lstStyle/>
          <a:p>
            <a:r>
              <a:rPr lang="en-GB"/>
              <a:t>Click to edit Master title style</a:t>
            </a:r>
            <a:endParaRPr lang="en-US"/>
          </a:p>
        </p:txBody>
      </p:sp>
      <p:sp>
        <p:nvSpPr>
          <p:cNvPr id="3" name="Date Placeholder 2">
            <a:extLst>
              <a:ext uri="{FF2B5EF4-FFF2-40B4-BE49-F238E27FC236}">
                <a16:creationId xmlns:a16="http://schemas.microsoft.com/office/drawing/2014/main" id="{FB8772B0-B493-B608-E389-35329DEF2016}"/>
              </a:ext>
            </a:extLst>
          </p:cNvPr>
          <p:cNvSpPr>
            <a:spLocks noGrp="1"/>
          </p:cNvSpPr>
          <p:nvPr>
            <p:ph type="dt" sz="half" idx="16"/>
          </p:nvPr>
        </p:nvSpPr>
        <p:spPr/>
        <p:txBody>
          <a:bodyPr/>
          <a:lstStyle/>
          <a:p>
            <a:fld id="{77F3EA61-F0CF-42B3-B73C-03832DEAA6E4}" type="datetimeFigureOut">
              <a:rPr lang="en-GB" smtClean="0"/>
              <a:t>25/10/2026</a:t>
            </a:fld>
            <a:endParaRPr lang="en-GB"/>
          </a:p>
        </p:txBody>
      </p:sp>
      <p:sp>
        <p:nvSpPr>
          <p:cNvPr id="12" name="Footer Placeholder 11">
            <a:extLst>
              <a:ext uri="{FF2B5EF4-FFF2-40B4-BE49-F238E27FC236}">
                <a16:creationId xmlns:a16="http://schemas.microsoft.com/office/drawing/2014/main" id="{0BFB2EA8-AADE-E8CD-890F-EA9F9968B253}"/>
              </a:ext>
            </a:extLst>
          </p:cNvPr>
          <p:cNvSpPr>
            <a:spLocks noGrp="1"/>
          </p:cNvSpPr>
          <p:nvPr>
            <p:ph type="ftr" sz="quarter" idx="17"/>
          </p:nvPr>
        </p:nvSpPr>
        <p:spPr>
          <a:xfrm>
            <a:off x="4457700" y="210114"/>
            <a:ext cx="2859307" cy="365760"/>
          </a:xfrm>
        </p:spPr>
        <p:txBody>
          <a:bodyPr/>
          <a:lstStyle/>
          <a:p>
            <a:endParaRPr lang="en-GB"/>
          </a:p>
        </p:txBody>
      </p:sp>
      <p:sp>
        <p:nvSpPr>
          <p:cNvPr id="13" name="Slide Number Placeholder 12">
            <a:extLst>
              <a:ext uri="{FF2B5EF4-FFF2-40B4-BE49-F238E27FC236}">
                <a16:creationId xmlns:a16="http://schemas.microsoft.com/office/drawing/2014/main" id="{D854D38F-A697-A216-CCCB-0C1A9DCBD2FC}"/>
              </a:ext>
            </a:extLst>
          </p:cNvPr>
          <p:cNvSpPr>
            <a:spLocks noGrp="1"/>
          </p:cNvSpPr>
          <p:nvPr>
            <p:ph type="sldNum" sz="quarter" idx="18"/>
          </p:nvPr>
        </p:nvSpPr>
        <p:spPr>
          <a:xfrm>
            <a:off x="7611572" y="210114"/>
            <a:ext cx="605475" cy="365760"/>
          </a:xfrm>
        </p:spPr>
        <p:txBody>
          <a:bodyPr/>
          <a:lstStyle/>
          <a:p>
            <a:fld id="{9487EA30-79C1-47D3-AB21-45700FE32F0B}" type="slidenum">
              <a:rPr lang="en-GB" smtClean="0"/>
              <a:t>‹#›</a:t>
            </a:fld>
            <a:endParaRPr lang="en-GB"/>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4457700" y="1371600"/>
            <a:ext cx="3368778" cy="4701943"/>
          </a:xfrm>
        </p:spPr>
        <p:txBody>
          <a:bodyPr rIns="4572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Picture Placeholder 3">
            <a:extLst>
              <a:ext uri="{FF2B5EF4-FFF2-40B4-BE49-F238E27FC236}">
                <a16:creationId xmlns:a16="http://schemas.microsoft.com/office/drawing/2014/main" id="{15A7BF66-FFF1-E318-9AFE-331E011D59C1}"/>
              </a:ext>
            </a:extLst>
          </p:cNvPr>
          <p:cNvSpPr>
            <a:spLocks noGrp="1"/>
          </p:cNvSpPr>
          <p:nvPr>
            <p:ph type="pic" sz="quarter" idx="15" hasCustomPrompt="1"/>
          </p:nvPr>
        </p:nvSpPr>
        <p:spPr>
          <a:xfrm>
            <a:off x="8731045" y="0"/>
            <a:ext cx="3460955" cy="6866879"/>
          </a:xfrm>
          <a:blipFill>
            <a:blip r:embed="rId2">
              <a:alphaModFix amt="60000"/>
            </a:blip>
            <a:stretch>
              <a:fillRect/>
            </a:stretch>
          </a:blipFill>
        </p:spPr>
        <p:txBody>
          <a:bodyPr/>
          <a:lstStyle>
            <a:lvl1pPr>
              <a:defRPr/>
            </a:lvl1pPr>
          </a:lstStyle>
          <a:p>
            <a:r>
              <a:rPr lang="en-US" dirty="0"/>
              <a:t>   </a:t>
            </a:r>
          </a:p>
        </p:txBody>
      </p:sp>
      <p:sp>
        <p:nvSpPr>
          <p:cNvPr id="5" name="Rectangle 4">
            <a:extLst>
              <a:ext uri="{FF2B5EF4-FFF2-40B4-BE49-F238E27FC236}">
                <a16:creationId xmlns:a16="http://schemas.microsoft.com/office/drawing/2014/main" id="{6D750207-6F0E-41F2-98B5-15BCAB2BF9AD}"/>
              </a:ext>
            </a:extLst>
          </p:cNvPr>
          <p:cNvSpPr/>
          <p:nvPr/>
        </p:nvSpPr>
        <p:spPr>
          <a:xfrm flipH="1">
            <a:off x="0" y="4771072"/>
            <a:ext cx="4874661" cy="2095805"/>
          </a:xfrm>
          <a:prstGeom prst="rect">
            <a:avLst/>
          </a:prstGeom>
          <a:gradFill>
            <a:gsLst>
              <a:gs pos="67000">
                <a:schemeClr val="bg2">
                  <a:alpha val="0"/>
                </a:schemeClr>
              </a:gs>
              <a:gs pos="95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21E79A5-CC18-0B38-C9F4-CA5690475280}"/>
              </a:ext>
            </a:extLst>
          </p:cNvPr>
          <p:cNvSpPr/>
          <p:nvPr/>
        </p:nvSpPr>
        <p:spPr>
          <a:xfrm flipH="1">
            <a:off x="-2" y="3852909"/>
            <a:ext cx="2823100" cy="3022846"/>
          </a:xfrm>
          <a:prstGeom prst="rect">
            <a:avLst/>
          </a:prstGeom>
          <a:gradFill flip="none" rotWithShape="1">
            <a:gsLst>
              <a:gs pos="0">
                <a:schemeClr val="tx2">
                  <a:alpha val="50000"/>
                </a:schemeClr>
              </a:gs>
              <a:gs pos="17000">
                <a:schemeClr val="accent6">
                  <a:lumMod val="60000"/>
                  <a:lumOff val="40000"/>
                  <a:alpha val="52000"/>
                </a:schemeClr>
              </a:gs>
              <a:gs pos="58000">
                <a:schemeClr val="bg1">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7" name="Straight Connector 6">
            <a:extLst>
              <a:ext uri="{FF2B5EF4-FFF2-40B4-BE49-F238E27FC236}">
                <a16:creationId xmlns:a16="http://schemas.microsoft.com/office/drawing/2014/main" id="{B80496BC-B679-515B-9928-2CC91AD7A8A2}"/>
              </a:ext>
            </a:extLst>
          </p:cNvPr>
          <p:cNvCxnSpPr>
            <a:cxnSpLocks/>
          </p:cNvCxnSpPr>
          <p:nvPr/>
        </p:nvCxnSpPr>
        <p:spPr>
          <a:xfrm flipH="1">
            <a:off x="397002" y="751313"/>
            <a:ext cx="7726680"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5009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952499"/>
            <a:ext cx="6751127" cy="1250871"/>
          </a:xfrm>
        </p:spPr>
        <p:txBody>
          <a:bodyPr anchor="b"/>
          <a:lstStyle/>
          <a:p>
            <a:r>
              <a:rPr lang="en-GB"/>
              <a:t>Click to edit Master title style</a:t>
            </a:r>
            <a:endParaRPr lang="en-US"/>
          </a:p>
        </p:txBody>
      </p:sp>
      <p:sp>
        <p:nvSpPr>
          <p:cNvPr id="3" name="Date Placeholder 2">
            <a:extLst>
              <a:ext uri="{FF2B5EF4-FFF2-40B4-BE49-F238E27FC236}">
                <a16:creationId xmlns:a16="http://schemas.microsoft.com/office/drawing/2014/main" id="{3907AE70-2FE3-1872-0811-BC089F612855}"/>
              </a:ext>
            </a:extLst>
          </p:cNvPr>
          <p:cNvSpPr>
            <a:spLocks noGrp="1"/>
          </p:cNvSpPr>
          <p:nvPr>
            <p:ph type="dt" sz="half" idx="16"/>
          </p:nvPr>
        </p:nvSpPr>
        <p:spPr>
          <a:xfrm>
            <a:off x="301752" y="203862"/>
            <a:ext cx="2286000" cy="365760"/>
          </a:xfrm>
        </p:spPr>
        <p:txBody>
          <a:bodyPr/>
          <a:lstStyle/>
          <a:p>
            <a:fld id="{77F3EA61-F0CF-42B3-B73C-03832DEAA6E4}" type="datetimeFigureOut">
              <a:rPr lang="en-GB" smtClean="0"/>
              <a:t>25/10/2026</a:t>
            </a:fld>
            <a:endParaRPr lang="en-GB"/>
          </a:p>
        </p:txBody>
      </p:sp>
      <p:sp>
        <p:nvSpPr>
          <p:cNvPr id="4" name="Footer Placeholder 3">
            <a:extLst>
              <a:ext uri="{FF2B5EF4-FFF2-40B4-BE49-F238E27FC236}">
                <a16:creationId xmlns:a16="http://schemas.microsoft.com/office/drawing/2014/main" id="{37497486-A221-C6D1-050D-0B3DB326465B}"/>
              </a:ext>
            </a:extLst>
          </p:cNvPr>
          <p:cNvSpPr>
            <a:spLocks noGrp="1"/>
          </p:cNvSpPr>
          <p:nvPr>
            <p:ph type="ftr" sz="quarter" idx="17"/>
          </p:nvPr>
        </p:nvSpPr>
        <p:spPr>
          <a:xfrm>
            <a:off x="2590800" y="203862"/>
            <a:ext cx="2775003" cy="365760"/>
          </a:xfrm>
        </p:spPr>
        <p:txBody>
          <a:bodyPr/>
          <a:lstStyle/>
          <a:p>
            <a:endParaRPr lang="en-GB"/>
          </a:p>
        </p:txBody>
      </p:sp>
      <p:sp>
        <p:nvSpPr>
          <p:cNvPr id="9" name="Slide Number Placeholder 8">
            <a:extLst>
              <a:ext uri="{FF2B5EF4-FFF2-40B4-BE49-F238E27FC236}">
                <a16:creationId xmlns:a16="http://schemas.microsoft.com/office/drawing/2014/main" id="{193EE6EB-FF56-B8A3-1408-5C43C49B256E}"/>
              </a:ext>
            </a:extLst>
          </p:cNvPr>
          <p:cNvSpPr>
            <a:spLocks noGrp="1"/>
          </p:cNvSpPr>
          <p:nvPr>
            <p:ph type="sldNum" sz="quarter" idx="18"/>
          </p:nvPr>
        </p:nvSpPr>
        <p:spPr>
          <a:xfrm>
            <a:off x="6247336" y="203862"/>
            <a:ext cx="864794" cy="365760"/>
          </a:xfrm>
        </p:spPr>
        <p:txBody>
          <a:bodyPr/>
          <a:lstStyle/>
          <a:p>
            <a:fld id="{9487EA30-79C1-47D3-AB21-45700FE32F0B}" type="slidenum">
              <a:rPr lang="en-GB" smtClean="0"/>
              <a:t>‹#›</a:t>
            </a:fld>
            <a:endParaRPr lang="en-GB"/>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301752" y="2410518"/>
            <a:ext cx="6755514" cy="380740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Picture Placeholder 9">
            <a:extLst>
              <a:ext uri="{FF2B5EF4-FFF2-40B4-BE49-F238E27FC236}">
                <a16:creationId xmlns:a16="http://schemas.microsoft.com/office/drawing/2014/main" id="{EE2866F3-0262-FC88-23E2-359D75EA8A79}"/>
              </a:ext>
            </a:extLst>
          </p:cNvPr>
          <p:cNvSpPr>
            <a:spLocks noGrp="1"/>
          </p:cNvSpPr>
          <p:nvPr>
            <p:ph type="pic" sz="quarter" idx="15" hasCustomPrompt="1"/>
          </p:nvPr>
        </p:nvSpPr>
        <p:spPr>
          <a:xfrm>
            <a:off x="7620000" y="0"/>
            <a:ext cx="4572000" cy="6858000"/>
          </a:xfrm>
          <a:blipFill>
            <a:blip r:embed="rId2">
              <a:alphaModFix amt="60000"/>
            </a:blip>
            <a:stretch>
              <a:fillRect/>
            </a:stretch>
          </a:blipFill>
        </p:spPr>
        <p:txBody>
          <a:bodyPr/>
          <a:lstStyle>
            <a:lvl1pPr>
              <a:defRPr/>
            </a:lvl1pPr>
          </a:lstStyle>
          <a:p>
            <a:r>
              <a:rPr lang="en-US" dirty="0"/>
              <a:t>    </a:t>
            </a:r>
          </a:p>
        </p:txBody>
      </p:sp>
      <p:sp>
        <p:nvSpPr>
          <p:cNvPr id="6" name="Rectangle 5">
            <a:extLst>
              <a:ext uri="{FF2B5EF4-FFF2-40B4-BE49-F238E27FC236}">
                <a16:creationId xmlns:a16="http://schemas.microsoft.com/office/drawing/2014/main" id="{EC640749-9485-B575-4B2A-075EAA112D08}"/>
              </a:ext>
            </a:extLst>
          </p:cNvPr>
          <p:cNvSpPr/>
          <p:nvPr/>
        </p:nvSpPr>
        <p:spPr>
          <a:xfrm flipH="1">
            <a:off x="0" y="3706098"/>
            <a:ext cx="7620000" cy="3151902"/>
          </a:xfrm>
          <a:prstGeom prst="rect">
            <a:avLst/>
          </a:prstGeom>
          <a:gradFill>
            <a:gsLst>
              <a:gs pos="79000">
                <a:schemeClr val="bg2">
                  <a:alpha val="0"/>
                </a:schemeClr>
              </a:gs>
              <a:gs pos="100000">
                <a:schemeClr val="accent6">
                  <a:alpha val="66000"/>
                </a:schemeClr>
              </a:gs>
            </a:gsLst>
            <a:lin ang="52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5E19E54-3987-D72A-629F-B4FB61FCC4E9}"/>
              </a:ext>
            </a:extLst>
          </p:cNvPr>
          <p:cNvSpPr/>
          <p:nvPr/>
        </p:nvSpPr>
        <p:spPr>
          <a:xfrm flipH="1">
            <a:off x="0" y="5597112"/>
            <a:ext cx="7620000" cy="1260888"/>
          </a:xfrm>
          <a:prstGeom prst="rect">
            <a:avLst/>
          </a:prstGeom>
          <a:gradFill flip="none" rotWithShape="1">
            <a:gsLst>
              <a:gs pos="21830">
                <a:schemeClr val="accent1">
                  <a:alpha val="29000"/>
                </a:schemeClr>
              </a:gs>
              <a:gs pos="0">
                <a:schemeClr val="accent5">
                  <a:lumMod val="60000"/>
                  <a:lumOff val="40000"/>
                  <a:alpha val="84000"/>
                </a:schemeClr>
              </a:gs>
              <a:gs pos="57000">
                <a:schemeClr val="bg1">
                  <a:alpha val="0"/>
                </a:schemeClr>
              </a:gs>
            </a:gsLst>
            <a:lin ang="16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1" name="Straight Connector 10">
            <a:extLst>
              <a:ext uri="{FF2B5EF4-FFF2-40B4-BE49-F238E27FC236}">
                <a16:creationId xmlns:a16="http://schemas.microsoft.com/office/drawing/2014/main" id="{D34DF899-11E5-3A31-4C5A-75E63BA26BC6}"/>
              </a:ext>
            </a:extLst>
          </p:cNvPr>
          <p:cNvCxnSpPr>
            <a:cxnSpLocks/>
          </p:cNvCxnSpPr>
          <p:nvPr/>
        </p:nvCxnSpPr>
        <p:spPr>
          <a:xfrm flipH="1">
            <a:off x="397002" y="751313"/>
            <a:ext cx="6620256"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80490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2834639"/>
            <a:ext cx="3014382" cy="2926080"/>
          </a:xfrm>
        </p:spPr>
        <p:txBody>
          <a:bodyPr anchor="t">
            <a:normAutofit/>
          </a:bodyPr>
          <a:lstStyle>
            <a:lvl1pPr>
              <a:defRPr sz="2800"/>
            </a:lvl1pPr>
          </a:lstStyle>
          <a:p>
            <a:r>
              <a:rPr lang="en-GB"/>
              <a:t>Click to edit Master title style</a:t>
            </a:r>
            <a:endParaRPr lang="en-US"/>
          </a:p>
        </p:txBody>
      </p:sp>
      <p:sp>
        <p:nvSpPr>
          <p:cNvPr id="4" name="Picture Placeholder 3">
            <a:extLst>
              <a:ext uri="{FF2B5EF4-FFF2-40B4-BE49-F238E27FC236}">
                <a16:creationId xmlns:a16="http://schemas.microsoft.com/office/drawing/2014/main" id="{3DA51E54-3166-19CA-EB55-5DFFB9426CAD}"/>
              </a:ext>
            </a:extLst>
          </p:cNvPr>
          <p:cNvSpPr>
            <a:spLocks noGrp="1"/>
          </p:cNvSpPr>
          <p:nvPr>
            <p:ph type="pic" sz="quarter" idx="19" hasCustomPrompt="1"/>
          </p:nvPr>
        </p:nvSpPr>
        <p:spPr>
          <a:xfrm>
            <a:off x="-17796" y="0"/>
            <a:ext cx="12209796" cy="2420098"/>
          </a:xfrm>
          <a:blipFill dpi="0" rotWithShape="1">
            <a:blip r:embed="rId2">
              <a:alphaModFix amt="60000"/>
            </a:blip>
            <a:srcRect/>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2834640"/>
            <a:ext cx="7200900" cy="2926080"/>
          </a:xfrm>
        </p:spPr>
        <p:txBody>
          <a:bodyPr>
            <a:noAutofit/>
          </a:bodyPr>
          <a:lstStyle>
            <a:lvl1pPr marL="285750" indent="-285750">
              <a:buFont typeface="Arial" panose="020B0604020202020204" pitchFamily="34" charset="0"/>
              <a:buNone/>
              <a:defRPr sz="1800"/>
            </a:lvl1pPr>
            <a:lvl2pPr marL="514350" indent="-285750">
              <a:buFont typeface="Arial" panose="020B0604020202020204" pitchFamily="34" charset="0"/>
              <a:buNone/>
              <a:defRPr sz="1600"/>
            </a:lvl2pPr>
            <a:lvl3pPr marL="742950" indent="-285750">
              <a:buFont typeface="Arial" panose="020B0604020202020204" pitchFamily="34" charset="0"/>
              <a:buNone/>
              <a:defRPr sz="1400"/>
            </a:lvl3pPr>
            <a:lvl4pPr marL="857250" indent="-171450">
              <a:buFont typeface="Arial" panose="020B0604020202020204" pitchFamily="34" charset="0"/>
              <a:buNone/>
              <a:defRPr sz="1200"/>
            </a:lvl4pPr>
            <a:lvl5pPr marL="1085850" indent="-171450">
              <a:buFont typeface="Arial" panose="020B0604020202020204" pitchFamily="34" charset="0"/>
              <a:buNone/>
              <a:defRPr sz="11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Date Placeholder 12">
            <a:extLst>
              <a:ext uri="{FF2B5EF4-FFF2-40B4-BE49-F238E27FC236}">
                <a16:creationId xmlns:a16="http://schemas.microsoft.com/office/drawing/2014/main" id="{9AA293A1-7F80-90D9-D8FF-27238ADD7956}"/>
              </a:ext>
            </a:extLst>
          </p:cNvPr>
          <p:cNvSpPr>
            <a:spLocks noGrp="1"/>
          </p:cNvSpPr>
          <p:nvPr>
            <p:ph type="dt" sz="half" idx="16"/>
          </p:nvPr>
        </p:nvSpPr>
        <p:spPr>
          <a:xfrm>
            <a:off x="301752" y="6274033"/>
            <a:ext cx="3014382" cy="365760"/>
          </a:xfrm>
        </p:spPr>
        <p:txBody>
          <a:bodyPr/>
          <a:lstStyle/>
          <a:p>
            <a:fld id="{77F3EA61-F0CF-42B3-B73C-03832DEAA6E4}" type="datetimeFigureOut">
              <a:rPr lang="en-GB" smtClean="0"/>
              <a:t>25/10/2026</a:t>
            </a:fld>
            <a:endParaRPr lang="en-GB"/>
          </a:p>
        </p:txBody>
      </p:sp>
      <p:sp>
        <p:nvSpPr>
          <p:cNvPr id="14" name="Footer Placeholder 13">
            <a:extLst>
              <a:ext uri="{FF2B5EF4-FFF2-40B4-BE49-F238E27FC236}">
                <a16:creationId xmlns:a16="http://schemas.microsoft.com/office/drawing/2014/main" id="{3BD91724-58CE-FA68-1E24-9CD57621C129}"/>
              </a:ext>
            </a:extLst>
          </p:cNvPr>
          <p:cNvSpPr>
            <a:spLocks noGrp="1"/>
          </p:cNvSpPr>
          <p:nvPr>
            <p:ph type="ftr" sz="quarter" idx="17"/>
          </p:nvPr>
        </p:nvSpPr>
        <p:spPr>
          <a:xfrm>
            <a:off x="4480560" y="6274033"/>
            <a:ext cx="3162300" cy="365760"/>
          </a:xfrm>
        </p:spPr>
        <p:txBody>
          <a:bodyPr/>
          <a:lstStyle/>
          <a:p>
            <a:endParaRPr lang="en-GB"/>
          </a:p>
        </p:txBody>
      </p:sp>
      <p:sp>
        <p:nvSpPr>
          <p:cNvPr id="15" name="Slide Number Placeholder 14">
            <a:extLst>
              <a:ext uri="{FF2B5EF4-FFF2-40B4-BE49-F238E27FC236}">
                <a16:creationId xmlns:a16="http://schemas.microsoft.com/office/drawing/2014/main" id="{3B9AC797-2D9B-C7AC-550D-157FEDA3800D}"/>
              </a:ext>
            </a:extLst>
          </p:cNvPr>
          <p:cNvSpPr>
            <a:spLocks noGrp="1"/>
          </p:cNvSpPr>
          <p:nvPr>
            <p:ph type="sldNum" sz="quarter" idx="18"/>
          </p:nvPr>
        </p:nvSpPr>
        <p:spPr>
          <a:xfrm>
            <a:off x="11292840" y="6274033"/>
            <a:ext cx="568917" cy="365760"/>
          </a:xfrm>
        </p:spPr>
        <p:txBody>
          <a:bodyPr/>
          <a:lstStyle/>
          <a:p>
            <a:fld id="{9487EA30-79C1-47D3-AB21-45700FE32F0B}" type="slidenum">
              <a:rPr lang="en-GB" smtClean="0"/>
              <a:t>‹#›</a:t>
            </a:fld>
            <a:endParaRPr lang="en-GB"/>
          </a:p>
        </p:txBody>
      </p:sp>
      <p:cxnSp>
        <p:nvCxnSpPr>
          <p:cNvPr id="3" name="Straight Connector 2">
            <a:extLst>
              <a:ext uri="{FF2B5EF4-FFF2-40B4-BE49-F238E27FC236}">
                <a16:creationId xmlns:a16="http://schemas.microsoft.com/office/drawing/2014/main" id="{ABDDCA5B-BBAB-ABCD-27B8-D3CD17FD04BC}"/>
              </a:ext>
            </a:extLst>
          </p:cNvPr>
          <p:cNvCxnSpPr>
            <a:cxnSpLocks/>
          </p:cNvCxnSpPr>
          <p:nvPr/>
        </p:nvCxnSpPr>
        <p:spPr>
          <a:xfrm flipH="1">
            <a:off x="394716" y="609519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522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10934"/>
            <a:ext cx="3507418" cy="1398494"/>
          </a:xfrm>
        </p:spPr>
        <p:txBody>
          <a:bodyPr anchor="t">
            <a:normAutofit/>
          </a:bodyPr>
          <a:lstStyle>
            <a:lvl1pPr>
              <a:defRPr sz="2800">
                <a:solidFill>
                  <a:schemeClr val="tx1"/>
                </a:solidFill>
              </a:defRPr>
            </a:lvl1pPr>
          </a:lstStyle>
          <a:p>
            <a:r>
              <a:rPr lang="en-GB"/>
              <a:t>Click to edit Master title style</a:t>
            </a:r>
            <a:endParaRPr lang="en-US"/>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932680" y="210114"/>
            <a:ext cx="2509284" cy="365760"/>
          </a:xfrm>
        </p:spPr>
        <p:txBody>
          <a:bodyPr/>
          <a:lstStyle/>
          <a:p>
            <a:endParaRPr lang="en-GB"/>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9487EA30-79C1-47D3-AB21-45700FE32F0B}" type="slidenum">
              <a:rPr lang="en-GB" smtClean="0"/>
              <a:t>‹#›</a:t>
            </a:fld>
            <a:endParaRPr lang="en-GB"/>
          </a:p>
        </p:txBody>
      </p:sp>
      <p:sp>
        <p:nvSpPr>
          <p:cNvPr id="11" name="Picture Placeholder 10">
            <a:extLst>
              <a:ext uri="{FF2B5EF4-FFF2-40B4-BE49-F238E27FC236}">
                <a16:creationId xmlns:a16="http://schemas.microsoft.com/office/drawing/2014/main" id="{5F24C464-705C-DC78-DD20-9EFEB717ED27}"/>
              </a:ext>
            </a:extLst>
          </p:cNvPr>
          <p:cNvSpPr>
            <a:spLocks noGrp="1"/>
          </p:cNvSpPr>
          <p:nvPr>
            <p:ph type="pic" sz="quarter" idx="17" hasCustomPrompt="1"/>
          </p:nvPr>
        </p:nvSpPr>
        <p:spPr>
          <a:xfrm>
            <a:off x="451351" y="2680447"/>
            <a:ext cx="3357819" cy="3662083"/>
          </a:xfrm>
          <a:blipFill>
            <a:blip r:embed="rId2">
              <a:alphaModFix amt="60000"/>
            </a:blip>
            <a:stretch>
              <a:fillRect/>
            </a:stretch>
          </a:blipFill>
        </p:spPr>
        <p:txBody>
          <a:bodyPr/>
          <a:lstStyle>
            <a:lvl1pPr>
              <a:defRPr/>
            </a:lvl1pPr>
          </a:lstStyle>
          <a:p>
            <a:r>
              <a:rPr lang="en-US" dirty="0"/>
              <a:t>   </a:t>
            </a:r>
          </a:p>
        </p:txBody>
      </p:sp>
      <p:sp>
        <p:nvSpPr>
          <p:cNvPr id="10" name="Rectangle 9">
            <a:extLst>
              <a:ext uri="{FF2B5EF4-FFF2-40B4-BE49-F238E27FC236}">
                <a16:creationId xmlns:a16="http://schemas.microsoft.com/office/drawing/2014/main" id="{4606EA5C-4A14-95D3-20DF-1EEB607C889B}"/>
              </a:ext>
            </a:extLst>
          </p:cNvPr>
          <p:cNvSpPr/>
          <p:nvPr/>
        </p:nvSpPr>
        <p:spPr>
          <a:xfrm flipH="1">
            <a:off x="2171702" y="5847066"/>
            <a:ext cx="10020298" cy="1010934"/>
          </a:xfrm>
          <a:prstGeom prst="rect">
            <a:avLst/>
          </a:prstGeom>
          <a:gradFill>
            <a:gsLst>
              <a:gs pos="52000">
                <a:schemeClr val="bg2">
                  <a:alpha val="0"/>
                </a:schemeClr>
              </a:gs>
              <a:gs pos="76000">
                <a:schemeClr val="accent1">
                  <a:lumMod val="50000"/>
                  <a:alpha val="39000"/>
                </a:schemeClr>
              </a:gs>
              <a:gs pos="100000">
                <a:schemeClr val="accent5">
                  <a:alpha val="68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05652D2-BF56-96CE-426B-26972C38434D}"/>
              </a:ext>
            </a:extLst>
          </p:cNvPr>
          <p:cNvSpPr/>
          <p:nvPr/>
        </p:nvSpPr>
        <p:spPr>
          <a:xfrm rot="16200000" flipH="1">
            <a:off x="7767364" y="2433362"/>
            <a:ext cx="4944033" cy="3905239"/>
          </a:xfrm>
          <a:prstGeom prst="rect">
            <a:avLst/>
          </a:prstGeom>
          <a:gradFill flip="none" rotWithShape="1">
            <a:gsLst>
              <a:gs pos="0">
                <a:schemeClr val="accent3">
                  <a:lumMod val="60000"/>
                  <a:lumOff val="40000"/>
                  <a:alpha val="40000"/>
                </a:schemeClr>
              </a:gs>
              <a:gs pos="32000">
                <a:schemeClr val="bg1">
                  <a:alpha val="0"/>
                </a:schemeClr>
              </a:gs>
            </a:gsLst>
            <a:lin ang="14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2" name="Straight Connector 11">
            <a:extLst>
              <a:ext uri="{FF2B5EF4-FFF2-40B4-BE49-F238E27FC236}">
                <a16:creationId xmlns:a16="http://schemas.microsoft.com/office/drawing/2014/main" id="{2CA30D42-B5FE-EAD1-8419-4AD002C32B1F}"/>
              </a:ext>
            </a:extLst>
          </p:cNvPr>
          <p:cNvCxnSpPr>
            <a:cxnSpLocks/>
          </p:cNvCxnSpPr>
          <p:nvPr/>
        </p:nvCxnSpPr>
        <p:spPr>
          <a:xfrm>
            <a:off x="4426824" y="1075765"/>
            <a:ext cx="0" cy="4944035"/>
          </a:xfrm>
          <a:prstGeom prst="line">
            <a:avLst/>
          </a:prstGeom>
          <a:ln w="6350">
            <a:solidFill>
              <a:schemeClr val="bg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932679" y="1010932"/>
            <a:ext cx="6492240" cy="52120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261226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19811"/>
            <a:ext cx="3419380" cy="1856553"/>
          </a:xfrm>
        </p:spPr>
        <p:txBody>
          <a:bodyPr anchor="t">
            <a:normAutofit/>
          </a:bodyPr>
          <a:lstStyle>
            <a:lvl1pPr>
              <a:defRPr sz="2800">
                <a:solidFill>
                  <a:schemeClr val="tx1"/>
                </a:solidFill>
              </a:defRPr>
            </a:lvl1pPr>
          </a:lstStyle>
          <a:p>
            <a:r>
              <a:rPr lang="en-GB"/>
              <a:t>Click to edit Master title style</a:t>
            </a:r>
            <a:endParaRPr lang="en-US" dirty="0"/>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478969" y="210114"/>
            <a:ext cx="2509284" cy="365760"/>
          </a:xfrm>
        </p:spPr>
        <p:txBody>
          <a:bodyPr/>
          <a:lstStyle/>
          <a:p>
            <a:endParaRPr lang="en-GB"/>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9487EA30-79C1-47D3-AB21-45700FE32F0B}" type="slidenum">
              <a:rPr lang="en-GB" smtClean="0"/>
              <a:t>‹#›</a:t>
            </a:fld>
            <a:endParaRPr lang="en-GB"/>
          </a:p>
        </p:txBody>
      </p:sp>
      <p:sp>
        <p:nvSpPr>
          <p:cNvPr id="11" name="Picture Placeholder 10">
            <a:extLst>
              <a:ext uri="{FF2B5EF4-FFF2-40B4-BE49-F238E27FC236}">
                <a16:creationId xmlns:a16="http://schemas.microsoft.com/office/drawing/2014/main" id="{5F24C464-705C-DC78-DD20-9EFEB717ED27}"/>
              </a:ext>
            </a:extLst>
          </p:cNvPr>
          <p:cNvSpPr>
            <a:spLocks noGrp="1"/>
          </p:cNvSpPr>
          <p:nvPr>
            <p:ph type="pic" sz="quarter" idx="17" hasCustomPrompt="1"/>
          </p:nvPr>
        </p:nvSpPr>
        <p:spPr>
          <a:xfrm>
            <a:off x="382390" y="3045041"/>
            <a:ext cx="3338742" cy="3297489"/>
          </a:xfrm>
          <a:blipFill>
            <a:blip r:embed="rId2">
              <a:alphaModFix amt="60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78968" y="1019810"/>
            <a:ext cx="7315200" cy="55778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8214972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Number Large">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BF28860-8FEF-73E6-FEDF-176AC5D70A0F}"/>
              </a:ext>
            </a:extLst>
          </p:cNvPr>
          <p:cNvSpPr>
            <a:spLocks noGrp="1"/>
          </p:cNvSpPr>
          <p:nvPr>
            <p:ph type="title"/>
          </p:nvPr>
        </p:nvSpPr>
        <p:spPr>
          <a:xfrm>
            <a:off x="6476998" y="4907611"/>
            <a:ext cx="5320285" cy="1438873"/>
          </a:xfrm>
        </p:spPr>
        <p:txBody>
          <a:bodyPr anchor="t"/>
          <a:lstStyle>
            <a:lvl1pPr>
              <a:lnSpc>
                <a:spcPct val="100000"/>
              </a:lnSpc>
              <a:defRPr sz="2000">
                <a:solidFill>
                  <a:schemeClr val="tx1"/>
                </a:solidFill>
                <a:latin typeface="+mn-lt"/>
              </a:defRPr>
            </a:lvl1pPr>
          </a:lstStyle>
          <a:p>
            <a:r>
              <a:rPr lang="en-GB"/>
              <a:t>Click to edit Master title style</a:t>
            </a:r>
            <a:endParaRPr lang="en-US" dirty="0"/>
          </a:p>
        </p:txBody>
      </p:sp>
      <p:sp>
        <p:nvSpPr>
          <p:cNvPr id="3" name="Date Placeholder 2">
            <a:extLst>
              <a:ext uri="{FF2B5EF4-FFF2-40B4-BE49-F238E27FC236}">
                <a16:creationId xmlns:a16="http://schemas.microsoft.com/office/drawing/2014/main" id="{86ADE8C0-7863-A0F4-9EFB-60B2F8DD221E}"/>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4" name="Footer Placeholder 3">
            <a:extLst>
              <a:ext uri="{FF2B5EF4-FFF2-40B4-BE49-F238E27FC236}">
                <a16:creationId xmlns:a16="http://schemas.microsoft.com/office/drawing/2014/main" id="{0AE20381-0150-ABDF-3C66-3E77DA79EEC4}"/>
              </a:ext>
            </a:extLst>
          </p:cNvPr>
          <p:cNvSpPr>
            <a:spLocks noGrp="1"/>
          </p:cNvSpPr>
          <p:nvPr>
            <p:ph type="ftr" sz="quarter" idx="15"/>
          </p:nvPr>
        </p:nvSpPr>
        <p:spPr/>
        <p:txBody>
          <a:bodyPr/>
          <a:lstStyle/>
          <a:p>
            <a:endParaRPr lang="en-GB"/>
          </a:p>
        </p:txBody>
      </p:sp>
      <p:sp>
        <p:nvSpPr>
          <p:cNvPr id="5" name="Slide Number Placeholder 4">
            <a:extLst>
              <a:ext uri="{FF2B5EF4-FFF2-40B4-BE49-F238E27FC236}">
                <a16:creationId xmlns:a16="http://schemas.microsoft.com/office/drawing/2014/main" id="{33AD7FDD-1157-5BB4-4A9F-3F35CE7FF476}"/>
              </a:ext>
            </a:extLst>
          </p:cNvPr>
          <p:cNvSpPr>
            <a:spLocks noGrp="1"/>
          </p:cNvSpPr>
          <p:nvPr>
            <p:ph type="sldNum" sz="quarter" idx="16"/>
          </p:nvPr>
        </p:nvSpPr>
        <p:spPr/>
        <p:txBody>
          <a:bodyPr/>
          <a:lstStyle/>
          <a:p>
            <a:fld id="{9487EA30-79C1-47D3-AB21-45700FE32F0B}" type="slidenum">
              <a:rPr lang="en-GB" smtClean="0"/>
              <a:t>‹#›</a:t>
            </a:fld>
            <a:endParaRPr lang="en-GB"/>
          </a:p>
        </p:txBody>
      </p:sp>
      <p:sp>
        <p:nvSpPr>
          <p:cNvPr id="10" name="Content Placeholder 9">
            <a:extLst>
              <a:ext uri="{FF2B5EF4-FFF2-40B4-BE49-F238E27FC236}">
                <a16:creationId xmlns:a16="http://schemas.microsoft.com/office/drawing/2014/main" id="{5B446035-33B1-F0D9-18B1-58E177267E3A}"/>
              </a:ext>
            </a:extLst>
          </p:cNvPr>
          <p:cNvSpPr>
            <a:spLocks noGrp="1"/>
          </p:cNvSpPr>
          <p:nvPr>
            <p:ph sz="quarter" idx="17" hasCustomPrompt="1"/>
          </p:nvPr>
        </p:nvSpPr>
        <p:spPr>
          <a:xfrm>
            <a:off x="274638" y="766763"/>
            <a:ext cx="11320462" cy="3489325"/>
          </a:xfrm>
        </p:spPr>
        <p:txBody>
          <a:bodyPr/>
          <a:lstStyle>
            <a:lvl1pPr>
              <a:lnSpc>
                <a:spcPct val="85000"/>
              </a:lnSpc>
              <a:defRPr sz="24000">
                <a:gradFill>
                  <a:gsLst>
                    <a:gs pos="0">
                      <a:schemeClr val="accent6"/>
                    </a:gs>
                    <a:gs pos="46000">
                      <a:schemeClr val="accent1"/>
                    </a:gs>
                    <a:gs pos="100000">
                      <a:schemeClr val="accent3">
                        <a:lumMod val="60000"/>
                        <a:lumOff val="40000"/>
                      </a:schemeClr>
                    </a:gs>
                  </a:gsLst>
                  <a:lin ang="4200000" scaled="0"/>
                </a:gradFill>
                <a:latin typeface="+mj-lt"/>
              </a:defRPr>
            </a:lvl1pPr>
          </a:lstStyle>
          <a:p>
            <a:pPr lvl="0"/>
            <a:r>
              <a:rPr lang="en-US" dirty="0"/>
              <a:t>##%</a:t>
            </a:r>
          </a:p>
        </p:txBody>
      </p:sp>
      <p:cxnSp>
        <p:nvCxnSpPr>
          <p:cNvPr id="6" name="Straight Connector 5">
            <a:extLst>
              <a:ext uri="{FF2B5EF4-FFF2-40B4-BE49-F238E27FC236}">
                <a16:creationId xmlns:a16="http://schemas.microsoft.com/office/drawing/2014/main" id="{9F77A56B-CD68-22F4-F473-A2063E81D70D}"/>
              </a:ext>
            </a:extLst>
          </p:cNvPr>
          <p:cNvCxnSpPr>
            <a:cxnSpLocks/>
          </p:cNvCxnSpPr>
          <p:nvPr/>
        </p:nvCxnSpPr>
        <p:spPr>
          <a:xfrm flipH="1">
            <a:off x="394716" y="466224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87053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Statement">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0BED7B15-76E6-E98E-A0BB-6188FC145CDD}"/>
              </a:ext>
            </a:extLst>
          </p:cNvPr>
          <p:cNvSpPr/>
          <p:nvPr/>
        </p:nvSpPr>
        <p:spPr>
          <a:xfrm rot="10800000" flipH="1">
            <a:off x="-1" y="0"/>
            <a:ext cx="12192002" cy="6858000"/>
          </a:xfrm>
          <a:prstGeom prst="rect">
            <a:avLst/>
          </a:prstGeom>
          <a:gradFill flip="none" rotWithShape="1">
            <a:gsLst>
              <a:gs pos="50000">
                <a:schemeClr val="accent3">
                  <a:lumMod val="60000"/>
                  <a:lumOff val="40000"/>
                  <a:alpha val="75000"/>
                </a:schemeClr>
              </a:gs>
              <a:gs pos="0">
                <a:schemeClr val="accent1">
                  <a:lumMod val="50000"/>
                </a:schemeClr>
              </a:gs>
              <a:gs pos="100000">
                <a:schemeClr val="accent4">
                  <a:lumMod val="50000"/>
                </a:schemeClr>
              </a:gs>
              <a:gs pos="85000">
                <a:schemeClr val="accent2">
                  <a:lumMod val="7500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3602343-A974-BE4B-41E6-58237921FB4D}"/>
              </a:ext>
            </a:extLst>
          </p:cNvPr>
          <p:cNvSpPr/>
          <p:nvPr/>
        </p:nvSpPr>
        <p:spPr>
          <a:xfrm flipH="1">
            <a:off x="3683466" y="0"/>
            <a:ext cx="8508534" cy="6858000"/>
          </a:xfrm>
          <a:prstGeom prst="rect">
            <a:avLst/>
          </a:prstGeom>
          <a:gradFill flip="none" rotWithShape="1">
            <a:gsLst>
              <a:gs pos="6000">
                <a:schemeClr val="accent3">
                  <a:lumMod val="40000"/>
                  <a:lumOff val="60000"/>
                </a:schemeClr>
              </a:gs>
              <a:gs pos="73000">
                <a:schemeClr val="accent3">
                  <a:alpha val="0"/>
                </a:schemeClr>
              </a:gs>
            </a:gsLst>
            <a:path path="circl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1022E84-7D91-EFA0-CBCA-F9AC98E6181F}"/>
              </a:ext>
            </a:extLst>
          </p:cNvPr>
          <p:cNvSpPr/>
          <p:nvPr/>
        </p:nvSpPr>
        <p:spPr>
          <a:xfrm rot="5400000">
            <a:off x="1670408" y="-1670408"/>
            <a:ext cx="7492544" cy="10833360"/>
          </a:xfrm>
          <a:prstGeom prst="rect">
            <a:avLst/>
          </a:prstGeom>
          <a:gradFill flip="none" rotWithShape="1">
            <a:gsLst>
              <a:gs pos="58000">
                <a:schemeClr val="accent2">
                  <a:alpha val="0"/>
                </a:schemeClr>
              </a:gs>
              <a:gs pos="98000">
                <a:schemeClr val="accent6">
                  <a:lumMod val="75000"/>
                </a:schemeClr>
              </a:gs>
            </a:gsLst>
            <a:lin ang="9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67344"/>
          </a:xfrm>
        </p:spPr>
        <p:txBody>
          <a:bodyPr/>
          <a:lstStyle/>
          <a:p>
            <a:r>
              <a:rPr lang="en-GB"/>
              <a:t>Click to edit Master title style</a:t>
            </a:r>
            <a:endParaRPr lang="en-US"/>
          </a:p>
        </p:txBody>
      </p:sp>
      <p:sp>
        <p:nvSpPr>
          <p:cNvPr id="3" name="Rectangle 2">
            <a:extLst>
              <a:ext uri="{FF2B5EF4-FFF2-40B4-BE49-F238E27FC236}">
                <a16:creationId xmlns:a16="http://schemas.microsoft.com/office/drawing/2014/main" id="{67DA0DC0-3518-750A-3821-192C03B2D059}"/>
              </a:ext>
            </a:extLst>
          </p:cNvPr>
          <p:cNvSpPr/>
          <p:nvPr/>
        </p:nvSpPr>
        <p:spPr>
          <a:xfrm rot="10800000">
            <a:off x="5031742" y="-20336"/>
            <a:ext cx="7160258" cy="6878336"/>
          </a:xfrm>
          <a:prstGeom prst="rect">
            <a:avLst/>
          </a:prstGeom>
          <a:gradFill>
            <a:gsLst>
              <a:gs pos="30000">
                <a:schemeClr val="accent4">
                  <a:lumMod val="60000"/>
                  <a:lumOff val="40000"/>
                  <a:alpha val="0"/>
                </a:schemeClr>
              </a:gs>
              <a:gs pos="89000">
                <a:schemeClr val="bg2"/>
              </a:gs>
            </a:gsLst>
            <a:lin ang="96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5B402F4-533A-849C-ACAD-039056A5D174}"/>
              </a:ext>
            </a:extLst>
          </p:cNvPr>
          <p:cNvSpPr/>
          <p:nvPr/>
        </p:nvSpPr>
        <p:spPr>
          <a:xfrm flipH="1">
            <a:off x="8961" y="2704579"/>
            <a:ext cx="12183038" cy="4153421"/>
          </a:xfrm>
          <a:prstGeom prst="rect">
            <a:avLst/>
          </a:prstGeom>
          <a:gradFill flip="none" rotWithShape="1">
            <a:gsLst>
              <a:gs pos="20000">
                <a:schemeClr val="accent1">
                  <a:alpha val="0"/>
                </a:schemeClr>
              </a:gs>
              <a:gs pos="68000">
                <a:schemeClr val="bg2">
                  <a:alpha val="67000"/>
                </a:schemeClr>
              </a:gs>
              <a:gs pos="90000">
                <a:schemeClr val="bg2"/>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p:txBody>
          <a:bodyPr/>
          <a:lstStyle/>
          <a:p>
            <a:endParaRPr lang="en-GB"/>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9487EA30-79C1-47D3-AB21-45700FE32F0B}" type="slidenum">
              <a:rPr lang="en-GB" smtClean="0"/>
              <a:t>‹#›</a:t>
            </a:fld>
            <a:endParaRPr lang="en-GB"/>
          </a:p>
        </p:txBody>
      </p:sp>
      <p:sp>
        <p:nvSpPr>
          <p:cNvPr id="10" name="Content Placeholder 9">
            <a:extLst>
              <a:ext uri="{FF2B5EF4-FFF2-40B4-BE49-F238E27FC236}">
                <a16:creationId xmlns:a16="http://schemas.microsoft.com/office/drawing/2014/main" id="{88124DA4-1249-371C-65BA-0AAC0239D4C1}"/>
              </a:ext>
            </a:extLst>
          </p:cNvPr>
          <p:cNvSpPr>
            <a:spLocks noGrp="1"/>
          </p:cNvSpPr>
          <p:nvPr>
            <p:ph sz="quarter" idx="17" hasCustomPrompt="1"/>
          </p:nvPr>
        </p:nvSpPr>
        <p:spPr>
          <a:xfrm>
            <a:off x="274320" y="2704946"/>
            <a:ext cx="9801225" cy="3538538"/>
          </a:xfrm>
        </p:spPr>
        <p:txBody>
          <a:bodyPr anchor="b"/>
          <a:lstStyle>
            <a:lvl1pPr>
              <a:lnSpc>
                <a:spcPct val="100000"/>
              </a:lnSpc>
              <a:defRPr sz="5400"/>
            </a:lvl1pPr>
            <a:lvl2pPr>
              <a:lnSpc>
                <a:spcPct val="100000"/>
              </a:lnSpc>
              <a:defRPr sz="4800"/>
            </a:lvl2pPr>
            <a:lvl3pPr>
              <a:lnSpc>
                <a:spcPct val="100000"/>
              </a:lnSpc>
              <a:defRPr sz="4400"/>
            </a:lvl3pPr>
            <a:lvl4pPr>
              <a:lnSpc>
                <a:spcPct val="100000"/>
              </a:lnSpc>
              <a:defRPr sz="4000"/>
            </a:lvl4pPr>
            <a:lvl5pPr>
              <a:lnSpc>
                <a:spcPct val="100000"/>
              </a:lnSpc>
              <a:defRPr sz="3600"/>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154340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008CFE4-4AC8-17F9-C6E2-22D96CF81069}"/>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Rectangle 7">
            <a:extLst>
              <a:ext uri="{FF2B5EF4-FFF2-40B4-BE49-F238E27FC236}">
                <a16:creationId xmlns:a16="http://schemas.microsoft.com/office/drawing/2014/main" id="{8B774BFB-EECC-C995-E701-4CCEB032FCDB}"/>
              </a:ext>
              <a:ext uri="{C183D7F6-B498-43B3-948B-1728B52AA6E4}">
                <adec:decorative xmlns:adec="http://schemas.microsoft.com/office/drawing/2017/decorative" val="1"/>
              </a:ext>
            </a:extLst>
          </p:cNvPr>
          <p:cNvSpPr/>
          <p:nvPr/>
        </p:nvSpPr>
        <p:spPr>
          <a:xfrm>
            <a:off x="0" y="3861412"/>
            <a:ext cx="12192000" cy="3010777"/>
          </a:xfrm>
          <a:prstGeom prst="rect">
            <a:avLst/>
          </a:prstGeom>
          <a:gradFill flip="none" rotWithShape="1">
            <a:gsLst>
              <a:gs pos="0">
                <a:schemeClr val="accent3">
                  <a:lumMod val="60000"/>
                  <a:lumOff val="40000"/>
                  <a:alpha val="70000"/>
                </a:schemeClr>
              </a:gs>
              <a:gs pos="50000">
                <a:schemeClr val="bg2">
                  <a:alpha val="0"/>
                </a:schemeClr>
              </a:gs>
            </a:gsLst>
            <a:lin ang="1716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solidFill>
                <a:schemeClr val="tx1"/>
              </a:solidFill>
            </a:endParaRPr>
          </a:p>
        </p:txBody>
      </p:sp>
      <p:sp>
        <p:nvSpPr>
          <p:cNvPr id="9" name="Rectangle 8">
            <a:extLst>
              <a:ext uri="{FF2B5EF4-FFF2-40B4-BE49-F238E27FC236}">
                <a16:creationId xmlns:a16="http://schemas.microsoft.com/office/drawing/2014/main" id="{CD2E260E-763F-A06B-2808-39975829F205}"/>
              </a:ext>
            </a:extLst>
          </p:cNvPr>
          <p:cNvSpPr/>
          <p:nvPr/>
        </p:nvSpPr>
        <p:spPr>
          <a:xfrm rot="5400000" flipH="1">
            <a:off x="2667005" y="-2666996"/>
            <a:ext cx="6857996" cy="12191993"/>
          </a:xfrm>
          <a:prstGeom prst="rect">
            <a:avLst/>
          </a:prstGeom>
          <a:gradFill>
            <a:gsLst>
              <a:gs pos="0">
                <a:schemeClr val="bg1"/>
              </a:gs>
              <a:gs pos="100000">
                <a:schemeClr val="accent1">
                  <a:lumMod val="75000"/>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Rectangle 9">
            <a:extLst>
              <a:ext uri="{FF2B5EF4-FFF2-40B4-BE49-F238E27FC236}">
                <a16:creationId xmlns:a16="http://schemas.microsoft.com/office/drawing/2014/main" id="{8E82642F-D94D-7313-EB9D-48E3CBEDD19C}"/>
              </a:ext>
            </a:extLst>
          </p:cNvPr>
          <p:cNvSpPr/>
          <p:nvPr/>
        </p:nvSpPr>
        <p:spPr>
          <a:xfrm rot="16200000" flipH="1">
            <a:off x="4381500" y="-4373435"/>
            <a:ext cx="3429000" cy="12175870"/>
          </a:xfrm>
          <a:prstGeom prst="rect">
            <a:avLst/>
          </a:prstGeom>
          <a:gradFill flip="none" rotWithShape="1">
            <a:gsLst>
              <a:gs pos="0">
                <a:schemeClr val="accent2"/>
              </a:gs>
              <a:gs pos="36000">
                <a:schemeClr val="accent6">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866900" y="4967784"/>
            <a:ext cx="8484108" cy="1052015"/>
          </a:xfrm>
        </p:spPr>
        <p:txBody>
          <a:bodyPr anchor="ctr">
            <a:normAutofit/>
          </a:bodyPr>
          <a:lstStyle>
            <a:lvl1pPr marL="137160" indent="-137160">
              <a:lnSpc>
                <a:spcPct val="100000"/>
              </a:lnSpc>
              <a:defRPr sz="2000">
                <a:solidFill>
                  <a:schemeClr val="tx1"/>
                </a:solidFill>
              </a:defRPr>
            </a:lvl1pPr>
          </a:lstStyle>
          <a:p>
            <a:r>
              <a:rPr lang="en-US"/>
              <a:t>Quote Author</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1"/>
                </a:solidFill>
              </a:defRPr>
            </a:lvl1pPr>
          </a:lstStyle>
          <a:p>
            <a:fld id="{77F3EA61-F0CF-42B3-B73C-03832DEAA6E4}" type="datetimeFigureOut">
              <a:rPr lang="en-GB" smtClean="0"/>
              <a:t>25/10/2026</a:t>
            </a:fld>
            <a:endParaRPr lang="en-GB"/>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lvl1pPr>
              <a:defRPr>
                <a:solidFill>
                  <a:schemeClr val="tx1"/>
                </a:solidFill>
              </a:defRPr>
            </a:lvl1pPr>
          </a:lstStyle>
          <a:p>
            <a:endParaRPr lang="en-GB"/>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1"/>
                </a:solidFill>
              </a:defRPr>
            </a:lvl1pPr>
          </a:lstStyle>
          <a:p>
            <a:fld id="{9487EA30-79C1-47D3-AB21-45700FE32F0B}" type="slidenum">
              <a:rPr lang="en-GB" smtClean="0"/>
              <a:t>‹#›</a:t>
            </a:fld>
            <a:endParaRPr lang="en-GB"/>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1866900" y="1405719"/>
            <a:ext cx="8484108" cy="3087622"/>
          </a:xfrm>
        </p:spPr>
        <p:txBody>
          <a:bodyPr vert="horz" lIns="91440" tIns="45720" rIns="91440" bIns="45720" rtlCol="0" anchor="ctr">
            <a:noAutofit/>
          </a:bodyPr>
          <a:lstStyle>
            <a:lvl1pPr marL="0" indent="0">
              <a:lnSpc>
                <a:spcPct val="100000"/>
              </a:lnSpc>
              <a:buNone/>
              <a:defRPr lang="en-US" sz="4000" b="0" dirty="0">
                <a:solidFill>
                  <a:schemeClr val="tx1"/>
                </a:solidFill>
              </a:defRPr>
            </a:lvl1pPr>
            <a:lvl2pPr marL="228600" indent="0">
              <a:lnSpc>
                <a:spcPct val="100000"/>
              </a:lnSpc>
              <a:buNone/>
              <a:defRPr lang="en-US" sz="4000" b="0" dirty="0">
                <a:solidFill>
                  <a:schemeClr val="tx1"/>
                </a:solidFill>
              </a:defRPr>
            </a:lvl2pPr>
            <a:lvl3pPr marL="457200" indent="0">
              <a:lnSpc>
                <a:spcPct val="100000"/>
              </a:lnSpc>
              <a:buNone/>
              <a:defRPr lang="en-US" sz="4000" b="0" dirty="0">
                <a:solidFill>
                  <a:schemeClr val="tx1"/>
                </a:solidFill>
              </a:defRPr>
            </a:lvl3pPr>
            <a:lvl4pPr marL="685800" indent="0">
              <a:lnSpc>
                <a:spcPct val="100000"/>
              </a:lnSpc>
              <a:buNone/>
              <a:defRPr lang="en-US" sz="4000" b="0" dirty="0">
                <a:solidFill>
                  <a:schemeClr val="tx1"/>
                </a:solidFill>
              </a:defRPr>
            </a:lvl4pPr>
            <a:lvl5pPr marL="914400" indent="0">
              <a:lnSpc>
                <a:spcPct val="100000"/>
              </a:lnSpc>
              <a:buNone/>
              <a:defRPr lang="en-US" sz="3600" b="0" dirty="0">
                <a:solidFill>
                  <a:schemeClr val="tx1"/>
                </a:solidFill>
              </a:defRPr>
            </a:lvl5pPr>
          </a:lstStyle>
          <a:p>
            <a:pPr lvl="0"/>
            <a:r>
              <a:rPr lang="en-US" dirty="0"/>
              <a:t>Click to add Quote</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8D1ECC83-D6FA-D54B-81F2-EE93577E016F}"/>
              </a:ext>
            </a:extLst>
          </p:cNvPr>
          <p:cNvCxnSpPr>
            <a:cxnSpLocks/>
          </p:cNvCxnSpPr>
          <p:nvPr/>
        </p:nvCxnSpPr>
        <p:spPr>
          <a:xfrm flipH="1">
            <a:off x="2077285" y="4810814"/>
            <a:ext cx="8273723" cy="0"/>
          </a:xfrm>
          <a:prstGeom prst="line">
            <a:avLst/>
          </a:prstGeom>
          <a:ln w="6350">
            <a:solidFill>
              <a:schemeClr val="tx1">
                <a:lumMod val="75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12804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62000"/>
            <a:ext cx="7012885" cy="1381432"/>
          </a:xfrm>
        </p:spPr>
        <p:txBody>
          <a:bodyPr anchor="t">
            <a:noAutofit/>
          </a:bodyPr>
          <a:lstStyle>
            <a:lvl1pPr>
              <a:defRPr sz="4400">
                <a:solidFill>
                  <a:schemeClr val="tx1"/>
                </a:solidFill>
              </a:defRPr>
            </a:lvl1pPr>
          </a:lstStyle>
          <a:p>
            <a:r>
              <a:rPr lang="en-GB"/>
              <a:t>Click to edit Master title style</a:t>
            </a:r>
            <a:endParaRPr lang="en-US"/>
          </a:p>
        </p:txBody>
      </p:sp>
      <p:sp>
        <p:nvSpPr>
          <p:cNvPr id="4" name="Date Placeholder 3">
            <a:extLst>
              <a:ext uri="{FF2B5EF4-FFF2-40B4-BE49-F238E27FC236}">
                <a16:creationId xmlns:a16="http://schemas.microsoft.com/office/drawing/2014/main" id="{5C52CF0D-DCF6-2401-8AD6-ED12BCF0D0F7}"/>
              </a:ext>
            </a:extLst>
          </p:cNvPr>
          <p:cNvSpPr>
            <a:spLocks noGrp="1"/>
          </p:cNvSpPr>
          <p:nvPr>
            <p:ph type="dt" sz="half" idx="14"/>
          </p:nvPr>
        </p:nvSpPr>
        <p:spPr/>
        <p:txBody>
          <a:bodyPr/>
          <a:lstStyle/>
          <a:p>
            <a:fld id="{77F3EA61-F0CF-42B3-B73C-03832DEAA6E4}" type="datetimeFigureOut">
              <a:rPr lang="en-GB" smtClean="0"/>
              <a:t>25/10/2026</a:t>
            </a:fld>
            <a:endParaRPr lang="en-GB"/>
          </a:p>
        </p:txBody>
      </p:sp>
      <p:sp>
        <p:nvSpPr>
          <p:cNvPr id="5" name="Footer Placeholder 4">
            <a:extLst>
              <a:ext uri="{FF2B5EF4-FFF2-40B4-BE49-F238E27FC236}">
                <a16:creationId xmlns:a16="http://schemas.microsoft.com/office/drawing/2014/main" id="{A67F5585-231E-4B46-143C-086AE5C56D2F}"/>
              </a:ext>
            </a:extLst>
          </p:cNvPr>
          <p:cNvSpPr>
            <a:spLocks noGrp="1"/>
          </p:cNvSpPr>
          <p:nvPr>
            <p:ph type="ftr" sz="quarter" idx="15"/>
          </p:nvPr>
        </p:nvSpPr>
        <p:spPr/>
        <p:txBody>
          <a:bodyPr/>
          <a:lstStyle/>
          <a:p>
            <a:endParaRPr lang="en-GB"/>
          </a:p>
        </p:txBody>
      </p:sp>
      <p:sp>
        <p:nvSpPr>
          <p:cNvPr id="6" name="Slide Number Placeholder 5">
            <a:extLst>
              <a:ext uri="{FF2B5EF4-FFF2-40B4-BE49-F238E27FC236}">
                <a16:creationId xmlns:a16="http://schemas.microsoft.com/office/drawing/2014/main" id="{90CE8D9E-59BD-DBC5-F43C-8A6A21AE2F10}"/>
              </a:ext>
            </a:extLst>
          </p:cNvPr>
          <p:cNvSpPr>
            <a:spLocks noGrp="1"/>
          </p:cNvSpPr>
          <p:nvPr>
            <p:ph type="sldNum" sz="quarter" idx="16"/>
          </p:nvPr>
        </p:nvSpPr>
        <p:spPr/>
        <p:txBody>
          <a:bodyPr/>
          <a:lstStyle/>
          <a:p>
            <a:fld id="{9487EA30-79C1-47D3-AB21-45700FE32F0B}" type="slidenum">
              <a:rPr lang="en-GB" smtClean="0"/>
              <a:t>‹#›</a:t>
            </a:fld>
            <a:endParaRPr lang="en-GB"/>
          </a:p>
        </p:txBody>
      </p:sp>
      <p:cxnSp>
        <p:nvCxnSpPr>
          <p:cNvPr id="3" name="Straight Connector 2">
            <a:extLst>
              <a:ext uri="{FF2B5EF4-FFF2-40B4-BE49-F238E27FC236}">
                <a16:creationId xmlns:a16="http://schemas.microsoft.com/office/drawing/2014/main" id="{9ABA73FC-7BD1-70E0-E0BB-062C0B9E495C}"/>
              </a:ext>
            </a:extLst>
          </p:cNvPr>
          <p:cNvCxnSpPr>
            <a:cxnSpLocks/>
          </p:cNvCxnSpPr>
          <p:nvPr/>
        </p:nvCxnSpPr>
        <p:spPr>
          <a:xfrm flipH="1">
            <a:off x="394716" y="3032970"/>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DE12F779-E4E9-1000-6D97-63D7AD0CD426}"/>
              </a:ext>
            </a:extLst>
          </p:cNvPr>
          <p:cNvSpPr/>
          <p:nvPr/>
        </p:nvSpPr>
        <p:spPr>
          <a:xfrm rot="5400000" flipH="1">
            <a:off x="4765041" y="-568961"/>
            <a:ext cx="2661919" cy="12192002"/>
          </a:xfrm>
          <a:prstGeom prst="rect">
            <a:avLst/>
          </a:prstGeom>
          <a:gradFill>
            <a:gsLst>
              <a:gs pos="51000">
                <a:schemeClr val="bg2">
                  <a:alpha val="0"/>
                </a:schemeClr>
              </a:gs>
              <a:gs pos="98276">
                <a:schemeClr val="tx2"/>
              </a:gs>
              <a:gs pos="85000">
                <a:schemeClr val="accent1">
                  <a:alpha val="85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11177CF-A7A2-912C-416D-E7E03D2C5291}"/>
              </a:ext>
            </a:extLst>
          </p:cNvPr>
          <p:cNvSpPr/>
          <p:nvPr/>
        </p:nvSpPr>
        <p:spPr>
          <a:xfrm rot="5400000" flipH="1">
            <a:off x="4516120" y="-817882"/>
            <a:ext cx="3159760" cy="12192003"/>
          </a:xfrm>
          <a:prstGeom prst="rect">
            <a:avLst/>
          </a:prstGeom>
          <a:gradFill>
            <a:gsLst>
              <a:gs pos="62000">
                <a:schemeClr val="bg2">
                  <a:alpha val="0"/>
                </a:schemeClr>
              </a:gs>
              <a:gs pos="98276">
                <a:schemeClr val="accent5"/>
              </a:gs>
              <a:gs pos="88000">
                <a:schemeClr val="accent3">
                  <a:alpha val="49000"/>
                </a:schemeClr>
              </a:gs>
            </a:gsLst>
            <a:lin ang="103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503230" y="3429000"/>
            <a:ext cx="11171699" cy="246561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285341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Conclus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A3CA1D0-5ABF-E529-5411-F834222E48FC}"/>
              </a:ext>
            </a:extLst>
          </p:cNvPr>
          <p:cNvSpPr/>
          <p:nvPr/>
        </p:nvSpPr>
        <p:spPr>
          <a:xfrm rot="5400000">
            <a:off x="5020923" y="-2430130"/>
            <a:ext cx="1825034" cy="11866880"/>
          </a:xfrm>
          <a:prstGeom prst="rect">
            <a:avLst/>
          </a:prstGeom>
          <a:gradFill>
            <a:gsLst>
              <a:gs pos="41000">
                <a:schemeClr val="bg1">
                  <a:alpha val="0"/>
                </a:schemeClr>
              </a:gs>
              <a:gs pos="85612">
                <a:schemeClr val="accent4">
                  <a:alpha val="78000"/>
                </a:schemeClr>
              </a:gs>
              <a:gs pos="100000">
                <a:schemeClr val="accent6"/>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740F5D87-BF9C-3DAE-D977-87A4FA7749F4}"/>
              </a:ext>
            </a:extLst>
          </p:cNvPr>
          <p:cNvSpPr/>
          <p:nvPr/>
        </p:nvSpPr>
        <p:spPr>
          <a:xfrm rot="10800000" flipH="1">
            <a:off x="0" y="2590790"/>
            <a:ext cx="12192000" cy="1825033"/>
          </a:xfrm>
          <a:prstGeom prst="rect">
            <a:avLst/>
          </a:prstGeom>
          <a:gradFill>
            <a:gsLst>
              <a:gs pos="68000">
                <a:schemeClr val="bg2">
                  <a:alpha val="0"/>
                </a:schemeClr>
              </a:gs>
              <a:gs pos="98851">
                <a:schemeClr val="accent5">
                  <a:lumMod val="60000"/>
                  <a:lumOff val="40000"/>
                </a:schemeClr>
              </a:gs>
              <a:gs pos="89000">
                <a:schemeClr val="accent3">
                  <a:lumMod val="60000"/>
                  <a:lumOff val="40000"/>
                  <a:alpha val="35000"/>
                </a:schemeClr>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62000"/>
            <a:ext cx="6095999" cy="1454506"/>
          </a:xfrm>
        </p:spPr>
        <p:txBody>
          <a:bodyPr anchor="t">
            <a:normAutofit/>
          </a:bodyPr>
          <a:lstStyle>
            <a:lvl1pPr>
              <a:defRPr sz="5400">
                <a:solidFill>
                  <a:schemeClr val="tx1"/>
                </a:solidFill>
              </a:defRPr>
            </a:lvl1pPr>
          </a:lstStyle>
          <a:p>
            <a:r>
              <a:rPr lang="en-GB"/>
              <a:t>Click to edit Master title style</a:t>
            </a:r>
            <a:endParaRPr lang="en-US"/>
          </a:p>
        </p:txBody>
      </p:sp>
      <p:sp>
        <p:nvSpPr>
          <p:cNvPr id="3" name="Date Placeholder 2">
            <a:extLst>
              <a:ext uri="{FF2B5EF4-FFF2-40B4-BE49-F238E27FC236}">
                <a16:creationId xmlns:a16="http://schemas.microsoft.com/office/drawing/2014/main" id="{7CAECC89-C65D-CAD6-3F7F-24F67D81DCF1}"/>
              </a:ext>
            </a:extLst>
          </p:cNvPr>
          <p:cNvSpPr>
            <a:spLocks noGrp="1"/>
          </p:cNvSpPr>
          <p:nvPr>
            <p:ph type="dt" sz="half" idx="15"/>
          </p:nvPr>
        </p:nvSpPr>
        <p:spPr/>
        <p:txBody>
          <a:bodyPr/>
          <a:lstStyle/>
          <a:p>
            <a:fld id="{77F3EA61-F0CF-42B3-B73C-03832DEAA6E4}" type="datetimeFigureOut">
              <a:rPr lang="en-GB" smtClean="0"/>
              <a:t>25/10/2026</a:t>
            </a:fld>
            <a:endParaRPr lang="en-GB"/>
          </a:p>
        </p:txBody>
      </p:sp>
      <p:sp>
        <p:nvSpPr>
          <p:cNvPr id="8" name="Footer Placeholder 7">
            <a:extLst>
              <a:ext uri="{FF2B5EF4-FFF2-40B4-BE49-F238E27FC236}">
                <a16:creationId xmlns:a16="http://schemas.microsoft.com/office/drawing/2014/main" id="{F664FAF8-D2CD-617D-EEE4-AFE7E979984A}"/>
              </a:ext>
            </a:extLst>
          </p:cNvPr>
          <p:cNvSpPr>
            <a:spLocks noGrp="1"/>
          </p:cNvSpPr>
          <p:nvPr>
            <p:ph type="ftr" sz="quarter" idx="16"/>
          </p:nvPr>
        </p:nvSpPr>
        <p:spPr/>
        <p:txBody>
          <a:bodyPr/>
          <a:lstStyle/>
          <a:p>
            <a:endParaRPr lang="en-GB"/>
          </a:p>
        </p:txBody>
      </p:sp>
      <p:sp>
        <p:nvSpPr>
          <p:cNvPr id="9" name="Slide Number Placeholder 8">
            <a:extLst>
              <a:ext uri="{FF2B5EF4-FFF2-40B4-BE49-F238E27FC236}">
                <a16:creationId xmlns:a16="http://schemas.microsoft.com/office/drawing/2014/main" id="{B0DB779D-8A81-935C-F850-6C0DCAD5E6D1}"/>
              </a:ext>
            </a:extLst>
          </p:cNvPr>
          <p:cNvSpPr>
            <a:spLocks noGrp="1"/>
          </p:cNvSpPr>
          <p:nvPr>
            <p:ph type="sldNum" sz="quarter" idx="17"/>
          </p:nvPr>
        </p:nvSpPr>
        <p:spPr/>
        <p:txBody>
          <a:bodyPr/>
          <a:lstStyle/>
          <a:p>
            <a:fld id="{9487EA30-79C1-47D3-AB21-45700FE32F0B}" type="slidenum">
              <a:rPr lang="en-GB" smtClean="0"/>
              <a:t>‹#›</a:t>
            </a:fld>
            <a:endParaRPr lang="en-GB"/>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7620000" y="3337560"/>
            <a:ext cx="3595171" cy="2828581"/>
          </a:xfrm>
        </p:spPr>
        <p:txBody>
          <a:bodyPr vert="horz" lIns="91440" tIns="45720" rIns="91440" bIns="45720" rtlCol="0">
            <a:normAutofit/>
          </a:bodyPr>
          <a:lstStyle>
            <a:lvl1pPr marL="0" indent="0">
              <a:buNone/>
              <a:defRPr lang="en-US" sz="1800" dirty="0"/>
            </a:lvl1pPr>
            <a:lvl2pPr marL="228600" indent="0">
              <a:buNone/>
              <a:defRPr lang="en-US" sz="1400" dirty="0"/>
            </a:lvl2pPr>
            <a:lvl3pPr marL="457200" indent="0">
              <a:buNone/>
              <a:defRPr lang="en-US" sz="1200" dirty="0"/>
            </a:lvl3pPr>
            <a:lvl4pPr marL="685800" indent="0">
              <a:buNone/>
              <a:defRPr lang="en-US" sz="1100" dirty="0"/>
            </a:lvl4pPr>
            <a:lvl5pPr marL="914400" indent="0">
              <a:buNone/>
              <a:defRPr lang="en-US" sz="105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342862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731520"/>
            <a:ext cx="10858500" cy="692389"/>
          </a:xfrm>
        </p:spPr>
        <p:txBody>
          <a:bodyPr/>
          <a:lstStyle>
            <a:lvl1pPr>
              <a:defRPr>
                <a:solidFill>
                  <a:schemeClr val="tx1"/>
                </a:solidFill>
              </a:defRPr>
            </a:lvl1pPr>
          </a:lstStyle>
          <a:p>
            <a:r>
              <a:rPr lang="en-GB"/>
              <a:t>Click to edit Master title style</a:t>
            </a:r>
            <a:endParaRPr lang="en-US"/>
          </a:p>
        </p:txBody>
      </p:sp>
      <p:sp>
        <p:nvSpPr>
          <p:cNvPr id="3" name="Date Placeholder 2">
            <a:extLst>
              <a:ext uri="{FF2B5EF4-FFF2-40B4-BE49-F238E27FC236}">
                <a16:creationId xmlns:a16="http://schemas.microsoft.com/office/drawing/2014/main" id="{EC2184DE-1D38-B3AE-D560-557B3726B547}"/>
              </a:ext>
            </a:extLst>
          </p:cNvPr>
          <p:cNvSpPr>
            <a:spLocks noGrp="1"/>
          </p:cNvSpPr>
          <p:nvPr>
            <p:ph type="dt" sz="half" idx="15"/>
          </p:nvPr>
        </p:nvSpPr>
        <p:spPr/>
        <p:txBody>
          <a:bodyPr/>
          <a:lstStyle/>
          <a:p>
            <a:fld id="{77F3EA61-F0CF-42B3-B73C-03832DEAA6E4}" type="datetimeFigureOut">
              <a:rPr lang="en-GB" smtClean="0"/>
              <a:t>25/10/2026</a:t>
            </a:fld>
            <a:endParaRPr lang="en-GB"/>
          </a:p>
        </p:txBody>
      </p:sp>
      <p:sp>
        <p:nvSpPr>
          <p:cNvPr id="4" name="Footer Placeholder 3">
            <a:extLst>
              <a:ext uri="{FF2B5EF4-FFF2-40B4-BE49-F238E27FC236}">
                <a16:creationId xmlns:a16="http://schemas.microsoft.com/office/drawing/2014/main" id="{392A082C-5D4A-4A20-87E3-9906B5F3BAF4}"/>
              </a:ext>
            </a:extLst>
          </p:cNvPr>
          <p:cNvSpPr>
            <a:spLocks noGrp="1"/>
          </p:cNvSpPr>
          <p:nvPr>
            <p:ph type="ftr" sz="quarter" idx="16"/>
          </p:nvPr>
        </p:nvSpPr>
        <p:spPr/>
        <p:txBody>
          <a:bodyPr/>
          <a:lstStyle/>
          <a:p>
            <a:endParaRPr lang="en-GB"/>
          </a:p>
        </p:txBody>
      </p:sp>
      <p:sp>
        <p:nvSpPr>
          <p:cNvPr id="8" name="Slide Number Placeholder 7">
            <a:extLst>
              <a:ext uri="{FF2B5EF4-FFF2-40B4-BE49-F238E27FC236}">
                <a16:creationId xmlns:a16="http://schemas.microsoft.com/office/drawing/2014/main" id="{AD66BE47-AC20-1061-07AD-89A41D02F482}"/>
              </a:ext>
            </a:extLst>
          </p:cNvPr>
          <p:cNvSpPr>
            <a:spLocks noGrp="1"/>
          </p:cNvSpPr>
          <p:nvPr>
            <p:ph type="sldNum" sz="quarter" idx="17"/>
          </p:nvPr>
        </p:nvSpPr>
        <p:spPr/>
        <p:txBody>
          <a:bodyPr/>
          <a:lstStyle/>
          <a:p>
            <a:fld id="{9487EA30-79C1-47D3-AB21-45700FE32F0B}" type="slidenum">
              <a:rPr lang="en-GB" smtClean="0"/>
              <a:t>‹#›</a:t>
            </a:fld>
            <a:endParaRPr lang="en-GB"/>
          </a:p>
        </p:txBody>
      </p:sp>
      <p:sp>
        <p:nvSpPr>
          <p:cNvPr id="7" name="Content Placeholder 6">
            <a:extLst>
              <a:ext uri="{FF2B5EF4-FFF2-40B4-BE49-F238E27FC236}">
                <a16:creationId xmlns:a16="http://schemas.microsoft.com/office/drawing/2014/main" id="{80A35E0D-62A8-3554-9B0A-F98F410BA73C}"/>
              </a:ext>
            </a:extLst>
          </p:cNvPr>
          <p:cNvSpPr>
            <a:spLocks noGrp="1"/>
          </p:cNvSpPr>
          <p:nvPr>
            <p:ph sz="quarter" idx="18"/>
          </p:nvPr>
        </p:nvSpPr>
        <p:spPr>
          <a:xfrm>
            <a:off x="301625" y="1806575"/>
            <a:ext cx="5165725" cy="45862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Content Placeholder 6">
            <a:extLst>
              <a:ext uri="{FF2B5EF4-FFF2-40B4-BE49-F238E27FC236}">
                <a16:creationId xmlns:a16="http://schemas.microsoft.com/office/drawing/2014/main" id="{59B3B287-1823-BE94-2755-A041E87636AD}"/>
              </a:ext>
            </a:extLst>
          </p:cNvPr>
          <p:cNvSpPr>
            <a:spLocks noGrp="1"/>
          </p:cNvSpPr>
          <p:nvPr>
            <p:ph sz="quarter" idx="19"/>
          </p:nvPr>
        </p:nvSpPr>
        <p:spPr>
          <a:xfrm>
            <a:off x="6723891" y="1806575"/>
            <a:ext cx="4991100" cy="45862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cxnSp>
        <p:nvCxnSpPr>
          <p:cNvPr id="6" name="Straight Connector 5">
            <a:extLst>
              <a:ext uri="{FF2B5EF4-FFF2-40B4-BE49-F238E27FC236}">
                <a16:creationId xmlns:a16="http://schemas.microsoft.com/office/drawing/2014/main" id="{3AFB33C1-66E4-5420-EAC7-ECB72519298E}"/>
              </a:ext>
            </a:extLst>
          </p:cNvPr>
          <p:cNvCxnSpPr>
            <a:cxnSpLocks/>
          </p:cNvCxnSpPr>
          <p:nvPr/>
        </p:nvCxnSpPr>
        <p:spPr>
          <a:xfrm flipH="1">
            <a:off x="394716" y="1584960"/>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11176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Comparison">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6AE5CFF-8C53-04B8-D45D-5572C54FE40F}"/>
              </a:ext>
            </a:extLst>
          </p:cNvPr>
          <p:cNvSpPr/>
          <p:nvPr/>
        </p:nvSpPr>
        <p:spPr>
          <a:xfrm flipV="1">
            <a:off x="0" y="0"/>
            <a:ext cx="12191999" cy="1337733"/>
          </a:xfrm>
          <a:prstGeom prst="rect">
            <a:avLst/>
          </a:prstGeom>
          <a:gradFill>
            <a:gsLst>
              <a:gs pos="51000">
                <a:schemeClr val="accent2">
                  <a:lumMod val="50000"/>
                  <a:alpha val="0"/>
                </a:schemeClr>
              </a:gs>
              <a:gs pos="100000">
                <a:schemeClr val="accent1">
                  <a:alpha val="4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301752" y="731520"/>
            <a:ext cx="11585448" cy="662062"/>
          </a:xfrm>
        </p:spPr>
        <p:txBody>
          <a:bodyPr/>
          <a:lstStyle>
            <a:lvl1pPr>
              <a:defRPr>
                <a:solidFill>
                  <a:schemeClr val="tx1"/>
                </a:solidFill>
              </a:defRPr>
            </a:lvl1pPr>
          </a:lstStyle>
          <a:p>
            <a:r>
              <a:rPr lang="en-GB"/>
              <a:t>Click to edit Master title style</a:t>
            </a:r>
            <a:endParaRPr lang="en-US"/>
          </a:p>
        </p:txBody>
      </p:sp>
      <p:sp>
        <p:nvSpPr>
          <p:cNvPr id="15" name="Date Placeholder 14">
            <a:extLst>
              <a:ext uri="{FF2B5EF4-FFF2-40B4-BE49-F238E27FC236}">
                <a16:creationId xmlns:a16="http://schemas.microsoft.com/office/drawing/2014/main" id="{705EA491-E08A-48B5-7211-33514A94530C}"/>
              </a:ext>
            </a:extLst>
          </p:cNvPr>
          <p:cNvSpPr>
            <a:spLocks noGrp="1"/>
          </p:cNvSpPr>
          <p:nvPr>
            <p:ph type="dt" sz="half" idx="15"/>
          </p:nvPr>
        </p:nvSpPr>
        <p:spPr/>
        <p:txBody>
          <a:bodyPr/>
          <a:lstStyle/>
          <a:p>
            <a:fld id="{77F3EA61-F0CF-42B3-B73C-03832DEAA6E4}" type="datetimeFigureOut">
              <a:rPr lang="en-GB" smtClean="0"/>
              <a:t>25/10/2026</a:t>
            </a:fld>
            <a:endParaRPr lang="en-GB"/>
          </a:p>
        </p:txBody>
      </p:sp>
      <p:sp>
        <p:nvSpPr>
          <p:cNvPr id="16" name="Footer Placeholder 15">
            <a:extLst>
              <a:ext uri="{FF2B5EF4-FFF2-40B4-BE49-F238E27FC236}">
                <a16:creationId xmlns:a16="http://schemas.microsoft.com/office/drawing/2014/main" id="{259980DF-BFB1-0E16-FE9E-D2D30ED180E7}"/>
              </a:ext>
            </a:extLst>
          </p:cNvPr>
          <p:cNvSpPr>
            <a:spLocks noGrp="1"/>
          </p:cNvSpPr>
          <p:nvPr>
            <p:ph type="ftr" sz="quarter" idx="16"/>
          </p:nvPr>
        </p:nvSpPr>
        <p:spPr/>
        <p:txBody>
          <a:bodyPr/>
          <a:lstStyle/>
          <a:p>
            <a:endParaRPr lang="en-GB"/>
          </a:p>
        </p:txBody>
      </p:sp>
      <p:sp>
        <p:nvSpPr>
          <p:cNvPr id="17" name="Slide Number Placeholder 16">
            <a:extLst>
              <a:ext uri="{FF2B5EF4-FFF2-40B4-BE49-F238E27FC236}">
                <a16:creationId xmlns:a16="http://schemas.microsoft.com/office/drawing/2014/main" id="{6EA97154-58A7-DD75-CD73-93F442F34125}"/>
              </a:ext>
            </a:extLst>
          </p:cNvPr>
          <p:cNvSpPr>
            <a:spLocks noGrp="1"/>
          </p:cNvSpPr>
          <p:nvPr>
            <p:ph type="sldNum" sz="quarter" idx="17"/>
          </p:nvPr>
        </p:nvSpPr>
        <p:spPr/>
        <p:txBody>
          <a:bodyPr/>
          <a:lstStyle/>
          <a:p>
            <a:fld id="{9487EA30-79C1-47D3-AB21-45700FE32F0B}" type="slidenum">
              <a:rPr lang="en-GB" smtClean="0"/>
              <a:t>‹#›</a:t>
            </a:fld>
            <a:endParaRPr lang="en-GB"/>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301752" y="1775779"/>
            <a:ext cx="5166360" cy="640080"/>
          </a:xfrm>
        </p:spPr>
        <p:txBody>
          <a:bodyPr anchor="ctr" anchorCtr="0">
            <a:normAutofit/>
          </a:bodyPr>
          <a:lstStyle>
            <a:lvl1pPr marL="0" indent="0">
              <a:lnSpc>
                <a:spcPct val="90000"/>
              </a:lnSpc>
              <a:buNone/>
              <a:defRPr sz="16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6">
            <a:extLst>
              <a:ext uri="{FF2B5EF4-FFF2-40B4-BE49-F238E27FC236}">
                <a16:creationId xmlns:a16="http://schemas.microsoft.com/office/drawing/2014/main" id="{13701989-F794-F145-FEEE-631718E4D69C}"/>
              </a:ext>
            </a:extLst>
          </p:cNvPr>
          <p:cNvSpPr>
            <a:spLocks noGrp="1"/>
          </p:cNvSpPr>
          <p:nvPr>
            <p:ph sz="quarter" idx="18"/>
          </p:nvPr>
        </p:nvSpPr>
        <p:spPr>
          <a:xfrm>
            <a:off x="301625" y="2492481"/>
            <a:ext cx="5165725" cy="39003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720840" y="1775777"/>
            <a:ext cx="5166360" cy="640080"/>
          </a:xfrm>
        </p:spPr>
        <p:txBody>
          <a:bodyPr anchor="ctr" anchorCtr="0">
            <a:normAutofit/>
          </a:bodyPr>
          <a:lstStyle>
            <a:lvl1pPr marL="0" indent="0">
              <a:lnSpc>
                <a:spcPct val="90000"/>
              </a:lnSpc>
              <a:buNone/>
              <a:defRPr sz="16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Content Placeholder 6">
            <a:extLst>
              <a:ext uri="{FF2B5EF4-FFF2-40B4-BE49-F238E27FC236}">
                <a16:creationId xmlns:a16="http://schemas.microsoft.com/office/drawing/2014/main" id="{A3BB3E04-BBB2-1EB1-AF01-EFE05E004270}"/>
              </a:ext>
            </a:extLst>
          </p:cNvPr>
          <p:cNvSpPr>
            <a:spLocks noGrp="1"/>
          </p:cNvSpPr>
          <p:nvPr>
            <p:ph sz="quarter" idx="19"/>
          </p:nvPr>
        </p:nvSpPr>
        <p:spPr>
          <a:xfrm>
            <a:off x="6723890" y="2492481"/>
            <a:ext cx="5181907" cy="39003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cxnSp>
        <p:nvCxnSpPr>
          <p:cNvPr id="7" name="Straight Connector 6">
            <a:extLst>
              <a:ext uri="{FF2B5EF4-FFF2-40B4-BE49-F238E27FC236}">
                <a16:creationId xmlns:a16="http://schemas.microsoft.com/office/drawing/2014/main" id="{B692CF81-A7A7-1362-125E-EEC5C8BD16E7}"/>
              </a:ext>
            </a:extLst>
          </p:cNvPr>
          <p:cNvCxnSpPr>
            <a:cxnSpLocks/>
          </p:cNvCxnSpPr>
          <p:nvPr/>
        </p:nvCxnSpPr>
        <p:spPr>
          <a:xfrm flipH="1">
            <a:off x="394716" y="1579934"/>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11E71789-6ED9-AA74-B78C-05CAF80B5536}"/>
              </a:ext>
            </a:extLst>
          </p:cNvPr>
          <p:cNvSpPr/>
          <p:nvPr/>
        </p:nvSpPr>
        <p:spPr>
          <a:xfrm flipV="1">
            <a:off x="0" y="0"/>
            <a:ext cx="12191999" cy="1337733"/>
          </a:xfrm>
          <a:prstGeom prst="rect">
            <a:avLst/>
          </a:prstGeom>
          <a:gradFill>
            <a:gsLst>
              <a:gs pos="51000">
                <a:schemeClr val="accent2">
                  <a:lumMod val="50000"/>
                  <a:alpha val="0"/>
                </a:schemeClr>
              </a:gs>
              <a:gs pos="100000">
                <a:schemeClr val="accent1">
                  <a:alpha val="4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00883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301752" y="1005840"/>
            <a:ext cx="9906000" cy="801042"/>
          </a:xfrm>
        </p:spPr>
        <p:txBody>
          <a:bodyPr anchor="t"/>
          <a:lstStyle/>
          <a:p>
            <a:r>
              <a:rPr lang="en-GB"/>
              <a:t>Click to edit Master title style</a:t>
            </a:r>
            <a:endParaRPr lang="en-US"/>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77F3EA61-F0CF-42B3-B73C-03832DEAA6E4}" type="datetimeFigureOut">
              <a:rPr lang="en-GB" smtClean="0"/>
              <a:t>25/10/2026</a:t>
            </a:fld>
            <a:endParaRPr lang="en-GB"/>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9487EA30-79C1-47D3-AB21-45700FE32F0B}" type="slidenum">
              <a:rPr lang="en-GB" smtClean="0"/>
              <a:t>‹#›</a:t>
            </a:fld>
            <a:endParaRPr lang="en-GB"/>
          </a:p>
        </p:txBody>
      </p:sp>
    </p:spTree>
    <p:extLst>
      <p:ext uri="{BB962C8B-B14F-4D97-AF65-F5344CB8AC3E}">
        <p14:creationId xmlns:p14="http://schemas.microsoft.com/office/powerpoint/2010/main" val="28279565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77F3EA61-F0CF-42B3-B73C-03832DEAA6E4}" type="datetimeFigureOut">
              <a:rPr lang="en-GB" smtClean="0"/>
              <a:t>25/10/2026</a:t>
            </a:fld>
            <a:endParaRPr lang="en-GB"/>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9487EA30-79C1-47D3-AB21-45700FE32F0B}" type="slidenum">
              <a:rPr lang="en-GB" smtClean="0"/>
              <a:t>‹#›</a:t>
            </a:fld>
            <a:endParaRPr lang="en-GB"/>
          </a:p>
        </p:txBody>
      </p:sp>
    </p:spTree>
    <p:extLst>
      <p:ext uri="{BB962C8B-B14F-4D97-AF65-F5344CB8AC3E}">
        <p14:creationId xmlns:p14="http://schemas.microsoft.com/office/powerpoint/2010/main" val="3464439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301752" y="869140"/>
            <a:ext cx="11604046" cy="969206"/>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301752" y="210114"/>
            <a:ext cx="1759288" cy="365760"/>
          </a:xfrm>
          <a:prstGeom prst="rect">
            <a:avLst/>
          </a:prstGeom>
        </p:spPr>
        <p:txBody>
          <a:bodyPr vert="horz" lIns="91440" tIns="45720" rIns="91440" bIns="45720" rtlCol="0" anchor="ctr"/>
          <a:lstStyle>
            <a:lvl1pPr algn="l" rtl="0">
              <a:defRPr sz="800" cap="none" spc="0" baseline="0">
                <a:solidFill>
                  <a:schemeClr val="tx1"/>
                </a:solidFill>
              </a:defRPr>
            </a:lvl1pPr>
          </a:lstStyle>
          <a:p>
            <a:fld id="{77F3EA61-F0CF-42B3-B73C-03832DEAA6E4}" type="datetimeFigureOut">
              <a:rPr lang="en-GB" smtClean="0"/>
              <a:t>25/10/2026</a:t>
            </a:fld>
            <a:endParaRPr lang="en-GB"/>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7622485" y="210114"/>
            <a:ext cx="2509284" cy="365760"/>
          </a:xfrm>
          <a:prstGeom prst="rect">
            <a:avLst/>
          </a:prstGeom>
        </p:spPr>
        <p:txBody>
          <a:bodyPr vert="horz" lIns="91440" tIns="45720" rIns="91440" bIns="45720" rtlCol="0" anchor="ctr"/>
          <a:lstStyle>
            <a:lvl1pPr algn="l" rtl="0">
              <a:defRPr sz="800" cap="none" spc="0" baseline="0">
                <a:solidFill>
                  <a:schemeClr val="tx1"/>
                </a:solidFill>
              </a:defRPr>
            </a:lvl1pPr>
          </a:lstStyle>
          <a:p>
            <a:endParaRPr lang="en-GB"/>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300323" y="210114"/>
            <a:ext cx="605475" cy="365760"/>
          </a:xfrm>
          <a:prstGeom prst="rect">
            <a:avLst/>
          </a:prstGeom>
        </p:spPr>
        <p:txBody>
          <a:bodyPr vert="horz" lIns="91440" tIns="45720" rIns="91440" bIns="45720" rtlCol="0" anchor="ctr"/>
          <a:lstStyle>
            <a:lvl1pPr algn="r" rtl="0">
              <a:defRPr sz="800" cap="none" spc="0" baseline="0">
                <a:solidFill>
                  <a:schemeClr val="tx1"/>
                </a:solidFill>
              </a:defRPr>
            </a:lvl1pPr>
          </a:lstStyle>
          <a:p>
            <a:fld id="{9487EA30-79C1-47D3-AB21-45700FE32F0B}" type="slidenum">
              <a:rPr lang="en-GB" smtClean="0"/>
              <a:t>‹#›</a:t>
            </a:fld>
            <a:endParaRPr lang="en-GB"/>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301752" y="2047284"/>
            <a:ext cx="11604046" cy="423464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16" name="Straight Connector 15">
            <a:extLst>
              <a:ext uri="{FF2B5EF4-FFF2-40B4-BE49-F238E27FC236}">
                <a16:creationId xmlns:a16="http://schemas.microsoft.com/office/drawing/2014/main" id="{A3E5EF3F-856F-01A0-B658-94EAB13FC060}"/>
              </a:ext>
            </a:extLst>
          </p:cNvPr>
          <p:cNvCxnSpPr>
            <a:cxnSpLocks/>
          </p:cNvCxnSpPr>
          <p:nvPr/>
        </p:nvCxnSpPr>
        <p:spPr>
          <a:xfrm flipH="1">
            <a:off x="394716" y="751313"/>
            <a:ext cx="11402568"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242165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Lst>
  <p:txStyles>
    <p:titleStyle>
      <a:lvl1pPr algn="l" defTabSz="914400" rtl="0" eaLnBrk="1" latinLnBrk="0" hangingPunct="1">
        <a:lnSpc>
          <a:spcPct val="85000"/>
        </a:lnSpc>
        <a:spcBef>
          <a:spcPct val="0"/>
        </a:spcBef>
        <a:buNone/>
        <a:defRPr sz="2800" b="0" kern="1200" spc="0" baseline="0">
          <a:solidFill>
            <a:schemeClr val="tx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400" kern="1200" spc="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1" pos="168">
          <p15:clr>
            <a:srgbClr val="F26B43"/>
          </p15:clr>
        </p15:guide>
        <p15:guide id="22" orient="horz" pos="2160">
          <p15:clr>
            <a:srgbClr val="F26B43"/>
          </p15:clr>
        </p15:guide>
        <p15:guide id="23" pos="4800">
          <p15:clr>
            <a:srgbClr val="F26B43"/>
          </p15:clr>
        </p15:guide>
        <p15:guide id="24" orient="horz" pos="480">
          <p15:clr>
            <a:srgbClr val="F26B43"/>
          </p15:clr>
        </p15:guide>
        <p15:guide id="25" orient="horz" pos="864">
          <p15:clr>
            <a:srgbClr val="F26B43"/>
          </p15:clr>
        </p15:guide>
        <p15:guide id="26" pos="7392">
          <p15:clr>
            <a:srgbClr val="F26B43"/>
          </p15:clr>
        </p15:guide>
        <p15:guide id="27" orient="horz" pos="3840">
          <p15:clr>
            <a:srgbClr val="F26B43"/>
          </p15:clr>
        </p15:guide>
        <p15:guide id="28" pos="240">
          <p15:clr>
            <a:srgbClr val="F26B43"/>
          </p15:clr>
        </p15:guide>
        <p15:guide id="29" pos="74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3CE2046-087F-FB84-EB3D-CB80E6BB8085}"/>
              </a:ext>
            </a:extLst>
          </p:cNvPr>
          <p:cNvSpPr txBox="1"/>
          <p:nvPr/>
        </p:nvSpPr>
        <p:spPr>
          <a:xfrm>
            <a:off x="301752" y="1010934"/>
            <a:ext cx="3507418" cy="1398494"/>
          </a:xfrm>
          <a:prstGeom prst="rect">
            <a:avLst/>
          </a:prstGeom>
        </p:spPr>
        <p:txBody>
          <a:bodyPr vert="horz" lIns="91440" tIns="45720" rIns="91440" bIns="45720" rtlCol="0">
            <a:normAutofit/>
          </a:bodyPr>
          <a:lstStyle/>
          <a:p>
            <a:pPr>
              <a:lnSpc>
                <a:spcPct val="85000"/>
              </a:lnSpc>
              <a:spcBef>
                <a:spcPct val="0"/>
              </a:spcBef>
              <a:spcAft>
                <a:spcPts val="600"/>
              </a:spcAft>
            </a:pPr>
            <a:r>
              <a:rPr lang="en-US" sz="2200" dirty="0">
                <a:latin typeface="Arial" panose="020B0604020202020204" pitchFamily="34" charset="0"/>
                <a:ea typeface="+mj-ea"/>
                <a:cs typeface="Arial" panose="020B0604020202020204" pitchFamily="34" charset="0"/>
              </a:rPr>
              <a:t>Name: Adenike </a:t>
            </a:r>
            <a:r>
              <a:rPr lang="en-US" sz="2200" dirty="0" err="1">
                <a:latin typeface="Arial" panose="020B0604020202020204" pitchFamily="34" charset="0"/>
                <a:ea typeface="+mj-ea"/>
                <a:cs typeface="Arial" panose="020B0604020202020204" pitchFamily="34" charset="0"/>
              </a:rPr>
              <a:t>Kuku-ogunfeibo</a:t>
            </a:r>
            <a:endParaRPr lang="en-US" sz="2200" dirty="0">
              <a:latin typeface="Arial" panose="020B0604020202020204" pitchFamily="34" charset="0"/>
              <a:ea typeface="+mj-ea"/>
              <a:cs typeface="Arial" panose="020B0604020202020204" pitchFamily="34" charset="0"/>
            </a:endParaRPr>
          </a:p>
          <a:p>
            <a:pPr>
              <a:lnSpc>
                <a:spcPct val="85000"/>
              </a:lnSpc>
              <a:spcBef>
                <a:spcPct val="0"/>
              </a:spcBef>
              <a:spcAft>
                <a:spcPts val="600"/>
              </a:spcAft>
            </a:pPr>
            <a:r>
              <a:rPr lang="en-US" sz="2200" dirty="0">
                <a:latin typeface="Arial" panose="020B0604020202020204" pitchFamily="34" charset="0"/>
                <a:ea typeface="+mj-ea"/>
                <a:cs typeface="Arial" panose="020B0604020202020204" pitchFamily="34" charset="0"/>
              </a:rPr>
              <a:t>Student Number: 2329249</a:t>
            </a:r>
          </a:p>
        </p:txBody>
      </p:sp>
      <p:sp>
        <p:nvSpPr>
          <p:cNvPr id="5" name="TextBox 4">
            <a:extLst>
              <a:ext uri="{FF2B5EF4-FFF2-40B4-BE49-F238E27FC236}">
                <a16:creationId xmlns:a16="http://schemas.microsoft.com/office/drawing/2014/main" id="{C279511F-840B-AFD5-08C7-1ABFD4C76CB9}"/>
              </a:ext>
            </a:extLst>
          </p:cNvPr>
          <p:cNvSpPr txBox="1"/>
          <p:nvPr/>
        </p:nvSpPr>
        <p:spPr>
          <a:xfrm>
            <a:off x="4932679" y="1010932"/>
            <a:ext cx="6492240" cy="5212080"/>
          </a:xfrm>
          <a:prstGeom prst="rect">
            <a:avLst/>
          </a:prstGeom>
        </p:spPr>
        <p:txBody>
          <a:bodyPr vert="horz" lIns="91440" tIns="45720" rIns="91440" bIns="45720" rtlCol="0">
            <a:normAutofit/>
          </a:bodyPr>
          <a:lstStyle/>
          <a:p>
            <a:pPr>
              <a:lnSpc>
                <a:spcPct val="120000"/>
              </a:lnSpc>
              <a:spcBef>
                <a:spcPts val="1000"/>
              </a:spcBef>
              <a:spcAft>
                <a:spcPts val="600"/>
              </a:spcAft>
            </a:pPr>
            <a:r>
              <a:rPr lang="en-US" sz="1400"/>
              <a:t> </a:t>
            </a:r>
            <a:endParaRPr lang="en-US" sz="1400" dirty="0"/>
          </a:p>
        </p:txBody>
      </p:sp>
      <p:pic>
        <p:nvPicPr>
          <p:cNvPr id="10" name="Picture 9" descr="A close-up of a sign&#10;&#10;AI-generated content may be incorrect.">
            <a:extLst>
              <a:ext uri="{FF2B5EF4-FFF2-40B4-BE49-F238E27FC236}">
                <a16:creationId xmlns:a16="http://schemas.microsoft.com/office/drawing/2014/main" id="{E1E095D0-874B-D1F0-DB10-CBE47668A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497973" y="1010932"/>
            <a:ext cx="5729469" cy="2172105"/>
          </a:xfrm>
          <a:prstGeom prst="rect">
            <a:avLst/>
          </a:prstGeom>
          <a:noFill/>
        </p:spPr>
      </p:pic>
      <p:sp>
        <p:nvSpPr>
          <p:cNvPr id="3" name="TextBox 2">
            <a:extLst>
              <a:ext uri="{FF2B5EF4-FFF2-40B4-BE49-F238E27FC236}">
                <a16:creationId xmlns:a16="http://schemas.microsoft.com/office/drawing/2014/main" id="{4E7F0A89-28AD-F99D-F3FD-2C0AD59CEB0C}"/>
              </a:ext>
            </a:extLst>
          </p:cNvPr>
          <p:cNvSpPr txBox="1"/>
          <p:nvPr/>
        </p:nvSpPr>
        <p:spPr>
          <a:xfrm>
            <a:off x="3136491" y="4151775"/>
            <a:ext cx="6096000" cy="369332"/>
          </a:xfrm>
          <a:prstGeom prst="rect">
            <a:avLst/>
          </a:prstGeom>
          <a:noFill/>
        </p:spPr>
        <p:txBody>
          <a:bodyPr wrap="square">
            <a:spAutoFit/>
          </a:bodyPr>
          <a:lstStyle/>
          <a:p>
            <a:pPr>
              <a:lnSpc>
                <a:spcPct val="100000"/>
              </a:lnSpc>
              <a:spcAft>
                <a:spcPts val="800"/>
              </a:spcAft>
              <a:buNone/>
            </a:pPr>
            <a:r>
              <a:rPr lang="en-GB" sz="1800" b="1" kern="100" dirty="0">
                <a:effectLst/>
                <a:latin typeface="+mn-lt"/>
                <a:ea typeface="Aptos" panose="020B0004020202020204" pitchFamily="34" charset="0"/>
                <a:cs typeface="Times New Roman" panose="02020603050405020304" pitchFamily="18" charset="0"/>
              </a:rPr>
              <a:t>Care, Empowerment and Support Needs of Older People</a:t>
            </a:r>
            <a:endParaRPr lang="en-GB" sz="1200" b="1"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78861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6E9415E3-E3A5-E3DB-1E95-3FB072C8332A}"/>
              </a:ext>
            </a:extLst>
          </p:cNvPr>
          <p:cNvSpPr>
            <a:spLocks noGrp="1"/>
          </p:cNvSpPr>
          <p:nvPr>
            <p:ph type="title"/>
          </p:nvPr>
        </p:nvSpPr>
        <p:spPr>
          <a:xfrm>
            <a:off x="301752" y="1371600"/>
            <a:ext cx="3474720" cy="2286000"/>
          </a:xfrm>
        </p:spPr>
        <p:txBody>
          <a:bodyPr vert="horz" lIns="91440" tIns="45720" rIns="91440" bIns="45720" rtlCol="0">
            <a:normAutofit/>
          </a:bodyPr>
          <a:lstStyle/>
          <a:p>
            <a:r>
              <a:rPr lang="en-US" dirty="0"/>
              <a:t>INTRODUCTION</a:t>
            </a:r>
          </a:p>
        </p:txBody>
      </p:sp>
      <p:sp>
        <p:nvSpPr>
          <p:cNvPr id="3" name="TextBox 2">
            <a:extLst>
              <a:ext uri="{FF2B5EF4-FFF2-40B4-BE49-F238E27FC236}">
                <a16:creationId xmlns:a16="http://schemas.microsoft.com/office/drawing/2014/main" id="{7B760EB3-2C53-9B2F-E7D1-A2D450A14DF3}"/>
              </a:ext>
            </a:extLst>
          </p:cNvPr>
          <p:cNvSpPr txBox="1"/>
          <p:nvPr/>
        </p:nvSpPr>
        <p:spPr>
          <a:xfrm>
            <a:off x="2987040" y="843280"/>
            <a:ext cx="4839438" cy="5230263"/>
          </a:xfrm>
          <a:prstGeom prst="rect">
            <a:avLst/>
          </a:prstGeom>
        </p:spPr>
        <p:txBody>
          <a:bodyPr vert="horz" lIns="91440" tIns="45720" rIns="457200" bIns="45720" rtlCol="0">
            <a:noAutofit/>
          </a:bodyPr>
          <a:lstStyle/>
          <a:p>
            <a:pPr>
              <a:lnSpc>
                <a:spcPct val="110000"/>
              </a:lnSpc>
              <a:spcBef>
                <a:spcPts val="1000"/>
              </a:spcBef>
            </a:pPr>
            <a:endParaRPr lang="en-US" sz="1200" dirty="0"/>
          </a:p>
          <a:p>
            <a:pPr>
              <a:lnSpc>
                <a:spcPct val="170000"/>
              </a:lnSpc>
              <a:spcBef>
                <a:spcPts val="1000"/>
              </a:spcBef>
            </a:pPr>
            <a:r>
              <a:rPr lang="en-US" sz="1200" dirty="0">
                <a:latin typeface="Arial" panose="020B0604020202020204" pitchFamily="34" charset="0"/>
                <a:cs typeface="Arial" panose="020B0604020202020204" pitchFamily="34" charset="0"/>
              </a:rPr>
              <a:t>An ageing population in the UK refers to a demographic change in which the proportion of older people, typically those aged 65 and over, increases relative to younger age groups. This results in a rise in the medium age of the population and reflects factors such as increased life expectancy and declining birth rates (Centre for Ageing Better, 2023).</a:t>
            </a:r>
          </a:p>
          <a:p>
            <a:pPr>
              <a:lnSpc>
                <a:spcPct val="170000"/>
              </a:lnSpc>
              <a:spcBef>
                <a:spcPts val="1000"/>
              </a:spcBef>
            </a:pPr>
            <a:r>
              <a:rPr lang="en-US" sz="1200" dirty="0">
                <a:latin typeface="Arial" panose="020B0604020202020204" pitchFamily="34" charset="0"/>
                <a:cs typeface="Arial" panose="020B0604020202020204" pitchFamily="34" charset="0"/>
              </a:rPr>
              <a:t>Ageing involves physical, psychological and social changes. In the UK, older people have different needs depending on their health, income, housing and family support. Many remain active and independent, while others require health and social care. </a:t>
            </a:r>
          </a:p>
          <a:p>
            <a:pPr>
              <a:lnSpc>
                <a:spcPct val="170000"/>
              </a:lnSpc>
              <a:spcBef>
                <a:spcPts val="1000"/>
              </a:spcBef>
            </a:pPr>
            <a:r>
              <a:rPr lang="en-US" sz="1200" dirty="0">
                <a:latin typeface="Arial" panose="020B0604020202020204" pitchFamily="34" charset="0"/>
                <a:cs typeface="Arial" panose="020B0604020202020204" pitchFamily="34" charset="0"/>
              </a:rPr>
              <a:t>Empowerment enables older adults to make informed choices, maintain independence and participate in decisions about their care. The Care Act 2014 promotes wellbeing, dignity, personal choice and independence, improving older people’s quality of life. </a:t>
            </a:r>
            <a:r>
              <a:rPr lang="en-GB" sz="1200" dirty="0">
                <a:latin typeface="Arial" panose="020B0604020202020204" pitchFamily="34" charset="0"/>
                <a:cs typeface="Arial" panose="020B0604020202020204" pitchFamily="34" charset="0"/>
              </a:rPr>
              <a:t>(Great Britain, 2014).</a:t>
            </a:r>
          </a:p>
          <a:p>
            <a:pPr>
              <a:lnSpc>
                <a:spcPct val="110000"/>
              </a:lnSpc>
              <a:spcBef>
                <a:spcPts val="1000"/>
              </a:spcBef>
            </a:pPr>
            <a:endParaRPr lang="en-US" sz="1200" dirty="0"/>
          </a:p>
        </p:txBody>
      </p:sp>
      <p:pic>
        <p:nvPicPr>
          <p:cNvPr id="11" name="Picture 10" descr="Colourful carved figures of humans">
            <a:extLst>
              <a:ext uri="{FF2B5EF4-FFF2-40B4-BE49-F238E27FC236}">
                <a16:creationId xmlns:a16="http://schemas.microsoft.com/office/drawing/2014/main" id="{7C48D28A-DDBD-B9F6-F8BD-C0D1A77CBF99}"/>
              </a:ext>
            </a:extLst>
          </p:cNvPr>
          <p:cNvPicPr>
            <a:picLocks noChangeAspect="1"/>
          </p:cNvPicPr>
          <p:nvPr/>
        </p:nvPicPr>
        <p:blipFill>
          <a:blip r:embed="rId2"/>
          <a:srcRect l="32406" r="31683" b="-1"/>
          <a:stretch>
            <a:fillRect/>
          </a:stretch>
        </p:blipFill>
        <p:spPr>
          <a:xfrm>
            <a:off x="8731045" y="10"/>
            <a:ext cx="3460955" cy="6866869"/>
          </a:xfrm>
          <a:prstGeom prst="rect">
            <a:avLst/>
          </a:prstGeom>
          <a:noFill/>
        </p:spPr>
      </p:pic>
    </p:spTree>
    <p:extLst>
      <p:ext uri="{BB962C8B-B14F-4D97-AF65-F5344CB8AC3E}">
        <p14:creationId xmlns:p14="http://schemas.microsoft.com/office/powerpoint/2010/main" val="1729979901"/>
      </p:ext>
    </p:extLst>
  </p:cSld>
  <p:clrMapOvr>
    <a:masterClrMapping/>
  </p:clrMapOvr>
  <mc:AlternateContent xmlns:mc="http://schemas.openxmlformats.org/markup-compatibility/2006" xmlns:p14="http://schemas.microsoft.com/office/powerpoint/2010/main">
    <mc:Choice Requires="p14">
      <p:transition spd="slow" p14:dur="2000" advTm="11948"/>
    </mc:Choice>
    <mc:Fallback xmlns="">
      <p:transition spd="slow" advTm="1194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2CF28AB-C26A-2FE2-9A7C-EDD2EFA274D1}"/>
              </a:ext>
            </a:extLst>
          </p:cNvPr>
          <p:cNvSpPr>
            <a:spLocks noGrp="1"/>
          </p:cNvSpPr>
          <p:nvPr>
            <p:ph type="title"/>
          </p:nvPr>
        </p:nvSpPr>
        <p:spPr>
          <a:xfrm>
            <a:off x="301752" y="722282"/>
            <a:ext cx="9830017" cy="731520"/>
          </a:xfrm>
        </p:spPr>
        <p:txBody>
          <a:bodyPr>
            <a:normAutofit fontScale="90000"/>
          </a:bodyPr>
          <a:lstStyle/>
          <a:p>
            <a:r>
              <a:rPr lang="en-US" b="1" dirty="0">
                <a:latin typeface="Arial" panose="020B0604020202020204" pitchFamily="34" charset="0"/>
                <a:cs typeface="Arial" panose="020B0604020202020204" pitchFamily="34" charset="0"/>
              </a:rPr>
              <a:t>Why does the ageing population matter in the UK?</a:t>
            </a:r>
            <a:br>
              <a:rPr lang="en-US" b="1"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80FF9364-7134-235D-CE40-97751C41F611}"/>
              </a:ext>
            </a:extLst>
          </p:cNvPr>
          <p:cNvSpPr txBox="1"/>
          <p:nvPr/>
        </p:nvSpPr>
        <p:spPr>
          <a:xfrm>
            <a:off x="301752" y="2011680"/>
            <a:ext cx="11402568" cy="4389120"/>
          </a:xfrm>
          <a:prstGeom prst="rect">
            <a:avLst/>
          </a:prstGeom>
        </p:spPr>
        <p:txBody>
          <a:bodyPr vert="horz" lIns="91440" tIns="45720" rIns="91440" bIns="45720" rtlCol="0">
            <a:normAutofit/>
          </a:bodyPr>
          <a:lstStyle/>
          <a:p>
            <a:pPr>
              <a:lnSpc>
                <a:spcPct val="150000"/>
              </a:lnSpc>
              <a:spcBef>
                <a:spcPts val="1000"/>
              </a:spcBef>
            </a:pPr>
            <a:r>
              <a:rPr lang="en-US" sz="1200" b="1" dirty="0">
                <a:latin typeface="Arial" panose="020B0604020202020204" pitchFamily="34" charset="0"/>
                <a:cs typeface="Arial" panose="020B0604020202020204" pitchFamily="34" charset="0"/>
              </a:rPr>
              <a:t>Increased life expectancy</a:t>
            </a:r>
            <a:r>
              <a:rPr lang="en-US" sz="1200" dirty="0">
                <a:latin typeface="Arial" panose="020B0604020202020204" pitchFamily="34" charset="0"/>
                <a:cs typeface="Arial" panose="020B0604020202020204" pitchFamily="34" charset="0"/>
              </a:rPr>
              <a:t>: More people are surviving to older ages due to improvements in healthcare, living conditions and medical treatment.</a:t>
            </a:r>
          </a:p>
          <a:p>
            <a:pPr>
              <a:lnSpc>
                <a:spcPct val="150000"/>
              </a:lnSpc>
              <a:spcBef>
                <a:spcPts val="1000"/>
              </a:spcBef>
            </a:pPr>
            <a:r>
              <a:rPr lang="en-US" sz="1200" b="1" dirty="0">
                <a:latin typeface="Arial" panose="020B0604020202020204" pitchFamily="34" charset="0"/>
                <a:cs typeface="Arial" panose="020B0604020202020204" pitchFamily="34" charset="0"/>
              </a:rPr>
              <a:t>Growth in the oldest age groups: </a:t>
            </a:r>
            <a:r>
              <a:rPr lang="en-US" sz="1200" dirty="0">
                <a:latin typeface="Arial" panose="020B0604020202020204" pitchFamily="34" charset="0"/>
                <a:cs typeface="Arial" panose="020B0604020202020204" pitchFamily="34" charset="0"/>
              </a:rPr>
              <a:t>The Office for National Statistics (ONS, 2025b) estimated that approximately 625,000 people in the UK were aged 90 and over in 2024, representing a 53.7% increase compared with 2004.</a:t>
            </a:r>
          </a:p>
          <a:p>
            <a:pPr>
              <a:lnSpc>
                <a:spcPct val="150000"/>
              </a:lnSpc>
              <a:spcBef>
                <a:spcPts val="1000"/>
              </a:spcBef>
            </a:pPr>
            <a:r>
              <a:rPr lang="en-US" sz="1200" dirty="0">
                <a:latin typeface="Arial" panose="020B0604020202020204" pitchFamily="34" charset="0"/>
                <a:cs typeface="Arial" panose="020B0604020202020204" pitchFamily="34" charset="0"/>
              </a:rPr>
              <a:t>More people living to 100: Around 16,600 people in the UK were aged 100 and over in 2024, highlighting the growth of the oldest population groups (ONS, 2025b).</a:t>
            </a:r>
          </a:p>
          <a:p>
            <a:pPr>
              <a:lnSpc>
                <a:spcPct val="150000"/>
              </a:lnSpc>
              <a:spcBef>
                <a:spcPts val="1000"/>
              </a:spcBef>
            </a:pPr>
            <a:r>
              <a:rPr lang="en-US" sz="1200" b="1" dirty="0">
                <a:latin typeface="Arial" panose="020B0604020202020204" pitchFamily="34" charset="0"/>
                <a:cs typeface="Arial" panose="020B0604020202020204" pitchFamily="34" charset="0"/>
              </a:rPr>
              <a:t>Greater demand for care services:</a:t>
            </a:r>
            <a:r>
              <a:rPr lang="en-US" sz="1200" dirty="0">
                <a:latin typeface="Arial" panose="020B0604020202020204" pitchFamily="34" charset="0"/>
                <a:cs typeface="Arial" panose="020B0604020202020204" pitchFamily="34" charset="0"/>
              </a:rPr>
              <a:t> As more people live into older age, demand may increase for primary healthcare, rehabilitation, residential care and domiciliary care.</a:t>
            </a:r>
          </a:p>
          <a:p>
            <a:pPr>
              <a:lnSpc>
                <a:spcPct val="150000"/>
              </a:lnSpc>
              <a:spcBef>
                <a:spcPts val="1000"/>
              </a:spcBef>
            </a:pPr>
            <a:r>
              <a:rPr lang="en-US" sz="1200" b="1" dirty="0">
                <a:latin typeface="Arial" panose="020B0604020202020204" pitchFamily="34" charset="0"/>
                <a:cs typeface="Arial" panose="020B0604020202020204" pitchFamily="34" charset="0"/>
              </a:rPr>
              <a:t>Housing and independent living: </a:t>
            </a:r>
            <a:r>
              <a:rPr lang="en-US" sz="1200" dirty="0">
                <a:latin typeface="Arial" panose="020B0604020202020204" pitchFamily="34" charset="0"/>
                <a:cs typeface="Arial" panose="020B0604020202020204" pitchFamily="34" charset="0"/>
              </a:rPr>
              <a:t>Older people may require home adaptations, accessible transport, assistive technology and support with daily activities to maintain independence.</a:t>
            </a:r>
          </a:p>
          <a:p>
            <a:pPr>
              <a:lnSpc>
                <a:spcPct val="150000"/>
              </a:lnSpc>
              <a:spcBef>
                <a:spcPts val="1000"/>
              </a:spcBef>
            </a:pP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Pressure on health and social care: </a:t>
            </a:r>
            <a:r>
              <a:rPr lang="en-US" sz="1200" dirty="0">
                <a:latin typeface="Arial" panose="020B0604020202020204" pitchFamily="34" charset="0"/>
                <a:cs typeface="Arial" panose="020B0604020202020204" pitchFamily="34" charset="0"/>
              </a:rPr>
              <a:t>An ageing population can increase demand for care workers, healthcare professionals and long-term care funding, particularly when people live with multiple long-term conditions.</a:t>
            </a:r>
          </a:p>
          <a:p>
            <a:pPr>
              <a:lnSpc>
                <a:spcPct val="150000"/>
              </a:lnSpc>
              <a:spcBef>
                <a:spcPts val="1000"/>
              </a:spcBef>
            </a:pPr>
            <a:r>
              <a:rPr lang="en-US" sz="1200" b="1" dirty="0">
                <a:latin typeface="Arial" panose="020B0604020202020204" pitchFamily="34" charset="0"/>
                <a:cs typeface="Arial" panose="020B0604020202020204" pitchFamily="34" charset="0"/>
              </a:rPr>
              <a:t>Individual differences</a:t>
            </a:r>
            <a:r>
              <a:rPr lang="en-US" sz="1200" dirty="0">
                <a:latin typeface="Arial" panose="020B0604020202020204" pitchFamily="34" charset="0"/>
                <a:cs typeface="Arial" panose="020B0604020202020204" pitchFamily="34" charset="0"/>
              </a:rPr>
              <a:t>: Not all older people require care. Their needs depend on their physical and mental health, financial situations, social networks and living environment.</a:t>
            </a:r>
          </a:p>
          <a:p>
            <a:pPr>
              <a:lnSpc>
                <a:spcPct val="110000"/>
              </a:lnSpc>
              <a:spcBef>
                <a:spcPts val="1000"/>
              </a:spcBef>
            </a:pPr>
            <a:endParaRPr lang="en-US" sz="1400" dirty="0"/>
          </a:p>
        </p:txBody>
      </p:sp>
    </p:spTree>
    <p:extLst>
      <p:ext uri="{BB962C8B-B14F-4D97-AF65-F5344CB8AC3E}">
        <p14:creationId xmlns:p14="http://schemas.microsoft.com/office/powerpoint/2010/main" val="1984212523"/>
      </p:ext>
    </p:extLst>
  </p:cSld>
  <p:clrMapOvr>
    <a:masterClrMapping/>
  </p:clrMapOvr>
  <mc:AlternateContent xmlns:mc="http://schemas.openxmlformats.org/markup-compatibility/2006" xmlns:p14="http://schemas.microsoft.com/office/powerpoint/2010/main">
    <mc:Choice Requires="p14">
      <p:transition spd="slow" p14:dur="2000" advTm="3106"/>
    </mc:Choice>
    <mc:Fallback xmlns="">
      <p:transition spd="slow" advTm="310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FB56689D-0DA4-249B-A35C-EB0319E25AEC}"/>
              </a:ext>
            </a:extLst>
          </p:cNvPr>
          <p:cNvSpPr>
            <a:spLocks noGrp="1"/>
          </p:cNvSpPr>
          <p:nvPr>
            <p:ph type="title"/>
          </p:nvPr>
        </p:nvSpPr>
        <p:spPr>
          <a:xfrm>
            <a:off x="1866900" y="1918144"/>
            <a:ext cx="2939186" cy="2096814"/>
          </a:xfrm>
        </p:spPr>
        <p:txBody>
          <a:bodyPr/>
          <a:lstStyle/>
          <a:p>
            <a:r>
              <a:rPr lang="en-US" b="1" dirty="0"/>
              <a:t>Health and Social Care Needs of Older Adults</a:t>
            </a:r>
            <a:br>
              <a:rPr lang="en-US" b="1" dirty="0"/>
            </a:br>
            <a:endParaRPr lang="en-US" dirty="0"/>
          </a:p>
        </p:txBody>
      </p:sp>
      <p:sp>
        <p:nvSpPr>
          <p:cNvPr id="3" name="TextBox 2">
            <a:extLst>
              <a:ext uri="{FF2B5EF4-FFF2-40B4-BE49-F238E27FC236}">
                <a16:creationId xmlns:a16="http://schemas.microsoft.com/office/drawing/2014/main" id="{8409BE23-0811-A5EE-5129-AACAE12D5139}"/>
              </a:ext>
            </a:extLst>
          </p:cNvPr>
          <p:cNvSpPr txBox="1"/>
          <p:nvPr/>
        </p:nvSpPr>
        <p:spPr>
          <a:xfrm>
            <a:off x="5334000" y="1918145"/>
            <a:ext cx="4991100" cy="4133032"/>
          </a:xfrm>
          <a:prstGeom prst="rect">
            <a:avLst/>
          </a:prstGeom>
        </p:spPr>
        <p:txBody>
          <a:bodyPr vert="horz" lIns="91440" tIns="45720" rIns="91440" bIns="45720" rtlCol="0">
            <a:normAutofit fontScale="85000" lnSpcReduction="20000"/>
          </a:bodyPr>
          <a:lstStyle/>
          <a:p>
            <a:pPr marR="0" lvl="0">
              <a:lnSpc>
                <a:spcPct val="110000"/>
              </a:lnSpc>
              <a:spcBef>
                <a:spcPts val="1000"/>
              </a:spcBef>
            </a:pPr>
            <a:endParaRPr lang="en-US" sz="1100" b="1" dirty="0">
              <a:effectLst/>
            </a:endParaRPr>
          </a:p>
          <a:p>
            <a:pPr marR="0" lvl="0">
              <a:lnSpc>
                <a:spcPct val="110000"/>
              </a:lnSpc>
              <a:spcBef>
                <a:spcPts val="1000"/>
              </a:spcBef>
            </a:pPr>
            <a:endParaRPr lang="en-US" sz="1100" b="1" dirty="0"/>
          </a:p>
          <a:p>
            <a:pPr marR="0" lvl="0">
              <a:lnSpc>
                <a:spcPct val="110000"/>
              </a:lnSpc>
              <a:spcBef>
                <a:spcPts val="1000"/>
              </a:spcBef>
            </a:pPr>
            <a:endParaRPr lang="en-US" sz="1100" b="1" dirty="0">
              <a:effectLst/>
            </a:endParaRPr>
          </a:p>
          <a:p>
            <a:pPr marR="0" lvl="0">
              <a:lnSpc>
                <a:spcPct val="150000"/>
              </a:lnSpc>
              <a:spcBef>
                <a:spcPts val="1000"/>
              </a:spcBef>
            </a:pPr>
            <a:r>
              <a:rPr lang="en-US" sz="1300" b="1" dirty="0">
                <a:effectLst/>
                <a:latin typeface="Arial" panose="020B0604020202020204" pitchFamily="34" charset="0"/>
                <a:cs typeface="Arial" panose="020B0604020202020204" pitchFamily="34" charset="0"/>
              </a:rPr>
              <a:t>Physical needs:</a:t>
            </a:r>
            <a:r>
              <a:rPr lang="en-US" sz="1300" dirty="0">
                <a:effectLst/>
                <a:latin typeface="Arial" panose="020B0604020202020204" pitchFamily="34" charset="0"/>
                <a:cs typeface="Arial" panose="020B0604020202020204" pitchFamily="34" charset="0"/>
              </a:rPr>
              <a:t> Providing assistance with bathing, dressing, mobility, continence, nutrition and medication management, while promoting independence, maintaining personal hygiene, ensuring comfort and preventing falls.</a:t>
            </a:r>
          </a:p>
          <a:p>
            <a:pPr marR="0" lvl="0">
              <a:lnSpc>
                <a:spcPct val="150000"/>
              </a:lnSpc>
              <a:spcBef>
                <a:spcPts val="1000"/>
              </a:spcBef>
            </a:pPr>
            <a:r>
              <a:rPr lang="en-US" sz="1300" b="1" dirty="0">
                <a:effectLst/>
                <a:latin typeface="Arial" panose="020B0604020202020204" pitchFamily="34" charset="0"/>
                <a:cs typeface="Arial" panose="020B0604020202020204" pitchFamily="34" charset="0"/>
              </a:rPr>
              <a:t>Psychological needs:</a:t>
            </a:r>
            <a:r>
              <a:rPr lang="en-US" sz="1300" dirty="0">
                <a:effectLst/>
                <a:latin typeface="Arial" panose="020B0604020202020204" pitchFamily="34" charset="0"/>
                <a:cs typeface="Arial" panose="020B0604020202020204" pitchFamily="34" charset="0"/>
              </a:rPr>
              <a:t> Offering emotional support to individuals experiencing dementia, anxiety, depression or bereavement, while promoting mental wellbeing, providing reassurance, reducing distress and maintaining dignity.</a:t>
            </a:r>
          </a:p>
          <a:p>
            <a:pPr marR="0" lvl="0">
              <a:lnSpc>
                <a:spcPct val="150000"/>
              </a:lnSpc>
              <a:spcBef>
                <a:spcPts val="1000"/>
              </a:spcBef>
            </a:pPr>
            <a:r>
              <a:rPr lang="en-US" sz="1300" b="1" dirty="0">
                <a:effectLst/>
                <a:latin typeface="Arial" panose="020B0604020202020204" pitchFamily="34" charset="0"/>
                <a:cs typeface="Arial" panose="020B0604020202020204" pitchFamily="34" charset="0"/>
              </a:rPr>
              <a:t>Social needs:</a:t>
            </a:r>
            <a:r>
              <a:rPr lang="en-US" sz="1300" dirty="0">
                <a:effectLst/>
                <a:latin typeface="Arial" panose="020B0604020202020204" pitchFamily="34" charset="0"/>
                <a:cs typeface="Arial" panose="020B0604020202020204" pitchFamily="34" charset="0"/>
              </a:rPr>
              <a:t> Encouraging individuals to maintain relationships, reduce loneliness, participate in community activities, enjoy meaningful interactions and remain connected with family, friends and wider society. </a:t>
            </a:r>
            <a:r>
              <a:rPr lang="en-GB" sz="1300" dirty="0">
                <a:latin typeface="Arial" panose="020B0604020202020204" pitchFamily="34" charset="0"/>
                <a:cs typeface="Arial" panose="020B0604020202020204" pitchFamily="34" charset="0"/>
              </a:rPr>
              <a:t>(National Institute for Health and Care Excellence, 2015)</a:t>
            </a:r>
            <a:endParaRPr lang="en-US" sz="1300" dirty="0">
              <a:effectLst/>
              <a:latin typeface="Arial" panose="020B0604020202020204" pitchFamily="34" charset="0"/>
              <a:cs typeface="Arial" panose="020B0604020202020204" pitchFamily="34" charset="0"/>
            </a:endParaRPr>
          </a:p>
          <a:p>
            <a:pPr>
              <a:lnSpc>
                <a:spcPct val="150000"/>
              </a:lnSpc>
              <a:spcBef>
                <a:spcPts val="1000"/>
              </a:spcBef>
            </a:pPr>
            <a:br>
              <a:rPr lang="en-US" sz="1400" dirty="0">
                <a:effectLst/>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p:txBody>
      </p:sp>
      <p:pic>
        <p:nvPicPr>
          <p:cNvPr id="2" name="Picture 1" descr="Learn how Psychology Applied to the Elderly Works - Senior Living ...">
            <a:extLst>
              <a:ext uri="{FF2B5EF4-FFF2-40B4-BE49-F238E27FC236}">
                <a16:creationId xmlns:a16="http://schemas.microsoft.com/office/drawing/2014/main" id="{018C87E7-E73F-7805-D74B-B21E24DC4C23}"/>
              </a:ext>
            </a:extLst>
          </p:cNvPr>
          <p:cNvPicPr>
            <a:picLocks noChangeAspect="1"/>
          </p:cNvPicPr>
          <p:nvPr/>
        </p:nvPicPr>
        <p:blipFill>
          <a:blip r:embed="rId2"/>
          <a:stretch>
            <a:fillRect/>
          </a:stretch>
        </p:blipFill>
        <p:spPr>
          <a:xfrm>
            <a:off x="1338986" y="3429000"/>
            <a:ext cx="3467100" cy="3119212"/>
          </a:xfrm>
          <a:prstGeom prst="rect">
            <a:avLst/>
          </a:prstGeom>
        </p:spPr>
      </p:pic>
    </p:spTree>
    <p:extLst>
      <p:ext uri="{BB962C8B-B14F-4D97-AF65-F5344CB8AC3E}">
        <p14:creationId xmlns:p14="http://schemas.microsoft.com/office/powerpoint/2010/main" val="34794714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8E6FB92-257E-33B6-54BA-814EEBB9E191}"/>
              </a:ext>
            </a:extLst>
          </p:cNvPr>
          <p:cNvSpPr>
            <a:spLocks noGrp="1"/>
          </p:cNvSpPr>
          <p:nvPr>
            <p:ph type="title"/>
          </p:nvPr>
        </p:nvSpPr>
        <p:spPr>
          <a:xfrm>
            <a:off x="301752" y="722282"/>
            <a:ext cx="9830017" cy="731520"/>
          </a:xfrm>
        </p:spPr>
        <p:txBody>
          <a:bodyPr>
            <a:normAutofit/>
          </a:bodyPr>
          <a:lstStyle/>
          <a:p>
            <a:r>
              <a:rPr lang="en-US" sz="2000" b="1" dirty="0">
                <a:latin typeface="Arial" panose="020B0604020202020204" pitchFamily="34" charset="0"/>
                <a:cs typeface="Arial" panose="020B0604020202020204" pitchFamily="34" charset="0"/>
              </a:rPr>
              <a:t>Life Course Theory of Ageing and </a:t>
            </a:r>
            <a:r>
              <a:rPr lang="en-US" sz="2000" b="1" dirty="0" err="1">
                <a:latin typeface="Arial" panose="020B0604020202020204" pitchFamily="34" charset="0"/>
                <a:cs typeface="Arial" panose="020B0604020202020204" pitchFamily="34" charset="0"/>
              </a:rPr>
              <a:t>Appplication</a:t>
            </a:r>
            <a:br>
              <a:rPr lang="en-US" sz="2000" b="1"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4B99FF54-F835-1EB1-C4C2-BC5FF3B0AB98}"/>
              </a:ext>
            </a:extLst>
          </p:cNvPr>
          <p:cNvSpPr txBox="1"/>
          <p:nvPr/>
        </p:nvSpPr>
        <p:spPr>
          <a:xfrm>
            <a:off x="301752" y="1808480"/>
            <a:ext cx="11402568" cy="4592320"/>
          </a:xfrm>
          <a:prstGeom prst="rect">
            <a:avLst/>
          </a:prstGeom>
        </p:spPr>
        <p:txBody>
          <a:bodyPr vert="horz" lIns="91440" tIns="45720" rIns="91440" bIns="45720" rtlCol="0">
            <a:normAutofit fontScale="62500" lnSpcReduction="20000"/>
          </a:bodyPr>
          <a:lstStyle/>
          <a:p>
            <a:pPr lvl="0">
              <a:lnSpc>
                <a:spcPct val="110000"/>
              </a:lnSpc>
              <a:spcBef>
                <a:spcPts val="1000"/>
              </a:spcBef>
            </a:pPr>
            <a:endParaRPr lang="en-US" sz="1100" b="1" dirty="0"/>
          </a:p>
          <a:p>
            <a:pPr lvl="0">
              <a:lnSpc>
                <a:spcPct val="150000"/>
              </a:lnSpc>
              <a:spcBef>
                <a:spcPts val="1000"/>
              </a:spcBef>
            </a:pPr>
            <a:r>
              <a:rPr lang="en-US" sz="1700" b="1" i="0" dirty="0">
                <a:effectLst/>
                <a:latin typeface="Arial" panose="020B0604020202020204" pitchFamily="34" charset="0"/>
                <a:cs typeface="Arial" panose="020B0604020202020204" pitchFamily="34" charset="0"/>
              </a:rPr>
              <a:t>Understanding ageing:</a:t>
            </a:r>
            <a:r>
              <a:rPr lang="en-US" sz="1700" b="0" i="0" dirty="0">
                <a:effectLst/>
                <a:latin typeface="Arial" panose="020B0604020202020204" pitchFamily="34" charset="0"/>
                <a:cs typeface="Arial" panose="020B0604020202020204" pitchFamily="34" charset="0"/>
              </a:rPr>
              <a:t> Life course theory explains how experiences, opportunities and life changes impact physical health, psychological wellbeing and social circumstances in later life (Elder, 1998).</a:t>
            </a:r>
          </a:p>
          <a:p>
            <a:pPr lvl="0">
              <a:lnSpc>
                <a:spcPct val="150000"/>
              </a:lnSpc>
              <a:spcBef>
                <a:spcPts val="1000"/>
              </a:spcBef>
            </a:pPr>
            <a:r>
              <a:rPr lang="en-US" sz="1700" b="1" i="0" dirty="0">
                <a:effectLst/>
                <a:latin typeface="Arial" panose="020B0604020202020204" pitchFamily="34" charset="0"/>
                <a:cs typeface="Arial" panose="020B0604020202020204" pitchFamily="34" charset="0"/>
              </a:rPr>
              <a:t>Employment and income:</a:t>
            </a:r>
            <a:r>
              <a:rPr lang="en-US" sz="1700" b="0" i="0" dirty="0">
                <a:effectLst/>
                <a:latin typeface="Arial" panose="020B0604020202020204" pitchFamily="34" charset="0"/>
                <a:cs typeface="Arial" panose="020B0604020202020204" pitchFamily="34" charset="0"/>
              </a:rPr>
              <a:t> </a:t>
            </a:r>
            <a:r>
              <a:rPr lang="en-US" sz="1900" b="0" i="0" dirty="0">
                <a:effectLst/>
                <a:latin typeface="Arial" panose="020B0604020202020204" pitchFamily="34" charset="0"/>
                <a:cs typeface="Arial" panose="020B0604020202020204" pitchFamily="34" charset="0"/>
              </a:rPr>
              <a:t>Employment</a:t>
            </a:r>
            <a:r>
              <a:rPr lang="en-US" sz="1700" b="0" i="0" dirty="0">
                <a:effectLst/>
                <a:latin typeface="Arial" panose="020B0604020202020204" pitchFamily="34" charset="0"/>
                <a:cs typeface="Arial" panose="020B0604020202020204" pitchFamily="34" charset="0"/>
              </a:rPr>
              <a:t> history and lifetime earnings affect financial security and health. Physically demanding work may cause chronic pain, while low income can limit access to care.</a:t>
            </a:r>
          </a:p>
          <a:p>
            <a:pPr lvl="0">
              <a:lnSpc>
                <a:spcPct val="150000"/>
              </a:lnSpc>
              <a:spcBef>
                <a:spcPts val="1000"/>
              </a:spcBef>
            </a:pPr>
            <a:r>
              <a:rPr lang="en-US" sz="1700" b="1" i="0" dirty="0">
                <a:effectLst/>
                <a:latin typeface="Arial" panose="020B0604020202020204" pitchFamily="34" charset="0"/>
                <a:cs typeface="Arial" panose="020B0604020202020204" pitchFamily="34" charset="0"/>
              </a:rPr>
              <a:t>Housing and living conditions:</a:t>
            </a:r>
            <a:r>
              <a:rPr lang="en-US" sz="1700" b="0" i="0" dirty="0">
                <a:effectLst/>
                <a:latin typeface="Arial" panose="020B0604020202020204" pitchFamily="34" charset="0"/>
                <a:cs typeface="Arial" panose="020B0604020202020204" pitchFamily="34" charset="0"/>
              </a:rPr>
              <a:t> Poor housing and financial difficulties can affect safety, independence and wellbeing, making it harder for older people to meet their care needs.</a:t>
            </a:r>
          </a:p>
          <a:p>
            <a:pPr lvl="0">
              <a:lnSpc>
                <a:spcPct val="150000"/>
              </a:lnSpc>
              <a:spcBef>
                <a:spcPts val="1000"/>
              </a:spcBef>
            </a:pPr>
            <a:r>
              <a:rPr lang="en-US" sz="1700" b="1" i="0" dirty="0">
                <a:effectLst/>
                <a:latin typeface="Arial" panose="020B0604020202020204" pitchFamily="34" charset="0"/>
                <a:cs typeface="Arial" panose="020B0604020202020204" pitchFamily="34" charset="0"/>
              </a:rPr>
              <a:t>Discrimination and inequality:</a:t>
            </a:r>
            <a:r>
              <a:rPr lang="en-US" sz="1700" b="0" i="0" dirty="0">
                <a:effectLst/>
                <a:latin typeface="Arial" panose="020B0604020202020204" pitchFamily="34" charset="0"/>
                <a:cs typeface="Arial" panose="020B0604020202020204" pitchFamily="34" charset="0"/>
              </a:rPr>
              <a:t> Discrimination and disadvantage can limit access to education, employment and healthcare, contributing to poorer health outcomes and increased vulnerability during later life.</a:t>
            </a:r>
          </a:p>
          <a:p>
            <a:pPr lvl="0">
              <a:lnSpc>
                <a:spcPct val="150000"/>
              </a:lnSpc>
              <a:spcBef>
                <a:spcPts val="1000"/>
              </a:spcBef>
            </a:pPr>
            <a:r>
              <a:rPr lang="en-US" sz="1700" b="1" i="0" dirty="0">
                <a:effectLst/>
                <a:latin typeface="Arial" panose="020B0604020202020204" pitchFamily="34" charset="0"/>
                <a:cs typeface="Arial" panose="020B0604020202020204" pitchFamily="34" charset="0"/>
              </a:rPr>
              <a:t>Caring responsibilities:</a:t>
            </a:r>
            <a:r>
              <a:rPr lang="en-US" sz="1700" b="0" i="0" dirty="0">
                <a:effectLst/>
                <a:latin typeface="Arial" panose="020B0604020202020204" pitchFamily="34" charset="0"/>
                <a:cs typeface="Arial" panose="020B0604020202020204" pitchFamily="34" charset="0"/>
              </a:rPr>
              <a:t> Long-term caring responsibilities can cause emotional stress, physical exhaustion and financial difficulties, potentially affecting pension savings and personal wellbeing during retirement.</a:t>
            </a:r>
          </a:p>
          <a:p>
            <a:pPr lvl="0">
              <a:lnSpc>
                <a:spcPct val="150000"/>
              </a:lnSpc>
              <a:spcBef>
                <a:spcPts val="1000"/>
              </a:spcBef>
            </a:pPr>
            <a:r>
              <a:rPr lang="en-US" sz="1700" b="1" i="0" dirty="0">
                <a:effectLst/>
                <a:latin typeface="Arial" panose="020B0604020202020204" pitchFamily="34" charset="0"/>
                <a:cs typeface="Arial" panose="020B0604020202020204" pitchFamily="34" charset="0"/>
              </a:rPr>
              <a:t>Access to healthcare:</a:t>
            </a:r>
            <a:r>
              <a:rPr lang="en-US" sz="1700" b="0" i="0" dirty="0">
                <a:effectLst/>
                <a:latin typeface="Arial" panose="020B0604020202020204" pitchFamily="34" charset="0"/>
                <a:cs typeface="Arial" panose="020B0604020202020204" pitchFamily="34" charset="0"/>
              </a:rPr>
              <a:t> Restricted healthcare access can result in untreated conditions and complications, affecting an individual's mobility, independence and overall quality of life in later life.</a:t>
            </a:r>
          </a:p>
          <a:p>
            <a:pPr lvl="0">
              <a:lnSpc>
                <a:spcPct val="150000"/>
              </a:lnSpc>
              <a:spcBef>
                <a:spcPts val="1000"/>
              </a:spcBef>
            </a:pPr>
            <a:r>
              <a:rPr lang="en-US" sz="1700" b="1" i="0" dirty="0">
                <a:effectLst/>
                <a:latin typeface="Arial" panose="020B0604020202020204" pitchFamily="34" charset="0"/>
                <a:cs typeface="Arial" panose="020B0604020202020204" pitchFamily="34" charset="0"/>
              </a:rPr>
              <a:t>Application  social care and health practice:</a:t>
            </a:r>
            <a:r>
              <a:rPr lang="en-US" sz="1700" b="0" i="0" dirty="0">
                <a:effectLst/>
                <a:latin typeface="Arial" panose="020B0604020202020204" pitchFamily="34" charset="0"/>
                <a:cs typeface="Arial" panose="020B0604020202020204" pitchFamily="34" charset="0"/>
              </a:rPr>
              <a:t> Practitioners consider individuals' life histories and circumstances to understand their needs, </a:t>
            </a:r>
            <a:r>
              <a:rPr lang="en-US" sz="1700" b="0" i="0" dirty="0" err="1">
                <a:effectLst/>
                <a:latin typeface="Arial" panose="020B0604020202020204" pitchFamily="34" charset="0"/>
                <a:cs typeface="Arial" panose="020B0604020202020204" pitchFamily="34" charset="0"/>
              </a:rPr>
              <a:t>recognise</a:t>
            </a:r>
            <a:r>
              <a:rPr lang="en-US" sz="1700" b="0" i="0" dirty="0">
                <a:effectLst/>
                <a:latin typeface="Arial" panose="020B0604020202020204" pitchFamily="34" charset="0"/>
                <a:cs typeface="Arial" panose="020B0604020202020204" pitchFamily="34" charset="0"/>
              </a:rPr>
              <a:t> accumulated disadvantages and provide appropriate, </a:t>
            </a:r>
            <a:r>
              <a:rPr lang="en-US" sz="1700" b="0" i="0" dirty="0" err="1">
                <a:effectLst/>
                <a:latin typeface="Arial" panose="020B0604020202020204" pitchFamily="34" charset="0"/>
                <a:cs typeface="Arial" panose="020B0604020202020204" pitchFamily="34" charset="0"/>
              </a:rPr>
              <a:t>personalised</a:t>
            </a:r>
            <a:r>
              <a:rPr lang="en-US" sz="1700" b="0" i="0" dirty="0">
                <a:effectLst/>
                <a:latin typeface="Arial" panose="020B0604020202020204" pitchFamily="34" charset="0"/>
                <a:cs typeface="Arial" panose="020B0604020202020204" pitchFamily="34" charset="0"/>
              </a:rPr>
              <a:t> support.</a:t>
            </a:r>
          </a:p>
          <a:p>
            <a:pPr lvl="0">
              <a:lnSpc>
                <a:spcPct val="150000"/>
              </a:lnSpc>
              <a:spcBef>
                <a:spcPts val="1000"/>
              </a:spcBef>
            </a:pPr>
            <a:r>
              <a:rPr lang="en-US" sz="1700" b="1" i="0" dirty="0">
                <a:effectLst/>
                <a:latin typeface="Arial" panose="020B0604020202020204" pitchFamily="34" charset="0"/>
                <a:cs typeface="Arial" panose="020B0604020202020204" pitchFamily="34" charset="0"/>
              </a:rPr>
              <a:t>Benefits of the theory:</a:t>
            </a:r>
            <a:r>
              <a:rPr lang="en-US" sz="1700" b="0" i="0" dirty="0">
                <a:effectLst/>
                <a:latin typeface="Arial" panose="020B0604020202020204" pitchFamily="34" charset="0"/>
                <a:cs typeface="Arial" panose="020B0604020202020204" pitchFamily="34" charset="0"/>
              </a:rPr>
              <a:t> The theory promotes person-</a:t>
            </a:r>
            <a:r>
              <a:rPr lang="en-US" sz="1700" b="0" i="0" dirty="0" err="1">
                <a:effectLst/>
                <a:latin typeface="Arial" panose="020B0604020202020204" pitchFamily="34" charset="0"/>
                <a:cs typeface="Arial" panose="020B0604020202020204" pitchFamily="34" charset="0"/>
              </a:rPr>
              <a:t>centred</a:t>
            </a:r>
            <a:r>
              <a:rPr lang="en-US" sz="1700" b="0" i="0" dirty="0">
                <a:effectLst/>
                <a:latin typeface="Arial" panose="020B0604020202020204" pitchFamily="34" charset="0"/>
                <a:cs typeface="Arial" panose="020B0604020202020204" pitchFamily="34" charset="0"/>
              </a:rPr>
              <a:t> care by recognizing individual life experiences and helping practitioners develop support plans reflecting personal circumstances, preferences and needs</a:t>
            </a:r>
            <a:r>
              <a:rPr lang="en-US" sz="1700" dirty="0">
                <a:latin typeface="Arial" panose="020B0604020202020204" pitchFamily="34" charset="0"/>
                <a:cs typeface="Arial" panose="020B0604020202020204" pitchFamily="34" charset="0"/>
              </a:rPr>
              <a:t>.</a:t>
            </a:r>
            <a:endParaRPr lang="en-US" sz="1700" b="0" i="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7621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7874A8C-B0AB-30C5-0DED-353ACCFD79A8}"/>
              </a:ext>
            </a:extLst>
          </p:cNvPr>
          <p:cNvSpPr>
            <a:spLocks noGrp="1"/>
          </p:cNvSpPr>
          <p:nvPr>
            <p:ph type="title"/>
          </p:nvPr>
        </p:nvSpPr>
        <p:spPr>
          <a:xfrm>
            <a:off x="301752" y="722282"/>
            <a:ext cx="9830017" cy="731520"/>
          </a:xfrm>
        </p:spPr>
        <p:txBody>
          <a:bodyPr/>
          <a:lstStyle/>
          <a:p>
            <a:r>
              <a:rPr lang="en-US" b="1" dirty="0"/>
              <a:t>Continuity Theories of Ageing</a:t>
            </a:r>
            <a:endParaRPr lang="en-US" dirty="0"/>
          </a:p>
        </p:txBody>
      </p:sp>
      <p:sp>
        <p:nvSpPr>
          <p:cNvPr id="3" name="TextBox 2">
            <a:extLst>
              <a:ext uri="{FF2B5EF4-FFF2-40B4-BE49-F238E27FC236}">
                <a16:creationId xmlns:a16="http://schemas.microsoft.com/office/drawing/2014/main" id="{20E2EF0A-0E91-9492-AC09-497A4567F0D8}"/>
              </a:ext>
            </a:extLst>
          </p:cNvPr>
          <p:cNvSpPr txBox="1"/>
          <p:nvPr/>
        </p:nvSpPr>
        <p:spPr>
          <a:xfrm>
            <a:off x="301752" y="2011680"/>
            <a:ext cx="11402568" cy="4389120"/>
          </a:xfrm>
          <a:prstGeom prst="rect">
            <a:avLst/>
          </a:prstGeom>
        </p:spPr>
        <p:txBody>
          <a:bodyPr vert="horz" lIns="91440" tIns="45720" rIns="91440" bIns="45720" rtlCol="0">
            <a:normAutofit/>
          </a:bodyPr>
          <a:lstStyle/>
          <a:p>
            <a:pPr marR="0" lvl="0">
              <a:lnSpc>
                <a:spcPct val="120000"/>
              </a:lnSpc>
              <a:spcBef>
                <a:spcPts val="1000"/>
              </a:spcBef>
            </a:pPr>
            <a:r>
              <a:rPr lang="en-US" sz="1400" b="1" dirty="0"/>
              <a:t>Continuity Theories of Ageing</a:t>
            </a:r>
            <a:endParaRPr lang="en-US" sz="1400" b="1" dirty="0">
              <a:effectLst/>
            </a:endParaRPr>
          </a:p>
          <a:p>
            <a:pPr marR="0" lvl="0">
              <a:lnSpc>
                <a:spcPct val="120000"/>
              </a:lnSpc>
              <a:spcBef>
                <a:spcPts val="1000"/>
              </a:spcBef>
            </a:pPr>
            <a:r>
              <a:rPr lang="en-US" sz="1400" b="1" dirty="0">
                <a:effectLst/>
              </a:rPr>
              <a:t>Understanding continuity theory:</a:t>
            </a:r>
            <a:r>
              <a:rPr lang="en-US" sz="1400" dirty="0">
                <a:effectLst/>
              </a:rPr>
              <a:t> Atchley’s continuity theory suggests that older people adapt to later life by maintaining familiar identities, routines, relationships and values, supporting stability and wellbeing (Atchley, 1989).</a:t>
            </a:r>
          </a:p>
          <a:p>
            <a:pPr marR="0" lvl="0">
              <a:lnSpc>
                <a:spcPct val="120000"/>
              </a:lnSpc>
              <a:spcBef>
                <a:spcPts val="1000"/>
              </a:spcBef>
            </a:pPr>
            <a:r>
              <a:rPr lang="en-US" sz="1400" b="1" dirty="0">
                <a:effectLst/>
              </a:rPr>
              <a:t>Person-</a:t>
            </a:r>
            <a:r>
              <a:rPr lang="en-US" sz="1400" b="1" dirty="0" err="1">
                <a:effectLst/>
              </a:rPr>
              <a:t>centred</a:t>
            </a:r>
            <a:r>
              <a:rPr lang="en-US" sz="1400" b="1" dirty="0">
                <a:effectLst/>
              </a:rPr>
              <a:t> care:</a:t>
            </a:r>
            <a:r>
              <a:rPr lang="en-US" sz="1400" dirty="0">
                <a:effectLst/>
              </a:rPr>
              <a:t> Care staff should understand individuals’ life histories, preferred routines, cultural backgrounds, religious beliefs, hobbies and relationships to provide </a:t>
            </a:r>
            <a:r>
              <a:rPr lang="en-US" sz="1400" dirty="0" err="1">
                <a:effectLst/>
              </a:rPr>
              <a:t>personalised</a:t>
            </a:r>
            <a:r>
              <a:rPr lang="en-US" sz="1400" dirty="0">
                <a:effectLst/>
              </a:rPr>
              <a:t> care that respects their identity (</a:t>
            </a:r>
            <a:r>
              <a:rPr lang="en-US" sz="1400" dirty="0" err="1">
                <a:effectLst/>
              </a:rPr>
              <a:t>Kitwood</a:t>
            </a:r>
            <a:r>
              <a:rPr lang="en-US" sz="1400" dirty="0">
                <a:effectLst/>
              </a:rPr>
              <a:t>, 1997).</a:t>
            </a:r>
          </a:p>
          <a:p>
            <a:pPr marR="0" lvl="0">
              <a:lnSpc>
                <a:spcPct val="120000"/>
              </a:lnSpc>
              <a:spcBef>
                <a:spcPts val="1000"/>
              </a:spcBef>
            </a:pPr>
            <a:r>
              <a:rPr lang="en-US" sz="1400" b="1" dirty="0">
                <a:effectLst/>
              </a:rPr>
              <a:t>Application in care settings:</a:t>
            </a:r>
            <a:r>
              <a:rPr lang="en-US" sz="1400" dirty="0">
                <a:effectLst/>
              </a:rPr>
              <a:t> In residential and home care, maintaining familiar routines, consistent staff and reliable visit times can build trust, promote independence and help individuals feel secure and valued (Atchley, 1989).</a:t>
            </a:r>
          </a:p>
          <a:p>
            <a:pPr marR="0" lvl="0">
              <a:lnSpc>
                <a:spcPct val="120000"/>
              </a:lnSpc>
              <a:spcBef>
                <a:spcPts val="1000"/>
              </a:spcBef>
            </a:pPr>
            <a:r>
              <a:rPr lang="en-US" sz="1400" b="1" dirty="0">
                <a:effectLst/>
              </a:rPr>
              <a:t>Limitations of the theory:</a:t>
            </a:r>
            <a:r>
              <a:rPr lang="en-US" sz="1400" dirty="0">
                <a:effectLst/>
              </a:rPr>
              <a:t> Continuity theory may not suit everyone, as some individuals prefer new experiences or need different routines. Care staff should respect personal choices and avoid imposing familiar routines (Atchley, 1989; </a:t>
            </a:r>
            <a:r>
              <a:rPr lang="en-US" sz="1400" dirty="0" err="1">
                <a:effectLst/>
              </a:rPr>
              <a:t>Kitwood</a:t>
            </a:r>
            <a:r>
              <a:rPr lang="en-US" sz="1400" dirty="0">
                <a:effectLst/>
              </a:rPr>
              <a:t>, 1997).</a:t>
            </a:r>
          </a:p>
          <a:p>
            <a:pPr>
              <a:lnSpc>
                <a:spcPct val="120000"/>
              </a:lnSpc>
              <a:spcBef>
                <a:spcPts val="1000"/>
              </a:spcBef>
            </a:pPr>
            <a:br>
              <a:rPr lang="en-US" sz="1400" dirty="0">
                <a:effectLst/>
              </a:rPr>
            </a:br>
            <a:endParaRPr lang="en-US" sz="1400" dirty="0"/>
          </a:p>
        </p:txBody>
      </p:sp>
    </p:spTree>
    <p:extLst>
      <p:ext uri="{BB962C8B-B14F-4D97-AF65-F5344CB8AC3E}">
        <p14:creationId xmlns:p14="http://schemas.microsoft.com/office/powerpoint/2010/main" val="2318342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A6A67F9-E003-44BF-F849-13D1DA0D0E09}"/>
              </a:ext>
            </a:extLst>
          </p:cNvPr>
          <p:cNvSpPr>
            <a:spLocks noGrp="1"/>
          </p:cNvSpPr>
          <p:nvPr>
            <p:ph type="title"/>
          </p:nvPr>
        </p:nvSpPr>
        <p:spPr>
          <a:xfrm>
            <a:off x="301752" y="762000"/>
            <a:ext cx="7012885" cy="1381432"/>
          </a:xfrm>
        </p:spPr>
        <p:txBody>
          <a:bodyPr/>
          <a:lstStyle/>
          <a:p>
            <a:pPr marR="0" lvl="0"/>
            <a:r>
              <a:rPr lang="en-GB" sz="1800" b="1" dirty="0"/>
              <a:t>Applying Continuity and Life course Theories</a:t>
            </a:r>
            <a:br>
              <a:rPr lang="en-GB" b="1" dirty="0"/>
            </a:br>
            <a:endParaRPr lang="en-US" dirty="0"/>
          </a:p>
        </p:txBody>
      </p:sp>
      <p:sp>
        <p:nvSpPr>
          <p:cNvPr id="3" name="TextBox 2">
            <a:extLst>
              <a:ext uri="{FF2B5EF4-FFF2-40B4-BE49-F238E27FC236}">
                <a16:creationId xmlns:a16="http://schemas.microsoft.com/office/drawing/2014/main" id="{2593EA5C-EAC4-BB56-5EBA-AA1331C8CAF1}"/>
              </a:ext>
            </a:extLst>
          </p:cNvPr>
          <p:cNvSpPr txBox="1"/>
          <p:nvPr/>
        </p:nvSpPr>
        <p:spPr>
          <a:xfrm>
            <a:off x="503230" y="2143432"/>
            <a:ext cx="11171699" cy="3751180"/>
          </a:xfrm>
          <a:prstGeom prst="rect">
            <a:avLst/>
          </a:prstGeom>
        </p:spPr>
        <p:txBody>
          <a:bodyPr vert="horz" lIns="91440" tIns="45720" rIns="91440" bIns="45720" rtlCol="0">
            <a:normAutofit/>
          </a:bodyPr>
          <a:lstStyle/>
          <a:p>
            <a:pPr marR="0" lvl="0">
              <a:lnSpc>
                <a:spcPct val="110000"/>
              </a:lnSpc>
              <a:spcBef>
                <a:spcPts val="1000"/>
              </a:spcBef>
            </a:pPr>
            <a:endParaRPr lang="en-US" sz="900" b="1" dirty="0"/>
          </a:p>
          <a:p>
            <a:pPr marR="0" lvl="0">
              <a:lnSpc>
                <a:spcPct val="110000"/>
              </a:lnSpc>
              <a:spcBef>
                <a:spcPts val="1000"/>
              </a:spcBef>
            </a:pPr>
            <a:r>
              <a:rPr lang="en-US" sz="1200" b="1" dirty="0">
                <a:effectLst/>
                <a:latin typeface="Arial" panose="020B0604020202020204" pitchFamily="34" charset="0"/>
                <a:cs typeface="Arial" panose="020B0604020202020204" pitchFamily="34" charset="0"/>
              </a:rPr>
              <a:t>Understanding personal history:</a:t>
            </a:r>
            <a:r>
              <a:rPr lang="en-US" sz="1200" dirty="0">
                <a:effectLst/>
                <a:latin typeface="Arial" panose="020B0604020202020204" pitchFamily="34" charset="0"/>
                <a:cs typeface="Arial" panose="020B0604020202020204" pitchFamily="34" charset="0"/>
              </a:rPr>
              <a:t> Life course theory helps experts understand how past experiences, employment, income and social inequalities influence an individual's circumstances in later life (Elder, 1998).</a:t>
            </a:r>
          </a:p>
          <a:p>
            <a:pPr marR="0" lvl="0">
              <a:lnSpc>
                <a:spcPct val="110000"/>
              </a:lnSpc>
              <a:spcBef>
                <a:spcPts val="1000"/>
              </a:spcBef>
            </a:pPr>
            <a:r>
              <a:rPr lang="en-US" sz="1200" b="1" dirty="0">
                <a:effectLst/>
                <a:latin typeface="Arial" panose="020B0604020202020204" pitchFamily="34" charset="0"/>
                <a:cs typeface="Arial" panose="020B0604020202020204" pitchFamily="34" charset="0"/>
              </a:rPr>
              <a:t>Maintaining identity:</a:t>
            </a:r>
            <a:r>
              <a:rPr lang="en-US" sz="1200" dirty="0">
                <a:effectLst/>
                <a:latin typeface="Arial" panose="020B0604020202020204" pitchFamily="34" charset="0"/>
                <a:cs typeface="Arial" panose="020B0604020202020204" pitchFamily="34" charset="0"/>
              </a:rPr>
              <a:t> Continuity theory encourages care staff to preserve familiar routines, relationships, values and interests that support older people's identity and emotional wellbeing (Atchley, 1989).</a:t>
            </a:r>
          </a:p>
          <a:p>
            <a:pPr marR="0" lvl="0">
              <a:lnSpc>
                <a:spcPct val="110000"/>
              </a:lnSpc>
              <a:spcBef>
                <a:spcPts val="1000"/>
              </a:spcBef>
            </a:pPr>
            <a:r>
              <a:rPr lang="en-US" sz="1200" b="1" dirty="0">
                <a:effectLst/>
                <a:latin typeface="Arial" panose="020B0604020202020204" pitchFamily="34" charset="0"/>
                <a:cs typeface="Arial" panose="020B0604020202020204" pitchFamily="34" charset="0"/>
              </a:rPr>
              <a:t>Person-</a:t>
            </a:r>
            <a:r>
              <a:rPr lang="en-US" sz="1200" b="1" dirty="0" err="1">
                <a:effectLst/>
                <a:latin typeface="Arial" panose="020B0604020202020204" pitchFamily="34" charset="0"/>
                <a:cs typeface="Arial" panose="020B0604020202020204" pitchFamily="34" charset="0"/>
              </a:rPr>
              <a:t>centred</a:t>
            </a:r>
            <a:r>
              <a:rPr lang="en-US" sz="1200" b="1" dirty="0">
                <a:effectLst/>
                <a:latin typeface="Arial" panose="020B0604020202020204" pitchFamily="34" charset="0"/>
                <a:cs typeface="Arial" panose="020B0604020202020204" pitchFamily="34" charset="0"/>
              </a:rPr>
              <a:t> care planning:</a:t>
            </a:r>
            <a:r>
              <a:rPr lang="en-US" sz="1200" dirty="0">
                <a:effectLst/>
                <a:latin typeface="Arial" panose="020B0604020202020204" pitchFamily="34" charset="0"/>
                <a:cs typeface="Arial" panose="020B0604020202020204" pitchFamily="34" charset="0"/>
              </a:rPr>
              <a:t> Combining both theories helps experts develop </a:t>
            </a:r>
            <a:r>
              <a:rPr lang="en-US" sz="1200" dirty="0" err="1">
                <a:effectLst/>
                <a:latin typeface="Arial" panose="020B0604020202020204" pitchFamily="34" charset="0"/>
                <a:cs typeface="Arial" panose="020B0604020202020204" pitchFamily="34" charset="0"/>
              </a:rPr>
              <a:t>personalised</a:t>
            </a:r>
            <a:r>
              <a:rPr lang="en-US" sz="1200" dirty="0">
                <a:effectLst/>
                <a:latin typeface="Arial" panose="020B0604020202020204" pitchFamily="34" charset="0"/>
                <a:cs typeface="Arial" panose="020B0604020202020204" pitchFamily="34" charset="0"/>
              </a:rPr>
              <a:t> care plans that consider life experiences, individual preferences, cultural backgrounds (Elder, 1998; Atchley, 1989).</a:t>
            </a:r>
          </a:p>
          <a:p>
            <a:pPr marR="0" lvl="0">
              <a:lnSpc>
                <a:spcPct val="110000"/>
              </a:lnSpc>
              <a:spcBef>
                <a:spcPts val="1000"/>
              </a:spcBef>
            </a:pPr>
            <a:r>
              <a:rPr lang="en-US" sz="1200" b="1" dirty="0">
                <a:effectLst/>
                <a:latin typeface="Arial" panose="020B0604020202020204" pitchFamily="34" charset="0"/>
                <a:cs typeface="Arial" panose="020B0604020202020204" pitchFamily="34" charset="0"/>
              </a:rPr>
              <a:t>Limitations and individual needs:</a:t>
            </a:r>
            <a:r>
              <a:rPr lang="en-US" sz="1200" dirty="0">
                <a:effectLst/>
                <a:latin typeface="Arial" panose="020B0604020202020204" pitchFamily="34" charset="0"/>
                <a:cs typeface="Arial" panose="020B0604020202020204" pitchFamily="34" charset="0"/>
              </a:rPr>
              <a:t> Practitioners must avoid stereotypes by respecting personal choices, conducting appropriate assessments, fulfilling safeguarding responsibilities and adapting care as individuals' needs and preferences change (</a:t>
            </a:r>
            <a:r>
              <a:rPr lang="en-US" sz="1200" dirty="0" err="1">
                <a:effectLst/>
                <a:latin typeface="Arial" panose="020B0604020202020204" pitchFamily="34" charset="0"/>
                <a:cs typeface="Arial" panose="020B0604020202020204" pitchFamily="34" charset="0"/>
              </a:rPr>
              <a:t>Kitwood</a:t>
            </a:r>
            <a:r>
              <a:rPr lang="en-US" sz="1200" dirty="0">
                <a:effectLst/>
                <a:latin typeface="Arial" panose="020B0604020202020204" pitchFamily="34" charset="0"/>
                <a:cs typeface="Arial" panose="020B0604020202020204" pitchFamily="34" charset="0"/>
              </a:rPr>
              <a:t>, 1997).</a:t>
            </a:r>
          </a:p>
          <a:p>
            <a:pPr>
              <a:lnSpc>
                <a:spcPct val="110000"/>
              </a:lnSpc>
              <a:spcBef>
                <a:spcPts val="1000"/>
              </a:spcBef>
            </a:pPr>
            <a:br>
              <a:rPr lang="en-US" sz="1200" dirty="0">
                <a:effectLst/>
                <a:latin typeface="Arial" panose="020B0604020202020204" pitchFamily="34" charset="0"/>
                <a:cs typeface="Arial" panose="020B0604020202020204" pitchFamily="34" charset="0"/>
              </a:rPr>
            </a:b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6555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345FA21-8B0C-2E42-E9DA-A4521BED87DE}"/>
              </a:ext>
            </a:extLst>
          </p:cNvPr>
          <p:cNvSpPr>
            <a:spLocks noGrp="1"/>
          </p:cNvSpPr>
          <p:nvPr>
            <p:ph type="title"/>
          </p:nvPr>
        </p:nvSpPr>
        <p:spPr>
          <a:xfrm>
            <a:off x="7491984" y="955810"/>
            <a:ext cx="4114800" cy="1244051"/>
          </a:xfrm>
        </p:spPr>
        <p:txBody>
          <a:bodyPr>
            <a:normAutofit/>
          </a:bodyPr>
          <a:lstStyle/>
          <a:p>
            <a:r>
              <a:rPr lang="en-GB" sz="1800" b="1" dirty="0"/>
              <a:t>Care Act 2014</a:t>
            </a:r>
            <a:endParaRPr lang="en-US" sz="1800" dirty="0"/>
          </a:p>
        </p:txBody>
      </p:sp>
      <p:pic>
        <p:nvPicPr>
          <p:cNvPr id="5" name="Picture 4" descr="Two people holding each other's hands">
            <a:extLst>
              <a:ext uri="{FF2B5EF4-FFF2-40B4-BE49-F238E27FC236}">
                <a16:creationId xmlns:a16="http://schemas.microsoft.com/office/drawing/2014/main" id="{62C2DDBE-0665-7D8A-DD17-B9F97C14A2B1}"/>
              </a:ext>
            </a:extLst>
          </p:cNvPr>
          <p:cNvPicPr>
            <a:picLocks noChangeAspect="1"/>
          </p:cNvPicPr>
          <p:nvPr/>
        </p:nvPicPr>
        <p:blipFill>
          <a:blip r:embed="rId2"/>
          <a:srcRect l="13077" r="19184" b="-2"/>
          <a:stretch>
            <a:fillRect/>
          </a:stretch>
        </p:blipFill>
        <p:spPr>
          <a:xfrm>
            <a:off x="20" y="1"/>
            <a:ext cx="6959580" cy="6858000"/>
          </a:xfrm>
          <a:prstGeom prst="rect">
            <a:avLst/>
          </a:prstGeom>
          <a:noFill/>
        </p:spPr>
      </p:pic>
      <p:sp>
        <p:nvSpPr>
          <p:cNvPr id="3" name="TextBox 2">
            <a:extLst>
              <a:ext uri="{FF2B5EF4-FFF2-40B4-BE49-F238E27FC236}">
                <a16:creationId xmlns:a16="http://schemas.microsoft.com/office/drawing/2014/main" id="{1706DF56-27F1-A359-9EEE-6FB1FC6C09F0}"/>
              </a:ext>
            </a:extLst>
          </p:cNvPr>
          <p:cNvSpPr txBox="1"/>
          <p:nvPr/>
        </p:nvSpPr>
        <p:spPr>
          <a:xfrm>
            <a:off x="7491984" y="2791033"/>
            <a:ext cx="4114800" cy="3383280"/>
          </a:xfrm>
          <a:prstGeom prst="rect">
            <a:avLst/>
          </a:prstGeom>
        </p:spPr>
        <p:txBody>
          <a:bodyPr vert="horz" lIns="91440" tIns="45720" rIns="91440" bIns="45720" rtlCol="0">
            <a:normAutofit/>
          </a:bodyPr>
          <a:lstStyle/>
          <a:p>
            <a:pPr>
              <a:lnSpc>
                <a:spcPct val="110000"/>
              </a:lnSpc>
              <a:spcBef>
                <a:spcPts val="1000"/>
              </a:spcBef>
            </a:pPr>
            <a:endParaRPr lang="en-US" sz="1100" b="1" i="0" dirty="0">
              <a:effectLst/>
            </a:endParaRPr>
          </a:p>
          <a:p>
            <a:pPr lvl="0">
              <a:lnSpc>
                <a:spcPct val="110000"/>
              </a:lnSpc>
              <a:spcBef>
                <a:spcPts val="1000"/>
              </a:spcBef>
            </a:pPr>
            <a:r>
              <a:rPr lang="en-GB" sz="1200" b="1" i="0" dirty="0">
                <a:effectLst/>
                <a:latin typeface="Arial" panose="020B0604020202020204" pitchFamily="34" charset="0"/>
                <a:cs typeface="Arial" panose="020B0604020202020204" pitchFamily="34" charset="0"/>
              </a:rPr>
              <a:t>Person-centred care and wellbeing: </a:t>
            </a:r>
            <a:r>
              <a:rPr lang="en-GB" sz="1200" i="0" dirty="0">
                <a:effectLst/>
                <a:latin typeface="Arial" panose="020B0604020202020204" pitchFamily="34" charset="0"/>
                <a:cs typeface="Arial" panose="020B0604020202020204" pitchFamily="34" charset="0"/>
              </a:rPr>
              <a:t>The Care Act of 2014 prioritises each person's well-being in England's adult social care system. This fosters self-respect, autonomy, mental and physical well-being, individual autonomy, interpersonal connections, and community involvement. Local governments must also evaluate qualified care requirements and provide assistance to carers.</a:t>
            </a:r>
          </a:p>
          <a:p>
            <a:pPr lvl="0">
              <a:lnSpc>
                <a:spcPct val="110000"/>
              </a:lnSpc>
              <a:spcBef>
                <a:spcPts val="1000"/>
              </a:spcBef>
            </a:pPr>
            <a:r>
              <a:rPr lang="en-GB" sz="1200" b="1" i="0" dirty="0">
                <a:effectLst/>
                <a:latin typeface="Arial" panose="020B0604020202020204" pitchFamily="34" charset="0"/>
                <a:cs typeface="Arial" panose="020B0604020202020204" pitchFamily="34" charset="0"/>
              </a:rPr>
              <a:t>Prevention and implementation: </a:t>
            </a:r>
            <a:r>
              <a:rPr lang="en-GB" sz="1200" i="0" dirty="0">
                <a:effectLst/>
                <a:latin typeface="Arial" panose="020B0604020202020204" pitchFamily="34" charset="0"/>
                <a:cs typeface="Arial" panose="020B0604020202020204" pitchFamily="34" charset="0"/>
              </a:rPr>
              <a:t>The Act fosters collaboration between health and social care agencies and early intervention to stop needs from getting worse. Despite their legal rights, people may find it difficult to get the care they require due to a lack of funds, staffing shortages, and service availability (Care Act 2014).</a:t>
            </a:r>
            <a:endParaRPr lang="en-US" sz="1100" i="0" dirty="0">
              <a:effectLst/>
            </a:endParaRPr>
          </a:p>
        </p:txBody>
      </p:sp>
    </p:spTree>
    <p:extLst>
      <p:ext uri="{BB962C8B-B14F-4D97-AF65-F5344CB8AC3E}">
        <p14:creationId xmlns:p14="http://schemas.microsoft.com/office/powerpoint/2010/main" val="296625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DCB81666-90BA-EA93-6DE8-B10AF5CDE054}"/>
              </a:ext>
            </a:extLst>
          </p:cNvPr>
          <p:cNvSpPr>
            <a:spLocks noGrp="1"/>
          </p:cNvSpPr>
          <p:nvPr>
            <p:ph type="title"/>
          </p:nvPr>
        </p:nvSpPr>
        <p:spPr>
          <a:xfrm>
            <a:off x="301752" y="952499"/>
            <a:ext cx="6751127" cy="1250871"/>
          </a:xfrm>
        </p:spPr>
        <p:txBody>
          <a:bodyPr/>
          <a:lstStyle/>
          <a:p>
            <a:r>
              <a:rPr lang="en-GB" b="1" dirty="0"/>
              <a:t> Equality Act 2010</a:t>
            </a:r>
            <a:endParaRPr lang="en-US" dirty="0"/>
          </a:p>
        </p:txBody>
      </p:sp>
      <p:sp>
        <p:nvSpPr>
          <p:cNvPr id="3" name="TextBox 2">
            <a:extLst>
              <a:ext uri="{FF2B5EF4-FFF2-40B4-BE49-F238E27FC236}">
                <a16:creationId xmlns:a16="http://schemas.microsoft.com/office/drawing/2014/main" id="{B0CEA0A5-F583-D69E-A3DC-2E5427E998B3}"/>
              </a:ext>
            </a:extLst>
          </p:cNvPr>
          <p:cNvSpPr txBox="1"/>
          <p:nvPr/>
        </p:nvSpPr>
        <p:spPr>
          <a:xfrm>
            <a:off x="301752" y="2410518"/>
            <a:ext cx="6755514" cy="3807402"/>
          </a:xfrm>
          <a:prstGeom prst="rect">
            <a:avLst/>
          </a:prstGeom>
        </p:spPr>
        <p:txBody>
          <a:bodyPr vert="horz" lIns="91440" tIns="45720" rIns="91440" bIns="45720" rtlCol="0">
            <a:normAutofit/>
          </a:bodyPr>
          <a:lstStyle/>
          <a:p>
            <a:pPr>
              <a:lnSpc>
                <a:spcPct val="120000"/>
              </a:lnSpc>
              <a:spcBef>
                <a:spcPts val="1000"/>
              </a:spcBef>
            </a:pPr>
            <a:r>
              <a:rPr lang="en-US" sz="1400" b="1" i="0" dirty="0">
                <a:effectLst/>
              </a:rPr>
              <a:t>.</a:t>
            </a:r>
          </a:p>
          <a:p>
            <a:pPr lvl="0">
              <a:lnSpc>
                <a:spcPct val="120000"/>
              </a:lnSpc>
              <a:spcBef>
                <a:spcPts val="1000"/>
              </a:spcBef>
            </a:pPr>
            <a:r>
              <a:rPr lang="en-GB" sz="1400" b="1" dirty="0">
                <a:latin typeface="Arial" panose="020B0604020202020204" pitchFamily="34" charset="0"/>
                <a:cs typeface="Arial" panose="020B0604020202020204" pitchFamily="34" charset="0"/>
              </a:rPr>
              <a:t>Protection from discrimination:</a:t>
            </a:r>
            <a:r>
              <a:rPr lang="en-GB" sz="1400" dirty="0">
                <a:latin typeface="Arial" panose="020B0604020202020204" pitchFamily="34" charset="0"/>
                <a:cs typeface="Arial" panose="020B0604020202020204" pitchFamily="34" charset="0"/>
              </a:rPr>
              <a:t> People are protected against illegal discrimination, including that based on age and disability, by the Equality Act of 2010. In order to guarantee that older folks receive fair and appropriate care, it encourages equitable access to services and mandates acceptable accommodations for disabled individuals in pertinent situations.</a:t>
            </a:r>
          </a:p>
          <a:p>
            <a:pPr lvl="0">
              <a:lnSpc>
                <a:spcPct val="120000"/>
              </a:lnSpc>
              <a:spcBef>
                <a:spcPts val="1000"/>
              </a:spcBef>
            </a:pPr>
            <a:r>
              <a:rPr lang="en-GB" sz="1400" dirty="0">
                <a:latin typeface="Arial" panose="020B0604020202020204" pitchFamily="34" charset="0"/>
                <a:cs typeface="Arial" panose="020B0604020202020204" pitchFamily="34" charset="0"/>
              </a:rPr>
              <a:t>Equality in practice: Health and social care providers should accept diversity, treat people equally, and remove obstacles that stand in the way of equitable access to services. Nonetheless, discrimination may still happen in real life, underscoring the significance of employee education, easily accessible resources, and efficient complaint processes (Equality Act 2010).</a:t>
            </a:r>
          </a:p>
        </p:txBody>
      </p:sp>
      <p:sp>
        <p:nvSpPr>
          <p:cNvPr id="13" name="Picture Placeholder 3">
            <a:extLst>
              <a:ext uri="{FF2B5EF4-FFF2-40B4-BE49-F238E27FC236}">
                <a16:creationId xmlns:a16="http://schemas.microsoft.com/office/drawing/2014/main" id="{77966FAE-2E43-A187-5053-DA013370A037}"/>
              </a:ext>
            </a:extLst>
          </p:cNvPr>
          <p:cNvSpPr>
            <a:spLocks noGrp="1" noChangeAspect="1"/>
          </p:cNvSpPr>
          <p:nvPr>
            <p:ph type="pic" sz="quarter" idx="15"/>
          </p:nvPr>
        </p:nvSpPr>
        <p:spPr>
          <a:xfrm>
            <a:off x="7620000" y="1258529"/>
            <a:ext cx="4572000" cy="5953432"/>
          </a:xfrm>
        </p:spPr>
        <p:txBody>
          <a:bodyPr/>
          <a:lstStyle/>
          <a:p>
            <a:endParaRPr lang="en-GB"/>
          </a:p>
        </p:txBody>
      </p:sp>
      <p:pic>
        <p:nvPicPr>
          <p:cNvPr id="2" name="Picture 1" descr="Understanding the 2024 Changes to the Equality Act">
            <a:extLst>
              <a:ext uri="{FF2B5EF4-FFF2-40B4-BE49-F238E27FC236}">
                <a16:creationId xmlns:a16="http://schemas.microsoft.com/office/drawing/2014/main" id="{7BF9FBAD-C294-EC33-09C4-86249F6D67E9}"/>
              </a:ext>
            </a:extLst>
          </p:cNvPr>
          <p:cNvPicPr>
            <a:picLocks noChangeAspect="1"/>
          </p:cNvPicPr>
          <p:nvPr/>
        </p:nvPicPr>
        <p:blipFill>
          <a:blip r:embed="rId2"/>
          <a:stretch>
            <a:fillRect/>
          </a:stretch>
        </p:blipFill>
        <p:spPr>
          <a:xfrm>
            <a:off x="7763797" y="1740310"/>
            <a:ext cx="4428204" cy="3156155"/>
          </a:xfrm>
          <a:prstGeom prst="rect">
            <a:avLst/>
          </a:prstGeom>
        </p:spPr>
      </p:pic>
    </p:spTree>
    <p:extLst>
      <p:ext uri="{BB962C8B-B14F-4D97-AF65-F5344CB8AC3E}">
        <p14:creationId xmlns:p14="http://schemas.microsoft.com/office/powerpoint/2010/main" val="4005043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D0CF434-B98E-FEFD-BFA3-AF78C11342F3}"/>
              </a:ext>
            </a:extLst>
          </p:cNvPr>
          <p:cNvSpPr>
            <a:spLocks noGrp="1"/>
          </p:cNvSpPr>
          <p:nvPr>
            <p:ph type="title"/>
          </p:nvPr>
        </p:nvSpPr>
        <p:spPr>
          <a:xfrm>
            <a:off x="7491984" y="955810"/>
            <a:ext cx="4114800" cy="1244051"/>
          </a:xfrm>
        </p:spPr>
        <p:txBody>
          <a:bodyPr>
            <a:normAutofit/>
          </a:bodyPr>
          <a:lstStyle/>
          <a:p>
            <a:r>
              <a:rPr lang="en-GB" sz="2000" b="1" dirty="0">
                <a:latin typeface="Arial" panose="020B0604020202020204" pitchFamily="34" charset="0"/>
                <a:cs typeface="Arial" panose="020B0604020202020204" pitchFamily="34" charset="0"/>
              </a:rPr>
              <a:t>C</a:t>
            </a:r>
            <a:r>
              <a:rPr lang="en-US" sz="2000" b="1" dirty="0" err="1">
                <a:latin typeface="Arial" panose="020B0604020202020204" pitchFamily="34" charset="0"/>
                <a:cs typeface="Arial" panose="020B0604020202020204" pitchFamily="34" charset="0"/>
              </a:rPr>
              <a:t>urrent</a:t>
            </a:r>
            <a:r>
              <a:rPr lang="en-US" sz="2000" b="1" dirty="0">
                <a:latin typeface="Arial" panose="020B0604020202020204" pitchFamily="34" charset="0"/>
                <a:cs typeface="Arial" panose="020B0604020202020204" pitchFamily="34" charset="0"/>
              </a:rPr>
              <a:t> Health and Social Care Services for Older People</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pic>
        <p:nvPicPr>
          <p:cNvPr id="2" name="Picture Placeholder 1" descr="How Aged Care Services Improve Senior Well-being in Perth">
            <a:extLst>
              <a:ext uri="{FF2B5EF4-FFF2-40B4-BE49-F238E27FC236}">
                <a16:creationId xmlns:a16="http://schemas.microsoft.com/office/drawing/2014/main" id="{4F8FBC41-14B2-DAC7-7AAF-1ADF5DB2FFD0}"/>
              </a:ext>
            </a:extLst>
          </p:cNvPr>
          <p:cNvPicPr>
            <a:picLocks noGrp="1" noChangeAspect="1"/>
          </p:cNvPicPr>
          <p:nvPr>
            <p:ph type="pic" sz="quarter" idx="15"/>
          </p:nvPr>
        </p:nvPicPr>
        <p:blipFill>
          <a:blip r:embed="rId2"/>
          <a:srcRect l="16173" r="16173"/>
          <a:stretch>
            <a:fillRect/>
          </a:stretch>
        </p:blipFill>
        <p:spPr>
          <a:xfrm>
            <a:off x="0" y="0"/>
            <a:ext cx="6685935" cy="6744929"/>
          </a:xfrm>
          <a:prstGeom prst="rect">
            <a:avLst/>
          </a:prstGeom>
        </p:spPr>
      </p:pic>
      <p:sp>
        <p:nvSpPr>
          <p:cNvPr id="3" name="TextBox 2">
            <a:extLst>
              <a:ext uri="{FF2B5EF4-FFF2-40B4-BE49-F238E27FC236}">
                <a16:creationId xmlns:a16="http://schemas.microsoft.com/office/drawing/2014/main" id="{FDA16C78-D8BC-202D-299B-33C2B21F4839}"/>
              </a:ext>
            </a:extLst>
          </p:cNvPr>
          <p:cNvSpPr txBox="1"/>
          <p:nvPr/>
        </p:nvSpPr>
        <p:spPr>
          <a:xfrm>
            <a:off x="7491984" y="1981200"/>
            <a:ext cx="4114800" cy="4193113"/>
          </a:xfrm>
          <a:prstGeom prst="rect">
            <a:avLst/>
          </a:prstGeom>
        </p:spPr>
        <p:txBody>
          <a:bodyPr vert="horz" lIns="91440" tIns="45720" rIns="91440" bIns="45720" rtlCol="0">
            <a:normAutofit fontScale="25000" lnSpcReduction="20000"/>
          </a:bodyPr>
          <a:lstStyle/>
          <a:p>
            <a:pPr lvl="0">
              <a:lnSpc>
                <a:spcPct val="110000"/>
              </a:lnSpc>
              <a:spcBef>
                <a:spcPts val="1000"/>
              </a:spcBef>
            </a:pPr>
            <a:r>
              <a:rPr lang="en-US" sz="700" b="1" dirty="0"/>
              <a:t>C</a:t>
            </a:r>
            <a:endParaRPr lang="en-US" sz="5600" b="1" dirty="0">
              <a:effectLst/>
            </a:endParaRPr>
          </a:p>
          <a:p>
            <a:pPr marR="0" lvl="0">
              <a:lnSpc>
                <a:spcPct val="110000"/>
              </a:lnSpc>
              <a:spcBef>
                <a:spcPts val="1000"/>
              </a:spcBef>
            </a:pPr>
            <a:r>
              <a:rPr lang="en-US" sz="4800" b="1" dirty="0">
                <a:effectLst/>
                <a:latin typeface="Arial" panose="020B0604020202020204" pitchFamily="34" charset="0"/>
                <a:cs typeface="Arial" panose="020B0604020202020204" pitchFamily="34" charset="0"/>
              </a:rPr>
              <a:t>NHS services:</a:t>
            </a:r>
            <a:r>
              <a:rPr lang="en-US" sz="4800" dirty="0">
                <a:effectLst/>
                <a:latin typeface="Arial" panose="020B0604020202020204" pitchFamily="34" charset="0"/>
                <a:cs typeface="Arial" panose="020B0604020202020204" pitchFamily="34" charset="0"/>
              </a:rPr>
              <a:t> The NHS provides primary healthcare, hospital treatment, rehabilitation, dementia assessments and palliative care to support older people's health and wellbeing (CQC, 2024).</a:t>
            </a:r>
          </a:p>
          <a:p>
            <a:pPr marR="0" lvl="0">
              <a:lnSpc>
                <a:spcPct val="110000"/>
              </a:lnSpc>
              <a:spcBef>
                <a:spcPts val="1000"/>
              </a:spcBef>
            </a:pPr>
            <a:r>
              <a:rPr lang="en-US" sz="4800" b="1" dirty="0">
                <a:effectLst/>
                <a:latin typeface="Arial" panose="020B0604020202020204" pitchFamily="34" charset="0"/>
                <a:cs typeface="Arial" panose="020B0604020202020204" pitchFamily="34" charset="0"/>
              </a:rPr>
              <a:t>Local authority and community services:</a:t>
            </a:r>
            <a:r>
              <a:rPr lang="en-US" sz="4800" dirty="0">
                <a:effectLst/>
                <a:latin typeface="Arial" panose="020B0604020202020204" pitchFamily="34" charset="0"/>
                <a:cs typeface="Arial" panose="020B0604020202020204" pitchFamily="34" charset="0"/>
              </a:rPr>
              <a:t> Local authorities assess care needs, organize safeguarding and arrange eligible support, while charities provide supporting, transport, advocacy and social activities (Age UK, 2024).</a:t>
            </a:r>
          </a:p>
          <a:p>
            <a:pPr marR="0" lvl="0">
              <a:lnSpc>
                <a:spcPct val="110000"/>
              </a:lnSpc>
              <a:spcBef>
                <a:spcPts val="1000"/>
              </a:spcBef>
            </a:pPr>
            <a:r>
              <a:rPr lang="en-US" sz="4800" b="1" dirty="0">
                <a:effectLst/>
                <a:latin typeface="Arial" panose="020B0604020202020204" pitchFamily="34" charset="0"/>
                <a:cs typeface="Arial" panose="020B0604020202020204" pitchFamily="34" charset="0"/>
              </a:rPr>
              <a:t> </a:t>
            </a:r>
            <a:r>
              <a:rPr lang="en-US" sz="4800" b="1" dirty="0">
                <a:latin typeface="Arial" panose="020B0604020202020204" pitchFamily="34" charset="0"/>
                <a:cs typeface="Arial" panose="020B0604020202020204" pitchFamily="34" charset="0"/>
              </a:rPr>
              <a:t>C</a:t>
            </a:r>
            <a:r>
              <a:rPr lang="en-US" sz="4800" b="1" dirty="0">
                <a:effectLst/>
                <a:latin typeface="Arial" panose="020B0604020202020204" pitchFamily="34" charset="0"/>
                <a:cs typeface="Arial" panose="020B0604020202020204" pitchFamily="34" charset="0"/>
              </a:rPr>
              <a:t>oordination and access  challenges:</a:t>
            </a:r>
            <a:r>
              <a:rPr lang="en-US" sz="4800" dirty="0">
                <a:effectLst/>
                <a:latin typeface="Arial" panose="020B0604020202020204" pitchFamily="34" charset="0"/>
                <a:cs typeface="Arial" panose="020B0604020202020204" pitchFamily="34" charset="0"/>
              </a:rPr>
              <a:t> </a:t>
            </a:r>
            <a:r>
              <a:rPr lang="en-US" sz="4800" dirty="0">
                <a:latin typeface="Arial" panose="020B0604020202020204" pitchFamily="34" charset="0"/>
                <a:cs typeface="Arial" panose="020B0604020202020204" pitchFamily="34" charset="0"/>
              </a:rPr>
              <a:t>This</a:t>
            </a:r>
            <a:r>
              <a:rPr lang="en-US" sz="4800" dirty="0">
                <a:effectLst/>
                <a:latin typeface="Arial" panose="020B0604020202020204" pitchFamily="34" charset="0"/>
                <a:cs typeface="Arial" panose="020B0604020202020204" pitchFamily="34" charset="0"/>
              </a:rPr>
              <a:t> depends on eligibility, finances, local availability and family support. Lack of coordination between health and social care can leave older people without appropriate support (CQC, 2024; Age UK, 2024).</a:t>
            </a:r>
          </a:p>
          <a:p>
            <a:pPr>
              <a:lnSpc>
                <a:spcPct val="110000"/>
              </a:lnSpc>
              <a:spcBef>
                <a:spcPts val="1000"/>
              </a:spcBef>
            </a:pPr>
            <a:r>
              <a:rPr lang="en-US" sz="4800" dirty="0">
                <a:latin typeface="Arial" panose="020B0604020202020204" pitchFamily="34" charset="0"/>
                <a:cs typeface="Arial" panose="020B0604020202020204" pitchFamily="34" charset="0"/>
              </a:rPr>
              <a:t>Residential and Nursing Homes: Residential homes provide accommodation and personal care, while nursing homes also offer professional nursing care.</a:t>
            </a:r>
          </a:p>
          <a:p>
            <a:pPr marR="0" lvl="0">
              <a:lnSpc>
                <a:spcPct val="110000"/>
              </a:lnSpc>
              <a:spcBef>
                <a:spcPts val="1000"/>
              </a:spcBef>
            </a:pPr>
            <a:endParaRPr lang="en-US" sz="5600" dirty="0">
              <a:effectLst/>
            </a:endParaRPr>
          </a:p>
          <a:p>
            <a:pPr>
              <a:lnSpc>
                <a:spcPct val="110000"/>
              </a:lnSpc>
              <a:spcBef>
                <a:spcPts val="1000"/>
              </a:spcBef>
            </a:pPr>
            <a:br>
              <a:rPr lang="en-US" sz="700" dirty="0">
                <a:effectLst/>
              </a:rPr>
            </a:br>
            <a:endParaRPr lang="en-US" sz="700" dirty="0"/>
          </a:p>
        </p:txBody>
      </p:sp>
    </p:spTree>
    <p:extLst>
      <p:ext uri="{BB962C8B-B14F-4D97-AF65-F5344CB8AC3E}">
        <p14:creationId xmlns:p14="http://schemas.microsoft.com/office/powerpoint/2010/main" val="2176888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4C9D184-C182-4A6A-2A93-CDA536D0CBD7}"/>
              </a:ext>
            </a:extLst>
          </p:cNvPr>
          <p:cNvSpPr>
            <a:spLocks noGrp="1"/>
          </p:cNvSpPr>
          <p:nvPr>
            <p:ph type="title"/>
          </p:nvPr>
        </p:nvSpPr>
        <p:spPr>
          <a:xfrm>
            <a:off x="301752" y="1010934"/>
            <a:ext cx="3507418" cy="1398494"/>
          </a:xfrm>
        </p:spPr>
        <p:txBody>
          <a:bodyPr vert="horz" lIns="91440" tIns="45720" rIns="91440" bIns="45720" rtlCol="0" anchor="t">
            <a:normAutofit/>
          </a:bodyPr>
          <a:lstStyle/>
          <a:p>
            <a:r>
              <a:rPr lang="en-GB" sz="1800" dirty="0">
                <a:latin typeface="Arial" panose="020B0604020202020204" pitchFamily="34" charset="0"/>
                <a:cs typeface="Arial" panose="020B0604020202020204" pitchFamily="34" charset="0"/>
              </a:rPr>
              <a:t>Residential Care for Older People, Support, Benefits and Challenges</a:t>
            </a:r>
            <a:br>
              <a:rPr lang="en-GB" sz="1800" dirty="0">
                <a:latin typeface="Arial" panose="020B0604020202020204" pitchFamily="34" charset="0"/>
                <a:cs typeface="Arial" panose="020B0604020202020204" pitchFamily="34" charset="0"/>
              </a:rPr>
            </a:br>
            <a:endParaRPr lang="en-US" sz="1800" dirty="0">
              <a:latin typeface="Arial" panose="020B0604020202020204" pitchFamily="34" charset="0"/>
              <a:cs typeface="Arial" panose="020B0604020202020204" pitchFamily="34" charset="0"/>
            </a:endParaRPr>
          </a:p>
        </p:txBody>
      </p:sp>
      <p:sp>
        <p:nvSpPr>
          <p:cNvPr id="19" name="Picture Placeholder 2">
            <a:extLst>
              <a:ext uri="{FF2B5EF4-FFF2-40B4-BE49-F238E27FC236}">
                <a16:creationId xmlns:a16="http://schemas.microsoft.com/office/drawing/2014/main" id="{78DBE6B1-95D0-1504-E2BC-8E632F046715}"/>
              </a:ext>
            </a:extLst>
          </p:cNvPr>
          <p:cNvSpPr>
            <a:spLocks noGrp="1" noChangeAspect="1"/>
          </p:cNvSpPr>
          <p:nvPr>
            <p:ph type="pic" sz="quarter" idx="17"/>
          </p:nvPr>
        </p:nvSpPr>
        <p:spPr>
          <a:xfrm>
            <a:off x="451351" y="2680447"/>
            <a:ext cx="3357819" cy="3662083"/>
          </a:xfrm>
        </p:spPr>
        <p:txBody>
          <a:bodyPr/>
          <a:lstStyle/>
          <a:p>
            <a:endParaRPr lang="en-GB"/>
          </a:p>
        </p:txBody>
      </p:sp>
      <p:sp>
        <p:nvSpPr>
          <p:cNvPr id="14" name="TextBox 13">
            <a:extLst>
              <a:ext uri="{FF2B5EF4-FFF2-40B4-BE49-F238E27FC236}">
                <a16:creationId xmlns:a16="http://schemas.microsoft.com/office/drawing/2014/main" id="{1B6F6C42-5965-7468-CE34-E06C71510CD7}"/>
              </a:ext>
            </a:extLst>
          </p:cNvPr>
          <p:cNvSpPr txBox="1"/>
          <p:nvPr/>
        </p:nvSpPr>
        <p:spPr>
          <a:xfrm>
            <a:off x="4932679" y="1010932"/>
            <a:ext cx="6492240" cy="5212080"/>
          </a:xfrm>
          <a:prstGeom prst="rect">
            <a:avLst/>
          </a:prstGeom>
        </p:spPr>
        <p:txBody>
          <a:bodyPr vert="horz" lIns="91440" tIns="45720" rIns="91440" bIns="45720" rtlCol="0" anchor="t">
            <a:normAutofit fontScale="92500" lnSpcReduction="10000"/>
          </a:bodyPr>
          <a:lstStyle/>
          <a:p>
            <a:pPr>
              <a:lnSpc>
                <a:spcPct val="110000"/>
              </a:lnSpc>
              <a:spcBef>
                <a:spcPts val="1000"/>
              </a:spcBef>
              <a:spcAft>
                <a:spcPts val="600"/>
              </a:spcAft>
            </a:pPr>
            <a:br>
              <a:rPr lang="en-US" sz="1100" dirty="0">
                <a:effectLst/>
              </a:rPr>
            </a:br>
            <a:r>
              <a:rPr lang="en-US" sz="1300" b="1" i="0" dirty="0">
                <a:effectLst/>
              </a:rPr>
              <a:t>Residential Care</a:t>
            </a:r>
          </a:p>
          <a:p>
            <a:pPr lvl="0">
              <a:lnSpc>
                <a:spcPct val="110000"/>
              </a:lnSpc>
              <a:spcBef>
                <a:spcPts val="1000"/>
              </a:spcBef>
              <a:spcAft>
                <a:spcPts val="600"/>
              </a:spcAft>
            </a:pPr>
            <a:r>
              <a:rPr lang="en-US" sz="1300" b="1" i="0" dirty="0">
                <a:effectLst/>
              </a:rPr>
              <a:t>Definition:</a:t>
            </a:r>
            <a:r>
              <a:rPr lang="en-US" sz="1300" b="0" i="0" dirty="0">
                <a:effectLst/>
              </a:rPr>
              <a:t> Residential care involves living in a care home where staff provide accommodation, meals, personal care and daily support to older people who need assistance.</a:t>
            </a:r>
          </a:p>
          <a:p>
            <a:pPr lvl="0">
              <a:lnSpc>
                <a:spcPct val="110000"/>
              </a:lnSpc>
              <a:spcBef>
                <a:spcPts val="1000"/>
              </a:spcBef>
              <a:spcAft>
                <a:spcPts val="600"/>
              </a:spcAft>
            </a:pPr>
            <a:r>
              <a:rPr lang="en-US" sz="1300" b="1" i="0" dirty="0">
                <a:effectLst/>
              </a:rPr>
              <a:t>Benefits:</a:t>
            </a:r>
            <a:r>
              <a:rPr lang="en-US" sz="1300" b="0" i="0" dirty="0">
                <a:effectLst/>
              </a:rPr>
              <a:t> Residential care offers continuous support, supervision, regular meals and opportunities for social interaction, helping older people maintain safety, receive assistance and reduce loneliness.</a:t>
            </a:r>
          </a:p>
          <a:p>
            <a:pPr lvl="0">
              <a:lnSpc>
                <a:spcPct val="110000"/>
              </a:lnSpc>
              <a:spcBef>
                <a:spcPts val="1000"/>
              </a:spcBef>
              <a:spcAft>
                <a:spcPts val="600"/>
              </a:spcAft>
            </a:pPr>
            <a:r>
              <a:rPr lang="en-US" sz="1300" b="1" i="0" dirty="0">
                <a:effectLst/>
              </a:rPr>
              <a:t>Limitations:</a:t>
            </a:r>
            <a:r>
              <a:rPr lang="en-US" sz="1300" b="0" i="0" dirty="0">
                <a:effectLst/>
              </a:rPr>
              <a:t> Moving into residential care may affect privacy, independence, familiar routines and community relationships. The suitability of care depends on individual needs, preferences and circumstances (CQC, 2024).</a:t>
            </a:r>
          </a:p>
          <a:p>
            <a:pPr>
              <a:lnSpc>
                <a:spcPct val="110000"/>
              </a:lnSpc>
              <a:spcBef>
                <a:spcPts val="1000"/>
              </a:spcBef>
              <a:spcAft>
                <a:spcPts val="600"/>
              </a:spcAft>
            </a:pPr>
            <a:r>
              <a:rPr lang="en-US" sz="1300" b="1" i="0" dirty="0">
                <a:effectLst/>
              </a:rPr>
              <a:t>Domiciliary Care, Support , Benefits and Challenges</a:t>
            </a:r>
          </a:p>
          <a:p>
            <a:pPr lvl="0">
              <a:lnSpc>
                <a:spcPct val="110000"/>
              </a:lnSpc>
              <a:spcBef>
                <a:spcPts val="1000"/>
              </a:spcBef>
              <a:spcAft>
                <a:spcPts val="600"/>
              </a:spcAft>
            </a:pPr>
            <a:r>
              <a:rPr lang="en-US" sz="1300" b="1" i="0" dirty="0">
                <a:effectLst/>
              </a:rPr>
              <a:t>Definition:</a:t>
            </a:r>
            <a:r>
              <a:rPr lang="en-US" sz="1300" b="0" i="0" dirty="0">
                <a:effectLst/>
              </a:rPr>
              <a:t> Domiciliary care, also called home care, involves care workers visiting individuals in their own homes to assist with personal care, medication and daily activities.</a:t>
            </a:r>
          </a:p>
          <a:p>
            <a:pPr lvl="0">
              <a:lnSpc>
                <a:spcPct val="110000"/>
              </a:lnSpc>
              <a:spcBef>
                <a:spcPts val="1000"/>
              </a:spcBef>
              <a:spcAft>
                <a:spcPts val="600"/>
              </a:spcAft>
            </a:pPr>
            <a:r>
              <a:rPr lang="en-US" sz="1300" b="1" i="0" dirty="0">
                <a:effectLst/>
              </a:rPr>
              <a:t>Benefits:</a:t>
            </a:r>
            <a:r>
              <a:rPr lang="en-US" sz="1300" b="0" i="0" dirty="0">
                <a:effectLst/>
              </a:rPr>
              <a:t> Home care allows older people to remain in familiar surroundings, maintain relationships, preserve independence and follow preferred routines while receiving </a:t>
            </a:r>
            <a:r>
              <a:rPr lang="en-US" sz="1300" b="0" i="0" dirty="0" err="1">
                <a:effectLst/>
              </a:rPr>
              <a:t>personalised</a:t>
            </a:r>
            <a:r>
              <a:rPr lang="en-US" sz="1300" b="0" i="0" dirty="0">
                <a:effectLst/>
              </a:rPr>
              <a:t> assistance (CQC, 2024).</a:t>
            </a:r>
          </a:p>
          <a:p>
            <a:pPr lvl="0">
              <a:lnSpc>
                <a:spcPct val="110000"/>
              </a:lnSpc>
              <a:spcBef>
                <a:spcPts val="1000"/>
              </a:spcBef>
              <a:spcAft>
                <a:spcPts val="600"/>
              </a:spcAft>
            </a:pPr>
            <a:r>
              <a:rPr lang="en-US" sz="1300" b="1" i="0" dirty="0">
                <a:effectLst/>
              </a:rPr>
              <a:t>Limitations:</a:t>
            </a:r>
            <a:r>
              <a:rPr lang="en-US" sz="1300" b="0" i="0" dirty="0">
                <a:effectLst/>
              </a:rPr>
              <a:t> Short visits, missed appointments and changing care workers may affect safety, continuity and emotional wellbeing. Suitability depends on assessed needs, home safety and available support (CQC, 2024).</a:t>
            </a:r>
          </a:p>
          <a:p>
            <a:pPr>
              <a:lnSpc>
                <a:spcPct val="110000"/>
              </a:lnSpc>
              <a:spcBef>
                <a:spcPts val="1000"/>
              </a:spcBef>
              <a:spcAft>
                <a:spcPts val="600"/>
              </a:spcAft>
            </a:pPr>
            <a:endParaRPr lang="en-US" sz="1100" b="1" i="0" dirty="0">
              <a:effectLst/>
            </a:endParaRPr>
          </a:p>
        </p:txBody>
      </p:sp>
      <p:pic>
        <p:nvPicPr>
          <p:cNvPr id="2" name="Picture 1" descr="Trials of CDC in residential aim to bolster staff-resident ...">
            <a:extLst>
              <a:ext uri="{FF2B5EF4-FFF2-40B4-BE49-F238E27FC236}">
                <a16:creationId xmlns:a16="http://schemas.microsoft.com/office/drawing/2014/main" id="{94DD11D6-9625-F518-C8E1-7A85D7DA1890}"/>
              </a:ext>
            </a:extLst>
          </p:cNvPr>
          <p:cNvPicPr>
            <a:picLocks noChangeAspect="1"/>
          </p:cNvPicPr>
          <p:nvPr/>
        </p:nvPicPr>
        <p:blipFill>
          <a:blip r:embed="rId2"/>
          <a:stretch>
            <a:fillRect/>
          </a:stretch>
        </p:blipFill>
        <p:spPr>
          <a:xfrm>
            <a:off x="451351" y="2680446"/>
            <a:ext cx="3357819" cy="3389511"/>
          </a:xfrm>
          <a:prstGeom prst="rect">
            <a:avLst/>
          </a:prstGeom>
        </p:spPr>
      </p:pic>
    </p:spTree>
    <p:extLst>
      <p:ext uri="{BB962C8B-B14F-4D97-AF65-F5344CB8AC3E}">
        <p14:creationId xmlns:p14="http://schemas.microsoft.com/office/powerpoint/2010/main" val="7551168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0EF869A-BF58-9DF6-4E31-85B147DCA33D}"/>
              </a:ext>
            </a:extLst>
          </p:cNvPr>
          <p:cNvSpPr>
            <a:spLocks noGrp="1"/>
          </p:cNvSpPr>
          <p:nvPr>
            <p:ph type="title"/>
          </p:nvPr>
        </p:nvSpPr>
        <p:spPr>
          <a:xfrm>
            <a:off x="301752" y="952499"/>
            <a:ext cx="6751127" cy="1250871"/>
          </a:xfrm>
        </p:spPr>
        <p:txBody>
          <a:bodyPr/>
          <a:lstStyle/>
          <a:p>
            <a:r>
              <a:rPr lang="en-GB" b="1" dirty="0"/>
              <a:t>Challenges in Adult Social Care</a:t>
            </a:r>
            <a:br>
              <a:rPr lang="en-GB" b="1" dirty="0"/>
            </a:br>
            <a:endParaRPr lang="en-US" dirty="0"/>
          </a:p>
        </p:txBody>
      </p:sp>
      <p:sp>
        <p:nvSpPr>
          <p:cNvPr id="3" name="TextBox 2">
            <a:extLst>
              <a:ext uri="{FF2B5EF4-FFF2-40B4-BE49-F238E27FC236}">
                <a16:creationId xmlns:a16="http://schemas.microsoft.com/office/drawing/2014/main" id="{7FF90966-E08C-2CF7-30B1-25B393BAB338}"/>
              </a:ext>
            </a:extLst>
          </p:cNvPr>
          <p:cNvSpPr txBox="1"/>
          <p:nvPr/>
        </p:nvSpPr>
        <p:spPr>
          <a:xfrm>
            <a:off x="301752" y="2410518"/>
            <a:ext cx="6755514" cy="3807402"/>
          </a:xfrm>
          <a:prstGeom prst="rect">
            <a:avLst/>
          </a:prstGeom>
        </p:spPr>
        <p:txBody>
          <a:bodyPr vert="horz" lIns="91440" tIns="45720" rIns="91440" bIns="45720" rtlCol="0">
            <a:normAutofit/>
          </a:bodyPr>
          <a:lstStyle/>
          <a:p>
            <a:pPr marR="0" lvl="0">
              <a:lnSpc>
                <a:spcPct val="110000"/>
              </a:lnSpc>
              <a:spcBef>
                <a:spcPts val="1000"/>
              </a:spcBef>
            </a:pPr>
            <a:endParaRPr lang="en-US" sz="1200" b="1" i="0" dirty="0">
              <a:effectLst/>
            </a:endParaRPr>
          </a:p>
          <a:p>
            <a:pPr marR="0" lvl="0">
              <a:lnSpc>
                <a:spcPct val="110000"/>
              </a:lnSpc>
              <a:spcBef>
                <a:spcPts val="1000"/>
              </a:spcBef>
            </a:pPr>
            <a:endParaRPr lang="en-US" sz="1200" b="1" i="0" dirty="0">
              <a:effectLst/>
            </a:endParaRPr>
          </a:p>
          <a:p>
            <a:pPr marR="0" lvl="0">
              <a:lnSpc>
                <a:spcPct val="110000"/>
              </a:lnSpc>
              <a:spcBef>
                <a:spcPts val="1000"/>
              </a:spcBef>
            </a:pPr>
            <a:r>
              <a:rPr lang="en-US" sz="1200" b="1" dirty="0"/>
              <a:t>Challenges in </a:t>
            </a:r>
            <a:r>
              <a:rPr lang="en-US" sz="1200" b="1" i="0" dirty="0">
                <a:effectLst/>
              </a:rPr>
              <a:t>care needs:</a:t>
            </a:r>
            <a:r>
              <a:rPr lang="en-US" sz="1200" b="0" i="0" dirty="0">
                <a:effectLst/>
              </a:rPr>
              <a:t> Age UK (2024) estimated that two million people aged 65 and over in England had unmet needs, including difficulties dressing, bathing and walking.</a:t>
            </a:r>
          </a:p>
          <a:p>
            <a:pPr marR="0" lvl="0">
              <a:lnSpc>
                <a:spcPct val="110000"/>
              </a:lnSpc>
              <a:spcBef>
                <a:spcPts val="1000"/>
              </a:spcBef>
            </a:pPr>
            <a:r>
              <a:rPr lang="en-US" sz="1200" b="1" i="0" dirty="0">
                <a:effectLst/>
              </a:rPr>
              <a:t>Delays in care provision:</a:t>
            </a:r>
            <a:r>
              <a:rPr lang="en-US" sz="1200" b="0" i="0" dirty="0">
                <a:effectLst/>
              </a:rPr>
              <a:t> CQC (2024) reported that care-home bed and home-care waiting times accounted for 45% of delays affecting patients </a:t>
            </a:r>
            <a:r>
              <a:rPr lang="en-US" sz="1200" b="0" i="0" dirty="0" err="1">
                <a:effectLst/>
              </a:rPr>
              <a:t>hospitalised</a:t>
            </a:r>
            <a:r>
              <a:rPr lang="en-US" sz="1200" b="0" i="0" dirty="0">
                <a:effectLst/>
              </a:rPr>
              <a:t> for at least 14 days.</a:t>
            </a:r>
          </a:p>
          <a:p>
            <a:pPr marR="0" lvl="0">
              <a:lnSpc>
                <a:spcPct val="110000"/>
              </a:lnSpc>
              <a:spcBef>
                <a:spcPts val="1000"/>
              </a:spcBef>
            </a:pPr>
            <a:r>
              <a:rPr lang="en-US" sz="1200" b="1" i="0" dirty="0">
                <a:effectLst/>
              </a:rPr>
              <a:t>Staffing shortages:</a:t>
            </a:r>
            <a:r>
              <a:rPr lang="en-US" sz="1200" b="0" i="0" dirty="0">
                <a:effectLst/>
              </a:rPr>
              <a:t> Skills for Care (2025) reported a 6.8% vacancy rate in England's adult social care sector during 2024/25, highlighting workforce recruitment and retention challenges.</a:t>
            </a:r>
          </a:p>
          <a:p>
            <a:pPr marR="0" lvl="0">
              <a:lnSpc>
                <a:spcPct val="110000"/>
              </a:lnSpc>
              <a:spcBef>
                <a:spcPts val="1000"/>
              </a:spcBef>
            </a:pPr>
            <a:r>
              <a:rPr lang="en-US" sz="1200" b="1" i="0" dirty="0">
                <a:effectLst/>
              </a:rPr>
              <a:t>Limited care choices:</a:t>
            </a:r>
            <a:r>
              <a:rPr lang="en-US" sz="1200" b="0" i="0" dirty="0">
                <a:effectLst/>
              </a:rPr>
              <a:t> Unmet needs, staffing shortages and service delays can restrict access to suitable care. Consequently, older people may struggle to obtain affordable home or residential support.</a:t>
            </a:r>
          </a:p>
          <a:p>
            <a:pPr>
              <a:lnSpc>
                <a:spcPct val="110000"/>
              </a:lnSpc>
              <a:spcBef>
                <a:spcPts val="1000"/>
              </a:spcBef>
            </a:pPr>
            <a:br>
              <a:rPr lang="en-US" sz="1200" dirty="0"/>
            </a:br>
            <a:endParaRPr lang="en-US" sz="1200" dirty="0"/>
          </a:p>
        </p:txBody>
      </p:sp>
      <p:sp>
        <p:nvSpPr>
          <p:cNvPr id="10" name="Picture Placeholder 3">
            <a:extLst>
              <a:ext uri="{FF2B5EF4-FFF2-40B4-BE49-F238E27FC236}">
                <a16:creationId xmlns:a16="http://schemas.microsoft.com/office/drawing/2014/main" id="{811A6870-2CC2-9182-3B14-CE00E34FE054}"/>
              </a:ext>
            </a:extLst>
          </p:cNvPr>
          <p:cNvSpPr>
            <a:spLocks noGrp="1" noChangeAspect="1"/>
          </p:cNvSpPr>
          <p:nvPr>
            <p:ph type="pic" sz="quarter" idx="15"/>
          </p:nvPr>
        </p:nvSpPr>
        <p:spPr>
          <a:xfrm>
            <a:off x="7620000" y="0"/>
            <a:ext cx="4572000" cy="6858000"/>
          </a:xfrm>
        </p:spPr>
        <p:txBody>
          <a:bodyPr/>
          <a:lstStyle/>
          <a:p>
            <a:endParaRPr lang="en-GB"/>
          </a:p>
        </p:txBody>
      </p:sp>
      <p:pic>
        <p:nvPicPr>
          <p:cNvPr id="4" name="Picture 3" descr="Float Pools: The Next Generation | AMN Healthcare">
            <a:extLst>
              <a:ext uri="{FF2B5EF4-FFF2-40B4-BE49-F238E27FC236}">
                <a16:creationId xmlns:a16="http://schemas.microsoft.com/office/drawing/2014/main" id="{36857CA2-DF36-5878-DF0A-8C652EE15BD7}"/>
              </a:ext>
            </a:extLst>
          </p:cNvPr>
          <p:cNvPicPr>
            <a:picLocks noChangeAspect="1"/>
          </p:cNvPicPr>
          <p:nvPr/>
        </p:nvPicPr>
        <p:blipFill>
          <a:blip r:embed="rId2"/>
          <a:stretch>
            <a:fillRect/>
          </a:stretch>
        </p:blipFill>
        <p:spPr>
          <a:xfrm>
            <a:off x="7620001" y="-162560"/>
            <a:ext cx="4571999" cy="5242560"/>
          </a:xfrm>
          <a:prstGeom prst="rect">
            <a:avLst/>
          </a:prstGeom>
        </p:spPr>
      </p:pic>
    </p:spTree>
    <p:extLst>
      <p:ext uri="{BB962C8B-B14F-4D97-AF65-F5344CB8AC3E}">
        <p14:creationId xmlns:p14="http://schemas.microsoft.com/office/powerpoint/2010/main" val="2812065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79DD4FC-C377-F0F9-3718-2D37EA42AB7E}"/>
              </a:ext>
            </a:extLst>
          </p:cNvPr>
          <p:cNvSpPr>
            <a:spLocks noGrp="1"/>
          </p:cNvSpPr>
          <p:nvPr>
            <p:ph type="title"/>
          </p:nvPr>
        </p:nvSpPr>
        <p:spPr>
          <a:xfrm>
            <a:off x="1866900" y="1918144"/>
            <a:ext cx="2939186" cy="940803"/>
          </a:xfrm>
        </p:spPr>
        <p:txBody>
          <a:bodyPr>
            <a:normAutofit/>
          </a:bodyPr>
          <a:lstStyle/>
          <a:p>
            <a:r>
              <a:rPr lang="en-GB" sz="1800" b="1" dirty="0">
                <a:latin typeface="Arial" panose="020B0604020202020204" pitchFamily="34" charset="0"/>
                <a:cs typeface="Arial" panose="020B0604020202020204" pitchFamily="34" charset="0"/>
              </a:rPr>
              <a:t>Remote Monitoring</a:t>
            </a:r>
            <a:endParaRPr lang="en-US" sz="1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C3AFC6A-78F9-29C8-8ADC-086114BFC6BA}"/>
              </a:ext>
            </a:extLst>
          </p:cNvPr>
          <p:cNvSpPr txBox="1"/>
          <p:nvPr/>
        </p:nvSpPr>
        <p:spPr>
          <a:xfrm>
            <a:off x="5334000" y="1127760"/>
            <a:ext cx="4991100" cy="5063699"/>
          </a:xfrm>
          <a:prstGeom prst="rect">
            <a:avLst/>
          </a:prstGeom>
        </p:spPr>
        <p:txBody>
          <a:bodyPr vert="horz" lIns="91440" tIns="45720" rIns="91440" bIns="45720" rtlCol="0">
            <a:normAutofit fontScale="25000" lnSpcReduction="20000"/>
          </a:bodyPr>
          <a:lstStyle/>
          <a:p>
            <a:pPr lvl="0">
              <a:lnSpc>
                <a:spcPct val="110000"/>
              </a:lnSpc>
              <a:spcBef>
                <a:spcPts val="1000"/>
              </a:spcBef>
            </a:pPr>
            <a:endParaRPr lang="en-US" sz="1100" b="1" i="0" dirty="0">
              <a:effectLst/>
            </a:endParaRPr>
          </a:p>
          <a:p>
            <a:pPr lvl="0">
              <a:lnSpc>
                <a:spcPct val="110000"/>
              </a:lnSpc>
              <a:spcBef>
                <a:spcPts val="1000"/>
              </a:spcBef>
            </a:pPr>
            <a:endParaRPr lang="en-US" sz="1100" b="1" dirty="0"/>
          </a:p>
          <a:p>
            <a:pPr lvl="0">
              <a:lnSpc>
                <a:spcPct val="170000"/>
              </a:lnSpc>
              <a:spcBef>
                <a:spcPts val="1000"/>
              </a:spcBef>
            </a:pPr>
            <a:r>
              <a:rPr lang="en-US" sz="4800" b="1" i="0" dirty="0">
                <a:effectLst/>
                <a:latin typeface="Arial" panose="020B0604020202020204" pitchFamily="34" charset="0"/>
                <a:cs typeface="Arial" panose="020B0604020202020204" pitchFamily="34" charset="0"/>
              </a:rPr>
              <a:t>Definition:</a:t>
            </a:r>
            <a:r>
              <a:rPr lang="en-US" sz="4800" b="0" i="0" dirty="0">
                <a:effectLst/>
                <a:latin typeface="Arial" panose="020B0604020202020204" pitchFamily="34" charset="0"/>
                <a:cs typeface="Arial" panose="020B0604020202020204" pitchFamily="34" charset="0"/>
              </a:rPr>
              <a:t> Telehealth uses telephone or video consultations, while remote monitoring tracks health readings, helping professionals assess patients and provide follow-up care remotely (NHS England, 2023).</a:t>
            </a:r>
          </a:p>
          <a:p>
            <a:pPr lvl="0">
              <a:lnSpc>
                <a:spcPct val="170000"/>
              </a:lnSpc>
              <a:spcBef>
                <a:spcPts val="1000"/>
              </a:spcBef>
            </a:pPr>
            <a:r>
              <a:rPr lang="en-US" sz="4800" b="1" i="0" dirty="0">
                <a:effectLst/>
                <a:latin typeface="Arial" panose="020B0604020202020204" pitchFamily="34" charset="0"/>
                <a:cs typeface="Arial" panose="020B0604020202020204" pitchFamily="34" charset="0"/>
              </a:rPr>
              <a:t>Virtual wards:</a:t>
            </a:r>
            <a:r>
              <a:rPr lang="en-US" sz="4800" b="0" i="0" dirty="0">
                <a:effectLst/>
                <a:latin typeface="Arial" panose="020B0604020202020204" pitchFamily="34" charset="0"/>
                <a:cs typeface="Arial" panose="020B0604020202020204" pitchFamily="34" charset="0"/>
              </a:rPr>
              <a:t> Virtual wards allow selected patients to receive hospital-level care at home through clinical supervision, health monitoring and clear plans for responding to deterioration (NHS England, 2023).</a:t>
            </a:r>
          </a:p>
          <a:p>
            <a:pPr lvl="0">
              <a:lnSpc>
                <a:spcPct val="170000"/>
              </a:lnSpc>
              <a:spcBef>
                <a:spcPts val="1000"/>
              </a:spcBef>
            </a:pPr>
            <a:r>
              <a:rPr lang="en-US" sz="4800" b="1" i="0" dirty="0">
                <a:effectLst/>
                <a:latin typeface="Arial" panose="020B0604020202020204" pitchFamily="34" charset="0"/>
                <a:cs typeface="Arial" panose="020B0604020202020204" pitchFamily="34" charset="0"/>
              </a:rPr>
              <a:t>Benefits:</a:t>
            </a:r>
            <a:r>
              <a:rPr lang="en-US" sz="4800" b="0" i="0" dirty="0">
                <a:effectLst/>
                <a:latin typeface="Arial" panose="020B0604020202020204" pitchFamily="34" charset="0"/>
                <a:cs typeface="Arial" panose="020B0604020202020204" pitchFamily="34" charset="0"/>
              </a:rPr>
              <a:t> Telehealth reduces travel, improves access for people with mobility difficulties and supports earlier identification of health problems through regular monitoring (WHO, 2015).</a:t>
            </a:r>
          </a:p>
          <a:p>
            <a:pPr lvl="0">
              <a:lnSpc>
                <a:spcPct val="170000"/>
              </a:lnSpc>
              <a:spcBef>
                <a:spcPts val="1000"/>
              </a:spcBef>
            </a:pPr>
            <a:r>
              <a:rPr lang="en-US" sz="4800" b="1" i="0" dirty="0">
                <a:effectLst/>
                <a:latin typeface="Arial" panose="020B0604020202020204" pitchFamily="34" charset="0"/>
                <a:cs typeface="Arial" panose="020B0604020202020204" pitchFamily="34" charset="0"/>
              </a:rPr>
              <a:t>Limitations:</a:t>
            </a:r>
            <a:r>
              <a:rPr lang="en-US" sz="4800" b="0" i="0" dirty="0">
                <a:effectLst/>
                <a:latin typeface="Arial" panose="020B0604020202020204" pitchFamily="34" charset="0"/>
                <a:cs typeface="Arial" panose="020B0604020202020204" pitchFamily="34" charset="0"/>
              </a:rPr>
              <a:t> Poor internet access, digital skills, costs, disabilities and privacy concerns can prevent older people from benefiting equally from telehealth services (WHO, 2015).</a:t>
            </a:r>
          </a:p>
          <a:p>
            <a:pPr lvl="0">
              <a:lnSpc>
                <a:spcPct val="170000"/>
              </a:lnSpc>
              <a:spcBef>
                <a:spcPts val="1000"/>
              </a:spcBef>
            </a:pPr>
            <a:r>
              <a:rPr lang="en-US" sz="4800" b="1" i="0" dirty="0">
                <a:effectLst/>
                <a:latin typeface="Arial" panose="020B0604020202020204" pitchFamily="34" charset="0"/>
                <a:cs typeface="Arial" panose="020B0604020202020204" pitchFamily="34" charset="0"/>
              </a:rPr>
              <a:t>Safe implementation:</a:t>
            </a:r>
            <a:r>
              <a:rPr lang="en-US" sz="4800" b="0" i="0" dirty="0">
                <a:effectLst/>
                <a:latin typeface="Arial" panose="020B0604020202020204" pitchFamily="34" charset="0"/>
                <a:cs typeface="Arial" panose="020B0604020202020204" pitchFamily="34" charset="0"/>
              </a:rPr>
              <a:t> Telehealth should complement face-to-face care through staff training, informed consent, accessible technology, clear escalation procedures and alternative in-person appointments (CQC, 2024).</a:t>
            </a:r>
          </a:p>
        </p:txBody>
      </p:sp>
      <p:pic>
        <p:nvPicPr>
          <p:cNvPr id="2" name="Picture 1" descr="Detailed view of a medical monitor displaying vital signs and charts in ...">
            <a:extLst>
              <a:ext uri="{FF2B5EF4-FFF2-40B4-BE49-F238E27FC236}">
                <a16:creationId xmlns:a16="http://schemas.microsoft.com/office/drawing/2014/main" id="{1A016949-030D-9C17-62A1-06716659EC6A}"/>
              </a:ext>
            </a:extLst>
          </p:cNvPr>
          <p:cNvPicPr>
            <a:picLocks noChangeAspect="1"/>
          </p:cNvPicPr>
          <p:nvPr/>
        </p:nvPicPr>
        <p:blipFill>
          <a:blip r:embed="rId2"/>
          <a:stretch>
            <a:fillRect/>
          </a:stretch>
        </p:blipFill>
        <p:spPr>
          <a:xfrm>
            <a:off x="1395046" y="3143459"/>
            <a:ext cx="3048000" cy="3048000"/>
          </a:xfrm>
          <a:prstGeom prst="rect">
            <a:avLst/>
          </a:prstGeom>
        </p:spPr>
      </p:pic>
    </p:spTree>
    <p:extLst>
      <p:ext uri="{BB962C8B-B14F-4D97-AF65-F5344CB8AC3E}">
        <p14:creationId xmlns:p14="http://schemas.microsoft.com/office/powerpoint/2010/main" val="15548698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E12F5752-94FC-CB5C-39B7-28167DFA21F8}"/>
              </a:ext>
            </a:extLst>
          </p:cNvPr>
          <p:cNvSpPr>
            <a:spLocks noGrp="1"/>
          </p:cNvSpPr>
          <p:nvPr>
            <p:ph type="title"/>
          </p:nvPr>
        </p:nvSpPr>
        <p:spPr>
          <a:xfrm>
            <a:off x="301752" y="952500"/>
            <a:ext cx="3332784" cy="1581912"/>
          </a:xfrm>
        </p:spPr>
        <p:txBody>
          <a:bodyPr>
            <a:normAutofit/>
          </a:bodyPr>
          <a:lstStyle/>
          <a:p>
            <a:r>
              <a:rPr lang="en-GB" sz="2000" dirty="0"/>
              <a:t>Benefits, Risks and Ethical Considerations of Assistive Technology for Older People</a:t>
            </a:r>
            <a:br>
              <a:rPr lang="en-GB" dirty="0"/>
            </a:br>
            <a:endParaRPr lang="en-US" dirty="0"/>
          </a:p>
        </p:txBody>
      </p:sp>
      <p:sp>
        <p:nvSpPr>
          <p:cNvPr id="3" name="TextBox 2">
            <a:extLst>
              <a:ext uri="{FF2B5EF4-FFF2-40B4-BE49-F238E27FC236}">
                <a16:creationId xmlns:a16="http://schemas.microsoft.com/office/drawing/2014/main" id="{4AABB4A8-0963-AECB-F70E-0E189F808461}"/>
              </a:ext>
            </a:extLst>
          </p:cNvPr>
          <p:cNvSpPr txBox="1"/>
          <p:nvPr/>
        </p:nvSpPr>
        <p:spPr>
          <a:xfrm>
            <a:off x="301751" y="3099816"/>
            <a:ext cx="3857293" cy="3054096"/>
          </a:xfrm>
          <a:prstGeom prst="rect">
            <a:avLst/>
          </a:prstGeom>
        </p:spPr>
        <p:txBody>
          <a:bodyPr vert="horz" lIns="91440" tIns="45720" rIns="91440" bIns="45720" rtlCol="0">
            <a:noAutofit/>
          </a:bodyPr>
          <a:lstStyle/>
          <a:p>
            <a:pPr lvl="0">
              <a:lnSpc>
                <a:spcPct val="110000"/>
              </a:lnSpc>
              <a:spcBef>
                <a:spcPts val="1000"/>
              </a:spcBef>
            </a:pPr>
            <a:r>
              <a:rPr lang="en-US" sz="1200" b="1" i="0" dirty="0">
                <a:effectLst/>
                <a:latin typeface="Arial" panose="020B0604020202020204" pitchFamily="34" charset="0"/>
                <a:cs typeface="Arial" panose="020B0604020202020204" pitchFamily="34" charset="0"/>
              </a:rPr>
              <a:t>Benefits:</a:t>
            </a:r>
            <a:r>
              <a:rPr lang="en-US" sz="1200" b="0" i="0" dirty="0">
                <a:effectLst/>
                <a:latin typeface="Arial" panose="020B0604020202020204" pitchFamily="34" charset="0"/>
                <a:cs typeface="Arial" panose="020B0604020202020204" pitchFamily="34" charset="0"/>
              </a:rPr>
              <a:t> Assistive technology, including personal alarms, fall detectors and medication reminders, can improve safety, independence and confidence, helping older people remain in their own homes (NICE, 2015).</a:t>
            </a:r>
          </a:p>
          <a:p>
            <a:pPr lvl="0">
              <a:lnSpc>
                <a:spcPct val="110000"/>
              </a:lnSpc>
              <a:spcBef>
                <a:spcPts val="1000"/>
              </a:spcBef>
            </a:pPr>
            <a:r>
              <a:rPr lang="en-US" sz="1200" b="1" i="0" dirty="0">
                <a:effectLst/>
                <a:latin typeface="Arial" panose="020B0604020202020204" pitchFamily="34" charset="0"/>
                <a:cs typeface="Arial" panose="020B0604020202020204" pitchFamily="34" charset="0"/>
              </a:rPr>
              <a:t>Risks and limitations:</a:t>
            </a:r>
            <a:r>
              <a:rPr lang="en-US" sz="1200" b="0" i="0" dirty="0">
                <a:effectLst/>
                <a:latin typeface="Arial" panose="020B0604020202020204" pitchFamily="34" charset="0"/>
                <a:cs typeface="Arial" panose="020B0604020202020204" pitchFamily="34" charset="0"/>
              </a:rPr>
              <a:t> Devices may fail because of battery problems, poor connectivity or false alarms. Therefore, technology cannot guarantee safety and requires regular checks and maintenance (WHO, 2015).</a:t>
            </a:r>
          </a:p>
          <a:p>
            <a:pPr lvl="0">
              <a:lnSpc>
                <a:spcPct val="110000"/>
              </a:lnSpc>
              <a:spcBef>
                <a:spcPts val="1000"/>
              </a:spcBef>
            </a:pPr>
            <a:r>
              <a:rPr lang="en-US" sz="1200" b="1" i="0" dirty="0">
                <a:effectLst/>
                <a:latin typeface="Arial" panose="020B0604020202020204" pitchFamily="34" charset="0"/>
                <a:cs typeface="Arial" panose="020B0604020202020204" pitchFamily="34" charset="0"/>
              </a:rPr>
              <a:t>Privacy and evaluation:</a:t>
            </a:r>
            <a:r>
              <a:rPr lang="en-US" sz="1200" b="0" i="0" dirty="0">
                <a:effectLst/>
                <a:latin typeface="Arial" panose="020B0604020202020204" pitchFamily="34" charset="0"/>
                <a:cs typeface="Arial" panose="020B0604020202020204" pitchFamily="34" charset="0"/>
              </a:rPr>
              <a:t> Continuous monitoring may affect privacy, consent and autonomy. Care professionals should ensure technology meets individual needs, preserves human contact and improves quality of life (NICE, 2015; WHO, 2015</a:t>
            </a:r>
          </a:p>
        </p:txBody>
      </p:sp>
      <p:sp>
        <p:nvSpPr>
          <p:cNvPr id="10" name="Picture Placeholder 3">
            <a:extLst>
              <a:ext uri="{FF2B5EF4-FFF2-40B4-BE49-F238E27FC236}">
                <a16:creationId xmlns:a16="http://schemas.microsoft.com/office/drawing/2014/main" id="{83DEED1E-A0A2-6A26-B049-A4B5CD820078}"/>
              </a:ext>
            </a:extLst>
          </p:cNvPr>
          <p:cNvSpPr>
            <a:spLocks noGrp="1" noChangeAspect="1"/>
          </p:cNvSpPr>
          <p:nvPr>
            <p:ph type="pic" sz="quarter" idx="15"/>
          </p:nvPr>
        </p:nvSpPr>
        <p:spPr>
          <a:xfrm>
            <a:off x="5478096" y="344128"/>
            <a:ext cx="6635246" cy="6435213"/>
          </a:xfrm>
        </p:spPr>
        <p:txBody>
          <a:bodyPr/>
          <a:lstStyle/>
          <a:p>
            <a:endParaRPr lang="en-GB" dirty="0"/>
          </a:p>
        </p:txBody>
      </p:sp>
      <p:pic>
        <p:nvPicPr>
          <p:cNvPr id="2" name="Picture 1" descr="How To Use A Personal Alarm And Benefit From It | Brainstorm Security Shop">
            <a:extLst>
              <a:ext uri="{FF2B5EF4-FFF2-40B4-BE49-F238E27FC236}">
                <a16:creationId xmlns:a16="http://schemas.microsoft.com/office/drawing/2014/main" id="{93BC3F03-5398-3B2D-2EF2-FE77A88CEDAE}"/>
              </a:ext>
            </a:extLst>
          </p:cNvPr>
          <p:cNvPicPr>
            <a:picLocks noChangeAspect="1"/>
          </p:cNvPicPr>
          <p:nvPr/>
        </p:nvPicPr>
        <p:blipFill>
          <a:blip r:embed="rId2"/>
          <a:stretch>
            <a:fillRect/>
          </a:stretch>
        </p:blipFill>
        <p:spPr>
          <a:xfrm>
            <a:off x="6096000" y="452130"/>
            <a:ext cx="5110622" cy="5476875"/>
          </a:xfrm>
          <a:prstGeom prst="rect">
            <a:avLst/>
          </a:prstGeom>
        </p:spPr>
      </p:pic>
    </p:spTree>
    <p:extLst>
      <p:ext uri="{BB962C8B-B14F-4D97-AF65-F5344CB8AC3E}">
        <p14:creationId xmlns:p14="http://schemas.microsoft.com/office/powerpoint/2010/main" val="283002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4989CEF6-E5A1-8271-A1C7-05084DA97488}"/>
              </a:ext>
            </a:extLst>
          </p:cNvPr>
          <p:cNvSpPr>
            <a:spLocks noGrp="1"/>
          </p:cNvSpPr>
          <p:nvPr>
            <p:ph type="title"/>
          </p:nvPr>
        </p:nvSpPr>
        <p:spPr>
          <a:xfrm>
            <a:off x="7491984" y="501446"/>
            <a:ext cx="4114800" cy="835741"/>
          </a:xfrm>
        </p:spPr>
        <p:txBody>
          <a:bodyPr vert="horz" lIns="91440" tIns="45720" rIns="91440" bIns="45720" rtlCol="0" anchor="b">
            <a:normAutofit/>
          </a:bodyPr>
          <a:lstStyle/>
          <a:p>
            <a:r>
              <a:rPr lang="en-GB" sz="1800" dirty="0">
                <a:latin typeface="Arial" panose="020B0604020202020204" pitchFamily="34" charset="0"/>
                <a:cs typeface="Arial" panose="020B0604020202020204" pitchFamily="34" charset="0"/>
              </a:rPr>
              <a:t>Case Study Mrs P 85</a:t>
            </a:r>
            <a:br>
              <a:rPr lang="en-GB" sz="1800" dirty="0">
                <a:latin typeface="Arial" panose="020B0604020202020204" pitchFamily="34" charset="0"/>
                <a:cs typeface="Arial" panose="020B0604020202020204" pitchFamily="34" charset="0"/>
              </a:rPr>
            </a:br>
            <a:endParaRPr lang="en-US" sz="1800" dirty="0">
              <a:latin typeface="Arial" panose="020B0604020202020204" pitchFamily="34" charset="0"/>
              <a:cs typeface="Arial" panose="020B0604020202020204" pitchFamily="34" charset="0"/>
            </a:endParaRPr>
          </a:p>
        </p:txBody>
      </p:sp>
      <p:pic>
        <p:nvPicPr>
          <p:cNvPr id="14" name="Picture 13" descr="A midsection of a person holding a miniature house">
            <a:extLst>
              <a:ext uri="{FF2B5EF4-FFF2-40B4-BE49-F238E27FC236}">
                <a16:creationId xmlns:a16="http://schemas.microsoft.com/office/drawing/2014/main" id="{DB1DA172-1182-1947-7CE1-32EA6132A9FE}"/>
              </a:ext>
            </a:extLst>
          </p:cNvPr>
          <p:cNvPicPr>
            <a:picLocks noChangeAspect="1"/>
          </p:cNvPicPr>
          <p:nvPr/>
        </p:nvPicPr>
        <p:blipFill>
          <a:blip r:embed="rId2"/>
          <a:srcRect l="18868" r="17198" b="-1"/>
          <a:stretch>
            <a:fillRect/>
          </a:stretch>
        </p:blipFill>
        <p:spPr>
          <a:xfrm>
            <a:off x="20" y="1"/>
            <a:ext cx="6959580" cy="6858000"/>
          </a:xfrm>
          <a:prstGeom prst="rect">
            <a:avLst/>
          </a:prstGeom>
          <a:noFill/>
        </p:spPr>
      </p:pic>
      <p:sp>
        <p:nvSpPr>
          <p:cNvPr id="5" name="TextBox 4">
            <a:extLst>
              <a:ext uri="{FF2B5EF4-FFF2-40B4-BE49-F238E27FC236}">
                <a16:creationId xmlns:a16="http://schemas.microsoft.com/office/drawing/2014/main" id="{F2CD10C9-AC33-F544-DEBD-144A957FCA22}"/>
              </a:ext>
            </a:extLst>
          </p:cNvPr>
          <p:cNvSpPr txBox="1"/>
          <p:nvPr/>
        </p:nvSpPr>
        <p:spPr>
          <a:xfrm>
            <a:off x="7491984" y="1582994"/>
            <a:ext cx="4114800" cy="4591320"/>
          </a:xfrm>
          <a:prstGeom prst="rect">
            <a:avLst/>
          </a:prstGeom>
        </p:spPr>
        <p:txBody>
          <a:bodyPr vert="horz" lIns="91440" tIns="45720" rIns="91440" bIns="45720" rtlCol="0">
            <a:normAutofit fontScale="25000" lnSpcReduction="20000"/>
          </a:bodyPr>
          <a:lstStyle/>
          <a:p>
            <a:pPr lvl="0">
              <a:lnSpc>
                <a:spcPct val="170000"/>
              </a:lnSpc>
              <a:spcBef>
                <a:spcPts val="1000"/>
              </a:spcBef>
            </a:pPr>
            <a:r>
              <a:rPr lang="en-US" sz="4800" b="1" dirty="0">
                <a:latin typeface="Arial" panose="020B0604020202020204" pitchFamily="34" charset="0"/>
                <a:cs typeface="Arial" panose="020B0604020202020204" pitchFamily="34" charset="0"/>
              </a:rPr>
              <a:t>Assessment of needs:</a:t>
            </a:r>
            <a:r>
              <a:rPr lang="en-US" sz="4800" dirty="0">
                <a:latin typeface="Arial" panose="020B0604020202020204" pitchFamily="34" charset="0"/>
                <a:cs typeface="Arial" panose="020B0604020202020204" pitchFamily="34" charset="0"/>
              </a:rPr>
              <a:t> </a:t>
            </a:r>
            <a:r>
              <a:rPr lang="en-US" sz="4800" dirty="0" err="1">
                <a:latin typeface="Arial" panose="020B0604020202020204" pitchFamily="34" charset="0"/>
                <a:cs typeface="Arial" panose="020B0604020202020204" pitchFamily="34" charset="0"/>
              </a:rPr>
              <a:t>Mrs</a:t>
            </a:r>
            <a:r>
              <a:rPr lang="en-US" sz="4800" dirty="0">
                <a:latin typeface="Arial" panose="020B0604020202020204" pitchFamily="34" charset="0"/>
                <a:cs typeface="Arial" panose="020B0604020202020204" pitchFamily="34" charset="0"/>
              </a:rPr>
              <a:t> P  physical health, emotional wellbeing, daily activities, home environment and personal preferences should be assessed to identify appropriate support (Care Act 2014).</a:t>
            </a:r>
          </a:p>
          <a:p>
            <a:pPr lvl="0">
              <a:lnSpc>
                <a:spcPct val="170000"/>
              </a:lnSpc>
              <a:spcBef>
                <a:spcPts val="1000"/>
              </a:spcBef>
            </a:pPr>
            <a:r>
              <a:rPr lang="en-US" sz="4800" b="1" dirty="0">
                <a:latin typeface="Arial" panose="020B0604020202020204" pitchFamily="34" charset="0"/>
                <a:cs typeface="Arial" panose="020B0604020202020204" pitchFamily="34" charset="0"/>
              </a:rPr>
              <a:t>Home safety:</a:t>
            </a:r>
            <a:r>
              <a:rPr lang="en-US" sz="4800" dirty="0">
                <a:latin typeface="Arial" panose="020B0604020202020204" pitchFamily="34" charset="0"/>
                <a:cs typeface="Arial" panose="020B0604020202020204" pitchFamily="34" charset="0"/>
              </a:rPr>
              <a:t> An occupational therapist can recommend grab rails, adaptations to reduce falls, improved lighting and other, increase confidence and support independence (NICE, 2013).</a:t>
            </a:r>
          </a:p>
          <a:p>
            <a:pPr lvl="0">
              <a:lnSpc>
                <a:spcPct val="170000"/>
              </a:lnSpc>
              <a:spcBef>
                <a:spcPts val="1000"/>
              </a:spcBef>
            </a:pPr>
            <a:r>
              <a:rPr lang="en-US" sz="4800" b="1" dirty="0" err="1">
                <a:latin typeface="Arial" panose="020B0604020202020204" pitchFamily="34" charset="0"/>
                <a:cs typeface="Arial" panose="020B0604020202020204" pitchFamily="34" charset="0"/>
              </a:rPr>
              <a:t>Personalised</a:t>
            </a:r>
            <a:r>
              <a:rPr lang="en-US" sz="4800" b="1" dirty="0">
                <a:latin typeface="Arial" panose="020B0604020202020204" pitchFamily="34" charset="0"/>
                <a:cs typeface="Arial" panose="020B0604020202020204" pitchFamily="34" charset="0"/>
              </a:rPr>
              <a:t> care:</a:t>
            </a:r>
            <a:r>
              <a:rPr lang="en-US" sz="4800" dirty="0">
                <a:latin typeface="Arial" panose="020B0604020202020204" pitchFamily="34" charset="0"/>
                <a:cs typeface="Arial" panose="020B0604020202020204" pitchFamily="34" charset="0"/>
              </a:rPr>
              <a:t> Home-care visits, medication reviews and personal alarms can support daily living, improve treatment safety and provide reassurance with </a:t>
            </a:r>
            <a:r>
              <a:rPr lang="en-US" sz="4800" dirty="0" err="1">
                <a:latin typeface="Arial" panose="020B0604020202020204" pitchFamily="34" charset="0"/>
                <a:cs typeface="Arial" panose="020B0604020202020204" pitchFamily="34" charset="0"/>
              </a:rPr>
              <a:t>Mrs</a:t>
            </a:r>
            <a:r>
              <a:rPr lang="en-US" sz="4800" dirty="0">
                <a:latin typeface="Arial" panose="020B0604020202020204" pitchFamily="34" charset="0"/>
                <a:cs typeface="Arial" panose="020B0604020202020204" pitchFamily="34" charset="0"/>
              </a:rPr>
              <a:t> P. consent (CQC, 2024).</a:t>
            </a:r>
          </a:p>
          <a:p>
            <a:pPr lvl="0">
              <a:lnSpc>
                <a:spcPct val="170000"/>
              </a:lnSpc>
              <a:spcBef>
                <a:spcPts val="1000"/>
              </a:spcBef>
            </a:pPr>
            <a:r>
              <a:rPr lang="en-US" sz="4800" b="1" dirty="0">
                <a:latin typeface="Arial" panose="020B0604020202020204" pitchFamily="34" charset="0"/>
                <a:cs typeface="Arial" panose="020B0604020202020204" pitchFamily="34" charset="0"/>
              </a:rPr>
              <a:t>Technology and healthcare:</a:t>
            </a:r>
            <a:r>
              <a:rPr lang="en-US" sz="4800" dirty="0">
                <a:latin typeface="Arial" panose="020B0604020202020204" pitchFamily="34" charset="0"/>
                <a:cs typeface="Arial" panose="020B0604020202020204" pitchFamily="34" charset="0"/>
              </a:rPr>
              <a:t> Telehealth can support diabetes monitoring and follow-up appointments, while regular reviews ensure her care remains safe, effective and responsive to changing needs (NHS England, 2023; WHO, 2015).</a:t>
            </a:r>
          </a:p>
          <a:p>
            <a:pPr>
              <a:lnSpc>
                <a:spcPct val="110000"/>
              </a:lnSpc>
              <a:spcBef>
                <a:spcPts val="1000"/>
              </a:spcBef>
            </a:pPr>
            <a:br>
              <a:rPr lang="en-US" sz="1200" dirty="0">
                <a:effectLst/>
                <a:latin typeface="Arial" panose="020B0604020202020204" pitchFamily="34" charset="0"/>
                <a:cs typeface="Arial" panose="020B0604020202020204" pitchFamily="34" charset="0"/>
              </a:rPr>
            </a:br>
            <a:br>
              <a:rPr lang="en-US" sz="1200" dirty="0">
                <a:effectLst/>
              </a:rPr>
            </a:br>
            <a:endParaRPr lang="en-US" sz="1200" dirty="0"/>
          </a:p>
        </p:txBody>
      </p:sp>
    </p:spTree>
    <p:extLst>
      <p:ext uri="{BB962C8B-B14F-4D97-AF65-F5344CB8AC3E}">
        <p14:creationId xmlns:p14="http://schemas.microsoft.com/office/powerpoint/2010/main" val="373338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580B3714-E673-A9F8-15D9-5774250605FC}"/>
              </a:ext>
            </a:extLst>
          </p:cNvPr>
          <p:cNvSpPr>
            <a:spLocks noGrp="1"/>
          </p:cNvSpPr>
          <p:nvPr>
            <p:ph type="title"/>
          </p:nvPr>
        </p:nvSpPr>
        <p:spPr>
          <a:xfrm>
            <a:off x="301752" y="245806"/>
            <a:ext cx="3332784" cy="875071"/>
          </a:xfrm>
        </p:spPr>
        <p:txBody>
          <a:bodyPr vert="horz" lIns="91440" tIns="45720" rIns="91440" bIns="45720" rtlCol="0" anchor="b">
            <a:normAutofit fontScale="90000"/>
          </a:bodyPr>
          <a:lstStyle/>
          <a:p>
            <a:r>
              <a:rPr lang="en-GB" sz="2000" dirty="0"/>
              <a:t>The Six Principles of Safeguarding</a:t>
            </a:r>
            <a:br>
              <a:rPr lang="en-GB" dirty="0"/>
            </a:br>
            <a:endParaRPr lang="en-US" dirty="0"/>
          </a:p>
        </p:txBody>
      </p:sp>
      <p:sp>
        <p:nvSpPr>
          <p:cNvPr id="3" name="TextBox 2">
            <a:extLst>
              <a:ext uri="{FF2B5EF4-FFF2-40B4-BE49-F238E27FC236}">
                <a16:creationId xmlns:a16="http://schemas.microsoft.com/office/drawing/2014/main" id="{2A5B5282-8BDB-105B-FA98-B58AA80CA2E9}"/>
              </a:ext>
            </a:extLst>
          </p:cNvPr>
          <p:cNvSpPr txBox="1"/>
          <p:nvPr/>
        </p:nvSpPr>
        <p:spPr>
          <a:xfrm>
            <a:off x="301752" y="934065"/>
            <a:ext cx="3332784" cy="5219848"/>
          </a:xfrm>
          <a:prstGeom prst="rect">
            <a:avLst/>
          </a:prstGeom>
        </p:spPr>
        <p:txBody>
          <a:bodyPr vert="horz" lIns="91440" tIns="45720" rIns="91440" bIns="45720" rtlCol="0">
            <a:noAutofit/>
          </a:bodyPr>
          <a:lstStyle/>
          <a:p>
            <a:pPr lvl="0">
              <a:lnSpc>
                <a:spcPct val="110000"/>
              </a:lnSpc>
              <a:spcBef>
                <a:spcPts val="1000"/>
              </a:spcBef>
            </a:pPr>
            <a:r>
              <a:rPr lang="en-US" sz="1400" b="1" i="0" dirty="0">
                <a:effectLst/>
                <a:latin typeface="Arial" panose="020B0604020202020204" pitchFamily="34" charset="0"/>
                <a:cs typeface="Arial" panose="020B0604020202020204" pitchFamily="34" charset="0"/>
              </a:rPr>
              <a:t>Empowerment:</a:t>
            </a:r>
            <a:r>
              <a:rPr lang="en-US" sz="1400" b="0" i="0" dirty="0">
                <a:effectLst/>
                <a:latin typeface="Arial" panose="020B0604020202020204" pitchFamily="34" charset="0"/>
                <a:cs typeface="Arial" panose="020B0604020202020204" pitchFamily="34" charset="0"/>
              </a:rPr>
              <a:t> Support individuals to make informed decisions about their care and safety, respecting their wishes, choices and consent wherever possible (DHSC, Care and Support Statutory Guidance).</a:t>
            </a:r>
          </a:p>
          <a:p>
            <a:pPr lvl="0">
              <a:lnSpc>
                <a:spcPct val="110000"/>
              </a:lnSpc>
              <a:spcBef>
                <a:spcPts val="1000"/>
              </a:spcBef>
            </a:pPr>
            <a:r>
              <a:rPr lang="en-US" sz="1400" b="1" i="0" dirty="0">
                <a:effectLst/>
                <a:latin typeface="Arial" panose="020B0604020202020204" pitchFamily="34" charset="0"/>
                <a:cs typeface="Arial" panose="020B0604020202020204" pitchFamily="34" charset="0"/>
              </a:rPr>
              <a:t>Prevention:</a:t>
            </a:r>
            <a:r>
              <a:rPr lang="en-US" sz="1400" b="0" i="0" dirty="0">
                <a:effectLst/>
                <a:latin typeface="Arial" panose="020B0604020202020204" pitchFamily="34" charset="0"/>
                <a:cs typeface="Arial" panose="020B0604020202020204" pitchFamily="34" charset="0"/>
              </a:rPr>
              <a:t> Take early action to prevent abuse, mistreatment, financial scams, medication misuse and carer stress before situations become more serious (DHSC, Care and Support Statutory Guidance).</a:t>
            </a:r>
          </a:p>
          <a:p>
            <a:pPr lvl="0">
              <a:lnSpc>
                <a:spcPct val="110000"/>
              </a:lnSpc>
              <a:spcBef>
                <a:spcPts val="1000"/>
              </a:spcBef>
            </a:pPr>
            <a:r>
              <a:rPr lang="en-US" sz="1400" b="1" i="0" dirty="0">
                <a:effectLst/>
                <a:latin typeface="Arial" panose="020B0604020202020204" pitchFamily="34" charset="0"/>
                <a:cs typeface="Arial" panose="020B0604020202020204" pitchFamily="34" charset="0"/>
              </a:rPr>
              <a:t>Proportionality:</a:t>
            </a:r>
            <a:r>
              <a:rPr lang="en-US" sz="1400" b="0" i="0" dirty="0">
                <a:effectLst/>
                <a:latin typeface="Arial" panose="020B0604020202020204" pitchFamily="34" charset="0"/>
                <a:cs typeface="Arial" panose="020B0604020202020204" pitchFamily="34" charset="0"/>
              </a:rPr>
              <a:t> Ensure safeguarding responses are appropriate to the level of risk and use the least intrusive intervention necessary to protect the individual (DHSC, Care and Support Statutory Guidance).</a:t>
            </a:r>
          </a:p>
        </p:txBody>
      </p:sp>
      <p:pic>
        <p:nvPicPr>
          <p:cNvPr id="15" name="Picture 14" descr="Red toy person in front of two lines of white figures">
            <a:extLst>
              <a:ext uri="{FF2B5EF4-FFF2-40B4-BE49-F238E27FC236}">
                <a16:creationId xmlns:a16="http://schemas.microsoft.com/office/drawing/2014/main" id="{5E5FF2EE-C342-AC24-4A01-6D7555E4F308}"/>
              </a:ext>
            </a:extLst>
          </p:cNvPr>
          <p:cNvPicPr>
            <a:picLocks noChangeAspect="1"/>
          </p:cNvPicPr>
          <p:nvPr/>
        </p:nvPicPr>
        <p:blipFill>
          <a:blip r:embed="rId2"/>
          <a:srcRect l="13391" r="9535"/>
          <a:stretch>
            <a:fillRect/>
          </a:stretch>
        </p:blipFill>
        <p:spPr>
          <a:xfrm>
            <a:off x="4152900" y="10"/>
            <a:ext cx="8039100" cy="6857990"/>
          </a:xfrm>
          <a:prstGeom prst="rect">
            <a:avLst/>
          </a:prstGeom>
          <a:noFill/>
        </p:spPr>
      </p:pic>
    </p:spTree>
    <p:extLst>
      <p:ext uri="{BB962C8B-B14F-4D97-AF65-F5344CB8AC3E}">
        <p14:creationId xmlns:p14="http://schemas.microsoft.com/office/powerpoint/2010/main" val="2240613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55A52-4EC7-FCC2-1E54-FC5AB8A06188}"/>
              </a:ext>
            </a:extLst>
          </p:cNvPr>
          <p:cNvSpPr>
            <a:spLocks noGrp="1"/>
          </p:cNvSpPr>
          <p:nvPr>
            <p:ph type="title"/>
          </p:nvPr>
        </p:nvSpPr>
        <p:spPr/>
        <p:txBody>
          <a:bodyPr>
            <a:normAutofit/>
          </a:bodyPr>
          <a:lstStyle/>
          <a:p>
            <a:r>
              <a:rPr lang="en-GB" sz="1800" dirty="0"/>
              <a:t>The Six Principles of </a:t>
            </a:r>
            <a:r>
              <a:rPr lang="en-GB" sz="1800" dirty="0" err="1"/>
              <a:t>Safequarding</a:t>
            </a:r>
            <a:endParaRPr lang="en-GB" sz="1800" dirty="0"/>
          </a:p>
        </p:txBody>
      </p:sp>
      <p:sp>
        <p:nvSpPr>
          <p:cNvPr id="4" name="Picture Placeholder 3">
            <a:extLst>
              <a:ext uri="{FF2B5EF4-FFF2-40B4-BE49-F238E27FC236}">
                <a16:creationId xmlns:a16="http://schemas.microsoft.com/office/drawing/2014/main" id="{5165F0E8-BB3B-3236-9E19-E50FF3CED13D}"/>
              </a:ext>
            </a:extLst>
          </p:cNvPr>
          <p:cNvSpPr>
            <a:spLocks noGrp="1" noChangeAspect="1"/>
          </p:cNvSpPr>
          <p:nvPr>
            <p:ph type="pic" sz="quarter" idx="15"/>
          </p:nvPr>
        </p:nvSpPr>
        <p:spPr/>
        <p:txBody>
          <a:bodyPr/>
          <a:lstStyle/>
          <a:p>
            <a:endParaRPr lang="en-GB"/>
          </a:p>
        </p:txBody>
      </p:sp>
      <p:sp>
        <p:nvSpPr>
          <p:cNvPr id="6" name="TextBox 5">
            <a:extLst>
              <a:ext uri="{FF2B5EF4-FFF2-40B4-BE49-F238E27FC236}">
                <a16:creationId xmlns:a16="http://schemas.microsoft.com/office/drawing/2014/main" id="{876122F6-CC05-3629-571E-8FA8F695B281}"/>
              </a:ext>
            </a:extLst>
          </p:cNvPr>
          <p:cNvSpPr txBox="1"/>
          <p:nvPr/>
        </p:nvSpPr>
        <p:spPr>
          <a:xfrm>
            <a:off x="4571999" y="1641987"/>
            <a:ext cx="5112775" cy="4509696"/>
          </a:xfrm>
          <a:prstGeom prst="rect">
            <a:avLst/>
          </a:prstGeom>
          <a:noFill/>
        </p:spPr>
        <p:txBody>
          <a:bodyPr wrap="square">
            <a:spAutoFit/>
          </a:bodyPr>
          <a:lstStyle/>
          <a:p>
            <a:pPr lvl="0">
              <a:lnSpc>
                <a:spcPct val="150000"/>
              </a:lnSpc>
              <a:spcBef>
                <a:spcPts val="1000"/>
              </a:spcBef>
            </a:pPr>
            <a:r>
              <a:rPr lang="en-US" sz="1400" b="1" i="0" dirty="0">
                <a:effectLst/>
              </a:rPr>
              <a:t>Protection:</a:t>
            </a:r>
            <a:r>
              <a:rPr lang="en-US" sz="1400" b="0" i="0" dirty="0">
                <a:effectLst/>
              </a:rPr>
              <a:t> Provide appropriate support, advocacy and representation to individuals experiencing abuse or neglect, particularly those who are vulnerable or unable to protect themselves (DHSC, Care and Support Statutory Guidance).</a:t>
            </a:r>
          </a:p>
          <a:p>
            <a:pPr lvl="0">
              <a:lnSpc>
                <a:spcPct val="150000"/>
              </a:lnSpc>
              <a:spcBef>
                <a:spcPts val="1000"/>
              </a:spcBef>
            </a:pPr>
            <a:r>
              <a:rPr lang="en-US" sz="1400" b="1" i="0" dirty="0">
                <a:effectLst/>
              </a:rPr>
              <a:t>Partnership:</a:t>
            </a:r>
            <a:r>
              <a:rPr lang="en-US" sz="1400" b="0" i="0" dirty="0">
                <a:effectLst/>
              </a:rPr>
              <a:t> Encourage cooperation between health professionals, social workers, local authorities, families and other agencies, sharing information lawfully to protect individuals (DHSC, Care and Support Statutory Guidance).</a:t>
            </a:r>
          </a:p>
          <a:p>
            <a:pPr lvl="0">
              <a:lnSpc>
                <a:spcPct val="150000"/>
              </a:lnSpc>
              <a:spcBef>
                <a:spcPts val="1000"/>
              </a:spcBef>
            </a:pPr>
            <a:r>
              <a:rPr lang="en-US" sz="1400" b="1" i="0" dirty="0">
                <a:effectLst/>
              </a:rPr>
              <a:t>Accountability:</a:t>
            </a:r>
            <a:r>
              <a:rPr lang="en-US" sz="1400" b="0" i="0" dirty="0">
                <a:effectLst/>
              </a:rPr>
              <a:t> Ensure safeguarding decisions are clearly documented, responsibilities are understood and practitioners are answerable for their actions. Technology alerts must be investigated sensitively rather than treated as proof of abuse (DHSC, Care and Support Statutory Guidance).</a:t>
            </a:r>
          </a:p>
        </p:txBody>
      </p:sp>
    </p:spTree>
    <p:extLst>
      <p:ext uri="{BB962C8B-B14F-4D97-AF65-F5344CB8AC3E}">
        <p14:creationId xmlns:p14="http://schemas.microsoft.com/office/powerpoint/2010/main" val="541743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079AE50-F0A1-F352-858C-0541E84961EE}"/>
              </a:ext>
            </a:extLst>
          </p:cNvPr>
          <p:cNvSpPr>
            <a:spLocks noGrp="1"/>
          </p:cNvSpPr>
          <p:nvPr>
            <p:ph type="title"/>
          </p:nvPr>
        </p:nvSpPr>
        <p:spPr>
          <a:xfrm>
            <a:off x="301752" y="952499"/>
            <a:ext cx="6751127" cy="1250871"/>
          </a:xfrm>
        </p:spPr>
        <p:txBody>
          <a:bodyPr/>
          <a:lstStyle/>
          <a:p>
            <a:r>
              <a:rPr lang="en-GB" b="1" dirty="0"/>
              <a:t>Recommendations for Improving Older People’s Care</a:t>
            </a:r>
            <a:br>
              <a:rPr lang="en-GB" b="1" dirty="0"/>
            </a:br>
            <a:endParaRPr lang="en-US" dirty="0"/>
          </a:p>
        </p:txBody>
      </p:sp>
      <p:sp>
        <p:nvSpPr>
          <p:cNvPr id="3" name="TextBox 2">
            <a:extLst>
              <a:ext uri="{FF2B5EF4-FFF2-40B4-BE49-F238E27FC236}">
                <a16:creationId xmlns:a16="http://schemas.microsoft.com/office/drawing/2014/main" id="{6E38C08B-4E68-CE95-C0A5-757A6F9700F7}"/>
              </a:ext>
            </a:extLst>
          </p:cNvPr>
          <p:cNvSpPr txBox="1"/>
          <p:nvPr/>
        </p:nvSpPr>
        <p:spPr>
          <a:xfrm>
            <a:off x="301752" y="2410518"/>
            <a:ext cx="6755514" cy="3807402"/>
          </a:xfrm>
          <a:prstGeom prst="rect">
            <a:avLst/>
          </a:prstGeom>
        </p:spPr>
        <p:txBody>
          <a:bodyPr vert="horz" lIns="91440" tIns="45720" rIns="91440" bIns="45720" rtlCol="0">
            <a:normAutofit fontScale="92500" lnSpcReduction="10000"/>
          </a:bodyPr>
          <a:lstStyle/>
          <a:p>
            <a:pPr lvl="0">
              <a:lnSpc>
                <a:spcPct val="100000"/>
              </a:lnSpc>
              <a:spcBef>
                <a:spcPts val="1000"/>
              </a:spcBef>
            </a:pPr>
            <a:r>
              <a:rPr lang="en-GB" sz="1300" dirty="0">
                <a:latin typeface="Arial" panose="020B0604020202020204" pitchFamily="34" charset="0"/>
                <a:cs typeface="Arial" panose="020B0604020202020204" pitchFamily="34" charset="0"/>
              </a:rPr>
              <a:t>Prevention and early intervention: To preserve independence, lower risks, and enhance wellbeing, invest in fall prevention, strength and balance programs, home modifications, and social prescribing (NICE, 2013; WHO, 2015).</a:t>
            </a:r>
            <a:endParaRPr lang="en-US" sz="1300" dirty="0">
              <a:latin typeface="Arial" panose="020B0604020202020204" pitchFamily="34" charset="0"/>
              <a:cs typeface="Arial" panose="020B0604020202020204" pitchFamily="34" charset="0"/>
            </a:endParaRPr>
          </a:p>
          <a:p>
            <a:pPr lvl="0">
              <a:lnSpc>
                <a:spcPct val="110000"/>
              </a:lnSpc>
              <a:spcBef>
                <a:spcPts val="1000"/>
              </a:spcBef>
            </a:pPr>
            <a:r>
              <a:rPr lang="en-US" sz="1300" b="1" dirty="0">
                <a:latin typeface="Arial" panose="020B0604020202020204" pitchFamily="34" charset="0"/>
                <a:cs typeface="Arial" panose="020B0604020202020204" pitchFamily="34" charset="0"/>
              </a:rPr>
              <a:t>Workforce and care options:</a:t>
            </a:r>
            <a:r>
              <a:rPr lang="en-US" sz="1300" dirty="0">
                <a:latin typeface="Arial" panose="020B0604020202020204" pitchFamily="34" charset="0"/>
                <a:cs typeface="Arial" panose="020B0604020202020204" pitchFamily="34" charset="0"/>
              </a:rPr>
              <a:t> Improve staff training, working conditions and career progression while providing malleable home care, enablement and residential care to meet individual needs (Skills for Care, 2025; CQC, 2024).</a:t>
            </a:r>
          </a:p>
          <a:p>
            <a:pPr lvl="0">
              <a:lnSpc>
                <a:spcPct val="110000"/>
              </a:lnSpc>
              <a:spcBef>
                <a:spcPts val="1000"/>
              </a:spcBef>
            </a:pPr>
            <a:r>
              <a:rPr lang="en-US" sz="1300" b="1" dirty="0">
                <a:latin typeface="Arial" panose="020B0604020202020204" pitchFamily="34" charset="0"/>
                <a:cs typeface="Arial" panose="020B0604020202020204" pitchFamily="34" charset="0"/>
              </a:rPr>
              <a:t>Inclusive technology:</a:t>
            </a:r>
            <a:r>
              <a:rPr lang="en-US" sz="1300" dirty="0">
                <a:latin typeface="Arial" panose="020B0604020202020204" pitchFamily="34" charset="0"/>
                <a:cs typeface="Arial" panose="020B0604020202020204" pitchFamily="34" charset="0"/>
              </a:rPr>
              <a:t> Provide accessible digital equipment, training, privacy protection and non-digital substitutes to ensure older people can benefit from technology without exclusion (WHO, 2015; NHS England, 2023).</a:t>
            </a:r>
          </a:p>
          <a:p>
            <a:pPr lvl="0">
              <a:lnSpc>
                <a:spcPct val="100000"/>
              </a:lnSpc>
              <a:spcBef>
                <a:spcPts val="1000"/>
              </a:spcBef>
            </a:pPr>
            <a:r>
              <a:rPr lang="en-GB" sz="1300" dirty="0">
                <a:latin typeface="Arial" panose="020B0604020202020204" pitchFamily="34" charset="0"/>
                <a:cs typeface="Arial" panose="020B0604020202020204" pitchFamily="34" charset="0"/>
              </a:rPr>
              <a:t>Person-centred outcomes: Assess care based on people's self-assurance, independence, relationships, and personal preferences. To enhance lived experiences, address personnel constraints, budget shortfalls, and disjointed services (Care Act 2014; CQC, 2024). </a:t>
            </a:r>
            <a:endParaRPr lang="en-US" sz="1300" b="1" dirty="0">
              <a:latin typeface="Arial" panose="020B0604020202020204" pitchFamily="34" charset="0"/>
              <a:cs typeface="Arial" panose="020B0604020202020204" pitchFamily="34" charset="0"/>
            </a:endParaRPr>
          </a:p>
          <a:p>
            <a:pPr lvl="0">
              <a:lnSpc>
                <a:spcPct val="110000"/>
              </a:lnSpc>
              <a:spcBef>
                <a:spcPts val="1000"/>
              </a:spcBef>
            </a:pPr>
            <a:endParaRPr lang="en-US" sz="1300" b="1" dirty="0">
              <a:latin typeface="Arial" panose="020B0604020202020204" pitchFamily="34" charset="0"/>
              <a:cs typeface="Arial" panose="020B0604020202020204" pitchFamily="34" charset="0"/>
            </a:endParaRPr>
          </a:p>
          <a:p>
            <a:pPr lvl="0">
              <a:lnSpc>
                <a:spcPct val="110000"/>
              </a:lnSpc>
              <a:spcBef>
                <a:spcPts val="1000"/>
              </a:spcBef>
            </a:pPr>
            <a:endParaRPr lang="en-US" sz="1200" b="1" dirty="0"/>
          </a:p>
          <a:p>
            <a:pPr lvl="0">
              <a:lnSpc>
                <a:spcPct val="110000"/>
              </a:lnSpc>
              <a:spcBef>
                <a:spcPts val="1000"/>
              </a:spcBef>
            </a:pPr>
            <a:br>
              <a:rPr lang="en-US" sz="1200" dirty="0">
                <a:effectLst/>
              </a:rPr>
            </a:br>
            <a:endParaRPr lang="en-US" sz="1200" dirty="0"/>
          </a:p>
        </p:txBody>
      </p:sp>
    </p:spTree>
    <p:extLst>
      <p:ext uri="{BB962C8B-B14F-4D97-AF65-F5344CB8AC3E}">
        <p14:creationId xmlns:p14="http://schemas.microsoft.com/office/powerpoint/2010/main" val="2792911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5C12C8-3F7F-CB37-773B-95472744CBA7}"/>
              </a:ext>
            </a:extLst>
          </p:cNvPr>
          <p:cNvSpPr>
            <a:spLocks noGrp="1"/>
          </p:cNvSpPr>
          <p:nvPr>
            <p:ph type="title"/>
          </p:nvPr>
        </p:nvSpPr>
        <p:spPr>
          <a:xfrm>
            <a:off x="7491984" y="955810"/>
            <a:ext cx="4114800" cy="1244051"/>
          </a:xfrm>
        </p:spPr>
        <p:txBody>
          <a:bodyPr/>
          <a:lstStyle/>
          <a:p>
            <a:r>
              <a:rPr lang="en-GB" b="1" dirty="0"/>
              <a:t>Conclusion</a:t>
            </a:r>
            <a:endParaRPr lang="en-US" dirty="0"/>
          </a:p>
        </p:txBody>
      </p:sp>
      <p:pic>
        <p:nvPicPr>
          <p:cNvPr id="5" name="Picture 4" descr="Colourful carved figures of humans">
            <a:extLst>
              <a:ext uri="{FF2B5EF4-FFF2-40B4-BE49-F238E27FC236}">
                <a16:creationId xmlns:a16="http://schemas.microsoft.com/office/drawing/2014/main" id="{7BF87E3D-1E77-3697-E460-F7CEF1A03166}"/>
              </a:ext>
            </a:extLst>
          </p:cNvPr>
          <p:cNvPicPr>
            <a:picLocks noChangeAspect="1"/>
          </p:cNvPicPr>
          <p:nvPr/>
        </p:nvPicPr>
        <p:blipFill>
          <a:blip r:embed="rId2"/>
          <a:srcRect l="13964" r="13731" b="-1"/>
          <a:stretch>
            <a:fillRect/>
          </a:stretch>
        </p:blipFill>
        <p:spPr>
          <a:xfrm>
            <a:off x="20" y="1"/>
            <a:ext cx="6959580" cy="6858000"/>
          </a:xfrm>
          <a:prstGeom prst="rect">
            <a:avLst/>
          </a:prstGeom>
          <a:noFill/>
        </p:spPr>
      </p:pic>
      <p:sp>
        <p:nvSpPr>
          <p:cNvPr id="3" name="TextBox 2">
            <a:extLst>
              <a:ext uri="{FF2B5EF4-FFF2-40B4-BE49-F238E27FC236}">
                <a16:creationId xmlns:a16="http://schemas.microsoft.com/office/drawing/2014/main" id="{23A34ECE-041E-2F3B-E8CC-A8D6DD98DAB9}"/>
              </a:ext>
            </a:extLst>
          </p:cNvPr>
          <p:cNvSpPr txBox="1"/>
          <p:nvPr/>
        </p:nvSpPr>
        <p:spPr>
          <a:xfrm>
            <a:off x="7491984" y="2458066"/>
            <a:ext cx="4114800" cy="4399934"/>
          </a:xfrm>
          <a:prstGeom prst="rect">
            <a:avLst/>
          </a:prstGeom>
        </p:spPr>
        <p:txBody>
          <a:bodyPr vert="horz" lIns="91440" tIns="45720" rIns="91440" bIns="45720" rtlCol="0">
            <a:normAutofit fontScale="25000" lnSpcReduction="20000"/>
          </a:bodyPr>
          <a:lstStyle/>
          <a:p>
            <a:pPr>
              <a:lnSpc>
                <a:spcPct val="110000"/>
              </a:lnSpc>
              <a:spcBef>
                <a:spcPts val="1000"/>
              </a:spcBef>
            </a:pPr>
            <a:endParaRPr lang="en-US" sz="700" b="1" dirty="0"/>
          </a:p>
          <a:p>
            <a:pPr>
              <a:lnSpc>
                <a:spcPct val="110000"/>
              </a:lnSpc>
              <a:spcBef>
                <a:spcPts val="1000"/>
              </a:spcBef>
            </a:pPr>
            <a:r>
              <a:rPr lang="en-US" sz="5600" dirty="0"/>
              <a:t>The ageing UK population creates increasing demands and opportunities for health and social care services. Older people may experience physical health problems, loneliness, reduced independence and difficulties accessing suitable care (Age UK, 2024; CQC, 2024). The biopsychosocial model, life course theory and continuity theory help explain how physical health, personal experiences, social relationships and familiar routines influence wellbeing in later life (Engel, 1977; Elder, 1998; Atchley, 1989).</a:t>
            </a:r>
          </a:p>
          <a:p>
            <a:pPr>
              <a:lnSpc>
                <a:spcPct val="110000"/>
              </a:lnSpc>
              <a:spcBef>
                <a:spcPts val="1000"/>
              </a:spcBef>
            </a:pPr>
            <a:r>
              <a:rPr lang="en-US" sz="5600" dirty="0"/>
              <a:t>Services such as residential care, domiciliary care, telehealth and assistive technology can support older people to live safely and independently (NHS England, 2023; CQC, 2024). However, challenges including staff shortages, high costs, unequal access and digital exclusion must be addressed (Skills for Care, 2025; Age UK, 2024). Improving staff training, communication and collaboration between services can help ensure effective and coordinated care.</a:t>
            </a:r>
          </a:p>
          <a:p>
            <a:pPr>
              <a:lnSpc>
                <a:spcPct val="110000"/>
              </a:lnSpc>
              <a:spcBef>
                <a:spcPts val="1000"/>
              </a:spcBef>
            </a:pPr>
            <a:r>
              <a:rPr lang="en-US" sz="5600" dirty="0"/>
              <a:t>Ultimately, chronological age alone does not determine an individual's needs. Care should be person-</a:t>
            </a:r>
            <a:r>
              <a:rPr lang="en-US" sz="5600" dirty="0" err="1"/>
              <a:t>centred</a:t>
            </a:r>
            <a:r>
              <a:rPr lang="en-US" sz="5600" dirty="0"/>
              <a:t>, respecting each person's dignity, culture, preferences and right to make choices (Care Act 2014; Equality Act 2010). By combining appropriate support with meaningful relationships and opportunities for independence, health and social care services can improve quality of life and help older people feel valued, included and supported in society (Atchley, 1989; </a:t>
            </a:r>
            <a:r>
              <a:rPr lang="en-US" sz="5600" dirty="0" err="1"/>
              <a:t>Kitwood</a:t>
            </a:r>
            <a:r>
              <a:rPr lang="en-US" sz="5600" dirty="0"/>
              <a:t>, 1997).</a:t>
            </a:r>
          </a:p>
          <a:p>
            <a:pPr>
              <a:lnSpc>
                <a:spcPct val="110000"/>
              </a:lnSpc>
              <a:spcBef>
                <a:spcPts val="1000"/>
              </a:spcBef>
            </a:pPr>
            <a:br>
              <a:rPr lang="en-US" sz="700" dirty="0">
                <a:effectLst/>
              </a:rPr>
            </a:br>
            <a:endParaRPr lang="en-US" sz="700" dirty="0"/>
          </a:p>
        </p:txBody>
      </p:sp>
    </p:spTree>
    <p:extLst>
      <p:ext uri="{BB962C8B-B14F-4D97-AF65-F5344CB8AC3E}">
        <p14:creationId xmlns:p14="http://schemas.microsoft.com/office/powerpoint/2010/main" val="3033043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6CC4EC08-CA23-ED0F-828B-41C7325F93B4}"/>
              </a:ext>
            </a:extLst>
          </p:cNvPr>
          <p:cNvSpPr txBox="1"/>
          <p:nvPr/>
        </p:nvSpPr>
        <p:spPr>
          <a:xfrm>
            <a:off x="2172929" y="-215694"/>
            <a:ext cx="7226709" cy="738664"/>
          </a:xfrm>
          <a:prstGeom prst="rect">
            <a:avLst/>
          </a:prstGeom>
          <a:noFill/>
        </p:spPr>
        <p:txBody>
          <a:bodyPr wrap="square">
            <a:spAutoFit/>
          </a:bodyPr>
          <a:lstStyle/>
          <a:p>
            <a:pPr>
              <a:buNone/>
            </a:pPr>
            <a:endParaRPr lang="en-GB" sz="1400" dirty="0"/>
          </a:p>
          <a:p>
            <a:pPr>
              <a:buNone/>
            </a:pPr>
            <a:endParaRPr lang="en-GB" sz="1400" dirty="0"/>
          </a:p>
          <a:p>
            <a:pPr>
              <a:buNone/>
            </a:pPr>
            <a:endParaRPr lang="en-GB" sz="1400" dirty="0"/>
          </a:p>
        </p:txBody>
      </p:sp>
    </p:spTree>
    <p:extLst>
      <p:ext uri="{BB962C8B-B14F-4D97-AF65-F5344CB8AC3E}">
        <p14:creationId xmlns:p14="http://schemas.microsoft.com/office/powerpoint/2010/main" val="21093333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38C037E-E0BD-66B3-BA07-9B3EFCBB0452}"/>
              </a:ext>
            </a:extLst>
          </p:cNvPr>
          <p:cNvSpPr txBox="1"/>
          <p:nvPr/>
        </p:nvSpPr>
        <p:spPr>
          <a:xfrm>
            <a:off x="3048000" y="476803"/>
            <a:ext cx="6096000" cy="1200329"/>
          </a:xfrm>
          <a:prstGeom prst="rect">
            <a:avLst/>
          </a:prstGeom>
          <a:noFill/>
        </p:spPr>
        <p:txBody>
          <a:bodyPr wrap="square">
            <a:spAutoFit/>
          </a:bodyPr>
          <a:lstStyle/>
          <a:p>
            <a:pPr marL="285750" indent="-2857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1230578"/>
      </p:ext>
    </p:extLst>
  </p:cSld>
  <p:clrMapOvr>
    <a:masterClrMapping/>
  </p:clrMapOvr>
</p:sld>
</file>

<file path=ppt/theme/theme1.xml><?xml version="1.0" encoding="utf-8"?>
<a:theme xmlns:a="http://schemas.openxmlformats.org/drawingml/2006/main" name="Dark Gradient">
  <a:themeElements>
    <a:clrScheme name="Dark Gradient">
      <a:dk1>
        <a:sysClr val="windowText" lastClr="000000"/>
      </a:dk1>
      <a:lt1>
        <a:sysClr val="window" lastClr="FFFFFF"/>
      </a:lt1>
      <a:dk2>
        <a:srgbClr val="0B0C12"/>
      </a:dk2>
      <a:lt2>
        <a:srgbClr val="ECF0FB"/>
      </a:lt2>
      <a:accent1>
        <a:srgbClr val="4970FF"/>
      </a:accent1>
      <a:accent2>
        <a:srgbClr val="712ED5"/>
      </a:accent2>
      <a:accent3>
        <a:srgbClr val="00C4B6"/>
      </a:accent3>
      <a:accent4>
        <a:srgbClr val="3633D1"/>
      </a:accent4>
      <a:accent5>
        <a:srgbClr val="4AB1FE"/>
      </a:accent5>
      <a:accent6>
        <a:srgbClr val="9E2FD5"/>
      </a:accent6>
      <a:hlink>
        <a:srgbClr val="4970FF"/>
      </a:hlink>
      <a:folHlink>
        <a:srgbClr val="8E24FF"/>
      </a:folHlink>
    </a:clrScheme>
    <a:fontScheme name="Custom 53">
      <a:majorFont>
        <a:latin typeface="Arial Nova Light"/>
        <a:ea typeface=""/>
        <a:cs typeface=""/>
      </a:majorFont>
      <a:minorFont>
        <a:latin typeface="Arial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rk gradient" id="{E11C298A-C952-4C7C-AD82-FDE632A020A2}" vid="{C429265E-EED5-40F2-8F51-E02F8E47A731}"/>
    </a:ext>
  </a:extLst>
</a:theme>
</file>

<file path=docProps/app.xml><?xml version="1.0" encoding="utf-8"?>
<Properties xmlns="http://schemas.openxmlformats.org/officeDocument/2006/extended-properties" xmlns:vt="http://schemas.openxmlformats.org/officeDocument/2006/docPropsVTypes">
  <Template>Dark Gradient</Template>
  <TotalTime>6099</TotalTime>
  <Words>2850</Words>
  <Application>Microsoft Office PowerPoint</Application>
  <PresentationFormat>Widescreen</PresentationFormat>
  <Paragraphs>127</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Aptos</vt:lpstr>
      <vt:lpstr>Arial</vt:lpstr>
      <vt:lpstr>Arial Nova Light</vt:lpstr>
      <vt:lpstr>Dark Gradient</vt:lpstr>
      <vt:lpstr>PowerPoint Presentation</vt:lpstr>
      <vt:lpstr>INTRODUCTION</vt:lpstr>
      <vt:lpstr>Why does the ageing population matter in the UK? </vt:lpstr>
      <vt:lpstr>Health and Social Care Needs of Older Adults </vt:lpstr>
      <vt:lpstr>Life Course Theory of Ageing and Appplication </vt:lpstr>
      <vt:lpstr>Continuity Theories of Ageing</vt:lpstr>
      <vt:lpstr>Applying Continuity and Life course Theories </vt:lpstr>
      <vt:lpstr>Care Act 2014</vt:lpstr>
      <vt:lpstr> Equality Act 2010</vt:lpstr>
      <vt:lpstr>Current Health and Social Care Services for Older People </vt:lpstr>
      <vt:lpstr>Residential Care for Older People, Support, Benefits and Challenges </vt:lpstr>
      <vt:lpstr>Challenges in Adult Social Care </vt:lpstr>
      <vt:lpstr>Remote Monitoring</vt:lpstr>
      <vt:lpstr>Benefits, Risks and Ethical Considerations of Assistive Technology for Older People </vt:lpstr>
      <vt:lpstr>Case Study Mrs P 85 </vt:lpstr>
      <vt:lpstr>The Six Principles of Safeguarding </vt:lpstr>
      <vt:lpstr>The Six Principles of Safequarding</vt:lpstr>
      <vt:lpstr>Recommendations for Improving Older People’s Care </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Adenike Kuku-Ogunfeibo (2329249)</dc:creator>
  <cp:lastModifiedBy>Adenike Kuku-Ogunfeibo (2329249)</cp:lastModifiedBy>
  <cp:revision>1</cp:revision>
  <dcterms:created xsi:type="dcterms:W3CDTF">2026-10-12T21:28:32Z</dcterms:created>
  <dcterms:modified xsi:type="dcterms:W3CDTF">2026-10-25T01:24:45Z</dcterms:modified>
</cp:coreProperties>
</file>