
<file path=[Content_Types].xml><?xml version="1.0" encoding="utf-8"?>
<Types xmlns="http://schemas.openxmlformats.org/package/2006/content-types"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</p:sldIdLst>
  <p:sldSz cx="5461000" cy="8496300"/>
  <p:notesSz cx="5461000" cy="84963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3408" y="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10051" y="2633853"/>
            <a:ext cx="4647247" cy="178422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820102" y="4757928"/>
            <a:ext cx="3827145" cy="21240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4/9/2025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4/9/2025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273367" y="1954149"/>
            <a:ext cx="2378297" cy="560755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2815685" y="1954149"/>
            <a:ext cx="2378297" cy="560755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4/9/2025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4/9/2025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4/9/2025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790476" y="1247619"/>
            <a:ext cx="4504762" cy="3600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73367" y="339852"/>
            <a:ext cx="4920615" cy="135940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73367" y="1954149"/>
            <a:ext cx="4920615" cy="560755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1858899" y="7901559"/>
            <a:ext cx="1749552" cy="4248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273367" y="7901559"/>
            <a:ext cx="1257490" cy="4248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4/9/2025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3936492" y="7901559"/>
            <a:ext cx="1257490" cy="4248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709511" y="1300791"/>
            <a:ext cx="2000885" cy="19240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100" spc="-45" dirty="0">
                <a:solidFill>
                  <a:srgbClr val="1D1D1D"/>
                </a:solidFill>
                <a:latin typeface="Arial MT"/>
                <a:cs typeface="Arial MT"/>
              </a:rPr>
              <a:t>How</a:t>
            </a:r>
            <a:r>
              <a:rPr sz="1100" spc="-25" dirty="0">
                <a:solidFill>
                  <a:srgbClr val="1D1D1D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1100" spc="1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100" spc="-25" dirty="0">
                <a:solidFill>
                  <a:srgbClr val="0E0E0E"/>
                </a:solidFill>
                <a:latin typeface="Arial MT"/>
                <a:cs typeface="Arial MT"/>
              </a:rPr>
              <a:t>share</a:t>
            </a:r>
            <a:r>
              <a:rPr sz="1100" spc="-50" dirty="0">
                <a:solidFill>
                  <a:srgbClr val="0E0E0E"/>
                </a:solidFill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a</a:t>
            </a:r>
            <a:r>
              <a:rPr sz="1100" spc="-6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file</a:t>
            </a:r>
            <a:r>
              <a:rPr sz="1100" spc="20" dirty="0">
                <a:latin typeface="Arial MT"/>
                <a:cs typeface="Arial MT"/>
              </a:rPr>
              <a:t> </a:t>
            </a:r>
            <a:r>
              <a:rPr sz="1100" spc="-20" dirty="0">
                <a:latin typeface="Arial MT"/>
                <a:cs typeface="Arial MT"/>
              </a:rPr>
              <a:t>via</a:t>
            </a:r>
            <a:r>
              <a:rPr sz="1100" spc="-65" dirty="0"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181818"/>
                </a:solidFill>
                <a:latin typeface="Arial MT"/>
                <a:cs typeface="Arial MT"/>
              </a:rPr>
              <a:t>one</a:t>
            </a:r>
            <a:r>
              <a:rPr sz="1100" spc="-65" dirty="0">
                <a:solidFill>
                  <a:srgbClr val="181818"/>
                </a:solidFill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drive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57150" y="5231778"/>
            <a:ext cx="3646170" cy="852606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065" marR="5080" indent="4445" algn="ctr">
              <a:lnSpc>
                <a:spcPct val="102200"/>
              </a:lnSpc>
              <a:spcBef>
                <a:spcPts val="110"/>
              </a:spcBef>
            </a:pPr>
            <a:r>
              <a:rPr sz="900" spc="-90" dirty="0">
                <a:solidFill>
                  <a:srgbClr val="242424"/>
                </a:solidFill>
                <a:latin typeface="Arial MT"/>
                <a:cs typeface="Arial MT"/>
              </a:rPr>
              <a:t>On</a:t>
            </a:r>
            <a:r>
              <a:rPr sz="900" dirty="0">
                <a:solidFill>
                  <a:srgbClr val="242424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1D1D1D"/>
                </a:solidFill>
                <a:latin typeface="Arial MT"/>
                <a:cs typeface="Arial MT"/>
              </a:rPr>
              <a:t>this</a:t>
            </a:r>
            <a:r>
              <a:rPr sz="900" spc="-65" dirty="0">
                <a:solidFill>
                  <a:srgbClr val="1D1D1D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262626"/>
                </a:solidFill>
                <a:latin typeface="Arial MT"/>
                <a:cs typeface="Arial MT"/>
              </a:rPr>
              <a:t>poster</a:t>
            </a:r>
            <a:r>
              <a:rPr sz="900" spc="-2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lang="en-GB" sz="900" spc="-20" dirty="0">
                <a:solidFill>
                  <a:srgbClr val="262626"/>
                </a:solidFill>
                <a:latin typeface="Arial MT"/>
                <a:cs typeface="Arial MT"/>
              </a:rPr>
              <a:t>it is </a:t>
            </a:r>
            <a:r>
              <a:rPr sz="900" spc="-6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282828"/>
                </a:solidFill>
                <a:latin typeface="Arial MT"/>
                <a:cs typeface="Arial MT"/>
              </a:rPr>
              <a:t>presented</a:t>
            </a:r>
            <a:r>
              <a:rPr sz="900" spc="40" dirty="0">
                <a:solidFill>
                  <a:srgbClr val="282828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latin typeface="Arial MT"/>
                <a:cs typeface="Arial MT"/>
              </a:rPr>
              <a:t>how</a:t>
            </a:r>
            <a:r>
              <a:rPr sz="900" spc="35" dirty="0"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12121"/>
                </a:solidFill>
                <a:latin typeface="Arial MT"/>
                <a:cs typeface="Arial MT"/>
              </a:rPr>
              <a:t>to</a:t>
            </a:r>
            <a:r>
              <a:rPr sz="900" spc="-8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262626"/>
                </a:solidFill>
                <a:latin typeface="Arial MT"/>
                <a:cs typeface="Arial MT"/>
              </a:rPr>
              <a:t>share</a:t>
            </a:r>
            <a:r>
              <a:rPr sz="900" spc="-4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343434"/>
                </a:solidFill>
                <a:latin typeface="Arial MT"/>
                <a:cs typeface="Arial MT"/>
              </a:rPr>
              <a:t>a</a:t>
            </a:r>
            <a:r>
              <a:rPr sz="900" spc="-5" dirty="0">
                <a:solidFill>
                  <a:srgbClr val="343434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82828"/>
                </a:solidFill>
                <a:latin typeface="Arial MT"/>
                <a:cs typeface="Arial MT"/>
              </a:rPr>
              <a:t>file</a:t>
            </a:r>
            <a:r>
              <a:rPr sz="900" spc="-5" dirty="0">
                <a:solidFill>
                  <a:srgbClr val="282828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latin typeface="Arial MT"/>
                <a:cs typeface="Arial MT"/>
              </a:rPr>
              <a:t>via </a:t>
            </a:r>
            <a:r>
              <a:rPr sz="900" spc="-25" dirty="0">
                <a:solidFill>
                  <a:srgbClr val="111111"/>
                </a:solidFill>
                <a:latin typeface="Arial MT"/>
                <a:cs typeface="Arial MT"/>
              </a:rPr>
              <a:t>OneDrive,</a:t>
            </a:r>
            <a:r>
              <a:rPr lang="en-GB" sz="900" spc="-30" dirty="0">
                <a:solidFill>
                  <a:srgbClr val="282828"/>
                </a:solidFill>
                <a:latin typeface="Arial MT"/>
                <a:cs typeface="Arial MT"/>
              </a:rPr>
              <a:t> There are a few steps highlighted as mentioned above. </a:t>
            </a:r>
            <a:r>
              <a:rPr sz="900" spc="-70" dirty="0">
                <a:solidFill>
                  <a:srgbClr val="282828"/>
                </a:solidFill>
                <a:latin typeface="Arial MT"/>
                <a:cs typeface="Arial MT"/>
              </a:rPr>
              <a:t> </a:t>
            </a:r>
            <a:r>
              <a:rPr lang="en-GB" sz="900" spc="-70" dirty="0">
                <a:solidFill>
                  <a:srgbClr val="282828"/>
                </a:solidFill>
                <a:latin typeface="Arial MT"/>
                <a:cs typeface="Arial MT"/>
              </a:rPr>
              <a:t>It </a:t>
            </a:r>
            <a:r>
              <a:rPr sz="900" spc="-35" dirty="0">
                <a:solidFill>
                  <a:srgbClr val="282828"/>
                </a:solidFill>
                <a:latin typeface="Arial MT"/>
                <a:cs typeface="Arial MT"/>
              </a:rPr>
              <a:t>need</a:t>
            </a:r>
            <a:r>
              <a:rPr lang="en-GB" sz="900" spc="-35" dirty="0">
                <a:solidFill>
                  <a:srgbClr val="282828"/>
                </a:solidFill>
                <a:latin typeface="Arial MT"/>
                <a:cs typeface="Arial MT"/>
              </a:rPr>
              <a:t>s</a:t>
            </a:r>
            <a:r>
              <a:rPr sz="900" spc="-5" dirty="0">
                <a:solidFill>
                  <a:srgbClr val="282828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212121"/>
                </a:solidFill>
                <a:latin typeface="Arial MT"/>
                <a:cs typeface="Arial MT"/>
              </a:rPr>
              <a:t>to </a:t>
            </a:r>
            <a:r>
              <a:rPr sz="900" spc="-30" dirty="0">
                <a:solidFill>
                  <a:srgbClr val="262626"/>
                </a:solidFill>
                <a:latin typeface="Arial MT"/>
                <a:cs typeface="Arial MT"/>
              </a:rPr>
              <a:t>press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1D1D1D"/>
                </a:solidFill>
                <a:latin typeface="Arial MT"/>
                <a:cs typeface="Arial MT"/>
              </a:rPr>
              <a:t>the</a:t>
            </a:r>
            <a:r>
              <a:rPr sz="900" spc="30" dirty="0">
                <a:solidFill>
                  <a:srgbClr val="1D1D1D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2F2F2F"/>
                </a:solidFill>
                <a:latin typeface="Arial MT"/>
                <a:cs typeface="Arial MT"/>
              </a:rPr>
              <a:t>share</a:t>
            </a:r>
            <a:r>
              <a:rPr sz="900" spc="20" dirty="0">
                <a:solidFill>
                  <a:srgbClr val="2F2F2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12121"/>
                </a:solidFill>
                <a:latin typeface="Arial MT"/>
                <a:cs typeface="Arial MT"/>
              </a:rPr>
              <a:t>button,</a:t>
            </a:r>
            <a:r>
              <a:rPr sz="900" spc="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after</a:t>
            </a:r>
            <a:r>
              <a:rPr sz="900" spc="3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82828"/>
                </a:solidFill>
                <a:latin typeface="Arial MT"/>
                <a:cs typeface="Arial MT"/>
              </a:rPr>
              <a:t>that</a:t>
            </a:r>
            <a:r>
              <a:rPr sz="900" spc="-15" dirty="0">
                <a:solidFill>
                  <a:srgbClr val="282828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D2D2D"/>
                </a:solidFill>
                <a:latin typeface="Arial MT"/>
                <a:cs typeface="Arial MT"/>
              </a:rPr>
              <a:t>a</a:t>
            </a:r>
            <a:r>
              <a:rPr sz="900" spc="-110" dirty="0">
                <a:solidFill>
                  <a:srgbClr val="2D2D2D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2B2B2B"/>
                </a:solidFill>
                <a:latin typeface="Arial MT"/>
                <a:cs typeface="Arial MT"/>
              </a:rPr>
              <a:t>page</a:t>
            </a:r>
            <a:r>
              <a:rPr sz="900" spc="-10" dirty="0">
                <a:solidFill>
                  <a:srgbClr val="2B2B2B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3B3B3B"/>
                </a:solidFill>
                <a:latin typeface="Arial MT"/>
                <a:cs typeface="Arial MT"/>
              </a:rPr>
              <a:t>will</a:t>
            </a:r>
            <a:r>
              <a:rPr sz="900" spc="-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262626"/>
                </a:solidFill>
                <a:latin typeface="Arial MT"/>
                <a:cs typeface="Arial MT"/>
              </a:rPr>
              <a:t>pop</a:t>
            </a:r>
            <a:r>
              <a:rPr sz="900" spc="5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D2D2D"/>
                </a:solidFill>
                <a:latin typeface="Arial MT"/>
                <a:cs typeface="Arial MT"/>
              </a:rPr>
              <a:t>up</a:t>
            </a:r>
            <a:r>
              <a:rPr sz="900" spc="-35" dirty="0">
                <a:solidFill>
                  <a:srgbClr val="2D2D2D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on</a:t>
            </a:r>
            <a:r>
              <a:rPr sz="900" spc="-2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111111"/>
                </a:solidFill>
                <a:latin typeface="Arial MT"/>
                <a:cs typeface="Arial MT"/>
              </a:rPr>
              <a:t>your</a:t>
            </a:r>
            <a:r>
              <a:rPr sz="900" spc="-30" dirty="0">
                <a:solidFill>
                  <a:srgbClr val="111111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2B2B2B"/>
                </a:solidFill>
                <a:latin typeface="Arial MT"/>
                <a:cs typeface="Arial MT"/>
              </a:rPr>
              <a:t>screen</a:t>
            </a:r>
            <a:r>
              <a:rPr sz="900" spc="-5" dirty="0">
                <a:solidFill>
                  <a:srgbClr val="2B2B2B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232323"/>
                </a:solidFill>
                <a:latin typeface="Arial MT"/>
                <a:cs typeface="Arial MT"/>
              </a:rPr>
              <a:t>and</a:t>
            </a:r>
            <a:r>
              <a:rPr sz="900" spc="-10" dirty="0">
                <a:solidFill>
                  <a:srgbClr val="232323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1A1A1A"/>
                </a:solidFill>
                <a:latin typeface="Arial MT"/>
                <a:cs typeface="Arial MT"/>
              </a:rPr>
              <a:t>you</a:t>
            </a:r>
            <a:r>
              <a:rPr sz="900" spc="-40" dirty="0">
                <a:solidFill>
                  <a:srgbClr val="1A1A1A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232323"/>
                </a:solidFill>
                <a:latin typeface="Arial MT"/>
                <a:cs typeface="Arial MT"/>
              </a:rPr>
              <a:t>need</a:t>
            </a:r>
            <a:r>
              <a:rPr sz="900" spc="-5" dirty="0">
                <a:solidFill>
                  <a:srgbClr val="232323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1D1D1D"/>
                </a:solidFill>
                <a:latin typeface="Arial MT"/>
                <a:cs typeface="Arial MT"/>
              </a:rPr>
              <a:t>to</a:t>
            </a:r>
            <a:r>
              <a:rPr sz="900" spc="-30" dirty="0">
                <a:solidFill>
                  <a:srgbClr val="1D1D1D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2D2D2D"/>
                </a:solidFill>
                <a:latin typeface="Arial MT"/>
                <a:cs typeface="Arial MT"/>
              </a:rPr>
              <a:t>chose</a:t>
            </a:r>
            <a:r>
              <a:rPr sz="900" spc="500" dirty="0">
                <a:solidFill>
                  <a:srgbClr val="2D2D2D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111111"/>
                </a:solidFill>
                <a:latin typeface="Arial MT"/>
                <a:cs typeface="Arial MT"/>
              </a:rPr>
              <a:t>onedrive,</a:t>
            </a:r>
            <a:r>
              <a:rPr sz="900" spc="-30" dirty="0">
                <a:solidFill>
                  <a:srgbClr val="111111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after</a:t>
            </a:r>
            <a:r>
              <a:rPr sz="900" spc="-2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F2F2F"/>
                </a:solidFill>
                <a:latin typeface="Arial MT"/>
                <a:cs typeface="Arial MT"/>
              </a:rPr>
              <a:t>you</a:t>
            </a:r>
            <a:r>
              <a:rPr sz="900" spc="25" dirty="0">
                <a:solidFill>
                  <a:srgbClr val="2F2F2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282828"/>
                </a:solidFill>
                <a:latin typeface="Arial MT"/>
                <a:cs typeface="Arial MT"/>
              </a:rPr>
              <a:t>chose</a:t>
            </a:r>
            <a:r>
              <a:rPr sz="900" spc="-5" dirty="0">
                <a:solidFill>
                  <a:srgbClr val="282828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2A2A2A"/>
                </a:solidFill>
                <a:latin typeface="Arial MT"/>
                <a:cs typeface="Arial MT"/>
              </a:rPr>
              <a:t>onedr</a:t>
            </a:r>
            <a:r>
              <a:rPr sz="900" spc="-95" dirty="0">
                <a:solidFill>
                  <a:srgbClr val="2A2A2A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latin typeface="Arial MT"/>
                <a:cs typeface="Arial MT"/>
              </a:rPr>
              <a:t>ive</a:t>
            </a:r>
            <a:r>
              <a:rPr sz="900" spc="-10" dirty="0"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525252"/>
                </a:solidFill>
                <a:latin typeface="Arial MT"/>
                <a:cs typeface="Arial MT"/>
              </a:rPr>
              <a:t>you</a:t>
            </a:r>
            <a:r>
              <a:rPr sz="900" spc="-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232323"/>
                </a:solidFill>
                <a:latin typeface="Arial MT"/>
                <a:cs typeface="Arial MT"/>
              </a:rPr>
              <a:t>need</a:t>
            </a:r>
            <a:r>
              <a:rPr sz="900" spc="500" dirty="0">
                <a:solidFill>
                  <a:srgbClr val="232323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82828"/>
                </a:solidFill>
                <a:latin typeface="Arial MT"/>
                <a:cs typeface="Arial MT"/>
              </a:rPr>
              <a:t>to</a:t>
            </a:r>
            <a:r>
              <a:rPr sz="900" spc="-10" dirty="0">
                <a:solidFill>
                  <a:srgbClr val="282828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212121"/>
                </a:solidFill>
                <a:latin typeface="Arial MT"/>
                <a:cs typeface="Arial MT"/>
              </a:rPr>
              <a:t>select</a:t>
            </a:r>
            <a:r>
              <a:rPr sz="900" spc="3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24242"/>
                </a:solidFill>
                <a:latin typeface="Arial MT"/>
                <a:cs typeface="Arial MT"/>
              </a:rPr>
              <a:t>a</a:t>
            </a:r>
            <a:r>
              <a:rPr sz="900" spc="-3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2B2B2B"/>
                </a:solidFill>
                <a:latin typeface="Arial MT"/>
                <a:cs typeface="Arial MT"/>
              </a:rPr>
              <a:t>name</a:t>
            </a:r>
            <a:r>
              <a:rPr sz="900" spc="-15" dirty="0">
                <a:solidFill>
                  <a:srgbClr val="2B2B2B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313131"/>
                </a:solidFill>
                <a:latin typeface="Arial MT"/>
                <a:cs typeface="Arial MT"/>
              </a:rPr>
              <a:t>for</a:t>
            </a:r>
            <a:r>
              <a:rPr sz="900" spc="-4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1D1D1D"/>
                </a:solidFill>
                <a:latin typeface="Arial MT"/>
                <a:cs typeface="Arial MT"/>
              </a:rPr>
              <a:t>the</a:t>
            </a:r>
            <a:r>
              <a:rPr sz="900" spc="-45" dirty="0">
                <a:solidFill>
                  <a:srgbClr val="1D1D1D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12121"/>
                </a:solidFill>
                <a:latin typeface="Arial MT"/>
                <a:cs typeface="Arial MT"/>
              </a:rPr>
              <a:t>presentation</a:t>
            </a:r>
            <a:r>
              <a:rPr sz="900" spc="2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2B2B2B"/>
                </a:solidFill>
                <a:latin typeface="Arial MT"/>
                <a:cs typeface="Arial MT"/>
              </a:rPr>
              <a:t>and</a:t>
            </a:r>
            <a:r>
              <a:rPr sz="900" spc="-25" dirty="0">
                <a:solidFill>
                  <a:srgbClr val="2B2B2B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262626"/>
                </a:solidFill>
                <a:latin typeface="Arial MT"/>
                <a:cs typeface="Arial MT"/>
              </a:rPr>
              <a:t>after</a:t>
            </a:r>
            <a:r>
              <a:rPr sz="900" spc="5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82828"/>
                </a:solidFill>
                <a:latin typeface="Arial MT"/>
                <a:cs typeface="Arial MT"/>
              </a:rPr>
              <a:t>that</a:t>
            </a:r>
            <a:r>
              <a:rPr sz="900" spc="-45" dirty="0">
                <a:solidFill>
                  <a:srgbClr val="282828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A2A2A"/>
                </a:solidFill>
                <a:latin typeface="Arial MT"/>
                <a:cs typeface="Arial MT"/>
              </a:rPr>
              <a:t>you</a:t>
            </a:r>
            <a:r>
              <a:rPr sz="900" spc="5" dirty="0">
                <a:solidFill>
                  <a:srgbClr val="2A2A2A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will</a:t>
            </a:r>
            <a:r>
              <a:rPr sz="900" spc="-6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282828"/>
                </a:solidFill>
                <a:latin typeface="Arial MT"/>
                <a:cs typeface="Arial MT"/>
              </a:rPr>
              <a:t>need</a:t>
            </a:r>
            <a:r>
              <a:rPr sz="900" dirty="0">
                <a:solidFill>
                  <a:srgbClr val="282828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12121"/>
                </a:solidFill>
                <a:latin typeface="Arial MT"/>
                <a:cs typeface="Arial MT"/>
              </a:rPr>
              <a:t>to</a:t>
            </a:r>
            <a:r>
              <a:rPr sz="900" spc="-8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2B2B2B"/>
                </a:solidFill>
                <a:latin typeface="Arial MT"/>
                <a:cs typeface="Arial MT"/>
              </a:rPr>
              <a:t>select </a:t>
            </a:r>
            <a:r>
              <a:rPr sz="900" spc="-10" dirty="0">
                <a:solidFill>
                  <a:srgbClr val="282828"/>
                </a:solidFill>
                <a:latin typeface="Arial MT"/>
                <a:cs typeface="Arial MT"/>
              </a:rPr>
              <a:t>the</a:t>
            </a:r>
            <a:r>
              <a:rPr sz="900" spc="-40" dirty="0">
                <a:solidFill>
                  <a:srgbClr val="282828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262626"/>
                </a:solidFill>
                <a:latin typeface="Arial MT"/>
                <a:cs typeface="Arial MT"/>
              </a:rPr>
              <a:t>person</a:t>
            </a:r>
            <a:r>
              <a:rPr sz="9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1A1A1A"/>
                </a:solidFill>
                <a:latin typeface="Arial MT"/>
                <a:cs typeface="Arial MT"/>
              </a:rPr>
              <a:t>you</a:t>
            </a:r>
            <a:r>
              <a:rPr sz="900" spc="5" dirty="0">
                <a:solidFill>
                  <a:srgbClr val="1A1A1A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282828"/>
                </a:solidFill>
                <a:latin typeface="Arial MT"/>
                <a:cs typeface="Arial MT"/>
              </a:rPr>
              <a:t>wnat </a:t>
            </a:r>
            <a:r>
              <a:rPr sz="900" spc="-25" dirty="0">
                <a:solidFill>
                  <a:srgbClr val="2D2D2D"/>
                </a:solidFill>
                <a:latin typeface="Arial MT"/>
                <a:cs typeface="Arial MT"/>
              </a:rPr>
              <a:t>to </a:t>
            </a:r>
            <a:r>
              <a:rPr sz="900" spc="-50" dirty="0">
                <a:solidFill>
                  <a:srgbClr val="232323"/>
                </a:solidFill>
                <a:latin typeface="Arial MT"/>
                <a:cs typeface="Arial MT"/>
              </a:rPr>
              <a:t>send</a:t>
            </a:r>
            <a:r>
              <a:rPr sz="900" dirty="0">
                <a:solidFill>
                  <a:srgbClr val="232323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1D1D1D"/>
                </a:solidFill>
                <a:latin typeface="Arial MT"/>
                <a:cs typeface="Arial MT"/>
              </a:rPr>
              <a:t>the</a:t>
            </a:r>
            <a:r>
              <a:rPr sz="900" spc="20" dirty="0">
                <a:solidFill>
                  <a:srgbClr val="1D1D1D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82828"/>
                </a:solidFill>
                <a:latin typeface="Arial MT"/>
                <a:cs typeface="Arial MT"/>
              </a:rPr>
              <a:t>file</a:t>
            </a:r>
            <a:r>
              <a:rPr sz="900" spc="10" dirty="0">
                <a:solidFill>
                  <a:srgbClr val="282828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12121"/>
                </a:solidFill>
                <a:latin typeface="Arial MT"/>
                <a:cs typeface="Arial MT"/>
              </a:rPr>
              <a:t>to</a:t>
            </a:r>
            <a:r>
              <a:rPr sz="900" spc="-8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2A2A2A"/>
                </a:solidFill>
                <a:latin typeface="Arial MT"/>
                <a:cs typeface="Arial MT"/>
              </a:rPr>
              <a:t>and</a:t>
            </a:r>
            <a:r>
              <a:rPr sz="900" dirty="0">
                <a:solidFill>
                  <a:srgbClr val="2A2A2A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1D1D1D"/>
                </a:solidFill>
                <a:latin typeface="Arial MT"/>
                <a:cs typeface="Arial MT"/>
              </a:rPr>
              <a:t>then</a:t>
            </a:r>
            <a:r>
              <a:rPr sz="900" spc="-5" dirty="0">
                <a:solidFill>
                  <a:srgbClr val="1D1D1D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111111"/>
                </a:solidFill>
                <a:latin typeface="Arial MT"/>
                <a:cs typeface="Arial MT"/>
              </a:rPr>
              <a:t>you</a:t>
            </a:r>
            <a:r>
              <a:rPr sz="900" spc="-85" dirty="0">
                <a:solidFill>
                  <a:srgbClr val="111111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262626"/>
                </a:solidFill>
                <a:latin typeface="Arial MT"/>
                <a:cs typeface="Arial MT"/>
              </a:rPr>
              <a:t>are</a:t>
            </a:r>
            <a:r>
              <a:rPr sz="900" spc="-3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D2D2D"/>
                </a:solidFill>
                <a:latin typeface="Arial MT"/>
                <a:cs typeface="Arial MT"/>
              </a:rPr>
              <a:t>read</a:t>
            </a:r>
            <a:r>
              <a:rPr lang="en-GB" sz="900" dirty="0">
                <a:solidFill>
                  <a:srgbClr val="2D2D2D"/>
                </a:solidFill>
                <a:latin typeface="Arial MT"/>
                <a:cs typeface="Arial MT"/>
              </a:rPr>
              <a:t>y</a:t>
            </a:r>
            <a:r>
              <a:rPr sz="900" spc="-10" dirty="0">
                <a:solidFill>
                  <a:srgbClr val="2D2D2D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D2D2D"/>
                </a:solidFill>
                <a:latin typeface="Arial MT"/>
                <a:cs typeface="Arial MT"/>
              </a:rPr>
              <a:t>to</a:t>
            </a:r>
            <a:r>
              <a:rPr sz="900" spc="-10" dirty="0">
                <a:solidFill>
                  <a:srgbClr val="2D2D2D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313131"/>
                </a:solidFill>
                <a:latin typeface="Arial MT"/>
                <a:cs typeface="Arial MT"/>
              </a:rPr>
              <a:t>go</a:t>
            </a:r>
            <a:endParaRPr sz="900" dirty="0">
              <a:latin typeface="Arial MT"/>
              <a:cs typeface="Arial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80155" y="7143913"/>
            <a:ext cx="3646170" cy="37568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51130" marR="5080" indent="-139065">
              <a:lnSpc>
                <a:spcPct val="116100"/>
              </a:lnSpc>
              <a:spcBef>
                <a:spcPts val="90"/>
              </a:spcBef>
            </a:pPr>
            <a:r>
              <a:rPr lang="en-GB" sz="700" dirty="0">
                <a:solidFill>
                  <a:srgbClr val="2F2F2F"/>
                </a:solidFill>
                <a:latin typeface="Arial MT"/>
                <a:cs typeface="Arial MT"/>
              </a:rPr>
              <a:t>Reference: </a:t>
            </a:r>
            <a:r>
              <a:rPr sz="700" dirty="0" err="1">
                <a:solidFill>
                  <a:srgbClr val="2F2F2F"/>
                </a:solidFill>
                <a:latin typeface="Arial MT"/>
                <a:cs typeface="Arial MT"/>
              </a:rPr>
              <a:t>PeLri</a:t>
            </a:r>
            <a:r>
              <a:rPr sz="700" spc="80" dirty="0">
                <a:solidFill>
                  <a:srgbClr val="2F2F2F"/>
                </a:solidFill>
                <a:latin typeface="Arial MT"/>
                <a:cs typeface="Arial MT"/>
              </a:rPr>
              <a:t> </a:t>
            </a:r>
            <a:r>
              <a:rPr sz="700" dirty="0">
                <a:solidFill>
                  <a:srgbClr val="4F4F4F"/>
                </a:solidFill>
                <a:latin typeface="Arial MT"/>
                <a:cs typeface="Arial MT"/>
              </a:rPr>
              <a:t>IT</a:t>
            </a:r>
            <a:r>
              <a:rPr sz="700" spc="1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700" spc="-45" dirty="0">
                <a:solidFill>
                  <a:srgbClr val="4F4F4F"/>
                </a:solidFill>
                <a:latin typeface="Arial MT"/>
                <a:cs typeface="Arial MT"/>
              </a:rPr>
              <a:t>Kr</a:t>
            </a:r>
            <a:r>
              <a:rPr sz="700" spc="-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700" dirty="0">
                <a:solidFill>
                  <a:srgbClr val="363636"/>
                </a:solidFill>
                <a:latin typeface="Arial MT"/>
                <a:cs typeface="Arial MT"/>
              </a:rPr>
              <a:t>Jowfed</a:t>
            </a:r>
            <a:r>
              <a:rPr sz="700" dirty="0">
                <a:solidFill>
                  <a:srgbClr val="3D3D3D"/>
                </a:solidFill>
                <a:latin typeface="Arial MT"/>
                <a:cs typeface="Arial MT"/>
              </a:rPr>
              <a:t>ge</a:t>
            </a:r>
            <a:r>
              <a:rPr sz="700" spc="-9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700" dirty="0">
                <a:solidFill>
                  <a:srgbClr val="161616"/>
                </a:solidFill>
                <a:latin typeface="Arial MT"/>
                <a:cs typeface="Arial MT"/>
              </a:rPr>
              <a:t>Uaue,</a:t>
            </a:r>
            <a:r>
              <a:rPr sz="700" spc="130" dirty="0">
                <a:solidFill>
                  <a:srgbClr val="161616"/>
                </a:solidFill>
                <a:latin typeface="Arial MT"/>
                <a:cs typeface="Arial MT"/>
              </a:rPr>
              <a:t> </a:t>
            </a:r>
            <a:r>
              <a:rPr sz="700" dirty="0">
                <a:solidFill>
                  <a:srgbClr val="0F0F0F"/>
                </a:solidFill>
                <a:latin typeface="Arial MT"/>
                <a:cs typeface="Arial MT"/>
              </a:rPr>
              <a:t>2022.</a:t>
            </a:r>
            <a:r>
              <a:rPr sz="700" spc="95" dirty="0">
                <a:solidFill>
                  <a:srgbClr val="0F0F0F"/>
                </a:solidFill>
                <a:latin typeface="Arial MT"/>
                <a:cs typeface="Arial MT"/>
              </a:rPr>
              <a:t> </a:t>
            </a:r>
            <a:r>
              <a:rPr sz="700" spc="-30" dirty="0">
                <a:solidFill>
                  <a:srgbClr val="2F2F2F"/>
                </a:solidFill>
                <a:latin typeface="Arial MT"/>
                <a:cs typeface="Arial MT"/>
              </a:rPr>
              <a:t>H</a:t>
            </a:r>
            <a:r>
              <a:rPr sz="700" spc="-80" dirty="0">
                <a:solidFill>
                  <a:srgbClr val="2F2F2F"/>
                </a:solidFill>
                <a:latin typeface="Arial MT"/>
                <a:cs typeface="Arial MT"/>
              </a:rPr>
              <a:t> </a:t>
            </a:r>
            <a:r>
              <a:rPr sz="700" dirty="0">
                <a:solidFill>
                  <a:srgbClr val="3B3B3B"/>
                </a:solidFill>
                <a:latin typeface="Arial MT"/>
                <a:cs typeface="Arial MT"/>
              </a:rPr>
              <a:t>ow</a:t>
            </a:r>
            <a:r>
              <a:rPr sz="700" spc="9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700" dirty="0">
                <a:solidFill>
                  <a:srgbClr val="3B3B3B"/>
                </a:solidFill>
                <a:latin typeface="Arial MT"/>
                <a:cs typeface="Arial MT"/>
              </a:rPr>
              <a:t>to</a:t>
            </a:r>
            <a:r>
              <a:rPr sz="700" spc="19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700" dirty="0">
                <a:solidFill>
                  <a:srgbClr val="383838"/>
                </a:solidFill>
                <a:latin typeface="Arial MT"/>
                <a:cs typeface="Arial MT"/>
              </a:rPr>
              <a:t>Bhare</a:t>
            </a:r>
            <a:r>
              <a:rPr sz="700" spc="2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700" dirty="0">
                <a:solidFill>
                  <a:srgbClr val="363636"/>
                </a:solidFill>
                <a:latin typeface="Arial MT"/>
                <a:cs typeface="Arial MT"/>
              </a:rPr>
              <a:t>Fi</a:t>
            </a:r>
            <a:r>
              <a:rPr sz="700" dirty="0">
                <a:solidFill>
                  <a:srgbClr val="313131"/>
                </a:solidFill>
                <a:latin typeface="Arial MT"/>
                <a:cs typeface="Arial MT"/>
              </a:rPr>
              <a:t>let</a:t>
            </a:r>
            <a:r>
              <a:rPr sz="700" spc="229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700" dirty="0">
                <a:solidFill>
                  <a:srgbClr val="4B4B4B"/>
                </a:solidFill>
                <a:latin typeface="Arial MT"/>
                <a:cs typeface="Arial MT"/>
              </a:rPr>
              <a:t>iri</a:t>
            </a:r>
            <a:r>
              <a:rPr sz="700" spc="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700" dirty="0">
                <a:solidFill>
                  <a:srgbClr val="363636"/>
                </a:solidFill>
                <a:latin typeface="Arial MT"/>
                <a:cs typeface="Arial MT"/>
              </a:rPr>
              <a:t>One</a:t>
            </a:r>
            <a:r>
              <a:rPr sz="700" spc="-8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700" dirty="0">
                <a:solidFill>
                  <a:srgbClr val="181818"/>
                </a:solidFill>
                <a:latin typeface="Arial MT"/>
                <a:cs typeface="Arial MT"/>
              </a:rPr>
              <a:t>Drive.</a:t>
            </a:r>
            <a:r>
              <a:rPr sz="700" spc="95" dirty="0">
                <a:solidFill>
                  <a:srgbClr val="181818"/>
                </a:solidFill>
                <a:latin typeface="Arial MT"/>
                <a:cs typeface="Arial MT"/>
              </a:rPr>
              <a:t> </a:t>
            </a:r>
            <a:r>
              <a:rPr sz="700" dirty="0">
                <a:solidFill>
                  <a:srgbClr val="545454"/>
                </a:solidFill>
                <a:latin typeface="Arial MT"/>
                <a:cs typeface="Arial MT"/>
              </a:rPr>
              <a:t>[b</a:t>
            </a:r>
            <a:r>
              <a:rPr sz="700" spc="-65" dirty="0">
                <a:solidFill>
                  <a:srgbClr val="545454"/>
                </a:solidFill>
                <a:latin typeface="Arial MT"/>
                <a:cs typeface="Arial MT"/>
              </a:rPr>
              <a:t> </a:t>
            </a:r>
            <a:r>
              <a:rPr sz="700" dirty="0">
                <a:solidFill>
                  <a:srgbClr val="2F2F2F"/>
                </a:solidFill>
                <a:latin typeface="Arial MT"/>
                <a:cs typeface="Arial MT"/>
              </a:rPr>
              <a:t>log]</a:t>
            </a:r>
            <a:r>
              <a:rPr sz="700" spc="170" dirty="0">
                <a:solidFill>
                  <a:srgbClr val="2F2F2F"/>
                </a:solidFill>
                <a:latin typeface="Arial MT"/>
                <a:cs typeface="Arial MT"/>
              </a:rPr>
              <a:t> </a:t>
            </a:r>
            <a:r>
              <a:rPr sz="700" dirty="0">
                <a:solidFill>
                  <a:srgbClr val="0E0E0E"/>
                </a:solidFill>
                <a:latin typeface="Arial MT"/>
                <a:cs typeface="Arial MT"/>
              </a:rPr>
              <a:t>Avai</a:t>
            </a:r>
            <a:r>
              <a:rPr sz="700" spc="-90" dirty="0">
                <a:solidFill>
                  <a:srgbClr val="0E0E0E"/>
                </a:solidFill>
                <a:latin typeface="Arial MT"/>
                <a:cs typeface="Arial MT"/>
              </a:rPr>
              <a:t> </a:t>
            </a:r>
            <a:r>
              <a:rPr sz="700" dirty="0">
                <a:solidFill>
                  <a:srgbClr val="383838"/>
                </a:solidFill>
                <a:latin typeface="Arial MT"/>
                <a:cs typeface="Arial MT"/>
              </a:rPr>
              <a:t>lab</a:t>
            </a:r>
            <a:r>
              <a:rPr sz="700" spc="-9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700" dirty="0">
                <a:solidFill>
                  <a:srgbClr val="313131"/>
                </a:solidFill>
                <a:latin typeface="Arial MT"/>
                <a:cs typeface="Arial MT"/>
              </a:rPr>
              <a:t>ie</a:t>
            </a:r>
            <a:r>
              <a:rPr sz="700" spc="3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700" spc="-25" dirty="0">
                <a:solidFill>
                  <a:srgbClr val="333333"/>
                </a:solidFill>
                <a:latin typeface="Arial MT"/>
                <a:cs typeface="Arial MT"/>
              </a:rPr>
              <a:t>aL:</a:t>
            </a:r>
            <a:r>
              <a:rPr sz="700" spc="50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700" dirty="0">
                <a:solidFill>
                  <a:srgbClr val="4B4B4B"/>
                </a:solidFill>
                <a:latin typeface="Arial MT"/>
                <a:cs typeface="Arial MT"/>
              </a:rPr>
              <a:t>ti</a:t>
            </a:r>
            <a:r>
              <a:rPr sz="700" dirty="0">
                <a:solidFill>
                  <a:srgbClr val="1C1C1C"/>
                </a:solidFill>
                <a:latin typeface="Arial MT"/>
                <a:cs typeface="Arial MT"/>
              </a:rPr>
              <a:t>LLps://'perri.corri/</a:t>
            </a:r>
            <a:r>
              <a:rPr sz="700" spc="-20" dirty="0">
                <a:solidFill>
                  <a:srgbClr val="1C1C1C"/>
                </a:solidFill>
                <a:latin typeface="Arial MT"/>
                <a:cs typeface="Arial MT"/>
              </a:rPr>
              <a:t> </a:t>
            </a:r>
            <a:r>
              <a:rPr sz="700" dirty="0">
                <a:solidFill>
                  <a:srgbClr val="3D3D3D"/>
                </a:solidFill>
                <a:latin typeface="Arial MT"/>
                <a:cs typeface="Arial MT"/>
              </a:rPr>
              <a:t>how-to-</a:t>
            </a:r>
            <a:r>
              <a:rPr sz="700" spc="6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700" spc="-105" dirty="0">
                <a:solidFill>
                  <a:srgbClr val="363636"/>
                </a:solidFill>
                <a:latin typeface="Arial MT"/>
                <a:cs typeface="Arial MT"/>
              </a:rPr>
              <a:t>s</a:t>
            </a:r>
            <a:r>
              <a:rPr sz="700" spc="-4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700" dirty="0">
                <a:solidFill>
                  <a:srgbClr val="363636"/>
                </a:solidFill>
                <a:latin typeface="Arial MT"/>
                <a:cs typeface="Arial MT"/>
              </a:rPr>
              <a:t>hare-fi</a:t>
            </a:r>
            <a:r>
              <a:rPr sz="700" spc="-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700" spc="-10" dirty="0">
                <a:solidFill>
                  <a:srgbClr val="2F2F2F"/>
                </a:solidFill>
                <a:latin typeface="Arial MT"/>
                <a:cs typeface="Arial MT"/>
              </a:rPr>
              <a:t>feu-</a:t>
            </a:r>
            <a:r>
              <a:rPr sz="700" dirty="0">
                <a:solidFill>
                  <a:srgbClr val="2F2F2F"/>
                </a:solidFill>
                <a:latin typeface="Arial MT"/>
                <a:cs typeface="Arial MT"/>
              </a:rPr>
              <a:t>i</a:t>
            </a:r>
            <a:r>
              <a:rPr sz="700" spc="-60" dirty="0">
                <a:solidFill>
                  <a:srgbClr val="2F2F2F"/>
                </a:solidFill>
                <a:latin typeface="Arial MT"/>
                <a:cs typeface="Arial MT"/>
              </a:rPr>
              <a:t> </a:t>
            </a:r>
            <a:r>
              <a:rPr sz="700" dirty="0">
                <a:solidFill>
                  <a:srgbClr val="3B3B3B"/>
                </a:solidFill>
                <a:latin typeface="Arial MT"/>
                <a:cs typeface="Arial MT"/>
              </a:rPr>
              <a:t>n-orJedr</a:t>
            </a:r>
            <a:r>
              <a:rPr sz="700" spc="7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700" dirty="0">
                <a:solidFill>
                  <a:srgbClr val="3F3F3F"/>
                </a:solidFill>
                <a:latin typeface="Arial MT"/>
                <a:cs typeface="Arial MT"/>
              </a:rPr>
              <a:t>ive/'</a:t>
            </a:r>
            <a:r>
              <a:rPr sz="700" spc="1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700" dirty="0">
                <a:solidFill>
                  <a:srgbClr val="3D3D3D"/>
                </a:solidFill>
                <a:latin typeface="Arial MT"/>
                <a:cs typeface="Arial MT"/>
              </a:rPr>
              <a:t>!</a:t>
            </a:r>
            <a:r>
              <a:rPr sz="700" dirty="0">
                <a:solidFill>
                  <a:srgbClr val="111111"/>
                </a:solidFill>
                <a:latin typeface="Arial MT"/>
                <a:cs typeface="Arial MT"/>
              </a:rPr>
              <a:t>Ac</a:t>
            </a:r>
            <a:r>
              <a:rPr sz="700" dirty="0">
                <a:solidFill>
                  <a:srgbClr val="383838"/>
                </a:solidFill>
                <a:latin typeface="Arial MT"/>
                <a:cs typeface="Arial MT"/>
              </a:rPr>
              <a:t>ce</a:t>
            </a:r>
            <a:r>
              <a:rPr sz="700" spc="8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700" dirty="0">
                <a:solidFill>
                  <a:srgbClr val="363636"/>
                </a:solidFill>
                <a:latin typeface="Arial MT"/>
                <a:cs typeface="Arial MT"/>
              </a:rPr>
              <a:t>sued</a:t>
            </a:r>
            <a:r>
              <a:rPr sz="700" spc="10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700" dirty="0">
                <a:solidFill>
                  <a:srgbClr val="383838"/>
                </a:solidFill>
                <a:latin typeface="Arial MT"/>
                <a:cs typeface="Arial MT"/>
              </a:rPr>
              <a:t>2B</a:t>
            </a:r>
            <a:r>
              <a:rPr sz="700" spc="185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700" dirty="0">
                <a:solidFill>
                  <a:srgbClr val="2F2F2F"/>
                </a:solidFill>
                <a:latin typeface="Arial MT"/>
                <a:cs typeface="Arial MT"/>
              </a:rPr>
              <a:t>Mar.</a:t>
            </a:r>
            <a:r>
              <a:rPr sz="700" spc="210" dirty="0">
                <a:solidFill>
                  <a:srgbClr val="2F2F2F"/>
                </a:solidFill>
                <a:latin typeface="Arial MT"/>
                <a:cs typeface="Arial MT"/>
              </a:rPr>
              <a:t> </a:t>
            </a:r>
            <a:r>
              <a:rPr sz="700" dirty="0">
                <a:solidFill>
                  <a:srgbClr val="0F0F0F"/>
                </a:solidFill>
                <a:latin typeface="Arial MT"/>
                <a:cs typeface="Arial MT"/>
              </a:rPr>
              <a:t>2025]</a:t>
            </a:r>
            <a:r>
              <a:rPr sz="700" spc="-85" dirty="0">
                <a:solidFill>
                  <a:srgbClr val="0F0F0F"/>
                </a:solidFill>
                <a:latin typeface="Arial MT"/>
                <a:cs typeface="Arial MT"/>
              </a:rPr>
              <a:t> </a:t>
            </a:r>
            <a:r>
              <a:rPr sz="700" spc="-50" dirty="0">
                <a:solidFill>
                  <a:srgbClr val="1C1C1C"/>
                </a:solidFill>
                <a:latin typeface="Arial MT"/>
                <a:cs typeface="Arial MT"/>
              </a:rPr>
              <a:t>.</a:t>
            </a:r>
            <a:endParaRPr sz="700" dirty="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</TotalTime>
  <Words>147</Words>
  <Application>Microsoft Office PowerPoint</Application>
  <PresentationFormat>Custom</PresentationFormat>
  <Paragraphs>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 MT</vt:lpstr>
      <vt:lpstr>Calibri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Florian Vernis (2425275)</cp:lastModifiedBy>
  <cp:revision>1</cp:revision>
  <dcterms:created xsi:type="dcterms:W3CDTF">2025-04-09T09:21:18Z</dcterms:created>
  <dcterms:modified xsi:type="dcterms:W3CDTF">2025-04-09T09:25:15Z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2025-04-09T00:00:00Z</vt:filetime>
  </property>
  <property fmtid="{D5CDD505-2E9C-101B-9397-08002B2CF9AE}" pid="3" name="LastSaved">
    <vt:filetime>2025-04-09T00:00:00Z</vt:filetime>
  </property>
</Properties>
</file>