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06" autoAdjust="0"/>
    <p:restoredTop sz="94660"/>
  </p:normalViewPr>
  <p:slideViewPr>
    <p:cSldViewPr snapToGrid="0">
      <p:cViewPr varScale="1">
        <p:scale>
          <a:sx n="78" d="100"/>
          <a:sy n="78" d="100"/>
        </p:scale>
        <p:origin x="108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D65C79-4CAA-47C6-B894-E196F3D43CD0}" type="datetimeFigureOut">
              <a:rPr lang="en-GB" smtClean="0"/>
              <a:t>03/11/2024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998CB9-181B-4708-BC3E-6AF2C472C6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6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998CB9-181B-4708-BC3E-6AF2C472C67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173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998CB9-181B-4708-BC3E-6AF2C472C67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915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1C56-8A72-4858-851C-F15B634C74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85900" y="1122362"/>
            <a:ext cx="8609322" cy="3744209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1834EB-45A5-426C-824A-8F07CA8F6D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85900" y="5230134"/>
            <a:ext cx="4610100" cy="942065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3D55F2-5374-4778-B1EE-98996792D0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044F8-E727-4D63-B6D6-26482F83D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1F76-D956-4205-AD99-E91FD5FCC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875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11A1B-E09A-4F93-BC68-B160114AF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C4A9-27ED-4E86-A256-5009E3134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20000"/>
              </a:lnSpc>
              <a:defRPr/>
            </a:lvl1pPr>
            <a:lvl2pPr>
              <a:lnSpc>
                <a:spcPct val="120000"/>
              </a:lnSpc>
              <a:defRPr/>
            </a:lvl2pPr>
            <a:lvl3pPr>
              <a:lnSpc>
                <a:spcPct val="120000"/>
              </a:lnSpc>
              <a:defRPr sz="1400"/>
            </a:lvl3pPr>
            <a:lvl4pPr>
              <a:lnSpc>
                <a:spcPct val="120000"/>
              </a:lnSpc>
              <a:defRPr sz="1200"/>
            </a:lvl4pPr>
            <a:lvl5pPr>
              <a:lnSpc>
                <a:spcPct val="120000"/>
              </a:lnSpc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5CF91C-8771-4949-A397-928A5743E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A0ED-4961-4254-B34E-71D14C4E0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97152-BD97-4A72-8B07-CD2BC57B8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367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B4EAF4-C10D-4650-9587-15DA8E9F9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368862"/>
            <a:ext cx="9486900" cy="3679656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A1D5C2-6E93-4B23-A0CA-D5D7E735C7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5318974"/>
            <a:ext cx="9486900" cy="853225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815BFB-5D28-4ABE-AD37-0C6C3FD94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A4035B-0539-4A03-87C0-22E52C98B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27ADF-48C9-49CF-BD4D-82399BF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356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A2FB-0310-4935-B7F7-E47876CD4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7C14-52AB-4AAC-9038-29CF58EA6E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19200" y="2168278"/>
            <a:ext cx="4702921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2E45A-DCC0-4701-9D67-EF56AECE34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9880" y="2168278"/>
            <a:ext cx="4782699" cy="40086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F0813-A167-4D17-AA79-07BD9765F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940D7-D4C1-4C24-95F3-29A849CEE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949AB7-007E-4D4D-A2C1-2C5C3310C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307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0184-BDFD-48DE-B858-B81887BFD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75359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24FEB2-6EEC-49D4-9466-0F7A6EDB0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1" y="2109789"/>
            <a:ext cx="4507931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E8CF0-BAB6-4BF2-836F-FED0AF88A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19201" y="3063530"/>
            <a:ext cx="4507930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0751AB-FCF0-450B-A6DF-9B9A2AD2C2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4867" y="2109789"/>
            <a:ext cx="4507932" cy="837257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3898E7-3130-4CE6-AA11-C9CC8214E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4867" y="3063530"/>
            <a:ext cx="4507932" cy="312613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D85675-9678-4CB3-9AAB-D727D2B58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5F8314-1849-461A-AAF2-BF149646D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69738E-5865-473C-BAFB-BDB385C0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621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7AC40-59FF-4CE3-B49C-C824A784C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2FAB63-E9CE-4359-A54B-07AC7E9BB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939854-5165-4C41-8DCA-D42DFD7D9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1768E0-4535-4B0D-8B94-4C10740B0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577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4678E3-D115-4E49-9ECB-656CF2319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21E6FC-7F84-4673-81D6-B85FE26D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80318A-245C-4841-AB57-CEC5CC124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599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F847B-9D86-47FF-B24A-EEA5F73EA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776472" cy="285292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C0675-AD2F-44DC-8FF3-4454258A59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7582" y="987425"/>
            <a:ext cx="5948618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96356-C0F0-4C22-B9B6-C7E0BE4F3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200" y="3484210"/>
            <a:ext cx="3768934" cy="238477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3EFD71-2ACA-4041-9EA2-86E7B81C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ECACE3-32A8-4245-97AC-5797C147E7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63845-314D-499C-BB75-CE9162BE6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458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6D3DB-B1F8-4892-96F7-0BE21DE63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457200"/>
            <a:ext cx="3932349" cy="2852670"/>
          </a:xfrm>
        </p:spPr>
        <p:txBody>
          <a:bodyPr anchor="b">
            <a:no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0AB405-B2E9-4C4B-930C-CF1B63342F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74810" y="657055"/>
            <a:ext cx="5831389" cy="55151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AF82ED-5295-4670-A3A8-B7813FF47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19199" y="3484210"/>
            <a:ext cx="3768934" cy="23768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BCDD2-4389-41FA-BE68-6805E3290F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C1D4C8-D966-41BE-B38F-54B9134FF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A7339F-1169-4FB1-8FAA-781335ECB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946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A6D4F-1C6D-40FB-9A92-C86C4E15C0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67BDDB-F95B-4041-AA53-71BBCB26D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977052-C8EA-459E-9E10-8EE28C50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E6650-E3AD-4C98-88FE-F5152966F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4FED5-B228-4E3C-BFEE-0BC47D95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81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0A243A-5463-4C65-85DA-03BECDAE63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31898" y="897973"/>
            <a:ext cx="2674301" cy="527898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0153C-6948-4108-8FF1-033F66D4CA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54169"/>
            <a:ext cx="7734300" cy="5322793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345988-B24C-46FE-87B0-55D4FB7CB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AB2DB-BD1F-41F7-AC5E-57249C270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81E3DB-BDAB-40CA-ABA3-A3662C068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981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104591-A10E-46C3-952B-F25DCBDAD1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365125"/>
            <a:ext cx="9493249" cy="15779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F77F62-7300-4B81-8F9B-D040A0EE17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200" y="2318032"/>
            <a:ext cx="9493250" cy="38541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252CF0-2C7E-4A4C-BD7E-B7CEFF0DC4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1029207" y="4680813"/>
            <a:ext cx="27583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11/3/2024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49E98-61B4-4398-B18F-534336EA17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61112" y="6356350"/>
            <a:ext cx="550968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DC5D-5820-4314-ADE6-9CD1C7D4AB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05482" y="6356350"/>
            <a:ext cx="111208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3F5135F-115E-423C-BE4A-B56C35DC9F3E}"/>
              </a:ext>
            </a:extLst>
          </p:cNvPr>
          <p:cNvGrpSpPr/>
          <p:nvPr/>
        </p:nvGrpSpPr>
        <p:grpSpPr>
          <a:xfrm>
            <a:off x="174436" y="6356005"/>
            <a:ext cx="358083" cy="358083"/>
            <a:chOff x="4135740" y="1745599"/>
            <a:chExt cx="558732" cy="558732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</a:extLst>
            </p:cNvPr>
            <p:cNvGrpSpPr/>
            <p:nvPr/>
          </p:nvGrpSpPr>
          <p:grpSpPr>
            <a:xfrm>
              <a:off x="4135740" y="1745599"/>
              <a:ext cx="558732" cy="558732"/>
              <a:chOff x="1028007" y="1706560"/>
              <a:chExt cx="575710" cy="575710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</a:extLst>
              </p:cNvPr>
              <p:cNvCxnSpPr>
                <a:cxnSpLocks/>
              </p:cNvCxnSpPr>
              <p:nvPr/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</a:extLst>
            </p:cNvPr>
            <p:cNvSpPr/>
            <p:nvPr/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32568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i="1" kern="1200">
          <a:solidFill>
            <a:srgbClr val="000000"/>
          </a:solidFill>
          <a:highlight>
            <a:srgbClr val="FFFF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Consolas" panose="020B0609020204030204" pitchFamily="49" charset="0"/>
        <a:buChar char="+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23CBA3-A477-422D-9E7A-F9FE7EC90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F34718-B77C-44AC-9F07-230139CBB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4442386" y="512794"/>
            <a:ext cx="7325687" cy="576252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0067990-9821-4102-BDE2-9B6F206D0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520000">
            <a:off x="5321999" y="-179835"/>
            <a:ext cx="5576780" cy="7119258"/>
          </a:xfrm>
          <a:custGeom>
            <a:avLst/>
            <a:gdLst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43342 w 5643596"/>
              <a:gd name="connsiteY32" fmla="*/ 989039 h 7192213"/>
              <a:gd name="connsiteX33" fmla="*/ 5634273 w 5643596"/>
              <a:gd name="connsiteY33" fmla="*/ 1025230 h 7192213"/>
              <a:gd name="connsiteX34" fmla="*/ 5638840 w 5643596"/>
              <a:gd name="connsiteY34" fmla="*/ 1028604 h 7192213"/>
              <a:gd name="connsiteX35" fmla="*/ 5643496 w 5643596"/>
              <a:gd name="connsiteY35" fmla="*/ 1039944 h 7192213"/>
              <a:gd name="connsiteX36" fmla="*/ 5638045 w 5643596"/>
              <a:gd name="connsiteY36" fmla="*/ 1049661 h 7192213"/>
              <a:gd name="connsiteX37" fmla="*/ 5629738 w 5643596"/>
              <a:gd name="connsiteY37" fmla="*/ 1088555 h 7192213"/>
              <a:gd name="connsiteX38" fmla="*/ 5629738 w 5643596"/>
              <a:gd name="connsiteY38" fmla="*/ 1346803 h 7192213"/>
              <a:gd name="connsiteX39" fmla="*/ 5629738 w 5643596"/>
              <a:gd name="connsiteY39" fmla="*/ 2782524 h 7192213"/>
              <a:gd name="connsiteX40" fmla="*/ 5629738 w 5643596"/>
              <a:gd name="connsiteY40" fmla="*/ 4092765 h 7192213"/>
              <a:gd name="connsiteX41" fmla="*/ 5629737 w 5643596"/>
              <a:gd name="connsiteY41" fmla="*/ 4092767 h 7192213"/>
              <a:gd name="connsiteX42" fmla="*/ 5629737 w 5643596"/>
              <a:gd name="connsiteY42" fmla="*/ 4412818 h 7192213"/>
              <a:gd name="connsiteX43" fmla="*/ 5629737 w 5643596"/>
              <a:gd name="connsiteY43" fmla="*/ 5426373 h 7192213"/>
              <a:gd name="connsiteX44" fmla="*/ 5629737 w 5643596"/>
              <a:gd name="connsiteY44" fmla="*/ 5848539 h 7192213"/>
              <a:gd name="connsiteX45" fmla="*/ 5629737 w 5643596"/>
              <a:gd name="connsiteY45" fmla="*/ 6736614 h 7192213"/>
              <a:gd name="connsiteX46" fmla="*/ 5629737 w 5643596"/>
              <a:gd name="connsiteY46" fmla="*/ 7158780 h 7192213"/>
              <a:gd name="connsiteX47" fmla="*/ 5596210 w 5643596"/>
              <a:gd name="connsiteY47" fmla="*/ 7192213 h 7192213"/>
              <a:gd name="connsiteX48" fmla="*/ 1982520 w 5643596"/>
              <a:gd name="connsiteY48" fmla="*/ 7192213 h 7192213"/>
              <a:gd name="connsiteX49" fmla="*/ 1976650 w 5643596"/>
              <a:gd name="connsiteY49" fmla="*/ 7189772 h 7192213"/>
              <a:gd name="connsiteX50" fmla="*/ 64205 w 5643596"/>
              <a:gd name="connsiteY50" fmla="*/ 7189772 h 7192213"/>
              <a:gd name="connsiteX51" fmla="*/ 28826 w 5643596"/>
              <a:gd name="connsiteY51" fmla="*/ 7165867 h 7192213"/>
              <a:gd name="connsiteX52" fmla="*/ 28826 w 5643596"/>
              <a:gd name="connsiteY52" fmla="*/ 6079439 h 7192213"/>
              <a:gd name="connsiteX53" fmla="*/ 18871 w 5643596"/>
              <a:gd name="connsiteY53" fmla="*/ 6043977 h 7192213"/>
              <a:gd name="connsiteX54" fmla="*/ 28826 w 5643596"/>
              <a:gd name="connsiteY54" fmla="*/ 6007501 h 7192213"/>
              <a:gd name="connsiteX55" fmla="*/ 28826 w 5643596"/>
              <a:gd name="connsiteY55" fmla="*/ 5521424 h 7192213"/>
              <a:gd name="connsiteX56" fmla="*/ 28826 w 5643596"/>
              <a:gd name="connsiteY56" fmla="*/ 5456903 h 7192213"/>
              <a:gd name="connsiteX57" fmla="*/ 18216 w 5643596"/>
              <a:gd name="connsiteY57" fmla="*/ 5420866 h 7192213"/>
              <a:gd name="connsiteX58" fmla="*/ 6056 w 5643596"/>
              <a:gd name="connsiteY58" fmla="*/ 5384020 h 7192213"/>
              <a:gd name="connsiteX59" fmla="*/ 815 w 5643596"/>
              <a:gd name="connsiteY59" fmla="*/ 5348515 h 7192213"/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43342 w 5643596"/>
              <a:gd name="connsiteY32" fmla="*/ 989039 h 7192213"/>
              <a:gd name="connsiteX33" fmla="*/ 5634273 w 5643596"/>
              <a:gd name="connsiteY33" fmla="*/ 1025230 h 7192213"/>
              <a:gd name="connsiteX34" fmla="*/ 5638840 w 5643596"/>
              <a:gd name="connsiteY34" fmla="*/ 1028604 h 7192213"/>
              <a:gd name="connsiteX35" fmla="*/ 5643496 w 5643596"/>
              <a:gd name="connsiteY35" fmla="*/ 1039944 h 7192213"/>
              <a:gd name="connsiteX36" fmla="*/ 5638045 w 5643596"/>
              <a:gd name="connsiteY36" fmla="*/ 1049661 h 7192213"/>
              <a:gd name="connsiteX37" fmla="*/ 5629738 w 5643596"/>
              <a:gd name="connsiteY37" fmla="*/ 1088555 h 7192213"/>
              <a:gd name="connsiteX38" fmla="*/ 5629738 w 5643596"/>
              <a:gd name="connsiteY38" fmla="*/ 1346803 h 7192213"/>
              <a:gd name="connsiteX39" fmla="*/ 5629738 w 5643596"/>
              <a:gd name="connsiteY39" fmla="*/ 4092765 h 7192213"/>
              <a:gd name="connsiteX40" fmla="*/ 5629737 w 5643596"/>
              <a:gd name="connsiteY40" fmla="*/ 4092767 h 7192213"/>
              <a:gd name="connsiteX41" fmla="*/ 5629737 w 5643596"/>
              <a:gd name="connsiteY41" fmla="*/ 4412818 h 7192213"/>
              <a:gd name="connsiteX42" fmla="*/ 5629737 w 5643596"/>
              <a:gd name="connsiteY42" fmla="*/ 5426373 h 7192213"/>
              <a:gd name="connsiteX43" fmla="*/ 5629737 w 5643596"/>
              <a:gd name="connsiteY43" fmla="*/ 5848539 h 7192213"/>
              <a:gd name="connsiteX44" fmla="*/ 5629737 w 5643596"/>
              <a:gd name="connsiteY44" fmla="*/ 6736614 h 7192213"/>
              <a:gd name="connsiteX45" fmla="*/ 5629737 w 5643596"/>
              <a:gd name="connsiteY45" fmla="*/ 7158780 h 7192213"/>
              <a:gd name="connsiteX46" fmla="*/ 5596210 w 5643596"/>
              <a:gd name="connsiteY46" fmla="*/ 7192213 h 7192213"/>
              <a:gd name="connsiteX47" fmla="*/ 1982520 w 5643596"/>
              <a:gd name="connsiteY47" fmla="*/ 7192213 h 7192213"/>
              <a:gd name="connsiteX48" fmla="*/ 1976650 w 5643596"/>
              <a:gd name="connsiteY48" fmla="*/ 7189772 h 7192213"/>
              <a:gd name="connsiteX49" fmla="*/ 64205 w 5643596"/>
              <a:gd name="connsiteY49" fmla="*/ 7189772 h 7192213"/>
              <a:gd name="connsiteX50" fmla="*/ 28826 w 5643596"/>
              <a:gd name="connsiteY50" fmla="*/ 7165867 h 7192213"/>
              <a:gd name="connsiteX51" fmla="*/ 28826 w 5643596"/>
              <a:gd name="connsiteY51" fmla="*/ 6079439 h 7192213"/>
              <a:gd name="connsiteX52" fmla="*/ 18871 w 5643596"/>
              <a:gd name="connsiteY52" fmla="*/ 6043977 h 7192213"/>
              <a:gd name="connsiteX53" fmla="*/ 28826 w 5643596"/>
              <a:gd name="connsiteY53" fmla="*/ 6007501 h 7192213"/>
              <a:gd name="connsiteX54" fmla="*/ 28826 w 5643596"/>
              <a:gd name="connsiteY54" fmla="*/ 5521424 h 7192213"/>
              <a:gd name="connsiteX55" fmla="*/ 28826 w 5643596"/>
              <a:gd name="connsiteY55" fmla="*/ 5456903 h 7192213"/>
              <a:gd name="connsiteX56" fmla="*/ 18216 w 5643596"/>
              <a:gd name="connsiteY56" fmla="*/ 5420866 h 7192213"/>
              <a:gd name="connsiteX57" fmla="*/ 6056 w 5643596"/>
              <a:gd name="connsiteY57" fmla="*/ 5384020 h 7192213"/>
              <a:gd name="connsiteX58" fmla="*/ 815 w 5643596"/>
              <a:gd name="connsiteY58" fmla="*/ 5348515 h 7192213"/>
              <a:gd name="connsiteX59" fmla="*/ 0 w 5643596"/>
              <a:gd name="connsiteY59" fmla="*/ 5321182 h 7192213"/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43342 w 5643596"/>
              <a:gd name="connsiteY32" fmla="*/ 989039 h 7192213"/>
              <a:gd name="connsiteX33" fmla="*/ 5634273 w 5643596"/>
              <a:gd name="connsiteY33" fmla="*/ 1025230 h 7192213"/>
              <a:gd name="connsiteX34" fmla="*/ 5638840 w 5643596"/>
              <a:gd name="connsiteY34" fmla="*/ 1028604 h 7192213"/>
              <a:gd name="connsiteX35" fmla="*/ 5643496 w 5643596"/>
              <a:gd name="connsiteY35" fmla="*/ 1039944 h 7192213"/>
              <a:gd name="connsiteX36" fmla="*/ 5638045 w 5643596"/>
              <a:gd name="connsiteY36" fmla="*/ 1049661 h 7192213"/>
              <a:gd name="connsiteX37" fmla="*/ 5629738 w 5643596"/>
              <a:gd name="connsiteY37" fmla="*/ 1088555 h 7192213"/>
              <a:gd name="connsiteX38" fmla="*/ 5629738 w 5643596"/>
              <a:gd name="connsiteY38" fmla="*/ 4092765 h 7192213"/>
              <a:gd name="connsiteX39" fmla="*/ 5629737 w 5643596"/>
              <a:gd name="connsiteY39" fmla="*/ 4092767 h 7192213"/>
              <a:gd name="connsiteX40" fmla="*/ 5629737 w 5643596"/>
              <a:gd name="connsiteY40" fmla="*/ 4412818 h 7192213"/>
              <a:gd name="connsiteX41" fmla="*/ 5629737 w 5643596"/>
              <a:gd name="connsiteY41" fmla="*/ 5426373 h 7192213"/>
              <a:gd name="connsiteX42" fmla="*/ 5629737 w 5643596"/>
              <a:gd name="connsiteY42" fmla="*/ 5848539 h 7192213"/>
              <a:gd name="connsiteX43" fmla="*/ 5629737 w 5643596"/>
              <a:gd name="connsiteY43" fmla="*/ 6736614 h 7192213"/>
              <a:gd name="connsiteX44" fmla="*/ 5629737 w 5643596"/>
              <a:gd name="connsiteY44" fmla="*/ 7158780 h 7192213"/>
              <a:gd name="connsiteX45" fmla="*/ 5596210 w 5643596"/>
              <a:gd name="connsiteY45" fmla="*/ 7192213 h 7192213"/>
              <a:gd name="connsiteX46" fmla="*/ 1982520 w 5643596"/>
              <a:gd name="connsiteY46" fmla="*/ 7192213 h 7192213"/>
              <a:gd name="connsiteX47" fmla="*/ 1976650 w 5643596"/>
              <a:gd name="connsiteY47" fmla="*/ 7189772 h 7192213"/>
              <a:gd name="connsiteX48" fmla="*/ 64205 w 5643596"/>
              <a:gd name="connsiteY48" fmla="*/ 7189772 h 7192213"/>
              <a:gd name="connsiteX49" fmla="*/ 28826 w 5643596"/>
              <a:gd name="connsiteY49" fmla="*/ 7165867 h 7192213"/>
              <a:gd name="connsiteX50" fmla="*/ 28826 w 5643596"/>
              <a:gd name="connsiteY50" fmla="*/ 6079439 h 7192213"/>
              <a:gd name="connsiteX51" fmla="*/ 18871 w 5643596"/>
              <a:gd name="connsiteY51" fmla="*/ 6043977 h 7192213"/>
              <a:gd name="connsiteX52" fmla="*/ 28826 w 5643596"/>
              <a:gd name="connsiteY52" fmla="*/ 6007501 h 7192213"/>
              <a:gd name="connsiteX53" fmla="*/ 28826 w 5643596"/>
              <a:gd name="connsiteY53" fmla="*/ 5521424 h 7192213"/>
              <a:gd name="connsiteX54" fmla="*/ 28826 w 5643596"/>
              <a:gd name="connsiteY54" fmla="*/ 5456903 h 7192213"/>
              <a:gd name="connsiteX55" fmla="*/ 18216 w 5643596"/>
              <a:gd name="connsiteY55" fmla="*/ 5420866 h 7192213"/>
              <a:gd name="connsiteX56" fmla="*/ 6056 w 5643596"/>
              <a:gd name="connsiteY56" fmla="*/ 5384020 h 7192213"/>
              <a:gd name="connsiteX57" fmla="*/ 815 w 5643596"/>
              <a:gd name="connsiteY57" fmla="*/ 5348515 h 7192213"/>
              <a:gd name="connsiteX58" fmla="*/ 0 w 5643596"/>
              <a:gd name="connsiteY58" fmla="*/ 5321182 h 7192213"/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34273 w 5643596"/>
              <a:gd name="connsiteY32" fmla="*/ 1025230 h 7192213"/>
              <a:gd name="connsiteX33" fmla="*/ 5638840 w 5643596"/>
              <a:gd name="connsiteY33" fmla="*/ 1028604 h 7192213"/>
              <a:gd name="connsiteX34" fmla="*/ 5643496 w 5643596"/>
              <a:gd name="connsiteY34" fmla="*/ 1039944 h 7192213"/>
              <a:gd name="connsiteX35" fmla="*/ 5638045 w 5643596"/>
              <a:gd name="connsiteY35" fmla="*/ 1049661 h 7192213"/>
              <a:gd name="connsiteX36" fmla="*/ 5629738 w 5643596"/>
              <a:gd name="connsiteY36" fmla="*/ 1088555 h 7192213"/>
              <a:gd name="connsiteX37" fmla="*/ 5629738 w 5643596"/>
              <a:gd name="connsiteY37" fmla="*/ 4092765 h 7192213"/>
              <a:gd name="connsiteX38" fmla="*/ 5629737 w 5643596"/>
              <a:gd name="connsiteY38" fmla="*/ 4092767 h 7192213"/>
              <a:gd name="connsiteX39" fmla="*/ 5629737 w 5643596"/>
              <a:gd name="connsiteY39" fmla="*/ 4412818 h 7192213"/>
              <a:gd name="connsiteX40" fmla="*/ 5629737 w 5643596"/>
              <a:gd name="connsiteY40" fmla="*/ 5426373 h 7192213"/>
              <a:gd name="connsiteX41" fmla="*/ 5629737 w 5643596"/>
              <a:gd name="connsiteY41" fmla="*/ 5848539 h 7192213"/>
              <a:gd name="connsiteX42" fmla="*/ 5629737 w 5643596"/>
              <a:gd name="connsiteY42" fmla="*/ 6736614 h 7192213"/>
              <a:gd name="connsiteX43" fmla="*/ 5629737 w 5643596"/>
              <a:gd name="connsiteY43" fmla="*/ 7158780 h 7192213"/>
              <a:gd name="connsiteX44" fmla="*/ 5596210 w 5643596"/>
              <a:gd name="connsiteY44" fmla="*/ 7192213 h 7192213"/>
              <a:gd name="connsiteX45" fmla="*/ 1982520 w 5643596"/>
              <a:gd name="connsiteY45" fmla="*/ 7192213 h 7192213"/>
              <a:gd name="connsiteX46" fmla="*/ 1976650 w 5643596"/>
              <a:gd name="connsiteY46" fmla="*/ 7189772 h 7192213"/>
              <a:gd name="connsiteX47" fmla="*/ 64205 w 5643596"/>
              <a:gd name="connsiteY47" fmla="*/ 7189772 h 7192213"/>
              <a:gd name="connsiteX48" fmla="*/ 28826 w 5643596"/>
              <a:gd name="connsiteY48" fmla="*/ 7165867 h 7192213"/>
              <a:gd name="connsiteX49" fmla="*/ 28826 w 5643596"/>
              <a:gd name="connsiteY49" fmla="*/ 6079439 h 7192213"/>
              <a:gd name="connsiteX50" fmla="*/ 18871 w 5643596"/>
              <a:gd name="connsiteY50" fmla="*/ 6043977 h 7192213"/>
              <a:gd name="connsiteX51" fmla="*/ 28826 w 5643596"/>
              <a:gd name="connsiteY51" fmla="*/ 6007501 h 7192213"/>
              <a:gd name="connsiteX52" fmla="*/ 28826 w 5643596"/>
              <a:gd name="connsiteY52" fmla="*/ 5521424 h 7192213"/>
              <a:gd name="connsiteX53" fmla="*/ 28826 w 5643596"/>
              <a:gd name="connsiteY53" fmla="*/ 5456903 h 7192213"/>
              <a:gd name="connsiteX54" fmla="*/ 18216 w 5643596"/>
              <a:gd name="connsiteY54" fmla="*/ 5420866 h 7192213"/>
              <a:gd name="connsiteX55" fmla="*/ 6056 w 5643596"/>
              <a:gd name="connsiteY55" fmla="*/ 5384020 h 7192213"/>
              <a:gd name="connsiteX56" fmla="*/ 815 w 5643596"/>
              <a:gd name="connsiteY56" fmla="*/ 5348515 h 7192213"/>
              <a:gd name="connsiteX57" fmla="*/ 0 w 5643596"/>
              <a:gd name="connsiteY57" fmla="*/ 5321182 h 7192213"/>
              <a:gd name="connsiteX0" fmla="*/ 0 w 5643496"/>
              <a:gd name="connsiteY0" fmla="*/ 5321182 h 7192213"/>
              <a:gd name="connsiteX1" fmla="*/ 7176 w 5643496"/>
              <a:gd name="connsiteY1" fmla="*/ 5292545 h 7192213"/>
              <a:gd name="connsiteX2" fmla="*/ 4191 w 5643496"/>
              <a:gd name="connsiteY2" fmla="*/ 5273215 h 7192213"/>
              <a:gd name="connsiteX3" fmla="*/ 11880 w 5643496"/>
              <a:gd name="connsiteY3" fmla="*/ 5237214 h 7192213"/>
              <a:gd name="connsiteX4" fmla="*/ 18963 w 5643496"/>
              <a:gd name="connsiteY4" fmla="*/ 5184548 h 7192213"/>
              <a:gd name="connsiteX5" fmla="*/ 26514 w 5643496"/>
              <a:gd name="connsiteY5" fmla="*/ 5148294 h 7192213"/>
              <a:gd name="connsiteX6" fmla="*/ 28826 w 5643496"/>
              <a:gd name="connsiteY6" fmla="*/ 5141304 h 7192213"/>
              <a:gd name="connsiteX7" fmla="*/ 28826 w 5643496"/>
              <a:gd name="connsiteY7" fmla="*/ 4904080 h 7192213"/>
              <a:gd name="connsiteX8" fmla="*/ 26241 w 5643496"/>
              <a:gd name="connsiteY8" fmla="*/ 4886580 h 7192213"/>
              <a:gd name="connsiteX9" fmla="*/ 28826 w 5643496"/>
              <a:gd name="connsiteY9" fmla="*/ 4827542 h 7192213"/>
              <a:gd name="connsiteX10" fmla="*/ 25306 w 5643496"/>
              <a:gd name="connsiteY10" fmla="*/ 4818968 h 7192213"/>
              <a:gd name="connsiteX11" fmla="*/ 28826 w 5643496"/>
              <a:gd name="connsiteY11" fmla="*/ 4761248 h 7192213"/>
              <a:gd name="connsiteX12" fmla="*/ 25835 w 5643496"/>
              <a:gd name="connsiteY12" fmla="*/ 4698008 h 7192213"/>
              <a:gd name="connsiteX13" fmla="*/ 17801 w 5643496"/>
              <a:gd name="connsiteY13" fmla="*/ 4693286 h 7192213"/>
              <a:gd name="connsiteX14" fmla="*/ 17096 w 5643496"/>
              <a:gd name="connsiteY14" fmla="*/ 4679416 h 7192213"/>
              <a:gd name="connsiteX15" fmla="*/ 17250 w 5643496"/>
              <a:gd name="connsiteY15" fmla="*/ 4657582 h 7192213"/>
              <a:gd name="connsiteX16" fmla="*/ 25682 w 5643496"/>
              <a:gd name="connsiteY16" fmla="*/ 4608673 h 7192213"/>
              <a:gd name="connsiteX17" fmla="*/ 20696 w 5643496"/>
              <a:gd name="connsiteY17" fmla="*/ 27254 h 7192213"/>
              <a:gd name="connsiteX18" fmla="*/ 44529 w 5643496"/>
              <a:gd name="connsiteY18" fmla="*/ 3139 h 7192213"/>
              <a:gd name="connsiteX19" fmla="*/ 64219 w 5643496"/>
              <a:gd name="connsiteY19" fmla="*/ 24 h 7192213"/>
              <a:gd name="connsiteX20" fmla="*/ 2653439 w 5643496"/>
              <a:gd name="connsiteY20" fmla="*/ 0 h 7192213"/>
              <a:gd name="connsiteX21" fmla="*/ 2959929 w 5643496"/>
              <a:gd name="connsiteY21" fmla="*/ 0 h 7192213"/>
              <a:gd name="connsiteX22" fmla="*/ 5549063 w 5643496"/>
              <a:gd name="connsiteY22" fmla="*/ 0 h 7192213"/>
              <a:gd name="connsiteX23" fmla="*/ 5549068 w 5643496"/>
              <a:gd name="connsiteY23" fmla="*/ 2 h 7192213"/>
              <a:gd name="connsiteX24" fmla="*/ 5553587 w 5643496"/>
              <a:gd name="connsiteY24" fmla="*/ 0 h 7192213"/>
              <a:gd name="connsiteX25" fmla="*/ 5559961 w 5643496"/>
              <a:gd name="connsiteY25" fmla="*/ 3034 h 7192213"/>
              <a:gd name="connsiteX26" fmla="*/ 5596211 w 5643496"/>
              <a:gd name="connsiteY26" fmla="*/ 3034 h 7192213"/>
              <a:gd name="connsiteX27" fmla="*/ 5629738 w 5643496"/>
              <a:gd name="connsiteY27" fmla="*/ 36562 h 7192213"/>
              <a:gd name="connsiteX28" fmla="*/ 5629738 w 5643496"/>
              <a:gd name="connsiteY28" fmla="*/ 900024 h 7192213"/>
              <a:gd name="connsiteX29" fmla="*/ 5635688 w 5643496"/>
              <a:gd name="connsiteY29" fmla="*/ 909622 h 7192213"/>
              <a:gd name="connsiteX30" fmla="*/ 5642313 w 5643496"/>
              <a:gd name="connsiteY30" fmla="*/ 954494 h 7192213"/>
              <a:gd name="connsiteX31" fmla="*/ 5634273 w 5643496"/>
              <a:gd name="connsiteY31" fmla="*/ 1025230 h 7192213"/>
              <a:gd name="connsiteX32" fmla="*/ 5638840 w 5643496"/>
              <a:gd name="connsiteY32" fmla="*/ 1028604 h 7192213"/>
              <a:gd name="connsiteX33" fmla="*/ 5643496 w 5643496"/>
              <a:gd name="connsiteY33" fmla="*/ 1039944 h 7192213"/>
              <a:gd name="connsiteX34" fmla="*/ 5638045 w 5643496"/>
              <a:gd name="connsiteY34" fmla="*/ 1049661 h 7192213"/>
              <a:gd name="connsiteX35" fmla="*/ 5629738 w 5643496"/>
              <a:gd name="connsiteY35" fmla="*/ 1088555 h 7192213"/>
              <a:gd name="connsiteX36" fmla="*/ 5629738 w 5643496"/>
              <a:gd name="connsiteY36" fmla="*/ 4092765 h 7192213"/>
              <a:gd name="connsiteX37" fmla="*/ 5629737 w 5643496"/>
              <a:gd name="connsiteY37" fmla="*/ 4092767 h 7192213"/>
              <a:gd name="connsiteX38" fmla="*/ 5629737 w 5643496"/>
              <a:gd name="connsiteY38" fmla="*/ 4412818 h 7192213"/>
              <a:gd name="connsiteX39" fmla="*/ 5629737 w 5643496"/>
              <a:gd name="connsiteY39" fmla="*/ 5426373 h 7192213"/>
              <a:gd name="connsiteX40" fmla="*/ 5629737 w 5643496"/>
              <a:gd name="connsiteY40" fmla="*/ 5848539 h 7192213"/>
              <a:gd name="connsiteX41" fmla="*/ 5629737 w 5643496"/>
              <a:gd name="connsiteY41" fmla="*/ 6736614 h 7192213"/>
              <a:gd name="connsiteX42" fmla="*/ 5629737 w 5643496"/>
              <a:gd name="connsiteY42" fmla="*/ 7158780 h 7192213"/>
              <a:gd name="connsiteX43" fmla="*/ 5596210 w 5643496"/>
              <a:gd name="connsiteY43" fmla="*/ 7192213 h 7192213"/>
              <a:gd name="connsiteX44" fmla="*/ 1982520 w 5643496"/>
              <a:gd name="connsiteY44" fmla="*/ 7192213 h 7192213"/>
              <a:gd name="connsiteX45" fmla="*/ 1976650 w 5643496"/>
              <a:gd name="connsiteY45" fmla="*/ 7189772 h 7192213"/>
              <a:gd name="connsiteX46" fmla="*/ 64205 w 5643496"/>
              <a:gd name="connsiteY46" fmla="*/ 7189772 h 7192213"/>
              <a:gd name="connsiteX47" fmla="*/ 28826 w 5643496"/>
              <a:gd name="connsiteY47" fmla="*/ 7165867 h 7192213"/>
              <a:gd name="connsiteX48" fmla="*/ 28826 w 5643496"/>
              <a:gd name="connsiteY48" fmla="*/ 6079439 h 7192213"/>
              <a:gd name="connsiteX49" fmla="*/ 18871 w 5643496"/>
              <a:gd name="connsiteY49" fmla="*/ 6043977 h 7192213"/>
              <a:gd name="connsiteX50" fmla="*/ 28826 w 5643496"/>
              <a:gd name="connsiteY50" fmla="*/ 6007501 h 7192213"/>
              <a:gd name="connsiteX51" fmla="*/ 28826 w 5643496"/>
              <a:gd name="connsiteY51" fmla="*/ 5521424 h 7192213"/>
              <a:gd name="connsiteX52" fmla="*/ 28826 w 5643496"/>
              <a:gd name="connsiteY52" fmla="*/ 5456903 h 7192213"/>
              <a:gd name="connsiteX53" fmla="*/ 18216 w 5643496"/>
              <a:gd name="connsiteY53" fmla="*/ 5420866 h 7192213"/>
              <a:gd name="connsiteX54" fmla="*/ 6056 w 5643496"/>
              <a:gd name="connsiteY54" fmla="*/ 5384020 h 7192213"/>
              <a:gd name="connsiteX55" fmla="*/ 815 w 5643496"/>
              <a:gd name="connsiteY55" fmla="*/ 5348515 h 7192213"/>
              <a:gd name="connsiteX56" fmla="*/ 0 w 5643496"/>
              <a:gd name="connsiteY56" fmla="*/ 5321182 h 7192213"/>
              <a:gd name="connsiteX0" fmla="*/ 0 w 5643496"/>
              <a:gd name="connsiteY0" fmla="*/ 5321182 h 7192213"/>
              <a:gd name="connsiteX1" fmla="*/ 7176 w 5643496"/>
              <a:gd name="connsiteY1" fmla="*/ 5292545 h 7192213"/>
              <a:gd name="connsiteX2" fmla="*/ 4191 w 5643496"/>
              <a:gd name="connsiteY2" fmla="*/ 5273215 h 7192213"/>
              <a:gd name="connsiteX3" fmla="*/ 11880 w 5643496"/>
              <a:gd name="connsiteY3" fmla="*/ 5237214 h 7192213"/>
              <a:gd name="connsiteX4" fmla="*/ 18963 w 5643496"/>
              <a:gd name="connsiteY4" fmla="*/ 5184548 h 7192213"/>
              <a:gd name="connsiteX5" fmla="*/ 26514 w 5643496"/>
              <a:gd name="connsiteY5" fmla="*/ 5148294 h 7192213"/>
              <a:gd name="connsiteX6" fmla="*/ 28826 w 5643496"/>
              <a:gd name="connsiteY6" fmla="*/ 5141304 h 7192213"/>
              <a:gd name="connsiteX7" fmla="*/ 28826 w 5643496"/>
              <a:gd name="connsiteY7" fmla="*/ 4904080 h 7192213"/>
              <a:gd name="connsiteX8" fmla="*/ 26241 w 5643496"/>
              <a:gd name="connsiteY8" fmla="*/ 4886580 h 7192213"/>
              <a:gd name="connsiteX9" fmla="*/ 28826 w 5643496"/>
              <a:gd name="connsiteY9" fmla="*/ 4827542 h 7192213"/>
              <a:gd name="connsiteX10" fmla="*/ 25306 w 5643496"/>
              <a:gd name="connsiteY10" fmla="*/ 4818968 h 7192213"/>
              <a:gd name="connsiteX11" fmla="*/ 28826 w 5643496"/>
              <a:gd name="connsiteY11" fmla="*/ 4761248 h 7192213"/>
              <a:gd name="connsiteX12" fmla="*/ 25835 w 5643496"/>
              <a:gd name="connsiteY12" fmla="*/ 4698008 h 7192213"/>
              <a:gd name="connsiteX13" fmla="*/ 17801 w 5643496"/>
              <a:gd name="connsiteY13" fmla="*/ 4693286 h 7192213"/>
              <a:gd name="connsiteX14" fmla="*/ 17096 w 5643496"/>
              <a:gd name="connsiteY14" fmla="*/ 4679416 h 7192213"/>
              <a:gd name="connsiteX15" fmla="*/ 17250 w 5643496"/>
              <a:gd name="connsiteY15" fmla="*/ 4657582 h 7192213"/>
              <a:gd name="connsiteX16" fmla="*/ 25682 w 5643496"/>
              <a:gd name="connsiteY16" fmla="*/ 4608673 h 7192213"/>
              <a:gd name="connsiteX17" fmla="*/ 20696 w 5643496"/>
              <a:gd name="connsiteY17" fmla="*/ 27254 h 7192213"/>
              <a:gd name="connsiteX18" fmla="*/ 44529 w 5643496"/>
              <a:gd name="connsiteY18" fmla="*/ 3139 h 7192213"/>
              <a:gd name="connsiteX19" fmla="*/ 64219 w 5643496"/>
              <a:gd name="connsiteY19" fmla="*/ 24 h 7192213"/>
              <a:gd name="connsiteX20" fmla="*/ 2653439 w 5643496"/>
              <a:gd name="connsiteY20" fmla="*/ 0 h 7192213"/>
              <a:gd name="connsiteX21" fmla="*/ 2959929 w 5643496"/>
              <a:gd name="connsiteY21" fmla="*/ 0 h 7192213"/>
              <a:gd name="connsiteX22" fmla="*/ 5549063 w 5643496"/>
              <a:gd name="connsiteY22" fmla="*/ 0 h 7192213"/>
              <a:gd name="connsiteX23" fmla="*/ 5549068 w 5643496"/>
              <a:gd name="connsiteY23" fmla="*/ 2 h 7192213"/>
              <a:gd name="connsiteX24" fmla="*/ 5553587 w 5643496"/>
              <a:gd name="connsiteY24" fmla="*/ 0 h 7192213"/>
              <a:gd name="connsiteX25" fmla="*/ 5559961 w 5643496"/>
              <a:gd name="connsiteY25" fmla="*/ 3034 h 7192213"/>
              <a:gd name="connsiteX26" fmla="*/ 5596211 w 5643496"/>
              <a:gd name="connsiteY26" fmla="*/ 3034 h 7192213"/>
              <a:gd name="connsiteX27" fmla="*/ 5629738 w 5643496"/>
              <a:gd name="connsiteY27" fmla="*/ 36562 h 7192213"/>
              <a:gd name="connsiteX28" fmla="*/ 5629738 w 5643496"/>
              <a:gd name="connsiteY28" fmla="*/ 900024 h 7192213"/>
              <a:gd name="connsiteX29" fmla="*/ 5635688 w 5643496"/>
              <a:gd name="connsiteY29" fmla="*/ 909622 h 7192213"/>
              <a:gd name="connsiteX30" fmla="*/ 5642313 w 5643496"/>
              <a:gd name="connsiteY30" fmla="*/ 954494 h 7192213"/>
              <a:gd name="connsiteX31" fmla="*/ 5634273 w 5643496"/>
              <a:gd name="connsiteY31" fmla="*/ 1025230 h 7192213"/>
              <a:gd name="connsiteX32" fmla="*/ 5638840 w 5643496"/>
              <a:gd name="connsiteY32" fmla="*/ 1028604 h 7192213"/>
              <a:gd name="connsiteX33" fmla="*/ 5643496 w 5643496"/>
              <a:gd name="connsiteY33" fmla="*/ 1039944 h 7192213"/>
              <a:gd name="connsiteX34" fmla="*/ 5629738 w 5643496"/>
              <a:gd name="connsiteY34" fmla="*/ 1088555 h 7192213"/>
              <a:gd name="connsiteX35" fmla="*/ 5629738 w 5643496"/>
              <a:gd name="connsiteY35" fmla="*/ 4092765 h 7192213"/>
              <a:gd name="connsiteX36" fmla="*/ 5629737 w 5643496"/>
              <a:gd name="connsiteY36" fmla="*/ 4092767 h 7192213"/>
              <a:gd name="connsiteX37" fmla="*/ 5629737 w 5643496"/>
              <a:gd name="connsiteY37" fmla="*/ 4412818 h 7192213"/>
              <a:gd name="connsiteX38" fmla="*/ 5629737 w 5643496"/>
              <a:gd name="connsiteY38" fmla="*/ 5426373 h 7192213"/>
              <a:gd name="connsiteX39" fmla="*/ 5629737 w 5643496"/>
              <a:gd name="connsiteY39" fmla="*/ 5848539 h 7192213"/>
              <a:gd name="connsiteX40" fmla="*/ 5629737 w 5643496"/>
              <a:gd name="connsiteY40" fmla="*/ 6736614 h 7192213"/>
              <a:gd name="connsiteX41" fmla="*/ 5629737 w 5643496"/>
              <a:gd name="connsiteY41" fmla="*/ 7158780 h 7192213"/>
              <a:gd name="connsiteX42" fmla="*/ 5596210 w 5643496"/>
              <a:gd name="connsiteY42" fmla="*/ 7192213 h 7192213"/>
              <a:gd name="connsiteX43" fmla="*/ 1982520 w 5643496"/>
              <a:gd name="connsiteY43" fmla="*/ 7192213 h 7192213"/>
              <a:gd name="connsiteX44" fmla="*/ 1976650 w 5643496"/>
              <a:gd name="connsiteY44" fmla="*/ 7189772 h 7192213"/>
              <a:gd name="connsiteX45" fmla="*/ 64205 w 5643496"/>
              <a:gd name="connsiteY45" fmla="*/ 7189772 h 7192213"/>
              <a:gd name="connsiteX46" fmla="*/ 28826 w 5643496"/>
              <a:gd name="connsiteY46" fmla="*/ 7165867 h 7192213"/>
              <a:gd name="connsiteX47" fmla="*/ 28826 w 5643496"/>
              <a:gd name="connsiteY47" fmla="*/ 6079439 h 7192213"/>
              <a:gd name="connsiteX48" fmla="*/ 18871 w 5643496"/>
              <a:gd name="connsiteY48" fmla="*/ 6043977 h 7192213"/>
              <a:gd name="connsiteX49" fmla="*/ 28826 w 5643496"/>
              <a:gd name="connsiteY49" fmla="*/ 6007501 h 7192213"/>
              <a:gd name="connsiteX50" fmla="*/ 28826 w 5643496"/>
              <a:gd name="connsiteY50" fmla="*/ 5521424 h 7192213"/>
              <a:gd name="connsiteX51" fmla="*/ 28826 w 5643496"/>
              <a:gd name="connsiteY51" fmla="*/ 5456903 h 7192213"/>
              <a:gd name="connsiteX52" fmla="*/ 18216 w 5643496"/>
              <a:gd name="connsiteY52" fmla="*/ 5420866 h 7192213"/>
              <a:gd name="connsiteX53" fmla="*/ 6056 w 5643496"/>
              <a:gd name="connsiteY53" fmla="*/ 5384020 h 7192213"/>
              <a:gd name="connsiteX54" fmla="*/ 815 w 5643496"/>
              <a:gd name="connsiteY54" fmla="*/ 5348515 h 7192213"/>
              <a:gd name="connsiteX55" fmla="*/ 0 w 5643496"/>
              <a:gd name="connsiteY55" fmla="*/ 5321182 h 7192213"/>
              <a:gd name="connsiteX0" fmla="*/ 0 w 5643496"/>
              <a:gd name="connsiteY0" fmla="*/ 5321182 h 7192213"/>
              <a:gd name="connsiteX1" fmla="*/ 7176 w 5643496"/>
              <a:gd name="connsiteY1" fmla="*/ 5292545 h 7192213"/>
              <a:gd name="connsiteX2" fmla="*/ 4191 w 5643496"/>
              <a:gd name="connsiteY2" fmla="*/ 5273215 h 7192213"/>
              <a:gd name="connsiteX3" fmla="*/ 11880 w 5643496"/>
              <a:gd name="connsiteY3" fmla="*/ 5237214 h 7192213"/>
              <a:gd name="connsiteX4" fmla="*/ 18963 w 5643496"/>
              <a:gd name="connsiteY4" fmla="*/ 5184548 h 7192213"/>
              <a:gd name="connsiteX5" fmla="*/ 26514 w 5643496"/>
              <a:gd name="connsiteY5" fmla="*/ 5148294 h 7192213"/>
              <a:gd name="connsiteX6" fmla="*/ 28826 w 5643496"/>
              <a:gd name="connsiteY6" fmla="*/ 5141304 h 7192213"/>
              <a:gd name="connsiteX7" fmla="*/ 28826 w 5643496"/>
              <a:gd name="connsiteY7" fmla="*/ 4904080 h 7192213"/>
              <a:gd name="connsiteX8" fmla="*/ 26241 w 5643496"/>
              <a:gd name="connsiteY8" fmla="*/ 4886580 h 7192213"/>
              <a:gd name="connsiteX9" fmla="*/ 28826 w 5643496"/>
              <a:gd name="connsiteY9" fmla="*/ 4827542 h 7192213"/>
              <a:gd name="connsiteX10" fmla="*/ 25306 w 5643496"/>
              <a:gd name="connsiteY10" fmla="*/ 4818968 h 7192213"/>
              <a:gd name="connsiteX11" fmla="*/ 28826 w 5643496"/>
              <a:gd name="connsiteY11" fmla="*/ 4761248 h 7192213"/>
              <a:gd name="connsiteX12" fmla="*/ 25835 w 5643496"/>
              <a:gd name="connsiteY12" fmla="*/ 4698008 h 7192213"/>
              <a:gd name="connsiteX13" fmla="*/ 17801 w 5643496"/>
              <a:gd name="connsiteY13" fmla="*/ 4693286 h 7192213"/>
              <a:gd name="connsiteX14" fmla="*/ 17096 w 5643496"/>
              <a:gd name="connsiteY14" fmla="*/ 4679416 h 7192213"/>
              <a:gd name="connsiteX15" fmla="*/ 17250 w 5643496"/>
              <a:gd name="connsiteY15" fmla="*/ 4657582 h 7192213"/>
              <a:gd name="connsiteX16" fmla="*/ 25682 w 5643496"/>
              <a:gd name="connsiteY16" fmla="*/ 4608673 h 7192213"/>
              <a:gd name="connsiteX17" fmla="*/ 20696 w 5643496"/>
              <a:gd name="connsiteY17" fmla="*/ 27254 h 7192213"/>
              <a:gd name="connsiteX18" fmla="*/ 44529 w 5643496"/>
              <a:gd name="connsiteY18" fmla="*/ 3139 h 7192213"/>
              <a:gd name="connsiteX19" fmla="*/ 64219 w 5643496"/>
              <a:gd name="connsiteY19" fmla="*/ 24 h 7192213"/>
              <a:gd name="connsiteX20" fmla="*/ 2653439 w 5643496"/>
              <a:gd name="connsiteY20" fmla="*/ 0 h 7192213"/>
              <a:gd name="connsiteX21" fmla="*/ 2959929 w 5643496"/>
              <a:gd name="connsiteY21" fmla="*/ 0 h 7192213"/>
              <a:gd name="connsiteX22" fmla="*/ 5549063 w 5643496"/>
              <a:gd name="connsiteY22" fmla="*/ 0 h 7192213"/>
              <a:gd name="connsiteX23" fmla="*/ 5549068 w 5643496"/>
              <a:gd name="connsiteY23" fmla="*/ 2 h 7192213"/>
              <a:gd name="connsiteX24" fmla="*/ 5553587 w 5643496"/>
              <a:gd name="connsiteY24" fmla="*/ 0 h 7192213"/>
              <a:gd name="connsiteX25" fmla="*/ 5559961 w 5643496"/>
              <a:gd name="connsiteY25" fmla="*/ 3034 h 7192213"/>
              <a:gd name="connsiteX26" fmla="*/ 5596211 w 5643496"/>
              <a:gd name="connsiteY26" fmla="*/ 3034 h 7192213"/>
              <a:gd name="connsiteX27" fmla="*/ 5629738 w 5643496"/>
              <a:gd name="connsiteY27" fmla="*/ 36562 h 7192213"/>
              <a:gd name="connsiteX28" fmla="*/ 5629738 w 5643496"/>
              <a:gd name="connsiteY28" fmla="*/ 900024 h 7192213"/>
              <a:gd name="connsiteX29" fmla="*/ 5635688 w 5643496"/>
              <a:gd name="connsiteY29" fmla="*/ 909622 h 7192213"/>
              <a:gd name="connsiteX30" fmla="*/ 5634273 w 5643496"/>
              <a:gd name="connsiteY30" fmla="*/ 1025230 h 7192213"/>
              <a:gd name="connsiteX31" fmla="*/ 5638840 w 5643496"/>
              <a:gd name="connsiteY31" fmla="*/ 1028604 h 7192213"/>
              <a:gd name="connsiteX32" fmla="*/ 5643496 w 5643496"/>
              <a:gd name="connsiteY32" fmla="*/ 1039944 h 7192213"/>
              <a:gd name="connsiteX33" fmla="*/ 5629738 w 5643496"/>
              <a:gd name="connsiteY33" fmla="*/ 1088555 h 7192213"/>
              <a:gd name="connsiteX34" fmla="*/ 5629738 w 5643496"/>
              <a:gd name="connsiteY34" fmla="*/ 4092765 h 7192213"/>
              <a:gd name="connsiteX35" fmla="*/ 5629737 w 5643496"/>
              <a:gd name="connsiteY35" fmla="*/ 4092767 h 7192213"/>
              <a:gd name="connsiteX36" fmla="*/ 5629737 w 5643496"/>
              <a:gd name="connsiteY36" fmla="*/ 4412818 h 7192213"/>
              <a:gd name="connsiteX37" fmla="*/ 5629737 w 5643496"/>
              <a:gd name="connsiteY37" fmla="*/ 5426373 h 7192213"/>
              <a:gd name="connsiteX38" fmla="*/ 5629737 w 5643496"/>
              <a:gd name="connsiteY38" fmla="*/ 5848539 h 7192213"/>
              <a:gd name="connsiteX39" fmla="*/ 5629737 w 5643496"/>
              <a:gd name="connsiteY39" fmla="*/ 6736614 h 7192213"/>
              <a:gd name="connsiteX40" fmla="*/ 5629737 w 5643496"/>
              <a:gd name="connsiteY40" fmla="*/ 7158780 h 7192213"/>
              <a:gd name="connsiteX41" fmla="*/ 5596210 w 5643496"/>
              <a:gd name="connsiteY41" fmla="*/ 7192213 h 7192213"/>
              <a:gd name="connsiteX42" fmla="*/ 1982520 w 5643496"/>
              <a:gd name="connsiteY42" fmla="*/ 7192213 h 7192213"/>
              <a:gd name="connsiteX43" fmla="*/ 1976650 w 5643496"/>
              <a:gd name="connsiteY43" fmla="*/ 7189772 h 7192213"/>
              <a:gd name="connsiteX44" fmla="*/ 64205 w 5643496"/>
              <a:gd name="connsiteY44" fmla="*/ 7189772 h 7192213"/>
              <a:gd name="connsiteX45" fmla="*/ 28826 w 5643496"/>
              <a:gd name="connsiteY45" fmla="*/ 7165867 h 7192213"/>
              <a:gd name="connsiteX46" fmla="*/ 28826 w 5643496"/>
              <a:gd name="connsiteY46" fmla="*/ 6079439 h 7192213"/>
              <a:gd name="connsiteX47" fmla="*/ 18871 w 5643496"/>
              <a:gd name="connsiteY47" fmla="*/ 6043977 h 7192213"/>
              <a:gd name="connsiteX48" fmla="*/ 28826 w 5643496"/>
              <a:gd name="connsiteY48" fmla="*/ 6007501 h 7192213"/>
              <a:gd name="connsiteX49" fmla="*/ 28826 w 5643496"/>
              <a:gd name="connsiteY49" fmla="*/ 5521424 h 7192213"/>
              <a:gd name="connsiteX50" fmla="*/ 28826 w 5643496"/>
              <a:gd name="connsiteY50" fmla="*/ 5456903 h 7192213"/>
              <a:gd name="connsiteX51" fmla="*/ 18216 w 5643496"/>
              <a:gd name="connsiteY51" fmla="*/ 5420866 h 7192213"/>
              <a:gd name="connsiteX52" fmla="*/ 6056 w 5643496"/>
              <a:gd name="connsiteY52" fmla="*/ 5384020 h 7192213"/>
              <a:gd name="connsiteX53" fmla="*/ 815 w 5643496"/>
              <a:gd name="connsiteY53" fmla="*/ 5348515 h 7192213"/>
              <a:gd name="connsiteX54" fmla="*/ 0 w 5643496"/>
              <a:gd name="connsiteY54" fmla="*/ 5321182 h 7192213"/>
              <a:gd name="connsiteX0" fmla="*/ 0 w 5638840"/>
              <a:gd name="connsiteY0" fmla="*/ 5321182 h 7192213"/>
              <a:gd name="connsiteX1" fmla="*/ 7176 w 5638840"/>
              <a:gd name="connsiteY1" fmla="*/ 5292545 h 7192213"/>
              <a:gd name="connsiteX2" fmla="*/ 4191 w 5638840"/>
              <a:gd name="connsiteY2" fmla="*/ 5273215 h 7192213"/>
              <a:gd name="connsiteX3" fmla="*/ 11880 w 5638840"/>
              <a:gd name="connsiteY3" fmla="*/ 5237214 h 7192213"/>
              <a:gd name="connsiteX4" fmla="*/ 18963 w 5638840"/>
              <a:gd name="connsiteY4" fmla="*/ 5184548 h 7192213"/>
              <a:gd name="connsiteX5" fmla="*/ 26514 w 5638840"/>
              <a:gd name="connsiteY5" fmla="*/ 5148294 h 7192213"/>
              <a:gd name="connsiteX6" fmla="*/ 28826 w 5638840"/>
              <a:gd name="connsiteY6" fmla="*/ 5141304 h 7192213"/>
              <a:gd name="connsiteX7" fmla="*/ 28826 w 5638840"/>
              <a:gd name="connsiteY7" fmla="*/ 4904080 h 7192213"/>
              <a:gd name="connsiteX8" fmla="*/ 26241 w 5638840"/>
              <a:gd name="connsiteY8" fmla="*/ 4886580 h 7192213"/>
              <a:gd name="connsiteX9" fmla="*/ 28826 w 5638840"/>
              <a:gd name="connsiteY9" fmla="*/ 4827542 h 7192213"/>
              <a:gd name="connsiteX10" fmla="*/ 25306 w 5638840"/>
              <a:gd name="connsiteY10" fmla="*/ 4818968 h 7192213"/>
              <a:gd name="connsiteX11" fmla="*/ 28826 w 5638840"/>
              <a:gd name="connsiteY11" fmla="*/ 4761248 h 7192213"/>
              <a:gd name="connsiteX12" fmla="*/ 25835 w 5638840"/>
              <a:gd name="connsiteY12" fmla="*/ 4698008 h 7192213"/>
              <a:gd name="connsiteX13" fmla="*/ 17801 w 5638840"/>
              <a:gd name="connsiteY13" fmla="*/ 4693286 h 7192213"/>
              <a:gd name="connsiteX14" fmla="*/ 17096 w 5638840"/>
              <a:gd name="connsiteY14" fmla="*/ 4679416 h 7192213"/>
              <a:gd name="connsiteX15" fmla="*/ 17250 w 5638840"/>
              <a:gd name="connsiteY15" fmla="*/ 4657582 h 7192213"/>
              <a:gd name="connsiteX16" fmla="*/ 25682 w 5638840"/>
              <a:gd name="connsiteY16" fmla="*/ 4608673 h 7192213"/>
              <a:gd name="connsiteX17" fmla="*/ 20696 w 5638840"/>
              <a:gd name="connsiteY17" fmla="*/ 27254 h 7192213"/>
              <a:gd name="connsiteX18" fmla="*/ 44529 w 5638840"/>
              <a:gd name="connsiteY18" fmla="*/ 3139 h 7192213"/>
              <a:gd name="connsiteX19" fmla="*/ 64219 w 5638840"/>
              <a:gd name="connsiteY19" fmla="*/ 24 h 7192213"/>
              <a:gd name="connsiteX20" fmla="*/ 2653439 w 5638840"/>
              <a:gd name="connsiteY20" fmla="*/ 0 h 7192213"/>
              <a:gd name="connsiteX21" fmla="*/ 2959929 w 5638840"/>
              <a:gd name="connsiteY21" fmla="*/ 0 h 7192213"/>
              <a:gd name="connsiteX22" fmla="*/ 5549063 w 5638840"/>
              <a:gd name="connsiteY22" fmla="*/ 0 h 7192213"/>
              <a:gd name="connsiteX23" fmla="*/ 5549068 w 5638840"/>
              <a:gd name="connsiteY23" fmla="*/ 2 h 7192213"/>
              <a:gd name="connsiteX24" fmla="*/ 5553587 w 5638840"/>
              <a:gd name="connsiteY24" fmla="*/ 0 h 7192213"/>
              <a:gd name="connsiteX25" fmla="*/ 5559961 w 5638840"/>
              <a:gd name="connsiteY25" fmla="*/ 3034 h 7192213"/>
              <a:gd name="connsiteX26" fmla="*/ 5596211 w 5638840"/>
              <a:gd name="connsiteY26" fmla="*/ 3034 h 7192213"/>
              <a:gd name="connsiteX27" fmla="*/ 5629738 w 5638840"/>
              <a:gd name="connsiteY27" fmla="*/ 36562 h 7192213"/>
              <a:gd name="connsiteX28" fmla="*/ 5629738 w 5638840"/>
              <a:gd name="connsiteY28" fmla="*/ 900024 h 7192213"/>
              <a:gd name="connsiteX29" fmla="*/ 5635688 w 5638840"/>
              <a:gd name="connsiteY29" fmla="*/ 909622 h 7192213"/>
              <a:gd name="connsiteX30" fmla="*/ 5634273 w 5638840"/>
              <a:gd name="connsiteY30" fmla="*/ 1025230 h 7192213"/>
              <a:gd name="connsiteX31" fmla="*/ 5638840 w 5638840"/>
              <a:gd name="connsiteY31" fmla="*/ 1028604 h 7192213"/>
              <a:gd name="connsiteX32" fmla="*/ 5629738 w 5638840"/>
              <a:gd name="connsiteY32" fmla="*/ 1088555 h 7192213"/>
              <a:gd name="connsiteX33" fmla="*/ 5629738 w 5638840"/>
              <a:gd name="connsiteY33" fmla="*/ 4092765 h 7192213"/>
              <a:gd name="connsiteX34" fmla="*/ 5629737 w 5638840"/>
              <a:gd name="connsiteY34" fmla="*/ 4092767 h 7192213"/>
              <a:gd name="connsiteX35" fmla="*/ 5629737 w 5638840"/>
              <a:gd name="connsiteY35" fmla="*/ 4412818 h 7192213"/>
              <a:gd name="connsiteX36" fmla="*/ 5629737 w 5638840"/>
              <a:gd name="connsiteY36" fmla="*/ 5426373 h 7192213"/>
              <a:gd name="connsiteX37" fmla="*/ 5629737 w 5638840"/>
              <a:gd name="connsiteY37" fmla="*/ 5848539 h 7192213"/>
              <a:gd name="connsiteX38" fmla="*/ 5629737 w 5638840"/>
              <a:gd name="connsiteY38" fmla="*/ 6736614 h 7192213"/>
              <a:gd name="connsiteX39" fmla="*/ 5629737 w 5638840"/>
              <a:gd name="connsiteY39" fmla="*/ 7158780 h 7192213"/>
              <a:gd name="connsiteX40" fmla="*/ 5596210 w 5638840"/>
              <a:gd name="connsiteY40" fmla="*/ 7192213 h 7192213"/>
              <a:gd name="connsiteX41" fmla="*/ 1982520 w 5638840"/>
              <a:gd name="connsiteY41" fmla="*/ 7192213 h 7192213"/>
              <a:gd name="connsiteX42" fmla="*/ 1976650 w 5638840"/>
              <a:gd name="connsiteY42" fmla="*/ 7189772 h 7192213"/>
              <a:gd name="connsiteX43" fmla="*/ 64205 w 5638840"/>
              <a:gd name="connsiteY43" fmla="*/ 7189772 h 7192213"/>
              <a:gd name="connsiteX44" fmla="*/ 28826 w 5638840"/>
              <a:gd name="connsiteY44" fmla="*/ 7165867 h 7192213"/>
              <a:gd name="connsiteX45" fmla="*/ 28826 w 5638840"/>
              <a:gd name="connsiteY45" fmla="*/ 6079439 h 7192213"/>
              <a:gd name="connsiteX46" fmla="*/ 18871 w 5638840"/>
              <a:gd name="connsiteY46" fmla="*/ 6043977 h 7192213"/>
              <a:gd name="connsiteX47" fmla="*/ 28826 w 5638840"/>
              <a:gd name="connsiteY47" fmla="*/ 6007501 h 7192213"/>
              <a:gd name="connsiteX48" fmla="*/ 28826 w 5638840"/>
              <a:gd name="connsiteY48" fmla="*/ 5521424 h 7192213"/>
              <a:gd name="connsiteX49" fmla="*/ 28826 w 5638840"/>
              <a:gd name="connsiteY49" fmla="*/ 5456903 h 7192213"/>
              <a:gd name="connsiteX50" fmla="*/ 18216 w 5638840"/>
              <a:gd name="connsiteY50" fmla="*/ 5420866 h 7192213"/>
              <a:gd name="connsiteX51" fmla="*/ 6056 w 5638840"/>
              <a:gd name="connsiteY51" fmla="*/ 5384020 h 7192213"/>
              <a:gd name="connsiteX52" fmla="*/ 815 w 5638840"/>
              <a:gd name="connsiteY52" fmla="*/ 5348515 h 7192213"/>
              <a:gd name="connsiteX53" fmla="*/ 0 w 5638840"/>
              <a:gd name="connsiteY53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34273 w 5635688"/>
              <a:gd name="connsiteY30" fmla="*/ 1025230 h 7192213"/>
              <a:gd name="connsiteX31" fmla="*/ 5629738 w 5635688"/>
              <a:gd name="connsiteY31" fmla="*/ 1088555 h 7192213"/>
              <a:gd name="connsiteX32" fmla="*/ 5629738 w 5635688"/>
              <a:gd name="connsiteY32" fmla="*/ 4092765 h 7192213"/>
              <a:gd name="connsiteX33" fmla="*/ 5629737 w 5635688"/>
              <a:gd name="connsiteY33" fmla="*/ 4092767 h 7192213"/>
              <a:gd name="connsiteX34" fmla="*/ 5629737 w 5635688"/>
              <a:gd name="connsiteY34" fmla="*/ 4412818 h 7192213"/>
              <a:gd name="connsiteX35" fmla="*/ 5629737 w 5635688"/>
              <a:gd name="connsiteY35" fmla="*/ 5426373 h 7192213"/>
              <a:gd name="connsiteX36" fmla="*/ 5629737 w 5635688"/>
              <a:gd name="connsiteY36" fmla="*/ 5848539 h 7192213"/>
              <a:gd name="connsiteX37" fmla="*/ 5629737 w 5635688"/>
              <a:gd name="connsiteY37" fmla="*/ 6736614 h 7192213"/>
              <a:gd name="connsiteX38" fmla="*/ 5629737 w 5635688"/>
              <a:gd name="connsiteY38" fmla="*/ 7158780 h 7192213"/>
              <a:gd name="connsiteX39" fmla="*/ 5596210 w 5635688"/>
              <a:gd name="connsiteY39" fmla="*/ 7192213 h 7192213"/>
              <a:gd name="connsiteX40" fmla="*/ 1982520 w 5635688"/>
              <a:gd name="connsiteY40" fmla="*/ 7192213 h 7192213"/>
              <a:gd name="connsiteX41" fmla="*/ 1976650 w 5635688"/>
              <a:gd name="connsiteY41" fmla="*/ 7189772 h 7192213"/>
              <a:gd name="connsiteX42" fmla="*/ 64205 w 5635688"/>
              <a:gd name="connsiteY42" fmla="*/ 7189772 h 7192213"/>
              <a:gd name="connsiteX43" fmla="*/ 28826 w 5635688"/>
              <a:gd name="connsiteY43" fmla="*/ 7165867 h 7192213"/>
              <a:gd name="connsiteX44" fmla="*/ 28826 w 5635688"/>
              <a:gd name="connsiteY44" fmla="*/ 6079439 h 7192213"/>
              <a:gd name="connsiteX45" fmla="*/ 18871 w 5635688"/>
              <a:gd name="connsiteY45" fmla="*/ 6043977 h 7192213"/>
              <a:gd name="connsiteX46" fmla="*/ 28826 w 5635688"/>
              <a:gd name="connsiteY46" fmla="*/ 6007501 h 7192213"/>
              <a:gd name="connsiteX47" fmla="*/ 28826 w 5635688"/>
              <a:gd name="connsiteY47" fmla="*/ 5521424 h 7192213"/>
              <a:gd name="connsiteX48" fmla="*/ 28826 w 5635688"/>
              <a:gd name="connsiteY48" fmla="*/ 5456903 h 7192213"/>
              <a:gd name="connsiteX49" fmla="*/ 18216 w 5635688"/>
              <a:gd name="connsiteY49" fmla="*/ 5420866 h 7192213"/>
              <a:gd name="connsiteX50" fmla="*/ 6056 w 5635688"/>
              <a:gd name="connsiteY50" fmla="*/ 5384020 h 7192213"/>
              <a:gd name="connsiteX51" fmla="*/ 815 w 5635688"/>
              <a:gd name="connsiteY51" fmla="*/ 5348515 h 7192213"/>
              <a:gd name="connsiteX52" fmla="*/ 0 w 5635688"/>
              <a:gd name="connsiteY52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1088555 h 7192213"/>
              <a:gd name="connsiteX31" fmla="*/ 5629738 w 5635688"/>
              <a:gd name="connsiteY31" fmla="*/ 4092765 h 7192213"/>
              <a:gd name="connsiteX32" fmla="*/ 5629737 w 5635688"/>
              <a:gd name="connsiteY32" fmla="*/ 4092767 h 7192213"/>
              <a:gd name="connsiteX33" fmla="*/ 5629737 w 5635688"/>
              <a:gd name="connsiteY33" fmla="*/ 4412818 h 7192213"/>
              <a:gd name="connsiteX34" fmla="*/ 5629737 w 5635688"/>
              <a:gd name="connsiteY34" fmla="*/ 5426373 h 7192213"/>
              <a:gd name="connsiteX35" fmla="*/ 5629737 w 5635688"/>
              <a:gd name="connsiteY35" fmla="*/ 5848539 h 7192213"/>
              <a:gd name="connsiteX36" fmla="*/ 5629737 w 5635688"/>
              <a:gd name="connsiteY36" fmla="*/ 6736614 h 7192213"/>
              <a:gd name="connsiteX37" fmla="*/ 5629737 w 5635688"/>
              <a:gd name="connsiteY37" fmla="*/ 7158780 h 7192213"/>
              <a:gd name="connsiteX38" fmla="*/ 5596210 w 5635688"/>
              <a:gd name="connsiteY38" fmla="*/ 7192213 h 7192213"/>
              <a:gd name="connsiteX39" fmla="*/ 1982520 w 5635688"/>
              <a:gd name="connsiteY39" fmla="*/ 7192213 h 7192213"/>
              <a:gd name="connsiteX40" fmla="*/ 1976650 w 5635688"/>
              <a:gd name="connsiteY40" fmla="*/ 7189772 h 7192213"/>
              <a:gd name="connsiteX41" fmla="*/ 64205 w 5635688"/>
              <a:gd name="connsiteY41" fmla="*/ 7189772 h 7192213"/>
              <a:gd name="connsiteX42" fmla="*/ 28826 w 5635688"/>
              <a:gd name="connsiteY42" fmla="*/ 7165867 h 7192213"/>
              <a:gd name="connsiteX43" fmla="*/ 28826 w 5635688"/>
              <a:gd name="connsiteY43" fmla="*/ 6079439 h 7192213"/>
              <a:gd name="connsiteX44" fmla="*/ 18871 w 5635688"/>
              <a:gd name="connsiteY44" fmla="*/ 6043977 h 7192213"/>
              <a:gd name="connsiteX45" fmla="*/ 28826 w 5635688"/>
              <a:gd name="connsiteY45" fmla="*/ 6007501 h 7192213"/>
              <a:gd name="connsiteX46" fmla="*/ 28826 w 5635688"/>
              <a:gd name="connsiteY46" fmla="*/ 5521424 h 7192213"/>
              <a:gd name="connsiteX47" fmla="*/ 28826 w 5635688"/>
              <a:gd name="connsiteY47" fmla="*/ 5456903 h 7192213"/>
              <a:gd name="connsiteX48" fmla="*/ 18216 w 5635688"/>
              <a:gd name="connsiteY48" fmla="*/ 5420866 h 7192213"/>
              <a:gd name="connsiteX49" fmla="*/ 6056 w 5635688"/>
              <a:gd name="connsiteY49" fmla="*/ 5384020 h 7192213"/>
              <a:gd name="connsiteX50" fmla="*/ 815 w 5635688"/>
              <a:gd name="connsiteY50" fmla="*/ 5348515 h 7192213"/>
              <a:gd name="connsiteX51" fmla="*/ 0 w 5635688"/>
              <a:gd name="connsiteY51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4092765 h 7192213"/>
              <a:gd name="connsiteX31" fmla="*/ 5629737 w 5635688"/>
              <a:gd name="connsiteY31" fmla="*/ 4092767 h 7192213"/>
              <a:gd name="connsiteX32" fmla="*/ 5629737 w 5635688"/>
              <a:gd name="connsiteY32" fmla="*/ 4412818 h 7192213"/>
              <a:gd name="connsiteX33" fmla="*/ 5629737 w 5635688"/>
              <a:gd name="connsiteY33" fmla="*/ 5426373 h 7192213"/>
              <a:gd name="connsiteX34" fmla="*/ 5629737 w 5635688"/>
              <a:gd name="connsiteY34" fmla="*/ 5848539 h 7192213"/>
              <a:gd name="connsiteX35" fmla="*/ 5629737 w 5635688"/>
              <a:gd name="connsiteY35" fmla="*/ 6736614 h 7192213"/>
              <a:gd name="connsiteX36" fmla="*/ 5629737 w 5635688"/>
              <a:gd name="connsiteY36" fmla="*/ 7158780 h 7192213"/>
              <a:gd name="connsiteX37" fmla="*/ 5596210 w 5635688"/>
              <a:gd name="connsiteY37" fmla="*/ 7192213 h 7192213"/>
              <a:gd name="connsiteX38" fmla="*/ 1982520 w 5635688"/>
              <a:gd name="connsiteY38" fmla="*/ 7192213 h 7192213"/>
              <a:gd name="connsiteX39" fmla="*/ 1976650 w 5635688"/>
              <a:gd name="connsiteY39" fmla="*/ 7189772 h 7192213"/>
              <a:gd name="connsiteX40" fmla="*/ 64205 w 5635688"/>
              <a:gd name="connsiteY40" fmla="*/ 7189772 h 7192213"/>
              <a:gd name="connsiteX41" fmla="*/ 28826 w 5635688"/>
              <a:gd name="connsiteY41" fmla="*/ 7165867 h 7192213"/>
              <a:gd name="connsiteX42" fmla="*/ 28826 w 5635688"/>
              <a:gd name="connsiteY42" fmla="*/ 6079439 h 7192213"/>
              <a:gd name="connsiteX43" fmla="*/ 18871 w 5635688"/>
              <a:gd name="connsiteY43" fmla="*/ 6043977 h 7192213"/>
              <a:gd name="connsiteX44" fmla="*/ 28826 w 5635688"/>
              <a:gd name="connsiteY44" fmla="*/ 6007501 h 7192213"/>
              <a:gd name="connsiteX45" fmla="*/ 28826 w 5635688"/>
              <a:gd name="connsiteY45" fmla="*/ 5521424 h 7192213"/>
              <a:gd name="connsiteX46" fmla="*/ 28826 w 5635688"/>
              <a:gd name="connsiteY46" fmla="*/ 5456903 h 7192213"/>
              <a:gd name="connsiteX47" fmla="*/ 18216 w 5635688"/>
              <a:gd name="connsiteY47" fmla="*/ 5420866 h 7192213"/>
              <a:gd name="connsiteX48" fmla="*/ 6056 w 5635688"/>
              <a:gd name="connsiteY48" fmla="*/ 5384020 h 7192213"/>
              <a:gd name="connsiteX49" fmla="*/ 815 w 5635688"/>
              <a:gd name="connsiteY49" fmla="*/ 5348515 h 7192213"/>
              <a:gd name="connsiteX50" fmla="*/ 0 w 5635688"/>
              <a:gd name="connsiteY50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4092765 h 7192213"/>
              <a:gd name="connsiteX31" fmla="*/ 5629737 w 5635688"/>
              <a:gd name="connsiteY31" fmla="*/ 4412818 h 7192213"/>
              <a:gd name="connsiteX32" fmla="*/ 5629737 w 5635688"/>
              <a:gd name="connsiteY32" fmla="*/ 5426373 h 7192213"/>
              <a:gd name="connsiteX33" fmla="*/ 5629737 w 5635688"/>
              <a:gd name="connsiteY33" fmla="*/ 5848539 h 7192213"/>
              <a:gd name="connsiteX34" fmla="*/ 5629737 w 5635688"/>
              <a:gd name="connsiteY34" fmla="*/ 6736614 h 7192213"/>
              <a:gd name="connsiteX35" fmla="*/ 5629737 w 5635688"/>
              <a:gd name="connsiteY35" fmla="*/ 7158780 h 7192213"/>
              <a:gd name="connsiteX36" fmla="*/ 5596210 w 5635688"/>
              <a:gd name="connsiteY36" fmla="*/ 7192213 h 7192213"/>
              <a:gd name="connsiteX37" fmla="*/ 1982520 w 5635688"/>
              <a:gd name="connsiteY37" fmla="*/ 7192213 h 7192213"/>
              <a:gd name="connsiteX38" fmla="*/ 1976650 w 5635688"/>
              <a:gd name="connsiteY38" fmla="*/ 7189772 h 7192213"/>
              <a:gd name="connsiteX39" fmla="*/ 64205 w 5635688"/>
              <a:gd name="connsiteY39" fmla="*/ 7189772 h 7192213"/>
              <a:gd name="connsiteX40" fmla="*/ 28826 w 5635688"/>
              <a:gd name="connsiteY40" fmla="*/ 7165867 h 7192213"/>
              <a:gd name="connsiteX41" fmla="*/ 28826 w 5635688"/>
              <a:gd name="connsiteY41" fmla="*/ 6079439 h 7192213"/>
              <a:gd name="connsiteX42" fmla="*/ 18871 w 5635688"/>
              <a:gd name="connsiteY42" fmla="*/ 6043977 h 7192213"/>
              <a:gd name="connsiteX43" fmla="*/ 28826 w 5635688"/>
              <a:gd name="connsiteY43" fmla="*/ 6007501 h 7192213"/>
              <a:gd name="connsiteX44" fmla="*/ 28826 w 5635688"/>
              <a:gd name="connsiteY44" fmla="*/ 5521424 h 7192213"/>
              <a:gd name="connsiteX45" fmla="*/ 28826 w 5635688"/>
              <a:gd name="connsiteY45" fmla="*/ 5456903 h 7192213"/>
              <a:gd name="connsiteX46" fmla="*/ 18216 w 5635688"/>
              <a:gd name="connsiteY46" fmla="*/ 5420866 h 7192213"/>
              <a:gd name="connsiteX47" fmla="*/ 6056 w 5635688"/>
              <a:gd name="connsiteY47" fmla="*/ 5384020 h 7192213"/>
              <a:gd name="connsiteX48" fmla="*/ 815 w 5635688"/>
              <a:gd name="connsiteY48" fmla="*/ 5348515 h 7192213"/>
              <a:gd name="connsiteX49" fmla="*/ 0 w 5635688"/>
              <a:gd name="connsiteY49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4092765 h 7192213"/>
              <a:gd name="connsiteX31" fmla="*/ 5629737 w 5635688"/>
              <a:gd name="connsiteY31" fmla="*/ 5426373 h 7192213"/>
              <a:gd name="connsiteX32" fmla="*/ 5629737 w 5635688"/>
              <a:gd name="connsiteY32" fmla="*/ 5848539 h 7192213"/>
              <a:gd name="connsiteX33" fmla="*/ 5629737 w 5635688"/>
              <a:gd name="connsiteY33" fmla="*/ 6736614 h 7192213"/>
              <a:gd name="connsiteX34" fmla="*/ 5629737 w 5635688"/>
              <a:gd name="connsiteY34" fmla="*/ 7158780 h 7192213"/>
              <a:gd name="connsiteX35" fmla="*/ 5596210 w 5635688"/>
              <a:gd name="connsiteY35" fmla="*/ 7192213 h 7192213"/>
              <a:gd name="connsiteX36" fmla="*/ 1982520 w 5635688"/>
              <a:gd name="connsiteY36" fmla="*/ 7192213 h 7192213"/>
              <a:gd name="connsiteX37" fmla="*/ 1976650 w 5635688"/>
              <a:gd name="connsiteY37" fmla="*/ 7189772 h 7192213"/>
              <a:gd name="connsiteX38" fmla="*/ 64205 w 5635688"/>
              <a:gd name="connsiteY38" fmla="*/ 7189772 h 7192213"/>
              <a:gd name="connsiteX39" fmla="*/ 28826 w 5635688"/>
              <a:gd name="connsiteY39" fmla="*/ 7165867 h 7192213"/>
              <a:gd name="connsiteX40" fmla="*/ 28826 w 5635688"/>
              <a:gd name="connsiteY40" fmla="*/ 6079439 h 7192213"/>
              <a:gd name="connsiteX41" fmla="*/ 18871 w 5635688"/>
              <a:gd name="connsiteY41" fmla="*/ 6043977 h 7192213"/>
              <a:gd name="connsiteX42" fmla="*/ 28826 w 5635688"/>
              <a:gd name="connsiteY42" fmla="*/ 6007501 h 7192213"/>
              <a:gd name="connsiteX43" fmla="*/ 28826 w 5635688"/>
              <a:gd name="connsiteY43" fmla="*/ 5521424 h 7192213"/>
              <a:gd name="connsiteX44" fmla="*/ 28826 w 5635688"/>
              <a:gd name="connsiteY44" fmla="*/ 5456903 h 7192213"/>
              <a:gd name="connsiteX45" fmla="*/ 18216 w 5635688"/>
              <a:gd name="connsiteY45" fmla="*/ 5420866 h 7192213"/>
              <a:gd name="connsiteX46" fmla="*/ 6056 w 5635688"/>
              <a:gd name="connsiteY46" fmla="*/ 5384020 h 7192213"/>
              <a:gd name="connsiteX47" fmla="*/ 815 w 5635688"/>
              <a:gd name="connsiteY47" fmla="*/ 5348515 h 7192213"/>
              <a:gd name="connsiteX48" fmla="*/ 0 w 5635688"/>
              <a:gd name="connsiteY48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7 w 5635688"/>
              <a:gd name="connsiteY30" fmla="*/ 5426373 h 7192213"/>
              <a:gd name="connsiteX31" fmla="*/ 5629737 w 5635688"/>
              <a:gd name="connsiteY31" fmla="*/ 5848539 h 7192213"/>
              <a:gd name="connsiteX32" fmla="*/ 5629737 w 5635688"/>
              <a:gd name="connsiteY32" fmla="*/ 6736614 h 7192213"/>
              <a:gd name="connsiteX33" fmla="*/ 5629737 w 5635688"/>
              <a:gd name="connsiteY33" fmla="*/ 7158780 h 7192213"/>
              <a:gd name="connsiteX34" fmla="*/ 5596210 w 5635688"/>
              <a:gd name="connsiteY34" fmla="*/ 7192213 h 7192213"/>
              <a:gd name="connsiteX35" fmla="*/ 1982520 w 5635688"/>
              <a:gd name="connsiteY35" fmla="*/ 7192213 h 7192213"/>
              <a:gd name="connsiteX36" fmla="*/ 1976650 w 5635688"/>
              <a:gd name="connsiteY36" fmla="*/ 7189772 h 7192213"/>
              <a:gd name="connsiteX37" fmla="*/ 64205 w 5635688"/>
              <a:gd name="connsiteY37" fmla="*/ 7189772 h 7192213"/>
              <a:gd name="connsiteX38" fmla="*/ 28826 w 5635688"/>
              <a:gd name="connsiteY38" fmla="*/ 7165867 h 7192213"/>
              <a:gd name="connsiteX39" fmla="*/ 28826 w 5635688"/>
              <a:gd name="connsiteY39" fmla="*/ 6079439 h 7192213"/>
              <a:gd name="connsiteX40" fmla="*/ 18871 w 5635688"/>
              <a:gd name="connsiteY40" fmla="*/ 6043977 h 7192213"/>
              <a:gd name="connsiteX41" fmla="*/ 28826 w 5635688"/>
              <a:gd name="connsiteY41" fmla="*/ 6007501 h 7192213"/>
              <a:gd name="connsiteX42" fmla="*/ 28826 w 5635688"/>
              <a:gd name="connsiteY42" fmla="*/ 5521424 h 7192213"/>
              <a:gd name="connsiteX43" fmla="*/ 28826 w 5635688"/>
              <a:gd name="connsiteY43" fmla="*/ 5456903 h 7192213"/>
              <a:gd name="connsiteX44" fmla="*/ 18216 w 5635688"/>
              <a:gd name="connsiteY44" fmla="*/ 5420866 h 7192213"/>
              <a:gd name="connsiteX45" fmla="*/ 6056 w 5635688"/>
              <a:gd name="connsiteY45" fmla="*/ 5384020 h 7192213"/>
              <a:gd name="connsiteX46" fmla="*/ 815 w 5635688"/>
              <a:gd name="connsiteY46" fmla="*/ 5348515 h 7192213"/>
              <a:gd name="connsiteX47" fmla="*/ 0 w 5635688"/>
              <a:gd name="connsiteY47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8 w 5629738"/>
              <a:gd name="connsiteY28" fmla="*/ 900024 h 7192213"/>
              <a:gd name="connsiteX29" fmla="*/ 5629737 w 5629738"/>
              <a:gd name="connsiteY29" fmla="*/ 5426373 h 7192213"/>
              <a:gd name="connsiteX30" fmla="*/ 5629737 w 5629738"/>
              <a:gd name="connsiteY30" fmla="*/ 5848539 h 7192213"/>
              <a:gd name="connsiteX31" fmla="*/ 5629737 w 5629738"/>
              <a:gd name="connsiteY31" fmla="*/ 6736614 h 7192213"/>
              <a:gd name="connsiteX32" fmla="*/ 5629737 w 5629738"/>
              <a:gd name="connsiteY32" fmla="*/ 7158780 h 7192213"/>
              <a:gd name="connsiteX33" fmla="*/ 5596210 w 5629738"/>
              <a:gd name="connsiteY33" fmla="*/ 7192213 h 7192213"/>
              <a:gd name="connsiteX34" fmla="*/ 1982520 w 5629738"/>
              <a:gd name="connsiteY34" fmla="*/ 7192213 h 7192213"/>
              <a:gd name="connsiteX35" fmla="*/ 1976650 w 5629738"/>
              <a:gd name="connsiteY35" fmla="*/ 7189772 h 7192213"/>
              <a:gd name="connsiteX36" fmla="*/ 64205 w 5629738"/>
              <a:gd name="connsiteY36" fmla="*/ 7189772 h 7192213"/>
              <a:gd name="connsiteX37" fmla="*/ 28826 w 5629738"/>
              <a:gd name="connsiteY37" fmla="*/ 7165867 h 7192213"/>
              <a:gd name="connsiteX38" fmla="*/ 28826 w 5629738"/>
              <a:gd name="connsiteY38" fmla="*/ 6079439 h 7192213"/>
              <a:gd name="connsiteX39" fmla="*/ 18871 w 5629738"/>
              <a:gd name="connsiteY39" fmla="*/ 6043977 h 7192213"/>
              <a:gd name="connsiteX40" fmla="*/ 28826 w 5629738"/>
              <a:gd name="connsiteY40" fmla="*/ 6007501 h 7192213"/>
              <a:gd name="connsiteX41" fmla="*/ 28826 w 5629738"/>
              <a:gd name="connsiteY41" fmla="*/ 5521424 h 7192213"/>
              <a:gd name="connsiteX42" fmla="*/ 28826 w 5629738"/>
              <a:gd name="connsiteY42" fmla="*/ 5456903 h 7192213"/>
              <a:gd name="connsiteX43" fmla="*/ 18216 w 5629738"/>
              <a:gd name="connsiteY43" fmla="*/ 5420866 h 7192213"/>
              <a:gd name="connsiteX44" fmla="*/ 6056 w 5629738"/>
              <a:gd name="connsiteY44" fmla="*/ 5384020 h 7192213"/>
              <a:gd name="connsiteX45" fmla="*/ 815 w 5629738"/>
              <a:gd name="connsiteY45" fmla="*/ 5348515 h 7192213"/>
              <a:gd name="connsiteX46" fmla="*/ 0 w 5629738"/>
              <a:gd name="connsiteY46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7 w 5629738"/>
              <a:gd name="connsiteY28" fmla="*/ 5426373 h 7192213"/>
              <a:gd name="connsiteX29" fmla="*/ 5629737 w 5629738"/>
              <a:gd name="connsiteY29" fmla="*/ 5848539 h 7192213"/>
              <a:gd name="connsiteX30" fmla="*/ 5629737 w 5629738"/>
              <a:gd name="connsiteY30" fmla="*/ 6736614 h 7192213"/>
              <a:gd name="connsiteX31" fmla="*/ 5629737 w 5629738"/>
              <a:gd name="connsiteY31" fmla="*/ 7158780 h 7192213"/>
              <a:gd name="connsiteX32" fmla="*/ 5596210 w 5629738"/>
              <a:gd name="connsiteY32" fmla="*/ 7192213 h 7192213"/>
              <a:gd name="connsiteX33" fmla="*/ 1982520 w 5629738"/>
              <a:gd name="connsiteY33" fmla="*/ 7192213 h 7192213"/>
              <a:gd name="connsiteX34" fmla="*/ 1976650 w 5629738"/>
              <a:gd name="connsiteY34" fmla="*/ 7189772 h 7192213"/>
              <a:gd name="connsiteX35" fmla="*/ 64205 w 5629738"/>
              <a:gd name="connsiteY35" fmla="*/ 7189772 h 7192213"/>
              <a:gd name="connsiteX36" fmla="*/ 28826 w 5629738"/>
              <a:gd name="connsiteY36" fmla="*/ 7165867 h 7192213"/>
              <a:gd name="connsiteX37" fmla="*/ 28826 w 5629738"/>
              <a:gd name="connsiteY37" fmla="*/ 6079439 h 7192213"/>
              <a:gd name="connsiteX38" fmla="*/ 18871 w 5629738"/>
              <a:gd name="connsiteY38" fmla="*/ 6043977 h 7192213"/>
              <a:gd name="connsiteX39" fmla="*/ 28826 w 5629738"/>
              <a:gd name="connsiteY39" fmla="*/ 6007501 h 7192213"/>
              <a:gd name="connsiteX40" fmla="*/ 28826 w 5629738"/>
              <a:gd name="connsiteY40" fmla="*/ 5521424 h 7192213"/>
              <a:gd name="connsiteX41" fmla="*/ 28826 w 5629738"/>
              <a:gd name="connsiteY41" fmla="*/ 5456903 h 7192213"/>
              <a:gd name="connsiteX42" fmla="*/ 18216 w 5629738"/>
              <a:gd name="connsiteY42" fmla="*/ 5420866 h 7192213"/>
              <a:gd name="connsiteX43" fmla="*/ 6056 w 5629738"/>
              <a:gd name="connsiteY43" fmla="*/ 5384020 h 7192213"/>
              <a:gd name="connsiteX44" fmla="*/ 815 w 5629738"/>
              <a:gd name="connsiteY44" fmla="*/ 5348515 h 7192213"/>
              <a:gd name="connsiteX45" fmla="*/ 0 w 5629738"/>
              <a:gd name="connsiteY45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7 w 5629738"/>
              <a:gd name="connsiteY28" fmla="*/ 5426373 h 7192213"/>
              <a:gd name="connsiteX29" fmla="*/ 5629737 w 5629738"/>
              <a:gd name="connsiteY29" fmla="*/ 5848539 h 7192213"/>
              <a:gd name="connsiteX30" fmla="*/ 5629737 w 5629738"/>
              <a:gd name="connsiteY30" fmla="*/ 7158780 h 7192213"/>
              <a:gd name="connsiteX31" fmla="*/ 5596210 w 5629738"/>
              <a:gd name="connsiteY31" fmla="*/ 7192213 h 7192213"/>
              <a:gd name="connsiteX32" fmla="*/ 1982520 w 5629738"/>
              <a:gd name="connsiteY32" fmla="*/ 7192213 h 7192213"/>
              <a:gd name="connsiteX33" fmla="*/ 1976650 w 5629738"/>
              <a:gd name="connsiteY33" fmla="*/ 7189772 h 7192213"/>
              <a:gd name="connsiteX34" fmla="*/ 64205 w 5629738"/>
              <a:gd name="connsiteY34" fmla="*/ 7189772 h 7192213"/>
              <a:gd name="connsiteX35" fmla="*/ 28826 w 5629738"/>
              <a:gd name="connsiteY35" fmla="*/ 7165867 h 7192213"/>
              <a:gd name="connsiteX36" fmla="*/ 28826 w 5629738"/>
              <a:gd name="connsiteY36" fmla="*/ 6079439 h 7192213"/>
              <a:gd name="connsiteX37" fmla="*/ 18871 w 5629738"/>
              <a:gd name="connsiteY37" fmla="*/ 6043977 h 7192213"/>
              <a:gd name="connsiteX38" fmla="*/ 28826 w 5629738"/>
              <a:gd name="connsiteY38" fmla="*/ 6007501 h 7192213"/>
              <a:gd name="connsiteX39" fmla="*/ 28826 w 5629738"/>
              <a:gd name="connsiteY39" fmla="*/ 5521424 h 7192213"/>
              <a:gd name="connsiteX40" fmla="*/ 28826 w 5629738"/>
              <a:gd name="connsiteY40" fmla="*/ 5456903 h 7192213"/>
              <a:gd name="connsiteX41" fmla="*/ 18216 w 5629738"/>
              <a:gd name="connsiteY41" fmla="*/ 5420866 h 7192213"/>
              <a:gd name="connsiteX42" fmla="*/ 6056 w 5629738"/>
              <a:gd name="connsiteY42" fmla="*/ 5384020 h 7192213"/>
              <a:gd name="connsiteX43" fmla="*/ 815 w 5629738"/>
              <a:gd name="connsiteY43" fmla="*/ 5348515 h 7192213"/>
              <a:gd name="connsiteX44" fmla="*/ 0 w 5629738"/>
              <a:gd name="connsiteY44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7 w 5629738"/>
              <a:gd name="connsiteY28" fmla="*/ 5426373 h 7192213"/>
              <a:gd name="connsiteX29" fmla="*/ 5629737 w 5629738"/>
              <a:gd name="connsiteY29" fmla="*/ 7158780 h 7192213"/>
              <a:gd name="connsiteX30" fmla="*/ 5596210 w 5629738"/>
              <a:gd name="connsiteY30" fmla="*/ 7192213 h 7192213"/>
              <a:gd name="connsiteX31" fmla="*/ 1982520 w 5629738"/>
              <a:gd name="connsiteY31" fmla="*/ 7192213 h 7192213"/>
              <a:gd name="connsiteX32" fmla="*/ 1976650 w 5629738"/>
              <a:gd name="connsiteY32" fmla="*/ 7189772 h 7192213"/>
              <a:gd name="connsiteX33" fmla="*/ 64205 w 5629738"/>
              <a:gd name="connsiteY33" fmla="*/ 7189772 h 7192213"/>
              <a:gd name="connsiteX34" fmla="*/ 28826 w 5629738"/>
              <a:gd name="connsiteY34" fmla="*/ 7165867 h 7192213"/>
              <a:gd name="connsiteX35" fmla="*/ 28826 w 5629738"/>
              <a:gd name="connsiteY35" fmla="*/ 6079439 h 7192213"/>
              <a:gd name="connsiteX36" fmla="*/ 18871 w 5629738"/>
              <a:gd name="connsiteY36" fmla="*/ 6043977 h 7192213"/>
              <a:gd name="connsiteX37" fmla="*/ 28826 w 5629738"/>
              <a:gd name="connsiteY37" fmla="*/ 6007501 h 7192213"/>
              <a:gd name="connsiteX38" fmla="*/ 28826 w 5629738"/>
              <a:gd name="connsiteY38" fmla="*/ 5521424 h 7192213"/>
              <a:gd name="connsiteX39" fmla="*/ 28826 w 5629738"/>
              <a:gd name="connsiteY39" fmla="*/ 5456903 h 7192213"/>
              <a:gd name="connsiteX40" fmla="*/ 18216 w 5629738"/>
              <a:gd name="connsiteY40" fmla="*/ 5420866 h 7192213"/>
              <a:gd name="connsiteX41" fmla="*/ 6056 w 5629738"/>
              <a:gd name="connsiteY41" fmla="*/ 5384020 h 7192213"/>
              <a:gd name="connsiteX42" fmla="*/ 815 w 5629738"/>
              <a:gd name="connsiteY42" fmla="*/ 5348515 h 7192213"/>
              <a:gd name="connsiteX43" fmla="*/ 0 w 5629738"/>
              <a:gd name="connsiteY43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2959929 w 5633928"/>
              <a:gd name="connsiteY21" fmla="*/ 0 h 7192213"/>
              <a:gd name="connsiteX22" fmla="*/ 5549063 w 5633928"/>
              <a:gd name="connsiteY22" fmla="*/ 0 h 7192213"/>
              <a:gd name="connsiteX23" fmla="*/ 5549068 w 5633928"/>
              <a:gd name="connsiteY23" fmla="*/ 2 h 7192213"/>
              <a:gd name="connsiteX24" fmla="*/ 5553587 w 5633928"/>
              <a:gd name="connsiteY24" fmla="*/ 0 h 7192213"/>
              <a:gd name="connsiteX25" fmla="*/ 5559961 w 5633928"/>
              <a:gd name="connsiteY25" fmla="*/ 3034 h 7192213"/>
              <a:gd name="connsiteX26" fmla="*/ 5596211 w 5633928"/>
              <a:gd name="connsiteY26" fmla="*/ 3034 h 7192213"/>
              <a:gd name="connsiteX27" fmla="*/ 5629738 w 5633928"/>
              <a:gd name="connsiteY27" fmla="*/ 36562 h 7192213"/>
              <a:gd name="connsiteX28" fmla="*/ 5629737 w 5633928"/>
              <a:gd name="connsiteY28" fmla="*/ 7158780 h 7192213"/>
              <a:gd name="connsiteX29" fmla="*/ 5596210 w 5633928"/>
              <a:gd name="connsiteY29" fmla="*/ 7192213 h 7192213"/>
              <a:gd name="connsiteX30" fmla="*/ 1982520 w 5633928"/>
              <a:gd name="connsiteY30" fmla="*/ 7192213 h 7192213"/>
              <a:gd name="connsiteX31" fmla="*/ 1976650 w 5633928"/>
              <a:gd name="connsiteY31" fmla="*/ 7189772 h 7192213"/>
              <a:gd name="connsiteX32" fmla="*/ 64205 w 5633928"/>
              <a:gd name="connsiteY32" fmla="*/ 7189772 h 7192213"/>
              <a:gd name="connsiteX33" fmla="*/ 28826 w 5633928"/>
              <a:gd name="connsiteY33" fmla="*/ 7165867 h 7192213"/>
              <a:gd name="connsiteX34" fmla="*/ 28826 w 5633928"/>
              <a:gd name="connsiteY34" fmla="*/ 6079439 h 7192213"/>
              <a:gd name="connsiteX35" fmla="*/ 18871 w 5633928"/>
              <a:gd name="connsiteY35" fmla="*/ 6043977 h 7192213"/>
              <a:gd name="connsiteX36" fmla="*/ 28826 w 5633928"/>
              <a:gd name="connsiteY36" fmla="*/ 6007501 h 7192213"/>
              <a:gd name="connsiteX37" fmla="*/ 28826 w 5633928"/>
              <a:gd name="connsiteY37" fmla="*/ 5521424 h 7192213"/>
              <a:gd name="connsiteX38" fmla="*/ 28826 w 5633928"/>
              <a:gd name="connsiteY38" fmla="*/ 5456903 h 7192213"/>
              <a:gd name="connsiteX39" fmla="*/ 18216 w 5633928"/>
              <a:gd name="connsiteY39" fmla="*/ 5420866 h 7192213"/>
              <a:gd name="connsiteX40" fmla="*/ 6056 w 5633928"/>
              <a:gd name="connsiteY40" fmla="*/ 5384020 h 7192213"/>
              <a:gd name="connsiteX41" fmla="*/ 815 w 5633928"/>
              <a:gd name="connsiteY41" fmla="*/ 5348515 h 7192213"/>
              <a:gd name="connsiteX42" fmla="*/ 0 w 5633928"/>
              <a:gd name="connsiteY42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2959929 w 5633928"/>
              <a:gd name="connsiteY21" fmla="*/ 0 h 7192213"/>
              <a:gd name="connsiteX22" fmla="*/ 5549063 w 5633928"/>
              <a:gd name="connsiteY22" fmla="*/ 0 h 7192213"/>
              <a:gd name="connsiteX23" fmla="*/ 5549068 w 5633928"/>
              <a:gd name="connsiteY23" fmla="*/ 2 h 7192213"/>
              <a:gd name="connsiteX24" fmla="*/ 5553587 w 5633928"/>
              <a:gd name="connsiteY24" fmla="*/ 0 h 7192213"/>
              <a:gd name="connsiteX25" fmla="*/ 5559961 w 5633928"/>
              <a:gd name="connsiteY25" fmla="*/ 3034 h 7192213"/>
              <a:gd name="connsiteX26" fmla="*/ 5596211 w 5633928"/>
              <a:gd name="connsiteY26" fmla="*/ 3034 h 7192213"/>
              <a:gd name="connsiteX27" fmla="*/ 5629738 w 5633928"/>
              <a:gd name="connsiteY27" fmla="*/ 36562 h 7192213"/>
              <a:gd name="connsiteX28" fmla="*/ 5629737 w 5633928"/>
              <a:gd name="connsiteY28" fmla="*/ 7158780 h 7192213"/>
              <a:gd name="connsiteX29" fmla="*/ 5596210 w 5633928"/>
              <a:gd name="connsiteY29" fmla="*/ 7192213 h 7192213"/>
              <a:gd name="connsiteX30" fmla="*/ 1982520 w 5633928"/>
              <a:gd name="connsiteY30" fmla="*/ 7192213 h 7192213"/>
              <a:gd name="connsiteX31" fmla="*/ 64205 w 5633928"/>
              <a:gd name="connsiteY31" fmla="*/ 7189772 h 7192213"/>
              <a:gd name="connsiteX32" fmla="*/ 28826 w 5633928"/>
              <a:gd name="connsiteY32" fmla="*/ 7165867 h 7192213"/>
              <a:gd name="connsiteX33" fmla="*/ 28826 w 5633928"/>
              <a:gd name="connsiteY33" fmla="*/ 6079439 h 7192213"/>
              <a:gd name="connsiteX34" fmla="*/ 18871 w 5633928"/>
              <a:gd name="connsiteY34" fmla="*/ 6043977 h 7192213"/>
              <a:gd name="connsiteX35" fmla="*/ 28826 w 5633928"/>
              <a:gd name="connsiteY35" fmla="*/ 6007501 h 7192213"/>
              <a:gd name="connsiteX36" fmla="*/ 28826 w 5633928"/>
              <a:gd name="connsiteY36" fmla="*/ 5521424 h 7192213"/>
              <a:gd name="connsiteX37" fmla="*/ 28826 w 5633928"/>
              <a:gd name="connsiteY37" fmla="*/ 5456903 h 7192213"/>
              <a:gd name="connsiteX38" fmla="*/ 18216 w 5633928"/>
              <a:gd name="connsiteY38" fmla="*/ 5420866 h 7192213"/>
              <a:gd name="connsiteX39" fmla="*/ 6056 w 5633928"/>
              <a:gd name="connsiteY39" fmla="*/ 5384020 h 7192213"/>
              <a:gd name="connsiteX40" fmla="*/ 815 w 5633928"/>
              <a:gd name="connsiteY40" fmla="*/ 5348515 h 7192213"/>
              <a:gd name="connsiteX41" fmla="*/ 0 w 5633928"/>
              <a:gd name="connsiteY41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2959929 w 5633928"/>
              <a:gd name="connsiteY21" fmla="*/ 0 h 7192213"/>
              <a:gd name="connsiteX22" fmla="*/ 5549063 w 5633928"/>
              <a:gd name="connsiteY22" fmla="*/ 0 h 7192213"/>
              <a:gd name="connsiteX23" fmla="*/ 5549068 w 5633928"/>
              <a:gd name="connsiteY23" fmla="*/ 2 h 7192213"/>
              <a:gd name="connsiteX24" fmla="*/ 5553587 w 5633928"/>
              <a:gd name="connsiteY24" fmla="*/ 0 h 7192213"/>
              <a:gd name="connsiteX25" fmla="*/ 5559961 w 5633928"/>
              <a:gd name="connsiteY25" fmla="*/ 3034 h 7192213"/>
              <a:gd name="connsiteX26" fmla="*/ 5596211 w 5633928"/>
              <a:gd name="connsiteY26" fmla="*/ 3034 h 7192213"/>
              <a:gd name="connsiteX27" fmla="*/ 5629738 w 5633928"/>
              <a:gd name="connsiteY27" fmla="*/ 36562 h 7192213"/>
              <a:gd name="connsiteX28" fmla="*/ 5629737 w 5633928"/>
              <a:gd name="connsiteY28" fmla="*/ 7158780 h 7192213"/>
              <a:gd name="connsiteX29" fmla="*/ 5596210 w 5633928"/>
              <a:gd name="connsiteY29" fmla="*/ 7192213 h 7192213"/>
              <a:gd name="connsiteX30" fmla="*/ 64205 w 5633928"/>
              <a:gd name="connsiteY30" fmla="*/ 7189772 h 7192213"/>
              <a:gd name="connsiteX31" fmla="*/ 28826 w 5633928"/>
              <a:gd name="connsiteY31" fmla="*/ 7165867 h 7192213"/>
              <a:gd name="connsiteX32" fmla="*/ 28826 w 5633928"/>
              <a:gd name="connsiteY32" fmla="*/ 6079439 h 7192213"/>
              <a:gd name="connsiteX33" fmla="*/ 18871 w 5633928"/>
              <a:gd name="connsiteY33" fmla="*/ 6043977 h 7192213"/>
              <a:gd name="connsiteX34" fmla="*/ 28826 w 5633928"/>
              <a:gd name="connsiteY34" fmla="*/ 6007501 h 7192213"/>
              <a:gd name="connsiteX35" fmla="*/ 28826 w 5633928"/>
              <a:gd name="connsiteY35" fmla="*/ 5521424 h 7192213"/>
              <a:gd name="connsiteX36" fmla="*/ 28826 w 5633928"/>
              <a:gd name="connsiteY36" fmla="*/ 5456903 h 7192213"/>
              <a:gd name="connsiteX37" fmla="*/ 18216 w 5633928"/>
              <a:gd name="connsiteY37" fmla="*/ 5420866 h 7192213"/>
              <a:gd name="connsiteX38" fmla="*/ 6056 w 5633928"/>
              <a:gd name="connsiteY38" fmla="*/ 5384020 h 7192213"/>
              <a:gd name="connsiteX39" fmla="*/ 815 w 5633928"/>
              <a:gd name="connsiteY39" fmla="*/ 5348515 h 7192213"/>
              <a:gd name="connsiteX40" fmla="*/ 0 w 5633928"/>
              <a:gd name="connsiteY40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5549063 w 5633928"/>
              <a:gd name="connsiteY21" fmla="*/ 0 h 7192213"/>
              <a:gd name="connsiteX22" fmla="*/ 5549068 w 5633928"/>
              <a:gd name="connsiteY22" fmla="*/ 2 h 7192213"/>
              <a:gd name="connsiteX23" fmla="*/ 5553587 w 5633928"/>
              <a:gd name="connsiteY23" fmla="*/ 0 h 7192213"/>
              <a:gd name="connsiteX24" fmla="*/ 5559961 w 5633928"/>
              <a:gd name="connsiteY24" fmla="*/ 3034 h 7192213"/>
              <a:gd name="connsiteX25" fmla="*/ 5596211 w 5633928"/>
              <a:gd name="connsiteY25" fmla="*/ 3034 h 7192213"/>
              <a:gd name="connsiteX26" fmla="*/ 5629738 w 5633928"/>
              <a:gd name="connsiteY26" fmla="*/ 36562 h 7192213"/>
              <a:gd name="connsiteX27" fmla="*/ 5629737 w 5633928"/>
              <a:gd name="connsiteY27" fmla="*/ 7158780 h 7192213"/>
              <a:gd name="connsiteX28" fmla="*/ 5596210 w 5633928"/>
              <a:gd name="connsiteY28" fmla="*/ 7192213 h 7192213"/>
              <a:gd name="connsiteX29" fmla="*/ 64205 w 5633928"/>
              <a:gd name="connsiteY29" fmla="*/ 7189772 h 7192213"/>
              <a:gd name="connsiteX30" fmla="*/ 28826 w 5633928"/>
              <a:gd name="connsiteY30" fmla="*/ 7165867 h 7192213"/>
              <a:gd name="connsiteX31" fmla="*/ 28826 w 5633928"/>
              <a:gd name="connsiteY31" fmla="*/ 6079439 h 7192213"/>
              <a:gd name="connsiteX32" fmla="*/ 18871 w 5633928"/>
              <a:gd name="connsiteY32" fmla="*/ 6043977 h 7192213"/>
              <a:gd name="connsiteX33" fmla="*/ 28826 w 5633928"/>
              <a:gd name="connsiteY33" fmla="*/ 6007501 h 7192213"/>
              <a:gd name="connsiteX34" fmla="*/ 28826 w 5633928"/>
              <a:gd name="connsiteY34" fmla="*/ 5521424 h 7192213"/>
              <a:gd name="connsiteX35" fmla="*/ 28826 w 5633928"/>
              <a:gd name="connsiteY35" fmla="*/ 5456903 h 7192213"/>
              <a:gd name="connsiteX36" fmla="*/ 18216 w 5633928"/>
              <a:gd name="connsiteY36" fmla="*/ 5420866 h 7192213"/>
              <a:gd name="connsiteX37" fmla="*/ 6056 w 5633928"/>
              <a:gd name="connsiteY37" fmla="*/ 5384020 h 7192213"/>
              <a:gd name="connsiteX38" fmla="*/ 815 w 5633928"/>
              <a:gd name="connsiteY38" fmla="*/ 5348515 h 7192213"/>
              <a:gd name="connsiteX39" fmla="*/ 0 w 5633928"/>
              <a:gd name="connsiteY39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5549063 w 5633928"/>
              <a:gd name="connsiteY20" fmla="*/ 0 h 7192213"/>
              <a:gd name="connsiteX21" fmla="*/ 5549068 w 5633928"/>
              <a:gd name="connsiteY21" fmla="*/ 2 h 7192213"/>
              <a:gd name="connsiteX22" fmla="*/ 5553587 w 5633928"/>
              <a:gd name="connsiteY22" fmla="*/ 0 h 7192213"/>
              <a:gd name="connsiteX23" fmla="*/ 5559961 w 5633928"/>
              <a:gd name="connsiteY23" fmla="*/ 3034 h 7192213"/>
              <a:gd name="connsiteX24" fmla="*/ 5596211 w 5633928"/>
              <a:gd name="connsiteY24" fmla="*/ 3034 h 7192213"/>
              <a:gd name="connsiteX25" fmla="*/ 5629738 w 5633928"/>
              <a:gd name="connsiteY25" fmla="*/ 36562 h 7192213"/>
              <a:gd name="connsiteX26" fmla="*/ 5629737 w 5633928"/>
              <a:gd name="connsiteY26" fmla="*/ 7158780 h 7192213"/>
              <a:gd name="connsiteX27" fmla="*/ 5596210 w 5633928"/>
              <a:gd name="connsiteY27" fmla="*/ 7192213 h 7192213"/>
              <a:gd name="connsiteX28" fmla="*/ 64205 w 5633928"/>
              <a:gd name="connsiteY28" fmla="*/ 7189772 h 7192213"/>
              <a:gd name="connsiteX29" fmla="*/ 28826 w 5633928"/>
              <a:gd name="connsiteY29" fmla="*/ 7165867 h 7192213"/>
              <a:gd name="connsiteX30" fmla="*/ 28826 w 5633928"/>
              <a:gd name="connsiteY30" fmla="*/ 6079439 h 7192213"/>
              <a:gd name="connsiteX31" fmla="*/ 18871 w 5633928"/>
              <a:gd name="connsiteY31" fmla="*/ 6043977 h 7192213"/>
              <a:gd name="connsiteX32" fmla="*/ 28826 w 5633928"/>
              <a:gd name="connsiteY32" fmla="*/ 6007501 h 7192213"/>
              <a:gd name="connsiteX33" fmla="*/ 28826 w 5633928"/>
              <a:gd name="connsiteY33" fmla="*/ 5521424 h 7192213"/>
              <a:gd name="connsiteX34" fmla="*/ 28826 w 5633928"/>
              <a:gd name="connsiteY34" fmla="*/ 5456903 h 7192213"/>
              <a:gd name="connsiteX35" fmla="*/ 18216 w 5633928"/>
              <a:gd name="connsiteY35" fmla="*/ 5420866 h 7192213"/>
              <a:gd name="connsiteX36" fmla="*/ 6056 w 5633928"/>
              <a:gd name="connsiteY36" fmla="*/ 5384020 h 7192213"/>
              <a:gd name="connsiteX37" fmla="*/ 815 w 5633928"/>
              <a:gd name="connsiteY37" fmla="*/ 5348515 h 7192213"/>
              <a:gd name="connsiteX38" fmla="*/ 0 w 5633928"/>
              <a:gd name="connsiteY38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5549063 w 5633928"/>
              <a:gd name="connsiteY20" fmla="*/ 0 h 7192213"/>
              <a:gd name="connsiteX21" fmla="*/ 5549068 w 5633928"/>
              <a:gd name="connsiteY21" fmla="*/ 2 h 7192213"/>
              <a:gd name="connsiteX22" fmla="*/ 5553587 w 5633928"/>
              <a:gd name="connsiteY22" fmla="*/ 0 h 7192213"/>
              <a:gd name="connsiteX23" fmla="*/ 5596211 w 5633928"/>
              <a:gd name="connsiteY23" fmla="*/ 3034 h 7192213"/>
              <a:gd name="connsiteX24" fmla="*/ 5629738 w 5633928"/>
              <a:gd name="connsiteY24" fmla="*/ 36562 h 7192213"/>
              <a:gd name="connsiteX25" fmla="*/ 5629737 w 5633928"/>
              <a:gd name="connsiteY25" fmla="*/ 7158780 h 7192213"/>
              <a:gd name="connsiteX26" fmla="*/ 5596210 w 5633928"/>
              <a:gd name="connsiteY26" fmla="*/ 7192213 h 7192213"/>
              <a:gd name="connsiteX27" fmla="*/ 64205 w 5633928"/>
              <a:gd name="connsiteY27" fmla="*/ 7189772 h 7192213"/>
              <a:gd name="connsiteX28" fmla="*/ 28826 w 5633928"/>
              <a:gd name="connsiteY28" fmla="*/ 7165867 h 7192213"/>
              <a:gd name="connsiteX29" fmla="*/ 28826 w 5633928"/>
              <a:gd name="connsiteY29" fmla="*/ 6079439 h 7192213"/>
              <a:gd name="connsiteX30" fmla="*/ 18871 w 5633928"/>
              <a:gd name="connsiteY30" fmla="*/ 6043977 h 7192213"/>
              <a:gd name="connsiteX31" fmla="*/ 28826 w 5633928"/>
              <a:gd name="connsiteY31" fmla="*/ 6007501 h 7192213"/>
              <a:gd name="connsiteX32" fmla="*/ 28826 w 5633928"/>
              <a:gd name="connsiteY32" fmla="*/ 5521424 h 7192213"/>
              <a:gd name="connsiteX33" fmla="*/ 28826 w 5633928"/>
              <a:gd name="connsiteY33" fmla="*/ 5456903 h 7192213"/>
              <a:gd name="connsiteX34" fmla="*/ 18216 w 5633928"/>
              <a:gd name="connsiteY34" fmla="*/ 5420866 h 7192213"/>
              <a:gd name="connsiteX35" fmla="*/ 6056 w 5633928"/>
              <a:gd name="connsiteY35" fmla="*/ 5384020 h 7192213"/>
              <a:gd name="connsiteX36" fmla="*/ 815 w 5633928"/>
              <a:gd name="connsiteY36" fmla="*/ 5348515 h 7192213"/>
              <a:gd name="connsiteX37" fmla="*/ 0 w 5633928"/>
              <a:gd name="connsiteY37" fmla="*/ 5321182 h 7192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633928" h="7192213">
                <a:moveTo>
                  <a:pt x="0" y="5321182"/>
                </a:moveTo>
                <a:lnTo>
                  <a:pt x="7176" y="5292545"/>
                </a:lnTo>
                <a:cubicBezTo>
                  <a:pt x="7874" y="5284550"/>
                  <a:pt x="3408" y="5282436"/>
                  <a:pt x="4191" y="5273215"/>
                </a:cubicBezTo>
                <a:lnTo>
                  <a:pt x="11880" y="5237214"/>
                </a:lnTo>
                <a:lnTo>
                  <a:pt x="18963" y="5184548"/>
                </a:lnTo>
                <a:lnTo>
                  <a:pt x="26514" y="5148294"/>
                </a:lnTo>
                <a:lnTo>
                  <a:pt x="28826" y="5141304"/>
                </a:lnTo>
                <a:lnTo>
                  <a:pt x="28826" y="4904080"/>
                </a:lnTo>
                <a:lnTo>
                  <a:pt x="26241" y="4886580"/>
                </a:lnTo>
                <a:lnTo>
                  <a:pt x="28826" y="4827542"/>
                </a:lnTo>
                <a:lnTo>
                  <a:pt x="25306" y="4818968"/>
                </a:lnTo>
                <a:lnTo>
                  <a:pt x="28826" y="4761248"/>
                </a:lnTo>
                <a:cubicBezTo>
                  <a:pt x="28328" y="4742134"/>
                  <a:pt x="29114" y="4709012"/>
                  <a:pt x="25835" y="4698008"/>
                </a:cubicBezTo>
                <a:lnTo>
                  <a:pt x="17801" y="4693286"/>
                </a:lnTo>
                <a:lnTo>
                  <a:pt x="17096" y="4679416"/>
                </a:lnTo>
                <a:cubicBezTo>
                  <a:pt x="17711" y="4678402"/>
                  <a:pt x="17198" y="4658407"/>
                  <a:pt x="17250" y="4657582"/>
                </a:cubicBezTo>
                <a:lnTo>
                  <a:pt x="25682" y="4608673"/>
                </a:lnTo>
                <a:lnTo>
                  <a:pt x="20696" y="27254"/>
                </a:lnTo>
                <a:cubicBezTo>
                  <a:pt x="28640" y="13408"/>
                  <a:pt x="30825" y="11178"/>
                  <a:pt x="44529" y="3139"/>
                </a:cubicBezTo>
                <a:lnTo>
                  <a:pt x="64219" y="24"/>
                </a:lnTo>
                <a:lnTo>
                  <a:pt x="5549063" y="0"/>
                </a:lnTo>
                <a:cubicBezTo>
                  <a:pt x="5549065" y="1"/>
                  <a:pt x="5549066" y="2"/>
                  <a:pt x="5549068" y="2"/>
                </a:cubicBezTo>
                <a:lnTo>
                  <a:pt x="5553587" y="0"/>
                </a:lnTo>
                <a:lnTo>
                  <a:pt x="5596211" y="3034"/>
                </a:lnTo>
                <a:cubicBezTo>
                  <a:pt x="5614708" y="3086"/>
                  <a:pt x="5629691" y="18066"/>
                  <a:pt x="5629738" y="36562"/>
                </a:cubicBezTo>
                <a:cubicBezTo>
                  <a:pt x="5635326" y="1229186"/>
                  <a:pt x="5635325" y="5966172"/>
                  <a:pt x="5629737" y="7158780"/>
                </a:cubicBezTo>
                <a:cubicBezTo>
                  <a:pt x="5629632" y="7177240"/>
                  <a:pt x="5614669" y="7192165"/>
                  <a:pt x="5596210" y="7192213"/>
                </a:cubicBezTo>
                <a:lnTo>
                  <a:pt x="64205" y="7189772"/>
                </a:lnTo>
                <a:cubicBezTo>
                  <a:pt x="44670" y="7189697"/>
                  <a:pt x="28876" y="7179028"/>
                  <a:pt x="28826" y="7165867"/>
                </a:cubicBezTo>
                <a:lnTo>
                  <a:pt x="28826" y="6079439"/>
                </a:lnTo>
                <a:lnTo>
                  <a:pt x="18871" y="6043977"/>
                </a:lnTo>
                <a:cubicBezTo>
                  <a:pt x="19309" y="6024074"/>
                  <a:pt x="25508" y="6019660"/>
                  <a:pt x="28826" y="6007501"/>
                </a:cubicBezTo>
                <a:lnTo>
                  <a:pt x="28826" y="5521424"/>
                </a:lnTo>
                <a:lnTo>
                  <a:pt x="28826" y="5456903"/>
                </a:lnTo>
                <a:lnTo>
                  <a:pt x="18216" y="5420866"/>
                </a:lnTo>
                <a:cubicBezTo>
                  <a:pt x="26699" y="5406368"/>
                  <a:pt x="10111" y="5395765"/>
                  <a:pt x="6056" y="5384020"/>
                </a:cubicBezTo>
                <a:lnTo>
                  <a:pt x="815" y="5348515"/>
                </a:lnTo>
                <a:cubicBezTo>
                  <a:pt x="543" y="5339404"/>
                  <a:pt x="272" y="5330293"/>
                  <a:pt x="0" y="5321182"/>
                </a:cubicBezTo>
                <a:close/>
              </a:path>
            </a:pathLst>
          </a:custGeom>
          <a:solidFill>
            <a:srgbClr val="FFFFFF"/>
          </a:solidFill>
          <a:ln w="1270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Video 3" descr="Asphalt Road">
            <a:extLst>
              <a:ext uri="{FF2B5EF4-FFF2-40B4-BE49-F238E27FC236}">
                <a16:creationId xmlns:a16="http://schemas.microsoft.com/office/drawing/2014/main" id="{227AFE65-B4CB-CBFB-AD9A-6C1E0D27B9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/>
        </p:blipFill>
        <p:spPr>
          <a:xfrm rot="120000">
            <a:off x="4726818" y="1484483"/>
            <a:ext cx="6756845" cy="37899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8E35E3A-007D-F44A-DA6B-A8F37E99FA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19200" y="1138575"/>
            <a:ext cx="4876800" cy="3309835"/>
          </a:xfrm>
        </p:spPr>
        <p:txBody>
          <a:bodyPr anchor="t">
            <a:normAutofit/>
          </a:bodyPr>
          <a:lstStyle/>
          <a:p>
            <a:r>
              <a:rPr lang="en-GB" b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Response and Roads Policing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AFD261-69C7-B32A-24E9-D48BEB600B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199" y="5250425"/>
            <a:ext cx="2799259" cy="921775"/>
          </a:xfrm>
        </p:spPr>
        <p:txBody>
          <a:bodyPr>
            <a:normAutofit/>
          </a:bodyPr>
          <a:lstStyle/>
          <a:p>
            <a:r>
              <a:rPr lang="en-GB" dirty="0"/>
              <a:t>By Shavez Khan</a:t>
            </a:r>
            <a:br>
              <a:rPr lang="en-GB" dirty="0"/>
            </a:b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BMCP5008</a:t>
            </a:r>
            <a:endParaRPr lang="en-GB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D3D3051-D223-4825-BE7D-C711315EE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20C5DCB-EAA5-4FFC-AA6E-08F8338DD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C2C538F1-2196-4569-BA87-03877D514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D996DBDC-43C7-4705-94D0-B810DD6915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9F89986-CE0E-45E8-A509-FA70F6E36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847B228-7D3B-4853-8273-2B7CDAF9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691138">
            <a:off x="10900084" y="5261493"/>
            <a:ext cx="444795" cy="1868387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5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621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203CB9AE-0384-4262-B8FC-D67C31777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6789B8-76AE-2BA8-5807-4DA924CE0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365124"/>
            <a:ext cx="4876801" cy="22256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Introduction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B0F3D7-25F5-69C0-C99D-527F45955DAE}"/>
              </a:ext>
            </a:extLst>
          </p:cNvPr>
          <p:cNvSpPr txBox="1"/>
          <p:nvPr/>
        </p:nvSpPr>
        <p:spPr>
          <a:xfrm>
            <a:off x="353477" y="3949292"/>
            <a:ext cx="4519449" cy="240692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>
                <a:effectLst/>
              </a:rPr>
              <a:t>(Swansea Council, 2023)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>
                <a:effectLst/>
              </a:rPr>
              <a:t>(Welsh Government, 2024)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>
                <a:effectLst/>
              </a:rPr>
              <a:t>(West Midlands Police, 2024) 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>
                <a:effectLst/>
              </a:rPr>
              <a:t>(National Police Chiefs' Council, 2024)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>
                <a:effectLst/>
              </a:rPr>
              <a:t>(Senedd Research, 2023)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>
              <a:effectLst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>
              <a:effectLst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>
              <a:effectLst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>
              <a:effectLst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>
              <a:effectLst/>
            </a:endParaRP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F379549-A1F8-4A6A-9302-930A5B1B0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6468046" y="450474"/>
            <a:ext cx="4994555" cy="5924641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D25A74C3-D596-41E0-B46A-2CC0A9687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6566211" y="550792"/>
            <a:ext cx="4787536" cy="5723630"/>
          </a:xfrm>
          <a:custGeom>
            <a:avLst/>
            <a:gdLst>
              <a:gd name="connsiteX0" fmla="*/ 778184 w 5242526"/>
              <a:gd name="connsiteY0" fmla="*/ 0 h 5723630"/>
              <a:gd name="connsiteX1" fmla="*/ 813567 w 5242526"/>
              <a:gd name="connsiteY1" fmla="*/ 7645 h 5723630"/>
              <a:gd name="connsiteX2" fmla="*/ 820389 w 5242526"/>
              <a:gd name="connsiteY2" fmla="*/ 19483 h 5723630"/>
              <a:gd name="connsiteX3" fmla="*/ 1253047 w 5242526"/>
              <a:gd name="connsiteY3" fmla="*/ 6959 h 5723630"/>
              <a:gd name="connsiteX4" fmla="*/ 1340238 w 5242526"/>
              <a:gd name="connsiteY4" fmla="*/ 6803 h 5723630"/>
              <a:gd name="connsiteX5" fmla="*/ 1349968 w 5242526"/>
              <a:gd name="connsiteY5" fmla="*/ 6792 h 5723630"/>
              <a:gd name="connsiteX6" fmla="*/ 1366335 w 5242526"/>
              <a:gd name="connsiteY6" fmla="*/ 0 h 5723630"/>
              <a:gd name="connsiteX7" fmla="*/ 5206893 w 5242526"/>
              <a:gd name="connsiteY7" fmla="*/ 0 h 5723630"/>
              <a:gd name="connsiteX8" fmla="*/ 5242526 w 5242526"/>
              <a:gd name="connsiteY8" fmla="*/ 35633 h 5723630"/>
              <a:gd name="connsiteX9" fmla="*/ 5242526 w 5242526"/>
              <a:gd name="connsiteY9" fmla="*/ 3025884 h 5723630"/>
              <a:gd name="connsiteX10" fmla="*/ 5242525 w 5242526"/>
              <a:gd name="connsiteY10" fmla="*/ 3025884 h 5723630"/>
              <a:gd name="connsiteX11" fmla="*/ 5242525 w 5242526"/>
              <a:gd name="connsiteY11" fmla="*/ 4482148 h 5723630"/>
              <a:gd name="connsiteX12" fmla="*/ 5242525 w 5242526"/>
              <a:gd name="connsiteY12" fmla="*/ 5510694 h 5723630"/>
              <a:gd name="connsiteX13" fmla="*/ 5240757 w 5242526"/>
              <a:gd name="connsiteY13" fmla="*/ 5514938 h 5723630"/>
              <a:gd name="connsiteX14" fmla="*/ 5240757 w 5242526"/>
              <a:gd name="connsiteY14" fmla="*/ 5654649 h 5723630"/>
              <a:gd name="connsiteX15" fmla="*/ 5197447 w 5242526"/>
              <a:gd name="connsiteY15" fmla="*/ 5696165 h 5723630"/>
              <a:gd name="connsiteX16" fmla="*/ 4919353 w 5242526"/>
              <a:gd name="connsiteY16" fmla="*/ 5701717 h 5723630"/>
              <a:gd name="connsiteX17" fmla="*/ 4791447 w 5242526"/>
              <a:gd name="connsiteY17" fmla="*/ 5706900 h 5723630"/>
              <a:gd name="connsiteX18" fmla="*/ 4699053 w 5242526"/>
              <a:gd name="connsiteY18" fmla="*/ 5712461 h 5723630"/>
              <a:gd name="connsiteX19" fmla="*/ 4604637 w 5242526"/>
              <a:gd name="connsiteY19" fmla="*/ 5720547 h 5723630"/>
              <a:gd name="connsiteX20" fmla="*/ 4514629 w 5242526"/>
              <a:gd name="connsiteY20" fmla="*/ 5723630 h 5723630"/>
              <a:gd name="connsiteX21" fmla="*/ 4478971 w 5242526"/>
              <a:gd name="connsiteY21" fmla="*/ 5715222 h 5723630"/>
              <a:gd name="connsiteX22" fmla="*/ 4400563 w 5242526"/>
              <a:gd name="connsiteY22" fmla="*/ 5711696 h 5723630"/>
              <a:gd name="connsiteX23" fmla="*/ 4362273 w 5242526"/>
              <a:gd name="connsiteY23" fmla="*/ 5704051 h 5723630"/>
              <a:gd name="connsiteX24" fmla="*/ 3792339 w 5242526"/>
              <a:gd name="connsiteY24" fmla="*/ 5704894 h 5723630"/>
              <a:gd name="connsiteX25" fmla="*/ 51089 w 5242526"/>
              <a:gd name="connsiteY25" fmla="*/ 5709535 h 5723630"/>
              <a:gd name="connsiteX26" fmla="*/ 5270 w 5242526"/>
              <a:gd name="connsiteY26" fmla="*/ 5664249 h 5723630"/>
              <a:gd name="connsiteX27" fmla="*/ 4789 w 5242526"/>
              <a:gd name="connsiteY27" fmla="*/ 5574111 h 5723630"/>
              <a:gd name="connsiteX28" fmla="*/ 4747 w 5242526"/>
              <a:gd name="connsiteY28" fmla="*/ 5565117 h 5723630"/>
              <a:gd name="connsiteX29" fmla="*/ 1769 w 5242526"/>
              <a:gd name="connsiteY29" fmla="*/ 5565121 h 5723630"/>
              <a:gd name="connsiteX30" fmla="*/ 1769 w 5242526"/>
              <a:gd name="connsiteY30" fmla="*/ 4936713 h 5723630"/>
              <a:gd name="connsiteX31" fmla="*/ 1769 w 5242526"/>
              <a:gd name="connsiteY31" fmla="*/ 4936713 h 5723630"/>
              <a:gd name="connsiteX32" fmla="*/ 1769 w 5242526"/>
              <a:gd name="connsiteY32" fmla="*/ 4549552 h 5723630"/>
              <a:gd name="connsiteX33" fmla="*/ 1405 w 5242526"/>
              <a:gd name="connsiteY33" fmla="*/ 4353163 h 5723630"/>
              <a:gd name="connsiteX34" fmla="*/ 102 w 5242526"/>
              <a:gd name="connsiteY34" fmla="*/ 3240940 h 5723630"/>
              <a:gd name="connsiteX35" fmla="*/ 0 w 5242526"/>
              <a:gd name="connsiteY35" fmla="*/ 3085255 h 5723630"/>
              <a:gd name="connsiteX36" fmla="*/ 1768 w 5242526"/>
              <a:gd name="connsiteY36" fmla="*/ 3085255 h 5723630"/>
              <a:gd name="connsiteX37" fmla="*/ 1768 w 5242526"/>
              <a:gd name="connsiteY37" fmla="*/ 57048 h 5723630"/>
              <a:gd name="connsiteX38" fmla="*/ 41790 w 5242526"/>
              <a:gd name="connsiteY38" fmla="*/ 15531 h 5723630"/>
              <a:gd name="connsiteX39" fmla="*/ 53457 w 5242526"/>
              <a:gd name="connsiteY39" fmla="*/ 15470 h 5723630"/>
              <a:gd name="connsiteX40" fmla="*/ 53472 w 5242526"/>
              <a:gd name="connsiteY40" fmla="*/ 9984 h 5723630"/>
              <a:gd name="connsiteX41" fmla="*/ 512365 w 5242526"/>
              <a:gd name="connsiteY41" fmla="*/ 9984 h 5723630"/>
              <a:gd name="connsiteX42" fmla="*/ 583498 w 5242526"/>
              <a:gd name="connsiteY42" fmla="*/ 15421 h 5723630"/>
              <a:gd name="connsiteX43" fmla="*/ 663623 w 5242526"/>
              <a:gd name="connsiteY43" fmla="*/ 11810 h 5723630"/>
              <a:gd name="connsiteX44" fmla="*/ 691645 w 5242526"/>
              <a:gd name="connsiteY44" fmla="*/ 23034 h 5723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5242526" h="5723630">
                <a:moveTo>
                  <a:pt x="778184" y="0"/>
                </a:moveTo>
                <a:lnTo>
                  <a:pt x="813567" y="7645"/>
                </a:lnTo>
                <a:lnTo>
                  <a:pt x="820389" y="19483"/>
                </a:lnTo>
                <a:cubicBezTo>
                  <a:pt x="964609" y="18473"/>
                  <a:pt x="1108829" y="7968"/>
                  <a:pt x="1253047" y="6959"/>
                </a:cubicBezTo>
                <a:lnTo>
                  <a:pt x="1340238" y="6803"/>
                </a:lnTo>
                <a:lnTo>
                  <a:pt x="1349968" y="6792"/>
                </a:lnTo>
                <a:lnTo>
                  <a:pt x="1366335" y="0"/>
                </a:lnTo>
                <a:lnTo>
                  <a:pt x="5206893" y="0"/>
                </a:lnTo>
                <a:cubicBezTo>
                  <a:pt x="5226549" y="52"/>
                  <a:pt x="5242470" y="15974"/>
                  <a:pt x="5242526" y="35633"/>
                </a:cubicBezTo>
                <a:lnTo>
                  <a:pt x="5242526" y="3025884"/>
                </a:lnTo>
                <a:lnTo>
                  <a:pt x="5242525" y="3025884"/>
                </a:lnTo>
                <a:lnTo>
                  <a:pt x="5242525" y="4482148"/>
                </a:lnTo>
                <a:lnTo>
                  <a:pt x="5242525" y="5510694"/>
                </a:lnTo>
                <a:lnTo>
                  <a:pt x="5240757" y="5514938"/>
                </a:lnTo>
                <a:lnTo>
                  <a:pt x="5240757" y="5654649"/>
                </a:lnTo>
                <a:cubicBezTo>
                  <a:pt x="5240689" y="5677553"/>
                  <a:pt x="5221341" y="5696107"/>
                  <a:pt x="5197447" y="5696165"/>
                </a:cubicBezTo>
                <a:cubicBezTo>
                  <a:pt x="5116717" y="5704010"/>
                  <a:pt x="5004225" y="5700793"/>
                  <a:pt x="4919353" y="5701717"/>
                </a:cubicBezTo>
                <a:cubicBezTo>
                  <a:pt x="4842309" y="5701715"/>
                  <a:pt x="4868491" y="5706902"/>
                  <a:pt x="4791447" y="5706900"/>
                </a:cubicBezTo>
                <a:lnTo>
                  <a:pt x="4699053" y="5712461"/>
                </a:lnTo>
                <a:cubicBezTo>
                  <a:pt x="4657957" y="5716460"/>
                  <a:pt x="4635373" y="5718686"/>
                  <a:pt x="4604637" y="5720547"/>
                </a:cubicBezTo>
                <a:lnTo>
                  <a:pt x="4514629" y="5723630"/>
                </a:lnTo>
                <a:cubicBezTo>
                  <a:pt x="4506183" y="5722925"/>
                  <a:pt x="4488711" y="5716017"/>
                  <a:pt x="4478971" y="5715222"/>
                </a:cubicBezTo>
                <a:lnTo>
                  <a:pt x="4400563" y="5711696"/>
                </a:lnTo>
                <a:lnTo>
                  <a:pt x="4362273" y="5704051"/>
                </a:lnTo>
                <a:lnTo>
                  <a:pt x="3792339" y="5704894"/>
                </a:lnTo>
                <a:lnTo>
                  <a:pt x="51089" y="5709535"/>
                </a:lnTo>
                <a:cubicBezTo>
                  <a:pt x="25809" y="5709463"/>
                  <a:pt x="5334" y="5689231"/>
                  <a:pt x="5270" y="5664249"/>
                </a:cubicBezTo>
                <a:cubicBezTo>
                  <a:pt x="5106" y="5635978"/>
                  <a:pt x="4946" y="5605907"/>
                  <a:pt x="4789" y="5574111"/>
                </a:cubicBezTo>
                <a:lnTo>
                  <a:pt x="4747" y="5565117"/>
                </a:lnTo>
                <a:lnTo>
                  <a:pt x="1769" y="5565121"/>
                </a:lnTo>
                <a:lnTo>
                  <a:pt x="1769" y="4936713"/>
                </a:lnTo>
                <a:lnTo>
                  <a:pt x="1769" y="4936713"/>
                </a:lnTo>
                <a:lnTo>
                  <a:pt x="1769" y="4549552"/>
                </a:lnTo>
                <a:lnTo>
                  <a:pt x="1405" y="4353163"/>
                </a:lnTo>
                <a:cubicBezTo>
                  <a:pt x="844" y="4013831"/>
                  <a:pt x="409" y="3637517"/>
                  <a:pt x="102" y="3240940"/>
                </a:cubicBezTo>
                <a:lnTo>
                  <a:pt x="0" y="3085255"/>
                </a:lnTo>
                <a:lnTo>
                  <a:pt x="1768" y="3085255"/>
                </a:lnTo>
                <a:lnTo>
                  <a:pt x="1768" y="57048"/>
                </a:lnTo>
                <a:cubicBezTo>
                  <a:pt x="1831" y="34144"/>
                  <a:pt x="19712" y="15589"/>
                  <a:pt x="41790" y="15531"/>
                </a:cubicBezTo>
                <a:cubicBezTo>
                  <a:pt x="45679" y="15511"/>
                  <a:pt x="49568" y="15490"/>
                  <a:pt x="53457" y="15470"/>
                </a:cubicBezTo>
                <a:lnTo>
                  <a:pt x="53472" y="9984"/>
                </a:lnTo>
                <a:lnTo>
                  <a:pt x="512365" y="9984"/>
                </a:lnTo>
                <a:lnTo>
                  <a:pt x="583498" y="15421"/>
                </a:lnTo>
                <a:cubicBezTo>
                  <a:pt x="613258" y="15800"/>
                  <a:pt x="633862" y="11431"/>
                  <a:pt x="663623" y="11810"/>
                </a:cubicBezTo>
                <a:cubicBezTo>
                  <a:pt x="671427" y="12515"/>
                  <a:pt x="682645" y="22239"/>
                  <a:pt x="691645" y="2303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person holding a sign&#10;&#10;Description automatically generated">
            <a:extLst>
              <a:ext uri="{FF2B5EF4-FFF2-40B4-BE49-F238E27FC236}">
                <a16:creationId xmlns:a16="http://schemas.microsoft.com/office/drawing/2014/main" id="{16DAD647-C8D0-4577-6198-0C3A23060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000">
            <a:off x="7135172" y="760523"/>
            <a:ext cx="3757406" cy="2508069"/>
          </a:xfrm>
          <a:prstGeom prst="rect">
            <a:avLst/>
          </a:prstGeom>
        </p:spPr>
      </p:pic>
      <p:pic>
        <p:nvPicPr>
          <p:cNvPr id="5" name="Content Placeholder 4" descr="A black and red sign with text&#10;&#10;Description automatically generated">
            <a:extLst>
              <a:ext uri="{FF2B5EF4-FFF2-40B4-BE49-F238E27FC236}">
                <a16:creationId xmlns:a16="http://schemas.microsoft.com/office/drawing/2014/main" id="{0D4070D9-BC85-D9C3-B3DA-4053EADAD4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000">
            <a:off x="6739116" y="4024320"/>
            <a:ext cx="4325877" cy="1503241"/>
          </a:xfrm>
          <a:prstGeom prst="rect">
            <a:avLst/>
          </a:prstGeom>
        </p:spPr>
      </p:pic>
      <p:grpSp>
        <p:nvGrpSpPr>
          <p:cNvPr id="62" name="Group 61">
            <a:extLst>
              <a:ext uri="{FF2B5EF4-FFF2-40B4-BE49-F238E27FC236}">
                <a16:creationId xmlns:a16="http://schemas.microsoft.com/office/drawing/2014/main" id="{7331E338-59AA-416E-BED5-22A36158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0CAD7AD0-091A-4338-9B2B-624D4ED4D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65" name="Straight Connector 64">
                <a:extLst>
                  <a:ext uri="{FF2B5EF4-FFF2-40B4-BE49-F238E27FC236}">
                    <a16:creationId xmlns:a16="http://schemas.microsoft.com/office/drawing/2014/main" id="{DEF486B1-FBA2-4362-8813-0E29396D6CF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7A8DCDAD-AAB5-4B8D-9B95-FC849AFB54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224349FF-2AEB-4036-8642-F3E8849A6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62758D39-FDC0-4141-909B-5AC5A49271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799011">
            <a:off x="11052453" y="5489519"/>
            <a:ext cx="444795" cy="1557719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5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285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DA8F16D-E6ED-436E-BA0C-5711B96A5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B899D065-9EA8-7BC0-5009-52CDEF5BA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3672" y="825910"/>
            <a:ext cx="3764655" cy="27947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3A1438-C24D-1D09-45C5-62084D36FE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33" r="15699" b="-1"/>
          <a:stretch/>
        </p:blipFill>
        <p:spPr>
          <a:xfrm>
            <a:off x="565888" y="3923294"/>
            <a:ext cx="3434123" cy="22822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DE580C-7204-D7BC-4BC1-D36980268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0560" y="685800"/>
            <a:ext cx="4785641" cy="1911741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Findings Part 1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1618587-8D74-72D4-63CF-FAED5DEEBE0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191" b="-3"/>
          <a:stretch/>
        </p:blipFill>
        <p:spPr>
          <a:xfrm>
            <a:off x="532519" y="825910"/>
            <a:ext cx="3626093" cy="29988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EC28F14-DE78-846E-63ED-C3C04A0BA8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4447" y="3630450"/>
            <a:ext cx="3966641" cy="25849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05C15-38B3-1374-9373-A129424941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52909" y="4731078"/>
            <a:ext cx="3764655" cy="1916503"/>
          </a:xfrm>
        </p:spPr>
        <p:txBody>
          <a:bodyPr>
            <a:normAutofit fontScale="92500"/>
          </a:bodyPr>
          <a:lstStyle/>
          <a:p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(Shuttleworth &amp; Evans, 2024)</a:t>
            </a:r>
          </a:p>
          <a:p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(Welsh Government , 2024)</a:t>
            </a:r>
            <a:endParaRPr lang="en-GB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6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(Welsh 20mph Task Force Group, 2020)</a:t>
            </a:r>
          </a:p>
          <a:p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(Department for Transport, 2023)</a:t>
            </a:r>
            <a:b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C86227D-AF17-424B-9066-16E8B360E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6326536F-A7FD-43F1-83EA-B8EA0911E4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7" name="Straight Connector 16">
                <a:extLst>
                  <a:ext uri="{FF2B5EF4-FFF2-40B4-BE49-F238E27FC236}">
                    <a16:creationId xmlns:a16="http://schemas.microsoft.com/office/drawing/2014/main" id="{481DDE80-71B8-4231-BFF3-BCA355CB715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4E227D77-FDEA-4C63-A4C0-52745A7D3E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A7F208B-DC1E-4F2B-B8F0-B27C1C6F7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56356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46AD51EB-971C-4722-9A98-42EB5ABCA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222101-AE63-DC29-2BF8-25B0236F9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1476" y="685800"/>
            <a:ext cx="4487278" cy="191174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Findings Part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D47D6C-AEF1-F040-D138-2A9E8BCFD084}"/>
              </a:ext>
            </a:extLst>
          </p:cNvPr>
          <p:cNvSpPr txBox="1"/>
          <p:nvPr/>
        </p:nvSpPr>
        <p:spPr>
          <a:xfrm>
            <a:off x="518448" y="3033669"/>
            <a:ext cx="4392339" cy="307757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</a:pPr>
            <a:br>
              <a:rPr lang="en-US" dirty="0">
                <a:effectLst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(Department for Transport, 2024)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https://www.gov.uk/government/statistical-data-sets/reported-road-accidents-vehicles-and-casualties-tables-for-great-britain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r>
              <a:rPr lang="en-US" dirty="0">
                <a:effectLst/>
              </a:rPr>
              <a:t>(Atkins, AECOM, &amp; Maher, 2018)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6CDBB4B-7A54-3D60-66C2-D2BF89A4AC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4629"/>
          <a:stretch/>
        </p:blipFill>
        <p:spPr>
          <a:xfrm>
            <a:off x="4910787" y="1344120"/>
            <a:ext cx="7205013" cy="24255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B5A4641-D2C9-2F85-896D-55BC6DC504C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6987" y="3769651"/>
            <a:ext cx="7205013" cy="1922520"/>
          </a:xfrm>
          <a:prstGeom prst="rect">
            <a:avLst/>
          </a:prstGeom>
        </p:spPr>
      </p:pic>
      <p:grpSp>
        <p:nvGrpSpPr>
          <p:cNvPr id="58" name="Group 57">
            <a:extLst>
              <a:ext uri="{FF2B5EF4-FFF2-40B4-BE49-F238E27FC236}">
                <a16:creationId xmlns:a16="http://schemas.microsoft.com/office/drawing/2014/main" id="{EFE3ADED-3AFE-42E4-A820-4CB5F2183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FB868421-7660-4640-B7E5-9937EA958A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61" name="Straight Connector 60">
                <a:extLst>
                  <a:ext uri="{FF2B5EF4-FFF2-40B4-BE49-F238E27FC236}">
                    <a16:creationId xmlns:a16="http://schemas.microsoft.com/office/drawing/2014/main" id="{038B2E97-CC66-48F0-8601-963C2A8AE7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Straight Connector 61">
                <a:extLst>
                  <a:ext uri="{FF2B5EF4-FFF2-40B4-BE49-F238E27FC236}">
                    <a16:creationId xmlns:a16="http://schemas.microsoft.com/office/drawing/2014/main" id="{72EF40EC-2AD0-439A-B9E0-11BF4A12CC9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E9BF3AA5-0411-4A21-A3C3-1389AF821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828996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3F5135F-115E-423C-BE4A-B56C35DC9F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2C1E318-0F1F-4920-8C7D-FBAC66631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DE4A7237-B6EB-4FB7-8B68-7C27438D477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84E00FDE-0838-4B5B-A782-6B6C92DB0A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BC1B2F3-8E83-4A70-B103-979C67EEC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823CBA3-A477-422D-9E7A-F9FE7EC90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1F34718-B77C-44AC-9F07-230139CBBD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0000">
            <a:off x="4442386" y="512794"/>
            <a:ext cx="7325687" cy="5762526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  <a:effectLst>
            <a:outerShdw blurRad="50800" dist="254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0067990-9821-4102-BDE2-9B6F206D0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520000">
            <a:off x="5321999" y="-179835"/>
            <a:ext cx="5576780" cy="7119258"/>
          </a:xfrm>
          <a:custGeom>
            <a:avLst/>
            <a:gdLst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43342 w 5643596"/>
              <a:gd name="connsiteY32" fmla="*/ 989039 h 7192213"/>
              <a:gd name="connsiteX33" fmla="*/ 5634273 w 5643596"/>
              <a:gd name="connsiteY33" fmla="*/ 1025230 h 7192213"/>
              <a:gd name="connsiteX34" fmla="*/ 5638840 w 5643596"/>
              <a:gd name="connsiteY34" fmla="*/ 1028604 h 7192213"/>
              <a:gd name="connsiteX35" fmla="*/ 5643496 w 5643596"/>
              <a:gd name="connsiteY35" fmla="*/ 1039944 h 7192213"/>
              <a:gd name="connsiteX36" fmla="*/ 5638045 w 5643596"/>
              <a:gd name="connsiteY36" fmla="*/ 1049661 h 7192213"/>
              <a:gd name="connsiteX37" fmla="*/ 5629738 w 5643596"/>
              <a:gd name="connsiteY37" fmla="*/ 1088555 h 7192213"/>
              <a:gd name="connsiteX38" fmla="*/ 5629738 w 5643596"/>
              <a:gd name="connsiteY38" fmla="*/ 1346803 h 7192213"/>
              <a:gd name="connsiteX39" fmla="*/ 5629738 w 5643596"/>
              <a:gd name="connsiteY39" fmla="*/ 2782524 h 7192213"/>
              <a:gd name="connsiteX40" fmla="*/ 5629738 w 5643596"/>
              <a:gd name="connsiteY40" fmla="*/ 4092765 h 7192213"/>
              <a:gd name="connsiteX41" fmla="*/ 5629737 w 5643596"/>
              <a:gd name="connsiteY41" fmla="*/ 4092767 h 7192213"/>
              <a:gd name="connsiteX42" fmla="*/ 5629737 w 5643596"/>
              <a:gd name="connsiteY42" fmla="*/ 4412818 h 7192213"/>
              <a:gd name="connsiteX43" fmla="*/ 5629737 w 5643596"/>
              <a:gd name="connsiteY43" fmla="*/ 5426373 h 7192213"/>
              <a:gd name="connsiteX44" fmla="*/ 5629737 w 5643596"/>
              <a:gd name="connsiteY44" fmla="*/ 5848539 h 7192213"/>
              <a:gd name="connsiteX45" fmla="*/ 5629737 w 5643596"/>
              <a:gd name="connsiteY45" fmla="*/ 6736614 h 7192213"/>
              <a:gd name="connsiteX46" fmla="*/ 5629737 w 5643596"/>
              <a:gd name="connsiteY46" fmla="*/ 7158780 h 7192213"/>
              <a:gd name="connsiteX47" fmla="*/ 5596210 w 5643596"/>
              <a:gd name="connsiteY47" fmla="*/ 7192213 h 7192213"/>
              <a:gd name="connsiteX48" fmla="*/ 1982520 w 5643596"/>
              <a:gd name="connsiteY48" fmla="*/ 7192213 h 7192213"/>
              <a:gd name="connsiteX49" fmla="*/ 1976650 w 5643596"/>
              <a:gd name="connsiteY49" fmla="*/ 7189772 h 7192213"/>
              <a:gd name="connsiteX50" fmla="*/ 64205 w 5643596"/>
              <a:gd name="connsiteY50" fmla="*/ 7189772 h 7192213"/>
              <a:gd name="connsiteX51" fmla="*/ 28826 w 5643596"/>
              <a:gd name="connsiteY51" fmla="*/ 7165867 h 7192213"/>
              <a:gd name="connsiteX52" fmla="*/ 28826 w 5643596"/>
              <a:gd name="connsiteY52" fmla="*/ 6079439 h 7192213"/>
              <a:gd name="connsiteX53" fmla="*/ 18871 w 5643596"/>
              <a:gd name="connsiteY53" fmla="*/ 6043977 h 7192213"/>
              <a:gd name="connsiteX54" fmla="*/ 28826 w 5643596"/>
              <a:gd name="connsiteY54" fmla="*/ 6007501 h 7192213"/>
              <a:gd name="connsiteX55" fmla="*/ 28826 w 5643596"/>
              <a:gd name="connsiteY55" fmla="*/ 5521424 h 7192213"/>
              <a:gd name="connsiteX56" fmla="*/ 28826 w 5643596"/>
              <a:gd name="connsiteY56" fmla="*/ 5456903 h 7192213"/>
              <a:gd name="connsiteX57" fmla="*/ 18216 w 5643596"/>
              <a:gd name="connsiteY57" fmla="*/ 5420866 h 7192213"/>
              <a:gd name="connsiteX58" fmla="*/ 6056 w 5643596"/>
              <a:gd name="connsiteY58" fmla="*/ 5384020 h 7192213"/>
              <a:gd name="connsiteX59" fmla="*/ 815 w 5643596"/>
              <a:gd name="connsiteY59" fmla="*/ 5348515 h 7192213"/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43342 w 5643596"/>
              <a:gd name="connsiteY32" fmla="*/ 989039 h 7192213"/>
              <a:gd name="connsiteX33" fmla="*/ 5634273 w 5643596"/>
              <a:gd name="connsiteY33" fmla="*/ 1025230 h 7192213"/>
              <a:gd name="connsiteX34" fmla="*/ 5638840 w 5643596"/>
              <a:gd name="connsiteY34" fmla="*/ 1028604 h 7192213"/>
              <a:gd name="connsiteX35" fmla="*/ 5643496 w 5643596"/>
              <a:gd name="connsiteY35" fmla="*/ 1039944 h 7192213"/>
              <a:gd name="connsiteX36" fmla="*/ 5638045 w 5643596"/>
              <a:gd name="connsiteY36" fmla="*/ 1049661 h 7192213"/>
              <a:gd name="connsiteX37" fmla="*/ 5629738 w 5643596"/>
              <a:gd name="connsiteY37" fmla="*/ 1088555 h 7192213"/>
              <a:gd name="connsiteX38" fmla="*/ 5629738 w 5643596"/>
              <a:gd name="connsiteY38" fmla="*/ 1346803 h 7192213"/>
              <a:gd name="connsiteX39" fmla="*/ 5629738 w 5643596"/>
              <a:gd name="connsiteY39" fmla="*/ 4092765 h 7192213"/>
              <a:gd name="connsiteX40" fmla="*/ 5629737 w 5643596"/>
              <a:gd name="connsiteY40" fmla="*/ 4092767 h 7192213"/>
              <a:gd name="connsiteX41" fmla="*/ 5629737 w 5643596"/>
              <a:gd name="connsiteY41" fmla="*/ 4412818 h 7192213"/>
              <a:gd name="connsiteX42" fmla="*/ 5629737 w 5643596"/>
              <a:gd name="connsiteY42" fmla="*/ 5426373 h 7192213"/>
              <a:gd name="connsiteX43" fmla="*/ 5629737 w 5643596"/>
              <a:gd name="connsiteY43" fmla="*/ 5848539 h 7192213"/>
              <a:gd name="connsiteX44" fmla="*/ 5629737 w 5643596"/>
              <a:gd name="connsiteY44" fmla="*/ 6736614 h 7192213"/>
              <a:gd name="connsiteX45" fmla="*/ 5629737 w 5643596"/>
              <a:gd name="connsiteY45" fmla="*/ 7158780 h 7192213"/>
              <a:gd name="connsiteX46" fmla="*/ 5596210 w 5643596"/>
              <a:gd name="connsiteY46" fmla="*/ 7192213 h 7192213"/>
              <a:gd name="connsiteX47" fmla="*/ 1982520 w 5643596"/>
              <a:gd name="connsiteY47" fmla="*/ 7192213 h 7192213"/>
              <a:gd name="connsiteX48" fmla="*/ 1976650 w 5643596"/>
              <a:gd name="connsiteY48" fmla="*/ 7189772 h 7192213"/>
              <a:gd name="connsiteX49" fmla="*/ 64205 w 5643596"/>
              <a:gd name="connsiteY49" fmla="*/ 7189772 h 7192213"/>
              <a:gd name="connsiteX50" fmla="*/ 28826 w 5643596"/>
              <a:gd name="connsiteY50" fmla="*/ 7165867 h 7192213"/>
              <a:gd name="connsiteX51" fmla="*/ 28826 w 5643596"/>
              <a:gd name="connsiteY51" fmla="*/ 6079439 h 7192213"/>
              <a:gd name="connsiteX52" fmla="*/ 18871 w 5643596"/>
              <a:gd name="connsiteY52" fmla="*/ 6043977 h 7192213"/>
              <a:gd name="connsiteX53" fmla="*/ 28826 w 5643596"/>
              <a:gd name="connsiteY53" fmla="*/ 6007501 h 7192213"/>
              <a:gd name="connsiteX54" fmla="*/ 28826 w 5643596"/>
              <a:gd name="connsiteY54" fmla="*/ 5521424 h 7192213"/>
              <a:gd name="connsiteX55" fmla="*/ 28826 w 5643596"/>
              <a:gd name="connsiteY55" fmla="*/ 5456903 h 7192213"/>
              <a:gd name="connsiteX56" fmla="*/ 18216 w 5643596"/>
              <a:gd name="connsiteY56" fmla="*/ 5420866 h 7192213"/>
              <a:gd name="connsiteX57" fmla="*/ 6056 w 5643596"/>
              <a:gd name="connsiteY57" fmla="*/ 5384020 h 7192213"/>
              <a:gd name="connsiteX58" fmla="*/ 815 w 5643596"/>
              <a:gd name="connsiteY58" fmla="*/ 5348515 h 7192213"/>
              <a:gd name="connsiteX59" fmla="*/ 0 w 5643596"/>
              <a:gd name="connsiteY59" fmla="*/ 5321182 h 7192213"/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43342 w 5643596"/>
              <a:gd name="connsiteY32" fmla="*/ 989039 h 7192213"/>
              <a:gd name="connsiteX33" fmla="*/ 5634273 w 5643596"/>
              <a:gd name="connsiteY33" fmla="*/ 1025230 h 7192213"/>
              <a:gd name="connsiteX34" fmla="*/ 5638840 w 5643596"/>
              <a:gd name="connsiteY34" fmla="*/ 1028604 h 7192213"/>
              <a:gd name="connsiteX35" fmla="*/ 5643496 w 5643596"/>
              <a:gd name="connsiteY35" fmla="*/ 1039944 h 7192213"/>
              <a:gd name="connsiteX36" fmla="*/ 5638045 w 5643596"/>
              <a:gd name="connsiteY36" fmla="*/ 1049661 h 7192213"/>
              <a:gd name="connsiteX37" fmla="*/ 5629738 w 5643596"/>
              <a:gd name="connsiteY37" fmla="*/ 1088555 h 7192213"/>
              <a:gd name="connsiteX38" fmla="*/ 5629738 w 5643596"/>
              <a:gd name="connsiteY38" fmla="*/ 4092765 h 7192213"/>
              <a:gd name="connsiteX39" fmla="*/ 5629737 w 5643596"/>
              <a:gd name="connsiteY39" fmla="*/ 4092767 h 7192213"/>
              <a:gd name="connsiteX40" fmla="*/ 5629737 w 5643596"/>
              <a:gd name="connsiteY40" fmla="*/ 4412818 h 7192213"/>
              <a:gd name="connsiteX41" fmla="*/ 5629737 w 5643596"/>
              <a:gd name="connsiteY41" fmla="*/ 5426373 h 7192213"/>
              <a:gd name="connsiteX42" fmla="*/ 5629737 w 5643596"/>
              <a:gd name="connsiteY42" fmla="*/ 5848539 h 7192213"/>
              <a:gd name="connsiteX43" fmla="*/ 5629737 w 5643596"/>
              <a:gd name="connsiteY43" fmla="*/ 6736614 h 7192213"/>
              <a:gd name="connsiteX44" fmla="*/ 5629737 w 5643596"/>
              <a:gd name="connsiteY44" fmla="*/ 7158780 h 7192213"/>
              <a:gd name="connsiteX45" fmla="*/ 5596210 w 5643596"/>
              <a:gd name="connsiteY45" fmla="*/ 7192213 h 7192213"/>
              <a:gd name="connsiteX46" fmla="*/ 1982520 w 5643596"/>
              <a:gd name="connsiteY46" fmla="*/ 7192213 h 7192213"/>
              <a:gd name="connsiteX47" fmla="*/ 1976650 w 5643596"/>
              <a:gd name="connsiteY47" fmla="*/ 7189772 h 7192213"/>
              <a:gd name="connsiteX48" fmla="*/ 64205 w 5643596"/>
              <a:gd name="connsiteY48" fmla="*/ 7189772 h 7192213"/>
              <a:gd name="connsiteX49" fmla="*/ 28826 w 5643596"/>
              <a:gd name="connsiteY49" fmla="*/ 7165867 h 7192213"/>
              <a:gd name="connsiteX50" fmla="*/ 28826 w 5643596"/>
              <a:gd name="connsiteY50" fmla="*/ 6079439 h 7192213"/>
              <a:gd name="connsiteX51" fmla="*/ 18871 w 5643596"/>
              <a:gd name="connsiteY51" fmla="*/ 6043977 h 7192213"/>
              <a:gd name="connsiteX52" fmla="*/ 28826 w 5643596"/>
              <a:gd name="connsiteY52" fmla="*/ 6007501 h 7192213"/>
              <a:gd name="connsiteX53" fmla="*/ 28826 w 5643596"/>
              <a:gd name="connsiteY53" fmla="*/ 5521424 h 7192213"/>
              <a:gd name="connsiteX54" fmla="*/ 28826 w 5643596"/>
              <a:gd name="connsiteY54" fmla="*/ 5456903 h 7192213"/>
              <a:gd name="connsiteX55" fmla="*/ 18216 w 5643596"/>
              <a:gd name="connsiteY55" fmla="*/ 5420866 h 7192213"/>
              <a:gd name="connsiteX56" fmla="*/ 6056 w 5643596"/>
              <a:gd name="connsiteY56" fmla="*/ 5384020 h 7192213"/>
              <a:gd name="connsiteX57" fmla="*/ 815 w 5643596"/>
              <a:gd name="connsiteY57" fmla="*/ 5348515 h 7192213"/>
              <a:gd name="connsiteX58" fmla="*/ 0 w 5643596"/>
              <a:gd name="connsiteY58" fmla="*/ 5321182 h 7192213"/>
              <a:gd name="connsiteX0" fmla="*/ 0 w 5643596"/>
              <a:gd name="connsiteY0" fmla="*/ 5321182 h 7192213"/>
              <a:gd name="connsiteX1" fmla="*/ 7176 w 5643596"/>
              <a:gd name="connsiteY1" fmla="*/ 5292545 h 7192213"/>
              <a:gd name="connsiteX2" fmla="*/ 4191 w 5643596"/>
              <a:gd name="connsiteY2" fmla="*/ 5273215 h 7192213"/>
              <a:gd name="connsiteX3" fmla="*/ 11880 w 5643596"/>
              <a:gd name="connsiteY3" fmla="*/ 5237214 h 7192213"/>
              <a:gd name="connsiteX4" fmla="*/ 18963 w 5643596"/>
              <a:gd name="connsiteY4" fmla="*/ 5184548 h 7192213"/>
              <a:gd name="connsiteX5" fmla="*/ 26514 w 5643596"/>
              <a:gd name="connsiteY5" fmla="*/ 5148294 h 7192213"/>
              <a:gd name="connsiteX6" fmla="*/ 28826 w 5643596"/>
              <a:gd name="connsiteY6" fmla="*/ 5141304 h 7192213"/>
              <a:gd name="connsiteX7" fmla="*/ 28826 w 5643596"/>
              <a:gd name="connsiteY7" fmla="*/ 4904080 h 7192213"/>
              <a:gd name="connsiteX8" fmla="*/ 26241 w 5643596"/>
              <a:gd name="connsiteY8" fmla="*/ 4886580 h 7192213"/>
              <a:gd name="connsiteX9" fmla="*/ 28826 w 5643596"/>
              <a:gd name="connsiteY9" fmla="*/ 4827542 h 7192213"/>
              <a:gd name="connsiteX10" fmla="*/ 25306 w 5643596"/>
              <a:gd name="connsiteY10" fmla="*/ 4818968 h 7192213"/>
              <a:gd name="connsiteX11" fmla="*/ 28826 w 5643596"/>
              <a:gd name="connsiteY11" fmla="*/ 4761248 h 7192213"/>
              <a:gd name="connsiteX12" fmla="*/ 25835 w 5643596"/>
              <a:gd name="connsiteY12" fmla="*/ 4698008 h 7192213"/>
              <a:gd name="connsiteX13" fmla="*/ 17801 w 5643596"/>
              <a:gd name="connsiteY13" fmla="*/ 4693286 h 7192213"/>
              <a:gd name="connsiteX14" fmla="*/ 17096 w 5643596"/>
              <a:gd name="connsiteY14" fmla="*/ 4679416 h 7192213"/>
              <a:gd name="connsiteX15" fmla="*/ 17250 w 5643596"/>
              <a:gd name="connsiteY15" fmla="*/ 4657582 h 7192213"/>
              <a:gd name="connsiteX16" fmla="*/ 25682 w 5643596"/>
              <a:gd name="connsiteY16" fmla="*/ 4608673 h 7192213"/>
              <a:gd name="connsiteX17" fmla="*/ 20696 w 5643596"/>
              <a:gd name="connsiteY17" fmla="*/ 27254 h 7192213"/>
              <a:gd name="connsiteX18" fmla="*/ 44529 w 5643596"/>
              <a:gd name="connsiteY18" fmla="*/ 3139 h 7192213"/>
              <a:gd name="connsiteX19" fmla="*/ 64219 w 5643596"/>
              <a:gd name="connsiteY19" fmla="*/ 24 h 7192213"/>
              <a:gd name="connsiteX20" fmla="*/ 2653439 w 5643596"/>
              <a:gd name="connsiteY20" fmla="*/ 0 h 7192213"/>
              <a:gd name="connsiteX21" fmla="*/ 2959929 w 5643596"/>
              <a:gd name="connsiteY21" fmla="*/ 0 h 7192213"/>
              <a:gd name="connsiteX22" fmla="*/ 5549063 w 5643596"/>
              <a:gd name="connsiteY22" fmla="*/ 0 h 7192213"/>
              <a:gd name="connsiteX23" fmla="*/ 5549068 w 5643596"/>
              <a:gd name="connsiteY23" fmla="*/ 2 h 7192213"/>
              <a:gd name="connsiteX24" fmla="*/ 5553587 w 5643596"/>
              <a:gd name="connsiteY24" fmla="*/ 0 h 7192213"/>
              <a:gd name="connsiteX25" fmla="*/ 5559961 w 5643596"/>
              <a:gd name="connsiteY25" fmla="*/ 3034 h 7192213"/>
              <a:gd name="connsiteX26" fmla="*/ 5596211 w 5643596"/>
              <a:gd name="connsiteY26" fmla="*/ 3034 h 7192213"/>
              <a:gd name="connsiteX27" fmla="*/ 5629738 w 5643596"/>
              <a:gd name="connsiteY27" fmla="*/ 36562 h 7192213"/>
              <a:gd name="connsiteX28" fmla="*/ 5629738 w 5643596"/>
              <a:gd name="connsiteY28" fmla="*/ 900024 h 7192213"/>
              <a:gd name="connsiteX29" fmla="*/ 5635688 w 5643596"/>
              <a:gd name="connsiteY29" fmla="*/ 909622 h 7192213"/>
              <a:gd name="connsiteX30" fmla="*/ 5642313 w 5643596"/>
              <a:gd name="connsiteY30" fmla="*/ 954494 h 7192213"/>
              <a:gd name="connsiteX31" fmla="*/ 5643596 w 5643596"/>
              <a:gd name="connsiteY31" fmla="*/ 984662 h 7192213"/>
              <a:gd name="connsiteX32" fmla="*/ 5634273 w 5643596"/>
              <a:gd name="connsiteY32" fmla="*/ 1025230 h 7192213"/>
              <a:gd name="connsiteX33" fmla="*/ 5638840 w 5643596"/>
              <a:gd name="connsiteY33" fmla="*/ 1028604 h 7192213"/>
              <a:gd name="connsiteX34" fmla="*/ 5643496 w 5643596"/>
              <a:gd name="connsiteY34" fmla="*/ 1039944 h 7192213"/>
              <a:gd name="connsiteX35" fmla="*/ 5638045 w 5643596"/>
              <a:gd name="connsiteY35" fmla="*/ 1049661 h 7192213"/>
              <a:gd name="connsiteX36" fmla="*/ 5629738 w 5643596"/>
              <a:gd name="connsiteY36" fmla="*/ 1088555 h 7192213"/>
              <a:gd name="connsiteX37" fmla="*/ 5629738 w 5643596"/>
              <a:gd name="connsiteY37" fmla="*/ 4092765 h 7192213"/>
              <a:gd name="connsiteX38" fmla="*/ 5629737 w 5643596"/>
              <a:gd name="connsiteY38" fmla="*/ 4092767 h 7192213"/>
              <a:gd name="connsiteX39" fmla="*/ 5629737 w 5643596"/>
              <a:gd name="connsiteY39" fmla="*/ 4412818 h 7192213"/>
              <a:gd name="connsiteX40" fmla="*/ 5629737 w 5643596"/>
              <a:gd name="connsiteY40" fmla="*/ 5426373 h 7192213"/>
              <a:gd name="connsiteX41" fmla="*/ 5629737 w 5643596"/>
              <a:gd name="connsiteY41" fmla="*/ 5848539 h 7192213"/>
              <a:gd name="connsiteX42" fmla="*/ 5629737 w 5643596"/>
              <a:gd name="connsiteY42" fmla="*/ 6736614 h 7192213"/>
              <a:gd name="connsiteX43" fmla="*/ 5629737 w 5643596"/>
              <a:gd name="connsiteY43" fmla="*/ 7158780 h 7192213"/>
              <a:gd name="connsiteX44" fmla="*/ 5596210 w 5643596"/>
              <a:gd name="connsiteY44" fmla="*/ 7192213 h 7192213"/>
              <a:gd name="connsiteX45" fmla="*/ 1982520 w 5643596"/>
              <a:gd name="connsiteY45" fmla="*/ 7192213 h 7192213"/>
              <a:gd name="connsiteX46" fmla="*/ 1976650 w 5643596"/>
              <a:gd name="connsiteY46" fmla="*/ 7189772 h 7192213"/>
              <a:gd name="connsiteX47" fmla="*/ 64205 w 5643596"/>
              <a:gd name="connsiteY47" fmla="*/ 7189772 h 7192213"/>
              <a:gd name="connsiteX48" fmla="*/ 28826 w 5643596"/>
              <a:gd name="connsiteY48" fmla="*/ 7165867 h 7192213"/>
              <a:gd name="connsiteX49" fmla="*/ 28826 w 5643596"/>
              <a:gd name="connsiteY49" fmla="*/ 6079439 h 7192213"/>
              <a:gd name="connsiteX50" fmla="*/ 18871 w 5643596"/>
              <a:gd name="connsiteY50" fmla="*/ 6043977 h 7192213"/>
              <a:gd name="connsiteX51" fmla="*/ 28826 w 5643596"/>
              <a:gd name="connsiteY51" fmla="*/ 6007501 h 7192213"/>
              <a:gd name="connsiteX52" fmla="*/ 28826 w 5643596"/>
              <a:gd name="connsiteY52" fmla="*/ 5521424 h 7192213"/>
              <a:gd name="connsiteX53" fmla="*/ 28826 w 5643596"/>
              <a:gd name="connsiteY53" fmla="*/ 5456903 h 7192213"/>
              <a:gd name="connsiteX54" fmla="*/ 18216 w 5643596"/>
              <a:gd name="connsiteY54" fmla="*/ 5420866 h 7192213"/>
              <a:gd name="connsiteX55" fmla="*/ 6056 w 5643596"/>
              <a:gd name="connsiteY55" fmla="*/ 5384020 h 7192213"/>
              <a:gd name="connsiteX56" fmla="*/ 815 w 5643596"/>
              <a:gd name="connsiteY56" fmla="*/ 5348515 h 7192213"/>
              <a:gd name="connsiteX57" fmla="*/ 0 w 5643596"/>
              <a:gd name="connsiteY57" fmla="*/ 5321182 h 7192213"/>
              <a:gd name="connsiteX0" fmla="*/ 0 w 5643496"/>
              <a:gd name="connsiteY0" fmla="*/ 5321182 h 7192213"/>
              <a:gd name="connsiteX1" fmla="*/ 7176 w 5643496"/>
              <a:gd name="connsiteY1" fmla="*/ 5292545 h 7192213"/>
              <a:gd name="connsiteX2" fmla="*/ 4191 w 5643496"/>
              <a:gd name="connsiteY2" fmla="*/ 5273215 h 7192213"/>
              <a:gd name="connsiteX3" fmla="*/ 11880 w 5643496"/>
              <a:gd name="connsiteY3" fmla="*/ 5237214 h 7192213"/>
              <a:gd name="connsiteX4" fmla="*/ 18963 w 5643496"/>
              <a:gd name="connsiteY4" fmla="*/ 5184548 h 7192213"/>
              <a:gd name="connsiteX5" fmla="*/ 26514 w 5643496"/>
              <a:gd name="connsiteY5" fmla="*/ 5148294 h 7192213"/>
              <a:gd name="connsiteX6" fmla="*/ 28826 w 5643496"/>
              <a:gd name="connsiteY6" fmla="*/ 5141304 h 7192213"/>
              <a:gd name="connsiteX7" fmla="*/ 28826 w 5643496"/>
              <a:gd name="connsiteY7" fmla="*/ 4904080 h 7192213"/>
              <a:gd name="connsiteX8" fmla="*/ 26241 w 5643496"/>
              <a:gd name="connsiteY8" fmla="*/ 4886580 h 7192213"/>
              <a:gd name="connsiteX9" fmla="*/ 28826 w 5643496"/>
              <a:gd name="connsiteY9" fmla="*/ 4827542 h 7192213"/>
              <a:gd name="connsiteX10" fmla="*/ 25306 w 5643496"/>
              <a:gd name="connsiteY10" fmla="*/ 4818968 h 7192213"/>
              <a:gd name="connsiteX11" fmla="*/ 28826 w 5643496"/>
              <a:gd name="connsiteY11" fmla="*/ 4761248 h 7192213"/>
              <a:gd name="connsiteX12" fmla="*/ 25835 w 5643496"/>
              <a:gd name="connsiteY12" fmla="*/ 4698008 h 7192213"/>
              <a:gd name="connsiteX13" fmla="*/ 17801 w 5643496"/>
              <a:gd name="connsiteY13" fmla="*/ 4693286 h 7192213"/>
              <a:gd name="connsiteX14" fmla="*/ 17096 w 5643496"/>
              <a:gd name="connsiteY14" fmla="*/ 4679416 h 7192213"/>
              <a:gd name="connsiteX15" fmla="*/ 17250 w 5643496"/>
              <a:gd name="connsiteY15" fmla="*/ 4657582 h 7192213"/>
              <a:gd name="connsiteX16" fmla="*/ 25682 w 5643496"/>
              <a:gd name="connsiteY16" fmla="*/ 4608673 h 7192213"/>
              <a:gd name="connsiteX17" fmla="*/ 20696 w 5643496"/>
              <a:gd name="connsiteY17" fmla="*/ 27254 h 7192213"/>
              <a:gd name="connsiteX18" fmla="*/ 44529 w 5643496"/>
              <a:gd name="connsiteY18" fmla="*/ 3139 h 7192213"/>
              <a:gd name="connsiteX19" fmla="*/ 64219 w 5643496"/>
              <a:gd name="connsiteY19" fmla="*/ 24 h 7192213"/>
              <a:gd name="connsiteX20" fmla="*/ 2653439 w 5643496"/>
              <a:gd name="connsiteY20" fmla="*/ 0 h 7192213"/>
              <a:gd name="connsiteX21" fmla="*/ 2959929 w 5643496"/>
              <a:gd name="connsiteY21" fmla="*/ 0 h 7192213"/>
              <a:gd name="connsiteX22" fmla="*/ 5549063 w 5643496"/>
              <a:gd name="connsiteY22" fmla="*/ 0 h 7192213"/>
              <a:gd name="connsiteX23" fmla="*/ 5549068 w 5643496"/>
              <a:gd name="connsiteY23" fmla="*/ 2 h 7192213"/>
              <a:gd name="connsiteX24" fmla="*/ 5553587 w 5643496"/>
              <a:gd name="connsiteY24" fmla="*/ 0 h 7192213"/>
              <a:gd name="connsiteX25" fmla="*/ 5559961 w 5643496"/>
              <a:gd name="connsiteY25" fmla="*/ 3034 h 7192213"/>
              <a:gd name="connsiteX26" fmla="*/ 5596211 w 5643496"/>
              <a:gd name="connsiteY26" fmla="*/ 3034 h 7192213"/>
              <a:gd name="connsiteX27" fmla="*/ 5629738 w 5643496"/>
              <a:gd name="connsiteY27" fmla="*/ 36562 h 7192213"/>
              <a:gd name="connsiteX28" fmla="*/ 5629738 w 5643496"/>
              <a:gd name="connsiteY28" fmla="*/ 900024 h 7192213"/>
              <a:gd name="connsiteX29" fmla="*/ 5635688 w 5643496"/>
              <a:gd name="connsiteY29" fmla="*/ 909622 h 7192213"/>
              <a:gd name="connsiteX30" fmla="*/ 5642313 w 5643496"/>
              <a:gd name="connsiteY30" fmla="*/ 954494 h 7192213"/>
              <a:gd name="connsiteX31" fmla="*/ 5634273 w 5643496"/>
              <a:gd name="connsiteY31" fmla="*/ 1025230 h 7192213"/>
              <a:gd name="connsiteX32" fmla="*/ 5638840 w 5643496"/>
              <a:gd name="connsiteY32" fmla="*/ 1028604 h 7192213"/>
              <a:gd name="connsiteX33" fmla="*/ 5643496 w 5643496"/>
              <a:gd name="connsiteY33" fmla="*/ 1039944 h 7192213"/>
              <a:gd name="connsiteX34" fmla="*/ 5638045 w 5643496"/>
              <a:gd name="connsiteY34" fmla="*/ 1049661 h 7192213"/>
              <a:gd name="connsiteX35" fmla="*/ 5629738 w 5643496"/>
              <a:gd name="connsiteY35" fmla="*/ 1088555 h 7192213"/>
              <a:gd name="connsiteX36" fmla="*/ 5629738 w 5643496"/>
              <a:gd name="connsiteY36" fmla="*/ 4092765 h 7192213"/>
              <a:gd name="connsiteX37" fmla="*/ 5629737 w 5643496"/>
              <a:gd name="connsiteY37" fmla="*/ 4092767 h 7192213"/>
              <a:gd name="connsiteX38" fmla="*/ 5629737 w 5643496"/>
              <a:gd name="connsiteY38" fmla="*/ 4412818 h 7192213"/>
              <a:gd name="connsiteX39" fmla="*/ 5629737 w 5643496"/>
              <a:gd name="connsiteY39" fmla="*/ 5426373 h 7192213"/>
              <a:gd name="connsiteX40" fmla="*/ 5629737 w 5643496"/>
              <a:gd name="connsiteY40" fmla="*/ 5848539 h 7192213"/>
              <a:gd name="connsiteX41" fmla="*/ 5629737 w 5643496"/>
              <a:gd name="connsiteY41" fmla="*/ 6736614 h 7192213"/>
              <a:gd name="connsiteX42" fmla="*/ 5629737 w 5643496"/>
              <a:gd name="connsiteY42" fmla="*/ 7158780 h 7192213"/>
              <a:gd name="connsiteX43" fmla="*/ 5596210 w 5643496"/>
              <a:gd name="connsiteY43" fmla="*/ 7192213 h 7192213"/>
              <a:gd name="connsiteX44" fmla="*/ 1982520 w 5643496"/>
              <a:gd name="connsiteY44" fmla="*/ 7192213 h 7192213"/>
              <a:gd name="connsiteX45" fmla="*/ 1976650 w 5643496"/>
              <a:gd name="connsiteY45" fmla="*/ 7189772 h 7192213"/>
              <a:gd name="connsiteX46" fmla="*/ 64205 w 5643496"/>
              <a:gd name="connsiteY46" fmla="*/ 7189772 h 7192213"/>
              <a:gd name="connsiteX47" fmla="*/ 28826 w 5643496"/>
              <a:gd name="connsiteY47" fmla="*/ 7165867 h 7192213"/>
              <a:gd name="connsiteX48" fmla="*/ 28826 w 5643496"/>
              <a:gd name="connsiteY48" fmla="*/ 6079439 h 7192213"/>
              <a:gd name="connsiteX49" fmla="*/ 18871 w 5643496"/>
              <a:gd name="connsiteY49" fmla="*/ 6043977 h 7192213"/>
              <a:gd name="connsiteX50" fmla="*/ 28826 w 5643496"/>
              <a:gd name="connsiteY50" fmla="*/ 6007501 h 7192213"/>
              <a:gd name="connsiteX51" fmla="*/ 28826 w 5643496"/>
              <a:gd name="connsiteY51" fmla="*/ 5521424 h 7192213"/>
              <a:gd name="connsiteX52" fmla="*/ 28826 w 5643496"/>
              <a:gd name="connsiteY52" fmla="*/ 5456903 h 7192213"/>
              <a:gd name="connsiteX53" fmla="*/ 18216 w 5643496"/>
              <a:gd name="connsiteY53" fmla="*/ 5420866 h 7192213"/>
              <a:gd name="connsiteX54" fmla="*/ 6056 w 5643496"/>
              <a:gd name="connsiteY54" fmla="*/ 5384020 h 7192213"/>
              <a:gd name="connsiteX55" fmla="*/ 815 w 5643496"/>
              <a:gd name="connsiteY55" fmla="*/ 5348515 h 7192213"/>
              <a:gd name="connsiteX56" fmla="*/ 0 w 5643496"/>
              <a:gd name="connsiteY56" fmla="*/ 5321182 h 7192213"/>
              <a:gd name="connsiteX0" fmla="*/ 0 w 5643496"/>
              <a:gd name="connsiteY0" fmla="*/ 5321182 h 7192213"/>
              <a:gd name="connsiteX1" fmla="*/ 7176 w 5643496"/>
              <a:gd name="connsiteY1" fmla="*/ 5292545 h 7192213"/>
              <a:gd name="connsiteX2" fmla="*/ 4191 w 5643496"/>
              <a:gd name="connsiteY2" fmla="*/ 5273215 h 7192213"/>
              <a:gd name="connsiteX3" fmla="*/ 11880 w 5643496"/>
              <a:gd name="connsiteY3" fmla="*/ 5237214 h 7192213"/>
              <a:gd name="connsiteX4" fmla="*/ 18963 w 5643496"/>
              <a:gd name="connsiteY4" fmla="*/ 5184548 h 7192213"/>
              <a:gd name="connsiteX5" fmla="*/ 26514 w 5643496"/>
              <a:gd name="connsiteY5" fmla="*/ 5148294 h 7192213"/>
              <a:gd name="connsiteX6" fmla="*/ 28826 w 5643496"/>
              <a:gd name="connsiteY6" fmla="*/ 5141304 h 7192213"/>
              <a:gd name="connsiteX7" fmla="*/ 28826 w 5643496"/>
              <a:gd name="connsiteY7" fmla="*/ 4904080 h 7192213"/>
              <a:gd name="connsiteX8" fmla="*/ 26241 w 5643496"/>
              <a:gd name="connsiteY8" fmla="*/ 4886580 h 7192213"/>
              <a:gd name="connsiteX9" fmla="*/ 28826 w 5643496"/>
              <a:gd name="connsiteY9" fmla="*/ 4827542 h 7192213"/>
              <a:gd name="connsiteX10" fmla="*/ 25306 w 5643496"/>
              <a:gd name="connsiteY10" fmla="*/ 4818968 h 7192213"/>
              <a:gd name="connsiteX11" fmla="*/ 28826 w 5643496"/>
              <a:gd name="connsiteY11" fmla="*/ 4761248 h 7192213"/>
              <a:gd name="connsiteX12" fmla="*/ 25835 w 5643496"/>
              <a:gd name="connsiteY12" fmla="*/ 4698008 h 7192213"/>
              <a:gd name="connsiteX13" fmla="*/ 17801 w 5643496"/>
              <a:gd name="connsiteY13" fmla="*/ 4693286 h 7192213"/>
              <a:gd name="connsiteX14" fmla="*/ 17096 w 5643496"/>
              <a:gd name="connsiteY14" fmla="*/ 4679416 h 7192213"/>
              <a:gd name="connsiteX15" fmla="*/ 17250 w 5643496"/>
              <a:gd name="connsiteY15" fmla="*/ 4657582 h 7192213"/>
              <a:gd name="connsiteX16" fmla="*/ 25682 w 5643496"/>
              <a:gd name="connsiteY16" fmla="*/ 4608673 h 7192213"/>
              <a:gd name="connsiteX17" fmla="*/ 20696 w 5643496"/>
              <a:gd name="connsiteY17" fmla="*/ 27254 h 7192213"/>
              <a:gd name="connsiteX18" fmla="*/ 44529 w 5643496"/>
              <a:gd name="connsiteY18" fmla="*/ 3139 h 7192213"/>
              <a:gd name="connsiteX19" fmla="*/ 64219 w 5643496"/>
              <a:gd name="connsiteY19" fmla="*/ 24 h 7192213"/>
              <a:gd name="connsiteX20" fmla="*/ 2653439 w 5643496"/>
              <a:gd name="connsiteY20" fmla="*/ 0 h 7192213"/>
              <a:gd name="connsiteX21" fmla="*/ 2959929 w 5643496"/>
              <a:gd name="connsiteY21" fmla="*/ 0 h 7192213"/>
              <a:gd name="connsiteX22" fmla="*/ 5549063 w 5643496"/>
              <a:gd name="connsiteY22" fmla="*/ 0 h 7192213"/>
              <a:gd name="connsiteX23" fmla="*/ 5549068 w 5643496"/>
              <a:gd name="connsiteY23" fmla="*/ 2 h 7192213"/>
              <a:gd name="connsiteX24" fmla="*/ 5553587 w 5643496"/>
              <a:gd name="connsiteY24" fmla="*/ 0 h 7192213"/>
              <a:gd name="connsiteX25" fmla="*/ 5559961 w 5643496"/>
              <a:gd name="connsiteY25" fmla="*/ 3034 h 7192213"/>
              <a:gd name="connsiteX26" fmla="*/ 5596211 w 5643496"/>
              <a:gd name="connsiteY26" fmla="*/ 3034 h 7192213"/>
              <a:gd name="connsiteX27" fmla="*/ 5629738 w 5643496"/>
              <a:gd name="connsiteY27" fmla="*/ 36562 h 7192213"/>
              <a:gd name="connsiteX28" fmla="*/ 5629738 w 5643496"/>
              <a:gd name="connsiteY28" fmla="*/ 900024 h 7192213"/>
              <a:gd name="connsiteX29" fmla="*/ 5635688 w 5643496"/>
              <a:gd name="connsiteY29" fmla="*/ 909622 h 7192213"/>
              <a:gd name="connsiteX30" fmla="*/ 5642313 w 5643496"/>
              <a:gd name="connsiteY30" fmla="*/ 954494 h 7192213"/>
              <a:gd name="connsiteX31" fmla="*/ 5634273 w 5643496"/>
              <a:gd name="connsiteY31" fmla="*/ 1025230 h 7192213"/>
              <a:gd name="connsiteX32" fmla="*/ 5638840 w 5643496"/>
              <a:gd name="connsiteY32" fmla="*/ 1028604 h 7192213"/>
              <a:gd name="connsiteX33" fmla="*/ 5643496 w 5643496"/>
              <a:gd name="connsiteY33" fmla="*/ 1039944 h 7192213"/>
              <a:gd name="connsiteX34" fmla="*/ 5629738 w 5643496"/>
              <a:gd name="connsiteY34" fmla="*/ 1088555 h 7192213"/>
              <a:gd name="connsiteX35" fmla="*/ 5629738 w 5643496"/>
              <a:gd name="connsiteY35" fmla="*/ 4092765 h 7192213"/>
              <a:gd name="connsiteX36" fmla="*/ 5629737 w 5643496"/>
              <a:gd name="connsiteY36" fmla="*/ 4092767 h 7192213"/>
              <a:gd name="connsiteX37" fmla="*/ 5629737 w 5643496"/>
              <a:gd name="connsiteY37" fmla="*/ 4412818 h 7192213"/>
              <a:gd name="connsiteX38" fmla="*/ 5629737 w 5643496"/>
              <a:gd name="connsiteY38" fmla="*/ 5426373 h 7192213"/>
              <a:gd name="connsiteX39" fmla="*/ 5629737 w 5643496"/>
              <a:gd name="connsiteY39" fmla="*/ 5848539 h 7192213"/>
              <a:gd name="connsiteX40" fmla="*/ 5629737 w 5643496"/>
              <a:gd name="connsiteY40" fmla="*/ 6736614 h 7192213"/>
              <a:gd name="connsiteX41" fmla="*/ 5629737 w 5643496"/>
              <a:gd name="connsiteY41" fmla="*/ 7158780 h 7192213"/>
              <a:gd name="connsiteX42" fmla="*/ 5596210 w 5643496"/>
              <a:gd name="connsiteY42" fmla="*/ 7192213 h 7192213"/>
              <a:gd name="connsiteX43" fmla="*/ 1982520 w 5643496"/>
              <a:gd name="connsiteY43" fmla="*/ 7192213 h 7192213"/>
              <a:gd name="connsiteX44" fmla="*/ 1976650 w 5643496"/>
              <a:gd name="connsiteY44" fmla="*/ 7189772 h 7192213"/>
              <a:gd name="connsiteX45" fmla="*/ 64205 w 5643496"/>
              <a:gd name="connsiteY45" fmla="*/ 7189772 h 7192213"/>
              <a:gd name="connsiteX46" fmla="*/ 28826 w 5643496"/>
              <a:gd name="connsiteY46" fmla="*/ 7165867 h 7192213"/>
              <a:gd name="connsiteX47" fmla="*/ 28826 w 5643496"/>
              <a:gd name="connsiteY47" fmla="*/ 6079439 h 7192213"/>
              <a:gd name="connsiteX48" fmla="*/ 18871 w 5643496"/>
              <a:gd name="connsiteY48" fmla="*/ 6043977 h 7192213"/>
              <a:gd name="connsiteX49" fmla="*/ 28826 w 5643496"/>
              <a:gd name="connsiteY49" fmla="*/ 6007501 h 7192213"/>
              <a:gd name="connsiteX50" fmla="*/ 28826 w 5643496"/>
              <a:gd name="connsiteY50" fmla="*/ 5521424 h 7192213"/>
              <a:gd name="connsiteX51" fmla="*/ 28826 w 5643496"/>
              <a:gd name="connsiteY51" fmla="*/ 5456903 h 7192213"/>
              <a:gd name="connsiteX52" fmla="*/ 18216 w 5643496"/>
              <a:gd name="connsiteY52" fmla="*/ 5420866 h 7192213"/>
              <a:gd name="connsiteX53" fmla="*/ 6056 w 5643496"/>
              <a:gd name="connsiteY53" fmla="*/ 5384020 h 7192213"/>
              <a:gd name="connsiteX54" fmla="*/ 815 w 5643496"/>
              <a:gd name="connsiteY54" fmla="*/ 5348515 h 7192213"/>
              <a:gd name="connsiteX55" fmla="*/ 0 w 5643496"/>
              <a:gd name="connsiteY55" fmla="*/ 5321182 h 7192213"/>
              <a:gd name="connsiteX0" fmla="*/ 0 w 5643496"/>
              <a:gd name="connsiteY0" fmla="*/ 5321182 h 7192213"/>
              <a:gd name="connsiteX1" fmla="*/ 7176 w 5643496"/>
              <a:gd name="connsiteY1" fmla="*/ 5292545 h 7192213"/>
              <a:gd name="connsiteX2" fmla="*/ 4191 w 5643496"/>
              <a:gd name="connsiteY2" fmla="*/ 5273215 h 7192213"/>
              <a:gd name="connsiteX3" fmla="*/ 11880 w 5643496"/>
              <a:gd name="connsiteY3" fmla="*/ 5237214 h 7192213"/>
              <a:gd name="connsiteX4" fmla="*/ 18963 w 5643496"/>
              <a:gd name="connsiteY4" fmla="*/ 5184548 h 7192213"/>
              <a:gd name="connsiteX5" fmla="*/ 26514 w 5643496"/>
              <a:gd name="connsiteY5" fmla="*/ 5148294 h 7192213"/>
              <a:gd name="connsiteX6" fmla="*/ 28826 w 5643496"/>
              <a:gd name="connsiteY6" fmla="*/ 5141304 h 7192213"/>
              <a:gd name="connsiteX7" fmla="*/ 28826 w 5643496"/>
              <a:gd name="connsiteY7" fmla="*/ 4904080 h 7192213"/>
              <a:gd name="connsiteX8" fmla="*/ 26241 w 5643496"/>
              <a:gd name="connsiteY8" fmla="*/ 4886580 h 7192213"/>
              <a:gd name="connsiteX9" fmla="*/ 28826 w 5643496"/>
              <a:gd name="connsiteY9" fmla="*/ 4827542 h 7192213"/>
              <a:gd name="connsiteX10" fmla="*/ 25306 w 5643496"/>
              <a:gd name="connsiteY10" fmla="*/ 4818968 h 7192213"/>
              <a:gd name="connsiteX11" fmla="*/ 28826 w 5643496"/>
              <a:gd name="connsiteY11" fmla="*/ 4761248 h 7192213"/>
              <a:gd name="connsiteX12" fmla="*/ 25835 w 5643496"/>
              <a:gd name="connsiteY12" fmla="*/ 4698008 h 7192213"/>
              <a:gd name="connsiteX13" fmla="*/ 17801 w 5643496"/>
              <a:gd name="connsiteY13" fmla="*/ 4693286 h 7192213"/>
              <a:gd name="connsiteX14" fmla="*/ 17096 w 5643496"/>
              <a:gd name="connsiteY14" fmla="*/ 4679416 h 7192213"/>
              <a:gd name="connsiteX15" fmla="*/ 17250 w 5643496"/>
              <a:gd name="connsiteY15" fmla="*/ 4657582 h 7192213"/>
              <a:gd name="connsiteX16" fmla="*/ 25682 w 5643496"/>
              <a:gd name="connsiteY16" fmla="*/ 4608673 h 7192213"/>
              <a:gd name="connsiteX17" fmla="*/ 20696 w 5643496"/>
              <a:gd name="connsiteY17" fmla="*/ 27254 h 7192213"/>
              <a:gd name="connsiteX18" fmla="*/ 44529 w 5643496"/>
              <a:gd name="connsiteY18" fmla="*/ 3139 h 7192213"/>
              <a:gd name="connsiteX19" fmla="*/ 64219 w 5643496"/>
              <a:gd name="connsiteY19" fmla="*/ 24 h 7192213"/>
              <a:gd name="connsiteX20" fmla="*/ 2653439 w 5643496"/>
              <a:gd name="connsiteY20" fmla="*/ 0 h 7192213"/>
              <a:gd name="connsiteX21" fmla="*/ 2959929 w 5643496"/>
              <a:gd name="connsiteY21" fmla="*/ 0 h 7192213"/>
              <a:gd name="connsiteX22" fmla="*/ 5549063 w 5643496"/>
              <a:gd name="connsiteY22" fmla="*/ 0 h 7192213"/>
              <a:gd name="connsiteX23" fmla="*/ 5549068 w 5643496"/>
              <a:gd name="connsiteY23" fmla="*/ 2 h 7192213"/>
              <a:gd name="connsiteX24" fmla="*/ 5553587 w 5643496"/>
              <a:gd name="connsiteY24" fmla="*/ 0 h 7192213"/>
              <a:gd name="connsiteX25" fmla="*/ 5559961 w 5643496"/>
              <a:gd name="connsiteY25" fmla="*/ 3034 h 7192213"/>
              <a:gd name="connsiteX26" fmla="*/ 5596211 w 5643496"/>
              <a:gd name="connsiteY26" fmla="*/ 3034 h 7192213"/>
              <a:gd name="connsiteX27" fmla="*/ 5629738 w 5643496"/>
              <a:gd name="connsiteY27" fmla="*/ 36562 h 7192213"/>
              <a:gd name="connsiteX28" fmla="*/ 5629738 w 5643496"/>
              <a:gd name="connsiteY28" fmla="*/ 900024 h 7192213"/>
              <a:gd name="connsiteX29" fmla="*/ 5635688 w 5643496"/>
              <a:gd name="connsiteY29" fmla="*/ 909622 h 7192213"/>
              <a:gd name="connsiteX30" fmla="*/ 5634273 w 5643496"/>
              <a:gd name="connsiteY30" fmla="*/ 1025230 h 7192213"/>
              <a:gd name="connsiteX31" fmla="*/ 5638840 w 5643496"/>
              <a:gd name="connsiteY31" fmla="*/ 1028604 h 7192213"/>
              <a:gd name="connsiteX32" fmla="*/ 5643496 w 5643496"/>
              <a:gd name="connsiteY32" fmla="*/ 1039944 h 7192213"/>
              <a:gd name="connsiteX33" fmla="*/ 5629738 w 5643496"/>
              <a:gd name="connsiteY33" fmla="*/ 1088555 h 7192213"/>
              <a:gd name="connsiteX34" fmla="*/ 5629738 w 5643496"/>
              <a:gd name="connsiteY34" fmla="*/ 4092765 h 7192213"/>
              <a:gd name="connsiteX35" fmla="*/ 5629737 w 5643496"/>
              <a:gd name="connsiteY35" fmla="*/ 4092767 h 7192213"/>
              <a:gd name="connsiteX36" fmla="*/ 5629737 w 5643496"/>
              <a:gd name="connsiteY36" fmla="*/ 4412818 h 7192213"/>
              <a:gd name="connsiteX37" fmla="*/ 5629737 w 5643496"/>
              <a:gd name="connsiteY37" fmla="*/ 5426373 h 7192213"/>
              <a:gd name="connsiteX38" fmla="*/ 5629737 w 5643496"/>
              <a:gd name="connsiteY38" fmla="*/ 5848539 h 7192213"/>
              <a:gd name="connsiteX39" fmla="*/ 5629737 w 5643496"/>
              <a:gd name="connsiteY39" fmla="*/ 6736614 h 7192213"/>
              <a:gd name="connsiteX40" fmla="*/ 5629737 w 5643496"/>
              <a:gd name="connsiteY40" fmla="*/ 7158780 h 7192213"/>
              <a:gd name="connsiteX41" fmla="*/ 5596210 w 5643496"/>
              <a:gd name="connsiteY41" fmla="*/ 7192213 h 7192213"/>
              <a:gd name="connsiteX42" fmla="*/ 1982520 w 5643496"/>
              <a:gd name="connsiteY42" fmla="*/ 7192213 h 7192213"/>
              <a:gd name="connsiteX43" fmla="*/ 1976650 w 5643496"/>
              <a:gd name="connsiteY43" fmla="*/ 7189772 h 7192213"/>
              <a:gd name="connsiteX44" fmla="*/ 64205 w 5643496"/>
              <a:gd name="connsiteY44" fmla="*/ 7189772 h 7192213"/>
              <a:gd name="connsiteX45" fmla="*/ 28826 w 5643496"/>
              <a:gd name="connsiteY45" fmla="*/ 7165867 h 7192213"/>
              <a:gd name="connsiteX46" fmla="*/ 28826 w 5643496"/>
              <a:gd name="connsiteY46" fmla="*/ 6079439 h 7192213"/>
              <a:gd name="connsiteX47" fmla="*/ 18871 w 5643496"/>
              <a:gd name="connsiteY47" fmla="*/ 6043977 h 7192213"/>
              <a:gd name="connsiteX48" fmla="*/ 28826 w 5643496"/>
              <a:gd name="connsiteY48" fmla="*/ 6007501 h 7192213"/>
              <a:gd name="connsiteX49" fmla="*/ 28826 w 5643496"/>
              <a:gd name="connsiteY49" fmla="*/ 5521424 h 7192213"/>
              <a:gd name="connsiteX50" fmla="*/ 28826 w 5643496"/>
              <a:gd name="connsiteY50" fmla="*/ 5456903 h 7192213"/>
              <a:gd name="connsiteX51" fmla="*/ 18216 w 5643496"/>
              <a:gd name="connsiteY51" fmla="*/ 5420866 h 7192213"/>
              <a:gd name="connsiteX52" fmla="*/ 6056 w 5643496"/>
              <a:gd name="connsiteY52" fmla="*/ 5384020 h 7192213"/>
              <a:gd name="connsiteX53" fmla="*/ 815 w 5643496"/>
              <a:gd name="connsiteY53" fmla="*/ 5348515 h 7192213"/>
              <a:gd name="connsiteX54" fmla="*/ 0 w 5643496"/>
              <a:gd name="connsiteY54" fmla="*/ 5321182 h 7192213"/>
              <a:gd name="connsiteX0" fmla="*/ 0 w 5638840"/>
              <a:gd name="connsiteY0" fmla="*/ 5321182 h 7192213"/>
              <a:gd name="connsiteX1" fmla="*/ 7176 w 5638840"/>
              <a:gd name="connsiteY1" fmla="*/ 5292545 h 7192213"/>
              <a:gd name="connsiteX2" fmla="*/ 4191 w 5638840"/>
              <a:gd name="connsiteY2" fmla="*/ 5273215 h 7192213"/>
              <a:gd name="connsiteX3" fmla="*/ 11880 w 5638840"/>
              <a:gd name="connsiteY3" fmla="*/ 5237214 h 7192213"/>
              <a:gd name="connsiteX4" fmla="*/ 18963 w 5638840"/>
              <a:gd name="connsiteY4" fmla="*/ 5184548 h 7192213"/>
              <a:gd name="connsiteX5" fmla="*/ 26514 w 5638840"/>
              <a:gd name="connsiteY5" fmla="*/ 5148294 h 7192213"/>
              <a:gd name="connsiteX6" fmla="*/ 28826 w 5638840"/>
              <a:gd name="connsiteY6" fmla="*/ 5141304 h 7192213"/>
              <a:gd name="connsiteX7" fmla="*/ 28826 w 5638840"/>
              <a:gd name="connsiteY7" fmla="*/ 4904080 h 7192213"/>
              <a:gd name="connsiteX8" fmla="*/ 26241 w 5638840"/>
              <a:gd name="connsiteY8" fmla="*/ 4886580 h 7192213"/>
              <a:gd name="connsiteX9" fmla="*/ 28826 w 5638840"/>
              <a:gd name="connsiteY9" fmla="*/ 4827542 h 7192213"/>
              <a:gd name="connsiteX10" fmla="*/ 25306 w 5638840"/>
              <a:gd name="connsiteY10" fmla="*/ 4818968 h 7192213"/>
              <a:gd name="connsiteX11" fmla="*/ 28826 w 5638840"/>
              <a:gd name="connsiteY11" fmla="*/ 4761248 h 7192213"/>
              <a:gd name="connsiteX12" fmla="*/ 25835 w 5638840"/>
              <a:gd name="connsiteY12" fmla="*/ 4698008 h 7192213"/>
              <a:gd name="connsiteX13" fmla="*/ 17801 w 5638840"/>
              <a:gd name="connsiteY13" fmla="*/ 4693286 h 7192213"/>
              <a:gd name="connsiteX14" fmla="*/ 17096 w 5638840"/>
              <a:gd name="connsiteY14" fmla="*/ 4679416 h 7192213"/>
              <a:gd name="connsiteX15" fmla="*/ 17250 w 5638840"/>
              <a:gd name="connsiteY15" fmla="*/ 4657582 h 7192213"/>
              <a:gd name="connsiteX16" fmla="*/ 25682 w 5638840"/>
              <a:gd name="connsiteY16" fmla="*/ 4608673 h 7192213"/>
              <a:gd name="connsiteX17" fmla="*/ 20696 w 5638840"/>
              <a:gd name="connsiteY17" fmla="*/ 27254 h 7192213"/>
              <a:gd name="connsiteX18" fmla="*/ 44529 w 5638840"/>
              <a:gd name="connsiteY18" fmla="*/ 3139 h 7192213"/>
              <a:gd name="connsiteX19" fmla="*/ 64219 w 5638840"/>
              <a:gd name="connsiteY19" fmla="*/ 24 h 7192213"/>
              <a:gd name="connsiteX20" fmla="*/ 2653439 w 5638840"/>
              <a:gd name="connsiteY20" fmla="*/ 0 h 7192213"/>
              <a:gd name="connsiteX21" fmla="*/ 2959929 w 5638840"/>
              <a:gd name="connsiteY21" fmla="*/ 0 h 7192213"/>
              <a:gd name="connsiteX22" fmla="*/ 5549063 w 5638840"/>
              <a:gd name="connsiteY22" fmla="*/ 0 h 7192213"/>
              <a:gd name="connsiteX23" fmla="*/ 5549068 w 5638840"/>
              <a:gd name="connsiteY23" fmla="*/ 2 h 7192213"/>
              <a:gd name="connsiteX24" fmla="*/ 5553587 w 5638840"/>
              <a:gd name="connsiteY24" fmla="*/ 0 h 7192213"/>
              <a:gd name="connsiteX25" fmla="*/ 5559961 w 5638840"/>
              <a:gd name="connsiteY25" fmla="*/ 3034 h 7192213"/>
              <a:gd name="connsiteX26" fmla="*/ 5596211 w 5638840"/>
              <a:gd name="connsiteY26" fmla="*/ 3034 h 7192213"/>
              <a:gd name="connsiteX27" fmla="*/ 5629738 w 5638840"/>
              <a:gd name="connsiteY27" fmla="*/ 36562 h 7192213"/>
              <a:gd name="connsiteX28" fmla="*/ 5629738 w 5638840"/>
              <a:gd name="connsiteY28" fmla="*/ 900024 h 7192213"/>
              <a:gd name="connsiteX29" fmla="*/ 5635688 w 5638840"/>
              <a:gd name="connsiteY29" fmla="*/ 909622 h 7192213"/>
              <a:gd name="connsiteX30" fmla="*/ 5634273 w 5638840"/>
              <a:gd name="connsiteY30" fmla="*/ 1025230 h 7192213"/>
              <a:gd name="connsiteX31" fmla="*/ 5638840 w 5638840"/>
              <a:gd name="connsiteY31" fmla="*/ 1028604 h 7192213"/>
              <a:gd name="connsiteX32" fmla="*/ 5629738 w 5638840"/>
              <a:gd name="connsiteY32" fmla="*/ 1088555 h 7192213"/>
              <a:gd name="connsiteX33" fmla="*/ 5629738 w 5638840"/>
              <a:gd name="connsiteY33" fmla="*/ 4092765 h 7192213"/>
              <a:gd name="connsiteX34" fmla="*/ 5629737 w 5638840"/>
              <a:gd name="connsiteY34" fmla="*/ 4092767 h 7192213"/>
              <a:gd name="connsiteX35" fmla="*/ 5629737 w 5638840"/>
              <a:gd name="connsiteY35" fmla="*/ 4412818 h 7192213"/>
              <a:gd name="connsiteX36" fmla="*/ 5629737 w 5638840"/>
              <a:gd name="connsiteY36" fmla="*/ 5426373 h 7192213"/>
              <a:gd name="connsiteX37" fmla="*/ 5629737 w 5638840"/>
              <a:gd name="connsiteY37" fmla="*/ 5848539 h 7192213"/>
              <a:gd name="connsiteX38" fmla="*/ 5629737 w 5638840"/>
              <a:gd name="connsiteY38" fmla="*/ 6736614 h 7192213"/>
              <a:gd name="connsiteX39" fmla="*/ 5629737 w 5638840"/>
              <a:gd name="connsiteY39" fmla="*/ 7158780 h 7192213"/>
              <a:gd name="connsiteX40" fmla="*/ 5596210 w 5638840"/>
              <a:gd name="connsiteY40" fmla="*/ 7192213 h 7192213"/>
              <a:gd name="connsiteX41" fmla="*/ 1982520 w 5638840"/>
              <a:gd name="connsiteY41" fmla="*/ 7192213 h 7192213"/>
              <a:gd name="connsiteX42" fmla="*/ 1976650 w 5638840"/>
              <a:gd name="connsiteY42" fmla="*/ 7189772 h 7192213"/>
              <a:gd name="connsiteX43" fmla="*/ 64205 w 5638840"/>
              <a:gd name="connsiteY43" fmla="*/ 7189772 h 7192213"/>
              <a:gd name="connsiteX44" fmla="*/ 28826 w 5638840"/>
              <a:gd name="connsiteY44" fmla="*/ 7165867 h 7192213"/>
              <a:gd name="connsiteX45" fmla="*/ 28826 w 5638840"/>
              <a:gd name="connsiteY45" fmla="*/ 6079439 h 7192213"/>
              <a:gd name="connsiteX46" fmla="*/ 18871 w 5638840"/>
              <a:gd name="connsiteY46" fmla="*/ 6043977 h 7192213"/>
              <a:gd name="connsiteX47" fmla="*/ 28826 w 5638840"/>
              <a:gd name="connsiteY47" fmla="*/ 6007501 h 7192213"/>
              <a:gd name="connsiteX48" fmla="*/ 28826 w 5638840"/>
              <a:gd name="connsiteY48" fmla="*/ 5521424 h 7192213"/>
              <a:gd name="connsiteX49" fmla="*/ 28826 w 5638840"/>
              <a:gd name="connsiteY49" fmla="*/ 5456903 h 7192213"/>
              <a:gd name="connsiteX50" fmla="*/ 18216 w 5638840"/>
              <a:gd name="connsiteY50" fmla="*/ 5420866 h 7192213"/>
              <a:gd name="connsiteX51" fmla="*/ 6056 w 5638840"/>
              <a:gd name="connsiteY51" fmla="*/ 5384020 h 7192213"/>
              <a:gd name="connsiteX52" fmla="*/ 815 w 5638840"/>
              <a:gd name="connsiteY52" fmla="*/ 5348515 h 7192213"/>
              <a:gd name="connsiteX53" fmla="*/ 0 w 5638840"/>
              <a:gd name="connsiteY53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34273 w 5635688"/>
              <a:gd name="connsiteY30" fmla="*/ 1025230 h 7192213"/>
              <a:gd name="connsiteX31" fmla="*/ 5629738 w 5635688"/>
              <a:gd name="connsiteY31" fmla="*/ 1088555 h 7192213"/>
              <a:gd name="connsiteX32" fmla="*/ 5629738 w 5635688"/>
              <a:gd name="connsiteY32" fmla="*/ 4092765 h 7192213"/>
              <a:gd name="connsiteX33" fmla="*/ 5629737 w 5635688"/>
              <a:gd name="connsiteY33" fmla="*/ 4092767 h 7192213"/>
              <a:gd name="connsiteX34" fmla="*/ 5629737 w 5635688"/>
              <a:gd name="connsiteY34" fmla="*/ 4412818 h 7192213"/>
              <a:gd name="connsiteX35" fmla="*/ 5629737 w 5635688"/>
              <a:gd name="connsiteY35" fmla="*/ 5426373 h 7192213"/>
              <a:gd name="connsiteX36" fmla="*/ 5629737 w 5635688"/>
              <a:gd name="connsiteY36" fmla="*/ 5848539 h 7192213"/>
              <a:gd name="connsiteX37" fmla="*/ 5629737 w 5635688"/>
              <a:gd name="connsiteY37" fmla="*/ 6736614 h 7192213"/>
              <a:gd name="connsiteX38" fmla="*/ 5629737 w 5635688"/>
              <a:gd name="connsiteY38" fmla="*/ 7158780 h 7192213"/>
              <a:gd name="connsiteX39" fmla="*/ 5596210 w 5635688"/>
              <a:gd name="connsiteY39" fmla="*/ 7192213 h 7192213"/>
              <a:gd name="connsiteX40" fmla="*/ 1982520 w 5635688"/>
              <a:gd name="connsiteY40" fmla="*/ 7192213 h 7192213"/>
              <a:gd name="connsiteX41" fmla="*/ 1976650 w 5635688"/>
              <a:gd name="connsiteY41" fmla="*/ 7189772 h 7192213"/>
              <a:gd name="connsiteX42" fmla="*/ 64205 w 5635688"/>
              <a:gd name="connsiteY42" fmla="*/ 7189772 h 7192213"/>
              <a:gd name="connsiteX43" fmla="*/ 28826 w 5635688"/>
              <a:gd name="connsiteY43" fmla="*/ 7165867 h 7192213"/>
              <a:gd name="connsiteX44" fmla="*/ 28826 w 5635688"/>
              <a:gd name="connsiteY44" fmla="*/ 6079439 h 7192213"/>
              <a:gd name="connsiteX45" fmla="*/ 18871 w 5635688"/>
              <a:gd name="connsiteY45" fmla="*/ 6043977 h 7192213"/>
              <a:gd name="connsiteX46" fmla="*/ 28826 w 5635688"/>
              <a:gd name="connsiteY46" fmla="*/ 6007501 h 7192213"/>
              <a:gd name="connsiteX47" fmla="*/ 28826 w 5635688"/>
              <a:gd name="connsiteY47" fmla="*/ 5521424 h 7192213"/>
              <a:gd name="connsiteX48" fmla="*/ 28826 w 5635688"/>
              <a:gd name="connsiteY48" fmla="*/ 5456903 h 7192213"/>
              <a:gd name="connsiteX49" fmla="*/ 18216 w 5635688"/>
              <a:gd name="connsiteY49" fmla="*/ 5420866 h 7192213"/>
              <a:gd name="connsiteX50" fmla="*/ 6056 w 5635688"/>
              <a:gd name="connsiteY50" fmla="*/ 5384020 h 7192213"/>
              <a:gd name="connsiteX51" fmla="*/ 815 w 5635688"/>
              <a:gd name="connsiteY51" fmla="*/ 5348515 h 7192213"/>
              <a:gd name="connsiteX52" fmla="*/ 0 w 5635688"/>
              <a:gd name="connsiteY52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1088555 h 7192213"/>
              <a:gd name="connsiteX31" fmla="*/ 5629738 w 5635688"/>
              <a:gd name="connsiteY31" fmla="*/ 4092765 h 7192213"/>
              <a:gd name="connsiteX32" fmla="*/ 5629737 w 5635688"/>
              <a:gd name="connsiteY32" fmla="*/ 4092767 h 7192213"/>
              <a:gd name="connsiteX33" fmla="*/ 5629737 w 5635688"/>
              <a:gd name="connsiteY33" fmla="*/ 4412818 h 7192213"/>
              <a:gd name="connsiteX34" fmla="*/ 5629737 w 5635688"/>
              <a:gd name="connsiteY34" fmla="*/ 5426373 h 7192213"/>
              <a:gd name="connsiteX35" fmla="*/ 5629737 w 5635688"/>
              <a:gd name="connsiteY35" fmla="*/ 5848539 h 7192213"/>
              <a:gd name="connsiteX36" fmla="*/ 5629737 w 5635688"/>
              <a:gd name="connsiteY36" fmla="*/ 6736614 h 7192213"/>
              <a:gd name="connsiteX37" fmla="*/ 5629737 w 5635688"/>
              <a:gd name="connsiteY37" fmla="*/ 7158780 h 7192213"/>
              <a:gd name="connsiteX38" fmla="*/ 5596210 w 5635688"/>
              <a:gd name="connsiteY38" fmla="*/ 7192213 h 7192213"/>
              <a:gd name="connsiteX39" fmla="*/ 1982520 w 5635688"/>
              <a:gd name="connsiteY39" fmla="*/ 7192213 h 7192213"/>
              <a:gd name="connsiteX40" fmla="*/ 1976650 w 5635688"/>
              <a:gd name="connsiteY40" fmla="*/ 7189772 h 7192213"/>
              <a:gd name="connsiteX41" fmla="*/ 64205 w 5635688"/>
              <a:gd name="connsiteY41" fmla="*/ 7189772 h 7192213"/>
              <a:gd name="connsiteX42" fmla="*/ 28826 w 5635688"/>
              <a:gd name="connsiteY42" fmla="*/ 7165867 h 7192213"/>
              <a:gd name="connsiteX43" fmla="*/ 28826 w 5635688"/>
              <a:gd name="connsiteY43" fmla="*/ 6079439 h 7192213"/>
              <a:gd name="connsiteX44" fmla="*/ 18871 w 5635688"/>
              <a:gd name="connsiteY44" fmla="*/ 6043977 h 7192213"/>
              <a:gd name="connsiteX45" fmla="*/ 28826 w 5635688"/>
              <a:gd name="connsiteY45" fmla="*/ 6007501 h 7192213"/>
              <a:gd name="connsiteX46" fmla="*/ 28826 w 5635688"/>
              <a:gd name="connsiteY46" fmla="*/ 5521424 h 7192213"/>
              <a:gd name="connsiteX47" fmla="*/ 28826 w 5635688"/>
              <a:gd name="connsiteY47" fmla="*/ 5456903 h 7192213"/>
              <a:gd name="connsiteX48" fmla="*/ 18216 w 5635688"/>
              <a:gd name="connsiteY48" fmla="*/ 5420866 h 7192213"/>
              <a:gd name="connsiteX49" fmla="*/ 6056 w 5635688"/>
              <a:gd name="connsiteY49" fmla="*/ 5384020 h 7192213"/>
              <a:gd name="connsiteX50" fmla="*/ 815 w 5635688"/>
              <a:gd name="connsiteY50" fmla="*/ 5348515 h 7192213"/>
              <a:gd name="connsiteX51" fmla="*/ 0 w 5635688"/>
              <a:gd name="connsiteY51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4092765 h 7192213"/>
              <a:gd name="connsiteX31" fmla="*/ 5629737 w 5635688"/>
              <a:gd name="connsiteY31" fmla="*/ 4092767 h 7192213"/>
              <a:gd name="connsiteX32" fmla="*/ 5629737 w 5635688"/>
              <a:gd name="connsiteY32" fmla="*/ 4412818 h 7192213"/>
              <a:gd name="connsiteX33" fmla="*/ 5629737 w 5635688"/>
              <a:gd name="connsiteY33" fmla="*/ 5426373 h 7192213"/>
              <a:gd name="connsiteX34" fmla="*/ 5629737 w 5635688"/>
              <a:gd name="connsiteY34" fmla="*/ 5848539 h 7192213"/>
              <a:gd name="connsiteX35" fmla="*/ 5629737 w 5635688"/>
              <a:gd name="connsiteY35" fmla="*/ 6736614 h 7192213"/>
              <a:gd name="connsiteX36" fmla="*/ 5629737 w 5635688"/>
              <a:gd name="connsiteY36" fmla="*/ 7158780 h 7192213"/>
              <a:gd name="connsiteX37" fmla="*/ 5596210 w 5635688"/>
              <a:gd name="connsiteY37" fmla="*/ 7192213 h 7192213"/>
              <a:gd name="connsiteX38" fmla="*/ 1982520 w 5635688"/>
              <a:gd name="connsiteY38" fmla="*/ 7192213 h 7192213"/>
              <a:gd name="connsiteX39" fmla="*/ 1976650 w 5635688"/>
              <a:gd name="connsiteY39" fmla="*/ 7189772 h 7192213"/>
              <a:gd name="connsiteX40" fmla="*/ 64205 w 5635688"/>
              <a:gd name="connsiteY40" fmla="*/ 7189772 h 7192213"/>
              <a:gd name="connsiteX41" fmla="*/ 28826 w 5635688"/>
              <a:gd name="connsiteY41" fmla="*/ 7165867 h 7192213"/>
              <a:gd name="connsiteX42" fmla="*/ 28826 w 5635688"/>
              <a:gd name="connsiteY42" fmla="*/ 6079439 h 7192213"/>
              <a:gd name="connsiteX43" fmla="*/ 18871 w 5635688"/>
              <a:gd name="connsiteY43" fmla="*/ 6043977 h 7192213"/>
              <a:gd name="connsiteX44" fmla="*/ 28826 w 5635688"/>
              <a:gd name="connsiteY44" fmla="*/ 6007501 h 7192213"/>
              <a:gd name="connsiteX45" fmla="*/ 28826 w 5635688"/>
              <a:gd name="connsiteY45" fmla="*/ 5521424 h 7192213"/>
              <a:gd name="connsiteX46" fmla="*/ 28826 w 5635688"/>
              <a:gd name="connsiteY46" fmla="*/ 5456903 h 7192213"/>
              <a:gd name="connsiteX47" fmla="*/ 18216 w 5635688"/>
              <a:gd name="connsiteY47" fmla="*/ 5420866 h 7192213"/>
              <a:gd name="connsiteX48" fmla="*/ 6056 w 5635688"/>
              <a:gd name="connsiteY48" fmla="*/ 5384020 h 7192213"/>
              <a:gd name="connsiteX49" fmla="*/ 815 w 5635688"/>
              <a:gd name="connsiteY49" fmla="*/ 5348515 h 7192213"/>
              <a:gd name="connsiteX50" fmla="*/ 0 w 5635688"/>
              <a:gd name="connsiteY50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4092765 h 7192213"/>
              <a:gd name="connsiteX31" fmla="*/ 5629737 w 5635688"/>
              <a:gd name="connsiteY31" fmla="*/ 4412818 h 7192213"/>
              <a:gd name="connsiteX32" fmla="*/ 5629737 w 5635688"/>
              <a:gd name="connsiteY32" fmla="*/ 5426373 h 7192213"/>
              <a:gd name="connsiteX33" fmla="*/ 5629737 w 5635688"/>
              <a:gd name="connsiteY33" fmla="*/ 5848539 h 7192213"/>
              <a:gd name="connsiteX34" fmla="*/ 5629737 w 5635688"/>
              <a:gd name="connsiteY34" fmla="*/ 6736614 h 7192213"/>
              <a:gd name="connsiteX35" fmla="*/ 5629737 w 5635688"/>
              <a:gd name="connsiteY35" fmla="*/ 7158780 h 7192213"/>
              <a:gd name="connsiteX36" fmla="*/ 5596210 w 5635688"/>
              <a:gd name="connsiteY36" fmla="*/ 7192213 h 7192213"/>
              <a:gd name="connsiteX37" fmla="*/ 1982520 w 5635688"/>
              <a:gd name="connsiteY37" fmla="*/ 7192213 h 7192213"/>
              <a:gd name="connsiteX38" fmla="*/ 1976650 w 5635688"/>
              <a:gd name="connsiteY38" fmla="*/ 7189772 h 7192213"/>
              <a:gd name="connsiteX39" fmla="*/ 64205 w 5635688"/>
              <a:gd name="connsiteY39" fmla="*/ 7189772 h 7192213"/>
              <a:gd name="connsiteX40" fmla="*/ 28826 w 5635688"/>
              <a:gd name="connsiteY40" fmla="*/ 7165867 h 7192213"/>
              <a:gd name="connsiteX41" fmla="*/ 28826 w 5635688"/>
              <a:gd name="connsiteY41" fmla="*/ 6079439 h 7192213"/>
              <a:gd name="connsiteX42" fmla="*/ 18871 w 5635688"/>
              <a:gd name="connsiteY42" fmla="*/ 6043977 h 7192213"/>
              <a:gd name="connsiteX43" fmla="*/ 28826 w 5635688"/>
              <a:gd name="connsiteY43" fmla="*/ 6007501 h 7192213"/>
              <a:gd name="connsiteX44" fmla="*/ 28826 w 5635688"/>
              <a:gd name="connsiteY44" fmla="*/ 5521424 h 7192213"/>
              <a:gd name="connsiteX45" fmla="*/ 28826 w 5635688"/>
              <a:gd name="connsiteY45" fmla="*/ 5456903 h 7192213"/>
              <a:gd name="connsiteX46" fmla="*/ 18216 w 5635688"/>
              <a:gd name="connsiteY46" fmla="*/ 5420866 h 7192213"/>
              <a:gd name="connsiteX47" fmla="*/ 6056 w 5635688"/>
              <a:gd name="connsiteY47" fmla="*/ 5384020 h 7192213"/>
              <a:gd name="connsiteX48" fmla="*/ 815 w 5635688"/>
              <a:gd name="connsiteY48" fmla="*/ 5348515 h 7192213"/>
              <a:gd name="connsiteX49" fmla="*/ 0 w 5635688"/>
              <a:gd name="connsiteY49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8 w 5635688"/>
              <a:gd name="connsiteY30" fmla="*/ 4092765 h 7192213"/>
              <a:gd name="connsiteX31" fmla="*/ 5629737 w 5635688"/>
              <a:gd name="connsiteY31" fmla="*/ 5426373 h 7192213"/>
              <a:gd name="connsiteX32" fmla="*/ 5629737 w 5635688"/>
              <a:gd name="connsiteY32" fmla="*/ 5848539 h 7192213"/>
              <a:gd name="connsiteX33" fmla="*/ 5629737 w 5635688"/>
              <a:gd name="connsiteY33" fmla="*/ 6736614 h 7192213"/>
              <a:gd name="connsiteX34" fmla="*/ 5629737 w 5635688"/>
              <a:gd name="connsiteY34" fmla="*/ 7158780 h 7192213"/>
              <a:gd name="connsiteX35" fmla="*/ 5596210 w 5635688"/>
              <a:gd name="connsiteY35" fmla="*/ 7192213 h 7192213"/>
              <a:gd name="connsiteX36" fmla="*/ 1982520 w 5635688"/>
              <a:gd name="connsiteY36" fmla="*/ 7192213 h 7192213"/>
              <a:gd name="connsiteX37" fmla="*/ 1976650 w 5635688"/>
              <a:gd name="connsiteY37" fmla="*/ 7189772 h 7192213"/>
              <a:gd name="connsiteX38" fmla="*/ 64205 w 5635688"/>
              <a:gd name="connsiteY38" fmla="*/ 7189772 h 7192213"/>
              <a:gd name="connsiteX39" fmla="*/ 28826 w 5635688"/>
              <a:gd name="connsiteY39" fmla="*/ 7165867 h 7192213"/>
              <a:gd name="connsiteX40" fmla="*/ 28826 w 5635688"/>
              <a:gd name="connsiteY40" fmla="*/ 6079439 h 7192213"/>
              <a:gd name="connsiteX41" fmla="*/ 18871 w 5635688"/>
              <a:gd name="connsiteY41" fmla="*/ 6043977 h 7192213"/>
              <a:gd name="connsiteX42" fmla="*/ 28826 w 5635688"/>
              <a:gd name="connsiteY42" fmla="*/ 6007501 h 7192213"/>
              <a:gd name="connsiteX43" fmla="*/ 28826 w 5635688"/>
              <a:gd name="connsiteY43" fmla="*/ 5521424 h 7192213"/>
              <a:gd name="connsiteX44" fmla="*/ 28826 w 5635688"/>
              <a:gd name="connsiteY44" fmla="*/ 5456903 h 7192213"/>
              <a:gd name="connsiteX45" fmla="*/ 18216 w 5635688"/>
              <a:gd name="connsiteY45" fmla="*/ 5420866 h 7192213"/>
              <a:gd name="connsiteX46" fmla="*/ 6056 w 5635688"/>
              <a:gd name="connsiteY46" fmla="*/ 5384020 h 7192213"/>
              <a:gd name="connsiteX47" fmla="*/ 815 w 5635688"/>
              <a:gd name="connsiteY47" fmla="*/ 5348515 h 7192213"/>
              <a:gd name="connsiteX48" fmla="*/ 0 w 5635688"/>
              <a:gd name="connsiteY48" fmla="*/ 5321182 h 7192213"/>
              <a:gd name="connsiteX0" fmla="*/ 0 w 5635688"/>
              <a:gd name="connsiteY0" fmla="*/ 5321182 h 7192213"/>
              <a:gd name="connsiteX1" fmla="*/ 7176 w 5635688"/>
              <a:gd name="connsiteY1" fmla="*/ 5292545 h 7192213"/>
              <a:gd name="connsiteX2" fmla="*/ 4191 w 5635688"/>
              <a:gd name="connsiteY2" fmla="*/ 5273215 h 7192213"/>
              <a:gd name="connsiteX3" fmla="*/ 11880 w 5635688"/>
              <a:gd name="connsiteY3" fmla="*/ 5237214 h 7192213"/>
              <a:gd name="connsiteX4" fmla="*/ 18963 w 5635688"/>
              <a:gd name="connsiteY4" fmla="*/ 5184548 h 7192213"/>
              <a:gd name="connsiteX5" fmla="*/ 26514 w 5635688"/>
              <a:gd name="connsiteY5" fmla="*/ 5148294 h 7192213"/>
              <a:gd name="connsiteX6" fmla="*/ 28826 w 5635688"/>
              <a:gd name="connsiteY6" fmla="*/ 5141304 h 7192213"/>
              <a:gd name="connsiteX7" fmla="*/ 28826 w 5635688"/>
              <a:gd name="connsiteY7" fmla="*/ 4904080 h 7192213"/>
              <a:gd name="connsiteX8" fmla="*/ 26241 w 5635688"/>
              <a:gd name="connsiteY8" fmla="*/ 4886580 h 7192213"/>
              <a:gd name="connsiteX9" fmla="*/ 28826 w 5635688"/>
              <a:gd name="connsiteY9" fmla="*/ 4827542 h 7192213"/>
              <a:gd name="connsiteX10" fmla="*/ 25306 w 5635688"/>
              <a:gd name="connsiteY10" fmla="*/ 4818968 h 7192213"/>
              <a:gd name="connsiteX11" fmla="*/ 28826 w 5635688"/>
              <a:gd name="connsiteY11" fmla="*/ 4761248 h 7192213"/>
              <a:gd name="connsiteX12" fmla="*/ 25835 w 5635688"/>
              <a:gd name="connsiteY12" fmla="*/ 4698008 h 7192213"/>
              <a:gd name="connsiteX13" fmla="*/ 17801 w 5635688"/>
              <a:gd name="connsiteY13" fmla="*/ 4693286 h 7192213"/>
              <a:gd name="connsiteX14" fmla="*/ 17096 w 5635688"/>
              <a:gd name="connsiteY14" fmla="*/ 4679416 h 7192213"/>
              <a:gd name="connsiteX15" fmla="*/ 17250 w 5635688"/>
              <a:gd name="connsiteY15" fmla="*/ 4657582 h 7192213"/>
              <a:gd name="connsiteX16" fmla="*/ 25682 w 5635688"/>
              <a:gd name="connsiteY16" fmla="*/ 4608673 h 7192213"/>
              <a:gd name="connsiteX17" fmla="*/ 20696 w 5635688"/>
              <a:gd name="connsiteY17" fmla="*/ 27254 h 7192213"/>
              <a:gd name="connsiteX18" fmla="*/ 44529 w 5635688"/>
              <a:gd name="connsiteY18" fmla="*/ 3139 h 7192213"/>
              <a:gd name="connsiteX19" fmla="*/ 64219 w 5635688"/>
              <a:gd name="connsiteY19" fmla="*/ 24 h 7192213"/>
              <a:gd name="connsiteX20" fmla="*/ 2653439 w 5635688"/>
              <a:gd name="connsiteY20" fmla="*/ 0 h 7192213"/>
              <a:gd name="connsiteX21" fmla="*/ 2959929 w 5635688"/>
              <a:gd name="connsiteY21" fmla="*/ 0 h 7192213"/>
              <a:gd name="connsiteX22" fmla="*/ 5549063 w 5635688"/>
              <a:gd name="connsiteY22" fmla="*/ 0 h 7192213"/>
              <a:gd name="connsiteX23" fmla="*/ 5549068 w 5635688"/>
              <a:gd name="connsiteY23" fmla="*/ 2 h 7192213"/>
              <a:gd name="connsiteX24" fmla="*/ 5553587 w 5635688"/>
              <a:gd name="connsiteY24" fmla="*/ 0 h 7192213"/>
              <a:gd name="connsiteX25" fmla="*/ 5559961 w 5635688"/>
              <a:gd name="connsiteY25" fmla="*/ 3034 h 7192213"/>
              <a:gd name="connsiteX26" fmla="*/ 5596211 w 5635688"/>
              <a:gd name="connsiteY26" fmla="*/ 3034 h 7192213"/>
              <a:gd name="connsiteX27" fmla="*/ 5629738 w 5635688"/>
              <a:gd name="connsiteY27" fmla="*/ 36562 h 7192213"/>
              <a:gd name="connsiteX28" fmla="*/ 5629738 w 5635688"/>
              <a:gd name="connsiteY28" fmla="*/ 900024 h 7192213"/>
              <a:gd name="connsiteX29" fmla="*/ 5635688 w 5635688"/>
              <a:gd name="connsiteY29" fmla="*/ 909622 h 7192213"/>
              <a:gd name="connsiteX30" fmla="*/ 5629737 w 5635688"/>
              <a:gd name="connsiteY30" fmla="*/ 5426373 h 7192213"/>
              <a:gd name="connsiteX31" fmla="*/ 5629737 w 5635688"/>
              <a:gd name="connsiteY31" fmla="*/ 5848539 h 7192213"/>
              <a:gd name="connsiteX32" fmla="*/ 5629737 w 5635688"/>
              <a:gd name="connsiteY32" fmla="*/ 6736614 h 7192213"/>
              <a:gd name="connsiteX33" fmla="*/ 5629737 w 5635688"/>
              <a:gd name="connsiteY33" fmla="*/ 7158780 h 7192213"/>
              <a:gd name="connsiteX34" fmla="*/ 5596210 w 5635688"/>
              <a:gd name="connsiteY34" fmla="*/ 7192213 h 7192213"/>
              <a:gd name="connsiteX35" fmla="*/ 1982520 w 5635688"/>
              <a:gd name="connsiteY35" fmla="*/ 7192213 h 7192213"/>
              <a:gd name="connsiteX36" fmla="*/ 1976650 w 5635688"/>
              <a:gd name="connsiteY36" fmla="*/ 7189772 h 7192213"/>
              <a:gd name="connsiteX37" fmla="*/ 64205 w 5635688"/>
              <a:gd name="connsiteY37" fmla="*/ 7189772 h 7192213"/>
              <a:gd name="connsiteX38" fmla="*/ 28826 w 5635688"/>
              <a:gd name="connsiteY38" fmla="*/ 7165867 h 7192213"/>
              <a:gd name="connsiteX39" fmla="*/ 28826 w 5635688"/>
              <a:gd name="connsiteY39" fmla="*/ 6079439 h 7192213"/>
              <a:gd name="connsiteX40" fmla="*/ 18871 w 5635688"/>
              <a:gd name="connsiteY40" fmla="*/ 6043977 h 7192213"/>
              <a:gd name="connsiteX41" fmla="*/ 28826 w 5635688"/>
              <a:gd name="connsiteY41" fmla="*/ 6007501 h 7192213"/>
              <a:gd name="connsiteX42" fmla="*/ 28826 w 5635688"/>
              <a:gd name="connsiteY42" fmla="*/ 5521424 h 7192213"/>
              <a:gd name="connsiteX43" fmla="*/ 28826 w 5635688"/>
              <a:gd name="connsiteY43" fmla="*/ 5456903 h 7192213"/>
              <a:gd name="connsiteX44" fmla="*/ 18216 w 5635688"/>
              <a:gd name="connsiteY44" fmla="*/ 5420866 h 7192213"/>
              <a:gd name="connsiteX45" fmla="*/ 6056 w 5635688"/>
              <a:gd name="connsiteY45" fmla="*/ 5384020 h 7192213"/>
              <a:gd name="connsiteX46" fmla="*/ 815 w 5635688"/>
              <a:gd name="connsiteY46" fmla="*/ 5348515 h 7192213"/>
              <a:gd name="connsiteX47" fmla="*/ 0 w 5635688"/>
              <a:gd name="connsiteY47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8 w 5629738"/>
              <a:gd name="connsiteY28" fmla="*/ 900024 h 7192213"/>
              <a:gd name="connsiteX29" fmla="*/ 5629737 w 5629738"/>
              <a:gd name="connsiteY29" fmla="*/ 5426373 h 7192213"/>
              <a:gd name="connsiteX30" fmla="*/ 5629737 w 5629738"/>
              <a:gd name="connsiteY30" fmla="*/ 5848539 h 7192213"/>
              <a:gd name="connsiteX31" fmla="*/ 5629737 w 5629738"/>
              <a:gd name="connsiteY31" fmla="*/ 6736614 h 7192213"/>
              <a:gd name="connsiteX32" fmla="*/ 5629737 w 5629738"/>
              <a:gd name="connsiteY32" fmla="*/ 7158780 h 7192213"/>
              <a:gd name="connsiteX33" fmla="*/ 5596210 w 5629738"/>
              <a:gd name="connsiteY33" fmla="*/ 7192213 h 7192213"/>
              <a:gd name="connsiteX34" fmla="*/ 1982520 w 5629738"/>
              <a:gd name="connsiteY34" fmla="*/ 7192213 h 7192213"/>
              <a:gd name="connsiteX35" fmla="*/ 1976650 w 5629738"/>
              <a:gd name="connsiteY35" fmla="*/ 7189772 h 7192213"/>
              <a:gd name="connsiteX36" fmla="*/ 64205 w 5629738"/>
              <a:gd name="connsiteY36" fmla="*/ 7189772 h 7192213"/>
              <a:gd name="connsiteX37" fmla="*/ 28826 w 5629738"/>
              <a:gd name="connsiteY37" fmla="*/ 7165867 h 7192213"/>
              <a:gd name="connsiteX38" fmla="*/ 28826 w 5629738"/>
              <a:gd name="connsiteY38" fmla="*/ 6079439 h 7192213"/>
              <a:gd name="connsiteX39" fmla="*/ 18871 w 5629738"/>
              <a:gd name="connsiteY39" fmla="*/ 6043977 h 7192213"/>
              <a:gd name="connsiteX40" fmla="*/ 28826 w 5629738"/>
              <a:gd name="connsiteY40" fmla="*/ 6007501 h 7192213"/>
              <a:gd name="connsiteX41" fmla="*/ 28826 w 5629738"/>
              <a:gd name="connsiteY41" fmla="*/ 5521424 h 7192213"/>
              <a:gd name="connsiteX42" fmla="*/ 28826 w 5629738"/>
              <a:gd name="connsiteY42" fmla="*/ 5456903 h 7192213"/>
              <a:gd name="connsiteX43" fmla="*/ 18216 w 5629738"/>
              <a:gd name="connsiteY43" fmla="*/ 5420866 h 7192213"/>
              <a:gd name="connsiteX44" fmla="*/ 6056 w 5629738"/>
              <a:gd name="connsiteY44" fmla="*/ 5384020 h 7192213"/>
              <a:gd name="connsiteX45" fmla="*/ 815 w 5629738"/>
              <a:gd name="connsiteY45" fmla="*/ 5348515 h 7192213"/>
              <a:gd name="connsiteX46" fmla="*/ 0 w 5629738"/>
              <a:gd name="connsiteY46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7 w 5629738"/>
              <a:gd name="connsiteY28" fmla="*/ 5426373 h 7192213"/>
              <a:gd name="connsiteX29" fmla="*/ 5629737 w 5629738"/>
              <a:gd name="connsiteY29" fmla="*/ 5848539 h 7192213"/>
              <a:gd name="connsiteX30" fmla="*/ 5629737 w 5629738"/>
              <a:gd name="connsiteY30" fmla="*/ 6736614 h 7192213"/>
              <a:gd name="connsiteX31" fmla="*/ 5629737 w 5629738"/>
              <a:gd name="connsiteY31" fmla="*/ 7158780 h 7192213"/>
              <a:gd name="connsiteX32" fmla="*/ 5596210 w 5629738"/>
              <a:gd name="connsiteY32" fmla="*/ 7192213 h 7192213"/>
              <a:gd name="connsiteX33" fmla="*/ 1982520 w 5629738"/>
              <a:gd name="connsiteY33" fmla="*/ 7192213 h 7192213"/>
              <a:gd name="connsiteX34" fmla="*/ 1976650 w 5629738"/>
              <a:gd name="connsiteY34" fmla="*/ 7189772 h 7192213"/>
              <a:gd name="connsiteX35" fmla="*/ 64205 w 5629738"/>
              <a:gd name="connsiteY35" fmla="*/ 7189772 h 7192213"/>
              <a:gd name="connsiteX36" fmla="*/ 28826 w 5629738"/>
              <a:gd name="connsiteY36" fmla="*/ 7165867 h 7192213"/>
              <a:gd name="connsiteX37" fmla="*/ 28826 w 5629738"/>
              <a:gd name="connsiteY37" fmla="*/ 6079439 h 7192213"/>
              <a:gd name="connsiteX38" fmla="*/ 18871 w 5629738"/>
              <a:gd name="connsiteY38" fmla="*/ 6043977 h 7192213"/>
              <a:gd name="connsiteX39" fmla="*/ 28826 w 5629738"/>
              <a:gd name="connsiteY39" fmla="*/ 6007501 h 7192213"/>
              <a:gd name="connsiteX40" fmla="*/ 28826 w 5629738"/>
              <a:gd name="connsiteY40" fmla="*/ 5521424 h 7192213"/>
              <a:gd name="connsiteX41" fmla="*/ 28826 w 5629738"/>
              <a:gd name="connsiteY41" fmla="*/ 5456903 h 7192213"/>
              <a:gd name="connsiteX42" fmla="*/ 18216 w 5629738"/>
              <a:gd name="connsiteY42" fmla="*/ 5420866 h 7192213"/>
              <a:gd name="connsiteX43" fmla="*/ 6056 w 5629738"/>
              <a:gd name="connsiteY43" fmla="*/ 5384020 h 7192213"/>
              <a:gd name="connsiteX44" fmla="*/ 815 w 5629738"/>
              <a:gd name="connsiteY44" fmla="*/ 5348515 h 7192213"/>
              <a:gd name="connsiteX45" fmla="*/ 0 w 5629738"/>
              <a:gd name="connsiteY45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7 w 5629738"/>
              <a:gd name="connsiteY28" fmla="*/ 5426373 h 7192213"/>
              <a:gd name="connsiteX29" fmla="*/ 5629737 w 5629738"/>
              <a:gd name="connsiteY29" fmla="*/ 5848539 h 7192213"/>
              <a:gd name="connsiteX30" fmla="*/ 5629737 w 5629738"/>
              <a:gd name="connsiteY30" fmla="*/ 7158780 h 7192213"/>
              <a:gd name="connsiteX31" fmla="*/ 5596210 w 5629738"/>
              <a:gd name="connsiteY31" fmla="*/ 7192213 h 7192213"/>
              <a:gd name="connsiteX32" fmla="*/ 1982520 w 5629738"/>
              <a:gd name="connsiteY32" fmla="*/ 7192213 h 7192213"/>
              <a:gd name="connsiteX33" fmla="*/ 1976650 w 5629738"/>
              <a:gd name="connsiteY33" fmla="*/ 7189772 h 7192213"/>
              <a:gd name="connsiteX34" fmla="*/ 64205 w 5629738"/>
              <a:gd name="connsiteY34" fmla="*/ 7189772 h 7192213"/>
              <a:gd name="connsiteX35" fmla="*/ 28826 w 5629738"/>
              <a:gd name="connsiteY35" fmla="*/ 7165867 h 7192213"/>
              <a:gd name="connsiteX36" fmla="*/ 28826 w 5629738"/>
              <a:gd name="connsiteY36" fmla="*/ 6079439 h 7192213"/>
              <a:gd name="connsiteX37" fmla="*/ 18871 w 5629738"/>
              <a:gd name="connsiteY37" fmla="*/ 6043977 h 7192213"/>
              <a:gd name="connsiteX38" fmla="*/ 28826 w 5629738"/>
              <a:gd name="connsiteY38" fmla="*/ 6007501 h 7192213"/>
              <a:gd name="connsiteX39" fmla="*/ 28826 w 5629738"/>
              <a:gd name="connsiteY39" fmla="*/ 5521424 h 7192213"/>
              <a:gd name="connsiteX40" fmla="*/ 28826 w 5629738"/>
              <a:gd name="connsiteY40" fmla="*/ 5456903 h 7192213"/>
              <a:gd name="connsiteX41" fmla="*/ 18216 w 5629738"/>
              <a:gd name="connsiteY41" fmla="*/ 5420866 h 7192213"/>
              <a:gd name="connsiteX42" fmla="*/ 6056 w 5629738"/>
              <a:gd name="connsiteY42" fmla="*/ 5384020 h 7192213"/>
              <a:gd name="connsiteX43" fmla="*/ 815 w 5629738"/>
              <a:gd name="connsiteY43" fmla="*/ 5348515 h 7192213"/>
              <a:gd name="connsiteX44" fmla="*/ 0 w 5629738"/>
              <a:gd name="connsiteY44" fmla="*/ 5321182 h 7192213"/>
              <a:gd name="connsiteX0" fmla="*/ 0 w 5629738"/>
              <a:gd name="connsiteY0" fmla="*/ 5321182 h 7192213"/>
              <a:gd name="connsiteX1" fmla="*/ 7176 w 5629738"/>
              <a:gd name="connsiteY1" fmla="*/ 5292545 h 7192213"/>
              <a:gd name="connsiteX2" fmla="*/ 4191 w 5629738"/>
              <a:gd name="connsiteY2" fmla="*/ 5273215 h 7192213"/>
              <a:gd name="connsiteX3" fmla="*/ 11880 w 5629738"/>
              <a:gd name="connsiteY3" fmla="*/ 5237214 h 7192213"/>
              <a:gd name="connsiteX4" fmla="*/ 18963 w 5629738"/>
              <a:gd name="connsiteY4" fmla="*/ 5184548 h 7192213"/>
              <a:gd name="connsiteX5" fmla="*/ 26514 w 5629738"/>
              <a:gd name="connsiteY5" fmla="*/ 5148294 h 7192213"/>
              <a:gd name="connsiteX6" fmla="*/ 28826 w 5629738"/>
              <a:gd name="connsiteY6" fmla="*/ 5141304 h 7192213"/>
              <a:gd name="connsiteX7" fmla="*/ 28826 w 5629738"/>
              <a:gd name="connsiteY7" fmla="*/ 4904080 h 7192213"/>
              <a:gd name="connsiteX8" fmla="*/ 26241 w 5629738"/>
              <a:gd name="connsiteY8" fmla="*/ 4886580 h 7192213"/>
              <a:gd name="connsiteX9" fmla="*/ 28826 w 5629738"/>
              <a:gd name="connsiteY9" fmla="*/ 4827542 h 7192213"/>
              <a:gd name="connsiteX10" fmla="*/ 25306 w 5629738"/>
              <a:gd name="connsiteY10" fmla="*/ 4818968 h 7192213"/>
              <a:gd name="connsiteX11" fmla="*/ 28826 w 5629738"/>
              <a:gd name="connsiteY11" fmla="*/ 4761248 h 7192213"/>
              <a:gd name="connsiteX12" fmla="*/ 25835 w 5629738"/>
              <a:gd name="connsiteY12" fmla="*/ 4698008 h 7192213"/>
              <a:gd name="connsiteX13" fmla="*/ 17801 w 5629738"/>
              <a:gd name="connsiteY13" fmla="*/ 4693286 h 7192213"/>
              <a:gd name="connsiteX14" fmla="*/ 17096 w 5629738"/>
              <a:gd name="connsiteY14" fmla="*/ 4679416 h 7192213"/>
              <a:gd name="connsiteX15" fmla="*/ 17250 w 5629738"/>
              <a:gd name="connsiteY15" fmla="*/ 4657582 h 7192213"/>
              <a:gd name="connsiteX16" fmla="*/ 25682 w 5629738"/>
              <a:gd name="connsiteY16" fmla="*/ 4608673 h 7192213"/>
              <a:gd name="connsiteX17" fmla="*/ 20696 w 5629738"/>
              <a:gd name="connsiteY17" fmla="*/ 27254 h 7192213"/>
              <a:gd name="connsiteX18" fmla="*/ 44529 w 5629738"/>
              <a:gd name="connsiteY18" fmla="*/ 3139 h 7192213"/>
              <a:gd name="connsiteX19" fmla="*/ 64219 w 5629738"/>
              <a:gd name="connsiteY19" fmla="*/ 24 h 7192213"/>
              <a:gd name="connsiteX20" fmla="*/ 2653439 w 5629738"/>
              <a:gd name="connsiteY20" fmla="*/ 0 h 7192213"/>
              <a:gd name="connsiteX21" fmla="*/ 2959929 w 5629738"/>
              <a:gd name="connsiteY21" fmla="*/ 0 h 7192213"/>
              <a:gd name="connsiteX22" fmla="*/ 5549063 w 5629738"/>
              <a:gd name="connsiteY22" fmla="*/ 0 h 7192213"/>
              <a:gd name="connsiteX23" fmla="*/ 5549068 w 5629738"/>
              <a:gd name="connsiteY23" fmla="*/ 2 h 7192213"/>
              <a:gd name="connsiteX24" fmla="*/ 5553587 w 5629738"/>
              <a:gd name="connsiteY24" fmla="*/ 0 h 7192213"/>
              <a:gd name="connsiteX25" fmla="*/ 5559961 w 5629738"/>
              <a:gd name="connsiteY25" fmla="*/ 3034 h 7192213"/>
              <a:gd name="connsiteX26" fmla="*/ 5596211 w 5629738"/>
              <a:gd name="connsiteY26" fmla="*/ 3034 h 7192213"/>
              <a:gd name="connsiteX27" fmla="*/ 5629738 w 5629738"/>
              <a:gd name="connsiteY27" fmla="*/ 36562 h 7192213"/>
              <a:gd name="connsiteX28" fmla="*/ 5629737 w 5629738"/>
              <a:gd name="connsiteY28" fmla="*/ 5426373 h 7192213"/>
              <a:gd name="connsiteX29" fmla="*/ 5629737 w 5629738"/>
              <a:gd name="connsiteY29" fmla="*/ 7158780 h 7192213"/>
              <a:gd name="connsiteX30" fmla="*/ 5596210 w 5629738"/>
              <a:gd name="connsiteY30" fmla="*/ 7192213 h 7192213"/>
              <a:gd name="connsiteX31" fmla="*/ 1982520 w 5629738"/>
              <a:gd name="connsiteY31" fmla="*/ 7192213 h 7192213"/>
              <a:gd name="connsiteX32" fmla="*/ 1976650 w 5629738"/>
              <a:gd name="connsiteY32" fmla="*/ 7189772 h 7192213"/>
              <a:gd name="connsiteX33" fmla="*/ 64205 w 5629738"/>
              <a:gd name="connsiteY33" fmla="*/ 7189772 h 7192213"/>
              <a:gd name="connsiteX34" fmla="*/ 28826 w 5629738"/>
              <a:gd name="connsiteY34" fmla="*/ 7165867 h 7192213"/>
              <a:gd name="connsiteX35" fmla="*/ 28826 w 5629738"/>
              <a:gd name="connsiteY35" fmla="*/ 6079439 h 7192213"/>
              <a:gd name="connsiteX36" fmla="*/ 18871 w 5629738"/>
              <a:gd name="connsiteY36" fmla="*/ 6043977 h 7192213"/>
              <a:gd name="connsiteX37" fmla="*/ 28826 w 5629738"/>
              <a:gd name="connsiteY37" fmla="*/ 6007501 h 7192213"/>
              <a:gd name="connsiteX38" fmla="*/ 28826 w 5629738"/>
              <a:gd name="connsiteY38" fmla="*/ 5521424 h 7192213"/>
              <a:gd name="connsiteX39" fmla="*/ 28826 w 5629738"/>
              <a:gd name="connsiteY39" fmla="*/ 5456903 h 7192213"/>
              <a:gd name="connsiteX40" fmla="*/ 18216 w 5629738"/>
              <a:gd name="connsiteY40" fmla="*/ 5420866 h 7192213"/>
              <a:gd name="connsiteX41" fmla="*/ 6056 w 5629738"/>
              <a:gd name="connsiteY41" fmla="*/ 5384020 h 7192213"/>
              <a:gd name="connsiteX42" fmla="*/ 815 w 5629738"/>
              <a:gd name="connsiteY42" fmla="*/ 5348515 h 7192213"/>
              <a:gd name="connsiteX43" fmla="*/ 0 w 5629738"/>
              <a:gd name="connsiteY43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2959929 w 5633928"/>
              <a:gd name="connsiteY21" fmla="*/ 0 h 7192213"/>
              <a:gd name="connsiteX22" fmla="*/ 5549063 w 5633928"/>
              <a:gd name="connsiteY22" fmla="*/ 0 h 7192213"/>
              <a:gd name="connsiteX23" fmla="*/ 5549068 w 5633928"/>
              <a:gd name="connsiteY23" fmla="*/ 2 h 7192213"/>
              <a:gd name="connsiteX24" fmla="*/ 5553587 w 5633928"/>
              <a:gd name="connsiteY24" fmla="*/ 0 h 7192213"/>
              <a:gd name="connsiteX25" fmla="*/ 5559961 w 5633928"/>
              <a:gd name="connsiteY25" fmla="*/ 3034 h 7192213"/>
              <a:gd name="connsiteX26" fmla="*/ 5596211 w 5633928"/>
              <a:gd name="connsiteY26" fmla="*/ 3034 h 7192213"/>
              <a:gd name="connsiteX27" fmla="*/ 5629738 w 5633928"/>
              <a:gd name="connsiteY27" fmla="*/ 36562 h 7192213"/>
              <a:gd name="connsiteX28" fmla="*/ 5629737 w 5633928"/>
              <a:gd name="connsiteY28" fmla="*/ 7158780 h 7192213"/>
              <a:gd name="connsiteX29" fmla="*/ 5596210 w 5633928"/>
              <a:gd name="connsiteY29" fmla="*/ 7192213 h 7192213"/>
              <a:gd name="connsiteX30" fmla="*/ 1982520 w 5633928"/>
              <a:gd name="connsiteY30" fmla="*/ 7192213 h 7192213"/>
              <a:gd name="connsiteX31" fmla="*/ 1976650 w 5633928"/>
              <a:gd name="connsiteY31" fmla="*/ 7189772 h 7192213"/>
              <a:gd name="connsiteX32" fmla="*/ 64205 w 5633928"/>
              <a:gd name="connsiteY32" fmla="*/ 7189772 h 7192213"/>
              <a:gd name="connsiteX33" fmla="*/ 28826 w 5633928"/>
              <a:gd name="connsiteY33" fmla="*/ 7165867 h 7192213"/>
              <a:gd name="connsiteX34" fmla="*/ 28826 w 5633928"/>
              <a:gd name="connsiteY34" fmla="*/ 6079439 h 7192213"/>
              <a:gd name="connsiteX35" fmla="*/ 18871 w 5633928"/>
              <a:gd name="connsiteY35" fmla="*/ 6043977 h 7192213"/>
              <a:gd name="connsiteX36" fmla="*/ 28826 w 5633928"/>
              <a:gd name="connsiteY36" fmla="*/ 6007501 h 7192213"/>
              <a:gd name="connsiteX37" fmla="*/ 28826 w 5633928"/>
              <a:gd name="connsiteY37" fmla="*/ 5521424 h 7192213"/>
              <a:gd name="connsiteX38" fmla="*/ 28826 w 5633928"/>
              <a:gd name="connsiteY38" fmla="*/ 5456903 h 7192213"/>
              <a:gd name="connsiteX39" fmla="*/ 18216 w 5633928"/>
              <a:gd name="connsiteY39" fmla="*/ 5420866 h 7192213"/>
              <a:gd name="connsiteX40" fmla="*/ 6056 w 5633928"/>
              <a:gd name="connsiteY40" fmla="*/ 5384020 h 7192213"/>
              <a:gd name="connsiteX41" fmla="*/ 815 w 5633928"/>
              <a:gd name="connsiteY41" fmla="*/ 5348515 h 7192213"/>
              <a:gd name="connsiteX42" fmla="*/ 0 w 5633928"/>
              <a:gd name="connsiteY42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2959929 w 5633928"/>
              <a:gd name="connsiteY21" fmla="*/ 0 h 7192213"/>
              <a:gd name="connsiteX22" fmla="*/ 5549063 w 5633928"/>
              <a:gd name="connsiteY22" fmla="*/ 0 h 7192213"/>
              <a:gd name="connsiteX23" fmla="*/ 5549068 w 5633928"/>
              <a:gd name="connsiteY23" fmla="*/ 2 h 7192213"/>
              <a:gd name="connsiteX24" fmla="*/ 5553587 w 5633928"/>
              <a:gd name="connsiteY24" fmla="*/ 0 h 7192213"/>
              <a:gd name="connsiteX25" fmla="*/ 5559961 w 5633928"/>
              <a:gd name="connsiteY25" fmla="*/ 3034 h 7192213"/>
              <a:gd name="connsiteX26" fmla="*/ 5596211 w 5633928"/>
              <a:gd name="connsiteY26" fmla="*/ 3034 h 7192213"/>
              <a:gd name="connsiteX27" fmla="*/ 5629738 w 5633928"/>
              <a:gd name="connsiteY27" fmla="*/ 36562 h 7192213"/>
              <a:gd name="connsiteX28" fmla="*/ 5629737 w 5633928"/>
              <a:gd name="connsiteY28" fmla="*/ 7158780 h 7192213"/>
              <a:gd name="connsiteX29" fmla="*/ 5596210 w 5633928"/>
              <a:gd name="connsiteY29" fmla="*/ 7192213 h 7192213"/>
              <a:gd name="connsiteX30" fmla="*/ 1982520 w 5633928"/>
              <a:gd name="connsiteY30" fmla="*/ 7192213 h 7192213"/>
              <a:gd name="connsiteX31" fmla="*/ 64205 w 5633928"/>
              <a:gd name="connsiteY31" fmla="*/ 7189772 h 7192213"/>
              <a:gd name="connsiteX32" fmla="*/ 28826 w 5633928"/>
              <a:gd name="connsiteY32" fmla="*/ 7165867 h 7192213"/>
              <a:gd name="connsiteX33" fmla="*/ 28826 w 5633928"/>
              <a:gd name="connsiteY33" fmla="*/ 6079439 h 7192213"/>
              <a:gd name="connsiteX34" fmla="*/ 18871 w 5633928"/>
              <a:gd name="connsiteY34" fmla="*/ 6043977 h 7192213"/>
              <a:gd name="connsiteX35" fmla="*/ 28826 w 5633928"/>
              <a:gd name="connsiteY35" fmla="*/ 6007501 h 7192213"/>
              <a:gd name="connsiteX36" fmla="*/ 28826 w 5633928"/>
              <a:gd name="connsiteY36" fmla="*/ 5521424 h 7192213"/>
              <a:gd name="connsiteX37" fmla="*/ 28826 w 5633928"/>
              <a:gd name="connsiteY37" fmla="*/ 5456903 h 7192213"/>
              <a:gd name="connsiteX38" fmla="*/ 18216 w 5633928"/>
              <a:gd name="connsiteY38" fmla="*/ 5420866 h 7192213"/>
              <a:gd name="connsiteX39" fmla="*/ 6056 w 5633928"/>
              <a:gd name="connsiteY39" fmla="*/ 5384020 h 7192213"/>
              <a:gd name="connsiteX40" fmla="*/ 815 w 5633928"/>
              <a:gd name="connsiteY40" fmla="*/ 5348515 h 7192213"/>
              <a:gd name="connsiteX41" fmla="*/ 0 w 5633928"/>
              <a:gd name="connsiteY41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2959929 w 5633928"/>
              <a:gd name="connsiteY21" fmla="*/ 0 h 7192213"/>
              <a:gd name="connsiteX22" fmla="*/ 5549063 w 5633928"/>
              <a:gd name="connsiteY22" fmla="*/ 0 h 7192213"/>
              <a:gd name="connsiteX23" fmla="*/ 5549068 w 5633928"/>
              <a:gd name="connsiteY23" fmla="*/ 2 h 7192213"/>
              <a:gd name="connsiteX24" fmla="*/ 5553587 w 5633928"/>
              <a:gd name="connsiteY24" fmla="*/ 0 h 7192213"/>
              <a:gd name="connsiteX25" fmla="*/ 5559961 w 5633928"/>
              <a:gd name="connsiteY25" fmla="*/ 3034 h 7192213"/>
              <a:gd name="connsiteX26" fmla="*/ 5596211 w 5633928"/>
              <a:gd name="connsiteY26" fmla="*/ 3034 h 7192213"/>
              <a:gd name="connsiteX27" fmla="*/ 5629738 w 5633928"/>
              <a:gd name="connsiteY27" fmla="*/ 36562 h 7192213"/>
              <a:gd name="connsiteX28" fmla="*/ 5629737 w 5633928"/>
              <a:gd name="connsiteY28" fmla="*/ 7158780 h 7192213"/>
              <a:gd name="connsiteX29" fmla="*/ 5596210 w 5633928"/>
              <a:gd name="connsiteY29" fmla="*/ 7192213 h 7192213"/>
              <a:gd name="connsiteX30" fmla="*/ 64205 w 5633928"/>
              <a:gd name="connsiteY30" fmla="*/ 7189772 h 7192213"/>
              <a:gd name="connsiteX31" fmla="*/ 28826 w 5633928"/>
              <a:gd name="connsiteY31" fmla="*/ 7165867 h 7192213"/>
              <a:gd name="connsiteX32" fmla="*/ 28826 w 5633928"/>
              <a:gd name="connsiteY32" fmla="*/ 6079439 h 7192213"/>
              <a:gd name="connsiteX33" fmla="*/ 18871 w 5633928"/>
              <a:gd name="connsiteY33" fmla="*/ 6043977 h 7192213"/>
              <a:gd name="connsiteX34" fmla="*/ 28826 w 5633928"/>
              <a:gd name="connsiteY34" fmla="*/ 6007501 h 7192213"/>
              <a:gd name="connsiteX35" fmla="*/ 28826 w 5633928"/>
              <a:gd name="connsiteY35" fmla="*/ 5521424 h 7192213"/>
              <a:gd name="connsiteX36" fmla="*/ 28826 w 5633928"/>
              <a:gd name="connsiteY36" fmla="*/ 5456903 h 7192213"/>
              <a:gd name="connsiteX37" fmla="*/ 18216 w 5633928"/>
              <a:gd name="connsiteY37" fmla="*/ 5420866 h 7192213"/>
              <a:gd name="connsiteX38" fmla="*/ 6056 w 5633928"/>
              <a:gd name="connsiteY38" fmla="*/ 5384020 h 7192213"/>
              <a:gd name="connsiteX39" fmla="*/ 815 w 5633928"/>
              <a:gd name="connsiteY39" fmla="*/ 5348515 h 7192213"/>
              <a:gd name="connsiteX40" fmla="*/ 0 w 5633928"/>
              <a:gd name="connsiteY40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2653439 w 5633928"/>
              <a:gd name="connsiteY20" fmla="*/ 0 h 7192213"/>
              <a:gd name="connsiteX21" fmla="*/ 5549063 w 5633928"/>
              <a:gd name="connsiteY21" fmla="*/ 0 h 7192213"/>
              <a:gd name="connsiteX22" fmla="*/ 5549068 w 5633928"/>
              <a:gd name="connsiteY22" fmla="*/ 2 h 7192213"/>
              <a:gd name="connsiteX23" fmla="*/ 5553587 w 5633928"/>
              <a:gd name="connsiteY23" fmla="*/ 0 h 7192213"/>
              <a:gd name="connsiteX24" fmla="*/ 5559961 w 5633928"/>
              <a:gd name="connsiteY24" fmla="*/ 3034 h 7192213"/>
              <a:gd name="connsiteX25" fmla="*/ 5596211 w 5633928"/>
              <a:gd name="connsiteY25" fmla="*/ 3034 h 7192213"/>
              <a:gd name="connsiteX26" fmla="*/ 5629738 w 5633928"/>
              <a:gd name="connsiteY26" fmla="*/ 36562 h 7192213"/>
              <a:gd name="connsiteX27" fmla="*/ 5629737 w 5633928"/>
              <a:gd name="connsiteY27" fmla="*/ 7158780 h 7192213"/>
              <a:gd name="connsiteX28" fmla="*/ 5596210 w 5633928"/>
              <a:gd name="connsiteY28" fmla="*/ 7192213 h 7192213"/>
              <a:gd name="connsiteX29" fmla="*/ 64205 w 5633928"/>
              <a:gd name="connsiteY29" fmla="*/ 7189772 h 7192213"/>
              <a:gd name="connsiteX30" fmla="*/ 28826 w 5633928"/>
              <a:gd name="connsiteY30" fmla="*/ 7165867 h 7192213"/>
              <a:gd name="connsiteX31" fmla="*/ 28826 w 5633928"/>
              <a:gd name="connsiteY31" fmla="*/ 6079439 h 7192213"/>
              <a:gd name="connsiteX32" fmla="*/ 18871 w 5633928"/>
              <a:gd name="connsiteY32" fmla="*/ 6043977 h 7192213"/>
              <a:gd name="connsiteX33" fmla="*/ 28826 w 5633928"/>
              <a:gd name="connsiteY33" fmla="*/ 6007501 h 7192213"/>
              <a:gd name="connsiteX34" fmla="*/ 28826 w 5633928"/>
              <a:gd name="connsiteY34" fmla="*/ 5521424 h 7192213"/>
              <a:gd name="connsiteX35" fmla="*/ 28826 w 5633928"/>
              <a:gd name="connsiteY35" fmla="*/ 5456903 h 7192213"/>
              <a:gd name="connsiteX36" fmla="*/ 18216 w 5633928"/>
              <a:gd name="connsiteY36" fmla="*/ 5420866 h 7192213"/>
              <a:gd name="connsiteX37" fmla="*/ 6056 w 5633928"/>
              <a:gd name="connsiteY37" fmla="*/ 5384020 h 7192213"/>
              <a:gd name="connsiteX38" fmla="*/ 815 w 5633928"/>
              <a:gd name="connsiteY38" fmla="*/ 5348515 h 7192213"/>
              <a:gd name="connsiteX39" fmla="*/ 0 w 5633928"/>
              <a:gd name="connsiteY39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5549063 w 5633928"/>
              <a:gd name="connsiteY20" fmla="*/ 0 h 7192213"/>
              <a:gd name="connsiteX21" fmla="*/ 5549068 w 5633928"/>
              <a:gd name="connsiteY21" fmla="*/ 2 h 7192213"/>
              <a:gd name="connsiteX22" fmla="*/ 5553587 w 5633928"/>
              <a:gd name="connsiteY22" fmla="*/ 0 h 7192213"/>
              <a:gd name="connsiteX23" fmla="*/ 5559961 w 5633928"/>
              <a:gd name="connsiteY23" fmla="*/ 3034 h 7192213"/>
              <a:gd name="connsiteX24" fmla="*/ 5596211 w 5633928"/>
              <a:gd name="connsiteY24" fmla="*/ 3034 h 7192213"/>
              <a:gd name="connsiteX25" fmla="*/ 5629738 w 5633928"/>
              <a:gd name="connsiteY25" fmla="*/ 36562 h 7192213"/>
              <a:gd name="connsiteX26" fmla="*/ 5629737 w 5633928"/>
              <a:gd name="connsiteY26" fmla="*/ 7158780 h 7192213"/>
              <a:gd name="connsiteX27" fmla="*/ 5596210 w 5633928"/>
              <a:gd name="connsiteY27" fmla="*/ 7192213 h 7192213"/>
              <a:gd name="connsiteX28" fmla="*/ 64205 w 5633928"/>
              <a:gd name="connsiteY28" fmla="*/ 7189772 h 7192213"/>
              <a:gd name="connsiteX29" fmla="*/ 28826 w 5633928"/>
              <a:gd name="connsiteY29" fmla="*/ 7165867 h 7192213"/>
              <a:gd name="connsiteX30" fmla="*/ 28826 w 5633928"/>
              <a:gd name="connsiteY30" fmla="*/ 6079439 h 7192213"/>
              <a:gd name="connsiteX31" fmla="*/ 18871 w 5633928"/>
              <a:gd name="connsiteY31" fmla="*/ 6043977 h 7192213"/>
              <a:gd name="connsiteX32" fmla="*/ 28826 w 5633928"/>
              <a:gd name="connsiteY32" fmla="*/ 6007501 h 7192213"/>
              <a:gd name="connsiteX33" fmla="*/ 28826 w 5633928"/>
              <a:gd name="connsiteY33" fmla="*/ 5521424 h 7192213"/>
              <a:gd name="connsiteX34" fmla="*/ 28826 w 5633928"/>
              <a:gd name="connsiteY34" fmla="*/ 5456903 h 7192213"/>
              <a:gd name="connsiteX35" fmla="*/ 18216 w 5633928"/>
              <a:gd name="connsiteY35" fmla="*/ 5420866 h 7192213"/>
              <a:gd name="connsiteX36" fmla="*/ 6056 w 5633928"/>
              <a:gd name="connsiteY36" fmla="*/ 5384020 h 7192213"/>
              <a:gd name="connsiteX37" fmla="*/ 815 w 5633928"/>
              <a:gd name="connsiteY37" fmla="*/ 5348515 h 7192213"/>
              <a:gd name="connsiteX38" fmla="*/ 0 w 5633928"/>
              <a:gd name="connsiteY38" fmla="*/ 5321182 h 7192213"/>
              <a:gd name="connsiteX0" fmla="*/ 0 w 5633928"/>
              <a:gd name="connsiteY0" fmla="*/ 5321182 h 7192213"/>
              <a:gd name="connsiteX1" fmla="*/ 7176 w 5633928"/>
              <a:gd name="connsiteY1" fmla="*/ 5292545 h 7192213"/>
              <a:gd name="connsiteX2" fmla="*/ 4191 w 5633928"/>
              <a:gd name="connsiteY2" fmla="*/ 5273215 h 7192213"/>
              <a:gd name="connsiteX3" fmla="*/ 11880 w 5633928"/>
              <a:gd name="connsiteY3" fmla="*/ 5237214 h 7192213"/>
              <a:gd name="connsiteX4" fmla="*/ 18963 w 5633928"/>
              <a:gd name="connsiteY4" fmla="*/ 5184548 h 7192213"/>
              <a:gd name="connsiteX5" fmla="*/ 26514 w 5633928"/>
              <a:gd name="connsiteY5" fmla="*/ 5148294 h 7192213"/>
              <a:gd name="connsiteX6" fmla="*/ 28826 w 5633928"/>
              <a:gd name="connsiteY6" fmla="*/ 5141304 h 7192213"/>
              <a:gd name="connsiteX7" fmla="*/ 28826 w 5633928"/>
              <a:gd name="connsiteY7" fmla="*/ 4904080 h 7192213"/>
              <a:gd name="connsiteX8" fmla="*/ 26241 w 5633928"/>
              <a:gd name="connsiteY8" fmla="*/ 4886580 h 7192213"/>
              <a:gd name="connsiteX9" fmla="*/ 28826 w 5633928"/>
              <a:gd name="connsiteY9" fmla="*/ 4827542 h 7192213"/>
              <a:gd name="connsiteX10" fmla="*/ 25306 w 5633928"/>
              <a:gd name="connsiteY10" fmla="*/ 4818968 h 7192213"/>
              <a:gd name="connsiteX11" fmla="*/ 28826 w 5633928"/>
              <a:gd name="connsiteY11" fmla="*/ 4761248 h 7192213"/>
              <a:gd name="connsiteX12" fmla="*/ 25835 w 5633928"/>
              <a:gd name="connsiteY12" fmla="*/ 4698008 h 7192213"/>
              <a:gd name="connsiteX13" fmla="*/ 17801 w 5633928"/>
              <a:gd name="connsiteY13" fmla="*/ 4693286 h 7192213"/>
              <a:gd name="connsiteX14" fmla="*/ 17096 w 5633928"/>
              <a:gd name="connsiteY14" fmla="*/ 4679416 h 7192213"/>
              <a:gd name="connsiteX15" fmla="*/ 17250 w 5633928"/>
              <a:gd name="connsiteY15" fmla="*/ 4657582 h 7192213"/>
              <a:gd name="connsiteX16" fmla="*/ 25682 w 5633928"/>
              <a:gd name="connsiteY16" fmla="*/ 4608673 h 7192213"/>
              <a:gd name="connsiteX17" fmla="*/ 20696 w 5633928"/>
              <a:gd name="connsiteY17" fmla="*/ 27254 h 7192213"/>
              <a:gd name="connsiteX18" fmla="*/ 44529 w 5633928"/>
              <a:gd name="connsiteY18" fmla="*/ 3139 h 7192213"/>
              <a:gd name="connsiteX19" fmla="*/ 64219 w 5633928"/>
              <a:gd name="connsiteY19" fmla="*/ 24 h 7192213"/>
              <a:gd name="connsiteX20" fmla="*/ 5549063 w 5633928"/>
              <a:gd name="connsiteY20" fmla="*/ 0 h 7192213"/>
              <a:gd name="connsiteX21" fmla="*/ 5549068 w 5633928"/>
              <a:gd name="connsiteY21" fmla="*/ 2 h 7192213"/>
              <a:gd name="connsiteX22" fmla="*/ 5553587 w 5633928"/>
              <a:gd name="connsiteY22" fmla="*/ 0 h 7192213"/>
              <a:gd name="connsiteX23" fmla="*/ 5596211 w 5633928"/>
              <a:gd name="connsiteY23" fmla="*/ 3034 h 7192213"/>
              <a:gd name="connsiteX24" fmla="*/ 5629738 w 5633928"/>
              <a:gd name="connsiteY24" fmla="*/ 36562 h 7192213"/>
              <a:gd name="connsiteX25" fmla="*/ 5629737 w 5633928"/>
              <a:gd name="connsiteY25" fmla="*/ 7158780 h 7192213"/>
              <a:gd name="connsiteX26" fmla="*/ 5596210 w 5633928"/>
              <a:gd name="connsiteY26" fmla="*/ 7192213 h 7192213"/>
              <a:gd name="connsiteX27" fmla="*/ 64205 w 5633928"/>
              <a:gd name="connsiteY27" fmla="*/ 7189772 h 7192213"/>
              <a:gd name="connsiteX28" fmla="*/ 28826 w 5633928"/>
              <a:gd name="connsiteY28" fmla="*/ 7165867 h 7192213"/>
              <a:gd name="connsiteX29" fmla="*/ 28826 w 5633928"/>
              <a:gd name="connsiteY29" fmla="*/ 6079439 h 7192213"/>
              <a:gd name="connsiteX30" fmla="*/ 18871 w 5633928"/>
              <a:gd name="connsiteY30" fmla="*/ 6043977 h 7192213"/>
              <a:gd name="connsiteX31" fmla="*/ 28826 w 5633928"/>
              <a:gd name="connsiteY31" fmla="*/ 6007501 h 7192213"/>
              <a:gd name="connsiteX32" fmla="*/ 28826 w 5633928"/>
              <a:gd name="connsiteY32" fmla="*/ 5521424 h 7192213"/>
              <a:gd name="connsiteX33" fmla="*/ 28826 w 5633928"/>
              <a:gd name="connsiteY33" fmla="*/ 5456903 h 7192213"/>
              <a:gd name="connsiteX34" fmla="*/ 18216 w 5633928"/>
              <a:gd name="connsiteY34" fmla="*/ 5420866 h 7192213"/>
              <a:gd name="connsiteX35" fmla="*/ 6056 w 5633928"/>
              <a:gd name="connsiteY35" fmla="*/ 5384020 h 7192213"/>
              <a:gd name="connsiteX36" fmla="*/ 815 w 5633928"/>
              <a:gd name="connsiteY36" fmla="*/ 5348515 h 7192213"/>
              <a:gd name="connsiteX37" fmla="*/ 0 w 5633928"/>
              <a:gd name="connsiteY37" fmla="*/ 5321182 h 7192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5633928" h="7192213">
                <a:moveTo>
                  <a:pt x="0" y="5321182"/>
                </a:moveTo>
                <a:lnTo>
                  <a:pt x="7176" y="5292545"/>
                </a:lnTo>
                <a:cubicBezTo>
                  <a:pt x="7874" y="5284550"/>
                  <a:pt x="3408" y="5282436"/>
                  <a:pt x="4191" y="5273215"/>
                </a:cubicBezTo>
                <a:lnTo>
                  <a:pt x="11880" y="5237214"/>
                </a:lnTo>
                <a:lnTo>
                  <a:pt x="18963" y="5184548"/>
                </a:lnTo>
                <a:lnTo>
                  <a:pt x="26514" y="5148294"/>
                </a:lnTo>
                <a:lnTo>
                  <a:pt x="28826" y="5141304"/>
                </a:lnTo>
                <a:lnTo>
                  <a:pt x="28826" y="4904080"/>
                </a:lnTo>
                <a:lnTo>
                  <a:pt x="26241" y="4886580"/>
                </a:lnTo>
                <a:lnTo>
                  <a:pt x="28826" y="4827542"/>
                </a:lnTo>
                <a:lnTo>
                  <a:pt x="25306" y="4818968"/>
                </a:lnTo>
                <a:lnTo>
                  <a:pt x="28826" y="4761248"/>
                </a:lnTo>
                <a:cubicBezTo>
                  <a:pt x="28328" y="4742134"/>
                  <a:pt x="29114" y="4709012"/>
                  <a:pt x="25835" y="4698008"/>
                </a:cubicBezTo>
                <a:lnTo>
                  <a:pt x="17801" y="4693286"/>
                </a:lnTo>
                <a:lnTo>
                  <a:pt x="17096" y="4679416"/>
                </a:lnTo>
                <a:cubicBezTo>
                  <a:pt x="17711" y="4678402"/>
                  <a:pt x="17198" y="4658407"/>
                  <a:pt x="17250" y="4657582"/>
                </a:cubicBezTo>
                <a:lnTo>
                  <a:pt x="25682" y="4608673"/>
                </a:lnTo>
                <a:lnTo>
                  <a:pt x="20696" y="27254"/>
                </a:lnTo>
                <a:cubicBezTo>
                  <a:pt x="28640" y="13408"/>
                  <a:pt x="30825" y="11178"/>
                  <a:pt x="44529" y="3139"/>
                </a:cubicBezTo>
                <a:lnTo>
                  <a:pt x="64219" y="24"/>
                </a:lnTo>
                <a:lnTo>
                  <a:pt x="5549063" y="0"/>
                </a:lnTo>
                <a:cubicBezTo>
                  <a:pt x="5549065" y="1"/>
                  <a:pt x="5549066" y="2"/>
                  <a:pt x="5549068" y="2"/>
                </a:cubicBezTo>
                <a:lnTo>
                  <a:pt x="5553587" y="0"/>
                </a:lnTo>
                <a:lnTo>
                  <a:pt x="5596211" y="3034"/>
                </a:lnTo>
                <a:cubicBezTo>
                  <a:pt x="5614708" y="3086"/>
                  <a:pt x="5629691" y="18066"/>
                  <a:pt x="5629738" y="36562"/>
                </a:cubicBezTo>
                <a:cubicBezTo>
                  <a:pt x="5635326" y="1229186"/>
                  <a:pt x="5635325" y="5966172"/>
                  <a:pt x="5629737" y="7158780"/>
                </a:cubicBezTo>
                <a:cubicBezTo>
                  <a:pt x="5629632" y="7177240"/>
                  <a:pt x="5614669" y="7192165"/>
                  <a:pt x="5596210" y="7192213"/>
                </a:cubicBezTo>
                <a:lnTo>
                  <a:pt x="64205" y="7189772"/>
                </a:lnTo>
                <a:cubicBezTo>
                  <a:pt x="44670" y="7189697"/>
                  <a:pt x="28876" y="7179028"/>
                  <a:pt x="28826" y="7165867"/>
                </a:cubicBezTo>
                <a:lnTo>
                  <a:pt x="28826" y="6079439"/>
                </a:lnTo>
                <a:lnTo>
                  <a:pt x="18871" y="6043977"/>
                </a:lnTo>
                <a:cubicBezTo>
                  <a:pt x="19309" y="6024074"/>
                  <a:pt x="25508" y="6019660"/>
                  <a:pt x="28826" y="6007501"/>
                </a:cubicBezTo>
                <a:lnTo>
                  <a:pt x="28826" y="5521424"/>
                </a:lnTo>
                <a:lnTo>
                  <a:pt x="28826" y="5456903"/>
                </a:lnTo>
                <a:lnTo>
                  <a:pt x="18216" y="5420866"/>
                </a:lnTo>
                <a:cubicBezTo>
                  <a:pt x="26699" y="5406368"/>
                  <a:pt x="10111" y="5395765"/>
                  <a:pt x="6056" y="5384020"/>
                </a:cubicBezTo>
                <a:lnTo>
                  <a:pt x="815" y="5348515"/>
                </a:lnTo>
                <a:cubicBezTo>
                  <a:pt x="543" y="5339404"/>
                  <a:pt x="272" y="5330293"/>
                  <a:pt x="0" y="5321182"/>
                </a:cubicBezTo>
                <a:close/>
              </a:path>
            </a:pathLst>
          </a:custGeom>
          <a:solidFill>
            <a:srgbClr val="FFFFFF"/>
          </a:solidFill>
          <a:ln w="1270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/>
          </a:p>
        </p:txBody>
      </p:sp>
      <p:pic>
        <p:nvPicPr>
          <p:cNvPr id="5" name="Content Placeholder 4" descr="A pencil and paper with a pen&#10;&#10;Description automatically generated">
            <a:extLst>
              <a:ext uri="{FF2B5EF4-FFF2-40B4-BE49-F238E27FC236}">
                <a16:creationId xmlns:a16="http://schemas.microsoft.com/office/drawing/2014/main" id="{D2690CB7-A049-8774-FDE4-BDEECCDCB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0000">
            <a:off x="4726818" y="1580439"/>
            <a:ext cx="6756845" cy="35980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A9B54A-E600-4BDE-8AE2-8539C369A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138575"/>
            <a:ext cx="4876800" cy="33098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/>
              <a:t>Conclusion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D3D3051-D223-4825-BE7D-C711315EE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4436" y="6388259"/>
            <a:ext cx="358083" cy="368964"/>
            <a:chOff x="4135740" y="1795926"/>
            <a:chExt cx="558732" cy="575710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520C5DCB-EAA5-4FFC-AA6E-08F8338DDD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135740" y="1795926"/>
              <a:ext cx="558732" cy="575710"/>
              <a:chOff x="1028007" y="1706560"/>
              <a:chExt cx="575710" cy="575710"/>
            </a:xfrm>
          </p:grpSpPr>
          <p:cxnSp>
            <p:nvCxnSpPr>
              <p:cNvPr id="25" name="Straight Connector 24">
                <a:extLst>
                  <a:ext uri="{FF2B5EF4-FFF2-40B4-BE49-F238E27FC236}">
                    <a16:creationId xmlns:a16="http://schemas.microsoft.com/office/drawing/2014/main" id="{C2C538F1-2196-4569-BA87-03877D514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D996DBDC-43C7-4705-94D0-B810DD6915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 rot="16200000">
                <a:off x="1028007" y="1994415"/>
                <a:ext cx="575710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C9F89986-CE0E-45E8-A509-FA70F6E36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36389" y="1946248"/>
              <a:ext cx="157434" cy="157434"/>
            </a:xfrm>
            <a:prstGeom prst="ellipse">
              <a:avLst/>
            </a:pr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0847B228-7D3B-4853-8273-2B7CDAF9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691138">
            <a:off x="10900084" y="5261493"/>
            <a:ext cx="444795" cy="1868387"/>
          </a:xfrm>
          <a:custGeom>
            <a:avLst/>
            <a:gdLst>
              <a:gd name="connsiteX0" fmla="*/ 0 w 555597"/>
              <a:gd name="connsiteY0" fmla="*/ 83880 h 1999290"/>
              <a:gd name="connsiteX1" fmla="*/ 49282 w 555597"/>
              <a:gd name="connsiteY1" fmla="*/ 71215 h 1999290"/>
              <a:gd name="connsiteX2" fmla="*/ 174397 w 555597"/>
              <a:gd name="connsiteY2" fmla="*/ 45224 h 1999290"/>
              <a:gd name="connsiteX3" fmla="*/ 242049 w 555597"/>
              <a:gd name="connsiteY3" fmla="*/ 54744 h 1999290"/>
              <a:gd name="connsiteX4" fmla="*/ 326503 w 555597"/>
              <a:gd name="connsiteY4" fmla="*/ 39434 h 1999290"/>
              <a:gd name="connsiteX5" fmla="*/ 343350 w 555597"/>
              <a:gd name="connsiteY5" fmla="*/ 40491 h 1999290"/>
              <a:gd name="connsiteX6" fmla="*/ 349790 w 555597"/>
              <a:gd name="connsiteY6" fmla="*/ 52348 h 1999290"/>
              <a:gd name="connsiteX7" fmla="*/ 355722 w 555597"/>
              <a:gd name="connsiteY7" fmla="*/ 54552 h 1999290"/>
              <a:gd name="connsiteX8" fmla="*/ 374741 w 555597"/>
              <a:gd name="connsiteY8" fmla="*/ 39676 h 1999290"/>
              <a:gd name="connsiteX9" fmla="*/ 469664 w 555597"/>
              <a:gd name="connsiteY9" fmla="*/ 48453 h 1999290"/>
              <a:gd name="connsiteX10" fmla="*/ 521607 w 555597"/>
              <a:gd name="connsiteY10" fmla="*/ 10408 h 1999290"/>
              <a:gd name="connsiteX11" fmla="*/ 555597 w 555597"/>
              <a:gd name="connsiteY11" fmla="*/ 0 h 1999290"/>
              <a:gd name="connsiteX12" fmla="*/ 555597 w 555597"/>
              <a:gd name="connsiteY12" fmla="*/ 1995494 h 1999290"/>
              <a:gd name="connsiteX13" fmla="*/ 537215 w 555597"/>
              <a:gd name="connsiteY13" fmla="*/ 1991185 h 1999290"/>
              <a:gd name="connsiteX14" fmla="*/ 479386 w 555597"/>
              <a:gd name="connsiteY14" fmla="*/ 1992931 h 1999290"/>
              <a:gd name="connsiteX15" fmla="*/ 462617 w 555597"/>
              <a:gd name="connsiteY15" fmla="*/ 1999290 h 1999290"/>
              <a:gd name="connsiteX16" fmla="*/ 420522 w 555597"/>
              <a:gd name="connsiteY16" fmla="*/ 1999290 h 1999290"/>
              <a:gd name="connsiteX17" fmla="*/ 382909 w 555597"/>
              <a:gd name="connsiteY17" fmla="*/ 1988738 h 1999290"/>
              <a:gd name="connsiteX18" fmla="*/ 295360 w 555597"/>
              <a:gd name="connsiteY18" fmla="*/ 1977122 h 1999290"/>
              <a:gd name="connsiteX19" fmla="*/ 256969 w 555597"/>
              <a:gd name="connsiteY19" fmla="*/ 1970444 h 1999290"/>
              <a:gd name="connsiteX20" fmla="*/ 227096 w 555597"/>
              <a:gd name="connsiteY20" fmla="*/ 1951548 h 1999290"/>
              <a:gd name="connsiteX21" fmla="*/ 222890 w 555597"/>
              <a:gd name="connsiteY21" fmla="*/ 1935696 h 1999290"/>
              <a:gd name="connsiteX22" fmla="*/ 202274 w 555597"/>
              <a:gd name="connsiteY22" fmla="*/ 1929911 h 1999290"/>
              <a:gd name="connsiteX23" fmla="*/ 197448 w 555597"/>
              <a:gd name="connsiteY23" fmla="*/ 1925621 h 1999290"/>
              <a:gd name="connsiteX24" fmla="*/ 169099 w 555597"/>
              <a:gd name="connsiteY24" fmla="*/ 1903786 h 1999290"/>
              <a:gd name="connsiteX25" fmla="*/ 92344 w 555597"/>
              <a:gd name="connsiteY25" fmla="*/ 1925464 h 1999290"/>
              <a:gd name="connsiteX26" fmla="*/ 11266 w 555597"/>
              <a:gd name="connsiteY26" fmla="*/ 1895947 h 1999290"/>
              <a:gd name="connsiteX27" fmla="*/ 0 w 555597"/>
              <a:gd name="connsiteY27" fmla="*/ 1893933 h 1999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55597" h="1999290">
                <a:moveTo>
                  <a:pt x="0" y="83880"/>
                </a:moveTo>
                <a:lnTo>
                  <a:pt x="49282" y="71215"/>
                </a:lnTo>
                <a:cubicBezTo>
                  <a:pt x="91656" y="63184"/>
                  <a:pt x="135655" y="58277"/>
                  <a:pt x="174397" y="45224"/>
                </a:cubicBezTo>
                <a:cubicBezTo>
                  <a:pt x="225837" y="94025"/>
                  <a:pt x="195077" y="47856"/>
                  <a:pt x="242049" y="54744"/>
                </a:cubicBezTo>
                <a:lnTo>
                  <a:pt x="326503" y="39434"/>
                </a:lnTo>
                <a:lnTo>
                  <a:pt x="343350" y="40491"/>
                </a:lnTo>
                <a:lnTo>
                  <a:pt x="349790" y="52348"/>
                </a:lnTo>
                <a:lnTo>
                  <a:pt x="355722" y="54552"/>
                </a:lnTo>
                <a:lnTo>
                  <a:pt x="374741" y="39676"/>
                </a:lnTo>
                <a:cubicBezTo>
                  <a:pt x="402796" y="31662"/>
                  <a:pt x="441033" y="50452"/>
                  <a:pt x="469664" y="48453"/>
                </a:cubicBezTo>
                <a:cubicBezTo>
                  <a:pt x="478380" y="29604"/>
                  <a:pt x="496522" y="19255"/>
                  <a:pt x="521607" y="10408"/>
                </a:cubicBezTo>
                <a:lnTo>
                  <a:pt x="555597" y="0"/>
                </a:lnTo>
                <a:lnTo>
                  <a:pt x="555597" y="1995494"/>
                </a:lnTo>
                <a:lnTo>
                  <a:pt x="537215" y="1991185"/>
                </a:lnTo>
                <a:cubicBezTo>
                  <a:pt x="514565" y="1988101"/>
                  <a:pt x="490837" y="1988688"/>
                  <a:pt x="479386" y="1992931"/>
                </a:cubicBezTo>
                <a:lnTo>
                  <a:pt x="462617" y="1999290"/>
                </a:lnTo>
                <a:lnTo>
                  <a:pt x="420522" y="1999290"/>
                </a:lnTo>
                <a:lnTo>
                  <a:pt x="382909" y="1988738"/>
                </a:lnTo>
                <a:cubicBezTo>
                  <a:pt x="350860" y="1976654"/>
                  <a:pt x="320299" y="1963332"/>
                  <a:pt x="295360" y="1977122"/>
                </a:cubicBezTo>
                <a:cubicBezTo>
                  <a:pt x="281004" y="1978006"/>
                  <a:pt x="268406" y="1975325"/>
                  <a:pt x="256969" y="1970444"/>
                </a:cubicBezTo>
                <a:lnTo>
                  <a:pt x="227096" y="1951548"/>
                </a:lnTo>
                <a:lnTo>
                  <a:pt x="222890" y="1935696"/>
                </a:lnTo>
                <a:lnTo>
                  <a:pt x="202274" y="1929911"/>
                </a:lnTo>
                <a:lnTo>
                  <a:pt x="197448" y="1925621"/>
                </a:lnTo>
                <a:cubicBezTo>
                  <a:pt x="188240" y="1917376"/>
                  <a:pt x="178991" y="1909643"/>
                  <a:pt x="169099" y="1903786"/>
                </a:cubicBezTo>
                <a:cubicBezTo>
                  <a:pt x="158518" y="1969055"/>
                  <a:pt x="83191" y="1864739"/>
                  <a:pt x="92344" y="1925464"/>
                </a:cubicBezTo>
                <a:cubicBezTo>
                  <a:pt x="36140" y="1904645"/>
                  <a:pt x="59596" y="1967908"/>
                  <a:pt x="11266" y="1895947"/>
                </a:cubicBezTo>
                <a:lnTo>
                  <a:pt x="0" y="1893933"/>
                </a:lnTo>
                <a:close/>
              </a:path>
            </a:pathLst>
          </a:custGeom>
          <a:blipFill dpi="0" rotWithShape="1">
            <a:blip r:embed="rId3">
              <a:alphaModFix amt="84000"/>
            </a:blip>
            <a:srcRect/>
            <a:tile tx="0" ty="0" sx="100000" sy="100000" flip="none" algn="tl"/>
          </a:blipFill>
          <a:ln>
            <a:noFill/>
          </a:ln>
          <a:effectLst>
            <a:outerShdw blurRad="63500" dist="12700" dir="8100000" algn="tr" rotWithShape="0">
              <a:prstClr val="black">
                <a:alpha val="32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764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71A02-5567-B6D7-F958-88F61C101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21" name="Rectangle 17">
            <a:extLst>
              <a:ext uri="{FF2B5EF4-FFF2-40B4-BE49-F238E27FC236}">
                <a16:creationId xmlns:a16="http://schemas.microsoft.com/office/drawing/2014/main" id="{F000EB6D-EB69-E650-C591-518B400CD2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19200" y="3842485"/>
            <a:ext cx="184731" cy="8052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22852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dirty="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E247F3A-EC23-F51B-9751-EF87E8C3622F}"/>
              </a:ext>
            </a:extLst>
          </p:cNvPr>
          <p:cNvSpPr txBox="1"/>
          <p:nvPr/>
        </p:nvSpPr>
        <p:spPr>
          <a:xfrm>
            <a:off x="363793" y="1769805"/>
            <a:ext cx="11432559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800" dirty="0">
              <a:solidFill>
                <a:srgbClr val="0F4761"/>
              </a:solidFill>
              <a:latin typeface="Aptos Display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Atkins, A. &amp; Maher, M., 2018.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20mph Research Study,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Department for Transport.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for Transport , 2024.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Statistical data set reported road collisions, vehicles and casualties for Great Britain.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https://www.gov.uk/government/statistical-data-sets/reported-road-accidents-vehicles-and-casualties-tables-for-great-britain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10 October 2024].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for Transport, 2023.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Reported road casualties Great Britain: fatal 4 factsheet, 2023 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GOV.UK.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Police Chiefs' Council, 2024.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‘Fatal 4’ behaviours drive up road collisions by 20% in July.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https://news.npcc.police.uk/releases/fatal-4-behaviours-drive-up-road-collisions-by-20-percent-in-july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03 </a:t>
            </a:r>
            <a:r>
              <a:rPr lang="en-GB" altLang="en-US" sz="14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Novemeber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2024].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Senedd Research, 2023.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20mph in Wales: implementation and effectiveness.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https://research.senedd.wales/research-articles/20mph-in-wales-implementation-and-effectiveness/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11 03 2024].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Shuttleworth, P. &amp; Evans, O., 2024.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Drivers demand 1,500 roads have 20mph limits axed,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British Broadcasting Corporation.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Swansea Council, 2023.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of 20 mph speed limit.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https://www.swansea.gov.uk/20mph?lang=en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24 October 2024].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20mph Task Force Report Group, 2020.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20mph Task Force Group Final Report,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Cardiff: Welsh Government.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, 2024.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Police recorded road collisions: January to March 2024 (provisional),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Cardiff: </a:t>
            </a:r>
            <a:r>
              <a:rPr lang="en-GB" altLang="en-US" sz="1400" dirty="0" err="1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Wesh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Government 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Government, 2024.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Introducing default 20mph speed limits,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Cardiff: Welsh Government.</a:t>
            </a:r>
            <a:endParaRPr lang="en-GB" altLang="en-US" sz="1000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 Midlands Police, 2024. </a:t>
            </a:r>
            <a:r>
              <a:rPr lang="en-GB" altLang="en-US" sz="1400" i="1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Fatal 4: Watch four examples of behaviours that cause tragedy on our roads. </a:t>
            </a: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altLang="en-US" sz="1400" u="sng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https://www.westmidlands.police.uk/news/west-midlands/news/news/2024/october/the-fatal-4-watch-four-examples-of-the-behaviours--that-cause-tragedy-on-our-roads/</a:t>
            </a:r>
            <a:b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altLang="en-US" sz="14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23 October 2024 ].</a:t>
            </a:r>
            <a:endParaRPr lang="en-GB" altLang="en-US" sz="10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476135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159DF-4B9F-EC4E-48F2-5E588F4D9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Study timeline 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4FE76C-F64E-ADCF-3EA4-C75414BB37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2679" y="2317750"/>
            <a:ext cx="6346291" cy="3854450"/>
          </a:xfrm>
        </p:spPr>
      </p:pic>
    </p:spTree>
    <p:extLst>
      <p:ext uri="{BB962C8B-B14F-4D97-AF65-F5344CB8AC3E}">
        <p14:creationId xmlns:p14="http://schemas.microsoft.com/office/powerpoint/2010/main" val="3833855891"/>
      </p:ext>
    </p:extLst>
  </p:cSld>
  <p:clrMapOvr>
    <a:masterClrMapping/>
  </p:clrMapOvr>
</p:sld>
</file>

<file path=ppt/theme/theme1.xml><?xml version="1.0" encoding="utf-8"?>
<a:theme xmlns:a="http://schemas.openxmlformats.org/drawingml/2006/main" name="StreetscapeVTI">
  <a:themeElements>
    <a:clrScheme name="Streetscape2">
      <a:dk1>
        <a:sysClr val="windowText" lastClr="000000"/>
      </a:dk1>
      <a:lt1>
        <a:srgbClr val="FFFFFF"/>
      </a:lt1>
      <a:dk2>
        <a:srgbClr val="191919"/>
      </a:dk2>
      <a:lt2>
        <a:srgbClr val="F3F2EE"/>
      </a:lt2>
      <a:accent1>
        <a:srgbClr val="448885"/>
      </a:accent1>
      <a:accent2>
        <a:srgbClr val="627C58"/>
      </a:accent2>
      <a:accent3>
        <a:srgbClr val="848358"/>
      </a:accent3>
      <a:accent4>
        <a:srgbClr val="547096"/>
      </a:accent4>
      <a:accent5>
        <a:srgbClr val="646464"/>
      </a:accent5>
      <a:accent6>
        <a:srgbClr val="A8A8A8"/>
      </a:accent6>
      <a:hlink>
        <a:srgbClr val="0563C1"/>
      </a:hlink>
      <a:folHlink>
        <a:srgbClr val="954F72"/>
      </a:folHlink>
    </a:clrScheme>
    <a:fontScheme name="Street">
      <a:majorFont>
        <a:latin typeface="Franklin Gothic Heavy"/>
        <a:ea typeface=""/>
        <a:cs typeface=""/>
      </a:majorFont>
      <a:minorFont>
        <a:latin typeface="Consola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treetscapeVTI" id="{B20F88EA-96D0-4E96-9207-A1488DAC5867}" vid="{3F7E5CFE-E584-4E58-A75E-141AC45B14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6098</TotalTime>
  <Words>489</Words>
  <Application>Microsoft Office PowerPoint</Application>
  <PresentationFormat>Widescreen</PresentationFormat>
  <Paragraphs>40</Paragraphs>
  <Slides>7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Consolas</vt:lpstr>
      <vt:lpstr>Franklin Gothic Heavy</vt:lpstr>
      <vt:lpstr>StreetscapeVTI</vt:lpstr>
      <vt:lpstr>Response and Roads Policing</vt:lpstr>
      <vt:lpstr>Introduction </vt:lpstr>
      <vt:lpstr>Findings Part 1  </vt:lpstr>
      <vt:lpstr>Findings Part 2</vt:lpstr>
      <vt:lpstr>Conclusion</vt:lpstr>
      <vt:lpstr>References </vt:lpstr>
      <vt:lpstr>Study timeline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Shavez Khan</dc:creator>
  <cp:lastModifiedBy>Shavez Khan</cp:lastModifiedBy>
  <cp:revision>3</cp:revision>
  <dcterms:created xsi:type="dcterms:W3CDTF">2024-10-21T15:13:53Z</dcterms:created>
  <dcterms:modified xsi:type="dcterms:W3CDTF">2024-11-03T22:26:53Z</dcterms:modified>
</cp:coreProperties>
</file>