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4"/>
  </p:sldMasterIdLst>
  <p:notesMasterIdLst>
    <p:notesMasterId r:id="rId22"/>
  </p:notesMasterIdLst>
  <p:sldIdLst>
    <p:sldId id="256" r:id="rId5"/>
    <p:sldId id="257" r:id="rId6"/>
    <p:sldId id="258" r:id="rId7"/>
    <p:sldId id="259" r:id="rId8"/>
    <p:sldId id="260" r:id="rId9"/>
    <p:sldId id="261" r:id="rId10"/>
    <p:sldId id="262" r:id="rId11"/>
    <p:sldId id="263" r:id="rId12"/>
    <p:sldId id="265" r:id="rId13"/>
    <p:sldId id="264" r:id="rId14"/>
    <p:sldId id="266" r:id="rId15"/>
    <p:sldId id="268" r:id="rId16"/>
    <p:sldId id="269" r:id="rId17"/>
    <p:sldId id="336" r:id="rId18"/>
    <p:sldId id="334" r:id="rId19"/>
    <p:sldId id="335" r:id="rId20"/>
    <p:sldId id="270"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CB274A-22BD-45FA-B60B-BC44B3131E03}" v="43" dt="2021-10-21T06:35:11.5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8" d="100"/>
          <a:sy n="88" d="100"/>
        </p:scale>
        <p:origin x="100" y="6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D6CB274A-22BD-45FA-B60B-BC44B3131E03}"/>
    <pc:docChg chg="custSel addSld delSld modSld">
      <pc:chgData name="Caroline Jawad" userId="ebec8957-a986-4a6f-937a-47250bfdae89" providerId="ADAL" clId="{D6CB274A-22BD-45FA-B60B-BC44B3131E03}" dt="2021-10-21T06:35:42.761" v="59" actId="1076"/>
      <pc:docMkLst>
        <pc:docMk/>
      </pc:docMkLst>
      <pc:sldChg chg="addSp delSp modSp mod addAnim">
        <pc:chgData name="Caroline Jawad" userId="ebec8957-a986-4a6f-937a-47250bfdae89" providerId="ADAL" clId="{D6CB274A-22BD-45FA-B60B-BC44B3131E03}" dt="2021-10-21T06:31:12.452" v="45" actId="26606"/>
        <pc:sldMkLst>
          <pc:docMk/>
          <pc:sldMk cId="2314968993" sldId="256"/>
        </pc:sldMkLst>
        <pc:spChg chg="mod">
          <ac:chgData name="Caroline Jawad" userId="ebec8957-a986-4a6f-937a-47250bfdae89" providerId="ADAL" clId="{D6CB274A-22BD-45FA-B60B-BC44B3131E03}" dt="2021-10-21T06:31:12.452" v="45" actId="26606"/>
          <ac:spMkLst>
            <pc:docMk/>
            <pc:sldMk cId="2314968993" sldId="256"/>
            <ac:spMk id="2" creationId="{6D7AA2F4-28B9-42F3-ADA2-B7FAD3156A6E}"/>
          </ac:spMkLst>
        </pc:spChg>
        <pc:spChg chg="mod">
          <ac:chgData name="Caroline Jawad" userId="ebec8957-a986-4a6f-937a-47250bfdae89" providerId="ADAL" clId="{D6CB274A-22BD-45FA-B60B-BC44B3131E03}" dt="2021-10-21T06:31:12.452" v="45" actId="26606"/>
          <ac:spMkLst>
            <pc:docMk/>
            <pc:sldMk cId="2314968993" sldId="256"/>
            <ac:spMk id="3" creationId="{A2F6D36F-C705-4CF8-926D-82F0A174DE0D}"/>
          </ac:spMkLst>
        </pc:spChg>
        <pc:spChg chg="del">
          <ac:chgData name="Caroline Jawad" userId="ebec8957-a986-4a6f-937a-47250bfdae89" providerId="ADAL" clId="{D6CB274A-22BD-45FA-B60B-BC44B3131E03}" dt="2021-10-21T06:30:31.513" v="2" actId="26606"/>
          <ac:spMkLst>
            <pc:docMk/>
            <pc:sldMk cId="2314968993" sldId="256"/>
            <ac:spMk id="9" creationId="{1E644DE9-8D09-43E2-BA69-F57482CFC93A}"/>
          </ac:spMkLst>
        </pc:spChg>
        <pc:spChg chg="del">
          <ac:chgData name="Caroline Jawad" userId="ebec8957-a986-4a6f-937a-47250bfdae89" providerId="ADAL" clId="{D6CB274A-22BD-45FA-B60B-BC44B3131E03}" dt="2021-10-21T06:30:31.513" v="2" actId="26606"/>
          <ac:spMkLst>
            <pc:docMk/>
            <pc:sldMk cId="2314968993" sldId="256"/>
            <ac:spMk id="11" creationId="{6C23C919-B32E-40FF-B3D8-631316E84E3E}"/>
          </ac:spMkLst>
        </pc:spChg>
        <pc:spChg chg="add del">
          <ac:chgData name="Caroline Jawad" userId="ebec8957-a986-4a6f-937a-47250bfdae89" providerId="ADAL" clId="{D6CB274A-22BD-45FA-B60B-BC44B3131E03}" dt="2021-10-21T06:31:12.452" v="45" actId="26606"/>
          <ac:spMkLst>
            <pc:docMk/>
            <pc:sldMk cId="2314968993" sldId="256"/>
            <ac:spMk id="20" creationId="{E2748806-3AF5-4078-830A-C1F26BF1B200}"/>
          </ac:spMkLst>
        </pc:spChg>
        <pc:spChg chg="add del">
          <ac:chgData name="Caroline Jawad" userId="ebec8957-a986-4a6f-937a-47250bfdae89" providerId="ADAL" clId="{D6CB274A-22BD-45FA-B60B-BC44B3131E03}" dt="2021-10-21T06:31:12.452" v="45" actId="26606"/>
          <ac:spMkLst>
            <pc:docMk/>
            <pc:sldMk cId="2314968993" sldId="256"/>
            <ac:spMk id="22" creationId="{BF991FCB-5132-414C-B377-526F56121B69}"/>
          </ac:spMkLst>
        </pc:spChg>
        <pc:spChg chg="add del">
          <ac:chgData name="Caroline Jawad" userId="ebec8957-a986-4a6f-937a-47250bfdae89" providerId="ADAL" clId="{D6CB274A-22BD-45FA-B60B-BC44B3131E03}" dt="2021-10-21T06:31:12.452" v="45" actId="26606"/>
          <ac:spMkLst>
            <pc:docMk/>
            <pc:sldMk cId="2314968993" sldId="256"/>
            <ac:spMk id="24" creationId="{F23DAFF7-4C98-4E0E-8986-198D54B6C1F0}"/>
          </ac:spMkLst>
        </pc:spChg>
        <pc:spChg chg="add">
          <ac:chgData name="Caroline Jawad" userId="ebec8957-a986-4a6f-937a-47250bfdae89" providerId="ADAL" clId="{D6CB274A-22BD-45FA-B60B-BC44B3131E03}" dt="2021-10-21T06:31:12.452" v="45" actId="26606"/>
          <ac:spMkLst>
            <pc:docMk/>
            <pc:sldMk cId="2314968993" sldId="256"/>
            <ac:spMk id="29" creationId="{E2748806-3AF5-4078-830A-C1F26BF1B200}"/>
          </ac:spMkLst>
        </pc:spChg>
        <pc:spChg chg="add">
          <ac:chgData name="Caroline Jawad" userId="ebec8957-a986-4a6f-937a-47250bfdae89" providerId="ADAL" clId="{D6CB274A-22BD-45FA-B60B-BC44B3131E03}" dt="2021-10-21T06:31:12.452" v="45" actId="26606"/>
          <ac:spMkLst>
            <pc:docMk/>
            <pc:sldMk cId="2314968993" sldId="256"/>
            <ac:spMk id="31" creationId="{BF991FCB-5132-414C-B377-526F56121B69}"/>
          </ac:spMkLst>
        </pc:spChg>
        <pc:spChg chg="add">
          <ac:chgData name="Caroline Jawad" userId="ebec8957-a986-4a6f-937a-47250bfdae89" providerId="ADAL" clId="{D6CB274A-22BD-45FA-B60B-BC44B3131E03}" dt="2021-10-21T06:31:12.452" v="45" actId="26606"/>
          <ac:spMkLst>
            <pc:docMk/>
            <pc:sldMk cId="2314968993" sldId="256"/>
            <ac:spMk id="33" creationId="{F23DAFF7-4C98-4E0E-8986-198D54B6C1F0}"/>
          </ac:spMkLst>
        </pc:spChg>
        <pc:grpChg chg="del">
          <ac:chgData name="Caroline Jawad" userId="ebec8957-a986-4a6f-937a-47250bfdae89" providerId="ADAL" clId="{D6CB274A-22BD-45FA-B60B-BC44B3131E03}" dt="2021-10-21T06:30:31.513" v="2" actId="26606"/>
          <ac:grpSpMkLst>
            <pc:docMk/>
            <pc:sldMk cId="2314968993" sldId="256"/>
            <ac:grpSpMk id="13" creationId="{5EDAD761-2CF4-463A-AD87-1D4E8549D7A5}"/>
          </ac:grpSpMkLst>
        </pc:grpChg>
        <pc:picChg chg="del">
          <ac:chgData name="Caroline Jawad" userId="ebec8957-a986-4a6f-937a-47250bfdae89" providerId="ADAL" clId="{D6CB274A-22BD-45FA-B60B-BC44B3131E03}" dt="2021-10-21T06:30:25.296" v="0" actId="478"/>
          <ac:picMkLst>
            <pc:docMk/>
            <pc:sldMk cId="2314968993" sldId="256"/>
            <ac:picMk id="4" creationId="{634ABDF2-9FA5-4F81-926C-F32DED8F7776}"/>
          </ac:picMkLst>
        </pc:picChg>
        <pc:picChg chg="add mod ord">
          <ac:chgData name="Caroline Jawad" userId="ebec8957-a986-4a6f-937a-47250bfdae89" providerId="ADAL" clId="{D6CB274A-22BD-45FA-B60B-BC44B3131E03}" dt="2021-10-21T06:31:12.452" v="45" actId="26606"/>
          <ac:picMkLst>
            <pc:docMk/>
            <pc:sldMk cId="2314968993" sldId="256"/>
            <ac:picMk id="5" creationId="{32D3BD9C-6E4F-4A7A-A2B3-F3461E3269A6}"/>
          </ac:picMkLst>
        </pc:picChg>
      </pc:sldChg>
      <pc:sldChg chg="addSp delSp modSp add del mod setBg delDesignElem">
        <pc:chgData name="Caroline Jawad" userId="ebec8957-a986-4a6f-937a-47250bfdae89" providerId="ADAL" clId="{D6CB274A-22BD-45FA-B60B-BC44B3131E03}" dt="2021-10-21T06:35:03.661" v="50" actId="47"/>
        <pc:sldMkLst>
          <pc:docMk/>
          <pc:sldMk cId="2557079471" sldId="334"/>
        </pc:sldMkLst>
        <pc:spChg chg="mod">
          <ac:chgData name="Caroline Jawad" userId="ebec8957-a986-4a6f-937a-47250bfdae89" providerId="ADAL" clId="{D6CB274A-22BD-45FA-B60B-BC44B3131E03}" dt="2021-10-21T06:34:50.775" v="49" actId="26606"/>
          <ac:spMkLst>
            <pc:docMk/>
            <pc:sldMk cId="2557079471" sldId="334"/>
            <ac:spMk id="2" creationId="{00000000-0000-0000-0000-000000000000}"/>
          </ac:spMkLst>
        </pc:spChg>
        <pc:spChg chg="mod">
          <ac:chgData name="Caroline Jawad" userId="ebec8957-a986-4a6f-937a-47250bfdae89" providerId="ADAL" clId="{D6CB274A-22BD-45FA-B60B-BC44B3131E03}" dt="2021-10-21T06:34:50.775" v="49" actId="26606"/>
          <ac:spMkLst>
            <pc:docMk/>
            <pc:sldMk cId="2557079471" sldId="334"/>
            <ac:spMk id="3" creationId="{00000000-0000-0000-0000-000000000000}"/>
          </ac:spMkLst>
        </pc:spChg>
        <pc:spChg chg="add">
          <ac:chgData name="Caroline Jawad" userId="ebec8957-a986-4a6f-937a-47250bfdae89" providerId="ADAL" clId="{D6CB274A-22BD-45FA-B60B-BC44B3131E03}" dt="2021-10-21T06:34:50.775" v="49" actId="26606"/>
          <ac:spMkLst>
            <pc:docMk/>
            <pc:sldMk cId="2557079471" sldId="334"/>
            <ac:spMk id="5" creationId="{8651CFA9-6065-4243-AC48-858E359780B1}"/>
          </ac:spMkLst>
        </pc:spChg>
        <pc:spChg chg="add">
          <ac:chgData name="Caroline Jawad" userId="ebec8957-a986-4a6f-937a-47250bfdae89" providerId="ADAL" clId="{D6CB274A-22BD-45FA-B60B-BC44B3131E03}" dt="2021-10-21T06:34:50.775" v="49" actId="26606"/>
          <ac:spMkLst>
            <pc:docMk/>
            <pc:sldMk cId="2557079471" sldId="334"/>
            <ac:spMk id="6" creationId="{7462BFBC-0E19-4E6F-B0C7-CD5C519BC311}"/>
          </ac:spMkLst>
        </pc:spChg>
        <pc:spChg chg="del">
          <ac:chgData name="Caroline Jawad" userId="ebec8957-a986-4a6f-937a-47250bfdae89" providerId="ADAL" clId="{D6CB274A-22BD-45FA-B60B-BC44B3131E03}" dt="2021-10-21T06:34:25.544" v="47"/>
          <ac:spMkLst>
            <pc:docMk/>
            <pc:sldMk cId="2557079471" sldId="334"/>
            <ac:spMk id="8" creationId="{1C799903-48D5-4A31-A1A2-541072D9771E}"/>
          </ac:spMkLst>
        </pc:spChg>
        <pc:spChg chg="del">
          <ac:chgData name="Caroline Jawad" userId="ebec8957-a986-4a6f-937a-47250bfdae89" providerId="ADAL" clId="{D6CB274A-22BD-45FA-B60B-BC44B3131E03}" dt="2021-10-21T06:34:25.544" v="47"/>
          <ac:spMkLst>
            <pc:docMk/>
            <pc:sldMk cId="2557079471" sldId="334"/>
            <ac:spMk id="10" creationId="{8EFFF109-FC58-4FD3-BE05-9775A1310F55}"/>
          </ac:spMkLst>
        </pc:spChg>
        <pc:spChg chg="del">
          <ac:chgData name="Caroline Jawad" userId="ebec8957-a986-4a6f-937a-47250bfdae89" providerId="ADAL" clId="{D6CB274A-22BD-45FA-B60B-BC44B3131E03}" dt="2021-10-21T06:34:25.544" v="47"/>
          <ac:spMkLst>
            <pc:docMk/>
            <pc:sldMk cId="2557079471" sldId="334"/>
            <ac:spMk id="12" creationId="{E1B96AD6-92A9-4273-A62B-96A1C3E0BA95}"/>
          </ac:spMkLst>
        </pc:spChg>
        <pc:spChg chg="del">
          <ac:chgData name="Caroline Jawad" userId="ebec8957-a986-4a6f-937a-47250bfdae89" providerId="ADAL" clId="{D6CB274A-22BD-45FA-B60B-BC44B3131E03}" dt="2021-10-21T06:34:25.544" v="47"/>
          <ac:spMkLst>
            <pc:docMk/>
            <pc:sldMk cId="2557079471" sldId="334"/>
            <ac:spMk id="14" creationId="{463EEC44-1BA3-44ED-81FC-A644B04B2A44}"/>
          </ac:spMkLst>
        </pc:spChg>
        <pc:spChg chg="add">
          <ac:chgData name="Caroline Jawad" userId="ebec8957-a986-4a6f-937a-47250bfdae89" providerId="ADAL" clId="{D6CB274A-22BD-45FA-B60B-BC44B3131E03}" dt="2021-10-21T06:34:50.775" v="49" actId="26606"/>
          <ac:spMkLst>
            <pc:docMk/>
            <pc:sldMk cId="2557079471" sldId="334"/>
            <ac:spMk id="16" creationId="{D813CD98-5EBE-426D-A4AC-FA5518B099DE}"/>
          </ac:spMkLst>
        </pc:spChg>
        <pc:spChg chg="add">
          <ac:chgData name="Caroline Jawad" userId="ebec8957-a986-4a6f-937a-47250bfdae89" providerId="ADAL" clId="{D6CB274A-22BD-45FA-B60B-BC44B3131E03}" dt="2021-10-21T06:34:50.775" v="49" actId="26606"/>
          <ac:spMkLst>
            <pc:docMk/>
            <pc:sldMk cId="2557079471" sldId="334"/>
            <ac:spMk id="18" creationId="{B453545A-B2D3-41EE-A91C-DBF43402DD43}"/>
          </ac:spMkLst>
        </pc:spChg>
        <pc:grpChg chg="add">
          <ac:chgData name="Caroline Jawad" userId="ebec8957-a986-4a6f-937a-47250bfdae89" providerId="ADAL" clId="{D6CB274A-22BD-45FA-B60B-BC44B3131E03}" dt="2021-10-21T06:34:50.775" v="49" actId="26606"/>
          <ac:grpSpMkLst>
            <pc:docMk/>
            <pc:sldMk cId="2557079471" sldId="334"/>
            <ac:grpSpMk id="7" creationId="{F2C2A007-4AE9-49C4-B364-5FDF34596224}"/>
          </ac:grpSpMkLst>
        </pc:grpChg>
      </pc:sldChg>
      <pc:sldChg chg="addSp delSp add mod setBg delDesignElem">
        <pc:chgData name="Caroline Jawad" userId="ebec8957-a986-4a6f-937a-47250bfdae89" providerId="ADAL" clId="{D6CB274A-22BD-45FA-B60B-BC44B3131E03}" dt="2021-10-21T06:35:21.502" v="55" actId="26606"/>
        <pc:sldMkLst>
          <pc:docMk/>
          <pc:sldMk cId="2829955655" sldId="334"/>
        </pc:sldMkLst>
        <pc:spChg chg="del">
          <ac:chgData name="Caroline Jawad" userId="ebec8957-a986-4a6f-937a-47250bfdae89" providerId="ADAL" clId="{D6CB274A-22BD-45FA-B60B-BC44B3131E03}" dt="2021-10-21T06:35:11.525" v="53"/>
          <ac:spMkLst>
            <pc:docMk/>
            <pc:sldMk cId="2829955655" sldId="334"/>
            <ac:spMk id="5" creationId="{8651CFA9-6065-4243-AC48-858E359780B1}"/>
          </ac:spMkLst>
        </pc:spChg>
        <pc:spChg chg="del">
          <ac:chgData name="Caroline Jawad" userId="ebec8957-a986-4a6f-937a-47250bfdae89" providerId="ADAL" clId="{D6CB274A-22BD-45FA-B60B-BC44B3131E03}" dt="2021-10-21T06:35:11.525" v="53"/>
          <ac:spMkLst>
            <pc:docMk/>
            <pc:sldMk cId="2829955655" sldId="334"/>
            <ac:spMk id="6" creationId="{7462BFBC-0E19-4E6F-B0C7-CD5C519BC311}"/>
          </ac:spMkLst>
        </pc:spChg>
        <pc:spChg chg="add">
          <ac:chgData name="Caroline Jawad" userId="ebec8957-a986-4a6f-937a-47250bfdae89" providerId="ADAL" clId="{D6CB274A-22BD-45FA-B60B-BC44B3131E03}" dt="2021-10-21T06:35:21.502" v="55" actId="26606"/>
          <ac:spMkLst>
            <pc:docMk/>
            <pc:sldMk cId="2829955655" sldId="334"/>
            <ac:spMk id="8" creationId="{8651CFA9-6065-4243-AC48-858E359780B1}"/>
          </ac:spMkLst>
        </pc:spChg>
        <pc:spChg chg="add">
          <ac:chgData name="Caroline Jawad" userId="ebec8957-a986-4a6f-937a-47250bfdae89" providerId="ADAL" clId="{D6CB274A-22BD-45FA-B60B-BC44B3131E03}" dt="2021-10-21T06:35:21.502" v="55" actId="26606"/>
          <ac:spMkLst>
            <pc:docMk/>
            <pc:sldMk cId="2829955655" sldId="334"/>
            <ac:spMk id="9" creationId="{D813CD98-5EBE-426D-A4AC-FA5518B099DE}"/>
          </ac:spMkLst>
        </pc:spChg>
        <pc:spChg chg="add">
          <ac:chgData name="Caroline Jawad" userId="ebec8957-a986-4a6f-937a-47250bfdae89" providerId="ADAL" clId="{D6CB274A-22BD-45FA-B60B-BC44B3131E03}" dt="2021-10-21T06:35:21.502" v="55" actId="26606"/>
          <ac:spMkLst>
            <pc:docMk/>
            <pc:sldMk cId="2829955655" sldId="334"/>
            <ac:spMk id="10" creationId="{7462BFBC-0E19-4E6F-B0C7-CD5C519BC311}"/>
          </ac:spMkLst>
        </pc:spChg>
        <pc:spChg chg="add">
          <ac:chgData name="Caroline Jawad" userId="ebec8957-a986-4a6f-937a-47250bfdae89" providerId="ADAL" clId="{D6CB274A-22BD-45FA-B60B-BC44B3131E03}" dt="2021-10-21T06:35:21.502" v="55" actId="26606"/>
          <ac:spMkLst>
            <pc:docMk/>
            <pc:sldMk cId="2829955655" sldId="334"/>
            <ac:spMk id="11" creationId="{B453545A-B2D3-41EE-A91C-DBF43402DD43}"/>
          </ac:spMkLst>
        </pc:spChg>
        <pc:spChg chg="del">
          <ac:chgData name="Caroline Jawad" userId="ebec8957-a986-4a6f-937a-47250bfdae89" providerId="ADAL" clId="{D6CB274A-22BD-45FA-B60B-BC44B3131E03}" dt="2021-10-21T06:35:11.525" v="53"/>
          <ac:spMkLst>
            <pc:docMk/>
            <pc:sldMk cId="2829955655" sldId="334"/>
            <ac:spMk id="16" creationId="{D813CD98-5EBE-426D-A4AC-FA5518B099DE}"/>
          </ac:spMkLst>
        </pc:spChg>
        <pc:spChg chg="del">
          <ac:chgData name="Caroline Jawad" userId="ebec8957-a986-4a6f-937a-47250bfdae89" providerId="ADAL" clId="{D6CB274A-22BD-45FA-B60B-BC44B3131E03}" dt="2021-10-21T06:35:11.525" v="53"/>
          <ac:spMkLst>
            <pc:docMk/>
            <pc:sldMk cId="2829955655" sldId="334"/>
            <ac:spMk id="18" creationId="{B453545A-B2D3-41EE-A91C-DBF43402DD43}"/>
          </ac:spMkLst>
        </pc:spChg>
        <pc:grpChg chg="del">
          <ac:chgData name="Caroline Jawad" userId="ebec8957-a986-4a6f-937a-47250bfdae89" providerId="ADAL" clId="{D6CB274A-22BD-45FA-B60B-BC44B3131E03}" dt="2021-10-21T06:35:11.525" v="53"/>
          <ac:grpSpMkLst>
            <pc:docMk/>
            <pc:sldMk cId="2829955655" sldId="334"/>
            <ac:grpSpMk id="7" creationId="{F2C2A007-4AE9-49C4-B364-5FDF34596224}"/>
          </ac:grpSpMkLst>
        </pc:grpChg>
        <pc:grpChg chg="add">
          <ac:chgData name="Caroline Jawad" userId="ebec8957-a986-4a6f-937a-47250bfdae89" providerId="ADAL" clId="{D6CB274A-22BD-45FA-B60B-BC44B3131E03}" dt="2021-10-21T06:35:21.502" v="55" actId="26606"/>
          <ac:grpSpMkLst>
            <pc:docMk/>
            <pc:sldMk cId="2829955655" sldId="334"/>
            <ac:grpSpMk id="12" creationId="{F2C2A007-4AE9-49C4-B364-5FDF34596224}"/>
          </ac:grpSpMkLst>
        </pc:grpChg>
      </pc:sldChg>
      <pc:sldChg chg="modSp add mod">
        <pc:chgData name="Caroline Jawad" userId="ebec8957-a986-4a6f-937a-47250bfdae89" providerId="ADAL" clId="{D6CB274A-22BD-45FA-B60B-BC44B3131E03}" dt="2021-10-21T06:35:42.761" v="59" actId="1076"/>
        <pc:sldMkLst>
          <pc:docMk/>
          <pc:sldMk cId="779678932" sldId="335"/>
        </pc:sldMkLst>
        <pc:spChg chg="mod">
          <ac:chgData name="Caroline Jawad" userId="ebec8957-a986-4a6f-937a-47250bfdae89" providerId="ADAL" clId="{D6CB274A-22BD-45FA-B60B-BC44B3131E03}" dt="2021-10-21T06:35:31.949" v="56" actId="1076"/>
          <ac:spMkLst>
            <pc:docMk/>
            <pc:sldMk cId="779678932" sldId="335"/>
            <ac:spMk id="2" creationId="{00000000-0000-0000-0000-000000000000}"/>
          </ac:spMkLst>
        </pc:spChg>
        <pc:spChg chg="mod">
          <ac:chgData name="Caroline Jawad" userId="ebec8957-a986-4a6f-937a-47250bfdae89" providerId="ADAL" clId="{D6CB274A-22BD-45FA-B60B-BC44B3131E03}" dt="2021-10-21T06:35:37.433" v="58" actId="20577"/>
          <ac:spMkLst>
            <pc:docMk/>
            <pc:sldMk cId="779678932" sldId="335"/>
            <ac:spMk id="7171" creationId="{00000000-0000-0000-0000-000000000000}"/>
          </ac:spMkLst>
        </pc:spChg>
        <pc:spChg chg="mod">
          <ac:chgData name="Caroline Jawad" userId="ebec8957-a986-4a6f-937a-47250bfdae89" providerId="ADAL" clId="{D6CB274A-22BD-45FA-B60B-BC44B3131E03}" dt="2021-10-21T06:35:42.761" v="59" actId="1076"/>
          <ac:spMkLst>
            <pc:docMk/>
            <pc:sldMk cId="779678932" sldId="335"/>
            <ac:spMk id="7174" creationId="{00000000-0000-0000-0000-000000000000}"/>
          </ac:spMkLst>
        </pc:spChg>
      </pc:sldChg>
      <pc:sldChg chg="add del">
        <pc:chgData name="Caroline Jawad" userId="ebec8957-a986-4a6f-937a-47250bfdae89" providerId="ADAL" clId="{D6CB274A-22BD-45FA-B60B-BC44B3131E03}" dt="2021-10-21T06:35:03.661" v="50" actId="47"/>
        <pc:sldMkLst>
          <pc:docMk/>
          <pc:sldMk cId="1758444665" sldId="335"/>
        </pc:sldMkLst>
      </pc:sldChg>
      <pc:sldChg chg="addSp modSp add del mod setBg">
        <pc:chgData name="Caroline Jawad" userId="ebec8957-a986-4a6f-937a-47250bfdae89" providerId="ADAL" clId="{D6CB274A-22BD-45FA-B60B-BC44B3131E03}" dt="2021-10-21T06:35:03.661" v="50" actId="47"/>
        <pc:sldMkLst>
          <pc:docMk/>
          <pc:sldMk cId="1009979324" sldId="336"/>
        </pc:sldMkLst>
        <pc:spChg chg="mod">
          <ac:chgData name="Caroline Jawad" userId="ebec8957-a986-4a6f-937a-47250bfdae89" providerId="ADAL" clId="{D6CB274A-22BD-45FA-B60B-BC44B3131E03}" dt="2021-10-21T06:34:38.726" v="48" actId="26606"/>
          <ac:spMkLst>
            <pc:docMk/>
            <pc:sldMk cId="1009979324" sldId="336"/>
            <ac:spMk id="5" creationId="{1F508093-B9E3-9649-9FA1-BCE630B3F6FD}"/>
          </ac:spMkLst>
        </pc:spChg>
        <pc:spChg chg="mod">
          <ac:chgData name="Caroline Jawad" userId="ebec8957-a986-4a6f-937a-47250bfdae89" providerId="ADAL" clId="{D6CB274A-22BD-45FA-B60B-BC44B3131E03}" dt="2021-10-21T06:34:38.726" v="48" actId="26606"/>
          <ac:spMkLst>
            <pc:docMk/>
            <pc:sldMk cId="1009979324" sldId="336"/>
            <ac:spMk id="6" creationId="{AA2C3F8A-C9B1-8540-A333-5F19717A10B6}"/>
          </ac:spMkLst>
        </pc:spChg>
        <pc:spChg chg="add">
          <ac:chgData name="Caroline Jawad" userId="ebec8957-a986-4a6f-937a-47250bfdae89" providerId="ADAL" clId="{D6CB274A-22BD-45FA-B60B-BC44B3131E03}" dt="2021-10-21T06:34:38.726" v="48" actId="26606"/>
          <ac:spMkLst>
            <pc:docMk/>
            <pc:sldMk cId="1009979324" sldId="336"/>
            <ac:spMk id="11" creationId="{8651CFA9-6065-4243-AC48-858E359780B1}"/>
          </ac:spMkLst>
        </pc:spChg>
        <pc:spChg chg="add">
          <ac:chgData name="Caroline Jawad" userId="ebec8957-a986-4a6f-937a-47250bfdae89" providerId="ADAL" clId="{D6CB274A-22BD-45FA-B60B-BC44B3131E03}" dt="2021-10-21T06:34:38.726" v="48" actId="26606"/>
          <ac:spMkLst>
            <pc:docMk/>
            <pc:sldMk cId="1009979324" sldId="336"/>
            <ac:spMk id="13" creationId="{7462BFBC-0E19-4E6F-B0C7-CD5C519BC311}"/>
          </ac:spMkLst>
        </pc:spChg>
        <pc:spChg chg="add">
          <ac:chgData name="Caroline Jawad" userId="ebec8957-a986-4a6f-937a-47250bfdae89" providerId="ADAL" clId="{D6CB274A-22BD-45FA-B60B-BC44B3131E03}" dt="2021-10-21T06:34:38.726" v="48" actId="26606"/>
          <ac:spMkLst>
            <pc:docMk/>
            <pc:sldMk cId="1009979324" sldId="336"/>
            <ac:spMk id="19" creationId="{D813CD98-5EBE-426D-A4AC-FA5518B099DE}"/>
          </ac:spMkLst>
        </pc:spChg>
        <pc:spChg chg="add">
          <ac:chgData name="Caroline Jawad" userId="ebec8957-a986-4a6f-937a-47250bfdae89" providerId="ADAL" clId="{D6CB274A-22BD-45FA-B60B-BC44B3131E03}" dt="2021-10-21T06:34:38.726" v="48" actId="26606"/>
          <ac:spMkLst>
            <pc:docMk/>
            <pc:sldMk cId="1009979324" sldId="336"/>
            <ac:spMk id="21" creationId="{B453545A-B2D3-41EE-A91C-DBF43402DD43}"/>
          </ac:spMkLst>
        </pc:spChg>
        <pc:grpChg chg="add">
          <ac:chgData name="Caroline Jawad" userId="ebec8957-a986-4a6f-937a-47250bfdae89" providerId="ADAL" clId="{D6CB274A-22BD-45FA-B60B-BC44B3131E03}" dt="2021-10-21T06:34:38.726" v="48" actId="26606"/>
          <ac:grpSpMkLst>
            <pc:docMk/>
            <pc:sldMk cId="1009979324" sldId="336"/>
            <ac:grpSpMk id="15" creationId="{F2C2A007-4AE9-49C4-B364-5FDF34596224}"/>
          </ac:grpSpMkLst>
        </pc:grpChg>
      </pc:sldChg>
      <pc:sldChg chg="addSp delSp add mod setBg delDesignElem">
        <pc:chgData name="Caroline Jawad" userId="ebec8957-a986-4a6f-937a-47250bfdae89" providerId="ADAL" clId="{D6CB274A-22BD-45FA-B60B-BC44B3131E03}" dt="2021-10-21T06:35:16.871" v="54" actId="26606"/>
        <pc:sldMkLst>
          <pc:docMk/>
          <pc:sldMk cId="1612182557" sldId="336"/>
        </pc:sldMkLst>
        <pc:spChg chg="add">
          <ac:chgData name="Caroline Jawad" userId="ebec8957-a986-4a6f-937a-47250bfdae89" providerId="ADAL" clId="{D6CB274A-22BD-45FA-B60B-BC44B3131E03}" dt="2021-10-21T06:35:16.871" v="54" actId="26606"/>
          <ac:spMkLst>
            <pc:docMk/>
            <pc:sldMk cId="1612182557" sldId="336"/>
            <ac:spMk id="8" creationId="{8651CFA9-6065-4243-AC48-858E359780B1}"/>
          </ac:spMkLst>
        </pc:spChg>
        <pc:spChg chg="add">
          <ac:chgData name="Caroline Jawad" userId="ebec8957-a986-4a6f-937a-47250bfdae89" providerId="ADAL" clId="{D6CB274A-22BD-45FA-B60B-BC44B3131E03}" dt="2021-10-21T06:35:16.871" v="54" actId="26606"/>
          <ac:spMkLst>
            <pc:docMk/>
            <pc:sldMk cId="1612182557" sldId="336"/>
            <ac:spMk id="9" creationId="{7462BFBC-0E19-4E6F-B0C7-CD5C519BC311}"/>
          </ac:spMkLst>
        </pc:spChg>
        <pc:spChg chg="del">
          <ac:chgData name="Caroline Jawad" userId="ebec8957-a986-4a6f-937a-47250bfdae89" providerId="ADAL" clId="{D6CB274A-22BD-45FA-B60B-BC44B3131E03}" dt="2021-10-21T06:35:11.525" v="53"/>
          <ac:spMkLst>
            <pc:docMk/>
            <pc:sldMk cId="1612182557" sldId="336"/>
            <ac:spMk id="11" creationId="{8651CFA9-6065-4243-AC48-858E359780B1}"/>
          </ac:spMkLst>
        </pc:spChg>
        <pc:spChg chg="add">
          <ac:chgData name="Caroline Jawad" userId="ebec8957-a986-4a6f-937a-47250bfdae89" providerId="ADAL" clId="{D6CB274A-22BD-45FA-B60B-BC44B3131E03}" dt="2021-10-21T06:35:16.871" v="54" actId="26606"/>
          <ac:spMkLst>
            <pc:docMk/>
            <pc:sldMk cId="1612182557" sldId="336"/>
            <ac:spMk id="12" creationId="{D813CD98-5EBE-426D-A4AC-FA5518B099DE}"/>
          </ac:spMkLst>
        </pc:spChg>
        <pc:spChg chg="del">
          <ac:chgData name="Caroline Jawad" userId="ebec8957-a986-4a6f-937a-47250bfdae89" providerId="ADAL" clId="{D6CB274A-22BD-45FA-B60B-BC44B3131E03}" dt="2021-10-21T06:35:11.525" v="53"/>
          <ac:spMkLst>
            <pc:docMk/>
            <pc:sldMk cId="1612182557" sldId="336"/>
            <ac:spMk id="13" creationId="{7462BFBC-0E19-4E6F-B0C7-CD5C519BC311}"/>
          </ac:spMkLst>
        </pc:spChg>
        <pc:spChg chg="add">
          <ac:chgData name="Caroline Jawad" userId="ebec8957-a986-4a6f-937a-47250bfdae89" providerId="ADAL" clId="{D6CB274A-22BD-45FA-B60B-BC44B3131E03}" dt="2021-10-21T06:35:16.871" v="54" actId="26606"/>
          <ac:spMkLst>
            <pc:docMk/>
            <pc:sldMk cId="1612182557" sldId="336"/>
            <ac:spMk id="14" creationId="{B453545A-B2D3-41EE-A91C-DBF43402DD43}"/>
          </ac:spMkLst>
        </pc:spChg>
        <pc:spChg chg="del">
          <ac:chgData name="Caroline Jawad" userId="ebec8957-a986-4a6f-937a-47250bfdae89" providerId="ADAL" clId="{D6CB274A-22BD-45FA-B60B-BC44B3131E03}" dt="2021-10-21T06:35:11.525" v="53"/>
          <ac:spMkLst>
            <pc:docMk/>
            <pc:sldMk cId="1612182557" sldId="336"/>
            <ac:spMk id="19" creationId="{D813CD98-5EBE-426D-A4AC-FA5518B099DE}"/>
          </ac:spMkLst>
        </pc:spChg>
        <pc:spChg chg="del">
          <ac:chgData name="Caroline Jawad" userId="ebec8957-a986-4a6f-937a-47250bfdae89" providerId="ADAL" clId="{D6CB274A-22BD-45FA-B60B-BC44B3131E03}" dt="2021-10-21T06:35:11.525" v="53"/>
          <ac:spMkLst>
            <pc:docMk/>
            <pc:sldMk cId="1612182557" sldId="336"/>
            <ac:spMk id="21" creationId="{B453545A-B2D3-41EE-A91C-DBF43402DD43}"/>
          </ac:spMkLst>
        </pc:spChg>
        <pc:grpChg chg="add">
          <ac:chgData name="Caroline Jawad" userId="ebec8957-a986-4a6f-937a-47250bfdae89" providerId="ADAL" clId="{D6CB274A-22BD-45FA-B60B-BC44B3131E03}" dt="2021-10-21T06:35:16.871" v="54" actId="26606"/>
          <ac:grpSpMkLst>
            <pc:docMk/>
            <pc:sldMk cId="1612182557" sldId="336"/>
            <ac:grpSpMk id="10" creationId="{F2C2A007-4AE9-49C4-B364-5FDF34596224}"/>
          </ac:grpSpMkLst>
        </pc:grpChg>
        <pc:grpChg chg="del">
          <ac:chgData name="Caroline Jawad" userId="ebec8957-a986-4a6f-937a-47250bfdae89" providerId="ADAL" clId="{D6CB274A-22BD-45FA-B60B-BC44B3131E03}" dt="2021-10-21T06:35:11.525" v="53"/>
          <ac:grpSpMkLst>
            <pc:docMk/>
            <pc:sldMk cId="1612182557" sldId="336"/>
            <ac:grpSpMk id="15" creationId="{F2C2A007-4AE9-49C4-B364-5FDF34596224}"/>
          </ac:grpSpMkLst>
        </pc:gr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3A854B-C486-4178-9649-AA81A9DE5CA0}"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8CEBF288-D8F2-4D7D-BC4C-CCA2B83928DD}">
      <dgm:prSet/>
      <dgm:spPr/>
      <dgm:t>
        <a:bodyPr/>
        <a:lstStyle/>
        <a:p>
          <a:r>
            <a:rPr lang="en-GB"/>
            <a:t>Even the most passive methods of data collection and quantitative analysis have some interactional aspects, and it is impossible to absolutely control for and ensure the unobtrusiveness of research applications and interventions. </a:t>
          </a:r>
          <a:endParaRPr lang="en-US"/>
        </a:p>
      </dgm:t>
    </dgm:pt>
    <dgm:pt modelId="{488CF2FA-3730-4CBC-8E35-9810071AC8B5}" type="parTrans" cxnId="{C0DF8B22-E6F6-4ACA-8411-6C6F38EFC021}">
      <dgm:prSet/>
      <dgm:spPr/>
      <dgm:t>
        <a:bodyPr/>
        <a:lstStyle/>
        <a:p>
          <a:endParaRPr lang="en-US"/>
        </a:p>
      </dgm:t>
    </dgm:pt>
    <dgm:pt modelId="{E29CC399-7A0B-47D4-9618-65E734D5FAD7}" type="sibTrans" cxnId="{C0DF8B22-E6F6-4ACA-8411-6C6F38EFC021}">
      <dgm:prSet/>
      <dgm:spPr/>
      <dgm:t>
        <a:bodyPr/>
        <a:lstStyle/>
        <a:p>
          <a:endParaRPr lang="en-US"/>
        </a:p>
      </dgm:t>
    </dgm:pt>
    <dgm:pt modelId="{F7726DEA-E166-442F-A1D1-90828D3E2B7F}">
      <dgm:prSet/>
      <dgm:spPr/>
      <dgm:t>
        <a:bodyPr/>
        <a:lstStyle/>
        <a:p>
          <a:r>
            <a:rPr lang="en-GB"/>
            <a:t>Power dynamics flow through every vein of the research process; therefore, it is our ethical duty to intentionally and mindfully attend to our role(s) in the contextual power interplay of the research process.</a:t>
          </a:r>
          <a:endParaRPr lang="en-US"/>
        </a:p>
      </dgm:t>
    </dgm:pt>
    <dgm:pt modelId="{98DB88E3-713D-42FD-B560-D82BF3D3B9F7}" type="parTrans" cxnId="{ABE6E304-0881-4B81-A21F-09C375A75131}">
      <dgm:prSet/>
      <dgm:spPr/>
      <dgm:t>
        <a:bodyPr/>
        <a:lstStyle/>
        <a:p>
          <a:endParaRPr lang="en-US"/>
        </a:p>
      </dgm:t>
    </dgm:pt>
    <dgm:pt modelId="{B1BB4C54-5835-47D1-8392-3789062D8E24}" type="sibTrans" cxnId="{ABE6E304-0881-4B81-A21F-09C375A75131}">
      <dgm:prSet/>
      <dgm:spPr/>
      <dgm:t>
        <a:bodyPr/>
        <a:lstStyle/>
        <a:p>
          <a:endParaRPr lang="en-US"/>
        </a:p>
      </dgm:t>
    </dgm:pt>
    <dgm:pt modelId="{3984B556-2E0B-406E-9D0A-9E9318413C99}" type="pres">
      <dgm:prSet presAssocID="{753A854B-C486-4178-9649-AA81A9DE5CA0}" presName="hierChild1" presStyleCnt="0">
        <dgm:presLayoutVars>
          <dgm:chPref val="1"/>
          <dgm:dir/>
          <dgm:animOne val="branch"/>
          <dgm:animLvl val="lvl"/>
          <dgm:resizeHandles/>
        </dgm:presLayoutVars>
      </dgm:prSet>
      <dgm:spPr/>
    </dgm:pt>
    <dgm:pt modelId="{BE1E9724-F4DE-4E74-9D0B-22AE412174A6}" type="pres">
      <dgm:prSet presAssocID="{8CEBF288-D8F2-4D7D-BC4C-CCA2B83928DD}" presName="hierRoot1" presStyleCnt="0"/>
      <dgm:spPr/>
    </dgm:pt>
    <dgm:pt modelId="{924CAF42-818F-4E27-AE9D-4DA1E64AA9AE}" type="pres">
      <dgm:prSet presAssocID="{8CEBF288-D8F2-4D7D-BC4C-CCA2B83928DD}" presName="composite" presStyleCnt="0"/>
      <dgm:spPr/>
    </dgm:pt>
    <dgm:pt modelId="{56F549E3-DD36-4DAB-BB33-A8B3DE0A89E8}" type="pres">
      <dgm:prSet presAssocID="{8CEBF288-D8F2-4D7D-BC4C-CCA2B83928DD}" presName="background" presStyleLbl="node0" presStyleIdx="0" presStyleCnt="2"/>
      <dgm:spPr/>
    </dgm:pt>
    <dgm:pt modelId="{BA831EE9-1B0A-4098-A0C9-27D90346324D}" type="pres">
      <dgm:prSet presAssocID="{8CEBF288-D8F2-4D7D-BC4C-CCA2B83928DD}" presName="text" presStyleLbl="fgAcc0" presStyleIdx="0" presStyleCnt="2">
        <dgm:presLayoutVars>
          <dgm:chPref val="3"/>
        </dgm:presLayoutVars>
      </dgm:prSet>
      <dgm:spPr/>
    </dgm:pt>
    <dgm:pt modelId="{73ECBB6B-6605-4797-A843-ED4A34430F08}" type="pres">
      <dgm:prSet presAssocID="{8CEBF288-D8F2-4D7D-BC4C-CCA2B83928DD}" presName="hierChild2" presStyleCnt="0"/>
      <dgm:spPr/>
    </dgm:pt>
    <dgm:pt modelId="{281DCE88-26DC-4576-9A71-496F17A2BFE3}" type="pres">
      <dgm:prSet presAssocID="{F7726DEA-E166-442F-A1D1-90828D3E2B7F}" presName="hierRoot1" presStyleCnt="0"/>
      <dgm:spPr/>
    </dgm:pt>
    <dgm:pt modelId="{DEE1396B-2E42-499C-8C7F-8B0E6FD7EB65}" type="pres">
      <dgm:prSet presAssocID="{F7726DEA-E166-442F-A1D1-90828D3E2B7F}" presName="composite" presStyleCnt="0"/>
      <dgm:spPr/>
    </dgm:pt>
    <dgm:pt modelId="{0FF0DEF1-9B83-4CED-A732-67F2469DE1E0}" type="pres">
      <dgm:prSet presAssocID="{F7726DEA-E166-442F-A1D1-90828D3E2B7F}" presName="background" presStyleLbl="node0" presStyleIdx="1" presStyleCnt="2"/>
      <dgm:spPr/>
    </dgm:pt>
    <dgm:pt modelId="{FE0F3545-51FB-4E9B-B4AB-3BA1B24C4BD5}" type="pres">
      <dgm:prSet presAssocID="{F7726DEA-E166-442F-A1D1-90828D3E2B7F}" presName="text" presStyleLbl="fgAcc0" presStyleIdx="1" presStyleCnt="2">
        <dgm:presLayoutVars>
          <dgm:chPref val="3"/>
        </dgm:presLayoutVars>
      </dgm:prSet>
      <dgm:spPr/>
    </dgm:pt>
    <dgm:pt modelId="{E1DADB27-6837-4C6B-BD0C-EEECAD23C7C1}" type="pres">
      <dgm:prSet presAssocID="{F7726DEA-E166-442F-A1D1-90828D3E2B7F}" presName="hierChild2" presStyleCnt="0"/>
      <dgm:spPr/>
    </dgm:pt>
  </dgm:ptLst>
  <dgm:cxnLst>
    <dgm:cxn modelId="{ABE6E304-0881-4B81-A21F-09C375A75131}" srcId="{753A854B-C486-4178-9649-AA81A9DE5CA0}" destId="{F7726DEA-E166-442F-A1D1-90828D3E2B7F}" srcOrd="1" destOrd="0" parTransId="{98DB88E3-713D-42FD-B560-D82BF3D3B9F7}" sibTransId="{B1BB4C54-5835-47D1-8392-3789062D8E24}"/>
    <dgm:cxn modelId="{C0DF8B22-E6F6-4ACA-8411-6C6F38EFC021}" srcId="{753A854B-C486-4178-9649-AA81A9DE5CA0}" destId="{8CEBF288-D8F2-4D7D-BC4C-CCA2B83928DD}" srcOrd="0" destOrd="0" parTransId="{488CF2FA-3730-4CBC-8E35-9810071AC8B5}" sibTransId="{E29CC399-7A0B-47D4-9618-65E734D5FAD7}"/>
    <dgm:cxn modelId="{8A68BAB2-0B17-480D-B36F-17CBD8A818F6}" type="presOf" srcId="{8CEBF288-D8F2-4D7D-BC4C-CCA2B83928DD}" destId="{BA831EE9-1B0A-4098-A0C9-27D90346324D}" srcOrd="0" destOrd="0" presId="urn:microsoft.com/office/officeart/2005/8/layout/hierarchy1"/>
    <dgm:cxn modelId="{A30C4EC9-0F07-4BE7-B004-5FBA37AECCB4}" type="presOf" srcId="{753A854B-C486-4178-9649-AA81A9DE5CA0}" destId="{3984B556-2E0B-406E-9D0A-9E9318413C99}" srcOrd="0" destOrd="0" presId="urn:microsoft.com/office/officeart/2005/8/layout/hierarchy1"/>
    <dgm:cxn modelId="{ADD31AF0-C421-4DE5-A1DD-7B2FC81553BE}" type="presOf" srcId="{F7726DEA-E166-442F-A1D1-90828D3E2B7F}" destId="{FE0F3545-51FB-4E9B-B4AB-3BA1B24C4BD5}" srcOrd="0" destOrd="0" presId="urn:microsoft.com/office/officeart/2005/8/layout/hierarchy1"/>
    <dgm:cxn modelId="{88D1A00E-2661-45B7-B88B-F02AC05E244D}" type="presParOf" srcId="{3984B556-2E0B-406E-9D0A-9E9318413C99}" destId="{BE1E9724-F4DE-4E74-9D0B-22AE412174A6}" srcOrd="0" destOrd="0" presId="urn:microsoft.com/office/officeart/2005/8/layout/hierarchy1"/>
    <dgm:cxn modelId="{E29CE9AE-F016-41EB-8623-B52F81ADEFCA}" type="presParOf" srcId="{BE1E9724-F4DE-4E74-9D0B-22AE412174A6}" destId="{924CAF42-818F-4E27-AE9D-4DA1E64AA9AE}" srcOrd="0" destOrd="0" presId="urn:microsoft.com/office/officeart/2005/8/layout/hierarchy1"/>
    <dgm:cxn modelId="{402B919A-BD5F-44BA-A6A8-58561AA26C27}" type="presParOf" srcId="{924CAF42-818F-4E27-AE9D-4DA1E64AA9AE}" destId="{56F549E3-DD36-4DAB-BB33-A8B3DE0A89E8}" srcOrd="0" destOrd="0" presId="urn:microsoft.com/office/officeart/2005/8/layout/hierarchy1"/>
    <dgm:cxn modelId="{7DF13327-B9BB-4E9E-A6D1-2EA566A646FF}" type="presParOf" srcId="{924CAF42-818F-4E27-AE9D-4DA1E64AA9AE}" destId="{BA831EE9-1B0A-4098-A0C9-27D90346324D}" srcOrd="1" destOrd="0" presId="urn:microsoft.com/office/officeart/2005/8/layout/hierarchy1"/>
    <dgm:cxn modelId="{81955249-EE79-4780-8C12-4F68303AF089}" type="presParOf" srcId="{BE1E9724-F4DE-4E74-9D0B-22AE412174A6}" destId="{73ECBB6B-6605-4797-A843-ED4A34430F08}" srcOrd="1" destOrd="0" presId="urn:microsoft.com/office/officeart/2005/8/layout/hierarchy1"/>
    <dgm:cxn modelId="{A018E344-AEDA-4846-878C-471B35E22A3A}" type="presParOf" srcId="{3984B556-2E0B-406E-9D0A-9E9318413C99}" destId="{281DCE88-26DC-4576-9A71-496F17A2BFE3}" srcOrd="1" destOrd="0" presId="urn:microsoft.com/office/officeart/2005/8/layout/hierarchy1"/>
    <dgm:cxn modelId="{9C67B6B9-4FCB-48A5-8AAA-50316AA90DED}" type="presParOf" srcId="{281DCE88-26DC-4576-9A71-496F17A2BFE3}" destId="{DEE1396B-2E42-499C-8C7F-8B0E6FD7EB65}" srcOrd="0" destOrd="0" presId="urn:microsoft.com/office/officeart/2005/8/layout/hierarchy1"/>
    <dgm:cxn modelId="{62AA3728-51C8-4F1E-809D-F81F2622BF65}" type="presParOf" srcId="{DEE1396B-2E42-499C-8C7F-8B0E6FD7EB65}" destId="{0FF0DEF1-9B83-4CED-A732-67F2469DE1E0}" srcOrd="0" destOrd="0" presId="urn:microsoft.com/office/officeart/2005/8/layout/hierarchy1"/>
    <dgm:cxn modelId="{6AE8545E-92AD-4231-8075-145402F0D6B5}" type="presParOf" srcId="{DEE1396B-2E42-499C-8C7F-8B0E6FD7EB65}" destId="{FE0F3545-51FB-4E9B-B4AB-3BA1B24C4BD5}" srcOrd="1" destOrd="0" presId="urn:microsoft.com/office/officeart/2005/8/layout/hierarchy1"/>
    <dgm:cxn modelId="{B4E72558-3BEA-4DE9-A4E6-5873B3E61F16}" type="presParOf" srcId="{281DCE88-26DC-4576-9A71-496F17A2BFE3}" destId="{E1DADB27-6837-4C6B-BD0C-EEECAD23C7C1}"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F549E3-DD36-4DAB-BB33-A8B3DE0A89E8}">
      <dsp:nvSpPr>
        <dsp:cNvPr id="0" name=""/>
        <dsp:cNvSpPr/>
      </dsp:nvSpPr>
      <dsp:spPr>
        <a:xfrm>
          <a:off x="1283"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831EE9-1B0A-4098-A0C9-27D90346324D}">
      <dsp:nvSpPr>
        <dsp:cNvPr id="0" name=""/>
        <dsp:cNvSpPr/>
      </dsp:nvSpPr>
      <dsp:spPr>
        <a:xfrm>
          <a:off x="501904"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Even the most passive methods of data collection and quantitative analysis have some interactional aspects, and it is impossible to absolutely control for and ensure the unobtrusiveness of research applications and interventions. </a:t>
          </a:r>
          <a:endParaRPr lang="en-US" sz="2200" kern="1200"/>
        </a:p>
      </dsp:txBody>
      <dsp:txXfrm>
        <a:off x="585701" y="722249"/>
        <a:ext cx="4337991" cy="2693452"/>
      </dsp:txXfrm>
    </dsp:sp>
    <dsp:sp modelId="{0FF0DEF1-9B83-4CED-A732-67F2469DE1E0}">
      <dsp:nvSpPr>
        <dsp:cNvPr id="0" name=""/>
        <dsp:cNvSpPr/>
      </dsp:nvSpPr>
      <dsp:spPr>
        <a:xfrm>
          <a:off x="5508110"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0F3545-51FB-4E9B-B4AB-3BA1B24C4BD5}">
      <dsp:nvSpPr>
        <dsp:cNvPr id="0" name=""/>
        <dsp:cNvSpPr/>
      </dsp:nvSpPr>
      <dsp:spPr>
        <a:xfrm>
          <a:off x="6008730"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Power dynamics flow through every vein of the research process; therefore, it is our ethical duty to intentionally and mindfully attend to our role(s) in the contextual power interplay of the research process.</a:t>
          </a:r>
          <a:endParaRPr lang="en-US" sz="2200" kern="1200"/>
        </a:p>
      </dsp:txBody>
      <dsp:txXfrm>
        <a:off x="6092527" y="722249"/>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8F0A2C-3823-4A06-A79B-47C799A191D8}" type="datetimeFigureOut">
              <a:rPr lang="en-GB" smtClean="0"/>
              <a:t>21/10/2021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1B3A2F-EE7C-4DDB-9C1B-8A2F96FD38AE}" type="slidenum">
              <a:rPr lang="en-GB" smtClean="0"/>
              <a:t>‹#›</a:t>
            </a:fld>
            <a:endParaRPr lang="en-GB"/>
          </a:p>
        </p:txBody>
      </p:sp>
    </p:spTree>
    <p:extLst>
      <p:ext uri="{BB962C8B-B14F-4D97-AF65-F5344CB8AC3E}">
        <p14:creationId xmlns:p14="http://schemas.microsoft.com/office/powerpoint/2010/main" val="305867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place the researcher at the centre of an analysis of the knowledge produced through social research</a:t>
            </a:r>
            <a:endParaRPr lang="en-GB" dirty="0"/>
          </a:p>
        </p:txBody>
      </p:sp>
      <p:sp>
        <p:nvSpPr>
          <p:cNvPr id="4" name="Slide Number Placeholder 3"/>
          <p:cNvSpPr>
            <a:spLocks noGrp="1"/>
          </p:cNvSpPr>
          <p:nvPr>
            <p:ph type="sldNum" sz="quarter" idx="10"/>
          </p:nvPr>
        </p:nvSpPr>
        <p:spPr/>
        <p:txBody>
          <a:bodyPr/>
          <a:lstStyle/>
          <a:p>
            <a:fld id="{92387F03-50BD-454D-B873-2C4777AA40E9}" type="slidenum">
              <a:rPr lang="en-GB" smtClean="0"/>
              <a:t>15</a:t>
            </a:fld>
            <a:endParaRPr lang="en-GB"/>
          </a:p>
        </p:txBody>
      </p:sp>
    </p:spTree>
    <p:extLst>
      <p:ext uri="{BB962C8B-B14F-4D97-AF65-F5344CB8AC3E}">
        <p14:creationId xmlns:p14="http://schemas.microsoft.com/office/powerpoint/2010/main" val="1451867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hdr" sz="quarter"/>
          </p:nvPr>
        </p:nvSpPr>
        <p:spPr>
          <a:ln/>
        </p:spPr>
        <p:txBody>
          <a:bodyPr/>
          <a:lstStyle/>
          <a:p>
            <a:r>
              <a:rPr lang="en-GB">
                <a:solidFill>
                  <a:prstClr val="black"/>
                </a:solidFill>
              </a:rPr>
              <a:t>Qualitative data analysis</a:t>
            </a:r>
          </a:p>
        </p:txBody>
      </p:sp>
      <p:sp>
        <p:nvSpPr>
          <p:cNvPr id="5" name="Rectangle 7"/>
          <p:cNvSpPr>
            <a:spLocks noGrp="1" noChangeArrowheads="1"/>
          </p:cNvSpPr>
          <p:nvPr>
            <p:ph type="sldNum" sz="quarter" idx="5"/>
          </p:nvPr>
        </p:nvSpPr>
        <p:spPr>
          <a:ln/>
        </p:spPr>
        <p:txBody>
          <a:bodyPr/>
          <a:lstStyle/>
          <a:p>
            <a:fld id="{54AC3293-09BB-4101-9EE8-62FEA2A32876}" type="slidenum">
              <a:rPr lang="en-GB">
                <a:solidFill>
                  <a:prstClr val="black"/>
                </a:solidFill>
              </a:rPr>
              <a:pPr/>
              <a:t>16</a:t>
            </a:fld>
            <a:endParaRPr lang="en-GB">
              <a:solidFill>
                <a:prstClr val="black"/>
              </a:solidFill>
            </a:endParaRPr>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p:txBody>
          <a:bodyPr/>
          <a:lstStyle/>
          <a:p>
            <a:r>
              <a:rPr lang="en-GB" sz="1200" dirty="0"/>
              <a:t>Qual. research acknowledges that: The researcher plays an important role in production &amp; interpretation of data. </a:t>
            </a:r>
          </a:p>
        </p:txBody>
      </p:sp>
    </p:spTree>
    <p:extLst>
      <p:ext uri="{BB962C8B-B14F-4D97-AF65-F5344CB8AC3E}">
        <p14:creationId xmlns:p14="http://schemas.microsoft.com/office/powerpoint/2010/main" val="3028942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10/21/2021</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5759958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10/21/2021</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76781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10/21/2021</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01814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10/21/2021</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31352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10/21/2021</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4568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10/21/2021</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24179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10/21/2021</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283047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10/21/2021</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1345909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10/21/2021</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95410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10/21/2021</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93296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10/21/2021</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8393456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10/21/2021</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2897698236"/>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40" r:id="rId3"/>
    <p:sldLayoutId id="2147483741" r:id="rId4"/>
    <p:sldLayoutId id="2147483742" r:id="rId5"/>
    <p:sldLayoutId id="2147483743" r:id="rId6"/>
    <p:sldLayoutId id="2147483744" r:id="rId7"/>
    <p:sldLayoutId id="2147483748" r:id="rId8"/>
    <p:sldLayoutId id="2147483745" r:id="rId9"/>
    <p:sldLayoutId id="2147483746" r:id="rId10"/>
    <p:sldLayoutId id="2147483747"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png"/><Relationship Id="rId7" Type="http://schemas.openxmlformats.org/officeDocument/2006/relationships/diagramColors" Target="../diagrams/colors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png"/><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1" name="Rectangle 30">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a:extLst>
              <a:ext uri="{FF2B5EF4-FFF2-40B4-BE49-F238E27FC236}">
                <a16:creationId xmlns:a16="http://schemas.microsoft.com/office/drawing/2014/main" id="{32D3BD9C-6E4F-4A7A-A2B3-F3461E3269A6}"/>
              </a:ext>
            </a:extLst>
          </p:cNvPr>
          <p:cNvPicPr>
            <a:picLocks noChangeAspect="1"/>
          </p:cNvPicPr>
          <p:nvPr/>
        </p:nvPicPr>
        <p:blipFill rotWithShape="1">
          <a:blip r:embed="rId2">
            <a:alphaModFix/>
          </a:blip>
          <a:srcRect t="13298" b="11702"/>
          <a:stretch/>
        </p:blipFill>
        <p:spPr>
          <a:xfrm>
            <a:off x="20" y="10"/>
            <a:ext cx="12191980" cy="6857990"/>
          </a:xfrm>
          <a:prstGeom prst="rect">
            <a:avLst/>
          </a:prstGeom>
        </p:spPr>
      </p:pic>
      <p:sp>
        <p:nvSpPr>
          <p:cNvPr id="33" name="Rectangle 32">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00600" y="-533400"/>
            <a:ext cx="6858000" cy="79248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D7AA2F4-28B9-42F3-ADA2-B7FAD3156A6E}"/>
              </a:ext>
            </a:extLst>
          </p:cNvPr>
          <p:cNvSpPr>
            <a:spLocks noGrp="1"/>
          </p:cNvSpPr>
          <p:nvPr>
            <p:ph type="ctrTitle"/>
          </p:nvPr>
        </p:nvSpPr>
        <p:spPr>
          <a:xfrm>
            <a:off x="6775178" y="565846"/>
            <a:ext cx="4958128" cy="3755144"/>
          </a:xfrm>
        </p:spPr>
        <p:txBody>
          <a:bodyPr anchor="b">
            <a:normAutofit/>
          </a:bodyPr>
          <a:lstStyle/>
          <a:p>
            <a:pPr algn="l"/>
            <a:r>
              <a:rPr lang="en-GB" dirty="0">
                <a:solidFill>
                  <a:srgbClr val="FFFFFF"/>
                </a:solidFill>
              </a:rPr>
              <a:t>DBA RESEARCH PRINCIPLES AND PHILOSOPHY</a:t>
            </a:r>
            <a:br>
              <a:rPr lang="en-GB" dirty="0">
                <a:solidFill>
                  <a:srgbClr val="FFFFFF"/>
                </a:solidFill>
              </a:rPr>
            </a:br>
            <a:r>
              <a:rPr lang="en-GB" dirty="0">
                <a:solidFill>
                  <a:srgbClr val="FFFFFF"/>
                </a:solidFill>
              </a:rPr>
              <a:t>POSITIONALITY</a:t>
            </a:r>
          </a:p>
        </p:txBody>
      </p:sp>
      <p:sp>
        <p:nvSpPr>
          <p:cNvPr id="3" name="Subtitle 2">
            <a:extLst>
              <a:ext uri="{FF2B5EF4-FFF2-40B4-BE49-F238E27FC236}">
                <a16:creationId xmlns:a16="http://schemas.microsoft.com/office/drawing/2014/main" id="{A2F6D36F-C705-4CF8-926D-82F0A174DE0D}"/>
              </a:ext>
            </a:extLst>
          </p:cNvPr>
          <p:cNvSpPr>
            <a:spLocks noGrp="1"/>
          </p:cNvSpPr>
          <p:nvPr>
            <p:ph type="subTitle" idx="1"/>
          </p:nvPr>
        </p:nvSpPr>
        <p:spPr>
          <a:xfrm>
            <a:off x="6775178" y="4456143"/>
            <a:ext cx="4958128" cy="1765055"/>
          </a:xfrm>
        </p:spPr>
        <p:txBody>
          <a:bodyPr anchor="t">
            <a:normAutofit/>
          </a:bodyPr>
          <a:lstStyle/>
          <a:p>
            <a:pPr algn="l"/>
            <a:r>
              <a:rPr lang="en-GB" sz="2200" dirty="0">
                <a:solidFill>
                  <a:srgbClr val="FFFFFF"/>
                </a:solidFill>
              </a:rPr>
              <a:t>DR CAROLINE JAWAD 2021</a:t>
            </a:r>
          </a:p>
        </p:txBody>
      </p:sp>
    </p:spTree>
    <p:extLst>
      <p:ext uri="{BB962C8B-B14F-4D97-AF65-F5344CB8AC3E}">
        <p14:creationId xmlns:p14="http://schemas.microsoft.com/office/powerpoint/2010/main" val="2314968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22">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6" name="Picture 24">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37" name="Rectangle 26">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8" name="Rectangle 28">
            <a:extLst>
              <a:ext uri="{FF2B5EF4-FFF2-40B4-BE49-F238E27FC236}">
                <a16:creationId xmlns:a16="http://schemas.microsoft.com/office/drawing/2014/main" id="{BFD72608-F718-4089-A37F-1809F869D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39" name="Group 30">
            <a:extLst>
              <a:ext uri="{FF2B5EF4-FFF2-40B4-BE49-F238E27FC236}">
                <a16:creationId xmlns:a16="http://schemas.microsoft.com/office/drawing/2014/main" id="{F5028F00-CB45-4253-89D7-4F08E02D8F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6951981" y="0"/>
            <a:ext cx="5236971" cy="6858001"/>
            <a:chOff x="6951981" y="0"/>
            <a:chExt cx="5236971" cy="6858001"/>
          </a:xfrm>
        </p:grpSpPr>
        <p:pic>
          <p:nvPicPr>
            <p:cNvPr id="32" name="Picture 31">
              <a:extLst>
                <a:ext uri="{FF2B5EF4-FFF2-40B4-BE49-F238E27FC236}">
                  <a16:creationId xmlns:a16="http://schemas.microsoft.com/office/drawing/2014/main" id="{3F4E267F-D89B-4EE0-9F51-60775526EEA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Lst>
            </a:blip>
            <a:stretch>
              <a:fillRect/>
            </a:stretch>
          </p:blipFill>
          <p:spPr>
            <a:xfrm flipH="1">
              <a:off x="6951981" y="692703"/>
              <a:ext cx="5236971" cy="6165298"/>
            </a:xfrm>
            <a:prstGeom prst="rect">
              <a:avLst/>
            </a:prstGeom>
          </p:spPr>
        </p:pic>
        <p:pic>
          <p:nvPicPr>
            <p:cNvPr id="33" name="Picture 32">
              <a:extLst>
                <a:ext uri="{FF2B5EF4-FFF2-40B4-BE49-F238E27FC236}">
                  <a16:creationId xmlns:a16="http://schemas.microsoft.com/office/drawing/2014/main" id="{170C3580-5C66-45F0-8331-549786B6C9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8000"/>
              <a:extLst>
                <a:ext uri="{28A0092B-C50C-407E-A947-70E740481C1C}">
                  <a14:useLocalDpi xmlns:a14="http://schemas.microsoft.com/office/drawing/2010/main" val="0"/>
                </a:ext>
              </a:extLst>
            </a:blip>
            <a:srcRect l="19154" b="19117"/>
            <a:stretch/>
          </p:blipFill>
          <p:spPr>
            <a:xfrm rot="16200000" flipH="1">
              <a:off x="7618603" y="-373126"/>
              <a:ext cx="4197223" cy="4943475"/>
            </a:xfrm>
            <a:prstGeom prst="rect">
              <a:avLst/>
            </a:prstGeom>
          </p:spPr>
        </p:pic>
      </p:grpSp>
      <p:sp>
        <p:nvSpPr>
          <p:cNvPr id="2" name="Title 1">
            <a:extLst>
              <a:ext uri="{FF2B5EF4-FFF2-40B4-BE49-F238E27FC236}">
                <a16:creationId xmlns:a16="http://schemas.microsoft.com/office/drawing/2014/main" id="{A16447F4-77FE-48A3-948C-1C0D609E0CD3}"/>
              </a:ext>
            </a:extLst>
          </p:cNvPr>
          <p:cNvSpPr>
            <a:spLocks noGrp="1"/>
          </p:cNvSpPr>
          <p:nvPr>
            <p:ph type="title"/>
          </p:nvPr>
        </p:nvSpPr>
        <p:spPr>
          <a:xfrm>
            <a:off x="838200" y="744909"/>
            <a:ext cx="10591800" cy="3155419"/>
          </a:xfrm>
        </p:spPr>
        <p:txBody>
          <a:bodyPr vert="horz" lIns="91440" tIns="45720" rIns="91440" bIns="45720" rtlCol="0" anchor="b">
            <a:normAutofit/>
          </a:bodyPr>
          <a:lstStyle/>
          <a:p>
            <a:pPr>
              <a:lnSpc>
                <a:spcPct val="90000"/>
              </a:lnSpc>
            </a:pPr>
            <a:r>
              <a:rPr lang="en-US" sz="2900" dirty="0">
                <a:solidFill>
                  <a:srgbClr val="FFFFFF"/>
                </a:solidFill>
              </a:rPr>
              <a:t>POSITIONALITY REFERS TO THE STANCE OR POSITIONING OF YOU THE RESEARCHER, IN RELATION TO THE SOCIAL AND POLITICAL CONTEXT OF YOUR DOCTORAL RESEARCH - WHETHER THAT IS THE COMMUNITY, THE ORGANISATION OR THE PARTICIPANT GROUP.</a:t>
            </a:r>
            <a:br>
              <a:rPr lang="en-US" sz="2900" dirty="0">
                <a:solidFill>
                  <a:srgbClr val="FFFFFF"/>
                </a:solidFill>
              </a:rPr>
            </a:br>
            <a:endParaRPr lang="en-US" sz="2900" dirty="0">
              <a:solidFill>
                <a:srgbClr val="FFFFFF"/>
              </a:solidFill>
            </a:endParaRPr>
          </a:p>
        </p:txBody>
      </p:sp>
    </p:spTree>
    <p:extLst>
      <p:ext uri="{BB962C8B-B14F-4D97-AF65-F5344CB8AC3E}">
        <p14:creationId xmlns:p14="http://schemas.microsoft.com/office/powerpoint/2010/main" val="2590788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6C35EF-DBC8-41DC-A647-F1E0F599B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6DEB0BA5-59CA-4DBF-A716-BEEC67603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DAA8545C-2832-4EB7-9624-D6EEA011A8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6951981" y="1"/>
            <a:ext cx="5236971" cy="6858000"/>
            <a:chOff x="20829" y="1"/>
            <a:chExt cx="5236971" cy="6857999"/>
          </a:xfrm>
        </p:grpSpPr>
        <p:pic>
          <p:nvPicPr>
            <p:cNvPr id="13" name="Picture 12">
              <a:extLst>
                <a:ext uri="{FF2B5EF4-FFF2-40B4-BE49-F238E27FC236}">
                  <a16:creationId xmlns:a16="http://schemas.microsoft.com/office/drawing/2014/main" id="{FDDB8A50-D39E-4D33-819B-739ECB9D102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4" name="Picture 13">
              <a:extLst>
                <a:ext uri="{FF2B5EF4-FFF2-40B4-BE49-F238E27FC236}">
                  <a16:creationId xmlns:a16="http://schemas.microsoft.com/office/drawing/2014/main" id="{3DCB7945-057F-4373-B268-FF1BE88A4C4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A1ABE07A-F29A-489F-A2E6-6C0EABA81F5F}"/>
              </a:ext>
            </a:extLst>
          </p:cNvPr>
          <p:cNvSpPr>
            <a:spLocks noGrp="1"/>
          </p:cNvSpPr>
          <p:nvPr>
            <p:ph type="title"/>
          </p:nvPr>
        </p:nvSpPr>
        <p:spPr>
          <a:xfrm>
            <a:off x="838200" y="559813"/>
            <a:ext cx="6858000" cy="1664573"/>
          </a:xfrm>
        </p:spPr>
        <p:txBody>
          <a:bodyPr>
            <a:normAutofit/>
          </a:bodyPr>
          <a:lstStyle/>
          <a:p>
            <a:r>
              <a:rPr lang="en-GB">
                <a:solidFill>
                  <a:srgbClr val="FFFFFF"/>
                </a:solidFill>
              </a:rPr>
              <a:t>WHAT IS YOUR POSITIONALITY ?</a:t>
            </a:r>
          </a:p>
        </p:txBody>
      </p:sp>
      <p:sp>
        <p:nvSpPr>
          <p:cNvPr id="3" name="Content Placeholder 2">
            <a:extLst>
              <a:ext uri="{FF2B5EF4-FFF2-40B4-BE49-F238E27FC236}">
                <a16:creationId xmlns:a16="http://schemas.microsoft.com/office/drawing/2014/main" id="{AD53892D-AA8F-49A2-9C8E-2663FBD698D7}"/>
              </a:ext>
            </a:extLst>
          </p:cNvPr>
          <p:cNvSpPr>
            <a:spLocks noGrp="1"/>
          </p:cNvSpPr>
          <p:nvPr>
            <p:ph idx="1"/>
          </p:nvPr>
        </p:nvSpPr>
        <p:spPr>
          <a:xfrm>
            <a:off x="838200" y="2384474"/>
            <a:ext cx="6857558" cy="3728613"/>
          </a:xfrm>
        </p:spPr>
        <p:txBody>
          <a:bodyPr>
            <a:normAutofit/>
          </a:bodyPr>
          <a:lstStyle/>
          <a:p>
            <a:r>
              <a:rPr lang="en-GB" sz="1800">
                <a:solidFill>
                  <a:srgbClr val="FFFFFF"/>
                </a:solidFill>
              </a:rPr>
              <a:t>Reflecting on, fleshing out, interrogating, and conveying your positionality relative to a research orientation is </a:t>
            </a:r>
            <a:r>
              <a:rPr lang="en-GB" sz="1800" b="1">
                <a:solidFill>
                  <a:srgbClr val="FFFFFF"/>
                </a:solidFill>
              </a:rPr>
              <a:t>critical to ensuring the validity of your research stance</a:t>
            </a:r>
            <a:r>
              <a:rPr lang="en-GB" sz="1800">
                <a:solidFill>
                  <a:srgbClr val="FFFFFF"/>
                </a:solidFill>
              </a:rPr>
              <a:t>. </a:t>
            </a:r>
          </a:p>
          <a:p>
            <a:r>
              <a:rPr lang="en-GB" sz="1800">
                <a:solidFill>
                  <a:srgbClr val="FFFFFF"/>
                </a:solidFill>
              </a:rPr>
              <a:t>After all, no one can be 100% objective. </a:t>
            </a:r>
          </a:p>
          <a:p>
            <a:r>
              <a:rPr lang="en-GB" sz="1800">
                <a:solidFill>
                  <a:srgbClr val="FFFFFF"/>
                </a:solidFill>
              </a:rPr>
              <a:t>The researcher’s beliefs, values systems, and moral stances are as fundamentally present and inseparable from the research process. </a:t>
            </a:r>
          </a:p>
        </p:txBody>
      </p:sp>
    </p:spTree>
    <p:extLst>
      <p:ext uri="{BB962C8B-B14F-4D97-AF65-F5344CB8AC3E}">
        <p14:creationId xmlns:p14="http://schemas.microsoft.com/office/powerpoint/2010/main" val="9828771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4" name="Group 23">
            <a:extLst>
              <a:ext uri="{FF2B5EF4-FFF2-40B4-BE49-F238E27FC236}">
                <a16:creationId xmlns:a16="http://schemas.microsoft.com/office/drawing/2014/main" id="{BBDA1F5A-F3A8-40DA-ADE6-E0B4D99C85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95800" y="0"/>
            <a:ext cx="7693152" cy="6858000"/>
            <a:chOff x="4495800" y="0"/>
            <a:chExt cx="7693152" cy="6858000"/>
          </a:xfrm>
        </p:grpSpPr>
        <p:pic>
          <p:nvPicPr>
            <p:cNvPr id="25" name="Picture 24">
              <a:extLst>
                <a:ext uri="{FF2B5EF4-FFF2-40B4-BE49-F238E27FC236}">
                  <a16:creationId xmlns:a16="http://schemas.microsoft.com/office/drawing/2014/main" id="{9DDD0C04-CED1-41AA-B09D-56D69AC9624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6" name="Picture 25">
              <a:extLst>
                <a:ext uri="{FF2B5EF4-FFF2-40B4-BE49-F238E27FC236}">
                  <a16:creationId xmlns:a16="http://schemas.microsoft.com/office/drawing/2014/main" id="{7526FC46-8960-4F28-92D0-94C9F69A1B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43054"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36F08453-C3B4-4FD0-8CE5-8E29B66159EE}"/>
              </a:ext>
            </a:extLst>
          </p:cNvPr>
          <p:cNvSpPr>
            <a:spLocks noGrp="1"/>
          </p:cNvSpPr>
          <p:nvPr>
            <p:ph type="title"/>
          </p:nvPr>
        </p:nvSpPr>
        <p:spPr>
          <a:xfrm>
            <a:off x="1198182" y="381000"/>
            <a:ext cx="10003218" cy="1600124"/>
          </a:xfrm>
        </p:spPr>
        <p:txBody>
          <a:bodyPr>
            <a:normAutofit/>
          </a:bodyPr>
          <a:lstStyle/>
          <a:p>
            <a:r>
              <a:rPr lang="en-GB" dirty="0"/>
              <a:t>ALL RESEARCH HAS POSITIONALITY</a:t>
            </a:r>
          </a:p>
        </p:txBody>
      </p:sp>
      <p:graphicFrame>
        <p:nvGraphicFramePr>
          <p:cNvPr id="5" name="Content Placeholder 2">
            <a:extLst>
              <a:ext uri="{FF2B5EF4-FFF2-40B4-BE49-F238E27FC236}">
                <a16:creationId xmlns:a16="http://schemas.microsoft.com/office/drawing/2014/main" id="{E459A998-C92A-488D-BE66-33143D1AB3AB}"/>
              </a:ext>
            </a:extLst>
          </p:cNvPr>
          <p:cNvGraphicFramePr>
            <a:graphicFrameLocks noGrp="1"/>
          </p:cNvGraphicFramePr>
          <p:nvPr>
            <p:ph idx="1"/>
            <p:extLst>
              <p:ext uri="{D42A27DB-BD31-4B8C-83A1-F6EECF244321}">
                <p14:modId xmlns:p14="http://schemas.microsoft.com/office/powerpoint/2010/main" val="3992579537"/>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76232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779E1-71B5-4BC4-9411-A5865E06D766}"/>
              </a:ext>
            </a:extLst>
          </p:cNvPr>
          <p:cNvSpPr>
            <a:spLocks noGrp="1"/>
          </p:cNvSpPr>
          <p:nvPr>
            <p:ph type="title"/>
          </p:nvPr>
        </p:nvSpPr>
        <p:spPr/>
        <p:txBody>
          <a:bodyPr/>
          <a:lstStyle/>
          <a:p>
            <a:r>
              <a:rPr lang="en-GB" dirty="0"/>
              <a:t>YOUR POSITIONALITY</a:t>
            </a:r>
          </a:p>
        </p:txBody>
      </p:sp>
      <p:sp>
        <p:nvSpPr>
          <p:cNvPr id="3" name="Content Placeholder 2">
            <a:extLst>
              <a:ext uri="{FF2B5EF4-FFF2-40B4-BE49-F238E27FC236}">
                <a16:creationId xmlns:a16="http://schemas.microsoft.com/office/drawing/2014/main" id="{D2F3CA0B-B60B-482D-9E04-F355726BF801}"/>
              </a:ext>
            </a:extLst>
          </p:cNvPr>
          <p:cNvSpPr>
            <a:spLocks noGrp="1"/>
          </p:cNvSpPr>
          <p:nvPr>
            <p:ph idx="1"/>
          </p:nvPr>
        </p:nvSpPr>
        <p:spPr/>
        <p:txBody>
          <a:bodyPr/>
          <a:lstStyle/>
          <a:p>
            <a:r>
              <a:rPr lang="en-GB" dirty="0"/>
              <a:t>In addition to the technical qualitative and quantitative research methods for ensuring validity, a </a:t>
            </a:r>
            <a:r>
              <a:rPr lang="en-GB" dirty="0" err="1"/>
              <a:t>preemptive</a:t>
            </a:r>
            <a:r>
              <a:rPr lang="en-GB" dirty="0"/>
              <a:t> and fundamental step in attending to the ethics of the research process is to critically reflect on, flesh out, interrogate, and state one’s positionality. </a:t>
            </a:r>
          </a:p>
          <a:p>
            <a:r>
              <a:rPr lang="en-GB" dirty="0"/>
              <a:t>A great place to labour with and develop one’s positionality is in a researcher reflection memo, which provides a safe, brave, intentional, self-reflexive, and critical space to consider and respond to questions about one’s positionality:</a:t>
            </a:r>
          </a:p>
        </p:txBody>
      </p:sp>
    </p:spTree>
    <p:extLst>
      <p:ext uri="{BB962C8B-B14F-4D97-AF65-F5344CB8AC3E}">
        <p14:creationId xmlns:p14="http://schemas.microsoft.com/office/powerpoint/2010/main" val="17647087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97296-4383-4F5E-9680-5C2B0E9E6AB8}"/>
              </a:ext>
            </a:extLst>
          </p:cNvPr>
          <p:cNvSpPr>
            <a:spLocks noGrp="1"/>
          </p:cNvSpPr>
          <p:nvPr>
            <p:ph type="title"/>
          </p:nvPr>
        </p:nvSpPr>
        <p:spPr/>
        <p:txBody>
          <a:bodyPr/>
          <a:lstStyle/>
          <a:p>
            <a:r>
              <a:rPr lang="en-GB" dirty="0"/>
              <a:t>QUESTIONS TO ASK</a:t>
            </a:r>
          </a:p>
        </p:txBody>
      </p:sp>
      <p:sp>
        <p:nvSpPr>
          <p:cNvPr id="3" name="Content Placeholder 2">
            <a:extLst>
              <a:ext uri="{FF2B5EF4-FFF2-40B4-BE49-F238E27FC236}">
                <a16:creationId xmlns:a16="http://schemas.microsoft.com/office/drawing/2014/main" id="{F7E2DE61-1D33-4193-9091-619561F891ED}"/>
              </a:ext>
            </a:extLst>
          </p:cNvPr>
          <p:cNvSpPr>
            <a:spLocks noGrp="1"/>
          </p:cNvSpPr>
          <p:nvPr>
            <p:ph idx="1"/>
          </p:nvPr>
        </p:nvSpPr>
        <p:spPr/>
        <p:txBody>
          <a:bodyPr>
            <a:normAutofit lnSpcReduction="10000"/>
          </a:bodyPr>
          <a:lstStyle/>
          <a:p>
            <a:pPr marL="514350" indent="-514350" fontAlgn="base">
              <a:buFont typeface="+mj-lt"/>
              <a:buAutoNum type="arabicPeriod"/>
            </a:pPr>
            <a:r>
              <a:rPr lang="en-GB" dirty="0"/>
              <a:t>How do my personal, professional and/or intellectual positionalities (identities, contexts, experiences, and perspectives) cohere with or diverge from my research inquiries?</a:t>
            </a:r>
          </a:p>
          <a:p>
            <a:pPr marL="514350" indent="-514350" fontAlgn="base">
              <a:buFont typeface="+mj-lt"/>
              <a:buAutoNum type="arabicPeriod"/>
            </a:pPr>
            <a:r>
              <a:rPr lang="en-GB" dirty="0"/>
              <a:t>What legacies (personal, communal, societal, national, transnational and/or global) inform the social </a:t>
            </a:r>
            <a:r>
              <a:rPr lang="en-GB" dirty="0" err="1"/>
              <a:t>constructedness</a:t>
            </a:r>
            <a:r>
              <a:rPr lang="en-GB" dirty="0"/>
              <a:t> of my positionality?</a:t>
            </a:r>
          </a:p>
          <a:p>
            <a:pPr marL="514350" indent="-514350" fontAlgn="base">
              <a:buFont typeface="+mj-lt"/>
              <a:buAutoNum type="arabicPeriod"/>
            </a:pPr>
            <a:r>
              <a:rPr lang="en-GB" dirty="0"/>
              <a:t>In what ways, or not, am I conscientiously, or not, reifying, resisting, disrupting, and/or changing the constructs of my positionality through this research process?</a:t>
            </a:r>
          </a:p>
          <a:p>
            <a:endParaRPr lang="en-GB" dirty="0"/>
          </a:p>
        </p:txBody>
      </p:sp>
    </p:spTree>
    <p:extLst>
      <p:ext uri="{BB962C8B-B14F-4D97-AF65-F5344CB8AC3E}">
        <p14:creationId xmlns:p14="http://schemas.microsoft.com/office/powerpoint/2010/main" val="30266021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5215A-3851-49D4-AA06-DD00CF29D99A}"/>
              </a:ext>
            </a:extLst>
          </p:cNvPr>
          <p:cNvSpPr>
            <a:spLocks noGrp="1"/>
          </p:cNvSpPr>
          <p:nvPr>
            <p:ph type="title"/>
          </p:nvPr>
        </p:nvSpPr>
        <p:spPr/>
        <p:txBody>
          <a:bodyPr/>
          <a:lstStyle/>
          <a:p>
            <a:r>
              <a:rPr lang="en-GB" dirty="0"/>
              <a:t>QUESTIONS TO ASK</a:t>
            </a:r>
          </a:p>
        </p:txBody>
      </p:sp>
      <p:sp>
        <p:nvSpPr>
          <p:cNvPr id="3" name="Content Placeholder 2">
            <a:extLst>
              <a:ext uri="{FF2B5EF4-FFF2-40B4-BE49-F238E27FC236}">
                <a16:creationId xmlns:a16="http://schemas.microsoft.com/office/drawing/2014/main" id="{58654EBE-B0B2-4BA6-B3AD-0D0C50C9D75A}"/>
              </a:ext>
            </a:extLst>
          </p:cNvPr>
          <p:cNvSpPr>
            <a:spLocks noGrp="1"/>
          </p:cNvSpPr>
          <p:nvPr>
            <p:ph idx="1"/>
          </p:nvPr>
        </p:nvSpPr>
        <p:spPr/>
        <p:txBody>
          <a:bodyPr>
            <a:normAutofit lnSpcReduction="10000"/>
          </a:bodyPr>
          <a:lstStyle/>
          <a:p>
            <a:pPr marL="514350" indent="-514350" fontAlgn="base">
              <a:buFont typeface="+mj-lt"/>
              <a:buAutoNum type="arabicPeriod" startAt="4"/>
            </a:pPr>
            <a:r>
              <a:rPr lang="en-GB" dirty="0"/>
              <a:t>How has my own positionality changed, or not, over time, and why? In what ways has it remained static, and why? In what ways has it been dynamic, fluid, emerging and/or generative, and why?</a:t>
            </a:r>
          </a:p>
          <a:p>
            <a:pPr marL="514350" indent="-514350" fontAlgn="base">
              <a:buFont typeface="+mj-lt"/>
              <a:buAutoNum type="arabicPeriod" startAt="4"/>
            </a:pPr>
            <a:r>
              <a:rPr lang="en-GB" dirty="0"/>
              <a:t>How does my positionality recognize, </a:t>
            </a:r>
            <a:r>
              <a:rPr lang="en-GB" dirty="0" err="1"/>
              <a:t>honor</a:t>
            </a:r>
            <a:r>
              <a:rPr lang="en-GB" dirty="0"/>
              <a:t>, and/or problematize intersectional notions of difference (politics, economic class, race, ethnicity, nationality, citizenship, legality, age, ability, education, sexuality, gender, and/or religion?) as a conceptual praxis of analysis for my research context?</a:t>
            </a:r>
          </a:p>
          <a:p>
            <a:endParaRPr lang="en-GB" dirty="0"/>
          </a:p>
        </p:txBody>
      </p:sp>
    </p:spTree>
    <p:extLst>
      <p:ext uri="{BB962C8B-B14F-4D97-AF65-F5344CB8AC3E}">
        <p14:creationId xmlns:p14="http://schemas.microsoft.com/office/powerpoint/2010/main" val="10449144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Rectangle 72">
            <a:extLst>
              <a:ext uri="{FF2B5EF4-FFF2-40B4-BE49-F238E27FC236}">
                <a16:creationId xmlns:a16="http://schemas.microsoft.com/office/drawing/2014/main" id="{34F8020C-60BB-4357-8207-13221A99A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75" name="Rectangle 74">
            <a:extLst>
              <a:ext uri="{FF2B5EF4-FFF2-40B4-BE49-F238E27FC236}">
                <a16:creationId xmlns:a16="http://schemas.microsoft.com/office/drawing/2014/main" id="{392BFCFE-FD78-4EDF-BEFE-CC444DC5F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00" y="0"/>
            <a:ext cx="122013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026" name="Picture 2" descr="Chart, diagram, radar chart&#10;&#10;Description automatically generated">
            <a:extLst>
              <a:ext uri="{FF2B5EF4-FFF2-40B4-BE49-F238E27FC236}">
                <a16:creationId xmlns:a16="http://schemas.microsoft.com/office/drawing/2014/main" id="{23EAC424-5F0D-4BAE-B339-A0897B5515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17" r="1" b="1"/>
          <a:stretch/>
        </p:blipFill>
        <p:spPr bwMode="auto">
          <a:xfrm>
            <a:off x="-6250" y="10"/>
            <a:ext cx="12198250" cy="6265884"/>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3AE72DA6-F609-4537-9EE4-D12F65EC70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0" y="6244106"/>
            <a:ext cx="12198250" cy="6295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 name="Rectangle 3">
            <a:extLst>
              <a:ext uri="{FF2B5EF4-FFF2-40B4-BE49-F238E27FC236}">
                <a16:creationId xmlns:a16="http://schemas.microsoft.com/office/drawing/2014/main" id="{CFCC99BD-E9C3-4B27-AE3E-DF04A5F39A08}"/>
              </a:ext>
            </a:extLst>
          </p:cNvPr>
          <p:cNvSpPr/>
          <p:nvPr/>
        </p:nvSpPr>
        <p:spPr>
          <a:xfrm>
            <a:off x="4501662" y="4839286"/>
            <a:ext cx="1322363" cy="323557"/>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5" name="Rectangle 4">
            <a:extLst>
              <a:ext uri="{FF2B5EF4-FFF2-40B4-BE49-F238E27FC236}">
                <a16:creationId xmlns:a16="http://schemas.microsoft.com/office/drawing/2014/main" id="{9E2D5757-376D-4733-9AB6-BCCDF1A2E706}"/>
              </a:ext>
            </a:extLst>
          </p:cNvPr>
          <p:cNvSpPr/>
          <p:nvPr/>
        </p:nvSpPr>
        <p:spPr>
          <a:xfrm>
            <a:off x="3587262" y="5162843"/>
            <a:ext cx="1899138" cy="773723"/>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27086834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0" name="Picture 9">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2" name="Rectangle 11">
            <a:extLst>
              <a:ext uri="{FF2B5EF4-FFF2-40B4-BE49-F238E27FC236}">
                <a16:creationId xmlns:a16="http://schemas.microsoft.com/office/drawing/2014/main" id="{D6A5485D-4AF6-47BA-8BB1-44D0639B9F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483861B3-77F4-42C4-B257-AF7D1EB5F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Picture 3">
            <a:extLst>
              <a:ext uri="{FF2B5EF4-FFF2-40B4-BE49-F238E27FC236}">
                <a16:creationId xmlns:a16="http://schemas.microsoft.com/office/drawing/2014/main" id="{B39E6AE0-5F1E-470C-B7B3-3D955098BABD}"/>
              </a:ext>
            </a:extLst>
          </p:cNvPr>
          <p:cNvPicPr>
            <a:picLocks noChangeAspect="1"/>
          </p:cNvPicPr>
          <p:nvPr/>
        </p:nvPicPr>
        <p:blipFill rotWithShape="1">
          <a:blip r:embed="rId3">
            <a:alphaModFix/>
          </a:blip>
          <a:srcRect t="7464" b="8266"/>
          <a:stretch/>
        </p:blipFill>
        <p:spPr>
          <a:xfrm>
            <a:off x="20" y="10"/>
            <a:ext cx="12191980" cy="6857990"/>
          </a:xfrm>
          <a:prstGeom prst="rect">
            <a:avLst/>
          </a:prstGeom>
        </p:spPr>
      </p:pic>
      <p:sp>
        <p:nvSpPr>
          <p:cNvPr id="16" name="Frame 15">
            <a:extLst>
              <a:ext uri="{FF2B5EF4-FFF2-40B4-BE49-F238E27FC236}">
                <a16:creationId xmlns:a16="http://schemas.microsoft.com/office/drawing/2014/main" id="{1DF53E4F-F248-41DA-B87A-B7539C6CFE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92000" cy="6858000"/>
          </a:xfrm>
          <a:prstGeom prst="frame">
            <a:avLst>
              <a:gd name="adj1" fmla="val 9763"/>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Frame 17">
            <a:extLst>
              <a:ext uri="{FF2B5EF4-FFF2-40B4-BE49-F238E27FC236}">
                <a16:creationId xmlns:a16="http://schemas.microsoft.com/office/drawing/2014/main" id="{5724E74D-9688-4ED9-86E6-D0C3F23DDC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frame">
            <a:avLst>
              <a:gd name="adj1" fmla="val 9763"/>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42E57CBA-5A7C-409D-83A8-9B9101FE4DEC}"/>
              </a:ext>
            </a:extLst>
          </p:cNvPr>
          <p:cNvSpPr>
            <a:spLocks noGrp="1"/>
          </p:cNvSpPr>
          <p:nvPr>
            <p:ph type="title"/>
          </p:nvPr>
        </p:nvSpPr>
        <p:spPr>
          <a:xfrm>
            <a:off x="996275" y="2209800"/>
            <a:ext cx="10128925" cy="1600200"/>
          </a:xfrm>
        </p:spPr>
        <p:txBody>
          <a:bodyPr vert="horz" lIns="91440" tIns="45720" rIns="91440" bIns="45720" rtlCol="0" anchor="b">
            <a:normAutofit/>
          </a:bodyPr>
          <a:lstStyle/>
          <a:p>
            <a:pPr algn="ctr"/>
            <a:r>
              <a:rPr lang="en-US">
                <a:solidFill>
                  <a:srgbClr val="FFFFFF"/>
                </a:solidFill>
              </a:rPr>
              <a:t>NEXT BLANK POSITIONALITY MAP</a:t>
            </a:r>
          </a:p>
        </p:txBody>
      </p:sp>
      <p:pic>
        <p:nvPicPr>
          <p:cNvPr id="20" name="Picture 19">
            <a:extLst>
              <a:ext uri="{FF2B5EF4-FFF2-40B4-BE49-F238E27FC236}">
                <a16:creationId xmlns:a16="http://schemas.microsoft.com/office/drawing/2014/main" id="{118F7743-9D11-4179-BEB4-EC2B1C2650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15000"/>
            <a:extLst>
              <a:ext uri="{28A0092B-C50C-407E-A947-70E740481C1C}">
                <a14:useLocalDpi xmlns:a14="http://schemas.microsoft.com/office/drawing/2010/main" val="0"/>
              </a:ext>
            </a:extLst>
          </a:blip>
          <a:srcRect l="829"/>
          <a:stretch>
            <a:fillRect/>
          </a:stretch>
        </p:blipFill>
        <p:spPr>
          <a:xfrm>
            <a:off x="18661" y="692701"/>
            <a:ext cx="5193553" cy="6165298"/>
          </a:xfrm>
          <a:custGeom>
            <a:avLst/>
            <a:gdLst>
              <a:gd name="connsiteX0" fmla="*/ 0 w 5193553"/>
              <a:gd name="connsiteY0" fmla="*/ 0 h 6165298"/>
              <a:gd name="connsiteX1" fmla="*/ 669547 w 5193553"/>
              <a:gd name="connsiteY1" fmla="*/ 0 h 6165298"/>
              <a:gd name="connsiteX2" fmla="*/ 669547 w 5193553"/>
              <a:gd name="connsiteY2" fmla="*/ 5504304 h 6165298"/>
              <a:gd name="connsiteX3" fmla="*/ 5193553 w 5193553"/>
              <a:gd name="connsiteY3" fmla="*/ 5504304 h 6165298"/>
              <a:gd name="connsiteX4" fmla="*/ 5193553 w 5193553"/>
              <a:gd name="connsiteY4" fmla="*/ 6165298 h 6165298"/>
              <a:gd name="connsiteX5" fmla="*/ 0 w 5193553"/>
              <a:gd name="connsiteY5" fmla="*/ 6165298 h 6165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93553" h="6165298">
                <a:moveTo>
                  <a:pt x="0" y="0"/>
                </a:moveTo>
                <a:lnTo>
                  <a:pt x="669547" y="0"/>
                </a:lnTo>
                <a:lnTo>
                  <a:pt x="669547" y="5504304"/>
                </a:lnTo>
                <a:lnTo>
                  <a:pt x="5193553" y="5504304"/>
                </a:lnTo>
                <a:lnTo>
                  <a:pt x="5193553" y="6165298"/>
                </a:lnTo>
                <a:lnTo>
                  <a:pt x="0" y="6165298"/>
                </a:lnTo>
                <a:close/>
              </a:path>
            </a:pathLst>
          </a:custGeom>
        </p:spPr>
      </p:pic>
      <p:pic>
        <p:nvPicPr>
          <p:cNvPr id="22" name="Picture 21">
            <a:extLst>
              <a:ext uri="{FF2B5EF4-FFF2-40B4-BE49-F238E27FC236}">
                <a16:creationId xmlns:a16="http://schemas.microsoft.com/office/drawing/2014/main" id="{05D29D54-E14A-4679-95CF-25E6EC2BD5A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alphaModFix amt="8000"/>
            <a:extLst>
              <a:ext uri="{28A0092B-C50C-407E-A947-70E740481C1C}">
                <a14:useLocalDpi xmlns:a14="http://schemas.microsoft.com/office/drawing/2010/main" val="0"/>
              </a:ext>
            </a:extLst>
          </a:blip>
          <a:srcRect l="19483" b="19117"/>
          <a:stretch/>
        </p:blipFill>
        <p:spPr>
          <a:xfrm rot="5400000">
            <a:off x="381679" y="-364574"/>
            <a:ext cx="4180119" cy="4943475"/>
          </a:xfrm>
          <a:custGeom>
            <a:avLst/>
            <a:gdLst>
              <a:gd name="connsiteX0" fmla="*/ 0 w 4180119"/>
              <a:gd name="connsiteY0" fmla="*/ 4943475 h 4943475"/>
              <a:gd name="connsiteX1" fmla="*/ 0 w 4180119"/>
              <a:gd name="connsiteY1" fmla="*/ 0 h 4943475"/>
              <a:gd name="connsiteX2" fmla="*/ 669547 w 4180119"/>
              <a:gd name="connsiteY2" fmla="*/ 0 h 4943475"/>
              <a:gd name="connsiteX3" fmla="*/ 669547 w 4180119"/>
              <a:gd name="connsiteY3" fmla="*/ 4276977 h 4943475"/>
              <a:gd name="connsiteX4" fmla="*/ 4180119 w 4180119"/>
              <a:gd name="connsiteY4" fmla="*/ 4276977 h 4943475"/>
              <a:gd name="connsiteX5" fmla="*/ 4180119 w 4180119"/>
              <a:gd name="connsiteY5" fmla="*/ 4943475 h 4943475"/>
              <a:gd name="connsiteX6" fmla="*/ 0 w 4180119"/>
              <a:gd name="connsiteY6" fmla="*/ 4943475 h 4943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0119" h="4943475">
                <a:moveTo>
                  <a:pt x="0" y="4943475"/>
                </a:moveTo>
                <a:lnTo>
                  <a:pt x="0" y="0"/>
                </a:lnTo>
                <a:lnTo>
                  <a:pt x="669547" y="0"/>
                </a:lnTo>
                <a:lnTo>
                  <a:pt x="669547" y="4276977"/>
                </a:lnTo>
                <a:lnTo>
                  <a:pt x="4180119" y="4276977"/>
                </a:lnTo>
                <a:lnTo>
                  <a:pt x="4180119" y="4943475"/>
                </a:lnTo>
                <a:lnTo>
                  <a:pt x="0" y="4943475"/>
                </a:lnTo>
                <a:close/>
              </a:path>
            </a:pathLst>
          </a:custGeom>
        </p:spPr>
      </p:pic>
    </p:spTree>
    <p:extLst>
      <p:ext uri="{BB962C8B-B14F-4D97-AF65-F5344CB8AC3E}">
        <p14:creationId xmlns:p14="http://schemas.microsoft.com/office/powerpoint/2010/main" val="7130023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Rectangle 72">
            <a:extLst>
              <a:ext uri="{FF2B5EF4-FFF2-40B4-BE49-F238E27FC236}">
                <a16:creationId xmlns:a16="http://schemas.microsoft.com/office/drawing/2014/main" id="{34F8020C-60BB-4357-8207-13221A99A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75" name="Rectangle 74">
            <a:extLst>
              <a:ext uri="{FF2B5EF4-FFF2-40B4-BE49-F238E27FC236}">
                <a16:creationId xmlns:a16="http://schemas.microsoft.com/office/drawing/2014/main" id="{20FB2548-F441-491F-B89E-C8122CA41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392BFCFE-FD78-4EDF-BEFE-CC444DC5F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79" name="Group 78">
            <a:extLst>
              <a:ext uri="{FF2B5EF4-FFF2-40B4-BE49-F238E27FC236}">
                <a16:creationId xmlns:a16="http://schemas.microsoft.com/office/drawing/2014/main" id="{F88A4BBD-D838-4074-87A2-A924525800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5236971" cy="6858000"/>
            <a:chOff x="20829" y="1"/>
            <a:chExt cx="5236971" cy="6857999"/>
          </a:xfrm>
        </p:grpSpPr>
        <p:pic>
          <p:nvPicPr>
            <p:cNvPr id="80" name="Picture 79">
              <a:extLst>
                <a:ext uri="{FF2B5EF4-FFF2-40B4-BE49-F238E27FC236}">
                  <a16:creationId xmlns:a16="http://schemas.microsoft.com/office/drawing/2014/main" id="{538A046B-CDF0-4C13-A5DF-209D5B865B1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81" name="Picture 80">
              <a:extLst>
                <a:ext uri="{FF2B5EF4-FFF2-40B4-BE49-F238E27FC236}">
                  <a16:creationId xmlns:a16="http://schemas.microsoft.com/office/drawing/2014/main" id="{B7C60656-56B0-4CF3-958D-AB9C245867C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pic>
        <p:nvPicPr>
          <p:cNvPr id="2050" name="Picture 2" descr="Image result for BLANK POSITIONALITY MAP">
            <a:extLst>
              <a:ext uri="{FF2B5EF4-FFF2-40B4-BE49-F238E27FC236}">
                <a16:creationId xmlns:a16="http://schemas.microsoft.com/office/drawing/2014/main" id="{8A2C6249-392B-4CCE-9EDB-78A6B386882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383" r="13570" b="2"/>
          <a:stretch/>
        </p:blipFill>
        <p:spPr bwMode="auto">
          <a:xfrm>
            <a:off x="681228" y="685800"/>
            <a:ext cx="10820400" cy="54864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ABA75D2-0D39-4036-BE34-33BD781111A7}"/>
              </a:ext>
            </a:extLst>
          </p:cNvPr>
          <p:cNvSpPr txBox="1"/>
          <p:nvPr/>
        </p:nvSpPr>
        <p:spPr>
          <a:xfrm>
            <a:off x="787791" y="6372665"/>
            <a:ext cx="4642338" cy="369332"/>
          </a:xfrm>
          <a:prstGeom prst="rect">
            <a:avLst/>
          </a:prstGeom>
          <a:noFill/>
        </p:spPr>
        <p:txBody>
          <a:bodyPr wrap="square" rtlCol="0">
            <a:spAutoFit/>
          </a:bodyPr>
          <a:lstStyle/>
          <a:p>
            <a:r>
              <a:rPr lang="en-GB" dirty="0"/>
              <a:t>FIGURE 1 MAPPING SOCIAL IDENTITY</a:t>
            </a:r>
          </a:p>
        </p:txBody>
      </p:sp>
    </p:spTree>
    <p:extLst>
      <p:ext uri="{BB962C8B-B14F-4D97-AF65-F5344CB8AC3E}">
        <p14:creationId xmlns:p14="http://schemas.microsoft.com/office/powerpoint/2010/main" val="24125823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47D95-F9A9-48C8-9189-364019691504}"/>
              </a:ext>
            </a:extLst>
          </p:cNvPr>
          <p:cNvSpPr>
            <a:spLocks noGrp="1"/>
          </p:cNvSpPr>
          <p:nvPr>
            <p:ph type="title"/>
          </p:nvPr>
        </p:nvSpPr>
        <p:spPr/>
        <p:txBody>
          <a:bodyPr/>
          <a:lstStyle/>
          <a:p>
            <a:r>
              <a:rPr lang="en-GB" dirty="0"/>
              <a:t>HOW TO USE THE MAP</a:t>
            </a:r>
          </a:p>
        </p:txBody>
      </p:sp>
      <p:sp>
        <p:nvSpPr>
          <p:cNvPr id="3" name="Content Placeholder 2">
            <a:extLst>
              <a:ext uri="{FF2B5EF4-FFF2-40B4-BE49-F238E27FC236}">
                <a16:creationId xmlns:a16="http://schemas.microsoft.com/office/drawing/2014/main" id="{2F7616D7-1F3C-41A7-BFA1-28A5A0389E71}"/>
              </a:ext>
            </a:extLst>
          </p:cNvPr>
          <p:cNvSpPr>
            <a:spLocks noGrp="1"/>
          </p:cNvSpPr>
          <p:nvPr>
            <p:ph idx="1"/>
          </p:nvPr>
        </p:nvSpPr>
        <p:spPr/>
        <p:txBody>
          <a:bodyPr>
            <a:normAutofit fontScale="92500" lnSpcReduction="10000"/>
          </a:bodyPr>
          <a:lstStyle/>
          <a:p>
            <a:r>
              <a:rPr lang="en-GB" dirty="0"/>
              <a:t>Mapping our social identity is by no means the end to understanding our positionality but instead is a starting point and a tool to help researchers be explicitly reflexive about their positionality. Because this map is a starting point, we encourage the learner (the individual using the map to reflect on their social identity) to begin their mapping by identifying their class, citizenship, ability, age, race, sexual orientation, cis/trans status, and gender (see Figure 1). Those using this map are encouraged to add to it by creating additional groupings (Tier 1; see Figure 2) that they identify as important contributors to their unique social identity </a:t>
            </a:r>
            <a:r>
              <a:rPr lang="en-GB" b="1" dirty="0"/>
              <a:t>as well as removing any they feel do not apply.</a:t>
            </a:r>
          </a:p>
        </p:txBody>
      </p:sp>
    </p:spTree>
    <p:extLst>
      <p:ext uri="{BB962C8B-B14F-4D97-AF65-F5344CB8AC3E}">
        <p14:creationId xmlns:p14="http://schemas.microsoft.com/office/powerpoint/2010/main" val="9796669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Rectangle 72">
            <a:extLst>
              <a:ext uri="{FF2B5EF4-FFF2-40B4-BE49-F238E27FC236}">
                <a16:creationId xmlns:a16="http://schemas.microsoft.com/office/drawing/2014/main" id="{34F8020C-60BB-4357-8207-13221A99A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75" name="Rectangle 74">
            <a:extLst>
              <a:ext uri="{FF2B5EF4-FFF2-40B4-BE49-F238E27FC236}">
                <a16:creationId xmlns:a16="http://schemas.microsoft.com/office/drawing/2014/main" id="{20FB2548-F441-491F-B89E-C8122CA41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392BFCFE-FD78-4EDF-BEFE-CC444DC5F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79" name="Group 78">
            <a:extLst>
              <a:ext uri="{FF2B5EF4-FFF2-40B4-BE49-F238E27FC236}">
                <a16:creationId xmlns:a16="http://schemas.microsoft.com/office/drawing/2014/main" id="{F88A4BBD-D838-4074-87A2-A924525800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5236971" cy="6858000"/>
            <a:chOff x="20829" y="1"/>
            <a:chExt cx="5236971" cy="6857999"/>
          </a:xfrm>
        </p:grpSpPr>
        <p:pic>
          <p:nvPicPr>
            <p:cNvPr id="80" name="Picture 79">
              <a:extLst>
                <a:ext uri="{FF2B5EF4-FFF2-40B4-BE49-F238E27FC236}">
                  <a16:creationId xmlns:a16="http://schemas.microsoft.com/office/drawing/2014/main" id="{538A046B-CDF0-4C13-A5DF-209D5B865B1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81" name="Picture 80">
              <a:extLst>
                <a:ext uri="{FF2B5EF4-FFF2-40B4-BE49-F238E27FC236}">
                  <a16:creationId xmlns:a16="http://schemas.microsoft.com/office/drawing/2014/main" id="{B7C60656-56B0-4CF3-958D-AB9C245867C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pic>
        <p:nvPicPr>
          <p:cNvPr id="3074" name="Picture 2" descr="Image result for BLANK POSITIONALITY MAP">
            <a:extLst>
              <a:ext uri="{FF2B5EF4-FFF2-40B4-BE49-F238E27FC236}">
                <a16:creationId xmlns:a16="http://schemas.microsoft.com/office/drawing/2014/main" id="{E19B121D-0F9A-451A-BAC6-AD0065D326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892" r="1" b="5224"/>
          <a:stretch/>
        </p:blipFill>
        <p:spPr bwMode="auto">
          <a:xfrm>
            <a:off x="681228" y="685800"/>
            <a:ext cx="10820400" cy="54864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E713FD8-56C2-44A6-8AE8-A60DCF76A3F6}"/>
              </a:ext>
            </a:extLst>
          </p:cNvPr>
          <p:cNvSpPr txBox="1"/>
          <p:nvPr/>
        </p:nvSpPr>
        <p:spPr>
          <a:xfrm>
            <a:off x="464234" y="6316394"/>
            <a:ext cx="5486400" cy="369332"/>
          </a:xfrm>
          <a:prstGeom prst="rect">
            <a:avLst/>
          </a:prstGeom>
          <a:noFill/>
        </p:spPr>
        <p:txBody>
          <a:bodyPr wrap="square" rtlCol="0">
            <a:spAutoFit/>
          </a:bodyPr>
          <a:lstStyle/>
          <a:p>
            <a:r>
              <a:rPr lang="en-GB" dirty="0"/>
              <a:t>FIGURE 2 COMPLETED MAP DJ</a:t>
            </a:r>
          </a:p>
        </p:txBody>
      </p:sp>
    </p:spTree>
    <p:extLst>
      <p:ext uri="{BB962C8B-B14F-4D97-AF65-F5344CB8AC3E}">
        <p14:creationId xmlns:p14="http://schemas.microsoft.com/office/powerpoint/2010/main" val="28027570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37" name="Picture 136">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9" name="Rectangle 13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1" name="Rectangle 14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3" name="Rectangle 142">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98" name="Picture 2" descr="Image result for COMPLETED POSITIONALITY MAP NM">
            <a:extLst>
              <a:ext uri="{FF2B5EF4-FFF2-40B4-BE49-F238E27FC236}">
                <a16:creationId xmlns:a16="http://schemas.microsoft.com/office/drawing/2014/main" id="{565B4239-D763-4D80-A328-2EB69675EA2A}"/>
              </a:ext>
            </a:extLst>
          </p:cNvPr>
          <p:cNvPicPr>
            <a:picLocks noChangeAspect="1" noChangeArrowheads="1"/>
          </p:cNvPicPr>
          <p:nvPr/>
        </p:nvPicPr>
        <p:blipFill rotWithShape="1">
          <a:blip r:embed="rId3">
            <a:alphaModFix amt="60000"/>
            <a:extLst>
              <a:ext uri="{28A0092B-C50C-407E-A947-70E740481C1C}">
                <a14:useLocalDpi xmlns:a14="http://schemas.microsoft.com/office/drawing/2010/main" val="0"/>
              </a:ext>
            </a:extLst>
          </a:blip>
          <a:srcRect l="868" r="-3" b="-3"/>
          <a:stretch/>
        </p:blipFill>
        <p:spPr bwMode="auto">
          <a:xfrm>
            <a:off x="20" y="10"/>
            <a:ext cx="12188932" cy="6856614"/>
          </a:xfrm>
          <a:prstGeom prst="rect">
            <a:avLst/>
          </a:prstGeom>
          <a:noFill/>
          <a:extLst>
            <a:ext uri="{909E8E84-426E-40DD-AFC4-6F175D3DCCD1}">
              <a14:hiddenFill xmlns:a14="http://schemas.microsoft.com/office/drawing/2010/main">
                <a:solidFill>
                  <a:srgbClr val="FFFFFF"/>
                </a:solidFill>
              </a14:hiddenFill>
            </a:ext>
          </a:extLst>
        </p:spPr>
      </p:pic>
      <p:grpSp>
        <p:nvGrpSpPr>
          <p:cNvPr id="145" name="Group 144">
            <a:extLst>
              <a:ext uri="{FF2B5EF4-FFF2-40B4-BE49-F238E27FC236}">
                <a16:creationId xmlns:a16="http://schemas.microsoft.com/office/drawing/2014/main" id="{A4672714-67D2-40D0-B961-A7438FE9C9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46" name="Picture 145">
              <a:extLst>
                <a:ext uri="{FF2B5EF4-FFF2-40B4-BE49-F238E27FC236}">
                  <a16:creationId xmlns:a16="http://schemas.microsoft.com/office/drawing/2014/main" id="{A5A1C471-1402-4BD1-8617-F5D9B7EB198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47" name="Picture 146">
              <a:extLst>
                <a:ext uri="{FF2B5EF4-FFF2-40B4-BE49-F238E27FC236}">
                  <a16:creationId xmlns:a16="http://schemas.microsoft.com/office/drawing/2014/main" id="{6CCA9701-8B9C-4D7A-AE5B-DD505C96800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extBox 1">
            <a:extLst>
              <a:ext uri="{FF2B5EF4-FFF2-40B4-BE49-F238E27FC236}">
                <a16:creationId xmlns:a16="http://schemas.microsoft.com/office/drawing/2014/main" id="{9F5F409F-DBDF-4299-B840-E72E89735555}"/>
              </a:ext>
            </a:extLst>
          </p:cNvPr>
          <p:cNvSpPr txBox="1"/>
          <p:nvPr/>
        </p:nvSpPr>
        <p:spPr>
          <a:xfrm>
            <a:off x="1219202" y="3429000"/>
            <a:ext cx="9954076" cy="2514600"/>
          </a:xfrm>
          <a:prstGeom prst="rect">
            <a:avLst/>
          </a:prstGeom>
        </p:spPr>
        <p:txBody>
          <a:bodyPr vert="horz" lIns="91440" tIns="45720" rIns="91440" bIns="45720" rtlCol="0" anchor="ctr">
            <a:normAutofit/>
          </a:bodyPr>
          <a:lstStyle/>
          <a:p>
            <a:pPr indent="-228600" algn="ctr">
              <a:lnSpc>
                <a:spcPct val="110000"/>
              </a:lnSpc>
              <a:spcAft>
                <a:spcPts val="600"/>
              </a:spcAft>
              <a:buClr>
                <a:schemeClr val="accent1"/>
              </a:buClr>
              <a:buFont typeface="Arial" panose="020B0604020202020204" pitchFamily="34" charset="0"/>
              <a:buChar char="•"/>
            </a:pPr>
            <a:endParaRPr lang="en-US" dirty="0">
              <a:solidFill>
                <a:srgbClr val="FFFFFF"/>
              </a:solidFill>
            </a:endParaRPr>
          </a:p>
        </p:txBody>
      </p:sp>
      <p:sp>
        <p:nvSpPr>
          <p:cNvPr id="3" name="TextBox 2">
            <a:extLst>
              <a:ext uri="{FF2B5EF4-FFF2-40B4-BE49-F238E27FC236}">
                <a16:creationId xmlns:a16="http://schemas.microsoft.com/office/drawing/2014/main" id="{075BF494-08A4-4A78-A6D3-15A514D5B8FE}"/>
              </a:ext>
            </a:extLst>
          </p:cNvPr>
          <p:cNvSpPr txBox="1"/>
          <p:nvPr/>
        </p:nvSpPr>
        <p:spPr>
          <a:xfrm>
            <a:off x="154745" y="6231988"/>
            <a:ext cx="2785403" cy="646331"/>
          </a:xfrm>
          <a:prstGeom prst="rect">
            <a:avLst/>
          </a:prstGeom>
          <a:noFill/>
        </p:spPr>
        <p:txBody>
          <a:bodyPr wrap="square" rtlCol="0">
            <a:spAutoFit/>
          </a:bodyPr>
          <a:lstStyle/>
          <a:p>
            <a:r>
              <a:rPr lang="en-GB" dirty="0"/>
              <a:t>FIGURE 3 COMPLETED MAP NM</a:t>
            </a:r>
          </a:p>
        </p:txBody>
      </p:sp>
    </p:spTree>
    <p:extLst>
      <p:ext uri="{BB962C8B-B14F-4D97-AF65-F5344CB8AC3E}">
        <p14:creationId xmlns:p14="http://schemas.microsoft.com/office/powerpoint/2010/main" val="42862175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 name="Rectangle 12">
            <a:extLst>
              <a:ext uri="{FF2B5EF4-FFF2-40B4-BE49-F238E27FC236}">
                <a16:creationId xmlns:a16="http://schemas.microsoft.com/office/drawing/2014/main" id="{7462BFBC-0E19-4E6F-B0C7-CD5C519BC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 name="Group 14">
            <a:extLst>
              <a:ext uri="{FF2B5EF4-FFF2-40B4-BE49-F238E27FC236}">
                <a16:creationId xmlns:a16="http://schemas.microsoft.com/office/drawing/2014/main" id="{F2C2A007-4AE9-49C4-B364-5FDF345962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5236971" cy="6858000"/>
            <a:chOff x="20829" y="1"/>
            <a:chExt cx="5236971" cy="6857999"/>
          </a:xfrm>
        </p:grpSpPr>
        <p:pic>
          <p:nvPicPr>
            <p:cNvPr id="16" name="Picture 15">
              <a:extLst>
                <a:ext uri="{FF2B5EF4-FFF2-40B4-BE49-F238E27FC236}">
                  <a16:creationId xmlns:a16="http://schemas.microsoft.com/office/drawing/2014/main" id="{7078F960-6916-4F42-8EF7-539F7BCF6E1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7" name="Picture 16">
              <a:extLst>
                <a:ext uri="{FF2B5EF4-FFF2-40B4-BE49-F238E27FC236}">
                  <a16:creationId xmlns:a16="http://schemas.microsoft.com/office/drawing/2014/main" id="{5DDD393C-0974-429B-BE40-48457E19E48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12" name="Rectangle 18">
            <a:extLst>
              <a:ext uri="{FF2B5EF4-FFF2-40B4-BE49-F238E27FC236}">
                <a16:creationId xmlns:a16="http://schemas.microsoft.com/office/drawing/2014/main" id="{D813CD98-5EBE-426D-A4AC-FA5518B09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20">
            <a:extLst>
              <a:ext uri="{FF2B5EF4-FFF2-40B4-BE49-F238E27FC236}">
                <a16:creationId xmlns:a16="http://schemas.microsoft.com/office/drawing/2014/main" id="{B453545A-B2D3-41EE-A91C-DBF43402D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1F508093-B9E3-9649-9FA1-BCE630B3F6FD}"/>
              </a:ext>
            </a:extLst>
          </p:cNvPr>
          <p:cNvSpPr>
            <a:spLocks noGrp="1"/>
          </p:cNvSpPr>
          <p:nvPr>
            <p:ph type="title"/>
          </p:nvPr>
        </p:nvSpPr>
        <p:spPr>
          <a:xfrm>
            <a:off x="1143318" y="914400"/>
            <a:ext cx="4952681" cy="5105400"/>
          </a:xfrm>
        </p:spPr>
        <p:txBody>
          <a:bodyPr anchor="ctr">
            <a:normAutofit/>
          </a:bodyPr>
          <a:lstStyle/>
          <a:p>
            <a:r>
              <a:rPr lang="en-GB" dirty="0">
                <a:latin typeface="Calibri" charset="0"/>
                <a:ea typeface="Calibri" charset="0"/>
                <a:cs typeface="Calibri" charset="0"/>
              </a:rPr>
              <a:t>“</a:t>
            </a:r>
            <a:r>
              <a:rPr lang="en-US" i="1" dirty="0">
                <a:latin typeface="Calibri" charset="0"/>
                <a:ea typeface="Calibri" charset="0"/>
                <a:cs typeface="Calibri" charset="0"/>
              </a:rPr>
              <a:t>Doing qualitative research is by nature a reflective and recursive process." (Ely et al, 1991: 179)</a:t>
            </a:r>
            <a:br>
              <a:rPr lang="en-GB" dirty="0">
                <a:latin typeface="Calibri" charset="0"/>
                <a:ea typeface="Calibri" charset="0"/>
                <a:cs typeface="Calibri" charset="0"/>
              </a:rPr>
            </a:br>
            <a:endParaRPr lang="en-US" dirty="0"/>
          </a:p>
        </p:txBody>
      </p:sp>
      <p:sp>
        <p:nvSpPr>
          <p:cNvPr id="6" name="Content Placeholder 5">
            <a:extLst>
              <a:ext uri="{FF2B5EF4-FFF2-40B4-BE49-F238E27FC236}">
                <a16:creationId xmlns:a16="http://schemas.microsoft.com/office/drawing/2014/main" id="{AA2C3F8A-C9B1-8540-A333-5F19717A10B6}"/>
              </a:ext>
            </a:extLst>
          </p:cNvPr>
          <p:cNvSpPr>
            <a:spLocks noGrp="1"/>
          </p:cNvSpPr>
          <p:nvPr>
            <p:ph idx="1"/>
          </p:nvPr>
        </p:nvSpPr>
        <p:spPr>
          <a:xfrm>
            <a:off x="6324601" y="914400"/>
            <a:ext cx="4800600" cy="5105400"/>
          </a:xfrm>
        </p:spPr>
        <p:txBody>
          <a:bodyPr anchor="ctr">
            <a:normAutofit/>
          </a:bodyPr>
          <a:lstStyle/>
          <a:p>
            <a:r>
              <a:rPr lang="en-GB" sz="1800">
                <a:latin typeface="Calibri" charset="0"/>
                <a:ea typeface="Calibri" charset="0"/>
                <a:cs typeface="Calibri" charset="0"/>
              </a:rPr>
              <a:t>What does reflexivity mean?</a:t>
            </a:r>
          </a:p>
          <a:p>
            <a:r>
              <a:rPr lang="en-GB" sz="1800"/>
              <a:t>Activity 1: DISCUSS IN PAIRS</a:t>
            </a:r>
            <a:r>
              <a:rPr lang="en-GB" sz="1800">
                <a:latin typeface="Calibri" charset="0"/>
                <a:ea typeface="Calibri" charset="0"/>
                <a:cs typeface="Calibri" charset="0"/>
              </a:rPr>
              <a:t> </a:t>
            </a:r>
          </a:p>
          <a:p>
            <a:endParaRPr lang="en-US" sz="1800"/>
          </a:p>
        </p:txBody>
      </p:sp>
    </p:spTree>
    <p:extLst>
      <p:ext uri="{BB962C8B-B14F-4D97-AF65-F5344CB8AC3E}">
        <p14:creationId xmlns:p14="http://schemas.microsoft.com/office/powerpoint/2010/main" val="16121825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7462BFBC-0E19-4E6F-B0C7-CD5C519BC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F2C2A007-4AE9-49C4-B364-5FDF345962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5236971" cy="6858000"/>
            <a:chOff x="20829" y="1"/>
            <a:chExt cx="5236971" cy="6857999"/>
          </a:xfrm>
        </p:grpSpPr>
        <p:pic>
          <p:nvPicPr>
            <p:cNvPr id="13" name="Picture 12">
              <a:extLst>
                <a:ext uri="{FF2B5EF4-FFF2-40B4-BE49-F238E27FC236}">
                  <a16:creationId xmlns:a16="http://schemas.microsoft.com/office/drawing/2014/main" id="{7078F960-6916-4F42-8EF7-539F7BCF6E1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4" name="Picture 13">
              <a:extLst>
                <a:ext uri="{FF2B5EF4-FFF2-40B4-BE49-F238E27FC236}">
                  <a16:creationId xmlns:a16="http://schemas.microsoft.com/office/drawing/2014/main" id="{5DDD393C-0974-429B-BE40-48457E19E48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9" name="Rectangle 15">
            <a:extLst>
              <a:ext uri="{FF2B5EF4-FFF2-40B4-BE49-F238E27FC236}">
                <a16:creationId xmlns:a16="http://schemas.microsoft.com/office/drawing/2014/main" id="{D813CD98-5EBE-426D-A4AC-FA5518B09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7">
            <a:extLst>
              <a:ext uri="{FF2B5EF4-FFF2-40B4-BE49-F238E27FC236}">
                <a16:creationId xmlns:a16="http://schemas.microsoft.com/office/drawing/2014/main" id="{B453545A-B2D3-41EE-A91C-DBF43402D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3318" y="914400"/>
            <a:ext cx="4952681" cy="5105400"/>
          </a:xfrm>
        </p:spPr>
        <p:txBody>
          <a:bodyPr anchor="ctr">
            <a:normAutofit/>
          </a:bodyPr>
          <a:lstStyle/>
          <a:p>
            <a:r>
              <a:rPr lang="en-GB" dirty="0"/>
              <a:t>Developing reflexive research practice</a:t>
            </a:r>
          </a:p>
        </p:txBody>
      </p:sp>
      <p:sp>
        <p:nvSpPr>
          <p:cNvPr id="3" name="Content Placeholder 2"/>
          <p:cNvSpPr>
            <a:spLocks noGrp="1"/>
          </p:cNvSpPr>
          <p:nvPr>
            <p:ph sz="quarter" idx="1"/>
          </p:nvPr>
        </p:nvSpPr>
        <p:spPr>
          <a:xfrm>
            <a:off x="6324601" y="914400"/>
            <a:ext cx="4800600" cy="5105400"/>
          </a:xfrm>
        </p:spPr>
        <p:txBody>
          <a:bodyPr anchor="ctr">
            <a:normAutofit/>
          </a:bodyPr>
          <a:lstStyle/>
          <a:p>
            <a:pPr marL="320040" lvl="1" indent="0">
              <a:lnSpc>
                <a:spcPct val="100000"/>
              </a:lnSpc>
              <a:buNone/>
            </a:pPr>
            <a:r>
              <a:rPr lang="en-US" sz="1700" i="1">
                <a:latin typeface="Calibri" charset="0"/>
                <a:ea typeface="Calibri" charset="0"/>
                <a:cs typeface="Calibri" charset="0"/>
              </a:rPr>
              <a:t>“..the process of reflexivity is an attempt to identify, do something about, and acknowledge the limitations of the research: its location, its subjects, its process, its theoretical context, its data, its analysis, and how accounts recognize that the construction of knowledge takes place in the world and not apart from it. ... For us, being reflexive in doing research is part of being honest and ethically mature in research practice that requires researchers to `stop being "shamans" of objectivity' (Ruby, 1980: 154). </a:t>
            </a:r>
            <a:endParaRPr lang="en-GB" sz="1700">
              <a:latin typeface="Calibri" charset="0"/>
              <a:ea typeface="Calibri" charset="0"/>
              <a:cs typeface="Calibri" charset="0"/>
            </a:endParaRPr>
          </a:p>
          <a:p>
            <a:pPr marL="320040" lvl="1" indent="0">
              <a:lnSpc>
                <a:spcPct val="100000"/>
              </a:lnSpc>
              <a:buNone/>
            </a:pPr>
            <a:endParaRPr lang="en-GB" sz="1700">
              <a:latin typeface="Calibri" charset="0"/>
              <a:ea typeface="Calibri" charset="0"/>
              <a:cs typeface="Calibri" charset="0"/>
            </a:endParaRPr>
          </a:p>
          <a:p>
            <a:pPr marL="834390" lvl="1" indent="-514350">
              <a:lnSpc>
                <a:spcPct val="100000"/>
              </a:lnSpc>
              <a:buAutoNum type="alphaLcPeriod"/>
            </a:pPr>
            <a:r>
              <a:rPr lang="en-GB" sz="1700">
                <a:latin typeface="Calibri" charset="0"/>
                <a:ea typeface="Calibri" charset="0"/>
                <a:cs typeface="Calibri" charset="0"/>
              </a:rPr>
              <a:t>Researcher’s </a:t>
            </a:r>
            <a:r>
              <a:rPr lang="en-GB" sz="1700" i="1">
                <a:latin typeface="Calibri" charset="0"/>
                <a:ea typeface="Calibri" charset="0"/>
                <a:cs typeface="Calibri" charset="0"/>
              </a:rPr>
              <a:t>positionality </a:t>
            </a:r>
          </a:p>
          <a:p>
            <a:pPr marL="834390" lvl="1" indent="-514350">
              <a:lnSpc>
                <a:spcPct val="100000"/>
              </a:lnSpc>
              <a:buAutoNum type="alphaLcPeriod"/>
            </a:pPr>
            <a:r>
              <a:rPr lang="en-GB" sz="1700">
                <a:latin typeface="Calibri" charset="0"/>
                <a:ea typeface="Calibri" charset="0"/>
                <a:cs typeface="Calibri" charset="0"/>
              </a:rPr>
              <a:t>Interaction with participants in their social location</a:t>
            </a:r>
          </a:p>
          <a:p>
            <a:pPr marL="834390" lvl="1" indent="-514350">
              <a:lnSpc>
                <a:spcPct val="100000"/>
              </a:lnSpc>
              <a:buAutoNum type="alphaLcPeriod"/>
            </a:pPr>
            <a:r>
              <a:rPr lang="en-GB" sz="1700">
                <a:latin typeface="Calibri" charset="0"/>
                <a:ea typeface="Calibri" charset="0"/>
                <a:cs typeface="Calibri" charset="0"/>
              </a:rPr>
              <a:t>How gender-power relations play out in the process of data collection?</a:t>
            </a:r>
          </a:p>
          <a:p>
            <a:pPr>
              <a:lnSpc>
                <a:spcPct val="100000"/>
              </a:lnSpc>
            </a:pPr>
            <a:endParaRPr lang="en-GB" sz="1700">
              <a:latin typeface="Calibri" charset="0"/>
              <a:ea typeface="Calibri" charset="0"/>
              <a:cs typeface="Calibri" charset="0"/>
            </a:endParaRPr>
          </a:p>
        </p:txBody>
      </p:sp>
    </p:spTree>
    <p:extLst>
      <p:ext uri="{BB962C8B-B14F-4D97-AF65-F5344CB8AC3E}">
        <p14:creationId xmlns:p14="http://schemas.microsoft.com/office/powerpoint/2010/main" val="28299556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864973" y="115888"/>
            <a:ext cx="10445924" cy="1371600"/>
          </a:xfrm>
        </p:spPr>
        <p:txBody>
          <a:bodyPr/>
          <a:lstStyle/>
          <a:p>
            <a:r>
              <a:rPr lang="en-GB" sz="3600" dirty="0"/>
              <a:t>Some considerations to ensure reflexivity in research</a:t>
            </a:r>
          </a:p>
        </p:txBody>
      </p:sp>
      <p:sp>
        <p:nvSpPr>
          <p:cNvPr id="7171" name="Rectangle 3"/>
          <p:cNvSpPr>
            <a:spLocks noGrp="1" noChangeArrowheads="1"/>
          </p:cNvSpPr>
          <p:nvPr>
            <p:ph sz="quarter" idx="1"/>
          </p:nvPr>
        </p:nvSpPr>
        <p:spPr>
          <a:xfrm>
            <a:off x="486229" y="1676399"/>
            <a:ext cx="11098230" cy="5107459"/>
          </a:xfrm>
        </p:spPr>
        <p:txBody>
          <a:bodyPr>
            <a:normAutofit/>
          </a:bodyPr>
          <a:lstStyle/>
          <a:p>
            <a:pPr>
              <a:lnSpc>
                <a:spcPct val="90000"/>
              </a:lnSpc>
            </a:pPr>
            <a:r>
              <a:rPr lang="en-GB" sz="3000" dirty="0">
                <a:latin typeface="Calibri" charset="0"/>
                <a:ea typeface="Calibri" charset="0"/>
                <a:cs typeface="Calibri" charset="0"/>
              </a:rPr>
              <a:t>Researcher needs to find a balance between:</a:t>
            </a:r>
          </a:p>
          <a:p>
            <a:pPr>
              <a:lnSpc>
                <a:spcPct val="90000"/>
              </a:lnSpc>
              <a:buFont typeface="Wingdings" pitchFamily="2" charset="2"/>
              <a:buNone/>
            </a:pPr>
            <a:endParaRPr lang="en-GB" sz="4000" dirty="0">
              <a:latin typeface="Calibri" charset="0"/>
              <a:ea typeface="Calibri" charset="0"/>
              <a:cs typeface="Calibri" charset="0"/>
            </a:endParaRPr>
          </a:p>
          <a:p>
            <a:pPr algn="ctr">
              <a:lnSpc>
                <a:spcPct val="90000"/>
              </a:lnSpc>
              <a:buFont typeface="Wingdings" pitchFamily="2" charset="2"/>
              <a:buNone/>
            </a:pPr>
            <a:r>
              <a:rPr lang="en-GB" sz="2400" dirty="0">
                <a:latin typeface="Calibri" charset="0"/>
                <a:ea typeface="Calibri" charset="0"/>
                <a:cs typeface="Calibri" charset="0"/>
              </a:rPr>
              <a:t>Trying to suspend judgements, trying to be objective, record only what is observed</a:t>
            </a:r>
          </a:p>
          <a:p>
            <a:pPr algn="ctr">
              <a:lnSpc>
                <a:spcPct val="90000"/>
              </a:lnSpc>
              <a:buFont typeface="Wingdings" pitchFamily="2" charset="2"/>
              <a:buNone/>
            </a:pPr>
            <a:endParaRPr lang="en-GB" sz="2400" dirty="0">
              <a:latin typeface="Calibri" charset="0"/>
              <a:ea typeface="Calibri" charset="0"/>
              <a:cs typeface="Calibri" charset="0"/>
            </a:endParaRPr>
          </a:p>
          <a:p>
            <a:pPr algn="ctr">
              <a:lnSpc>
                <a:spcPct val="90000"/>
              </a:lnSpc>
              <a:buFont typeface="Wingdings" pitchFamily="2" charset="2"/>
              <a:buNone/>
            </a:pPr>
            <a:r>
              <a:rPr lang="en-GB" sz="2400" dirty="0">
                <a:latin typeface="Calibri" charset="0"/>
                <a:ea typeface="Calibri" charset="0"/>
                <a:cs typeface="Calibri" charset="0"/>
              </a:rPr>
              <a:t> </a:t>
            </a:r>
          </a:p>
          <a:p>
            <a:pPr algn="ctr">
              <a:lnSpc>
                <a:spcPct val="90000"/>
              </a:lnSpc>
              <a:buFont typeface="Wingdings" pitchFamily="2" charset="2"/>
              <a:buNone/>
            </a:pPr>
            <a:r>
              <a:rPr lang="en-GB" sz="2400" dirty="0">
                <a:latin typeface="Calibri" charset="0"/>
                <a:ea typeface="Calibri" charset="0"/>
                <a:cs typeface="Calibri" charset="0"/>
              </a:rPr>
              <a:t>Acknowledging that one’s own agenda, values, personal experiences, social background affect interpretation</a:t>
            </a:r>
          </a:p>
        </p:txBody>
      </p:sp>
      <p:sp>
        <p:nvSpPr>
          <p:cNvPr id="7174" name="AutoShape 6"/>
          <p:cNvSpPr>
            <a:spLocks noChangeArrowheads="1"/>
          </p:cNvSpPr>
          <p:nvPr/>
        </p:nvSpPr>
        <p:spPr bwMode="auto">
          <a:xfrm>
            <a:off x="5462060" y="3429000"/>
            <a:ext cx="865188" cy="649288"/>
          </a:xfrm>
          <a:prstGeom prst="upDownArrow">
            <a:avLst>
              <a:gd name="adj1" fmla="val 50000"/>
              <a:gd name="adj2" fmla="val 20000"/>
            </a:avLst>
          </a:prstGeom>
          <a:solidFill>
            <a:schemeClr val="accent1"/>
          </a:solidFill>
          <a:ln w="9525">
            <a:solidFill>
              <a:schemeClr val="tx1"/>
            </a:solidFill>
            <a:miter lim="800000"/>
            <a:headEnd/>
            <a:tailEnd/>
          </a:ln>
          <a:effectLst/>
        </p:spPr>
        <p:txBody>
          <a:bodyPr vert="eaVert" wrap="none" anchor="ctr"/>
          <a:lstStyle/>
          <a:p>
            <a:endParaRPr lang="en-GB">
              <a:solidFill>
                <a:prstClr val="black"/>
              </a:solidFill>
            </a:endParaRPr>
          </a:p>
        </p:txBody>
      </p:sp>
      <p:sp>
        <p:nvSpPr>
          <p:cNvPr id="2" name="Rectangle 1"/>
          <p:cNvSpPr/>
          <p:nvPr/>
        </p:nvSpPr>
        <p:spPr>
          <a:xfrm>
            <a:off x="607541" y="2683477"/>
            <a:ext cx="10857176" cy="260649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796789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6F30BFBC-CDB8-471B-A807-67EDA230C3B0}"/>
              </a:ext>
            </a:extLst>
          </p:cNvPr>
          <p:cNvGraphicFramePr>
            <a:graphicFrameLocks noGrp="1"/>
          </p:cNvGraphicFramePr>
          <p:nvPr>
            <p:extLst>
              <p:ext uri="{D42A27DB-BD31-4B8C-83A1-F6EECF244321}">
                <p14:modId xmlns:p14="http://schemas.microsoft.com/office/powerpoint/2010/main" val="1232997362"/>
              </p:ext>
            </p:extLst>
          </p:nvPr>
        </p:nvGraphicFramePr>
        <p:xfrm>
          <a:off x="516835" y="251791"/>
          <a:ext cx="11476382" cy="6511460"/>
        </p:xfrm>
        <a:graphic>
          <a:graphicData uri="http://schemas.openxmlformats.org/drawingml/2006/table">
            <a:tbl>
              <a:tblPr firstRow="1" firstCol="1" bandRow="1">
                <a:tableStyleId>{5C22544A-7EE6-4342-B048-85BDC9FD1C3A}</a:tableStyleId>
              </a:tblPr>
              <a:tblGrid>
                <a:gridCol w="2331539">
                  <a:extLst>
                    <a:ext uri="{9D8B030D-6E8A-4147-A177-3AD203B41FA5}">
                      <a16:colId xmlns:a16="http://schemas.microsoft.com/office/drawing/2014/main" val="3008277529"/>
                    </a:ext>
                  </a:extLst>
                </a:gridCol>
                <a:gridCol w="2331539">
                  <a:extLst>
                    <a:ext uri="{9D8B030D-6E8A-4147-A177-3AD203B41FA5}">
                      <a16:colId xmlns:a16="http://schemas.microsoft.com/office/drawing/2014/main" val="3455299489"/>
                    </a:ext>
                  </a:extLst>
                </a:gridCol>
                <a:gridCol w="2331539">
                  <a:extLst>
                    <a:ext uri="{9D8B030D-6E8A-4147-A177-3AD203B41FA5}">
                      <a16:colId xmlns:a16="http://schemas.microsoft.com/office/drawing/2014/main" val="3103927963"/>
                    </a:ext>
                  </a:extLst>
                </a:gridCol>
                <a:gridCol w="2298342">
                  <a:extLst>
                    <a:ext uri="{9D8B030D-6E8A-4147-A177-3AD203B41FA5}">
                      <a16:colId xmlns:a16="http://schemas.microsoft.com/office/drawing/2014/main" val="2763728462"/>
                    </a:ext>
                  </a:extLst>
                </a:gridCol>
                <a:gridCol w="2183423">
                  <a:extLst>
                    <a:ext uri="{9D8B030D-6E8A-4147-A177-3AD203B41FA5}">
                      <a16:colId xmlns:a16="http://schemas.microsoft.com/office/drawing/2014/main" val="1450785870"/>
                    </a:ext>
                  </a:extLst>
                </a:gridCol>
              </a:tblGrid>
              <a:tr h="1048357">
                <a:tc gridSpan="5">
                  <a:txBody>
                    <a:bodyPr/>
                    <a:lstStyle/>
                    <a:p>
                      <a:pPr algn="just">
                        <a:lnSpc>
                          <a:spcPts val="1600"/>
                        </a:lnSpc>
                        <a:spcBef>
                          <a:spcPts val="1200"/>
                        </a:spcBef>
                        <a:spcAft>
                          <a:spcPts val="0"/>
                        </a:spcAft>
                      </a:pPr>
                      <a:r>
                        <a:rPr lang="en-AU" sz="1200" dirty="0">
                          <a:effectLst/>
                        </a:rPr>
                        <a:t> </a:t>
                      </a:r>
                      <a:endParaRPr lang="en-GB" sz="1200" dirty="0">
                        <a:effectLst/>
                      </a:endParaRPr>
                    </a:p>
                    <a:p>
                      <a:pPr algn="ctr">
                        <a:lnSpc>
                          <a:spcPts val="1600"/>
                        </a:lnSpc>
                        <a:spcBef>
                          <a:spcPts val="1200"/>
                        </a:spcBef>
                        <a:spcAft>
                          <a:spcPts val="0"/>
                        </a:spcAft>
                      </a:pPr>
                      <a:r>
                        <a:rPr lang="en-AU" sz="1200" dirty="0">
                          <a:effectLst/>
                        </a:rPr>
                        <a:t>Key strategies for rigour</a:t>
                      </a:r>
                      <a:endParaRPr lang="en-GB" sz="1200" dirty="0">
                        <a:effectLst/>
                      </a:endParaRPr>
                    </a:p>
                    <a:p>
                      <a:pPr algn="just">
                        <a:lnSpc>
                          <a:spcPts val="1600"/>
                        </a:lnSpc>
                        <a:spcBef>
                          <a:spcPts val="1200"/>
                        </a:spcBef>
                        <a:spcAft>
                          <a:spcPts val="0"/>
                        </a:spcAft>
                      </a:pPr>
                      <a:r>
                        <a:rPr lang="en-AU" sz="1200" dirty="0">
                          <a:effectLst/>
                        </a:rPr>
                        <a:t> </a:t>
                      </a:r>
                      <a:endParaRPr lang="en-GB" sz="1200" dirty="0">
                        <a:effectLst/>
                        <a:latin typeface="Times New Roman" panose="02020603050405020304" pitchFamily="18" charset="0"/>
                        <a:ea typeface="Times New Roman" panose="02020603050405020304" pitchFamily="18" charset="0"/>
                      </a:endParaRPr>
                    </a:p>
                  </a:txBody>
                  <a:tcPr marL="47503" marR="47503"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206963187"/>
                  </a:ext>
                </a:extLst>
              </a:tr>
              <a:tr h="1048357">
                <a:tc rowSpan="2">
                  <a:txBody>
                    <a:bodyPr/>
                    <a:lstStyle/>
                    <a:p>
                      <a:pPr algn="just">
                        <a:lnSpc>
                          <a:spcPts val="1600"/>
                        </a:lnSpc>
                        <a:spcBef>
                          <a:spcPts val="1200"/>
                        </a:spcBef>
                        <a:spcAft>
                          <a:spcPts val="0"/>
                        </a:spcAft>
                      </a:pPr>
                      <a:r>
                        <a:rPr lang="en-AU" sz="1200">
                          <a:effectLst/>
                        </a:rPr>
                        <a:t> </a:t>
                      </a:r>
                      <a:endParaRPr lang="en-GB" sz="1200">
                        <a:effectLst/>
                      </a:endParaRPr>
                    </a:p>
                    <a:p>
                      <a:pPr algn="just">
                        <a:lnSpc>
                          <a:spcPts val="1600"/>
                        </a:lnSpc>
                        <a:spcBef>
                          <a:spcPts val="1200"/>
                        </a:spcBef>
                        <a:spcAft>
                          <a:spcPts val="0"/>
                        </a:spcAft>
                      </a:pPr>
                      <a:r>
                        <a:rPr lang="en-AU" sz="1200">
                          <a:effectLst/>
                        </a:rPr>
                        <a:t>Quantitative</a:t>
                      </a:r>
                      <a:endParaRPr lang="en-GB" sz="1200">
                        <a:effectLst/>
                        <a:latin typeface="Times New Roman" panose="02020603050405020304" pitchFamily="18" charset="0"/>
                        <a:ea typeface="Times New Roman" panose="02020603050405020304" pitchFamily="18" charset="0"/>
                      </a:endParaRPr>
                    </a:p>
                  </a:txBody>
                  <a:tcPr marL="47503" marR="47503" marT="0" marB="0"/>
                </a:tc>
                <a:tc gridSpan="4">
                  <a:txBody>
                    <a:bodyPr/>
                    <a:lstStyle/>
                    <a:p>
                      <a:pPr algn="just">
                        <a:lnSpc>
                          <a:spcPts val="1600"/>
                        </a:lnSpc>
                        <a:spcBef>
                          <a:spcPts val="1200"/>
                        </a:spcBef>
                        <a:spcAft>
                          <a:spcPts val="0"/>
                        </a:spcAft>
                      </a:pPr>
                      <a:r>
                        <a:rPr lang="en-AU" sz="1200">
                          <a:effectLst/>
                        </a:rPr>
                        <a:t> </a:t>
                      </a:r>
                      <a:endParaRPr lang="en-GB" sz="1200">
                        <a:effectLst/>
                      </a:endParaRPr>
                    </a:p>
                    <a:p>
                      <a:pPr algn="ctr">
                        <a:lnSpc>
                          <a:spcPts val="1600"/>
                        </a:lnSpc>
                        <a:spcBef>
                          <a:spcPts val="1200"/>
                        </a:spcBef>
                        <a:spcAft>
                          <a:spcPts val="0"/>
                        </a:spcAft>
                      </a:pPr>
                      <a:r>
                        <a:rPr lang="en-AU" sz="1200">
                          <a:effectLst/>
                        </a:rPr>
                        <a:t>Qualitative</a:t>
                      </a:r>
                      <a:endParaRPr lang="en-GB" sz="1200">
                        <a:effectLst/>
                      </a:endParaRPr>
                    </a:p>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152546765"/>
                  </a:ext>
                </a:extLst>
              </a:tr>
              <a:tr h="457193">
                <a:tc vMerge="1">
                  <a:txBody>
                    <a:bodyPr/>
                    <a:lstStyle/>
                    <a:p>
                      <a:endParaRPr lang="en-GB"/>
                    </a:p>
                  </a:txBody>
                  <a:tcPr/>
                </a:tc>
                <a:tc>
                  <a:txBody>
                    <a:bodyPr/>
                    <a:lstStyle/>
                    <a:p>
                      <a:pPr algn="just">
                        <a:lnSpc>
                          <a:spcPts val="1600"/>
                        </a:lnSpc>
                        <a:spcBef>
                          <a:spcPts val="1200"/>
                        </a:spcBef>
                        <a:spcAft>
                          <a:spcPts val="0"/>
                        </a:spcAft>
                      </a:pPr>
                      <a:r>
                        <a:rPr lang="en-AU" sz="1200">
                          <a:effectLst/>
                        </a:rPr>
                        <a:t>Guba and Lincoln (1985)</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Sandelowski (1986)</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Lincoln (1995)</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Creswell (2007)</a:t>
                      </a:r>
                      <a:endParaRPr lang="en-GB" sz="1200">
                        <a:effectLst/>
                        <a:latin typeface="Times New Roman" panose="02020603050405020304" pitchFamily="18" charset="0"/>
                        <a:ea typeface="Times New Roman" panose="02020603050405020304" pitchFamily="18" charset="0"/>
                      </a:endParaRPr>
                    </a:p>
                  </a:txBody>
                  <a:tcPr marL="47503" marR="47503" marT="0" marB="0"/>
                </a:tc>
                <a:extLst>
                  <a:ext uri="{0D108BD9-81ED-4DB2-BD59-A6C34878D82A}">
                    <a16:rowId xmlns:a16="http://schemas.microsoft.com/office/drawing/2014/main" val="2426776032"/>
                  </a:ext>
                </a:extLst>
              </a:tr>
              <a:tr h="220727">
                <a:tc>
                  <a:txBody>
                    <a:bodyPr/>
                    <a:lstStyle/>
                    <a:p>
                      <a:pPr algn="just">
                        <a:lnSpc>
                          <a:spcPts val="1600"/>
                        </a:lnSpc>
                        <a:spcBef>
                          <a:spcPts val="1200"/>
                        </a:spcBef>
                        <a:spcAft>
                          <a:spcPts val="0"/>
                        </a:spcAft>
                      </a:pPr>
                      <a:r>
                        <a:rPr lang="en-AU" sz="1200">
                          <a:effectLst/>
                        </a:rPr>
                        <a:t>Internal validity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Credibility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Truth value</a:t>
                      </a:r>
                      <a:endParaRPr lang="en-GB" sz="1200">
                        <a:effectLst/>
                        <a:latin typeface="Times New Roman" panose="02020603050405020304" pitchFamily="18" charset="0"/>
                        <a:ea typeface="Times New Roman" panose="02020603050405020304" pitchFamily="18" charset="0"/>
                      </a:endParaRPr>
                    </a:p>
                  </a:txBody>
                  <a:tcPr marL="47503" marR="47503" marT="0" marB="0"/>
                </a:tc>
                <a:tc rowSpan="4">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rowSpan="4">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extLst>
                  <a:ext uri="{0D108BD9-81ED-4DB2-BD59-A6C34878D82A}">
                    <a16:rowId xmlns:a16="http://schemas.microsoft.com/office/drawing/2014/main" val="1803307662"/>
                  </a:ext>
                </a:extLst>
              </a:tr>
              <a:tr h="220727">
                <a:tc>
                  <a:txBody>
                    <a:bodyPr/>
                    <a:lstStyle/>
                    <a:p>
                      <a:pPr algn="just">
                        <a:lnSpc>
                          <a:spcPts val="1600"/>
                        </a:lnSpc>
                        <a:spcBef>
                          <a:spcPts val="1200"/>
                        </a:spcBef>
                        <a:spcAft>
                          <a:spcPts val="0"/>
                        </a:spcAft>
                      </a:pPr>
                      <a:r>
                        <a:rPr lang="en-AU" sz="1200">
                          <a:effectLst/>
                        </a:rPr>
                        <a:t>Reliability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Dependability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Applicability</a:t>
                      </a:r>
                      <a:endParaRPr lang="en-GB" sz="1200">
                        <a:effectLst/>
                        <a:latin typeface="Times New Roman" panose="02020603050405020304" pitchFamily="18" charset="0"/>
                        <a:ea typeface="Times New Roman" panose="02020603050405020304" pitchFamily="18" charset="0"/>
                      </a:endParaRPr>
                    </a:p>
                  </a:txBody>
                  <a:tcPr marL="47503" marR="47503" marT="0" marB="0"/>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3958119359"/>
                  </a:ext>
                </a:extLst>
              </a:tr>
              <a:tr h="220727">
                <a:tc>
                  <a:txBody>
                    <a:bodyPr/>
                    <a:lstStyle/>
                    <a:p>
                      <a:pPr algn="just">
                        <a:lnSpc>
                          <a:spcPts val="1600"/>
                        </a:lnSpc>
                        <a:spcBef>
                          <a:spcPts val="1200"/>
                        </a:spcBef>
                        <a:spcAft>
                          <a:spcPts val="0"/>
                        </a:spcAft>
                      </a:pPr>
                      <a:r>
                        <a:rPr lang="en-AU" sz="1200">
                          <a:effectLst/>
                        </a:rPr>
                        <a:t>Objectivity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Confirmability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Consistency</a:t>
                      </a:r>
                      <a:endParaRPr lang="en-GB" sz="1200">
                        <a:effectLst/>
                        <a:latin typeface="Times New Roman" panose="02020603050405020304" pitchFamily="18" charset="0"/>
                        <a:ea typeface="Times New Roman" panose="02020603050405020304" pitchFamily="18" charset="0"/>
                      </a:endParaRPr>
                    </a:p>
                  </a:txBody>
                  <a:tcPr marL="47503" marR="47503" marT="0" marB="0"/>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2875605873"/>
                  </a:ext>
                </a:extLst>
              </a:tr>
              <a:tr h="220727">
                <a:tc>
                  <a:txBody>
                    <a:bodyPr/>
                    <a:lstStyle/>
                    <a:p>
                      <a:pPr algn="just">
                        <a:lnSpc>
                          <a:spcPts val="1600"/>
                        </a:lnSpc>
                        <a:spcBef>
                          <a:spcPts val="1200"/>
                        </a:spcBef>
                        <a:spcAft>
                          <a:spcPts val="0"/>
                        </a:spcAft>
                      </a:pPr>
                      <a:r>
                        <a:rPr lang="en-AU" sz="1200">
                          <a:effectLst/>
                        </a:rPr>
                        <a:t>Generalisability</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Transferability</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Neutrality</a:t>
                      </a:r>
                      <a:endParaRPr lang="en-GB" sz="1200">
                        <a:effectLst/>
                        <a:latin typeface="Times New Roman" panose="02020603050405020304" pitchFamily="18" charset="0"/>
                        <a:ea typeface="Times New Roman" panose="02020603050405020304" pitchFamily="18" charset="0"/>
                      </a:endParaRPr>
                    </a:p>
                  </a:txBody>
                  <a:tcPr marL="47503" marR="47503" marT="0" marB="0"/>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2024242431"/>
                  </a:ext>
                </a:extLst>
              </a:tr>
              <a:tr h="457193">
                <a:tc rowSpan="6" gridSpan="2">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rowSpan="6" hMerge="1">
                  <a:txBody>
                    <a:bodyPr/>
                    <a:lstStyle/>
                    <a:p>
                      <a:endParaRPr lang="en-GB"/>
                    </a:p>
                  </a:txBody>
                  <a:tcPr/>
                </a:tc>
                <a:tc>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Prolonged engagement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spcAft>
                          <a:spcPts val="0"/>
                        </a:spcAft>
                      </a:pPr>
                      <a:r>
                        <a:rPr lang="en-GB" sz="1200">
                          <a:effectLst/>
                        </a:rPr>
                        <a:t>Prolonged engagement</a:t>
                      </a:r>
                      <a:endParaRPr lang="en-GB" sz="1200">
                        <a:effectLst/>
                        <a:latin typeface="Times New Roman" panose="02020603050405020304" pitchFamily="18" charset="0"/>
                        <a:ea typeface="Cambria" panose="02040503050406030204" pitchFamily="18" charset="0"/>
                      </a:endParaRPr>
                    </a:p>
                  </a:txBody>
                  <a:tcPr marL="47503" marR="47503" marT="0" marB="0"/>
                </a:tc>
                <a:extLst>
                  <a:ext uri="{0D108BD9-81ED-4DB2-BD59-A6C34878D82A}">
                    <a16:rowId xmlns:a16="http://schemas.microsoft.com/office/drawing/2014/main" val="3854198043"/>
                  </a:ext>
                </a:extLst>
              </a:tr>
              <a:tr h="315403">
                <a:tc gridSpan="2" vMerge="1">
                  <a:txBody>
                    <a:bodyPr/>
                    <a:lstStyle/>
                    <a:p>
                      <a:endParaRPr lang="en-GB"/>
                    </a:p>
                  </a:txBody>
                  <a:tcPr/>
                </a:tc>
                <a:tc hMerge="1" vMerge="1">
                  <a:txBody>
                    <a:bodyPr/>
                    <a:lstStyle/>
                    <a:p>
                      <a:endParaRPr lang="en-GB"/>
                    </a:p>
                  </a:txBody>
                  <a:tcPr/>
                </a:tc>
                <a:tc>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Persistent observation</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Persistent observation</a:t>
                      </a:r>
                      <a:endParaRPr lang="en-GB" sz="1200">
                        <a:effectLst/>
                        <a:latin typeface="Times New Roman" panose="02020603050405020304" pitchFamily="18" charset="0"/>
                        <a:ea typeface="Times New Roman" panose="02020603050405020304" pitchFamily="18" charset="0"/>
                      </a:endParaRPr>
                    </a:p>
                  </a:txBody>
                  <a:tcPr marL="47503" marR="47503" marT="0" marB="0"/>
                </a:tc>
                <a:extLst>
                  <a:ext uri="{0D108BD9-81ED-4DB2-BD59-A6C34878D82A}">
                    <a16:rowId xmlns:a16="http://schemas.microsoft.com/office/drawing/2014/main" val="2350640469"/>
                  </a:ext>
                </a:extLst>
              </a:tr>
              <a:tr h="220727">
                <a:tc gridSpan="2" vMerge="1">
                  <a:txBody>
                    <a:bodyPr/>
                    <a:lstStyle/>
                    <a:p>
                      <a:endParaRPr lang="en-GB"/>
                    </a:p>
                  </a:txBody>
                  <a:tcPr/>
                </a:tc>
                <a:tc hMerge="1" vMerge="1">
                  <a:txBody>
                    <a:bodyPr/>
                    <a:lstStyle/>
                    <a:p>
                      <a:endParaRPr lang="en-GB"/>
                    </a:p>
                  </a:txBody>
                  <a:tcPr/>
                </a:tc>
                <a:tc>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Triangulation</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Triangulation</a:t>
                      </a:r>
                      <a:endParaRPr lang="en-GB" sz="1200">
                        <a:effectLst/>
                        <a:latin typeface="Times New Roman" panose="02020603050405020304" pitchFamily="18" charset="0"/>
                        <a:ea typeface="Times New Roman" panose="02020603050405020304" pitchFamily="18" charset="0"/>
                      </a:endParaRPr>
                    </a:p>
                  </a:txBody>
                  <a:tcPr marL="47503" marR="47503" marT="0" marB="0"/>
                </a:tc>
                <a:extLst>
                  <a:ext uri="{0D108BD9-81ED-4DB2-BD59-A6C34878D82A}">
                    <a16:rowId xmlns:a16="http://schemas.microsoft.com/office/drawing/2014/main" val="2203984448"/>
                  </a:ext>
                </a:extLst>
              </a:tr>
              <a:tr h="457193">
                <a:tc gridSpan="2" vMerge="1">
                  <a:txBody>
                    <a:bodyPr/>
                    <a:lstStyle/>
                    <a:p>
                      <a:endParaRPr lang="en-GB"/>
                    </a:p>
                  </a:txBody>
                  <a:tcPr/>
                </a:tc>
                <a:tc hMerge="1" vMerge="1">
                  <a:txBody>
                    <a:bodyPr/>
                    <a:lstStyle/>
                    <a:p>
                      <a:endParaRPr lang="en-GB"/>
                    </a:p>
                  </a:txBody>
                  <a:tcPr/>
                </a:tc>
                <a:tc>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Peer debriefing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Peer review or debriefing</a:t>
                      </a:r>
                      <a:endParaRPr lang="en-GB" sz="1200">
                        <a:effectLst/>
                        <a:latin typeface="Times New Roman" panose="02020603050405020304" pitchFamily="18" charset="0"/>
                        <a:ea typeface="Times New Roman" panose="02020603050405020304" pitchFamily="18" charset="0"/>
                      </a:endParaRPr>
                    </a:p>
                  </a:txBody>
                  <a:tcPr marL="47503" marR="47503" marT="0" marB="0"/>
                </a:tc>
                <a:extLst>
                  <a:ext uri="{0D108BD9-81ED-4DB2-BD59-A6C34878D82A}">
                    <a16:rowId xmlns:a16="http://schemas.microsoft.com/office/drawing/2014/main" val="225669472"/>
                  </a:ext>
                </a:extLst>
              </a:tr>
              <a:tr h="457193">
                <a:tc gridSpan="2" vMerge="1">
                  <a:txBody>
                    <a:bodyPr/>
                    <a:lstStyle/>
                    <a:p>
                      <a:endParaRPr lang="en-GB"/>
                    </a:p>
                  </a:txBody>
                  <a:tcPr/>
                </a:tc>
                <a:tc hMerge="1" vMerge="1">
                  <a:txBody>
                    <a:bodyPr/>
                    <a:lstStyle/>
                    <a:p>
                      <a:endParaRPr lang="en-GB"/>
                    </a:p>
                  </a:txBody>
                  <a:tcPr/>
                </a:tc>
                <a:tc>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Negative case analysis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Negative case analysis</a:t>
                      </a:r>
                      <a:endParaRPr lang="en-GB" sz="1200">
                        <a:effectLst/>
                        <a:latin typeface="Times New Roman" panose="02020603050405020304" pitchFamily="18" charset="0"/>
                        <a:ea typeface="Times New Roman" panose="02020603050405020304" pitchFamily="18" charset="0"/>
                      </a:endParaRPr>
                    </a:p>
                  </a:txBody>
                  <a:tcPr marL="47503" marR="47503" marT="0" marB="0"/>
                </a:tc>
                <a:extLst>
                  <a:ext uri="{0D108BD9-81ED-4DB2-BD59-A6C34878D82A}">
                    <a16:rowId xmlns:a16="http://schemas.microsoft.com/office/drawing/2014/main" val="3104693736"/>
                  </a:ext>
                </a:extLst>
              </a:tr>
              <a:tr h="315403">
                <a:tc gridSpan="2" vMerge="1">
                  <a:txBody>
                    <a:bodyPr/>
                    <a:lstStyle/>
                    <a:p>
                      <a:endParaRPr lang="en-GB"/>
                    </a:p>
                  </a:txBody>
                  <a:tcPr/>
                </a:tc>
                <a:tc hMerge="1" vMerge="1">
                  <a:txBody>
                    <a:bodyPr/>
                    <a:lstStyle/>
                    <a:p>
                      <a:endParaRPr lang="en-GB"/>
                    </a:p>
                  </a:txBody>
                  <a:tcPr/>
                </a:tc>
                <a:tc>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Member-checking</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Member-checking</a:t>
                      </a:r>
                      <a:endParaRPr lang="en-GB" sz="1200">
                        <a:effectLst/>
                        <a:latin typeface="Times New Roman" panose="02020603050405020304" pitchFamily="18" charset="0"/>
                        <a:ea typeface="Times New Roman" panose="02020603050405020304" pitchFamily="18" charset="0"/>
                      </a:endParaRPr>
                    </a:p>
                  </a:txBody>
                  <a:tcPr marL="47503" marR="47503" marT="0" marB="0"/>
                </a:tc>
                <a:extLst>
                  <a:ext uri="{0D108BD9-81ED-4DB2-BD59-A6C34878D82A}">
                    <a16:rowId xmlns:a16="http://schemas.microsoft.com/office/drawing/2014/main" val="3643404970"/>
                  </a:ext>
                </a:extLst>
              </a:tr>
              <a:tr h="220727">
                <a:tc gridSpan="2">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hMerge="1">
                  <a:txBody>
                    <a:bodyPr/>
                    <a:lstStyle/>
                    <a:p>
                      <a:endParaRPr lang="en-GB"/>
                    </a:p>
                  </a:txBody>
                  <a:tcPr/>
                </a:tc>
                <a:tc>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rowSpan="2">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Reflexivity </a:t>
                      </a:r>
                      <a:endParaRPr lang="en-GB" sz="1200">
                        <a:effectLst/>
                        <a:latin typeface="Times New Roman" panose="02020603050405020304" pitchFamily="18" charset="0"/>
                        <a:ea typeface="Times New Roman" panose="02020603050405020304" pitchFamily="18" charset="0"/>
                      </a:endParaRPr>
                    </a:p>
                  </a:txBody>
                  <a:tcPr marL="47503" marR="47503" marT="0" marB="0"/>
                </a:tc>
                <a:extLst>
                  <a:ext uri="{0D108BD9-81ED-4DB2-BD59-A6C34878D82A}">
                    <a16:rowId xmlns:a16="http://schemas.microsoft.com/office/drawing/2014/main" val="3870006361"/>
                  </a:ext>
                </a:extLst>
              </a:tr>
              <a:tr h="315403">
                <a:tc gridSpan="2">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hMerge="1">
                  <a:txBody>
                    <a:bodyPr/>
                    <a:lstStyle/>
                    <a:p>
                      <a:endParaRPr lang="en-GB"/>
                    </a:p>
                  </a:txBody>
                  <a:tcPr/>
                </a:tc>
                <a:tc>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vMerge="1">
                  <a:txBody>
                    <a:bodyPr/>
                    <a:lstStyle/>
                    <a:p>
                      <a:endParaRPr lang="en-GB"/>
                    </a:p>
                  </a:txBody>
                  <a:tcPr/>
                </a:tc>
                <a:tc>
                  <a:txBody>
                    <a:bodyPr/>
                    <a:lstStyle/>
                    <a:p>
                      <a:pPr algn="just">
                        <a:lnSpc>
                          <a:spcPts val="1600"/>
                        </a:lnSpc>
                        <a:spcBef>
                          <a:spcPts val="1200"/>
                        </a:spcBef>
                        <a:spcAft>
                          <a:spcPts val="0"/>
                        </a:spcAft>
                      </a:pPr>
                      <a:r>
                        <a:rPr lang="en-AU" sz="1200">
                          <a:effectLst/>
                        </a:rPr>
                        <a:t>Thick description</a:t>
                      </a:r>
                      <a:endParaRPr lang="en-GB" sz="1200">
                        <a:effectLst/>
                        <a:latin typeface="Times New Roman" panose="02020603050405020304" pitchFamily="18" charset="0"/>
                        <a:ea typeface="Times New Roman" panose="02020603050405020304" pitchFamily="18" charset="0"/>
                      </a:endParaRPr>
                    </a:p>
                  </a:txBody>
                  <a:tcPr marL="47503" marR="47503" marT="0" marB="0"/>
                </a:tc>
                <a:extLst>
                  <a:ext uri="{0D108BD9-81ED-4DB2-BD59-A6C34878D82A}">
                    <a16:rowId xmlns:a16="http://schemas.microsoft.com/office/drawing/2014/main" val="724151409"/>
                  </a:ext>
                </a:extLst>
              </a:tr>
              <a:tr h="315403">
                <a:tc gridSpan="2">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hMerge="1">
                  <a:txBody>
                    <a:bodyPr/>
                    <a:lstStyle/>
                    <a:p>
                      <a:endParaRPr lang="en-GB"/>
                    </a:p>
                  </a:txBody>
                  <a:tcPr/>
                </a:tc>
                <a:tc>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dirty="0">
                          <a:effectLst/>
                        </a:rPr>
                        <a:t>External audits </a:t>
                      </a:r>
                      <a:endParaRPr lang="en-GB" sz="1200" dirty="0">
                        <a:effectLst/>
                        <a:latin typeface="Times New Roman" panose="02020603050405020304" pitchFamily="18" charset="0"/>
                        <a:ea typeface="Times New Roman" panose="02020603050405020304" pitchFamily="18" charset="0"/>
                      </a:endParaRPr>
                    </a:p>
                  </a:txBody>
                  <a:tcPr marL="47503" marR="47503" marT="0" marB="0"/>
                </a:tc>
                <a:extLst>
                  <a:ext uri="{0D108BD9-81ED-4DB2-BD59-A6C34878D82A}">
                    <a16:rowId xmlns:a16="http://schemas.microsoft.com/office/drawing/2014/main" val="3707634579"/>
                  </a:ext>
                </a:extLst>
              </a:tr>
            </a:tbl>
          </a:graphicData>
        </a:graphic>
      </p:graphicFrame>
    </p:spTree>
    <p:extLst>
      <p:ext uri="{BB962C8B-B14F-4D97-AF65-F5344CB8AC3E}">
        <p14:creationId xmlns:p14="http://schemas.microsoft.com/office/powerpoint/2010/main" val="906644931"/>
      </p:ext>
    </p:extLst>
  </p:cSld>
  <p:clrMapOvr>
    <a:masterClrMapping/>
  </p:clrMapOvr>
</p:sld>
</file>

<file path=ppt/theme/theme1.xml><?xml version="1.0" encoding="utf-8"?>
<a:theme xmlns:a="http://schemas.openxmlformats.org/drawingml/2006/main" name="DappledVTI">
  <a:themeElements>
    <a:clrScheme name="AnalogousFromRegularSeedLeftStep">
      <a:dk1>
        <a:srgbClr val="000000"/>
      </a:dk1>
      <a:lt1>
        <a:srgbClr val="FFFFFF"/>
      </a:lt1>
      <a:dk2>
        <a:srgbClr val="311C24"/>
      </a:dk2>
      <a:lt2>
        <a:srgbClr val="F0F1F3"/>
      </a:lt2>
      <a:accent1>
        <a:srgbClr val="B79F20"/>
      </a:accent1>
      <a:accent2>
        <a:srgbClr val="D56817"/>
      </a:accent2>
      <a:accent3>
        <a:srgbClr val="E72B29"/>
      </a:accent3>
      <a:accent4>
        <a:srgbClr val="D51765"/>
      </a:accent4>
      <a:accent5>
        <a:srgbClr val="E729C6"/>
      </a:accent5>
      <a:accent6>
        <a:srgbClr val="A717D5"/>
      </a:accent6>
      <a:hlink>
        <a:srgbClr val="5365C5"/>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43C48D6-97D9-481C-9510-9EDD7ACBF380}">
  <ds:schemaRefs>
    <ds:schemaRef ds:uri="http://schemas.microsoft.com/sharepoint/v3/contenttype/forms"/>
  </ds:schemaRefs>
</ds:datastoreItem>
</file>

<file path=customXml/itemProps2.xml><?xml version="1.0" encoding="utf-8"?>
<ds:datastoreItem xmlns:ds="http://schemas.openxmlformats.org/officeDocument/2006/customXml" ds:itemID="{861A4E22-ACDE-425E-B794-8806E63399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86F0BA-79BE-4B6D-A131-5DAD74ACC15C}">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0</TotalTime>
  <Words>972</Words>
  <Application>Microsoft Office PowerPoint</Application>
  <PresentationFormat>Widescreen</PresentationFormat>
  <Paragraphs>103</Paragraphs>
  <Slides>17</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AvenirNext LT Pro Medium</vt:lpstr>
      <vt:lpstr>Arial</vt:lpstr>
      <vt:lpstr>Avenir Next LT Pro</vt:lpstr>
      <vt:lpstr>Calibri</vt:lpstr>
      <vt:lpstr>Sabon Next LT</vt:lpstr>
      <vt:lpstr>Times New Roman</vt:lpstr>
      <vt:lpstr>Wingdings</vt:lpstr>
      <vt:lpstr>DappledVTI</vt:lpstr>
      <vt:lpstr>DBA RESEARCH PRINCIPLES AND PHILOSOPHY POSITIONALITY</vt:lpstr>
      <vt:lpstr>POSITIONALITY REFERS TO THE STANCE OR POSITIONING OF YOU THE RESEARCHER, IN RELATION TO THE SOCIAL AND POLITICAL CONTEXT OF YOUR DOCTORAL RESEARCH - WHETHER THAT IS THE COMMUNITY, THE ORGANISATION OR THE PARTICIPANT GROUP. </vt:lpstr>
      <vt:lpstr>WHAT IS YOUR POSITIONALITY ?</vt:lpstr>
      <vt:lpstr>ALL RESEARCH HAS POSITIONALITY</vt:lpstr>
      <vt:lpstr>YOUR POSITIONALITY</vt:lpstr>
      <vt:lpstr>QUESTIONS TO ASK</vt:lpstr>
      <vt:lpstr>QUESTIONS TO ASK</vt:lpstr>
      <vt:lpstr>PowerPoint Presentation</vt:lpstr>
      <vt:lpstr>NEXT BLANK POSITIONALITY MAP</vt:lpstr>
      <vt:lpstr>PowerPoint Presentation</vt:lpstr>
      <vt:lpstr>HOW TO USE THE MAP</vt:lpstr>
      <vt:lpstr>PowerPoint Presentation</vt:lpstr>
      <vt:lpstr>PowerPoint Presentation</vt:lpstr>
      <vt:lpstr>“Doing qualitative research is by nature a reflective and recursive process." (Ely et al, 1991: 179) </vt:lpstr>
      <vt:lpstr>Developing reflexive research practice</vt:lpstr>
      <vt:lpstr>Some considerations to ensure reflexivity in research</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POSITIONALITY TAKE 2</dc:title>
  <dc:creator>Caroline Jawad</dc:creator>
  <cp:lastModifiedBy>Caroline Jawad</cp:lastModifiedBy>
  <cp:revision>2</cp:revision>
  <dcterms:created xsi:type="dcterms:W3CDTF">2021-02-04T15:17:52Z</dcterms:created>
  <dcterms:modified xsi:type="dcterms:W3CDTF">2021-10-21T06:35:51Z</dcterms:modified>
</cp:coreProperties>
</file>