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1919DB-648D-4329-A892-8EA0775B27E0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5625D4F-765E-4E27-A0D4-799B6C0A892F}">
      <dgm:prSet/>
      <dgm:spPr/>
      <dgm:t>
        <a:bodyPr/>
        <a:lstStyle/>
        <a:p>
          <a:r>
            <a:rPr lang="en-GB"/>
            <a:t>What is in my Portfolio.</a:t>
          </a:r>
          <a:endParaRPr lang="en-US"/>
        </a:p>
      </dgm:t>
    </dgm:pt>
    <dgm:pt modelId="{E9547728-FC65-4F73-869D-C94D0ADF5A2A}" type="parTrans" cxnId="{C3FD1992-423B-47C8-906C-C2C087776F75}">
      <dgm:prSet/>
      <dgm:spPr/>
      <dgm:t>
        <a:bodyPr/>
        <a:lstStyle/>
        <a:p>
          <a:endParaRPr lang="en-US"/>
        </a:p>
      </dgm:t>
    </dgm:pt>
    <dgm:pt modelId="{314FA0E0-665A-4160-943D-C91D32F5B655}" type="sibTrans" cxnId="{C3FD1992-423B-47C8-906C-C2C087776F75}">
      <dgm:prSet/>
      <dgm:spPr/>
      <dgm:t>
        <a:bodyPr/>
        <a:lstStyle/>
        <a:p>
          <a:endParaRPr lang="en-US"/>
        </a:p>
      </dgm:t>
    </dgm:pt>
    <dgm:pt modelId="{33DCF1EE-2BFB-40CD-AD78-26753B1AAF23}">
      <dgm:prSet/>
      <dgm:spPr/>
      <dgm:t>
        <a:bodyPr/>
        <a:lstStyle/>
        <a:p>
          <a:r>
            <a:rPr lang="en-GB"/>
            <a:t>My Word, Excel and PowerPoint skills are reflected in my portfolio.</a:t>
          </a:r>
          <a:endParaRPr lang="en-US"/>
        </a:p>
      </dgm:t>
    </dgm:pt>
    <dgm:pt modelId="{5493342E-0B2E-4F2C-9EF2-8D81D2056281}" type="parTrans" cxnId="{AD1024E3-4238-46AB-B86C-00175DC5D535}">
      <dgm:prSet/>
      <dgm:spPr/>
      <dgm:t>
        <a:bodyPr/>
        <a:lstStyle/>
        <a:p>
          <a:endParaRPr lang="en-US"/>
        </a:p>
      </dgm:t>
    </dgm:pt>
    <dgm:pt modelId="{64061DE9-F1F2-4E5D-9F79-252F094AE5E4}" type="sibTrans" cxnId="{AD1024E3-4238-46AB-B86C-00175DC5D535}">
      <dgm:prSet/>
      <dgm:spPr/>
      <dgm:t>
        <a:bodyPr/>
        <a:lstStyle/>
        <a:p>
          <a:endParaRPr lang="en-US"/>
        </a:p>
      </dgm:t>
    </dgm:pt>
    <dgm:pt modelId="{E0DC6598-4A89-4037-8C1F-E2FD2CF20360}">
      <dgm:prSet/>
      <dgm:spPr/>
      <dgm:t>
        <a:bodyPr/>
        <a:lstStyle/>
        <a:p>
          <a:r>
            <a:rPr lang="en-GB"/>
            <a:t>Learned skills in Formatting, Calculations, charts, and Visual Design.</a:t>
          </a:r>
          <a:endParaRPr lang="en-US"/>
        </a:p>
      </dgm:t>
    </dgm:pt>
    <dgm:pt modelId="{E6AA69BC-FBE3-4205-8201-CEEAC7FFD2A8}" type="parTrans" cxnId="{47C4ED38-348C-4EFC-998C-92C67A35EEB9}">
      <dgm:prSet/>
      <dgm:spPr/>
      <dgm:t>
        <a:bodyPr/>
        <a:lstStyle/>
        <a:p>
          <a:endParaRPr lang="en-US"/>
        </a:p>
      </dgm:t>
    </dgm:pt>
    <dgm:pt modelId="{DD93AAFB-B357-428F-BA17-1853651F0179}" type="sibTrans" cxnId="{47C4ED38-348C-4EFC-998C-92C67A35EEB9}">
      <dgm:prSet/>
      <dgm:spPr/>
      <dgm:t>
        <a:bodyPr/>
        <a:lstStyle/>
        <a:p>
          <a:endParaRPr lang="en-US"/>
        </a:p>
      </dgm:t>
    </dgm:pt>
    <dgm:pt modelId="{60256505-0C1D-4D3F-B4C2-709B0A38F51A}">
      <dgm:prSet/>
      <dgm:spPr/>
      <dgm:t>
        <a:bodyPr/>
        <a:lstStyle/>
        <a:p>
          <a:r>
            <a:rPr lang="en-GB"/>
            <a:t>I became more familiar with a variety of digital skills through each artefact.</a:t>
          </a:r>
          <a:endParaRPr lang="en-US"/>
        </a:p>
      </dgm:t>
    </dgm:pt>
    <dgm:pt modelId="{D70BA9E8-D486-47E5-8A6F-663A66DF920E}" type="parTrans" cxnId="{5449D624-DCE5-4D11-AB61-688317812F5B}">
      <dgm:prSet/>
      <dgm:spPr/>
      <dgm:t>
        <a:bodyPr/>
        <a:lstStyle/>
        <a:p>
          <a:endParaRPr lang="en-US"/>
        </a:p>
      </dgm:t>
    </dgm:pt>
    <dgm:pt modelId="{A33AFEFE-3387-4589-97D5-0A7B42E01A74}" type="sibTrans" cxnId="{5449D624-DCE5-4D11-AB61-688317812F5B}">
      <dgm:prSet/>
      <dgm:spPr/>
      <dgm:t>
        <a:bodyPr/>
        <a:lstStyle/>
        <a:p>
          <a:endParaRPr lang="en-US"/>
        </a:p>
      </dgm:t>
    </dgm:pt>
    <dgm:pt modelId="{9668214D-81BE-487C-A8E7-3EF3A9DCE62B}">
      <dgm:prSet/>
      <dgm:spPr/>
      <dgm:t>
        <a:bodyPr/>
        <a:lstStyle/>
        <a:p>
          <a:r>
            <a:rPr lang="en-GB"/>
            <a:t>These are some of the ways that my skills have grown:</a:t>
          </a:r>
          <a:endParaRPr lang="en-US"/>
        </a:p>
      </dgm:t>
    </dgm:pt>
    <dgm:pt modelId="{EBD59DE9-7FFA-4B64-8E9F-989ED9028D96}" type="parTrans" cxnId="{C5F08882-A4EF-4B79-9ADF-E4B68651B523}">
      <dgm:prSet/>
      <dgm:spPr/>
      <dgm:t>
        <a:bodyPr/>
        <a:lstStyle/>
        <a:p>
          <a:endParaRPr lang="en-US"/>
        </a:p>
      </dgm:t>
    </dgm:pt>
    <dgm:pt modelId="{43646276-E0E9-4FCC-A65B-3A431F37E251}" type="sibTrans" cxnId="{C5F08882-A4EF-4B79-9ADF-E4B68651B523}">
      <dgm:prSet/>
      <dgm:spPr/>
      <dgm:t>
        <a:bodyPr/>
        <a:lstStyle/>
        <a:p>
          <a:endParaRPr lang="en-US"/>
        </a:p>
      </dgm:t>
    </dgm:pt>
    <dgm:pt modelId="{EC1598C7-7ABF-4281-BB75-C25734A909C4}">
      <dgm:prSet/>
      <dgm:spPr/>
      <dgm:t>
        <a:bodyPr/>
        <a:lstStyle/>
        <a:p>
          <a:r>
            <a:rPr lang="en-GB"/>
            <a:t>Word assisted me in enhancing information organisation and formatting in documents.</a:t>
          </a:r>
          <a:endParaRPr lang="en-US"/>
        </a:p>
      </dgm:t>
    </dgm:pt>
    <dgm:pt modelId="{9A310A41-6D52-48E1-B35A-185653CFC414}" type="parTrans" cxnId="{7C3E14BA-E6DC-481E-99F8-F7CD7FEA8767}">
      <dgm:prSet/>
      <dgm:spPr/>
      <dgm:t>
        <a:bodyPr/>
        <a:lstStyle/>
        <a:p>
          <a:endParaRPr lang="en-US"/>
        </a:p>
      </dgm:t>
    </dgm:pt>
    <dgm:pt modelId="{46BF1E06-CE28-4D41-A843-DAF6E3742AAD}" type="sibTrans" cxnId="{7C3E14BA-E6DC-481E-99F8-F7CD7FEA8767}">
      <dgm:prSet/>
      <dgm:spPr/>
      <dgm:t>
        <a:bodyPr/>
        <a:lstStyle/>
        <a:p>
          <a:endParaRPr lang="en-US"/>
        </a:p>
      </dgm:t>
    </dgm:pt>
    <dgm:pt modelId="{6088FAC7-B9F5-437A-8204-C3BC660BA45B}">
      <dgm:prSet/>
      <dgm:spPr/>
      <dgm:t>
        <a:bodyPr/>
        <a:lstStyle/>
        <a:p>
          <a:r>
            <a:rPr lang="en-GB"/>
            <a:t>I learnt some of the skills related to calculations and presentation of data in Excel.</a:t>
          </a:r>
          <a:endParaRPr lang="en-US"/>
        </a:p>
      </dgm:t>
    </dgm:pt>
    <dgm:pt modelId="{41B7D97F-CFC8-4B79-9343-6635694291B7}" type="parTrans" cxnId="{8BA044B0-81F3-4F26-A13E-7DB7C8028A5F}">
      <dgm:prSet/>
      <dgm:spPr/>
      <dgm:t>
        <a:bodyPr/>
        <a:lstStyle/>
        <a:p>
          <a:endParaRPr lang="en-US"/>
        </a:p>
      </dgm:t>
    </dgm:pt>
    <dgm:pt modelId="{9DECAA5A-76E2-402C-9D23-CEE6A469C0A0}" type="sibTrans" cxnId="{8BA044B0-81F3-4F26-A13E-7DB7C8028A5F}">
      <dgm:prSet/>
      <dgm:spPr/>
      <dgm:t>
        <a:bodyPr/>
        <a:lstStyle/>
        <a:p>
          <a:endParaRPr lang="en-US"/>
        </a:p>
      </dgm:t>
    </dgm:pt>
    <dgm:pt modelId="{BBDB88F1-7AAD-43C9-93D5-11F02F342CDC}">
      <dgm:prSet/>
      <dgm:spPr/>
      <dgm:t>
        <a:bodyPr/>
        <a:lstStyle/>
        <a:p>
          <a:r>
            <a:rPr lang="en-GB"/>
            <a:t>PowerPoint enhanced my visual communication and design skills.</a:t>
          </a:r>
          <a:endParaRPr lang="en-US"/>
        </a:p>
      </dgm:t>
    </dgm:pt>
    <dgm:pt modelId="{4C52A764-FC99-46F6-8749-784CCC53576B}" type="parTrans" cxnId="{41A04707-2A23-49A0-B4A1-E7C4C7AEB790}">
      <dgm:prSet/>
      <dgm:spPr/>
      <dgm:t>
        <a:bodyPr/>
        <a:lstStyle/>
        <a:p>
          <a:endParaRPr lang="en-US"/>
        </a:p>
      </dgm:t>
    </dgm:pt>
    <dgm:pt modelId="{C98C9E47-D1C7-4762-BABB-3F4BED965EE6}" type="sibTrans" cxnId="{41A04707-2A23-49A0-B4A1-E7C4C7AEB790}">
      <dgm:prSet/>
      <dgm:spPr/>
      <dgm:t>
        <a:bodyPr/>
        <a:lstStyle/>
        <a:p>
          <a:endParaRPr lang="en-US"/>
        </a:p>
      </dgm:t>
    </dgm:pt>
    <dgm:pt modelId="{2247EE70-A3BA-4C2F-B259-00AA3AF680CA}">
      <dgm:prSet/>
      <dgm:spPr/>
      <dgm:t>
        <a:bodyPr/>
        <a:lstStyle/>
        <a:p>
          <a:r>
            <a:rPr lang="en-GB"/>
            <a:t>Using Digital Tools Confidently</a:t>
          </a:r>
          <a:endParaRPr lang="en-US"/>
        </a:p>
      </dgm:t>
    </dgm:pt>
    <dgm:pt modelId="{9D5C4390-4753-40E3-9E02-5A049778BFE1}" type="parTrans" cxnId="{FAC36B30-7F23-4825-A8F7-2C6BDEC99D06}">
      <dgm:prSet/>
      <dgm:spPr/>
      <dgm:t>
        <a:bodyPr/>
        <a:lstStyle/>
        <a:p>
          <a:endParaRPr lang="en-US"/>
        </a:p>
      </dgm:t>
    </dgm:pt>
    <dgm:pt modelId="{0A01ECB8-B34A-4404-9260-06D55C17CE83}" type="sibTrans" cxnId="{FAC36B30-7F23-4825-A8F7-2C6BDEC99D06}">
      <dgm:prSet/>
      <dgm:spPr/>
      <dgm:t>
        <a:bodyPr/>
        <a:lstStyle/>
        <a:p>
          <a:endParaRPr lang="en-US"/>
        </a:p>
      </dgm:t>
    </dgm:pt>
    <dgm:pt modelId="{6CE42C03-FFB5-43E5-9723-D464069C5E1D}">
      <dgm:prSet/>
      <dgm:spPr/>
      <dgm:t>
        <a:bodyPr/>
        <a:lstStyle/>
        <a:p>
          <a:r>
            <a:rPr lang="en-GB"/>
            <a:t>I now have the ability to select a digital tool for the task and audience.</a:t>
          </a:r>
          <a:endParaRPr lang="en-US"/>
        </a:p>
      </dgm:t>
    </dgm:pt>
    <dgm:pt modelId="{55FB406A-CE6A-4D67-AFB3-346C3B2C7E8F}" type="parTrans" cxnId="{7B63CF52-7E8C-4F04-B9D2-0846AA7EDC27}">
      <dgm:prSet/>
      <dgm:spPr/>
      <dgm:t>
        <a:bodyPr/>
        <a:lstStyle/>
        <a:p>
          <a:endParaRPr lang="en-US"/>
        </a:p>
      </dgm:t>
    </dgm:pt>
    <dgm:pt modelId="{764E8B27-1F39-4412-8AA1-492EEB60D9D5}" type="sibTrans" cxnId="{7B63CF52-7E8C-4F04-B9D2-0846AA7EDC27}">
      <dgm:prSet/>
      <dgm:spPr/>
      <dgm:t>
        <a:bodyPr/>
        <a:lstStyle/>
        <a:p>
          <a:endParaRPr lang="en-US"/>
        </a:p>
      </dgm:t>
    </dgm:pt>
    <dgm:pt modelId="{F55415E3-A5BC-4820-AE87-619B17A5417E}">
      <dgm:prSet/>
      <dgm:spPr/>
      <dgm:t>
        <a:bodyPr/>
        <a:lstStyle/>
        <a:p>
          <a:r>
            <a:rPr lang="en-GB"/>
            <a:t>I am now more confident in my ability to organise information in Word and work with data in Excel.</a:t>
          </a:r>
          <a:endParaRPr lang="en-US"/>
        </a:p>
      </dgm:t>
    </dgm:pt>
    <dgm:pt modelId="{533BE39C-F8E3-4A6A-8BB4-36742A912C75}" type="parTrans" cxnId="{01A74D4D-283E-4266-AEB5-84578118AED3}">
      <dgm:prSet/>
      <dgm:spPr/>
      <dgm:t>
        <a:bodyPr/>
        <a:lstStyle/>
        <a:p>
          <a:endParaRPr lang="en-US"/>
        </a:p>
      </dgm:t>
    </dgm:pt>
    <dgm:pt modelId="{39125E1D-DCAA-49D2-935B-ACD1C3993051}" type="sibTrans" cxnId="{01A74D4D-283E-4266-AEB5-84578118AED3}">
      <dgm:prSet/>
      <dgm:spPr/>
      <dgm:t>
        <a:bodyPr/>
        <a:lstStyle/>
        <a:p>
          <a:endParaRPr lang="en-US"/>
        </a:p>
      </dgm:t>
    </dgm:pt>
    <dgm:pt modelId="{864E4C9C-F896-4851-8F71-B4D440A4C1F3}">
      <dgm:prSet/>
      <dgm:spPr/>
      <dgm:t>
        <a:bodyPr/>
        <a:lstStyle/>
        <a:p>
          <a:r>
            <a:rPr lang="en-GB"/>
            <a:t>Also enhanced my PowerPoint skill at creating visual content with confidence.</a:t>
          </a:r>
          <a:endParaRPr lang="en-US"/>
        </a:p>
      </dgm:t>
    </dgm:pt>
    <dgm:pt modelId="{8029922F-F2A5-4A4D-8094-720F4A68233B}" type="parTrans" cxnId="{75C43845-69A8-4143-97BF-4A3865F0A2E2}">
      <dgm:prSet/>
      <dgm:spPr/>
      <dgm:t>
        <a:bodyPr/>
        <a:lstStyle/>
        <a:p>
          <a:endParaRPr lang="en-US"/>
        </a:p>
      </dgm:t>
    </dgm:pt>
    <dgm:pt modelId="{2519B1C8-5F10-4A69-804E-A96ABA17EB25}" type="sibTrans" cxnId="{75C43845-69A8-4143-97BF-4A3865F0A2E2}">
      <dgm:prSet/>
      <dgm:spPr/>
      <dgm:t>
        <a:bodyPr/>
        <a:lstStyle/>
        <a:p>
          <a:endParaRPr lang="en-US"/>
        </a:p>
      </dgm:t>
    </dgm:pt>
    <dgm:pt modelId="{3050B8C4-88DE-4C40-92AE-B98D48F45D89}" type="pres">
      <dgm:prSet presAssocID="{5F1919DB-648D-4329-A892-8EA0775B27E0}" presName="diagram" presStyleCnt="0">
        <dgm:presLayoutVars>
          <dgm:dir/>
          <dgm:resizeHandles val="exact"/>
        </dgm:presLayoutVars>
      </dgm:prSet>
      <dgm:spPr/>
    </dgm:pt>
    <dgm:pt modelId="{C561E55C-59B6-4AF7-ADB2-60434ADBEDA0}" type="pres">
      <dgm:prSet presAssocID="{F5625D4F-765E-4E27-A0D4-799B6C0A892F}" presName="node" presStyleLbl="node1" presStyleIdx="0" presStyleCnt="12">
        <dgm:presLayoutVars>
          <dgm:bulletEnabled val="1"/>
        </dgm:presLayoutVars>
      </dgm:prSet>
      <dgm:spPr/>
    </dgm:pt>
    <dgm:pt modelId="{F7A8701C-9D5F-4D43-AAAC-C7A4283C1B57}" type="pres">
      <dgm:prSet presAssocID="{314FA0E0-665A-4160-943D-C91D32F5B655}" presName="sibTrans" presStyleLbl="sibTrans2D1" presStyleIdx="0" presStyleCnt="11"/>
      <dgm:spPr/>
    </dgm:pt>
    <dgm:pt modelId="{937A47E8-2254-4964-A361-D8DAF9AB034D}" type="pres">
      <dgm:prSet presAssocID="{314FA0E0-665A-4160-943D-C91D32F5B655}" presName="connectorText" presStyleLbl="sibTrans2D1" presStyleIdx="0" presStyleCnt="11"/>
      <dgm:spPr/>
    </dgm:pt>
    <dgm:pt modelId="{15EF72BF-72F2-4CF5-9070-3D2D8EBB31E0}" type="pres">
      <dgm:prSet presAssocID="{33DCF1EE-2BFB-40CD-AD78-26753B1AAF23}" presName="node" presStyleLbl="node1" presStyleIdx="1" presStyleCnt="12">
        <dgm:presLayoutVars>
          <dgm:bulletEnabled val="1"/>
        </dgm:presLayoutVars>
      </dgm:prSet>
      <dgm:spPr/>
    </dgm:pt>
    <dgm:pt modelId="{502BD540-8D3B-4B3D-A29C-2248F500F1C9}" type="pres">
      <dgm:prSet presAssocID="{64061DE9-F1F2-4E5D-9F79-252F094AE5E4}" presName="sibTrans" presStyleLbl="sibTrans2D1" presStyleIdx="1" presStyleCnt="11"/>
      <dgm:spPr/>
    </dgm:pt>
    <dgm:pt modelId="{D5CB0F95-D397-4F7E-9582-5EAF18AE994B}" type="pres">
      <dgm:prSet presAssocID="{64061DE9-F1F2-4E5D-9F79-252F094AE5E4}" presName="connectorText" presStyleLbl="sibTrans2D1" presStyleIdx="1" presStyleCnt="11"/>
      <dgm:spPr/>
    </dgm:pt>
    <dgm:pt modelId="{1C8403EA-F815-4371-AB95-57714CA15C18}" type="pres">
      <dgm:prSet presAssocID="{E0DC6598-4A89-4037-8C1F-E2FD2CF20360}" presName="node" presStyleLbl="node1" presStyleIdx="2" presStyleCnt="12">
        <dgm:presLayoutVars>
          <dgm:bulletEnabled val="1"/>
        </dgm:presLayoutVars>
      </dgm:prSet>
      <dgm:spPr/>
    </dgm:pt>
    <dgm:pt modelId="{194354B4-95BA-4752-A90B-61F74AB10888}" type="pres">
      <dgm:prSet presAssocID="{DD93AAFB-B357-428F-BA17-1853651F0179}" presName="sibTrans" presStyleLbl="sibTrans2D1" presStyleIdx="2" presStyleCnt="11"/>
      <dgm:spPr/>
    </dgm:pt>
    <dgm:pt modelId="{A761CF59-8511-4B6F-B158-19D542418702}" type="pres">
      <dgm:prSet presAssocID="{DD93AAFB-B357-428F-BA17-1853651F0179}" presName="connectorText" presStyleLbl="sibTrans2D1" presStyleIdx="2" presStyleCnt="11"/>
      <dgm:spPr/>
    </dgm:pt>
    <dgm:pt modelId="{D57F286F-DE3F-474E-A98F-370B93B96E98}" type="pres">
      <dgm:prSet presAssocID="{60256505-0C1D-4D3F-B4C2-709B0A38F51A}" presName="node" presStyleLbl="node1" presStyleIdx="3" presStyleCnt="12">
        <dgm:presLayoutVars>
          <dgm:bulletEnabled val="1"/>
        </dgm:presLayoutVars>
      </dgm:prSet>
      <dgm:spPr/>
    </dgm:pt>
    <dgm:pt modelId="{B40262C5-880C-429F-B039-854F778B777E}" type="pres">
      <dgm:prSet presAssocID="{A33AFEFE-3387-4589-97D5-0A7B42E01A74}" presName="sibTrans" presStyleLbl="sibTrans2D1" presStyleIdx="3" presStyleCnt="11"/>
      <dgm:spPr/>
    </dgm:pt>
    <dgm:pt modelId="{D018F68B-1D2E-4127-9602-BEDAE7AF9378}" type="pres">
      <dgm:prSet presAssocID="{A33AFEFE-3387-4589-97D5-0A7B42E01A74}" presName="connectorText" presStyleLbl="sibTrans2D1" presStyleIdx="3" presStyleCnt="11"/>
      <dgm:spPr/>
    </dgm:pt>
    <dgm:pt modelId="{A93675CB-E57A-4EB1-9246-F1BE8FF7EE2D}" type="pres">
      <dgm:prSet presAssocID="{9668214D-81BE-487C-A8E7-3EF3A9DCE62B}" presName="node" presStyleLbl="node1" presStyleIdx="4" presStyleCnt="12">
        <dgm:presLayoutVars>
          <dgm:bulletEnabled val="1"/>
        </dgm:presLayoutVars>
      </dgm:prSet>
      <dgm:spPr/>
    </dgm:pt>
    <dgm:pt modelId="{17CCE596-D55F-4073-8A9E-1CD39B84941F}" type="pres">
      <dgm:prSet presAssocID="{43646276-E0E9-4FCC-A65B-3A431F37E251}" presName="sibTrans" presStyleLbl="sibTrans2D1" presStyleIdx="4" presStyleCnt="11"/>
      <dgm:spPr/>
    </dgm:pt>
    <dgm:pt modelId="{E52113C0-480C-47F9-B00D-54FA7894A1A3}" type="pres">
      <dgm:prSet presAssocID="{43646276-E0E9-4FCC-A65B-3A431F37E251}" presName="connectorText" presStyleLbl="sibTrans2D1" presStyleIdx="4" presStyleCnt="11"/>
      <dgm:spPr/>
    </dgm:pt>
    <dgm:pt modelId="{BBFC45CB-B1D3-4C13-8F82-7EDB12508F60}" type="pres">
      <dgm:prSet presAssocID="{EC1598C7-7ABF-4281-BB75-C25734A909C4}" presName="node" presStyleLbl="node1" presStyleIdx="5" presStyleCnt="12">
        <dgm:presLayoutVars>
          <dgm:bulletEnabled val="1"/>
        </dgm:presLayoutVars>
      </dgm:prSet>
      <dgm:spPr/>
    </dgm:pt>
    <dgm:pt modelId="{26F0FB56-F129-421C-8F8F-B9C4CCBA7318}" type="pres">
      <dgm:prSet presAssocID="{46BF1E06-CE28-4D41-A843-DAF6E3742AAD}" presName="sibTrans" presStyleLbl="sibTrans2D1" presStyleIdx="5" presStyleCnt="11"/>
      <dgm:spPr/>
    </dgm:pt>
    <dgm:pt modelId="{85B78662-4A86-48A9-BD87-96BD8448723F}" type="pres">
      <dgm:prSet presAssocID="{46BF1E06-CE28-4D41-A843-DAF6E3742AAD}" presName="connectorText" presStyleLbl="sibTrans2D1" presStyleIdx="5" presStyleCnt="11"/>
      <dgm:spPr/>
    </dgm:pt>
    <dgm:pt modelId="{367DB4DE-78F7-4497-80BE-80F4D27B047C}" type="pres">
      <dgm:prSet presAssocID="{6088FAC7-B9F5-437A-8204-C3BC660BA45B}" presName="node" presStyleLbl="node1" presStyleIdx="6" presStyleCnt="12">
        <dgm:presLayoutVars>
          <dgm:bulletEnabled val="1"/>
        </dgm:presLayoutVars>
      </dgm:prSet>
      <dgm:spPr/>
    </dgm:pt>
    <dgm:pt modelId="{1C2F5944-11FD-4FA8-992D-9F4A9D205F32}" type="pres">
      <dgm:prSet presAssocID="{9DECAA5A-76E2-402C-9D23-CEE6A469C0A0}" presName="sibTrans" presStyleLbl="sibTrans2D1" presStyleIdx="6" presStyleCnt="11"/>
      <dgm:spPr/>
    </dgm:pt>
    <dgm:pt modelId="{0D9A016A-ED06-4B76-8A57-E9D6597A5D17}" type="pres">
      <dgm:prSet presAssocID="{9DECAA5A-76E2-402C-9D23-CEE6A469C0A0}" presName="connectorText" presStyleLbl="sibTrans2D1" presStyleIdx="6" presStyleCnt="11"/>
      <dgm:spPr/>
    </dgm:pt>
    <dgm:pt modelId="{FFFD5EDC-A996-44F0-B174-7931915AE20D}" type="pres">
      <dgm:prSet presAssocID="{BBDB88F1-7AAD-43C9-93D5-11F02F342CDC}" presName="node" presStyleLbl="node1" presStyleIdx="7" presStyleCnt="12">
        <dgm:presLayoutVars>
          <dgm:bulletEnabled val="1"/>
        </dgm:presLayoutVars>
      </dgm:prSet>
      <dgm:spPr/>
    </dgm:pt>
    <dgm:pt modelId="{D7EAE3B2-BD18-45FE-86E7-83DC96A93C4A}" type="pres">
      <dgm:prSet presAssocID="{C98C9E47-D1C7-4762-BABB-3F4BED965EE6}" presName="sibTrans" presStyleLbl="sibTrans2D1" presStyleIdx="7" presStyleCnt="11"/>
      <dgm:spPr/>
    </dgm:pt>
    <dgm:pt modelId="{9AF98E99-D46F-4585-9588-411107DCAE00}" type="pres">
      <dgm:prSet presAssocID="{C98C9E47-D1C7-4762-BABB-3F4BED965EE6}" presName="connectorText" presStyleLbl="sibTrans2D1" presStyleIdx="7" presStyleCnt="11"/>
      <dgm:spPr/>
    </dgm:pt>
    <dgm:pt modelId="{80814856-2896-4DD5-B561-31BC151FF79D}" type="pres">
      <dgm:prSet presAssocID="{2247EE70-A3BA-4C2F-B259-00AA3AF680CA}" presName="node" presStyleLbl="node1" presStyleIdx="8" presStyleCnt="12">
        <dgm:presLayoutVars>
          <dgm:bulletEnabled val="1"/>
        </dgm:presLayoutVars>
      </dgm:prSet>
      <dgm:spPr/>
    </dgm:pt>
    <dgm:pt modelId="{32F8929B-9195-476A-A39D-896593BAA428}" type="pres">
      <dgm:prSet presAssocID="{0A01ECB8-B34A-4404-9260-06D55C17CE83}" presName="sibTrans" presStyleLbl="sibTrans2D1" presStyleIdx="8" presStyleCnt="11"/>
      <dgm:spPr/>
    </dgm:pt>
    <dgm:pt modelId="{A5C20EFE-FA18-4F5F-B578-05914A6E12A3}" type="pres">
      <dgm:prSet presAssocID="{0A01ECB8-B34A-4404-9260-06D55C17CE83}" presName="connectorText" presStyleLbl="sibTrans2D1" presStyleIdx="8" presStyleCnt="11"/>
      <dgm:spPr/>
    </dgm:pt>
    <dgm:pt modelId="{C5B0CB3A-37A4-4189-8128-4135FBD09DAB}" type="pres">
      <dgm:prSet presAssocID="{6CE42C03-FFB5-43E5-9723-D464069C5E1D}" presName="node" presStyleLbl="node1" presStyleIdx="9" presStyleCnt="12">
        <dgm:presLayoutVars>
          <dgm:bulletEnabled val="1"/>
        </dgm:presLayoutVars>
      </dgm:prSet>
      <dgm:spPr/>
    </dgm:pt>
    <dgm:pt modelId="{6C49AD86-A6E9-4167-A253-8EC1E5CDD7F1}" type="pres">
      <dgm:prSet presAssocID="{764E8B27-1F39-4412-8AA1-492EEB60D9D5}" presName="sibTrans" presStyleLbl="sibTrans2D1" presStyleIdx="9" presStyleCnt="11"/>
      <dgm:spPr/>
    </dgm:pt>
    <dgm:pt modelId="{FA380156-F347-447D-9431-DEDF40E62890}" type="pres">
      <dgm:prSet presAssocID="{764E8B27-1F39-4412-8AA1-492EEB60D9D5}" presName="connectorText" presStyleLbl="sibTrans2D1" presStyleIdx="9" presStyleCnt="11"/>
      <dgm:spPr/>
    </dgm:pt>
    <dgm:pt modelId="{0AB64D79-18BE-443E-9B5F-80ED4B03D92A}" type="pres">
      <dgm:prSet presAssocID="{F55415E3-A5BC-4820-AE87-619B17A5417E}" presName="node" presStyleLbl="node1" presStyleIdx="10" presStyleCnt="12">
        <dgm:presLayoutVars>
          <dgm:bulletEnabled val="1"/>
        </dgm:presLayoutVars>
      </dgm:prSet>
      <dgm:spPr/>
    </dgm:pt>
    <dgm:pt modelId="{EB9CA27E-4D43-493A-A770-12A1E5035B9F}" type="pres">
      <dgm:prSet presAssocID="{39125E1D-DCAA-49D2-935B-ACD1C3993051}" presName="sibTrans" presStyleLbl="sibTrans2D1" presStyleIdx="10" presStyleCnt="11"/>
      <dgm:spPr/>
    </dgm:pt>
    <dgm:pt modelId="{0AF1F794-6F59-4392-BDBC-FF64224F5354}" type="pres">
      <dgm:prSet presAssocID="{39125E1D-DCAA-49D2-935B-ACD1C3993051}" presName="connectorText" presStyleLbl="sibTrans2D1" presStyleIdx="10" presStyleCnt="11"/>
      <dgm:spPr/>
    </dgm:pt>
    <dgm:pt modelId="{DEC84B41-7068-4EE8-AE5E-3BC6329E9717}" type="pres">
      <dgm:prSet presAssocID="{864E4C9C-F896-4851-8F71-B4D440A4C1F3}" presName="node" presStyleLbl="node1" presStyleIdx="11" presStyleCnt="12">
        <dgm:presLayoutVars>
          <dgm:bulletEnabled val="1"/>
        </dgm:presLayoutVars>
      </dgm:prSet>
      <dgm:spPr/>
    </dgm:pt>
  </dgm:ptLst>
  <dgm:cxnLst>
    <dgm:cxn modelId="{04A43C06-845A-43D3-AC10-25CFB7D4CA76}" type="presOf" srcId="{9DECAA5A-76E2-402C-9D23-CEE6A469C0A0}" destId="{0D9A016A-ED06-4B76-8A57-E9D6597A5D17}" srcOrd="1" destOrd="0" presId="urn:microsoft.com/office/officeart/2005/8/layout/process5"/>
    <dgm:cxn modelId="{41A04707-2A23-49A0-B4A1-E7C4C7AEB790}" srcId="{5F1919DB-648D-4329-A892-8EA0775B27E0}" destId="{BBDB88F1-7AAD-43C9-93D5-11F02F342CDC}" srcOrd="7" destOrd="0" parTransId="{4C52A764-FC99-46F6-8749-784CCC53576B}" sibTransId="{C98C9E47-D1C7-4762-BABB-3F4BED965EE6}"/>
    <dgm:cxn modelId="{4DC82418-C59F-400B-8A7A-F77771F18C5C}" type="presOf" srcId="{DD93AAFB-B357-428F-BA17-1853651F0179}" destId="{A761CF59-8511-4B6F-B158-19D542418702}" srcOrd="1" destOrd="0" presId="urn:microsoft.com/office/officeart/2005/8/layout/process5"/>
    <dgm:cxn modelId="{C3D91C23-FD0D-4190-A6AB-A95EA214E9CA}" type="presOf" srcId="{39125E1D-DCAA-49D2-935B-ACD1C3993051}" destId="{0AF1F794-6F59-4392-BDBC-FF64224F5354}" srcOrd="1" destOrd="0" presId="urn:microsoft.com/office/officeart/2005/8/layout/process5"/>
    <dgm:cxn modelId="{6C1CA124-C738-4894-999F-28D5F8353EB0}" type="presOf" srcId="{314FA0E0-665A-4160-943D-C91D32F5B655}" destId="{F7A8701C-9D5F-4D43-AAAC-C7A4283C1B57}" srcOrd="0" destOrd="0" presId="urn:microsoft.com/office/officeart/2005/8/layout/process5"/>
    <dgm:cxn modelId="{5449D624-DCE5-4D11-AB61-688317812F5B}" srcId="{5F1919DB-648D-4329-A892-8EA0775B27E0}" destId="{60256505-0C1D-4D3F-B4C2-709B0A38F51A}" srcOrd="3" destOrd="0" parTransId="{D70BA9E8-D486-47E5-8A6F-663A66DF920E}" sibTransId="{A33AFEFE-3387-4589-97D5-0A7B42E01A74}"/>
    <dgm:cxn modelId="{FAC36B30-7F23-4825-A8F7-2C6BDEC99D06}" srcId="{5F1919DB-648D-4329-A892-8EA0775B27E0}" destId="{2247EE70-A3BA-4C2F-B259-00AA3AF680CA}" srcOrd="8" destOrd="0" parTransId="{9D5C4390-4753-40E3-9E02-5A049778BFE1}" sibTransId="{0A01ECB8-B34A-4404-9260-06D55C17CE83}"/>
    <dgm:cxn modelId="{5B979435-9A71-42BF-86AD-F9823FEFFAD4}" type="presOf" srcId="{E0DC6598-4A89-4037-8C1F-E2FD2CF20360}" destId="{1C8403EA-F815-4371-AB95-57714CA15C18}" srcOrd="0" destOrd="0" presId="urn:microsoft.com/office/officeart/2005/8/layout/process5"/>
    <dgm:cxn modelId="{47C4ED38-348C-4EFC-998C-92C67A35EEB9}" srcId="{5F1919DB-648D-4329-A892-8EA0775B27E0}" destId="{E0DC6598-4A89-4037-8C1F-E2FD2CF20360}" srcOrd="2" destOrd="0" parTransId="{E6AA69BC-FBE3-4205-8201-CEEAC7FFD2A8}" sibTransId="{DD93AAFB-B357-428F-BA17-1853651F0179}"/>
    <dgm:cxn modelId="{2C69793E-B832-45A4-8085-B4BB2C63620F}" type="presOf" srcId="{6CE42C03-FFB5-43E5-9723-D464069C5E1D}" destId="{C5B0CB3A-37A4-4189-8128-4135FBD09DAB}" srcOrd="0" destOrd="0" presId="urn:microsoft.com/office/officeart/2005/8/layout/process5"/>
    <dgm:cxn modelId="{4A10DB62-E0F9-49BB-B28A-C78FD5A0BE8D}" type="presOf" srcId="{F5625D4F-765E-4E27-A0D4-799B6C0A892F}" destId="{C561E55C-59B6-4AF7-ADB2-60434ADBEDA0}" srcOrd="0" destOrd="0" presId="urn:microsoft.com/office/officeart/2005/8/layout/process5"/>
    <dgm:cxn modelId="{9F736264-757E-461C-B16C-861CDED2E2CE}" type="presOf" srcId="{C98C9E47-D1C7-4762-BABB-3F4BED965EE6}" destId="{D7EAE3B2-BD18-45FE-86E7-83DC96A93C4A}" srcOrd="0" destOrd="0" presId="urn:microsoft.com/office/officeart/2005/8/layout/process5"/>
    <dgm:cxn modelId="{1381CA44-D336-4DA8-B6BA-1F697016C165}" type="presOf" srcId="{864E4C9C-F896-4851-8F71-B4D440A4C1F3}" destId="{DEC84B41-7068-4EE8-AE5E-3BC6329E9717}" srcOrd="0" destOrd="0" presId="urn:microsoft.com/office/officeart/2005/8/layout/process5"/>
    <dgm:cxn modelId="{75C43845-69A8-4143-97BF-4A3865F0A2E2}" srcId="{5F1919DB-648D-4329-A892-8EA0775B27E0}" destId="{864E4C9C-F896-4851-8F71-B4D440A4C1F3}" srcOrd="11" destOrd="0" parTransId="{8029922F-F2A5-4A4D-8094-720F4A68233B}" sibTransId="{2519B1C8-5F10-4A69-804E-A96ABA17EB25}"/>
    <dgm:cxn modelId="{3601BE6A-F4B2-48E5-85CF-B74C26F3913A}" type="presOf" srcId="{46BF1E06-CE28-4D41-A843-DAF6E3742AAD}" destId="{85B78662-4A86-48A9-BD87-96BD8448723F}" srcOrd="1" destOrd="0" presId="urn:microsoft.com/office/officeart/2005/8/layout/process5"/>
    <dgm:cxn modelId="{22D9C44B-6875-42C5-A53F-B712F66BF2D9}" type="presOf" srcId="{DD93AAFB-B357-428F-BA17-1853651F0179}" destId="{194354B4-95BA-4752-A90B-61F74AB10888}" srcOrd="0" destOrd="0" presId="urn:microsoft.com/office/officeart/2005/8/layout/process5"/>
    <dgm:cxn modelId="{EB77E26B-DCAC-4EED-986B-804DE8F1206C}" type="presOf" srcId="{9668214D-81BE-487C-A8E7-3EF3A9DCE62B}" destId="{A93675CB-E57A-4EB1-9246-F1BE8FF7EE2D}" srcOrd="0" destOrd="0" presId="urn:microsoft.com/office/officeart/2005/8/layout/process5"/>
    <dgm:cxn modelId="{01A74D4D-283E-4266-AEB5-84578118AED3}" srcId="{5F1919DB-648D-4329-A892-8EA0775B27E0}" destId="{F55415E3-A5BC-4820-AE87-619B17A5417E}" srcOrd="10" destOrd="0" parTransId="{533BE39C-F8E3-4A6A-8BB4-36742A912C75}" sibTransId="{39125E1D-DCAA-49D2-935B-ACD1C3993051}"/>
    <dgm:cxn modelId="{C550DF6D-11A3-4FC6-8B5F-6AB7D7383A5A}" type="presOf" srcId="{43646276-E0E9-4FCC-A65B-3A431F37E251}" destId="{17CCE596-D55F-4073-8A9E-1CD39B84941F}" srcOrd="0" destOrd="0" presId="urn:microsoft.com/office/officeart/2005/8/layout/process5"/>
    <dgm:cxn modelId="{7B63CF52-7E8C-4F04-B9D2-0846AA7EDC27}" srcId="{5F1919DB-648D-4329-A892-8EA0775B27E0}" destId="{6CE42C03-FFB5-43E5-9723-D464069C5E1D}" srcOrd="9" destOrd="0" parTransId="{55FB406A-CE6A-4D67-AFB3-346C3B2C7E8F}" sibTransId="{764E8B27-1F39-4412-8AA1-492EEB60D9D5}"/>
    <dgm:cxn modelId="{28DE2C79-CB19-402F-BA88-0C6233020A6A}" type="presOf" srcId="{43646276-E0E9-4FCC-A65B-3A431F37E251}" destId="{E52113C0-480C-47F9-B00D-54FA7894A1A3}" srcOrd="1" destOrd="0" presId="urn:microsoft.com/office/officeart/2005/8/layout/process5"/>
    <dgm:cxn modelId="{2185217B-210E-4C98-B7C0-013A297B728E}" type="presOf" srcId="{39125E1D-DCAA-49D2-935B-ACD1C3993051}" destId="{EB9CA27E-4D43-493A-A770-12A1E5035B9F}" srcOrd="0" destOrd="0" presId="urn:microsoft.com/office/officeart/2005/8/layout/process5"/>
    <dgm:cxn modelId="{A0165F7C-3DD7-4BDD-94F2-2C3E74F160F7}" type="presOf" srcId="{9DECAA5A-76E2-402C-9D23-CEE6A469C0A0}" destId="{1C2F5944-11FD-4FA8-992D-9F4A9D205F32}" srcOrd="0" destOrd="0" presId="urn:microsoft.com/office/officeart/2005/8/layout/process5"/>
    <dgm:cxn modelId="{C5F08882-A4EF-4B79-9ADF-E4B68651B523}" srcId="{5F1919DB-648D-4329-A892-8EA0775B27E0}" destId="{9668214D-81BE-487C-A8E7-3EF3A9DCE62B}" srcOrd="4" destOrd="0" parTransId="{EBD59DE9-7FFA-4B64-8E9F-989ED9028D96}" sibTransId="{43646276-E0E9-4FCC-A65B-3A431F37E251}"/>
    <dgm:cxn modelId="{C3FD1992-423B-47C8-906C-C2C087776F75}" srcId="{5F1919DB-648D-4329-A892-8EA0775B27E0}" destId="{F5625D4F-765E-4E27-A0D4-799B6C0A892F}" srcOrd="0" destOrd="0" parTransId="{E9547728-FC65-4F73-869D-C94D0ADF5A2A}" sibTransId="{314FA0E0-665A-4160-943D-C91D32F5B655}"/>
    <dgm:cxn modelId="{FFCBF396-06C9-42EC-8386-CBF27D2FB794}" type="presOf" srcId="{C98C9E47-D1C7-4762-BABB-3F4BED965EE6}" destId="{9AF98E99-D46F-4585-9588-411107DCAE00}" srcOrd="1" destOrd="0" presId="urn:microsoft.com/office/officeart/2005/8/layout/process5"/>
    <dgm:cxn modelId="{DC6FAC9B-619C-4467-A1E3-04CDE3A2AF12}" type="presOf" srcId="{764E8B27-1F39-4412-8AA1-492EEB60D9D5}" destId="{6C49AD86-A6E9-4167-A253-8EC1E5CDD7F1}" srcOrd="0" destOrd="0" presId="urn:microsoft.com/office/officeart/2005/8/layout/process5"/>
    <dgm:cxn modelId="{F5D7319C-8772-4F7B-A353-A4509B9D3E8D}" type="presOf" srcId="{BBDB88F1-7AAD-43C9-93D5-11F02F342CDC}" destId="{FFFD5EDC-A996-44F0-B174-7931915AE20D}" srcOrd="0" destOrd="0" presId="urn:microsoft.com/office/officeart/2005/8/layout/process5"/>
    <dgm:cxn modelId="{2A870FA5-B680-4EB5-8293-ED015BA3B5F1}" type="presOf" srcId="{A33AFEFE-3387-4589-97D5-0A7B42E01A74}" destId="{B40262C5-880C-429F-B039-854F778B777E}" srcOrd="0" destOrd="0" presId="urn:microsoft.com/office/officeart/2005/8/layout/process5"/>
    <dgm:cxn modelId="{F0D060AD-E3E5-4733-A4C2-EF2D64CA6B60}" type="presOf" srcId="{64061DE9-F1F2-4E5D-9F79-252F094AE5E4}" destId="{D5CB0F95-D397-4F7E-9582-5EAF18AE994B}" srcOrd="1" destOrd="0" presId="urn:microsoft.com/office/officeart/2005/8/layout/process5"/>
    <dgm:cxn modelId="{FCCD84AE-C852-4EB0-900B-BCAEB0C934B5}" type="presOf" srcId="{0A01ECB8-B34A-4404-9260-06D55C17CE83}" destId="{32F8929B-9195-476A-A39D-896593BAA428}" srcOrd="0" destOrd="0" presId="urn:microsoft.com/office/officeart/2005/8/layout/process5"/>
    <dgm:cxn modelId="{8BA044B0-81F3-4F26-A13E-7DB7C8028A5F}" srcId="{5F1919DB-648D-4329-A892-8EA0775B27E0}" destId="{6088FAC7-B9F5-437A-8204-C3BC660BA45B}" srcOrd="6" destOrd="0" parTransId="{41B7D97F-CFC8-4B79-9343-6635694291B7}" sibTransId="{9DECAA5A-76E2-402C-9D23-CEE6A469C0A0}"/>
    <dgm:cxn modelId="{BA2716B1-B640-4C43-A54C-4A5955E4797F}" type="presOf" srcId="{314FA0E0-665A-4160-943D-C91D32F5B655}" destId="{937A47E8-2254-4964-A361-D8DAF9AB034D}" srcOrd="1" destOrd="0" presId="urn:microsoft.com/office/officeart/2005/8/layout/process5"/>
    <dgm:cxn modelId="{7C3E14BA-E6DC-481E-99F8-F7CD7FEA8767}" srcId="{5F1919DB-648D-4329-A892-8EA0775B27E0}" destId="{EC1598C7-7ABF-4281-BB75-C25734A909C4}" srcOrd="5" destOrd="0" parTransId="{9A310A41-6D52-48E1-B35A-185653CFC414}" sibTransId="{46BF1E06-CE28-4D41-A843-DAF6E3742AAD}"/>
    <dgm:cxn modelId="{80E3B9BD-D68F-4C74-AC56-74925ED1218F}" type="presOf" srcId="{764E8B27-1F39-4412-8AA1-492EEB60D9D5}" destId="{FA380156-F347-447D-9431-DEDF40E62890}" srcOrd="1" destOrd="0" presId="urn:microsoft.com/office/officeart/2005/8/layout/process5"/>
    <dgm:cxn modelId="{CAEEB5C4-F40D-4348-942F-F9AD3EF8925B}" type="presOf" srcId="{EC1598C7-7ABF-4281-BB75-C25734A909C4}" destId="{BBFC45CB-B1D3-4C13-8F82-7EDB12508F60}" srcOrd="0" destOrd="0" presId="urn:microsoft.com/office/officeart/2005/8/layout/process5"/>
    <dgm:cxn modelId="{386EEFCC-8059-4380-8FFC-F0451573BD30}" type="presOf" srcId="{60256505-0C1D-4D3F-B4C2-709B0A38F51A}" destId="{D57F286F-DE3F-474E-A98F-370B93B96E98}" srcOrd="0" destOrd="0" presId="urn:microsoft.com/office/officeart/2005/8/layout/process5"/>
    <dgm:cxn modelId="{CF3401D5-EC8D-468F-AA83-F747F09DD2AA}" type="presOf" srcId="{A33AFEFE-3387-4589-97D5-0A7B42E01A74}" destId="{D018F68B-1D2E-4127-9602-BEDAE7AF9378}" srcOrd="1" destOrd="0" presId="urn:microsoft.com/office/officeart/2005/8/layout/process5"/>
    <dgm:cxn modelId="{A7375DE1-EDC2-42C4-8CA7-E2F5ACBF820D}" type="presOf" srcId="{5F1919DB-648D-4329-A892-8EA0775B27E0}" destId="{3050B8C4-88DE-4C40-92AE-B98D48F45D89}" srcOrd="0" destOrd="0" presId="urn:microsoft.com/office/officeart/2005/8/layout/process5"/>
    <dgm:cxn modelId="{AD1024E3-4238-46AB-B86C-00175DC5D535}" srcId="{5F1919DB-648D-4329-A892-8EA0775B27E0}" destId="{33DCF1EE-2BFB-40CD-AD78-26753B1AAF23}" srcOrd="1" destOrd="0" parTransId="{5493342E-0B2E-4F2C-9EF2-8D81D2056281}" sibTransId="{64061DE9-F1F2-4E5D-9F79-252F094AE5E4}"/>
    <dgm:cxn modelId="{BAA3DCE8-1C4C-4252-ACCC-433A288A8637}" type="presOf" srcId="{6088FAC7-B9F5-437A-8204-C3BC660BA45B}" destId="{367DB4DE-78F7-4497-80BE-80F4D27B047C}" srcOrd="0" destOrd="0" presId="urn:microsoft.com/office/officeart/2005/8/layout/process5"/>
    <dgm:cxn modelId="{902A50EB-8B58-4A53-901F-FD107230EBEE}" type="presOf" srcId="{33DCF1EE-2BFB-40CD-AD78-26753B1AAF23}" destId="{15EF72BF-72F2-4CF5-9070-3D2D8EBB31E0}" srcOrd="0" destOrd="0" presId="urn:microsoft.com/office/officeart/2005/8/layout/process5"/>
    <dgm:cxn modelId="{07A580EE-49CB-4D9B-9379-64FD9A4AEC8F}" type="presOf" srcId="{F55415E3-A5BC-4820-AE87-619B17A5417E}" destId="{0AB64D79-18BE-443E-9B5F-80ED4B03D92A}" srcOrd="0" destOrd="0" presId="urn:microsoft.com/office/officeart/2005/8/layout/process5"/>
    <dgm:cxn modelId="{3AE17CF0-99F2-4255-96C6-714EDAE563EF}" type="presOf" srcId="{64061DE9-F1F2-4E5D-9F79-252F094AE5E4}" destId="{502BD540-8D3B-4B3D-A29C-2248F500F1C9}" srcOrd="0" destOrd="0" presId="urn:microsoft.com/office/officeart/2005/8/layout/process5"/>
    <dgm:cxn modelId="{E1B591F8-8EF2-4171-8D09-E9235535DB7C}" type="presOf" srcId="{46BF1E06-CE28-4D41-A843-DAF6E3742AAD}" destId="{26F0FB56-F129-421C-8F8F-B9C4CCBA7318}" srcOrd="0" destOrd="0" presId="urn:microsoft.com/office/officeart/2005/8/layout/process5"/>
    <dgm:cxn modelId="{6CC5E6FB-04D7-450F-A914-D291DFEBA153}" type="presOf" srcId="{2247EE70-A3BA-4C2F-B259-00AA3AF680CA}" destId="{80814856-2896-4DD5-B561-31BC151FF79D}" srcOrd="0" destOrd="0" presId="urn:microsoft.com/office/officeart/2005/8/layout/process5"/>
    <dgm:cxn modelId="{4B19B5FF-0BF8-4357-A7DD-AC2E36D437EC}" type="presOf" srcId="{0A01ECB8-B34A-4404-9260-06D55C17CE83}" destId="{A5C20EFE-FA18-4F5F-B578-05914A6E12A3}" srcOrd="1" destOrd="0" presId="urn:microsoft.com/office/officeart/2005/8/layout/process5"/>
    <dgm:cxn modelId="{33CFE6F2-68FC-422F-AF9D-CBA8B5AB337C}" type="presParOf" srcId="{3050B8C4-88DE-4C40-92AE-B98D48F45D89}" destId="{C561E55C-59B6-4AF7-ADB2-60434ADBEDA0}" srcOrd="0" destOrd="0" presId="urn:microsoft.com/office/officeart/2005/8/layout/process5"/>
    <dgm:cxn modelId="{04694FD5-A4B6-4ADB-865C-197D1EFFF841}" type="presParOf" srcId="{3050B8C4-88DE-4C40-92AE-B98D48F45D89}" destId="{F7A8701C-9D5F-4D43-AAAC-C7A4283C1B57}" srcOrd="1" destOrd="0" presId="urn:microsoft.com/office/officeart/2005/8/layout/process5"/>
    <dgm:cxn modelId="{9151299B-00AC-45FE-A827-D24C0C521B21}" type="presParOf" srcId="{F7A8701C-9D5F-4D43-AAAC-C7A4283C1B57}" destId="{937A47E8-2254-4964-A361-D8DAF9AB034D}" srcOrd="0" destOrd="0" presId="urn:microsoft.com/office/officeart/2005/8/layout/process5"/>
    <dgm:cxn modelId="{59AFF08F-B677-4986-8953-FC7D2CFF41D9}" type="presParOf" srcId="{3050B8C4-88DE-4C40-92AE-B98D48F45D89}" destId="{15EF72BF-72F2-4CF5-9070-3D2D8EBB31E0}" srcOrd="2" destOrd="0" presId="urn:microsoft.com/office/officeart/2005/8/layout/process5"/>
    <dgm:cxn modelId="{A436DFA0-9DE4-4F48-9A3D-C1F7BE632FFD}" type="presParOf" srcId="{3050B8C4-88DE-4C40-92AE-B98D48F45D89}" destId="{502BD540-8D3B-4B3D-A29C-2248F500F1C9}" srcOrd="3" destOrd="0" presId="urn:microsoft.com/office/officeart/2005/8/layout/process5"/>
    <dgm:cxn modelId="{5CDD19CC-B802-42CB-BB44-E69A8A2BFE03}" type="presParOf" srcId="{502BD540-8D3B-4B3D-A29C-2248F500F1C9}" destId="{D5CB0F95-D397-4F7E-9582-5EAF18AE994B}" srcOrd="0" destOrd="0" presId="urn:microsoft.com/office/officeart/2005/8/layout/process5"/>
    <dgm:cxn modelId="{1AE580F2-7079-47B7-8C49-3104C1772F8C}" type="presParOf" srcId="{3050B8C4-88DE-4C40-92AE-B98D48F45D89}" destId="{1C8403EA-F815-4371-AB95-57714CA15C18}" srcOrd="4" destOrd="0" presId="urn:microsoft.com/office/officeart/2005/8/layout/process5"/>
    <dgm:cxn modelId="{532896BB-8265-406D-BB89-77A0B90171EB}" type="presParOf" srcId="{3050B8C4-88DE-4C40-92AE-B98D48F45D89}" destId="{194354B4-95BA-4752-A90B-61F74AB10888}" srcOrd="5" destOrd="0" presId="urn:microsoft.com/office/officeart/2005/8/layout/process5"/>
    <dgm:cxn modelId="{5F3A6A89-7C59-4118-869F-2895C0A4B55D}" type="presParOf" srcId="{194354B4-95BA-4752-A90B-61F74AB10888}" destId="{A761CF59-8511-4B6F-B158-19D542418702}" srcOrd="0" destOrd="0" presId="urn:microsoft.com/office/officeart/2005/8/layout/process5"/>
    <dgm:cxn modelId="{287393E0-35ED-43AA-9D2C-6D7D54512E14}" type="presParOf" srcId="{3050B8C4-88DE-4C40-92AE-B98D48F45D89}" destId="{D57F286F-DE3F-474E-A98F-370B93B96E98}" srcOrd="6" destOrd="0" presId="urn:microsoft.com/office/officeart/2005/8/layout/process5"/>
    <dgm:cxn modelId="{66AA9E99-4220-4DB1-9A82-F837DCFC771E}" type="presParOf" srcId="{3050B8C4-88DE-4C40-92AE-B98D48F45D89}" destId="{B40262C5-880C-429F-B039-854F778B777E}" srcOrd="7" destOrd="0" presId="urn:microsoft.com/office/officeart/2005/8/layout/process5"/>
    <dgm:cxn modelId="{555EEBFC-9345-4BF8-A0AD-C4AB83DE6715}" type="presParOf" srcId="{B40262C5-880C-429F-B039-854F778B777E}" destId="{D018F68B-1D2E-4127-9602-BEDAE7AF9378}" srcOrd="0" destOrd="0" presId="urn:microsoft.com/office/officeart/2005/8/layout/process5"/>
    <dgm:cxn modelId="{FF57D05C-DB5F-43C2-B652-E76721386CBE}" type="presParOf" srcId="{3050B8C4-88DE-4C40-92AE-B98D48F45D89}" destId="{A93675CB-E57A-4EB1-9246-F1BE8FF7EE2D}" srcOrd="8" destOrd="0" presId="urn:microsoft.com/office/officeart/2005/8/layout/process5"/>
    <dgm:cxn modelId="{F0868325-0219-4F09-8BA6-CD527EB93652}" type="presParOf" srcId="{3050B8C4-88DE-4C40-92AE-B98D48F45D89}" destId="{17CCE596-D55F-4073-8A9E-1CD39B84941F}" srcOrd="9" destOrd="0" presId="urn:microsoft.com/office/officeart/2005/8/layout/process5"/>
    <dgm:cxn modelId="{18614681-0788-4CD7-8357-8521D6397E0A}" type="presParOf" srcId="{17CCE596-D55F-4073-8A9E-1CD39B84941F}" destId="{E52113C0-480C-47F9-B00D-54FA7894A1A3}" srcOrd="0" destOrd="0" presId="urn:microsoft.com/office/officeart/2005/8/layout/process5"/>
    <dgm:cxn modelId="{14D92ABA-D47B-4D53-8365-7B98A6B3265D}" type="presParOf" srcId="{3050B8C4-88DE-4C40-92AE-B98D48F45D89}" destId="{BBFC45CB-B1D3-4C13-8F82-7EDB12508F60}" srcOrd="10" destOrd="0" presId="urn:microsoft.com/office/officeart/2005/8/layout/process5"/>
    <dgm:cxn modelId="{0B292253-55BD-479F-B68F-509240CEB062}" type="presParOf" srcId="{3050B8C4-88DE-4C40-92AE-B98D48F45D89}" destId="{26F0FB56-F129-421C-8F8F-B9C4CCBA7318}" srcOrd="11" destOrd="0" presId="urn:microsoft.com/office/officeart/2005/8/layout/process5"/>
    <dgm:cxn modelId="{F0D9C8FB-BDF3-4E57-B2FC-7F317D33EDBD}" type="presParOf" srcId="{26F0FB56-F129-421C-8F8F-B9C4CCBA7318}" destId="{85B78662-4A86-48A9-BD87-96BD8448723F}" srcOrd="0" destOrd="0" presId="urn:microsoft.com/office/officeart/2005/8/layout/process5"/>
    <dgm:cxn modelId="{72FAD815-12AC-4AAC-BC6F-DE74805E4411}" type="presParOf" srcId="{3050B8C4-88DE-4C40-92AE-B98D48F45D89}" destId="{367DB4DE-78F7-4497-80BE-80F4D27B047C}" srcOrd="12" destOrd="0" presId="urn:microsoft.com/office/officeart/2005/8/layout/process5"/>
    <dgm:cxn modelId="{109904BD-0A87-4410-9A7C-B34C177BC11E}" type="presParOf" srcId="{3050B8C4-88DE-4C40-92AE-B98D48F45D89}" destId="{1C2F5944-11FD-4FA8-992D-9F4A9D205F32}" srcOrd="13" destOrd="0" presId="urn:microsoft.com/office/officeart/2005/8/layout/process5"/>
    <dgm:cxn modelId="{29088D68-C8B4-4D75-9A5E-AC67EB048D1B}" type="presParOf" srcId="{1C2F5944-11FD-4FA8-992D-9F4A9D205F32}" destId="{0D9A016A-ED06-4B76-8A57-E9D6597A5D17}" srcOrd="0" destOrd="0" presId="urn:microsoft.com/office/officeart/2005/8/layout/process5"/>
    <dgm:cxn modelId="{3BC0A1E4-46C0-4943-9BF9-6F84F70F3EE6}" type="presParOf" srcId="{3050B8C4-88DE-4C40-92AE-B98D48F45D89}" destId="{FFFD5EDC-A996-44F0-B174-7931915AE20D}" srcOrd="14" destOrd="0" presId="urn:microsoft.com/office/officeart/2005/8/layout/process5"/>
    <dgm:cxn modelId="{AA6608E0-1C7B-4C90-BFC3-611E601B657E}" type="presParOf" srcId="{3050B8C4-88DE-4C40-92AE-B98D48F45D89}" destId="{D7EAE3B2-BD18-45FE-86E7-83DC96A93C4A}" srcOrd="15" destOrd="0" presId="urn:microsoft.com/office/officeart/2005/8/layout/process5"/>
    <dgm:cxn modelId="{B5454FCB-8D03-4CA2-B165-6182AEB47AD8}" type="presParOf" srcId="{D7EAE3B2-BD18-45FE-86E7-83DC96A93C4A}" destId="{9AF98E99-D46F-4585-9588-411107DCAE00}" srcOrd="0" destOrd="0" presId="urn:microsoft.com/office/officeart/2005/8/layout/process5"/>
    <dgm:cxn modelId="{9583718F-B712-418D-844F-DDEFDF42A8A0}" type="presParOf" srcId="{3050B8C4-88DE-4C40-92AE-B98D48F45D89}" destId="{80814856-2896-4DD5-B561-31BC151FF79D}" srcOrd="16" destOrd="0" presId="urn:microsoft.com/office/officeart/2005/8/layout/process5"/>
    <dgm:cxn modelId="{78491CA8-BCE5-485F-B432-EF344390DF96}" type="presParOf" srcId="{3050B8C4-88DE-4C40-92AE-B98D48F45D89}" destId="{32F8929B-9195-476A-A39D-896593BAA428}" srcOrd="17" destOrd="0" presId="urn:microsoft.com/office/officeart/2005/8/layout/process5"/>
    <dgm:cxn modelId="{CBE602B6-D73B-46F4-8F0A-A07E60BF3FCB}" type="presParOf" srcId="{32F8929B-9195-476A-A39D-896593BAA428}" destId="{A5C20EFE-FA18-4F5F-B578-05914A6E12A3}" srcOrd="0" destOrd="0" presId="urn:microsoft.com/office/officeart/2005/8/layout/process5"/>
    <dgm:cxn modelId="{D3CA0B58-560F-4833-A590-74314D72F1E1}" type="presParOf" srcId="{3050B8C4-88DE-4C40-92AE-B98D48F45D89}" destId="{C5B0CB3A-37A4-4189-8128-4135FBD09DAB}" srcOrd="18" destOrd="0" presId="urn:microsoft.com/office/officeart/2005/8/layout/process5"/>
    <dgm:cxn modelId="{3F1D86C1-38DB-4A3E-A1C2-A83DBEF48546}" type="presParOf" srcId="{3050B8C4-88DE-4C40-92AE-B98D48F45D89}" destId="{6C49AD86-A6E9-4167-A253-8EC1E5CDD7F1}" srcOrd="19" destOrd="0" presId="urn:microsoft.com/office/officeart/2005/8/layout/process5"/>
    <dgm:cxn modelId="{50E2E28B-2D4E-4DE5-8A6E-D9834136C5B7}" type="presParOf" srcId="{6C49AD86-A6E9-4167-A253-8EC1E5CDD7F1}" destId="{FA380156-F347-447D-9431-DEDF40E62890}" srcOrd="0" destOrd="0" presId="urn:microsoft.com/office/officeart/2005/8/layout/process5"/>
    <dgm:cxn modelId="{BCBEA4E4-C23E-40AD-B286-7FBE8CA63BD4}" type="presParOf" srcId="{3050B8C4-88DE-4C40-92AE-B98D48F45D89}" destId="{0AB64D79-18BE-443E-9B5F-80ED4B03D92A}" srcOrd="20" destOrd="0" presId="urn:microsoft.com/office/officeart/2005/8/layout/process5"/>
    <dgm:cxn modelId="{4E6D7028-4EAB-4025-8EA8-C3D4BC99A8F8}" type="presParOf" srcId="{3050B8C4-88DE-4C40-92AE-B98D48F45D89}" destId="{EB9CA27E-4D43-493A-A770-12A1E5035B9F}" srcOrd="21" destOrd="0" presId="urn:microsoft.com/office/officeart/2005/8/layout/process5"/>
    <dgm:cxn modelId="{3A8E857E-0073-4D03-A6FC-7F8B46E206A3}" type="presParOf" srcId="{EB9CA27E-4D43-493A-A770-12A1E5035B9F}" destId="{0AF1F794-6F59-4392-BDBC-FF64224F5354}" srcOrd="0" destOrd="0" presId="urn:microsoft.com/office/officeart/2005/8/layout/process5"/>
    <dgm:cxn modelId="{E6BD88D9-D39A-479E-9543-A1BC4B912CE5}" type="presParOf" srcId="{3050B8C4-88DE-4C40-92AE-B98D48F45D89}" destId="{DEC84B41-7068-4EE8-AE5E-3BC6329E9717}" srcOrd="22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61E55C-59B6-4AF7-ADB2-60434ADBEDA0}">
      <dsp:nvSpPr>
        <dsp:cNvPr id="0" name=""/>
        <dsp:cNvSpPr/>
      </dsp:nvSpPr>
      <dsp:spPr>
        <a:xfrm>
          <a:off x="837217" y="270"/>
          <a:ext cx="1547238" cy="9283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What is in my Portfolio.</a:t>
          </a:r>
          <a:endParaRPr lang="en-US" sz="1100" kern="1200"/>
        </a:p>
      </dsp:txBody>
      <dsp:txXfrm>
        <a:off x="864407" y="27460"/>
        <a:ext cx="1492858" cy="873962"/>
      </dsp:txXfrm>
    </dsp:sp>
    <dsp:sp modelId="{F7A8701C-9D5F-4D43-AAAC-C7A4283C1B57}">
      <dsp:nvSpPr>
        <dsp:cNvPr id="0" name=""/>
        <dsp:cNvSpPr/>
      </dsp:nvSpPr>
      <dsp:spPr>
        <a:xfrm>
          <a:off x="2520612" y="272584"/>
          <a:ext cx="328014" cy="3837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2520612" y="349327"/>
        <a:ext cx="229610" cy="230229"/>
      </dsp:txXfrm>
    </dsp:sp>
    <dsp:sp modelId="{15EF72BF-72F2-4CF5-9070-3D2D8EBB31E0}">
      <dsp:nvSpPr>
        <dsp:cNvPr id="0" name=""/>
        <dsp:cNvSpPr/>
      </dsp:nvSpPr>
      <dsp:spPr>
        <a:xfrm>
          <a:off x="3003350" y="270"/>
          <a:ext cx="1547238" cy="9283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My Word, Excel and PowerPoint skills are reflected in my portfolio.</a:t>
          </a:r>
          <a:endParaRPr lang="en-US" sz="1100" kern="1200"/>
        </a:p>
      </dsp:txBody>
      <dsp:txXfrm>
        <a:off x="3030540" y="27460"/>
        <a:ext cx="1492858" cy="873962"/>
      </dsp:txXfrm>
    </dsp:sp>
    <dsp:sp modelId="{502BD540-8D3B-4B3D-A29C-2248F500F1C9}">
      <dsp:nvSpPr>
        <dsp:cNvPr id="0" name=""/>
        <dsp:cNvSpPr/>
      </dsp:nvSpPr>
      <dsp:spPr>
        <a:xfrm>
          <a:off x="4686745" y="272584"/>
          <a:ext cx="328014" cy="3837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4686745" y="349327"/>
        <a:ext cx="229610" cy="230229"/>
      </dsp:txXfrm>
    </dsp:sp>
    <dsp:sp modelId="{1C8403EA-F815-4371-AB95-57714CA15C18}">
      <dsp:nvSpPr>
        <dsp:cNvPr id="0" name=""/>
        <dsp:cNvSpPr/>
      </dsp:nvSpPr>
      <dsp:spPr>
        <a:xfrm>
          <a:off x="5169484" y="270"/>
          <a:ext cx="1547238" cy="9283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Learned skills in Formatting, Calculations, charts, and Visual Design.</a:t>
          </a:r>
          <a:endParaRPr lang="en-US" sz="1100" kern="1200"/>
        </a:p>
      </dsp:txBody>
      <dsp:txXfrm>
        <a:off x="5196674" y="27460"/>
        <a:ext cx="1492858" cy="873962"/>
      </dsp:txXfrm>
    </dsp:sp>
    <dsp:sp modelId="{194354B4-95BA-4752-A90B-61F74AB10888}">
      <dsp:nvSpPr>
        <dsp:cNvPr id="0" name=""/>
        <dsp:cNvSpPr/>
      </dsp:nvSpPr>
      <dsp:spPr>
        <a:xfrm>
          <a:off x="6852879" y="272584"/>
          <a:ext cx="328014" cy="3837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6852879" y="349327"/>
        <a:ext cx="229610" cy="230229"/>
      </dsp:txXfrm>
    </dsp:sp>
    <dsp:sp modelId="{D57F286F-DE3F-474E-A98F-370B93B96E98}">
      <dsp:nvSpPr>
        <dsp:cNvPr id="0" name=""/>
        <dsp:cNvSpPr/>
      </dsp:nvSpPr>
      <dsp:spPr>
        <a:xfrm>
          <a:off x="7335617" y="270"/>
          <a:ext cx="1547238" cy="9283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 became more familiar with a variety of digital skills through each artefact.</a:t>
          </a:r>
          <a:endParaRPr lang="en-US" sz="1100" kern="1200"/>
        </a:p>
      </dsp:txBody>
      <dsp:txXfrm>
        <a:off x="7362807" y="27460"/>
        <a:ext cx="1492858" cy="873962"/>
      </dsp:txXfrm>
    </dsp:sp>
    <dsp:sp modelId="{B40262C5-880C-429F-B039-854F778B777E}">
      <dsp:nvSpPr>
        <dsp:cNvPr id="0" name=""/>
        <dsp:cNvSpPr/>
      </dsp:nvSpPr>
      <dsp:spPr>
        <a:xfrm rot="5400000">
          <a:off x="7945229" y="1036919"/>
          <a:ext cx="328014" cy="3837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-5400000">
        <a:off x="7994122" y="1064769"/>
        <a:ext cx="230229" cy="229610"/>
      </dsp:txXfrm>
    </dsp:sp>
    <dsp:sp modelId="{A93675CB-E57A-4EB1-9246-F1BE8FF7EE2D}">
      <dsp:nvSpPr>
        <dsp:cNvPr id="0" name=""/>
        <dsp:cNvSpPr/>
      </dsp:nvSpPr>
      <dsp:spPr>
        <a:xfrm>
          <a:off x="7335617" y="1547508"/>
          <a:ext cx="1547238" cy="9283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These are some of the ways that my skills have grown:</a:t>
          </a:r>
          <a:endParaRPr lang="en-US" sz="1100" kern="1200"/>
        </a:p>
      </dsp:txBody>
      <dsp:txXfrm>
        <a:off x="7362807" y="1574698"/>
        <a:ext cx="1492858" cy="873962"/>
      </dsp:txXfrm>
    </dsp:sp>
    <dsp:sp modelId="{17CCE596-D55F-4073-8A9E-1CD39B84941F}">
      <dsp:nvSpPr>
        <dsp:cNvPr id="0" name=""/>
        <dsp:cNvSpPr/>
      </dsp:nvSpPr>
      <dsp:spPr>
        <a:xfrm rot="10800000">
          <a:off x="6871446" y="1819822"/>
          <a:ext cx="328014" cy="3837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10800000">
        <a:off x="6969850" y="1896565"/>
        <a:ext cx="229610" cy="230229"/>
      </dsp:txXfrm>
    </dsp:sp>
    <dsp:sp modelId="{BBFC45CB-B1D3-4C13-8F82-7EDB12508F60}">
      <dsp:nvSpPr>
        <dsp:cNvPr id="0" name=""/>
        <dsp:cNvSpPr/>
      </dsp:nvSpPr>
      <dsp:spPr>
        <a:xfrm>
          <a:off x="5169484" y="1547508"/>
          <a:ext cx="1547238" cy="9283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Word assisted me in enhancing information organisation and formatting in documents.</a:t>
          </a:r>
          <a:endParaRPr lang="en-US" sz="1100" kern="1200"/>
        </a:p>
      </dsp:txBody>
      <dsp:txXfrm>
        <a:off x="5196674" y="1574698"/>
        <a:ext cx="1492858" cy="873962"/>
      </dsp:txXfrm>
    </dsp:sp>
    <dsp:sp modelId="{26F0FB56-F129-421C-8F8F-B9C4CCBA7318}">
      <dsp:nvSpPr>
        <dsp:cNvPr id="0" name=""/>
        <dsp:cNvSpPr/>
      </dsp:nvSpPr>
      <dsp:spPr>
        <a:xfrm rot="10800000">
          <a:off x="4705312" y="1819822"/>
          <a:ext cx="328014" cy="3837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10800000">
        <a:off x="4803716" y="1896565"/>
        <a:ext cx="229610" cy="230229"/>
      </dsp:txXfrm>
    </dsp:sp>
    <dsp:sp modelId="{367DB4DE-78F7-4497-80BE-80F4D27B047C}">
      <dsp:nvSpPr>
        <dsp:cNvPr id="0" name=""/>
        <dsp:cNvSpPr/>
      </dsp:nvSpPr>
      <dsp:spPr>
        <a:xfrm>
          <a:off x="3003350" y="1547508"/>
          <a:ext cx="1547238" cy="9283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 learnt some of the skills related to calculations and presentation of data in Excel.</a:t>
          </a:r>
          <a:endParaRPr lang="en-US" sz="1100" kern="1200"/>
        </a:p>
      </dsp:txBody>
      <dsp:txXfrm>
        <a:off x="3030540" y="1574698"/>
        <a:ext cx="1492858" cy="873962"/>
      </dsp:txXfrm>
    </dsp:sp>
    <dsp:sp modelId="{1C2F5944-11FD-4FA8-992D-9F4A9D205F32}">
      <dsp:nvSpPr>
        <dsp:cNvPr id="0" name=""/>
        <dsp:cNvSpPr/>
      </dsp:nvSpPr>
      <dsp:spPr>
        <a:xfrm rot="10800000">
          <a:off x="2539179" y="1819822"/>
          <a:ext cx="328014" cy="3837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10800000">
        <a:off x="2637583" y="1896565"/>
        <a:ext cx="229610" cy="230229"/>
      </dsp:txXfrm>
    </dsp:sp>
    <dsp:sp modelId="{FFFD5EDC-A996-44F0-B174-7931915AE20D}">
      <dsp:nvSpPr>
        <dsp:cNvPr id="0" name=""/>
        <dsp:cNvSpPr/>
      </dsp:nvSpPr>
      <dsp:spPr>
        <a:xfrm>
          <a:off x="837217" y="1547508"/>
          <a:ext cx="1547238" cy="9283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PowerPoint enhanced my visual communication and design skills.</a:t>
          </a:r>
          <a:endParaRPr lang="en-US" sz="1100" kern="1200"/>
        </a:p>
      </dsp:txBody>
      <dsp:txXfrm>
        <a:off x="864407" y="1574698"/>
        <a:ext cx="1492858" cy="873962"/>
      </dsp:txXfrm>
    </dsp:sp>
    <dsp:sp modelId="{D7EAE3B2-BD18-45FE-86E7-83DC96A93C4A}">
      <dsp:nvSpPr>
        <dsp:cNvPr id="0" name=""/>
        <dsp:cNvSpPr/>
      </dsp:nvSpPr>
      <dsp:spPr>
        <a:xfrm rot="5400000">
          <a:off x="1446829" y="2584158"/>
          <a:ext cx="328014" cy="3837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-5400000">
        <a:off x="1495722" y="2612008"/>
        <a:ext cx="230229" cy="229610"/>
      </dsp:txXfrm>
    </dsp:sp>
    <dsp:sp modelId="{80814856-2896-4DD5-B561-31BC151FF79D}">
      <dsp:nvSpPr>
        <dsp:cNvPr id="0" name=""/>
        <dsp:cNvSpPr/>
      </dsp:nvSpPr>
      <dsp:spPr>
        <a:xfrm>
          <a:off x="837217" y="3094746"/>
          <a:ext cx="1547238" cy="9283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Using Digital Tools Confidently</a:t>
          </a:r>
          <a:endParaRPr lang="en-US" sz="1100" kern="1200"/>
        </a:p>
      </dsp:txBody>
      <dsp:txXfrm>
        <a:off x="864407" y="3121936"/>
        <a:ext cx="1492858" cy="873962"/>
      </dsp:txXfrm>
    </dsp:sp>
    <dsp:sp modelId="{32F8929B-9195-476A-A39D-896593BAA428}">
      <dsp:nvSpPr>
        <dsp:cNvPr id="0" name=""/>
        <dsp:cNvSpPr/>
      </dsp:nvSpPr>
      <dsp:spPr>
        <a:xfrm>
          <a:off x="2520612" y="3367060"/>
          <a:ext cx="328014" cy="3837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2520612" y="3443803"/>
        <a:ext cx="229610" cy="230229"/>
      </dsp:txXfrm>
    </dsp:sp>
    <dsp:sp modelId="{C5B0CB3A-37A4-4189-8128-4135FBD09DAB}">
      <dsp:nvSpPr>
        <dsp:cNvPr id="0" name=""/>
        <dsp:cNvSpPr/>
      </dsp:nvSpPr>
      <dsp:spPr>
        <a:xfrm>
          <a:off x="3003350" y="3094746"/>
          <a:ext cx="1547238" cy="9283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 now have the ability to select a digital tool for the task and audience.</a:t>
          </a:r>
          <a:endParaRPr lang="en-US" sz="1100" kern="1200"/>
        </a:p>
      </dsp:txBody>
      <dsp:txXfrm>
        <a:off x="3030540" y="3121936"/>
        <a:ext cx="1492858" cy="873962"/>
      </dsp:txXfrm>
    </dsp:sp>
    <dsp:sp modelId="{6C49AD86-A6E9-4167-A253-8EC1E5CDD7F1}">
      <dsp:nvSpPr>
        <dsp:cNvPr id="0" name=""/>
        <dsp:cNvSpPr/>
      </dsp:nvSpPr>
      <dsp:spPr>
        <a:xfrm>
          <a:off x="4686745" y="3367060"/>
          <a:ext cx="328014" cy="3837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4686745" y="3443803"/>
        <a:ext cx="229610" cy="230229"/>
      </dsp:txXfrm>
    </dsp:sp>
    <dsp:sp modelId="{0AB64D79-18BE-443E-9B5F-80ED4B03D92A}">
      <dsp:nvSpPr>
        <dsp:cNvPr id="0" name=""/>
        <dsp:cNvSpPr/>
      </dsp:nvSpPr>
      <dsp:spPr>
        <a:xfrm>
          <a:off x="5169484" y="3094746"/>
          <a:ext cx="1547238" cy="9283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 am now more confident in my ability to organise information in Word and work with data in Excel.</a:t>
          </a:r>
          <a:endParaRPr lang="en-US" sz="1100" kern="1200"/>
        </a:p>
      </dsp:txBody>
      <dsp:txXfrm>
        <a:off x="5196674" y="3121936"/>
        <a:ext cx="1492858" cy="873962"/>
      </dsp:txXfrm>
    </dsp:sp>
    <dsp:sp modelId="{EB9CA27E-4D43-493A-A770-12A1E5035B9F}">
      <dsp:nvSpPr>
        <dsp:cNvPr id="0" name=""/>
        <dsp:cNvSpPr/>
      </dsp:nvSpPr>
      <dsp:spPr>
        <a:xfrm>
          <a:off x="6852879" y="3367060"/>
          <a:ext cx="328014" cy="3837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6852879" y="3443803"/>
        <a:ext cx="229610" cy="230229"/>
      </dsp:txXfrm>
    </dsp:sp>
    <dsp:sp modelId="{DEC84B41-7068-4EE8-AE5E-3BC6329E9717}">
      <dsp:nvSpPr>
        <dsp:cNvPr id="0" name=""/>
        <dsp:cNvSpPr/>
      </dsp:nvSpPr>
      <dsp:spPr>
        <a:xfrm>
          <a:off x="7335617" y="3094746"/>
          <a:ext cx="1547238" cy="9283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Also enhanced my PowerPoint skill at creating visual content with confidence.</a:t>
          </a:r>
          <a:endParaRPr lang="en-US" sz="1100" kern="1200"/>
        </a:p>
      </dsp:txBody>
      <dsp:txXfrm>
        <a:off x="7362807" y="3121936"/>
        <a:ext cx="1492858" cy="8739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C57E1F26-ADBA-481C-976C-67617E888D9F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4100A-6C7F-45ED-9599-37A8F81DD72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13648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1F26-ADBA-481C-976C-67617E888D9F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4100A-6C7F-45ED-9599-37A8F81DD7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8890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1F26-ADBA-481C-976C-67617E888D9F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4100A-6C7F-45ED-9599-37A8F81DD72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15698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1F26-ADBA-481C-976C-67617E888D9F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4100A-6C7F-45ED-9599-37A8F81DD7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768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1F26-ADBA-481C-976C-67617E888D9F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4100A-6C7F-45ED-9599-37A8F81DD7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8719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1F26-ADBA-481C-976C-67617E888D9F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4100A-6C7F-45ED-9599-37A8F81DD7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905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1F26-ADBA-481C-976C-67617E888D9F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4100A-6C7F-45ED-9599-37A8F81DD7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3249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1F26-ADBA-481C-976C-67617E888D9F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4100A-6C7F-45ED-9599-37A8F81DD7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2462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1F26-ADBA-481C-976C-67617E888D9F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4100A-6C7F-45ED-9599-37A8F81DD72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4320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1F26-ADBA-481C-976C-67617E888D9F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4100A-6C7F-45ED-9599-37A8F81DD7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852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1F26-ADBA-481C-976C-67617E888D9F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4100A-6C7F-45ED-9599-37A8F81DD72D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4656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57E1F26-ADBA-481C-976C-67617E888D9F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35C4100A-6C7F-45ED-9599-37A8F81DD72D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04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us/word/training/design-and-edit-in-word" TargetMode="External"/><Relationship Id="rId2" Type="http://schemas.openxmlformats.org/officeDocument/2006/relationships/hyperlink" Target="https://support.microsoft.com/en-us/word/training/insert-a-tabl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8D726A5-7900-41B4-8D49-49B4A2010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 abstract design with lines and financial symbols">
            <a:extLst>
              <a:ext uri="{FF2B5EF4-FFF2-40B4-BE49-F238E27FC236}">
                <a16:creationId xmlns:a16="http://schemas.microsoft.com/office/drawing/2014/main" id="{21D61E2E-29FE-24B7-852F-8E5B67E6E7F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5000"/>
          </a:blip>
          <a:srcRect t="10389" r="-1" b="5002"/>
          <a:stretch>
            <a:fillRect/>
          </a:stretch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0C0B01-6689-FA8D-A0F3-FE6F4B36A1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643467"/>
            <a:ext cx="7164674" cy="5571066"/>
          </a:xfrm>
        </p:spPr>
        <p:txBody>
          <a:bodyPr>
            <a:normAutofit/>
          </a:bodyPr>
          <a:lstStyle/>
          <a:p>
            <a:r>
              <a:rPr lang="en-GB" sz="4600" b="1" dirty="0">
                <a:solidFill>
                  <a:schemeClr val="tx1"/>
                </a:solidFill>
              </a:rPr>
              <a:t>DIGITAL SKILLS PORTFOLIO</a:t>
            </a:r>
            <a:br>
              <a:rPr lang="en-GB" sz="4600" b="1" dirty="0">
                <a:solidFill>
                  <a:schemeClr val="tx1"/>
                </a:solidFill>
              </a:rPr>
            </a:br>
            <a:r>
              <a:rPr lang="en-GB" sz="4600" b="1" dirty="0">
                <a:solidFill>
                  <a:schemeClr val="tx1"/>
                </a:solidFill>
              </a:rPr>
              <a:t>Module:</a:t>
            </a:r>
            <a:r>
              <a:rPr lang="en-GB" sz="4600" dirty="0">
                <a:solidFill>
                  <a:schemeClr val="tx1"/>
                </a:solidFill>
              </a:rPr>
              <a:t> Digital Skills</a:t>
            </a:r>
            <a:br>
              <a:rPr lang="en-GB" sz="4600" dirty="0">
                <a:solidFill>
                  <a:schemeClr val="tx1"/>
                </a:solidFill>
              </a:rPr>
            </a:br>
            <a:r>
              <a:rPr lang="en-GB" sz="4600" b="1" dirty="0">
                <a:solidFill>
                  <a:schemeClr val="tx1"/>
                </a:solidFill>
              </a:rPr>
              <a:t>Module Code:</a:t>
            </a:r>
            <a:r>
              <a:rPr lang="en-GB" sz="4600" dirty="0">
                <a:solidFill>
                  <a:schemeClr val="tx1"/>
                </a:solidFill>
              </a:rPr>
              <a:t> LCLM4002_BIRM</a:t>
            </a:r>
            <a:br>
              <a:rPr lang="en-GB" sz="4600" dirty="0">
                <a:solidFill>
                  <a:schemeClr val="tx1"/>
                </a:solidFill>
              </a:rPr>
            </a:br>
            <a:r>
              <a:rPr lang="en-GB" sz="4600" b="1" dirty="0">
                <a:solidFill>
                  <a:schemeClr val="tx1"/>
                </a:solidFill>
              </a:rPr>
              <a:t>Assessment:</a:t>
            </a:r>
            <a:r>
              <a:rPr lang="en-GB" sz="4600" dirty="0">
                <a:solidFill>
                  <a:schemeClr val="tx1"/>
                </a:solidFill>
              </a:rPr>
              <a:t> DS3 – Digital Skills Portfolio</a:t>
            </a:r>
            <a:br>
              <a:rPr lang="en-GB" sz="4600" dirty="0">
                <a:solidFill>
                  <a:schemeClr val="tx1"/>
                </a:solidFill>
              </a:rPr>
            </a:br>
            <a:r>
              <a:rPr lang="en-GB" sz="4600" b="1" dirty="0">
                <a:solidFill>
                  <a:schemeClr val="tx1"/>
                </a:solidFill>
              </a:rPr>
              <a:t>Student Name:</a:t>
            </a:r>
            <a:r>
              <a:rPr lang="en-GB" sz="4600" dirty="0">
                <a:solidFill>
                  <a:schemeClr val="tx1"/>
                </a:solidFill>
              </a:rPr>
              <a:t> Iacob </a:t>
            </a:r>
            <a:r>
              <a:rPr lang="en-GB" sz="4600" dirty="0" err="1">
                <a:solidFill>
                  <a:schemeClr val="tx1"/>
                </a:solidFill>
              </a:rPr>
              <a:t>Badarau</a:t>
            </a:r>
            <a:br>
              <a:rPr lang="en-GB" sz="4600" dirty="0">
                <a:solidFill>
                  <a:schemeClr val="tx1"/>
                </a:solidFill>
              </a:rPr>
            </a:br>
            <a:r>
              <a:rPr lang="en-GB" sz="4600" b="1" dirty="0">
                <a:solidFill>
                  <a:schemeClr val="tx1"/>
                </a:solidFill>
              </a:rPr>
              <a:t>Student ID:</a:t>
            </a:r>
            <a:br>
              <a:rPr lang="en-GB" sz="4600" dirty="0">
                <a:solidFill>
                  <a:schemeClr val="tx1"/>
                </a:solidFill>
              </a:rPr>
            </a:br>
            <a:br>
              <a:rPr lang="en-GB" sz="4600" dirty="0">
                <a:solidFill>
                  <a:schemeClr val="tx1"/>
                </a:solidFill>
              </a:rPr>
            </a:br>
            <a:endParaRPr lang="en-GB" sz="4600" dirty="0">
              <a:solidFill>
                <a:schemeClr val="tx1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6E49661-E258-450C-8150-A91A6B30D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39605" y="1828800"/>
            <a:ext cx="0" cy="32004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0070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CD5D6-D9E1-01CF-EBEF-DAC2A60A5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6066818" cy="1499616"/>
          </a:xfrm>
        </p:spPr>
        <p:txBody>
          <a:bodyPr>
            <a:normAutofit fontScale="90000"/>
          </a:bodyPr>
          <a:lstStyle/>
          <a:p>
            <a:r>
              <a:rPr lang="en-GB" dirty="0"/>
              <a:t>ARTEFACT 1: FRESHBITE MEALS DIGITAL MENU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1C94C-27BC-F6BE-BCF7-F99C91F8EE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6066818" cy="4023360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What the Work Is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 made a 1 page digital menu with Microsoft Word.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There are 12 products in 4 categories.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 selected Word as it could be used to organise the text and prices clearly.</a:t>
            </a:r>
          </a:p>
          <a:p>
            <a:r>
              <a:rPr lang="en-GB" dirty="0"/>
              <a:t>Skills I Used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 used tables to arrange product names and prices (Microsoft, n.d.).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 used headings, colours and spacing to give a clear layout.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menu was easier to read as it was formatted consistently (Pettersson, 2010).</a:t>
            </a:r>
          </a:p>
          <a:p>
            <a:r>
              <a:rPr lang="en-GB" dirty="0"/>
              <a:t>What I Learned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 learnt how to arrange business information effectively.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 improved my skills in using tables, formatting and page layout.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 grew more confident with word for business documents.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4A66F4-9B0F-AEDA-615E-1A80613BAE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036"/>
          <a:stretch>
            <a:fillRect/>
          </a:stretch>
        </p:blipFill>
        <p:spPr>
          <a:xfrm>
            <a:off x="7552266" y="10"/>
            <a:ext cx="463973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9589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56E7627-9054-4C34-A9FF-A07F95284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F7A73B-09B3-C7B6-3BE8-4BCC0B89F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1728" y="585216"/>
            <a:ext cx="5740739" cy="1499616"/>
          </a:xfrm>
        </p:spPr>
        <p:txBody>
          <a:bodyPr>
            <a:normAutofit fontScale="90000"/>
          </a:bodyPr>
          <a:lstStyle/>
          <a:p>
            <a:r>
              <a:rPr lang="en-GB" dirty="0"/>
              <a:t>ARTEFACT 2: WEEKLY SALES REPORT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4F53712-57B9-BA0E-D1A1-F52242791D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1121" y="484632"/>
            <a:ext cx="2713777" cy="351194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BAFFBAEC-4B09-4263-AA73-ECE450FC7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75766" y="484632"/>
            <a:ext cx="804672" cy="3511948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570AA90-7628-435C-9F08-19F2E026D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6896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E045B6E3-569F-487B-8966-D3A87C7B42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7150" y="4150596"/>
            <a:ext cx="477182" cy="223180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8B2778F-F313-25F6-D9F6-E7627D2A26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332" y="4040910"/>
            <a:ext cx="3785458" cy="2451177"/>
          </a:xfrm>
          <a:prstGeom prst="rect">
            <a:avLst/>
          </a:prstGeom>
        </p:spPr>
      </p:pic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42A8EFB-5833-6096-90E2-3526AE699B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1728" y="2286000"/>
            <a:ext cx="5740739" cy="4023360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What the Work Is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Produced a weekly sales report on Microsoft Excel.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spreadsheet contains a list of products, units sold, prices and total sales.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 selected Excel as the program to use because it can be used to compute and numerical data.</a:t>
            </a:r>
          </a:p>
          <a:p>
            <a:r>
              <a:rPr lang="en-GB" dirty="0"/>
              <a:t>Skills I Used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Arranged data in rows and columns.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Calculated total sales by using formulas.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 formatted prices as money and a sales chart was created.</a:t>
            </a:r>
          </a:p>
          <a:p>
            <a:r>
              <a:rPr lang="en-GB" dirty="0"/>
              <a:t>What I Learned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 learnt how using formula can make calculations quicker.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 enhanced my knowledge of how to present and arrange data numerically.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 felt more confident to select the right tool for the job.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2703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109556B-EAE9-4435-B409-0519F2CBD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552267" cy="6858000"/>
          </a:xfrm>
          <a:prstGeom prst="rect">
            <a:avLst/>
          </a:prstGeom>
          <a:solidFill>
            <a:srgbClr val="6E8C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FB3A90-E9CF-12C6-BE17-66A8629C0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6007027" cy="1499616"/>
          </a:xfrm>
        </p:spPr>
        <p:txBody>
          <a:bodyPr>
            <a:normAutofit fontScale="90000"/>
          </a:bodyPr>
          <a:lstStyle/>
          <a:p>
            <a:r>
              <a:rPr lang="en-GB" dirty="0"/>
              <a:t>Artefact 3: PROMOTIONAL POSTER</a:t>
            </a:r>
            <a:br>
              <a:rPr lang="en-GB" dirty="0"/>
            </a:br>
            <a:endParaRPr lang="en-GB" dirty="0">
              <a:solidFill>
                <a:srgbClr val="FFFFFF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814CCBE-423E-41B2-A9F3-82679F490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11635-8116-4EDF-DD59-D1D4DC6278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6007027" cy="4023360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What the Work Is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Developed a promotional poster in Microsoft PowerPoint.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poster is an advertisement for three items on the </a:t>
            </a:r>
            <a:r>
              <a:rPr lang="en-GB" dirty="0" err="1"/>
              <a:t>FreshBite</a:t>
            </a:r>
            <a:r>
              <a:rPr lang="en-GB" dirty="0"/>
              <a:t> Meals menu.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 selected to create a presentation using PowerPoint as it enabled me to incorporate text and visuals.</a:t>
            </a:r>
          </a:p>
          <a:p>
            <a:r>
              <a:rPr lang="en-GB" dirty="0"/>
              <a:t>Skills I Used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Created using images, shapes, text boxes and colours.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I've organised the content into alignment and used different sizes of font.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visual organisation was clear and good, which facilitated the information to be understood (Pettersson, 2010).</a:t>
            </a:r>
          </a:p>
          <a:p>
            <a:r>
              <a:rPr lang="en-GB" dirty="0"/>
              <a:t>What I Learned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How to develop basic promotional materials was learned.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 developed the skills to present text and images in an organised way.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Gained more confidence in PowerPoint as a visual communication tool.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89942C-04E8-D565-C83C-A3881ED977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596"/>
          <a:stretch>
            <a:fillRect/>
          </a:stretch>
        </p:blipFill>
        <p:spPr>
          <a:xfrm>
            <a:off x="7552266" y="10"/>
            <a:ext cx="463973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5335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3C7839-CDAC-11AE-3A2A-B323A8A90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DIGITAL SKILLS DEVELOPMENT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7E340B-026F-2BD4-ECAE-044268D1019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24128" y="2286000"/>
          <a:ext cx="9720073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946602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54CA0-74DD-9A9D-8A21-BA19EEF62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5902061" cy="1499616"/>
          </a:xfrm>
        </p:spPr>
        <p:txBody>
          <a:bodyPr>
            <a:normAutofit/>
          </a:bodyPr>
          <a:lstStyle/>
          <a:p>
            <a:r>
              <a:rPr lang="en-GB" sz="3500" dirty="0"/>
              <a:t>REFLECTION AND FUTURE DEVELOPMENT</a:t>
            </a:r>
            <a:br>
              <a:rPr lang="en-GB" sz="3500" dirty="0"/>
            </a:br>
            <a:endParaRPr lang="en-GB" sz="35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C3F47-B286-35BF-F351-78AE4DEB1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5902061" cy="3931920"/>
          </a:xfrm>
        </p:spPr>
        <p:txBody>
          <a:bodyPr>
            <a:normAutofit/>
          </a:bodyPr>
          <a:lstStyle/>
          <a:p>
            <a:r>
              <a:rPr lang="en-GB" sz="1000" dirty="0"/>
              <a:t>How reading has helped me to learn.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000" dirty="0"/>
              <a:t>I used tables and formatting elements better with Microsoft guidance (Microsoft, n.d.).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000" dirty="0"/>
              <a:t>Improved layout and organisation through reading about information design (Pettersson, 2010).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000" dirty="0"/>
              <a:t>Organising the explanations clearly was helped by academic writing guidance (Cottrell, 2024).</a:t>
            </a:r>
          </a:p>
          <a:p>
            <a:r>
              <a:rPr lang="en-GB" sz="1000" dirty="0"/>
              <a:t>To assess their own progress and the progress of others.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000" dirty="0"/>
              <a:t>The most significant change that I made was using the right tool for the right job.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000" dirty="0"/>
              <a:t>I also worked on layout, alignment and organisation of my work.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000" dirty="0"/>
              <a:t>I was able to recognise and address design issues by reviewing my artefacts.</a:t>
            </a:r>
          </a:p>
          <a:p>
            <a:r>
              <a:rPr lang="en-GB" sz="1000" dirty="0"/>
              <a:t>Future Development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000" dirty="0"/>
              <a:t>I would like to become familiar with more advanced Excel formulas and data analysis tools.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000" dirty="0"/>
              <a:t>Finally, I want to enhance my PowerPoint design skills.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000" dirty="0"/>
              <a:t>I will make ongoing selections of digital tools appropriate to the task and the needs of the user.</a:t>
            </a:r>
          </a:p>
          <a:p>
            <a:endParaRPr lang="en-GB" sz="1000" dirty="0"/>
          </a:p>
        </p:txBody>
      </p:sp>
      <p:pic>
        <p:nvPicPr>
          <p:cNvPr id="7" name="Graphic 6" descr="Open Book">
            <a:extLst>
              <a:ext uri="{FF2B5EF4-FFF2-40B4-BE49-F238E27FC236}">
                <a16:creationId xmlns:a16="http://schemas.microsoft.com/office/drawing/2014/main" id="{A71B72C9-D952-06CF-F004-A55763A25D8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552267" y="1429173"/>
            <a:ext cx="3999654" cy="3999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27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87D2A-B9D5-0E70-ACC6-8FBC872B50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AF6E7-7A57-ABD5-BE93-177A5804A1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Microsoft (n.d.) </a:t>
            </a:r>
            <a:r>
              <a:rPr lang="en-GB" i="1" dirty="0"/>
              <a:t>Insert a table</a:t>
            </a:r>
            <a:r>
              <a:rPr lang="en-GB" dirty="0"/>
              <a:t>. Microsoft Support. Available at: </a:t>
            </a:r>
            <a:r>
              <a:rPr lang="en-GB" dirty="0">
                <a:hlinkClick r:id="rId2"/>
              </a:rPr>
              <a:t>https://support.microsoft.com/en-us/word/training/insert-a-table</a:t>
            </a:r>
            <a:r>
              <a:rPr lang="en-GB" dirty="0"/>
              <a:t> [online] (Accessed: 9 July 2026).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Microsoft (n.d.) Design and edit in Word </a:t>
            </a:r>
            <a:r>
              <a:rPr lang="en-GB" dirty="0">
                <a:hlinkClick r:id="rId3"/>
              </a:rPr>
              <a:t>https://support.microsoft.com/en-us/word/training/design-and-edit-in-word</a:t>
            </a:r>
            <a:r>
              <a:rPr lang="en-GB" dirty="0"/>
              <a:t>[online] (Accessed: 9 July 2026)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Pettersson, R. (2010). Information design–principles and guidelines. </a:t>
            </a:r>
            <a:r>
              <a:rPr lang="en-GB" i="1" dirty="0"/>
              <a:t>Journal of Visual Literacy</a:t>
            </a:r>
            <a:r>
              <a:rPr lang="en-GB" dirty="0"/>
              <a:t>, </a:t>
            </a:r>
            <a:r>
              <a:rPr lang="en-GB" i="1" dirty="0"/>
              <a:t>29</a:t>
            </a:r>
            <a:r>
              <a:rPr lang="en-GB" dirty="0"/>
              <a:t>(2), pp.167-182.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Cottrell, S., 2024. </a:t>
            </a:r>
            <a:r>
              <a:rPr lang="en-GB" i="1" dirty="0"/>
              <a:t>The study skills handbook</a:t>
            </a:r>
            <a:r>
              <a:rPr lang="en-GB" dirty="0"/>
              <a:t>. Bloomsbury Publishing.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0723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41</TotalTime>
  <Words>853</Words>
  <Application>Microsoft Office PowerPoint</Application>
  <PresentationFormat>Widescreen</PresentationFormat>
  <Paragraphs>71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Tw Cen MT</vt:lpstr>
      <vt:lpstr>Tw Cen MT Condensed</vt:lpstr>
      <vt:lpstr>Wingdings</vt:lpstr>
      <vt:lpstr>Wingdings 3</vt:lpstr>
      <vt:lpstr>Integral</vt:lpstr>
      <vt:lpstr>DIGITAL SKILLS PORTFOLIO Module: Digital Skills Module Code: LCLM4002_BIRM Assessment: DS3 – Digital Skills Portfolio Student Name: Iacob Badarau Student ID:  </vt:lpstr>
      <vt:lpstr>ARTEFACT 1: FRESHBITE MEALS DIGITAL MENU </vt:lpstr>
      <vt:lpstr>ARTEFACT 2: WEEKLY SALES REPORT </vt:lpstr>
      <vt:lpstr>Artefact 3: PROMOTIONAL POSTER </vt:lpstr>
      <vt:lpstr>MY DIGITAL SKILLS DEVELOPMENT </vt:lpstr>
      <vt:lpstr>REFLECTION AND FUTURE DEVELOPMENT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2026-07-09T14:11:28Z</dcterms:created>
  <dcterms:modified xsi:type="dcterms:W3CDTF">2026-07-09T14:52:30Z</dcterms:modified>
</cp:coreProperties>
</file>