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8" d="100"/>
          <a:sy n="68" d="100"/>
        </p:scale>
        <p:origin x="54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39486-3FF5-8035-CFD9-513D0AD9A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D34315-FE46-8248-BF8A-DFF9E6997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BA1C-A2CB-927C-217F-1BB8F461F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3EA38-BD1D-B446-DFC5-D78556FFC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F5BB4-2D5F-6E62-4F67-9D394DCA5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799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4ACE4-357D-FFF2-A07E-51AB5332D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47637-B867-7C31-EF23-9066347D3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E7350-F9F3-BDC6-3281-8686C1FBD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A4516-B012-D78E-CBA4-156E70109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5E73EE-73B6-D142-9471-3976A8220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302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F4563-C8F2-7AC4-B43E-2D4BEA64B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912017-213E-4FBD-1E20-8E8D6FE90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BD0CF-9152-6817-66BB-310CC41ED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7A99F-C0AC-52F9-DEC3-3CF0CA14B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6E7A6-C0B1-43F5-6BAF-F9977CE56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2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F8735-2A60-A46D-B33F-EAAAEB8A3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DA5BB-3D3F-FAE6-DDEF-BD8E3328DD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C5FF9-88C6-5BF4-94D9-024AE1B36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F1E472-43C6-BC2E-2BD2-D5C3EB01F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73E133-90AD-61B1-BCB0-FA0EE90DF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8A0F7C-2957-70C1-4E73-B97A3F1C3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832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502E-8FB7-8926-282C-DB1A7DAC8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FE1A54-77A1-79CF-D1DE-DE3CEE53F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EC9D1-AC64-6279-D2A7-DF5019ED34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CC6676-627E-1828-F09B-31695822AF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99F409-3198-1168-BFDF-13D5FF21AC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4F8959-B81D-E51D-521F-2C385B89C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B176CC-A911-A9F4-A45D-6E34DE810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949476-D650-E36E-CC7E-4EF98650C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968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5E9B4-4416-9857-CF14-87AFF242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72BC52-2A28-8AFD-9AEF-F2C9D0628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BEB384-B05D-78F9-1489-72316D3A7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062A9C-E5DA-73E5-FBD6-5243403B8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385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CEC661-534A-9A48-C65E-D9B000131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C46130-41BD-4A3A-C764-8D801AD6E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A7E5B9-834E-C161-1B57-867254096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981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3C197-1D88-4934-A16F-F13FC5E10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57A5B-5932-4068-F6AC-FF6FADD81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C3D73F-EEEF-9F93-AFF5-E5989E0E2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70E520-39F6-B8C5-6C3B-B0F697593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46C3F8-76B3-C538-8292-20E344207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AE643-4F94-1EE4-BB91-62F67964E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25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E664B-B2C0-A301-736A-50C43BA58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B1A6AE-AC7E-41BB-8646-1BCC207CD1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D5089-64AF-B504-7585-4D7B54FF7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51F49-4888-DB61-C121-8A3F0D6E4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C4545-6940-1ABA-38EC-919B6051A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AB7CD-51F1-D607-F85A-FCAAFFDB1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896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03F93-7B3F-B02B-E8B2-4B9F06BD5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B8BC5-6098-6F04-0C9D-EB7A97F276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192A7-1B4E-4EAC-4D84-7DE4BCDE5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811B6-73FC-8D7D-E6AB-AF78B5A3E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6EFAC-D259-A54F-B7E3-8DF2D8D7C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299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65ADCE-D573-9993-E024-256EC4B9C8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D3309B-9142-EA64-E566-4FC4486132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AA1FEF-15AF-E5E0-7918-D8BB13F9E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F8232-9BE2-8881-48F1-14E67697A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D6DA0-81D7-2D21-CDFC-1522DF8B7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2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523A4A-B323-C0FC-7FA8-3AE441283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72AF33-6E6D-2B44-ED98-48CEFC86BE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2CAE9-4432-80F5-B78A-5E847CD60E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85816C-71B3-416B-A1A8-DCF62999236B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519AE-ABE2-B311-A00E-052376073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5C100-D265-C461-E9B1-4B2B733003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67F60B-1AC4-4812-B8E9-C131382A9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18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FD39D-288F-F30F-7F36-B87155268D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BMSW4009 – April 2024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A9DAD9-3D5B-094C-25AA-8521949A993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FF2EC-37E6-4E0C-B14A-780D580EA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1 – Assessment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832C8-88C7-2B9C-38E2-BB606848E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Always ensure that you read the assessment brief and have met each requirement.</a:t>
            </a:r>
          </a:p>
          <a:p>
            <a:r>
              <a:rPr lang="en-GB" dirty="0"/>
              <a:t>Look at the marking criteria to see where the marks are awarded.</a:t>
            </a:r>
          </a:p>
          <a:p>
            <a:r>
              <a:rPr lang="en-GB" dirty="0"/>
              <a:t>Pay attention to your structure, grammar and spelling.</a:t>
            </a:r>
          </a:p>
          <a:p>
            <a:r>
              <a:rPr lang="en-GB" dirty="0"/>
              <a:t>Send your lecturer a draft when you have completed your work – allow a minimum of 48 working hours to give feedback.</a:t>
            </a:r>
          </a:p>
          <a:p>
            <a:r>
              <a:rPr lang="en-GB" dirty="0"/>
              <a:t>Upload onto Turnitin in good time!</a:t>
            </a:r>
          </a:p>
          <a:p>
            <a:r>
              <a:rPr lang="en-GB" dirty="0"/>
              <a:t>Check that you have complied with Harvard referencing protocols.</a:t>
            </a:r>
          </a:p>
          <a:p>
            <a:r>
              <a:rPr lang="en-GB" dirty="0"/>
              <a:t>Seek support from student support services if necessary – link on </a:t>
            </a:r>
            <a:r>
              <a:rPr lang="en-GB" dirty="0" err="1"/>
              <a:t>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79456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A6807-0008-5FB6-D453-CD18F3E93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Academic Report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758B9-6A26-C63F-DDAB-B806106E8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Front cover – include module title, code, student name, student ID, date, word count</a:t>
            </a:r>
          </a:p>
          <a:p>
            <a:r>
              <a:rPr lang="en-GB" dirty="0"/>
              <a:t>Executive summary – a brief summary of the report objectives and your findings.</a:t>
            </a:r>
          </a:p>
          <a:p>
            <a:r>
              <a:rPr lang="en-GB" dirty="0"/>
              <a:t>Contents page – as detailed as possible.</a:t>
            </a:r>
          </a:p>
          <a:p>
            <a:r>
              <a:rPr lang="en-GB" dirty="0"/>
              <a:t>Terms of Reference – e.g. this report was requested by UWTSD Lecturer, Melanie Squire as part of XXX module with a submission date of</a:t>
            </a:r>
          </a:p>
          <a:p>
            <a:r>
              <a:rPr lang="en-GB" dirty="0"/>
              <a:t>Procedure – the following sources were used to compile the report e.g. academic journals, lecture content, web based sources, interviews etc.</a:t>
            </a:r>
          </a:p>
          <a:p>
            <a:r>
              <a:rPr lang="en-GB" dirty="0"/>
              <a:t>Introduction – introduce the main subject themes of the report (include references)</a:t>
            </a:r>
          </a:p>
          <a:p>
            <a:r>
              <a:rPr lang="en-GB" dirty="0"/>
              <a:t>Main Findings – use similar headings contained within the assessment brief and in the same order.</a:t>
            </a:r>
          </a:p>
          <a:p>
            <a:r>
              <a:rPr lang="en-GB" dirty="0"/>
              <a:t>Conclusions – a brief summary of your conclusions (do not introduce anything new)</a:t>
            </a:r>
          </a:p>
          <a:p>
            <a:r>
              <a:rPr lang="en-GB" dirty="0"/>
              <a:t>References – in alphabetical order list your references using Harvard referencing system.</a:t>
            </a:r>
          </a:p>
          <a:p>
            <a:r>
              <a:rPr lang="en-GB" dirty="0"/>
              <a:t>Appendices. </a:t>
            </a:r>
          </a:p>
        </p:txBody>
      </p:sp>
    </p:spTree>
    <p:extLst>
      <p:ext uri="{BB962C8B-B14F-4D97-AF65-F5344CB8AC3E}">
        <p14:creationId xmlns:p14="http://schemas.microsoft.com/office/powerpoint/2010/main" val="2066721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261</Words>
  <Application>Microsoft Office PowerPoint</Application>
  <PresentationFormat>Widescreen</PresentationFormat>
  <Paragraphs>20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BMSW4009 – April 2024</vt:lpstr>
      <vt:lpstr>Part 1 – Assessment Tips</vt:lpstr>
      <vt:lpstr>Typical Academic Report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BMSW4009 – April 2024</dc:title>
  <dc:creator>Melanie Squire</dc:creator>
  <cp:lastModifiedBy>Melanie Squire</cp:lastModifiedBy>
  <cp:revision>2</cp:revision>
  <dcterms:created xsi:type="dcterms:W3CDTF">2024-06-03T11:49:53Z</dcterms:created>
  <dcterms:modified xsi:type="dcterms:W3CDTF">2024-06-03T11:58:48Z</dcterms:modified>
</cp:coreProperties>
</file>