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custom-properties+xml" PartName="/docProps/custom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9.xml"/>
  <Override ContentType="application/vnd.openxmlformats-officedocument.presentationml.slideMaster+xml" PartName="/ppt/slideMasters/slideMaster11.xml"/>
  <Override ContentType="application/vnd.openxmlformats-officedocument.presentationml.slideMaster+xml" PartName="/ppt/slideMasters/slideMaster13.xml"/>
  <Override ContentType="application/vnd.openxmlformats-officedocument.presentationml.slideMaster+xml" PartName="/ppt/slideMasters/slideMaster10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7.xml"/>
  <Override ContentType="application/vnd.openxmlformats-officedocument.presentationml.slideMaster+xml" PartName="/ppt/slideMasters/slideMaster5.xml"/>
  <Override ContentType="application/vnd.openxmlformats-officedocument.presentationml.slideMaster+xml" PartName="/ppt/slideMasters/slideMaster8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14.xml"/>
  <Override ContentType="application/vnd.openxmlformats-officedocument.presentationml.slideMaster+xml" PartName="/ppt/slideMasters/slideMaster12.xml"/>
  <Override ContentType="application/vnd.openxmlformats-officedocument.presentationml.slideMaster+xml" PartName="/ppt/slideMasters/slideMaster4.xml"/>
  <Override ContentType="application/vnd.openxmlformats-officedocument.presentationml.slideMaster+xml" PartName="/ppt/slideMasters/slideMaster6.xml"/>
  <Override ContentType="application/binary" PartName="/ppt/metadata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14.xml"/>
  <Override ContentType="application/vnd.openxmlformats-officedocument.theme+xml" PartName="/ppt/theme/theme6.xml"/>
  <Override ContentType="application/vnd.openxmlformats-officedocument.theme+xml" PartName="/ppt/theme/theme3.xml"/>
  <Override ContentType="application/vnd.openxmlformats-officedocument.theme+xml" PartName="/ppt/theme/theme11.xml"/>
  <Override ContentType="application/vnd.openxmlformats-officedocument.theme+xml" PartName="/ppt/theme/theme5.xml"/>
  <Override ContentType="application/vnd.openxmlformats-officedocument.theme+xml" PartName="/ppt/theme/theme15.xml"/>
  <Override ContentType="application/vnd.openxmlformats-officedocument.theme+xml" PartName="/ppt/theme/theme9.xml"/>
  <Override ContentType="application/vnd.openxmlformats-officedocument.theme+xml" PartName="/ppt/theme/theme13.xml"/>
  <Override ContentType="application/vnd.openxmlformats-officedocument.theme+xml" PartName="/ppt/theme/theme7.xml"/>
  <Override ContentType="application/vnd.openxmlformats-officedocument.theme+xml" PartName="/ppt/theme/theme2.xml"/>
  <Override ContentType="application/vnd.openxmlformats-officedocument.theme+xml" PartName="/ppt/theme/theme4.xml"/>
  <Override ContentType="application/vnd.openxmlformats-officedocument.theme+xml" PartName="/ppt/theme/theme8.xml"/>
  <Override ContentType="application/vnd.openxmlformats-officedocument.theme+xml" PartName="/ppt/theme/theme10.xml"/>
  <Override ContentType="application/vnd.openxmlformats-officedocument.theme+xml" PartName="/ppt/theme/theme1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custom-properties" Target="docProps/custom.xml"/><Relationship Id="rId2" Type="http://schemas.openxmlformats.org/package/2006/relationships/metadata/core-properties" Target="docProps/core.xml"/><Relationship Id="rId3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  <p:sldMasterId id="2147483650" r:id="rId4"/>
    <p:sldMasterId id="2147483654" r:id="rId5"/>
    <p:sldMasterId id="2147483657" r:id="rId6"/>
    <p:sldMasterId id="2147483659" r:id="rId7"/>
    <p:sldMasterId id="2147483662" r:id="rId8"/>
    <p:sldMasterId id="2147483665" r:id="rId9"/>
    <p:sldMasterId id="2147483672" r:id="rId10"/>
    <p:sldMasterId id="2147483675" r:id="rId11"/>
    <p:sldMasterId id="2147483678" r:id="rId12"/>
    <p:sldMasterId id="2147483685" r:id="rId13"/>
    <p:sldMasterId id="2147483691" r:id="rId14"/>
    <p:sldMasterId id="2147483696" r:id="rId15"/>
    <p:sldMasterId id="2147483698" r:id="rId16"/>
  </p:sldMasterIdLst>
  <p:notesMasterIdLst>
    <p:notesMasterId r:id="rId17"/>
  </p:notesMasterIdLst>
  <p:sldIdLst>
    <p:sldId id="256" r:id="rId18"/>
    <p:sldId id="257" r:id="rId19"/>
    <p:sldId id="258" r:id="rId20"/>
  </p:sldIdLst>
  <p:sldSz cy="6858000" cx="12192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http://customooxmlschemas.google.com/">
      <go:slidesCustomData xmlns:go="http://customooxmlschemas.google.com/" r:id="rId21" roundtripDataSignature="AMtx7mgs98mtozNdvwQEef5LrlSfbVxD5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3.xml"/><Relationship Id="rId11" Type="http://schemas.openxmlformats.org/officeDocument/2006/relationships/slideMaster" Target="slideMasters/slideMaster9.xml"/><Relationship Id="rId10" Type="http://schemas.openxmlformats.org/officeDocument/2006/relationships/slideMaster" Target="slideMasters/slideMaster8.xml"/><Relationship Id="rId21" Type="http://customschemas.google.com/relationships/presentationmetadata" Target="metadata"/><Relationship Id="rId13" Type="http://schemas.openxmlformats.org/officeDocument/2006/relationships/slideMaster" Target="slideMasters/slideMaster11.xml"/><Relationship Id="rId12" Type="http://schemas.openxmlformats.org/officeDocument/2006/relationships/slideMaster" Target="slideMasters/slideMaster10.xml"/><Relationship Id="rId1" Type="http://schemas.openxmlformats.org/officeDocument/2006/relationships/theme" Target="theme/theme4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5" Type="http://schemas.openxmlformats.org/officeDocument/2006/relationships/slideMaster" Target="slideMasters/slideMaster13.xml"/><Relationship Id="rId14" Type="http://schemas.openxmlformats.org/officeDocument/2006/relationships/slideMaster" Target="slideMasters/slideMaster12.xml"/><Relationship Id="rId17" Type="http://schemas.openxmlformats.org/officeDocument/2006/relationships/notesMaster" Target="notesMasters/notesMaster1.xml"/><Relationship Id="rId16" Type="http://schemas.openxmlformats.org/officeDocument/2006/relationships/slideMaster" Target="slideMasters/slideMaster14.xml"/><Relationship Id="rId5" Type="http://schemas.openxmlformats.org/officeDocument/2006/relationships/slideMaster" Target="slideMasters/slideMaster3.xml"/><Relationship Id="rId19" Type="http://schemas.openxmlformats.org/officeDocument/2006/relationships/slide" Target="slides/slide2.xml"/><Relationship Id="rId6" Type="http://schemas.openxmlformats.org/officeDocument/2006/relationships/slideMaster" Target="slideMasters/slideMaster4.xml"/><Relationship Id="rId18" Type="http://schemas.openxmlformats.org/officeDocument/2006/relationships/slide" Target="slides/slide1.xml"/><Relationship Id="rId7" Type="http://schemas.openxmlformats.org/officeDocument/2006/relationships/slideMaster" Target="slideMasters/slideMaster5.xml"/><Relationship Id="rId8" Type="http://schemas.openxmlformats.org/officeDocument/2006/relationships/slideMaster" Target="slideMasters/slideMaster6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7" name="Shape 4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8" name="Google Shape;448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9" name="Google Shape;449;p1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3" name="Shape 4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4" name="Google Shape;454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5" name="Google Shape;455;p2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2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4" name="Google Shape;464;p3:notes"/>
          <p:cNvSpPr/>
          <p:nvPr>
            <p:ph idx="2" type="sldImg"/>
          </p:nvPr>
        </p:nvSpPr>
        <p:spPr>
          <a:xfrm>
            <a:off x="685800" y="1143000"/>
            <a:ext cx="54864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Relationship Id="rId2" Type="http://schemas.openxmlformats.org/officeDocument/2006/relationships/image" Target="../media/image2.jp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0.xml"/><Relationship Id="rId2" Type="http://schemas.openxmlformats.org/officeDocument/2006/relationships/image" Target="../media/image2.jpg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1.xml"/><Relationship Id="rId2" Type="http://schemas.openxmlformats.org/officeDocument/2006/relationships/image" Target="../media/image2.jpg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2.xml"/><Relationship Id="rId2" Type="http://schemas.openxmlformats.org/officeDocument/2006/relationships/image" Target="../media/image2.jpg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4.xml"/><Relationship Id="rId2" Type="http://schemas.openxmlformats.org/officeDocument/2006/relationships/image" Target="../media/image2.jpg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1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5"/>
          <p:cNvSpPr txBox="1"/>
          <p:nvPr>
            <p:ph idx="1" type="body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" name="Google Shape;13;p5"/>
          <p:cNvSpPr txBox="1"/>
          <p:nvPr>
            <p:ph idx="2" type="body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7"/>
          <p:cNvSpPr txBox="1"/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" name="Google Shape;20;p7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" name="Google Shape;21;p7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2" name="Google Shape;22;p7"/>
          <p:cNvSpPr txBox="1"/>
          <p:nvPr>
            <p:ph idx="11" type="ftr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3" name="Google Shape;23;p7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8"/>
          <p:cNvSpPr txBox="1"/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" name="Google Shape;26;p8"/>
          <p:cNvSpPr txBox="1"/>
          <p:nvPr>
            <p:ph idx="1" type="body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Custom Layout">
  <p:cSld name="1_Custom Layout"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9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9"/>
          <p:cNvSpPr txBox="1"/>
          <p:nvPr>
            <p:ph idx="1" type="body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14"/>
          <p:cNvSpPr txBox="1"/>
          <p:nvPr>
            <p:ph idx="1" type="body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16"/>
          <p:cNvSpPr txBox="1"/>
          <p:nvPr>
            <p:ph idx="1" type="body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9"/>
          <p:cNvSpPr txBox="1"/>
          <p:nvPr>
            <p:ph idx="1" type="body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2"/>
          <p:cNvSpPr txBox="1"/>
          <p:nvPr>
            <p:ph idx="1" type="body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3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56" name="Google Shape;56;p23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57" name="Google Shape;57;p23"/>
          <p:cNvSpPr txBox="1"/>
          <p:nvPr>
            <p:ph idx="10" type="dt"/>
          </p:nvPr>
        </p:nvSpPr>
        <p:spPr>
          <a:xfrm>
            <a:off x="527382" y="6525344"/>
            <a:ext cx="1294837" cy="2185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8" name="Google Shape;58;p23"/>
          <p:cNvSpPr txBox="1"/>
          <p:nvPr>
            <p:ph idx="11" type="ftr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9" name="Google Shape;59;p23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24"/>
          <p:cNvSpPr txBox="1"/>
          <p:nvPr>
            <p:ph type="title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2" name="Google Shape;62;p24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63" name="Google Shape;63;p24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4" name="Google Shape;64;p24"/>
          <p:cNvSpPr txBox="1"/>
          <p:nvPr>
            <p:ph idx="11" type="ftr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5" name="Google Shape;65;p24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5"/>
          <p:cNvSpPr txBox="1"/>
          <p:nvPr>
            <p:ph type="title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68" name="Google Shape;68;p2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69" name="Google Shape;69;p25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0" name="Google Shape;70;p25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Custom Layout">
  <p:cSld name="1_Custom Layout"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26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73" name="Google Shape;73;p26"/>
          <p:cNvSpPr txBox="1"/>
          <p:nvPr>
            <p:ph idx="1" type="body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>
  <p:cSld name="1_Title Slide"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9"/>
          <p:cNvSpPr txBox="1"/>
          <p:nvPr>
            <p:ph idx="1" type="body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0" name="Google Shape;80;p29"/>
          <p:cNvSpPr txBox="1"/>
          <p:nvPr>
            <p:ph idx="2" type="body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>
  <p:cSld name="1_Title Slide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32"/>
          <p:cNvSpPr txBox="1"/>
          <p:nvPr>
            <p:ph idx="1" type="body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7" name="Google Shape;87;p32"/>
          <p:cNvSpPr txBox="1"/>
          <p:nvPr>
            <p:ph idx="2" type="body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>
                <a:solidFill>
                  <a:schemeClr val="dk1"/>
                </a:solidFill>
              </a:defRPr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>
  <p:cSld name="1_Title Slide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5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5" name="Google Shape;95;p35"/>
          <p:cNvSpPr txBox="1"/>
          <p:nvPr>
            <p:ph idx="1" type="body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6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36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99" name="Google Shape;99;p36"/>
          <p:cNvSpPr txBox="1"/>
          <p:nvPr>
            <p:ph idx="10" type="dt"/>
          </p:nvPr>
        </p:nvSpPr>
        <p:spPr>
          <a:xfrm>
            <a:off x="527382" y="6525344"/>
            <a:ext cx="1294837" cy="2185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0" name="Google Shape;100;p36"/>
          <p:cNvSpPr txBox="1"/>
          <p:nvPr>
            <p:ph idx="11" type="ftr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1" name="Google Shape;101;p36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7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4" name="Google Shape;104;p37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05" name="Google Shape;105;p37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6" name="Google Shape;106;p37"/>
          <p:cNvSpPr txBox="1"/>
          <p:nvPr>
            <p:ph idx="11" type="ftr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07" name="Google Shape;107;p37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8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3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1" name="Google Shape;111;p38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12" name="Google Shape;112;p38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Custom Layout">
  <p:cSld name="1_Custom Layout"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39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5" name="Google Shape;115;p39"/>
          <p:cNvSpPr txBox="1"/>
          <p:nvPr>
            <p:ph idx="1" type="body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>
  <p:cSld name="1_Title Slide"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7" name="Google Shape;117;p40"/>
          <p:cNvCxnSpPr/>
          <p:nvPr/>
        </p:nvCxnSpPr>
        <p:spPr>
          <a:xfrm>
            <a:off x="1226359" y="4878388"/>
            <a:ext cx="9736242" cy="0"/>
          </a:xfrm>
          <a:prstGeom prst="straightConnector1">
            <a:avLst/>
          </a:prstGeom>
          <a:noFill/>
          <a:ln cap="flat" cmpd="sng" w="360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118" name="Google Shape;118;p40"/>
          <p:cNvGrpSpPr/>
          <p:nvPr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119" name="Google Shape;119;p40"/>
            <p:cNvCxnSpPr/>
            <p:nvPr/>
          </p:nvCxnSpPr>
          <p:spPr>
            <a:xfrm rot="-5400000">
              <a:off x="563419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20" name="Google Shape;120;p40"/>
            <p:cNvSpPr/>
            <p:nvPr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1" name="Google Shape;121;p40"/>
          <p:cNvGrpSpPr/>
          <p:nvPr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122" name="Google Shape;122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23" name="Google Shape;123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4" name="Google Shape;124;p40"/>
          <p:cNvGrpSpPr/>
          <p:nvPr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125" name="Google Shape;125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26" name="Google Shape;126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27" name="Google Shape;127;p40"/>
          <p:cNvGrpSpPr/>
          <p:nvPr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128" name="Google Shape;128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29" name="Google Shape;129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30" name="Google Shape;130;p40"/>
          <p:cNvGrpSpPr/>
          <p:nvPr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131" name="Google Shape;131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32" name="Google Shape;132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33" name="Google Shape;133;p40"/>
          <p:cNvGrpSpPr/>
          <p:nvPr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134" name="Google Shape;134;p40"/>
            <p:cNvCxnSpPr/>
            <p:nvPr/>
          </p:nvCxnSpPr>
          <p:spPr>
            <a:xfrm rot="-5400000">
              <a:off x="6686045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35" name="Google Shape;135;p40"/>
            <p:cNvSpPr/>
            <p:nvPr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36" name="Google Shape;136;p40"/>
          <p:cNvGrpSpPr/>
          <p:nvPr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137" name="Google Shape;137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38" name="Google Shape;138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39" name="Google Shape;139;p40"/>
          <p:cNvGrpSpPr/>
          <p:nvPr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140" name="Google Shape;140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41" name="Google Shape;141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2" name="Google Shape;142;p40"/>
          <p:cNvGrpSpPr/>
          <p:nvPr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143" name="Google Shape;143;p40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44" name="Google Shape;144;p40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5" name="Google Shape;145;p40"/>
          <p:cNvGrpSpPr/>
          <p:nvPr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146" name="Google Shape;146;p40"/>
            <p:cNvCxnSpPr/>
            <p:nvPr/>
          </p:nvCxnSpPr>
          <p:spPr>
            <a:xfrm rot="-5400000">
              <a:off x="2997480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47" name="Google Shape;147;p40"/>
            <p:cNvSpPr/>
            <p:nvPr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8" name="Google Shape;148;p40"/>
          <p:cNvGrpSpPr/>
          <p:nvPr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149" name="Google Shape;149;p40"/>
            <p:cNvCxnSpPr/>
            <p:nvPr/>
          </p:nvCxnSpPr>
          <p:spPr>
            <a:xfrm rot="-5400000">
              <a:off x="543154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50" name="Google Shape;150;p40"/>
            <p:cNvSpPr/>
            <p:nvPr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1" name="Google Shape;151;p40"/>
          <p:cNvGrpSpPr/>
          <p:nvPr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152" name="Google Shape;152;p40"/>
            <p:cNvCxnSpPr/>
            <p:nvPr/>
          </p:nvCxnSpPr>
          <p:spPr>
            <a:xfrm rot="-5400000">
              <a:off x="786560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53" name="Google Shape;153;p40"/>
            <p:cNvSpPr/>
            <p:nvPr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54" name="Google Shape;154;p40"/>
          <p:cNvGrpSpPr/>
          <p:nvPr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155" name="Google Shape;155;p40"/>
            <p:cNvCxnSpPr/>
            <p:nvPr/>
          </p:nvCxnSpPr>
          <p:spPr>
            <a:xfrm rot="-5400000">
              <a:off x="1029966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156" name="Google Shape;156;p40"/>
            <p:cNvSpPr/>
            <p:nvPr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7" name="Google Shape;157;p40"/>
          <p:cNvSpPr txBox="1"/>
          <p:nvPr>
            <p:ph type="ctrTitle"/>
          </p:nvPr>
        </p:nvSpPr>
        <p:spPr>
          <a:xfrm>
            <a:off x="1524000" y="509764"/>
            <a:ext cx="9144000" cy="685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8" name="Google Shape;158;p40"/>
          <p:cNvSpPr txBox="1"/>
          <p:nvPr>
            <p:ph idx="1" type="subTitle"/>
          </p:nvPr>
        </p:nvSpPr>
        <p:spPr>
          <a:xfrm>
            <a:off x="1524000" y="1240970"/>
            <a:ext cx="9144000" cy="4922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159" name="Google Shape;159;p40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60" name="Google Shape;160;p40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61" name="Google Shape;161;p40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2" name="Google Shape;162;p40"/>
          <p:cNvSpPr/>
          <p:nvPr>
            <p:ph idx="2" type="pic"/>
          </p:nvPr>
        </p:nvSpPr>
        <p:spPr>
          <a:xfrm>
            <a:off x="442913" y="633829"/>
            <a:ext cx="960120" cy="685800"/>
          </a:xfrm>
          <a:prstGeom prst="rect">
            <a:avLst/>
          </a:prstGeom>
          <a:noFill/>
          <a:ln>
            <a:noFill/>
          </a:ln>
        </p:spPr>
      </p:sp>
      <p:sp>
        <p:nvSpPr>
          <p:cNvPr id="163" name="Google Shape;163;p40"/>
          <p:cNvSpPr txBox="1"/>
          <p:nvPr>
            <p:ph idx="3" type="body"/>
          </p:nvPr>
        </p:nvSpPr>
        <p:spPr>
          <a:xfrm>
            <a:off x="442913" y="1953305"/>
            <a:ext cx="1655064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4" name="Google Shape;164;p40"/>
          <p:cNvSpPr txBox="1"/>
          <p:nvPr>
            <p:ph idx="4" type="body"/>
          </p:nvPr>
        </p:nvSpPr>
        <p:spPr>
          <a:xfrm>
            <a:off x="93832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5" name="Google Shape;165;p40"/>
          <p:cNvSpPr txBox="1"/>
          <p:nvPr>
            <p:ph idx="5" type="body"/>
          </p:nvPr>
        </p:nvSpPr>
        <p:spPr>
          <a:xfrm>
            <a:off x="243049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6" name="Google Shape;166;p40"/>
          <p:cNvSpPr txBox="1"/>
          <p:nvPr>
            <p:ph idx="6" type="body"/>
          </p:nvPr>
        </p:nvSpPr>
        <p:spPr>
          <a:xfrm>
            <a:off x="498500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7" name="Google Shape;167;p40"/>
          <p:cNvSpPr txBox="1"/>
          <p:nvPr>
            <p:ph idx="7" type="body"/>
          </p:nvPr>
        </p:nvSpPr>
        <p:spPr>
          <a:xfrm>
            <a:off x="753951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8" name="Google Shape;168;p40"/>
          <p:cNvSpPr txBox="1"/>
          <p:nvPr>
            <p:ph idx="8" type="body"/>
          </p:nvPr>
        </p:nvSpPr>
        <p:spPr>
          <a:xfrm>
            <a:off x="10094024" y="1953305"/>
            <a:ext cx="1655064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44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69" name="Google Shape;169;p40"/>
          <p:cNvSpPr txBox="1"/>
          <p:nvPr>
            <p:ph idx="9" type="body"/>
          </p:nvPr>
        </p:nvSpPr>
        <p:spPr>
          <a:xfrm>
            <a:off x="10676389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0" name="Google Shape;170;p40"/>
          <p:cNvSpPr txBox="1"/>
          <p:nvPr>
            <p:ph idx="13" type="body"/>
          </p:nvPr>
        </p:nvSpPr>
        <p:spPr>
          <a:xfrm>
            <a:off x="174982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1" name="Google Shape;171;p40"/>
          <p:cNvSpPr txBox="1"/>
          <p:nvPr>
            <p:ph idx="14" type="body"/>
          </p:nvPr>
        </p:nvSpPr>
        <p:spPr>
          <a:xfrm>
            <a:off x="256133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2" name="Google Shape;172;p40"/>
          <p:cNvSpPr txBox="1"/>
          <p:nvPr>
            <p:ph idx="15" type="body"/>
          </p:nvPr>
        </p:nvSpPr>
        <p:spPr>
          <a:xfrm>
            <a:off x="9864879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3" name="Google Shape;173;p40"/>
          <p:cNvSpPr txBox="1"/>
          <p:nvPr>
            <p:ph idx="16" type="body"/>
          </p:nvPr>
        </p:nvSpPr>
        <p:spPr>
          <a:xfrm>
            <a:off x="824186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4" name="Google Shape;174;p40"/>
          <p:cNvSpPr txBox="1"/>
          <p:nvPr>
            <p:ph idx="17" type="body"/>
          </p:nvPr>
        </p:nvSpPr>
        <p:spPr>
          <a:xfrm>
            <a:off x="661885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5" name="Google Shape;175;p40"/>
          <p:cNvSpPr txBox="1"/>
          <p:nvPr>
            <p:ph idx="18" type="body"/>
          </p:nvPr>
        </p:nvSpPr>
        <p:spPr>
          <a:xfrm>
            <a:off x="580735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6" name="Google Shape;176;p40"/>
          <p:cNvSpPr txBox="1"/>
          <p:nvPr>
            <p:ph idx="19" type="body"/>
          </p:nvPr>
        </p:nvSpPr>
        <p:spPr>
          <a:xfrm>
            <a:off x="499584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7" name="Google Shape;177;p40"/>
          <p:cNvSpPr txBox="1"/>
          <p:nvPr>
            <p:ph idx="20" type="body"/>
          </p:nvPr>
        </p:nvSpPr>
        <p:spPr>
          <a:xfrm>
            <a:off x="418434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8" name="Google Shape;178;p40"/>
          <p:cNvSpPr txBox="1"/>
          <p:nvPr>
            <p:ph idx="21" type="body"/>
          </p:nvPr>
        </p:nvSpPr>
        <p:spPr>
          <a:xfrm>
            <a:off x="337283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79" name="Google Shape;179;p40"/>
          <p:cNvSpPr txBox="1"/>
          <p:nvPr>
            <p:ph idx="22" type="body"/>
          </p:nvPr>
        </p:nvSpPr>
        <p:spPr>
          <a:xfrm>
            <a:off x="743036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0" name="Google Shape;180;p40"/>
          <p:cNvSpPr txBox="1"/>
          <p:nvPr>
            <p:ph idx="23" type="body"/>
          </p:nvPr>
        </p:nvSpPr>
        <p:spPr>
          <a:xfrm>
            <a:off x="905337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1" name="Google Shape;181;p40"/>
          <p:cNvSpPr txBox="1"/>
          <p:nvPr>
            <p:ph idx="24" type="body"/>
          </p:nvPr>
        </p:nvSpPr>
        <p:spPr>
          <a:xfrm>
            <a:off x="896857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2" name="Google Shape;182;p40"/>
          <p:cNvSpPr txBox="1"/>
          <p:nvPr>
            <p:ph idx="25" type="body"/>
          </p:nvPr>
        </p:nvSpPr>
        <p:spPr>
          <a:xfrm>
            <a:off x="10630020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3" name="Google Shape;183;p40"/>
          <p:cNvSpPr txBox="1"/>
          <p:nvPr>
            <p:ph idx="26" type="body"/>
          </p:nvPr>
        </p:nvSpPr>
        <p:spPr>
          <a:xfrm>
            <a:off x="1707954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4" name="Google Shape;184;p40"/>
          <p:cNvSpPr txBox="1"/>
          <p:nvPr>
            <p:ph idx="27" type="body"/>
          </p:nvPr>
        </p:nvSpPr>
        <p:spPr>
          <a:xfrm>
            <a:off x="2519051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5" name="Google Shape;185;p40"/>
          <p:cNvSpPr txBox="1"/>
          <p:nvPr>
            <p:ph idx="28" type="body"/>
          </p:nvPr>
        </p:nvSpPr>
        <p:spPr>
          <a:xfrm>
            <a:off x="3330148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6" name="Google Shape;186;p40"/>
          <p:cNvSpPr txBox="1"/>
          <p:nvPr>
            <p:ph idx="29" type="body"/>
          </p:nvPr>
        </p:nvSpPr>
        <p:spPr>
          <a:xfrm>
            <a:off x="4141245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7" name="Google Shape;187;p40"/>
          <p:cNvSpPr txBox="1"/>
          <p:nvPr>
            <p:ph idx="30" type="body"/>
          </p:nvPr>
        </p:nvSpPr>
        <p:spPr>
          <a:xfrm>
            <a:off x="4952342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8" name="Google Shape;188;p40"/>
          <p:cNvSpPr txBox="1"/>
          <p:nvPr>
            <p:ph idx="31" type="body"/>
          </p:nvPr>
        </p:nvSpPr>
        <p:spPr>
          <a:xfrm>
            <a:off x="5763439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89" name="Google Shape;189;p40"/>
          <p:cNvSpPr txBox="1"/>
          <p:nvPr>
            <p:ph idx="32" type="body"/>
          </p:nvPr>
        </p:nvSpPr>
        <p:spPr>
          <a:xfrm>
            <a:off x="6574536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0" name="Google Shape;190;p40"/>
          <p:cNvSpPr txBox="1"/>
          <p:nvPr>
            <p:ph idx="33" type="body"/>
          </p:nvPr>
        </p:nvSpPr>
        <p:spPr>
          <a:xfrm>
            <a:off x="7385633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1" name="Google Shape;191;p40"/>
          <p:cNvSpPr txBox="1"/>
          <p:nvPr>
            <p:ph idx="34" type="body"/>
          </p:nvPr>
        </p:nvSpPr>
        <p:spPr>
          <a:xfrm>
            <a:off x="8196730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2" name="Google Shape;192;p40"/>
          <p:cNvSpPr txBox="1"/>
          <p:nvPr>
            <p:ph idx="35" type="body"/>
          </p:nvPr>
        </p:nvSpPr>
        <p:spPr>
          <a:xfrm>
            <a:off x="9007827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3" name="Google Shape;193;p40"/>
          <p:cNvSpPr txBox="1"/>
          <p:nvPr>
            <p:ph idx="36" type="body"/>
          </p:nvPr>
        </p:nvSpPr>
        <p:spPr>
          <a:xfrm>
            <a:off x="9818924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4" name="Google Shape;194;p40"/>
          <p:cNvSpPr txBox="1"/>
          <p:nvPr>
            <p:ph idx="37" type="body"/>
          </p:nvPr>
        </p:nvSpPr>
        <p:spPr>
          <a:xfrm>
            <a:off x="896857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5" name="Google Shape;195;p40"/>
          <p:cNvSpPr txBox="1"/>
          <p:nvPr>
            <p:ph idx="38" type="body"/>
          </p:nvPr>
        </p:nvSpPr>
        <p:spPr>
          <a:xfrm>
            <a:off x="10630020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6" name="Google Shape;196;p40"/>
          <p:cNvSpPr txBox="1"/>
          <p:nvPr>
            <p:ph idx="39" type="body"/>
          </p:nvPr>
        </p:nvSpPr>
        <p:spPr>
          <a:xfrm>
            <a:off x="3330148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7" name="Google Shape;197;p40"/>
          <p:cNvSpPr txBox="1"/>
          <p:nvPr>
            <p:ph idx="40" type="body"/>
          </p:nvPr>
        </p:nvSpPr>
        <p:spPr>
          <a:xfrm>
            <a:off x="5763439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8" name="Google Shape;198;p40"/>
          <p:cNvSpPr txBox="1"/>
          <p:nvPr>
            <p:ph idx="41" type="body"/>
          </p:nvPr>
        </p:nvSpPr>
        <p:spPr>
          <a:xfrm>
            <a:off x="8196730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199" name="Google Shape;199;p40"/>
          <p:cNvSpPr txBox="1"/>
          <p:nvPr>
            <p:ph idx="42" type="body"/>
          </p:nvPr>
        </p:nvSpPr>
        <p:spPr>
          <a:xfrm>
            <a:off x="10806794" y="473961"/>
            <a:ext cx="958856" cy="55110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42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6" name="Google Shape;206;p42"/>
          <p:cNvSpPr txBox="1"/>
          <p:nvPr>
            <p:ph idx="1" type="body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43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9" name="Google Shape;209;p43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10" name="Google Shape;210;p43"/>
          <p:cNvSpPr txBox="1"/>
          <p:nvPr>
            <p:ph idx="10" type="dt"/>
          </p:nvPr>
        </p:nvSpPr>
        <p:spPr>
          <a:xfrm>
            <a:off x="527382" y="6525344"/>
            <a:ext cx="1294837" cy="2185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1" name="Google Shape;211;p43"/>
          <p:cNvSpPr txBox="1"/>
          <p:nvPr>
            <p:ph idx="11" type="ftr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2" name="Google Shape;212;p43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44"/>
          <p:cNvSpPr txBox="1"/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5" name="Google Shape;215;p44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16" name="Google Shape;216;p44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7" name="Google Shape;217;p44"/>
          <p:cNvSpPr txBox="1"/>
          <p:nvPr>
            <p:ph idx="11" type="ftr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18" name="Google Shape;218;p44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45"/>
          <p:cNvSpPr txBox="1"/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1" name="Google Shape;221;p45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22" name="Google Shape;222;p45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23" name="Google Shape;223;p45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>
  <p:cSld name="1_Title Slide"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5" name="Google Shape;225;p46"/>
          <p:cNvCxnSpPr/>
          <p:nvPr/>
        </p:nvCxnSpPr>
        <p:spPr>
          <a:xfrm>
            <a:off x="1226359" y="4878388"/>
            <a:ext cx="9736242" cy="0"/>
          </a:xfrm>
          <a:prstGeom prst="straightConnector1">
            <a:avLst/>
          </a:prstGeom>
          <a:noFill/>
          <a:ln cap="flat" cmpd="sng" w="360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226" name="Google Shape;226;p46"/>
          <p:cNvGrpSpPr/>
          <p:nvPr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227" name="Google Shape;227;p46"/>
            <p:cNvCxnSpPr/>
            <p:nvPr/>
          </p:nvCxnSpPr>
          <p:spPr>
            <a:xfrm rot="-5400000">
              <a:off x="563419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28" name="Google Shape;228;p46"/>
            <p:cNvSpPr/>
            <p:nvPr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29" name="Google Shape;229;p46"/>
          <p:cNvGrpSpPr/>
          <p:nvPr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230" name="Google Shape;230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31" name="Google Shape;231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2" name="Google Shape;232;p46"/>
          <p:cNvGrpSpPr/>
          <p:nvPr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233" name="Google Shape;233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34" name="Google Shape;234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5" name="Google Shape;235;p46"/>
          <p:cNvGrpSpPr/>
          <p:nvPr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236" name="Google Shape;236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37" name="Google Shape;237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38" name="Google Shape;238;p46"/>
          <p:cNvGrpSpPr/>
          <p:nvPr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239" name="Google Shape;239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40" name="Google Shape;240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1" name="Google Shape;241;p46"/>
          <p:cNvGrpSpPr/>
          <p:nvPr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242" name="Google Shape;242;p46"/>
            <p:cNvCxnSpPr/>
            <p:nvPr/>
          </p:nvCxnSpPr>
          <p:spPr>
            <a:xfrm rot="-5400000">
              <a:off x="6686045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43" name="Google Shape;243;p46"/>
            <p:cNvSpPr/>
            <p:nvPr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4" name="Google Shape;244;p46"/>
          <p:cNvGrpSpPr/>
          <p:nvPr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245" name="Google Shape;245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46" name="Google Shape;246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47" name="Google Shape;247;p46"/>
          <p:cNvGrpSpPr/>
          <p:nvPr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248" name="Google Shape;248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49" name="Google Shape;249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0" name="Google Shape;250;p46"/>
          <p:cNvGrpSpPr/>
          <p:nvPr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251" name="Google Shape;251;p46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52" name="Google Shape;252;p46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3" name="Google Shape;253;p46"/>
          <p:cNvGrpSpPr/>
          <p:nvPr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254" name="Google Shape;254;p46"/>
            <p:cNvCxnSpPr/>
            <p:nvPr/>
          </p:nvCxnSpPr>
          <p:spPr>
            <a:xfrm rot="-5400000">
              <a:off x="2997480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55" name="Google Shape;255;p46"/>
            <p:cNvSpPr/>
            <p:nvPr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6" name="Google Shape;256;p46"/>
          <p:cNvGrpSpPr/>
          <p:nvPr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257" name="Google Shape;257;p46"/>
            <p:cNvCxnSpPr/>
            <p:nvPr/>
          </p:nvCxnSpPr>
          <p:spPr>
            <a:xfrm rot="-5400000">
              <a:off x="543154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58" name="Google Shape;258;p46"/>
            <p:cNvSpPr/>
            <p:nvPr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59" name="Google Shape;259;p46"/>
          <p:cNvGrpSpPr/>
          <p:nvPr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260" name="Google Shape;260;p46"/>
            <p:cNvCxnSpPr/>
            <p:nvPr/>
          </p:nvCxnSpPr>
          <p:spPr>
            <a:xfrm rot="-5400000">
              <a:off x="786560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61" name="Google Shape;261;p46"/>
            <p:cNvSpPr/>
            <p:nvPr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62" name="Google Shape;262;p46"/>
          <p:cNvGrpSpPr/>
          <p:nvPr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263" name="Google Shape;263;p46"/>
            <p:cNvCxnSpPr/>
            <p:nvPr/>
          </p:nvCxnSpPr>
          <p:spPr>
            <a:xfrm rot="-5400000">
              <a:off x="1029966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264" name="Google Shape;264;p46"/>
            <p:cNvSpPr/>
            <p:nvPr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65" name="Google Shape;265;p46"/>
          <p:cNvSpPr txBox="1"/>
          <p:nvPr>
            <p:ph type="ctrTitle"/>
          </p:nvPr>
        </p:nvSpPr>
        <p:spPr>
          <a:xfrm>
            <a:off x="1524000" y="509764"/>
            <a:ext cx="9144000" cy="685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6" name="Google Shape;266;p46"/>
          <p:cNvSpPr txBox="1"/>
          <p:nvPr>
            <p:ph idx="1" type="subTitle"/>
          </p:nvPr>
        </p:nvSpPr>
        <p:spPr>
          <a:xfrm>
            <a:off x="1524000" y="1240970"/>
            <a:ext cx="9144000" cy="4922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267" name="Google Shape;267;p46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8" name="Google Shape;268;p46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269" name="Google Shape;269;p46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270" name="Google Shape;270;p46"/>
          <p:cNvSpPr/>
          <p:nvPr>
            <p:ph idx="2" type="pic"/>
          </p:nvPr>
        </p:nvSpPr>
        <p:spPr>
          <a:xfrm>
            <a:off x="442913" y="633829"/>
            <a:ext cx="960120" cy="685800"/>
          </a:xfrm>
          <a:prstGeom prst="rect">
            <a:avLst/>
          </a:prstGeom>
          <a:noFill/>
          <a:ln>
            <a:noFill/>
          </a:ln>
        </p:spPr>
      </p:sp>
      <p:sp>
        <p:nvSpPr>
          <p:cNvPr id="271" name="Google Shape;271;p46"/>
          <p:cNvSpPr txBox="1"/>
          <p:nvPr>
            <p:ph idx="3" type="body"/>
          </p:nvPr>
        </p:nvSpPr>
        <p:spPr>
          <a:xfrm>
            <a:off x="442913" y="1953305"/>
            <a:ext cx="1655064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2" name="Google Shape;272;p46"/>
          <p:cNvSpPr txBox="1"/>
          <p:nvPr>
            <p:ph idx="4" type="body"/>
          </p:nvPr>
        </p:nvSpPr>
        <p:spPr>
          <a:xfrm>
            <a:off x="93832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3" name="Google Shape;273;p46"/>
          <p:cNvSpPr txBox="1"/>
          <p:nvPr>
            <p:ph idx="5" type="body"/>
          </p:nvPr>
        </p:nvSpPr>
        <p:spPr>
          <a:xfrm>
            <a:off x="243049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4" name="Google Shape;274;p46"/>
          <p:cNvSpPr txBox="1"/>
          <p:nvPr>
            <p:ph idx="6" type="body"/>
          </p:nvPr>
        </p:nvSpPr>
        <p:spPr>
          <a:xfrm>
            <a:off x="498500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5" name="Google Shape;275;p46"/>
          <p:cNvSpPr txBox="1"/>
          <p:nvPr>
            <p:ph idx="7" type="body"/>
          </p:nvPr>
        </p:nvSpPr>
        <p:spPr>
          <a:xfrm>
            <a:off x="753951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6" name="Google Shape;276;p46"/>
          <p:cNvSpPr txBox="1"/>
          <p:nvPr>
            <p:ph idx="8" type="body"/>
          </p:nvPr>
        </p:nvSpPr>
        <p:spPr>
          <a:xfrm>
            <a:off x="10094024" y="1953305"/>
            <a:ext cx="1655064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44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7" name="Google Shape;277;p46"/>
          <p:cNvSpPr txBox="1"/>
          <p:nvPr>
            <p:ph idx="9" type="body"/>
          </p:nvPr>
        </p:nvSpPr>
        <p:spPr>
          <a:xfrm>
            <a:off x="10676389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8" name="Google Shape;278;p46"/>
          <p:cNvSpPr txBox="1"/>
          <p:nvPr>
            <p:ph idx="13" type="body"/>
          </p:nvPr>
        </p:nvSpPr>
        <p:spPr>
          <a:xfrm>
            <a:off x="174982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79" name="Google Shape;279;p46"/>
          <p:cNvSpPr txBox="1"/>
          <p:nvPr>
            <p:ph idx="14" type="body"/>
          </p:nvPr>
        </p:nvSpPr>
        <p:spPr>
          <a:xfrm>
            <a:off x="256133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0" name="Google Shape;280;p46"/>
          <p:cNvSpPr txBox="1"/>
          <p:nvPr>
            <p:ph idx="15" type="body"/>
          </p:nvPr>
        </p:nvSpPr>
        <p:spPr>
          <a:xfrm>
            <a:off x="9864879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1" name="Google Shape;281;p46"/>
          <p:cNvSpPr txBox="1"/>
          <p:nvPr>
            <p:ph idx="16" type="body"/>
          </p:nvPr>
        </p:nvSpPr>
        <p:spPr>
          <a:xfrm>
            <a:off x="824186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2" name="Google Shape;282;p46"/>
          <p:cNvSpPr txBox="1"/>
          <p:nvPr>
            <p:ph idx="17" type="body"/>
          </p:nvPr>
        </p:nvSpPr>
        <p:spPr>
          <a:xfrm>
            <a:off x="661885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3" name="Google Shape;283;p46"/>
          <p:cNvSpPr txBox="1"/>
          <p:nvPr>
            <p:ph idx="18" type="body"/>
          </p:nvPr>
        </p:nvSpPr>
        <p:spPr>
          <a:xfrm>
            <a:off x="580735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4" name="Google Shape;284;p46"/>
          <p:cNvSpPr txBox="1"/>
          <p:nvPr>
            <p:ph idx="19" type="body"/>
          </p:nvPr>
        </p:nvSpPr>
        <p:spPr>
          <a:xfrm>
            <a:off x="499584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5" name="Google Shape;285;p46"/>
          <p:cNvSpPr txBox="1"/>
          <p:nvPr>
            <p:ph idx="20" type="body"/>
          </p:nvPr>
        </p:nvSpPr>
        <p:spPr>
          <a:xfrm>
            <a:off x="418434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6" name="Google Shape;286;p46"/>
          <p:cNvSpPr txBox="1"/>
          <p:nvPr>
            <p:ph idx="21" type="body"/>
          </p:nvPr>
        </p:nvSpPr>
        <p:spPr>
          <a:xfrm>
            <a:off x="337283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7" name="Google Shape;287;p46"/>
          <p:cNvSpPr txBox="1"/>
          <p:nvPr>
            <p:ph idx="22" type="body"/>
          </p:nvPr>
        </p:nvSpPr>
        <p:spPr>
          <a:xfrm>
            <a:off x="743036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8" name="Google Shape;288;p46"/>
          <p:cNvSpPr txBox="1"/>
          <p:nvPr>
            <p:ph idx="23" type="body"/>
          </p:nvPr>
        </p:nvSpPr>
        <p:spPr>
          <a:xfrm>
            <a:off x="905337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9" name="Google Shape;289;p46"/>
          <p:cNvSpPr txBox="1"/>
          <p:nvPr>
            <p:ph idx="24" type="body"/>
          </p:nvPr>
        </p:nvSpPr>
        <p:spPr>
          <a:xfrm>
            <a:off x="896857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0" name="Google Shape;290;p46"/>
          <p:cNvSpPr txBox="1"/>
          <p:nvPr>
            <p:ph idx="25" type="body"/>
          </p:nvPr>
        </p:nvSpPr>
        <p:spPr>
          <a:xfrm>
            <a:off x="10630020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1" name="Google Shape;291;p46"/>
          <p:cNvSpPr txBox="1"/>
          <p:nvPr>
            <p:ph idx="26" type="body"/>
          </p:nvPr>
        </p:nvSpPr>
        <p:spPr>
          <a:xfrm>
            <a:off x="1707954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2" name="Google Shape;292;p46"/>
          <p:cNvSpPr txBox="1"/>
          <p:nvPr>
            <p:ph idx="27" type="body"/>
          </p:nvPr>
        </p:nvSpPr>
        <p:spPr>
          <a:xfrm>
            <a:off x="2519051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3" name="Google Shape;293;p46"/>
          <p:cNvSpPr txBox="1"/>
          <p:nvPr>
            <p:ph idx="28" type="body"/>
          </p:nvPr>
        </p:nvSpPr>
        <p:spPr>
          <a:xfrm>
            <a:off x="3330148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4" name="Google Shape;294;p46"/>
          <p:cNvSpPr txBox="1"/>
          <p:nvPr>
            <p:ph idx="29" type="body"/>
          </p:nvPr>
        </p:nvSpPr>
        <p:spPr>
          <a:xfrm>
            <a:off x="4141245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5" name="Google Shape;295;p46"/>
          <p:cNvSpPr txBox="1"/>
          <p:nvPr>
            <p:ph idx="30" type="body"/>
          </p:nvPr>
        </p:nvSpPr>
        <p:spPr>
          <a:xfrm>
            <a:off x="4952342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6" name="Google Shape;296;p46"/>
          <p:cNvSpPr txBox="1"/>
          <p:nvPr>
            <p:ph idx="31" type="body"/>
          </p:nvPr>
        </p:nvSpPr>
        <p:spPr>
          <a:xfrm>
            <a:off x="5763439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7" name="Google Shape;297;p46"/>
          <p:cNvSpPr txBox="1"/>
          <p:nvPr>
            <p:ph idx="32" type="body"/>
          </p:nvPr>
        </p:nvSpPr>
        <p:spPr>
          <a:xfrm>
            <a:off x="6574536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8" name="Google Shape;298;p46"/>
          <p:cNvSpPr txBox="1"/>
          <p:nvPr>
            <p:ph idx="33" type="body"/>
          </p:nvPr>
        </p:nvSpPr>
        <p:spPr>
          <a:xfrm>
            <a:off x="7385633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99" name="Google Shape;299;p46"/>
          <p:cNvSpPr txBox="1"/>
          <p:nvPr>
            <p:ph idx="34" type="body"/>
          </p:nvPr>
        </p:nvSpPr>
        <p:spPr>
          <a:xfrm>
            <a:off x="8196730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0" name="Google Shape;300;p46"/>
          <p:cNvSpPr txBox="1"/>
          <p:nvPr>
            <p:ph idx="35" type="body"/>
          </p:nvPr>
        </p:nvSpPr>
        <p:spPr>
          <a:xfrm>
            <a:off x="9007827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1" name="Google Shape;301;p46"/>
          <p:cNvSpPr txBox="1"/>
          <p:nvPr>
            <p:ph idx="36" type="body"/>
          </p:nvPr>
        </p:nvSpPr>
        <p:spPr>
          <a:xfrm>
            <a:off x="9818924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2" name="Google Shape;302;p46"/>
          <p:cNvSpPr txBox="1"/>
          <p:nvPr>
            <p:ph idx="37" type="body"/>
          </p:nvPr>
        </p:nvSpPr>
        <p:spPr>
          <a:xfrm>
            <a:off x="896857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3" name="Google Shape;303;p46"/>
          <p:cNvSpPr txBox="1"/>
          <p:nvPr>
            <p:ph idx="38" type="body"/>
          </p:nvPr>
        </p:nvSpPr>
        <p:spPr>
          <a:xfrm>
            <a:off x="10630020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4" name="Google Shape;304;p46"/>
          <p:cNvSpPr txBox="1"/>
          <p:nvPr>
            <p:ph idx="39" type="body"/>
          </p:nvPr>
        </p:nvSpPr>
        <p:spPr>
          <a:xfrm>
            <a:off x="3330148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5" name="Google Shape;305;p46"/>
          <p:cNvSpPr txBox="1"/>
          <p:nvPr>
            <p:ph idx="40" type="body"/>
          </p:nvPr>
        </p:nvSpPr>
        <p:spPr>
          <a:xfrm>
            <a:off x="5763439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6" name="Google Shape;306;p46"/>
          <p:cNvSpPr txBox="1"/>
          <p:nvPr>
            <p:ph idx="41" type="body"/>
          </p:nvPr>
        </p:nvSpPr>
        <p:spPr>
          <a:xfrm>
            <a:off x="8196730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07" name="Google Shape;307;p46"/>
          <p:cNvSpPr txBox="1"/>
          <p:nvPr>
            <p:ph idx="42" type="body"/>
          </p:nvPr>
        </p:nvSpPr>
        <p:spPr>
          <a:xfrm>
            <a:off x="10806794" y="473961"/>
            <a:ext cx="958856" cy="55110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312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48"/>
          <p:cNvSpPr txBox="1"/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4" name="Google Shape;314;p48"/>
          <p:cNvSpPr txBox="1"/>
          <p:nvPr>
            <p:ph idx="1" type="body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49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7" name="Google Shape;317;p49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18" name="Google Shape;318;p49"/>
          <p:cNvSpPr txBox="1"/>
          <p:nvPr>
            <p:ph idx="10" type="dt"/>
          </p:nvPr>
        </p:nvSpPr>
        <p:spPr>
          <a:xfrm>
            <a:off x="527382" y="6525344"/>
            <a:ext cx="1294837" cy="2185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19" name="Google Shape;319;p49"/>
          <p:cNvSpPr txBox="1"/>
          <p:nvPr>
            <p:ph idx="11" type="ftr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20" name="Google Shape;320;p49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50"/>
          <p:cNvSpPr txBox="1"/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3" name="Google Shape;323;p50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24" name="Google Shape;324;p50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25" name="Google Shape;325;p50"/>
          <p:cNvSpPr txBox="1"/>
          <p:nvPr>
            <p:ph idx="11" type="ftr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26" name="Google Shape;326;p50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51"/>
          <p:cNvSpPr txBox="1"/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9" name="Google Shape;329;p51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30" name="Google Shape;330;p51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31" name="Google Shape;331;p51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336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53"/>
          <p:cNvSpPr txBox="1"/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8" name="Google Shape;338;p53"/>
          <p:cNvSpPr txBox="1"/>
          <p:nvPr>
            <p:ph idx="1" type="body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Layout">
  <p:cSld name="Custom Layout"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Google Shape;344;p55"/>
          <p:cNvSpPr txBox="1"/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5" name="Google Shape;345;p55"/>
          <p:cNvSpPr txBox="1"/>
          <p:nvPr>
            <p:ph idx="1" type="body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1_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46" name="Shape 3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Google Shape;347;p56"/>
          <p:cNvSpPr txBox="1"/>
          <p:nvPr>
            <p:ph type="ctrTitle"/>
          </p:nvPr>
        </p:nvSpPr>
        <p:spPr>
          <a:xfrm>
            <a:off x="911424" y="1988841"/>
            <a:ext cx="103632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8" name="Google Shape;348;p56"/>
          <p:cNvSpPr txBox="1"/>
          <p:nvPr>
            <p:ph idx="1" type="subTitle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49" name="Google Shape;349;p56"/>
          <p:cNvSpPr txBox="1"/>
          <p:nvPr>
            <p:ph idx="10" type="dt"/>
          </p:nvPr>
        </p:nvSpPr>
        <p:spPr>
          <a:xfrm>
            <a:off x="527382" y="6525344"/>
            <a:ext cx="1294837" cy="21852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50" name="Google Shape;350;p56"/>
          <p:cNvSpPr txBox="1"/>
          <p:nvPr>
            <p:ph idx="11" type="ftr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51" name="Google Shape;351;p56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57"/>
          <p:cNvSpPr txBox="1"/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4" name="Google Shape;354;p57"/>
          <p:cNvSpPr txBox="1"/>
          <p:nvPr>
            <p:ph idx="1" type="body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indent="-3429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indent="-3429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355" name="Google Shape;355;p57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56" name="Google Shape;356;p57"/>
          <p:cNvSpPr txBox="1"/>
          <p:nvPr>
            <p:ph idx="11" type="ftr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57" name="Google Shape;357;p57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58"/>
          <p:cNvSpPr txBox="1"/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0" name="Google Shape;360;p58"/>
          <p:cNvSpPr txBox="1"/>
          <p:nvPr>
            <p:ph idx="10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61" name="Google Shape;361;p58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362" name="Google Shape;362;p58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Title Slide"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4" name="Google Shape;364;p59"/>
          <p:cNvCxnSpPr/>
          <p:nvPr/>
        </p:nvCxnSpPr>
        <p:spPr>
          <a:xfrm>
            <a:off x="1226359" y="4878388"/>
            <a:ext cx="9736242" cy="0"/>
          </a:xfrm>
          <a:prstGeom prst="straightConnector1">
            <a:avLst/>
          </a:prstGeom>
          <a:noFill/>
          <a:ln cap="flat" cmpd="sng" w="36050">
            <a:solidFill>
              <a:schemeClr val="dk1"/>
            </a:solidFill>
            <a:prstDash val="solid"/>
            <a:miter lim="800000"/>
            <a:headEnd len="sm" w="sm" type="none"/>
            <a:tailEnd len="sm" w="sm" type="none"/>
          </a:ln>
        </p:spPr>
      </p:cxnSp>
      <p:grpSp>
        <p:nvGrpSpPr>
          <p:cNvPr id="365" name="Google Shape;365;p59"/>
          <p:cNvGrpSpPr/>
          <p:nvPr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6" name="Google Shape;366;p59"/>
            <p:cNvCxnSpPr/>
            <p:nvPr/>
          </p:nvCxnSpPr>
          <p:spPr>
            <a:xfrm rot="-5400000">
              <a:off x="563419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67" name="Google Shape;367;p59"/>
            <p:cNvSpPr/>
            <p:nvPr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68" name="Google Shape;368;p59"/>
          <p:cNvGrpSpPr/>
          <p:nvPr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69" name="Google Shape;369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70" name="Google Shape;370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1" name="Google Shape;371;p59"/>
          <p:cNvGrpSpPr/>
          <p:nvPr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372" name="Google Shape;372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73" name="Google Shape;373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4" name="Google Shape;374;p59"/>
          <p:cNvGrpSpPr/>
          <p:nvPr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375" name="Google Shape;375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76" name="Google Shape;376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77" name="Google Shape;377;p59"/>
          <p:cNvGrpSpPr/>
          <p:nvPr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378" name="Google Shape;378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79" name="Google Shape;379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0" name="Google Shape;380;p59"/>
          <p:cNvGrpSpPr/>
          <p:nvPr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381" name="Google Shape;381;p59"/>
            <p:cNvCxnSpPr/>
            <p:nvPr/>
          </p:nvCxnSpPr>
          <p:spPr>
            <a:xfrm rot="-5400000">
              <a:off x="6686045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82" name="Google Shape;382;p59"/>
            <p:cNvSpPr/>
            <p:nvPr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3" name="Google Shape;383;p59"/>
          <p:cNvGrpSpPr/>
          <p:nvPr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384" name="Google Shape;384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85" name="Google Shape;385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6" name="Google Shape;386;p59"/>
          <p:cNvGrpSpPr/>
          <p:nvPr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387" name="Google Shape;387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88" name="Google Shape;388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89" name="Google Shape;389;p59"/>
          <p:cNvGrpSpPr/>
          <p:nvPr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390" name="Google Shape;390;p59"/>
            <p:cNvCxnSpPr/>
            <p:nvPr/>
          </p:nvCxnSpPr>
          <p:spPr>
            <a:xfrm rot="-5400000">
              <a:off x="1818408" y="4659075"/>
              <a:ext cx="438912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91" name="Google Shape;391;p59"/>
            <p:cNvSpPr/>
            <p:nvPr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92" name="Google Shape;392;p59"/>
          <p:cNvGrpSpPr/>
          <p:nvPr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393" name="Google Shape;393;p59"/>
            <p:cNvCxnSpPr/>
            <p:nvPr/>
          </p:nvCxnSpPr>
          <p:spPr>
            <a:xfrm rot="-5400000">
              <a:off x="2997480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94" name="Google Shape;394;p59"/>
            <p:cNvSpPr/>
            <p:nvPr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95" name="Google Shape;395;p59"/>
          <p:cNvGrpSpPr/>
          <p:nvPr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396" name="Google Shape;396;p59"/>
            <p:cNvCxnSpPr/>
            <p:nvPr/>
          </p:nvCxnSpPr>
          <p:spPr>
            <a:xfrm rot="-5400000">
              <a:off x="543154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397" name="Google Shape;397;p59"/>
            <p:cNvSpPr/>
            <p:nvPr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398" name="Google Shape;398;p59"/>
          <p:cNvGrpSpPr/>
          <p:nvPr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399" name="Google Shape;399;p59"/>
            <p:cNvCxnSpPr/>
            <p:nvPr/>
          </p:nvCxnSpPr>
          <p:spPr>
            <a:xfrm rot="-5400000">
              <a:off x="786560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400" name="Google Shape;400;p59"/>
            <p:cNvSpPr/>
            <p:nvPr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401" name="Google Shape;401;p59"/>
          <p:cNvGrpSpPr/>
          <p:nvPr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402" name="Google Shape;402;p59"/>
            <p:cNvCxnSpPr/>
            <p:nvPr/>
          </p:nvCxnSpPr>
          <p:spPr>
            <a:xfrm rot="-5400000">
              <a:off x="10299661" y="4243877"/>
              <a:ext cx="1325880" cy="0"/>
            </a:xfrm>
            <a:prstGeom prst="straightConnector1">
              <a:avLst/>
            </a:prstGeom>
            <a:noFill/>
            <a:ln cap="flat" cmpd="sng" w="9525">
              <a:solidFill>
                <a:schemeClr val="accent5"/>
              </a:solidFill>
              <a:prstDash val="solid"/>
              <a:miter lim="800000"/>
              <a:headEnd len="sm" w="sm" type="none"/>
              <a:tailEnd len="sm" w="sm" type="none"/>
            </a:ln>
          </p:spPr>
        </p:cxnSp>
        <p:sp>
          <p:nvSpPr>
            <p:cNvPr id="403" name="Google Shape;403;p59"/>
            <p:cNvSpPr/>
            <p:nvPr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45700" lIns="91425" spcFirstLastPara="1" rIns="91425" wrap="square" tIns="45700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04" name="Google Shape;404;p59"/>
          <p:cNvSpPr txBox="1"/>
          <p:nvPr>
            <p:ph type="ctrTitle"/>
          </p:nvPr>
        </p:nvSpPr>
        <p:spPr>
          <a:xfrm>
            <a:off x="1524000" y="509764"/>
            <a:ext cx="9144000" cy="68580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05" name="Google Shape;405;p59"/>
          <p:cNvSpPr txBox="1"/>
          <p:nvPr>
            <p:ph idx="1" type="subTitle"/>
          </p:nvPr>
        </p:nvSpPr>
        <p:spPr>
          <a:xfrm>
            <a:off x="1524000" y="1240970"/>
            <a:ext cx="9144000" cy="49229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/>
        </p:txBody>
      </p:sp>
      <p:sp>
        <p:nvSpPr>
          <p:cNvPr id="406" name="Google Shape;406;p59"/>
          <p:cNvSpPr txBox="1"/>
          <p:nvPr>
            <p:ph idx="10" type="dt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07" name="Google Shape;407;p59"/>
          <p:cNvSpPr txBox="1"/>
          <p:nvPr>
            <p:ph idx="11" type="ftr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08" name="Google Shape;408;p59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l">
              <a:spcBef>
                <a:spcPts val="0"/>
              </a:spcBef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09" name="Google Shape;409;p59"/>
          <p:cNvSpPr/>
          <p:nvPr>
            <p:ph idx="2" type="pic"/>
          </p:nvPr>
        </p:nvSpPr>
        <p:spPr>
          <a:xfrm>
            <a:off x="442913" y="633829"/>
            <a:ext cx="960120" cy="685800"/>
          </a:xfrm>
          <a:prstGeom prst="rect">
            <a:avLst/>
          </a:prstGeom>
          <a:noFill/>
          <a:ln>
            <a:noFill/>
          </a:ln>
        </p:spPr>
      </p:sp>
      <p:sp>
        <p:nvSpPr>
          <p:cNvPr id="410" name="Google Shape;410;p59"/>
          <p:cNvSpPr txBox="1"/>
          <p:nvPr>
            <p:ph idx="3" type="body"/>
          </p:nvPr>
        </p:nvSpPr>
        <p:spPr>
          <a:xfrm>
            <a:off x="442913" y="1953305"/>
            <a:ext cx="1655064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1" name="Google Shape;411;p59"/>
          <p:cNvSpPr txBox="1"/>
          <p:nvPr>
            <p:ph idx="4" type="body"/>
          </p:nvPr>
        </p:nvSpPr>
        <p:spPr>
          <a:xfrm>
            <a:off x="93832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2" name="Google Shape;412;p59"/>
          <p:cNvSpPr txBox="1"/>
          <p:nvPr>
            <p:ph idx="5" type="body"/>
          </p:nvPr>
        </p:nvSpPr>
        <p:spPr>
          <a:xfrm>
            <a:off x="243049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3" name="Google Shape;413;p59"/>
          <p:cNvSpPr txBox="1"/>
          <p:nvPr>
            <p:ph idx="6" type="body"/>
          </p:nvPr>
        </p:nvSpPr>
        <p:spPr>
          <a:xfrm>
            <a:off x="498500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4" name="Google Shape;414;p59"/>
          <p:cNvSpPr txBox="1"/>
          <p:nvPr>
            <p:ph idx="7" type="body"/>
          </p:nvPr>
        </p:nvSpPr>
        <p:spPr>
          <a:xfrm>
            <a:off x="7539515" y="1953305"/>
            <a:ext cx="2221992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80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5" name="Google Shape;415;p59"/>
          <p:cNvSpPr txBox="1"/>
          <p:nvPr>
            <p:ph idx="8" type="body"/>
          </p:nvPr>
        </p:nvSpPr>
        <p:spPr>
          <a:xfrm>
            <a:off x="10094024" y="1953305"/>
            <a:ext cx="1655064" cy="16276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anchorCtr="0" anchor="ctr" bIns="45700" lIns="144000" spcFirstLastPara="1" rIns="91425" wrap="square" tIns="45700">
            <a:noAutofit/>
          </a:bodyPr>
          <a:lstStyle>
            <a:lvl1pPr indent="-317500" lvl="0" marL="457200" marR="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Char char="•"/>
              <a:defRPr sz="1400"/>
            </a:lvl1pPr>
            <a:lvl2pPr indent="-317500" lvl="1" marL="914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2pPr>
            <a:lvl3pPr indent="-317500" lvl="2" marL="1371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3pPr>
            <a:lvl4pPr indent="-317500" lvl="3" marL="1828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4pPr>
            <a:lvl5pPr indent="-317500" lvl="4" marL="2286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Char char="•"/>
              <a:defRPr sz="1400"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6" name="Google Shape;416;p59"/>
          <p:cNvSpPr txBox="1"/>
          <p:nvPr>
            <p:ph idx="9" type="body"/>
          </p:nvPr>
        </p:nvSpPr>
        <p:spPr>
          <a:xfrm>
            <a:off x="10676389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7" name="Google Shape;417;p59"/>
          <p:cNvSpPr txBox="1"/>
          <p:nvPr>
            <p:ph idx="13" type="body"/>
          </p:nvPr>
        </p:nvSpPr>
        <p:spPr>
          <a:xfrm>
            <a:off x="174982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8" name="Google Shape;418;p59"/>
          <p:cNvSpPr txBox="1"/>
          <p:nvPr>
            <p:ph idx="14" type="body"/>
          </p:nvPr>
        </p:nvSpPr>
        <p:spPr>
          <a:xfrm>
            <a:off x="256133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19" name="Google Shape;419;p59"/>
          <p:cNvSpPr txBox="1"/>
          <p:nvPr>
            <p:ph idx="15" type="body"/>
          </p:nvPr>
        </p:nvSpPr>
        <p:spPr>
          <a:xfrm>
            <a:off x="9864879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0" name="Google Shape;420;p59"/>
          <p:cNvSpPr txBox="1"/>
          <p:nvPr>
            <p:ph idx="16" type="body"/>
          </p:nvPr>
        </p:nvSpPr>
        <p:spPr>
          <a:xfrm>
            <a:off x="824186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1" name="Google Shape;421;p59"/>
          <p:cNvSpPr txBox="1"/>
          <p:nvPr>
            <p:ph idx="17" type="body"/>
          </p:nvPr>
        </p:nvSpPr>
        <p:spPr>
          <a:xfrm>
            <a:off x="661885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2" name="Google Shape;422;p59"/>
          <p:cNvSpPr txBox="1"/>
          <p:nvPr>
            <p:ph idx="18" type="body"/>
          </p:nvPr>
        </p:nvSpPr>
        <p:spPr>
          <a:xfrm>
            <a:off x="580735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3" name="Google Shape;423;p59"/>
          <p:cNvSpPr txBox="1"/>
          <p:nvPr>
            <p:ph idx="19" type="body"/>
          </p:nvPr>
        </p:nvSpPr>
        <p:spPr>
          <a:xfrm>
            <a:off x="499584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4" name="Google Shape;424;p59"/>
          <p:cNvSpPr txBox="1"/>
          <p:nvPr>
            <p:ph idx="20" type="body"/>
          </p:nvPr>
        </p:nvSpPr>
        <p:spPr>
          <a:xfrm>
            <a:off x="418434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5" name="Google Shape;425;p59"/>
          <p:cNvSpPr txBox="1"/>
          <p:nvPr>
            <p:ph idx="21" type="body"/>
          </p:nvPr>
        </p:nvSpPr>
        <p:spPr>
          <a:xfrm>
            <a:off x="3372838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6" name="Google Shape;426;p59"/>
          <p:cNvSpPr txBox="1"/>
          <p:nvPr>
            <p:ph idx="22" type="body"/>
          </p:nvPr>
        </p:nvSpPr>
        <p:spPr>
          <a:xfrm>
            <a:off x="743036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7" name="Google Shape;427;p59"/>
          <p:cNvSpPr txBox="1"/>
          <p:nvPr>
            <p:ph idx="23" type="body"/>
          </p:nvPr>
        </p:nvSpPr>
        <p:spPr>
          <a:xfrm>
            <a:off x="9053373" y="3863547"/>
            <a:ext cx="576072" cy="576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8" name="Google Shape;428;p59"/>
          <p:cNvSpPr txBox="1"/>
          <p:nvPr>
            <p:ph idx="24" type="body"/>
          </p:nvPr>
        </p:nvSpPr>
        <p:spPr>
          <a:xfrm>
            <a:off x="896857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29" name="Google Shape;429;p59"/>
          <p:cNvSpPr txBox="1"/>
          <p:nvPr>
            <p:ph idx="25" type="body"/>
          </p:nvPr>
        </p:nvSpPr>
        <p:spPr>
          <a:xfrm>
            <a:off x="10630020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0" name="Google Shape;430;p59"/>
          <p:cNvSpPr txBox="1"/>
          <p:nvPr>
            <p:ph idx="26" type="body"/>
          </p:nvPr>
        </p:nvSpPr>
        <p:spPr>
          <a:xfrm>
            <a:off x="1707954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1" name="Google Shape;431;p59"/>
          <p:cNvSpPr txBox="1"/>
          <p:nvPr>
            <p:ph idx="27" type="body"/>
          </p:nvPr>
        </p:nvSpPr>
        <p:spPr>
          <a:xfrm>
            <a:off x="2519051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2" name="Google Shape;432;p59"/>
          <p:cNvSpPr txBox="1"/>
          <p:nvPr>
            <p:ph idx="28" type="body"/>
          </p:nvPr>
        </p:nvSpPr>
        <p:spPr>
          <a:xfrm>
            <a:off x="3330148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3" name="Google Shape;433;p59"/>
          <p:cNvSpPr txBox="1"/>
          <p:nvPr>
            <p:ph idx="29" type="body"/>
          </p:nvPr>
        </p:nvSpPr>
        <p:spPr>
          <a:xfrm>
            <a:off x="4141245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4" name="Google Shape;434;p59"/>
          <p:cNvSpPr txBox="1"/>
          <p:nvPr>
            <p:ph idx="30" type="body"/>
          </p:nvPr>
        </p:nvSpPr>
        <p:spPr>
          <a:xfrm>
            <a:off x="4952342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5" name="Google Shape;435;p59"/>
          <p:cNvSpPr txBox="1"/>
          <p:nvPr>
            <p:ph idx="31" type="body"/>
          </p:nvPr>
        </p:nvSpPr>
        <p:spPr>
          <a:xfrm>
            <a:off x="5763439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6" name="Google Shape;436;p59"/>
          <p:cNvSpPr txBox="1"/>
          <p:nvPr>
            <p:ph idx="32" type="body"/>
          </p:nvPr>
        </p:nvSpPr>
        <p:spPr>
          <a:xfrm>
            <a:off x="6574536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7" name="Google Shape;437;p59"/>
          <p:cNvSpPr txBox="1"/>
          <p:nvPr>
            <p:ph idx="33" type="body"/>
          </p:nvPr>
        </p:nvSpPr>
        <p:spPr>
          <a:xfrm>
            <a:off x="7385633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8" name="Google Shape;438;p59"/>
          <p:cNvSpPr txBox="1"/>
          <p:nvPr>
            <p:ph idx="34" type="body"/>
          </p:nvPr>
        </p:nvSpPr>
        <p:spPr>
          <a:xfrm>
            <a:off x="8196730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39" name="Google Shape;439;p59"/>
          <p:cNvSpPr txBox="1"/>
          <p:nvPr>
            <p:ph idx="35" type="body"/>
          </p:nvPr>
        </p:nvSpPr>
        <p:spPr>
          <a:xfrm>
            <a:off x="9007827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0" name="Google Shape;440;p59"/>
          <p:cNvSpPr txBox="1"/>
          <p:nvPr>
            <p:ph idx="36" type="body"/>
          </p:nvPr>
        </p:nvSpPr>
        <p:spPr>
          <a:xfrm>
            <a:off x="9818924" y="5016378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1" name="Google Shape;441;p59"/>
          <p:cNvSpPr txBox="1"/>
          <p:nvPr>
            <p:ph idx="37" type="body"/>
          </p:nvPr>
        </p:nvSpPr>
        <p:spPr>
          <a:xfrm>
            <a:off x="896857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2" name="Google Shape;442;p59"/>
          <p:cNvSpPr txBox="1"/>
          <p:nvPr>
            <p:ph idx="38" type="body"/>
          </p:nvPr>
        </p:nvSpPr>
        <p:spPr>
          <a:xfrm>
            <a:off x="10630020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3" name="Google Shape;443;p59"/>
          <p:cNvSpPr txBox="1"/>
          <p:nvPr>
            <p:ph idx="39" type="body"/>
          </p:nvPr>
        </p:nvSpPr>
        <p:spPr>
          <a:xfrm>
            <a:off x="3330148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4" name="Google Shape;444;p59"/>
          <p:cNvSpPr txBox="1"/>
          <p:nvPr>
            <p:ph idx="40" type="body"/>
          </p:nvPr>
        </p:nvSpPr>
        <p:spPr>
          <a:xfrm>
            <a:off x="5763439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5" name="Google Shape;445;p59"/>
          <p:cNvSpPr txBox="1"/>
          <p:nvPr>
            <p:ph idx="41" type="body"/>
          </p:nvPr>
        </p:nvSpPr>
        <p:spPr>
          <a:xfrm>
            <a:off x="8196730" y="5311873"/>
            <a:ext cx="665162" cy="268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446" name="Google Shape;446;p59"/>
          <p:cNvSpPr txBox="1"/>
          <p:nvPr>
            <p:ph idx="42" type="body"/>
          </p:nvPr>
        </p:nvSpPr>
        <p:spPr>
          <a:xfrm>
            <a:off x="10806794" y="473961"/>
            <a:ext cx="958856" cy="551102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indent="-228600" lvl="0" marL="457200" algn="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/>
            </a:lvl2pPr>
            <a:lvl3pPr indent="-228600" lvl="2" marL="13716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/>
            </a:lvl3pPr>
            <a:lvl4pPr indent="-228600" lvl="3" marL="18288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4pPr>
            <a:lvl5pPr indent="-228600" lvl="4" marL="2286000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5pPr>
            <a:lvl6pPr indent="-342900" lvl="5" marL="27432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image" Target="../media/image14.png"/><Relationship Id="rId2" Type="http://schemas.openxmlformats.org/officeDocument/2006/relationships/slideLayout" Target="../slideLayouts/slideLayout1.xml"/><Relationship Id="rId3" Type="http://schemas.openxmlformats.org/officeDocument/2006/relationships/theme" Target="../theme/theme4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9.xml"/></Relationships>
</file>

<file path=ppt/slideMasters/_rels/slideMaster3.xml.rels><?xml version="1.0" encoding="UTF-8" standalone="yes"?><Relationships xmlns="http://schemas.openxmlformats.org/package/2006/relationships"><Relationship Id="rId1" Type="http://schemas.openxmlformats.org/officeDocument/2006/relationships/image" Target="../media/image15.png"/><Relationship Id="rId2" Type="http://schemas.openxmlformats.org/officeDocument/2006/relationships/slideLayout" Target="../slideLayouts/slideLayout5.xml"/><Relationship Id="rId3" Type="http://schemas.openxmlformats.org/officeDocument/2006/relationships/slideLayout" Target="../slideLayouts/slideLayout6.xml"/><Relationship Id="rId4" Type="http://schemas.openxmlformats.org/officeDocument/2006/relationships/theme" Target="../theme/theme13.xml"/></Relationships>
</file>

<file path=ppt/slideMasters/_rels/slideMaster4.xml.rels><?xml version="1.0" encoding="UTF-8" standalone="yes"?>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3" Type="http://schemas.openxmlformats.org/officeDocument/2006/relationships/theme" Target="../theme/theme5.xml"/></Relationships>
</file>

<file path=ppt/slideMasters/_rels/slideMaster5.xml.rels><?xml version="1.0" encoding="UTF-8" standalone="yes"?>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slideLayout" Target="../slideLayouts/slideLayout8.xml"/><Relationship Id="rId3" Type="http://schemas.openxmlformats.org/officeDocument/2006/relationships/slideLayout" Target="../slideLayouts/slideLayout9.xml"/><Relationship Id="rId4" Type="http://schemas.openxmlformats.org/officeDocument/2006/relationships/theme" Target="../theme/theme2.xml"/></Relationships>
</file>

<file path=ppt/slideMasters/_rels/slideMaster6.xml.rels><?xml version="1.0" encoding="UTF-8" standalone="yes"?><Relationships xmlns="http://schemas.openxmlformats.org/package/2006/relationships"><Relationship Id="rId1" Type="http://schemas.openxmlformats.org/officeDocument/2006/relationships/image" Target="../media/image11.png"/><Relationship Id="rId2" Type="http://schemas.openxmlformats.org/officeDocument/2006/relationships/slideLayout" Target="../slideLayouts/slideLayout10.xml"/><Relationship Id="rId3" Type="http://schemas.openxmlformats.org/officeDocument/2006/relationships/slideLayout" Target="../slideLayouts/slideLayout11.xml"/><Relationship Id="rId4" Type="http://schemas.openxmlformats.org/officeDocument/2006/relationships/theme" Target="../theme/theme11.xml"/></Relationships>
</file>

<file path=ppt/slideMasters/_rels/slideMaster7.xml.rels><?xml version="1.0" encoding="UTF-8" standalone="yes"?><Relationships xmlns="http://schemas.openxmlformats.org/package/2006/relationships"><Relationship Id="rId1" Type="http://schemas.openxmlformats.org/officeDocument/2006/relationships/image" Target="../media/image12.png"/><Relationship Id="rId2" Type="http://schemas.openxmlformats.org/officeDocument/2006/relationships/slideLayout" Target="../slideLayouts/slideLayout12.xml"/><Relationship Id="rId3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5.xml"/><Relationship Id="rId6" Type="http://schemas.openxmlformats.org/officeDocument/2006/relationships/slideLayout" Target="../slideLayouts/slideLayout16.xml"/><Relationship Id="rId7" Type="http://schemas.openxmlformats.org/officeDocument/2006/relationships/slideLayout" Target="../slideLayouts/slideLayout17.xml"/><Relationship Id="rId8" Type="http://schemas.openxmlformats.org/officeDocument/2006/relationships/theme" Target="../theme/theme3.xml"/></Relationships>
</file>

<file path=ppt/slideMasters/_rels/slideMaster8.xml.rels><?xml version="1.0" encoding="UTF-8" standalone="yes"?><Relationships xmlns="http://schemas.openxmlformats.org/package/2006/relationships"><Relationship Id="rId1" Type="http://schemas.openxmlformats.org/officeDocument/2006/relationships/image" Target="../media/image6.png"/><Relationship Id="rId2" Type="http://schemas.openxmlformats.org/officeDocument/2006/relationships/slideLayout" Target="../slideLayouts/slideLayout18.xml"/><Relationship Id="rId3" Type="http://schemas.openxmlformats.org/officeDocument/2006/relationships/slideLayout" Target="../slideLayouts/slideLayout19.xml"/><Relationship Id="rId4" Type="http://schemas.openxmlformats.org/officeDocument/2006/relationships/theme" Target="../theme/theme12.xml"/></Relationships>
</file>

<file path=ppt/slideMasters/_rels/slideMaster9.xml.rels><?xml version="1.0" encoding="UTF-8" standalone="yes"?><Relationships xmlns="http://schemas.openxmlformats.org/package/2006/relationships"><Relationship Id="rId1" Type="http://schemas.openxmlformats.org/officeDocument/2006/relationships/image" Target="../media/image9.png"/><Relationship Id="rId2" Type="http://schemas.openxmlformats.org/officeDocument/2006/relationships/slideLayout" Target="../slideLayouts/slideLayout20.xml"/><Relationship Id="rId3" Type="http://schemas.openxmlformats.org/officeDocument/2006/relationships/slideLayout" Target="../slideLayouts/slideLayout21.xml"/><Relationship Id="rId4" Type="http://schemas.openxmlformats.org/officeDocument/2006/relationships/theme" Target="../theme/theme15.xml"/></Relationships>
</file>

<file path=ppt/slideMasters/_rels/slideMaster10.xml.rels><?xml version="1.0" encoding="UTF-8" standalone="yes"?>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22.xml"/><Relationship Id="rId3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5.xml"/><Relationship Id="rId6" Type="http://schemas.openxmlformats.org/officeDocument/2006/relationships/slideLayout" Target="../slideLayouts/slideLayout26.xml"/><Relationship Id="rId7" Type="http://schemas.openxmlformats.org/officeDocument/2006/relationships/slideLayout" Target="../slideLayouts/slideLayout27.xml"/><Relationship Id="rId8" Type="http://schemas.openxmlformats.org/officeDocument/2006/relationships/theme" Target="../theme/theme6.xml"/></Relationships>
</file>

<file path=ppt/slideMasters/_rels/slideMaster11.xml.rels><?xml version="1.0" encoding="UTF-8" standalone="yes"?>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9.xml"/><Relationship Id="rId4" Type="http://schemas.openxmlformats.org/officeDocument/2006/relationships/slideLayout" Target="../slideLayouts/slideLayout30.xml"/><Relationship Id="rId5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2.xml"/><Relationship Id="rId7" Type="http://schemas.openxmlformats.org/officeDocument/2006/relationships/theme" Target="../theme/theme1.xml"/></Relationships>
</file>

<file path=ppt/slideMasters/_rels/slideMaster12.xml.rels><?xml version="1.0" encoding="UTF-8" standalone="yes"?><Relationships xmlns="http://schemas.openxmlformats.org/package/2006/relationships"><Relationship Id="rId1" Type="http://schemas.openxmlformats.org/officeDocument/2006/relationships/image" Target="../media/image8.png"/><Relationship Id="rId2" Type="http://schemas.openxmlformats.org/officeDocument/2006/relationships/slideLayout" Target="../slideLayouts/slideLayout33.xml"/><Relationship Id="rId3" Type="http://schemas.openxmlformats.org/officeDocument/2006/relationships/slideLayout" Target="../slideLayouts/slideLayout34.xml"/><Relationship Id="rId4" Type="http://schemas.openxmlformats.org/officeDocument/2006/relationships/slideLayout" Target="../slideLayouts/slideLayout35.xml"/><Relationship Id="rId5" Type="http://schemas.openxmlformats.org/officeDocument/2006/relationships/slideLayout" Target="../slideLayouts/slideLayout36.xml"/><Relationship Id="rId6" Type="http://schemas.openxmlformats.org/officeDocument/2006/relationships/theme" Target="../theme/theme14.xml"/></Relationships>
</file>

<file path=ppt/slideMasters/_rels/slideMaster13.xml.rels><?xml version="1.0" encoding="UTF-8" standalone="yes"?><Relationships xmlns="http://schemas.openxmlformats.org/package/2006/relationships"><Relationship Id="rId1" Type="http://schemas.openxmlformats.org/officeDocument/2006/relationships/image" Target="../media/image5.png"/><Relationship Id="rId2" Type="http://schemas.openxmlformats.org/officeDocument/2006/relationships/slideLayout" Target="../slideLayouts/slideLayout37.xml"/><Relationship Id="rId3" Type="http://schemas.openxmlformats.org/officeDocument/2006/relationships/theme" Target="../theme/theme7.xml"/></Relationships>
</file>

<file path=ppt/slideMasters/_rels/slideMaster14.xml.rels><?xml version="1.0" encoding="UTF-8" standalone="yes"?><Relationships xmlns="http://schemas.openxmlformats.org/package/2006/relationships"><Relationship Id="rId1" Type="http://schemas.openxmlformats.org/officeDocument/2006/relationships/image" Target="../media/image7.png"/><Relationship Id="rId2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9.xml"/><Relationship Id="rId4" Type="http://schemas.openxmlformats.org/officeDocument/2006/relationships/slideLayout" Target="../slideLayouts/slideLayout40.xml"/><Relationship Id="rId5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2.xml"/><Relationship Id="rId7" Type="http://schemas.openxmlformats.org/officeDocument/2006/relationships/theme" Target="../theme/theme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&#10;&#10;Description automatically generated" id="10" name="Google Shape;10;p4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12111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&#10;&#10;Description automatically generated" id="15" name="Google Shape;15;p6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9427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16;p6"/>
          <p:cNvSpPr txBox="1"/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7" name="Google Shape;17;p6"/>
          <p:cNvSpPr txBox="1"/>
          <p:nvPr>
            <p:ph idx="1" type="body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1" r:id="rId2"/>
    <p:sldLayoutId id="2147483652" r:id="rId3"/>
    <p:sldLayoutId id="2147483653" r:id="rId4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Google Shape;31;p10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55" r:id="rId2"/>
    <p:sldLayoutId id="2147483656" r:id="rId3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creenshot of a building&#10;&#10;Description automatically generated with low confidence" id="35" name="Google Shape;35;p13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12111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58" r:id="rId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&#10;&#10;Description automatically generated" id="39" name="Google Shape;39;p15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</p:spTree>
  </p:cSld>
  <p:clrMap accent1="accent1" accent2="accent2" accent3="accent3" accent4="accent4" accent5="accent5" accent6="accent6" bg1="lt1" bg2="dk2" tx1="dk1" tx2="lt2" folHlink="folHlink" hlink="hlink"/>
  <p:sldLayoutIdLst>
    <p:sldLayoutId id="2147483660" r:id="rId2"/>
    <p:sldLayoutId id="2147483661" r:id="rId3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&#10;&#10;Description automatically generated with low confidence" id="44" name="Google Shape;44;p18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5" name="Google Shape;45;p18"/>
          <p:cNvSpPr txBox="1"/>
          <p:nvPr>
            <p:ph idx="1" type="body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3" r:id="rId2"/>
    <p:sldLayoutId id="2147483664" r:id="rId3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, website&#10;&#10;Description automatically generated" id="50" name="Google Shape;50;p21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1" name="Google Shape;51;p21"/>
          <p:cNvSpPr txBox="1"/>
          <p:nvPr>
            <p:ph idx="1" type="body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&#10;&#10;Description automatically generated with medium confidence" id="76" name="Google Shape;76;p28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77" name="Google Shape;77;p28"/>
          <p:cNvSpPr txBox="1"/>
          <p:nvPr>
            <p:ph idx="1" type="body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3" r:id="rId2"/>
    <p:sldLayoutId id="2147483674" r:id="rId3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&#10;&#10;Description automatically generated" id="83" name="Google Shape;83;p31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31"/>
          <p:cNvSpPr txBox="1"/>
          <p:nvPr>
            <p:ph idx="1" type="body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Arial"/>
              <a:buNone/>
              <a:defRPr b="0" i="0" sz="2800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6" r:id="rId2"/>
    <p:sldLayoutId id="2147483677" r:id="rId3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&#10;&#10;Description automatically generated with medium confidence" id="90" name="Google Shape;90;p34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34"/>
          <p:cNvSpPr txBox="1"/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92" name="Google Shape;92;p34"/>
          <p:cNvSpPr txBox="1"/>
          <p:nvPr>
            <p:ph idx="1" type="body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&#10;&#10;Description automatically generated" id="201" name="Google Shape;201;p41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Google Shape;202;p41"/>
          <p:cNvSpPr txBox="1"/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203" name="Google Shape;203;p41"/>
          <p:cNvSpPr txBox="1"/>
          <p:nvPr>
            <p:ph idx="1" type="body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86" r:id="rId2"/>
    <p:sldLayoutId id="2147483687" r:id="rId3"/>
    <p:sldLayoutId id="2147483688" r:id="rId4"/>
    <p:sldLayoutId id="2147483689" r:id="rId5"/>
    <p:sldLayoutId id="2147483690" r:id="rId6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08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text, application&#10;&#10;Description automatically generated with medium confidence" id="309" name="Google Shape;309;p47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10" name="Google Shape;310;p47"/>
          <p:cNvSpPr txBox="1"/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11" name="Google Shape;311;p47"/>
          <p:cNvSpPr txBox="1"/>
          <p:nvPr>
            <p:ph idx="1" type="body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2" r:id="rId2"/>
    <p:sldLayoutId id="2147483693" r:id="rId3"/>
    <p:sldLayoutId id="2147483694" r:id="rId4"/>
    <p:sldLayoutId id="2147483695" r:id="rId5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graphical user interface&#10;&#10;Description automatically generated" id="333" name="Google Shape;333;p52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34" name="Google Shape;334;p52"/>
          <p:cNvSpPr txBox="1"/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35" name="Google Shape;335;p52"/>
          <p:cNvSpPr txBox="1"/>
          <p:nvPr>
            <p:ph idx="1" type="body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7" r:id="rId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graphical user interface&#10;&#10;Description automatically generated" id="340" name="Google Shape;340;p54"/>
          <p:cNvPicPr preferRelativeResize="0"/>
          <p:nvPr/>
        </p:nvPicPr>
        <p:blipFill rotWithShape="1">
          <a:blip r:embed="rId1">
            <a:alphaModFix/>
          </a:blip>
          <a:srcRect b="0" l="0" r="0" t="0"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41" name="Google Shape;341;p54"/>
          <p:cNvSpPr txBox="1"/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342" name="Google Shape;342;p54"/>
          <p:cNvSpPr txBox="1"/>
          <p:nvPr>
            <p:ph idx="1" type="body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marR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81000" lvl="1" marL="914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55600" lvl="2" marL="1371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42900" lvl="3" marL="1828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42900" lvl="4" marL="22860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42900" lvl="5" marL="27432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42900" lvl="6" marL="32004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42900" lvl="7" marL="36576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42900" lvl="8" marL="4114800" marR="0" rtl="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9" r:id="rId2"/>
    <p:sldLayoutId id="2147483700" r:id="rId3"/>
    <p:sldLayoutId id="2147483701" r:id="rId4"/>
    <p:sldLayoutId id="2147483702" r:id="rId5"/>
    <p:sldLayoutId id="2147483703" r:id="rId6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hyperlink" Target="http://drive.google.com/file/d/1tkfwhieU-O8zBOvnsF9J8T07UNDSfLyx/view" TargetMode="External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0" name="Shape 4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1" name="Google Shape;451;p1"/>
          <p:cNvSpPr txBox="1"/>
          <p:nvPr>
            <p:ph idx="1" type="body"/>
          </p:nvPr>
        </p:nvSpPr>
        <p:spPr>
          <a:xfrm>
            <a:off x="6348858" y="5508765"/>
            <a:ext cx="5315818" cy="308894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t/>
            </a:r>
            <a:endParaRPr/>
          </a:p>
        </p:txBody>
      </p:sp>
      <p:sp>
        <p:nvSpPr>
          <p:cNvPr id="452" name="Google Shape;452;p1"/>
          <p:cNvSpPr txBox="1"/>
          <p:nvPr/>
        </p:nvSpPr>
        <p:spPr>
          <a:xfrm>
            <a:off x="685674" y="1759725"/>
            <a:ext cx="5315818" cy="308894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rPr b="1" i="0" lang="en-GB" sz="2400" u="none" cap="none" strike="noStrike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Module Name	:	Integrating Project</a:t>
            </a:r>
            <a:endParaRPr/>
          </a:p>
          <a:p>
            <a:pPr indent="0" lvl="0" marL="0" marR="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rPr b="1" lang="en-GB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Id: 2207929</a:t>
            </a:r>
            <a:br>
              <a:rPr b="1" lang="en-GB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</a:br>
            <a:r>
              <a:rPr b="1" lang="en-GB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Name: Harun Miah</a:t>
            </a:r>
            <a:endParaRPr b="1" i="0" sz="2400" u="none" cap="none" strike="noStrike">
              <a:solidFill>
                <a:schemeClr val="lt1"/>
              </a:solidFill>
              <a:latin typeface="Cambria"/>
              <a:ea typeface="Cambria"/>
              <a:cs typeface="Cambria"/>
              <a:sym typeface="Cambri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6" name="Shape 4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" name="Google Shape;457;p2"/>
          <p:cNvSpPr txBox="1"/>
          <p:nvPr>
            <p:ph idx="11" type="ftr"/>
          </p:nvPr>
        </p:nvSpPr>
        <p:spPr>
          <a:xfrm>
            <a:off x="2927131" y="6382954"/>
            <a:ext cx="4883484" cy="3651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Lecture -1      IEEE Referencing Styles</a:t>
            </a:r>
            <a:endParaRPr/>
          </a:p>
        </p:txBody>
      </p:sp>
      <p:sp>
        <p:nvSpPr>
          <p:cNvPr id="458" name="Google Shape;458;p2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459" name="Google Shape;459;p2"/>
          <p:cNvSpPr txBox="1"/>
          <p:nvPr/>
        </p:nvSpPr>
        <p:spPr>
          <a:xfrm>
            <a:off x="-84558" y="576575"/>
            <a:ext cx="8118000" cy="585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200">
              <a:solidFill>
                <a:schemeClr val="dk1"/>
              </a:solidFill>
              <a:latin typeface="Cambria"/>
              <a:ea typeface="Cambria"/>
              <a:cs typeface="Cambria"/>
              <a:sym typeface="Cambria"/>
            </a:endParaRPr>
          </a:p>
        </p:txBody>
      </p:sp>
      <p:sp>
        <p:nvSpPr>
          <p:cNvPr id="460" name="Google Shape;460;p2"/>
          <p:cNvSpPr txBox="1"/>
          <p:nvPr/>
        </p:nvSpPr>
        <p:spPr>
          <a:xfrm>
            <a:off x="3974410" y="347077"/>
            <a:ext cx="645795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IEEE Referencing Style</a:t>
            </a:r>
            <a:endParaRPr/>
          </a:p>
        </p:txBody>
      </p:sp>
      <p:pic>
        <p:nvPicPr>
          <p:cNvPr id="461" name="Google Shape;461;p2" title="HarunPPt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4425" y="1316764"/>
            <a:ext cx="11722000" cy="4681275"/>
          </a:xfrm>
          <a:prstGeom prst="rect">
            <a:avLst/>
          </a:prstGeom>
          <a:noFill/>
          <a:ln>
            <a:noFill/>
          </a:ln>
          <a:effectLst>
            <a:outerShdw blurRad="57150" rotWithShape="0" algn="bl" dir="5400000" dist="19050">
              <a:srgbClr val="000000">
                <a:alpha val="50000"/>
              </a:srgbClr>
            </a:outerShdw>
          </a:effectLst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5" name="Shape 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6" name="Google Shape;466;p3"/>
          <p:cNvSpPr txBox="1"/>
          <p:nvPr>
            <p:ph idx="1" type="body"/>
          </p:nvPr>
        </p:nvSpPr>
        <p:spPr>
          <a:xfrm>
            <a:off x="6348858" y="5508765"/>
            <a:ext cx="5315818" cy="308894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Prepared By,</a:t>
            </a:r>
            <a:endParaRPr/>
          </a:p>
          <a:p>
            <a:pPr indent="0" lvl="0" marL="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</a:pPr>
            <a:r>
              <a:rPr b="1" lang="en-GB" sz="2000">
                <a:latin typeface="Arial"/>
                <a:ea typeface="Arial"/>
                <a:cs typeface="Arial"/>
                <a:sym typeface="Arial"/>
              </a:rPr>
              <a:t>                    - Jenifer Prince Devaraj M.E., M.Ed. </a:t>
            </a:r>
            <a:endParaRPr/>
          </a:p>
        </p:txBody>
      </p:sp>
      <p:sp>
        <p:nvSpPr>
          <p:cNvPr id="467" name="Google Shape;467;p3"/>
          <p:cNvSpPr txBox="1"/>
          <p:nvPr/>
        </p:nvSpPr>
        <p:spPr>
          <a:xfrm>
            <a:off x="5103618" y="3131325"/>
            <a:ext cx="5315818" cy="308894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Arial"/>
              <a:buNone/>
            </a:pPr>
            <a:r>
              <a:rPr b="1" lang="en-GB" sz="2400">
                <a:solidFill>
                  <a:schemeClr val="lt1"/>
                </a:solidFill>
                <a:latin typeface="Cambria"/>
                <a:ea typeface="Cambria"/>
                <a:cs typeface="Cambria"/>
                <a:sym typeface="Cambria"/>
              </a:rPr>
              <a:t>Thank You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UWTSD 200_Text 2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UWTSD 200_Title Page 3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UWTSD 200_Subtitle 2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UWTSD 200_Title Page 2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UWTSD 200_Title Page 1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UWTSD 200_Text 1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 name="UWTSD 200_Text 5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9.xml><?xml version="1.0" encoding="utf-8"?>
<a:theme xmlns:a="http://schemas.openxmlformats.org/drawingml/2006/main" xmlns:r="http://schemas.openxmlformats.org/officeDocument/2006/relationships" name="UWTSD 200_Text 4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0.xml><?xml version="1.0" encoding="utf-8"?>
<a:theme xmlns:a="http://schemas.openxmlformats.org/drawingml/2006/main" xmlns:r="http://schemas.openxmlformats.org/officeDocument/2006/relationships" name="UWTSD 200_Text 6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1.xml><?xml version="1.0" encoding="utf-8"?>
<a:theme xmlns:a="http://schemas.openxmlformats.org/drawingml/2006/main" xmlns:r="http://schemas.openxmlformats.org/officeDocument/2006/relationships" name="UWTSD 200_Subtitle 1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2.xml><?xml version="1.0" encoding="utf-8"?>
<a:theme xmlns:a="http://schemas.openxmlformats.org/drawingml/2006/main" xmlns:r="http://schemas.openxmlformats.org/officeDocument/2006/relationships" name="UWTSD 200_Subtitle 3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3.xml><?xml version="1.0" encoding="utf-8"?>
<a:theme xmlns:a="http://schemas.openxmlformats.org/drawingml/2006/main" xmlns:r="http://schemas.openxmlformats.org/officeDocument/2006/relationships" name="UWTSD 200_Title Pag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4.xml><?xml version="1.0" encoding="utf-8"?>
<a:theme xmlns:a="http://schemas.openxmlformats.org/drawingml/2006/main" xmlns:r="http://schemas.openxmlformats.org/officeDocument/2006/relationships" name="UWTSD 200_Text 3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15.xml><?xml version="1.0" encoding="utf-8"?>
<a:theme xmlns:a="http://schemas.openxmlformats.org/drawingml/2006/main" xmlns:r="http://schemas.openxmlformats.org/officeDocument/2006/relationships" name="UWTSD 200_Subtitle 4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2021-03-09T15:35:42Z</dcterms:created>
  <dc:creator>Ffion Evans</dc:creato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