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25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A4D3A-B916-43AC-AFF4-AE5D40BCE3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AEA4A8-F86D-471F-AAE5-A53A0F8854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A068B7-F800-4830-B53A-5A390F24251A}"/>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E4DBCA16-8C4F-42BC-B0FD-93C14BB21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65C464-0FA1-4DBD-B507-89B1403D6656}"/>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3907254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DAC60-DE3B-4EA9-9E5F-DF9EA8E5D5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4CE09A-8110-45D7-B3B7-21B2CD6AE5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63A999-CFCB-41C8-9FAE-142AE6CF912B}"/>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AE61E7B9-C816-481D-91B1-38BB4EDE31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6E1FFE-4FCF-4809-A179-298967FC71B7}"/>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2414314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54857-6803-4F44-B28B-EB9002C845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BAE7E33-2330-4BE4-BEDA-83D8EF49EA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42B2827-D23C-45D6-8A02-7E9F42174381}"/>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F37E43BE-CBAB-4667-867E-7006D23F0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DDFAC-8305-4BF7-B69B-240C6C782E62}"/>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2692577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613D1-73CB-4162-A6A0-D127C3EA54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014CEF-0BBE-4538-BBBD-3E53D47FC0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2E4A14-B55B-43D9-BDFB-D1C5F9AAAB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5E8537-9DDA-4F14-A41B-0C198920A9A7}"/>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6" name="Footer Placeholder 5">
            <a:extLst>
              <a:ext uri="{FF2B5EF4-FFF2-40B4-BE49-F238E27FC236}">
                <a16:creationId xmlns:a16="http://schemas.microsoft.com/office/drawing/2014/main" id="{0C53BC50-8561-4FED-9FE5-294BEA8FFB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845A2A-9041-4103-A3AA-EC0EA68B40FF}"/>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1007435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4B0B-42FC-4C20-868E-2A924839E16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7513F2-1330-4919-85DF-AA7B983EC6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EE1CD9-5F10-4090-8D0C-831907A501A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3BEF35-54EB-44D7-9672-A942766D56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D8CA5D-E840-4626-B041-6723AD9EF4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2D567C-51F2-42D3-A154-4F563DAB2701}"/>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8" name="Footer Placeholder 7">
            <a:extLst>
              <a:ext uri="{FF2B5EF4-FFF2-40B4-BE49-F238E27FC236}">
                <a16:creationId xmlns:a16="http://schemas.microsoft.com/office/drawing/2014/main" id="{E7F86752-3F87-47C3-9CA2-6B6C66CE34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28D8F16-F52F-4917-890C-69D1B1FA3DBF}"/>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3007600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11681-2478-4365-BD52-47D520AD86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E19151-B96F-43A9-83C0-F027DB0E79BD}"/>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4" name="Footer Placeholder 3">
            <a:extLst>
              <a:ext uri="{FF2B5EF4-FFF2-40B4-BE49-F238E27FC236}">
                <a16:creationId xmlns:a16="http://schemas.microsoft.com/office/drawing/2014/main" id="{598DFB9D-6485-4C20-8BC4-8C83A114A1F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8727F1-E55B-48B5-8DE8-8720A9D23BE2}"/>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969727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7E7DC9-2A99-4103-B69B-1AE3B20D896B}"/>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3" name="Footer Placeholder 2">
            <a:extLst>
              <a:ext uri="{FF2B5EF4-FFF2-40B4-BE49-F238E27FC236}">
                <a16:creationId xmlns:a16="http://schemas.microsoft.com/office/drawing/2014/main" id="{2724E1CE-E3E3-4C01-81C6-70B2D08B63E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D08829-E048-4E6A-883F-3C2D8263777F}"/>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3934951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9AC1B-6FF8-4CE1-A10D-917AA16BD7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7900A8-0DAC-437A-890E-E85DE44A9A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341487-E568-4B41-8B56-B9338E5D20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239C10-FD4A-4547-9617-3D3D25557801}"/>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6" name="Footer Placeholder 5">
            <a:extLst>
              <a:ext uri="{FF2B5EF4-FFF2-40B4-BE49-F238E27FC236}">
                <a16:creationId xmlns:a16="http://schemas.microsoft.com/office/drawing/2014/main" id="{AE0EA0B4-E1CE-432B-A43F-9A8F8FE67E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12A776-F8FA-4753-8D6E-9566534CED14}"/>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424850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F62CB-8297-45E0-8DDC-4E4017266B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89C4BB-751A-4A01-B4EF-51ABA64DF3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01BF17-7D9E-4AB9-A1AA-19B5C6325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9C87B0-E769-4C86-9FC0-2A7AC7082A42}"/>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6" name="Footer Placeholder 5">
            <a:extLst>
              <a:ext uri="{FF2B5EF4-FFF2-40B4-BE49-F238E27FC236}">
                <a16:creationId xmlns:a16="http://schemas.microsoft.com/office/drawing/2014/main" id="{9F73125D-A0FC-44EC-AC77-23B00C913C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B71391-27CB-455C-8E74-840D59DCBF94}"/>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2324537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7B9C4-0A2C-4E77-ABDB-05E98F6B65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E5230E-53C0-4FA6-81C9-36A4C28AD4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6B0C17-D70F-41DD-B4D8-BE6A42D85D3C}"/>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4748284E-CED7-42BA-BE8E-C313C5CB07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FEB7C2-EBFC-4A1C-A33A-49B5DF31FD4B}"/>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1644516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EFD075-77B3-4F8B-B559-545C1EE7B0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FCB8F5-E160-48AE-9E67-F67E366417C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FCF3FB-B17D-46A3-B677-D0ADA68A1E4C}"/>
              </a:ext>
            </a:extLst>
          </p:cNvPr>
          <p:cNvSpPr>
            <a:spLocks noGrp="1"/>
          </p:cNvSpPr>
          <p:nvPr>
            <p:ph type="dt" sz="half" idx="10"/>
          </p:nvPr>
        </p:nvSpPr>
        <p:spPr/>
        <p:txBody>
          <a:body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379D5401-F249-47A4-9093-E20708B07B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2E616A-F336-4B6A-B0DA-26C4137E0D81}"/>
              </a:ext>
            </a:extLst>
          </p:cNvPr>
          <p:cNvSpPr>
            <a:spLocks noGrp="1"/>
          </p:cNvSpPr>
          <p:nvPr>
            <p:ph type="sldNum" sz="quarter" idx="12"/>
          </p:nvPr>
        </p:nvSpPr>
        <p:spPr/>
        <p:txBody>
          <a:bodyPr/>
          <a:lstStyle/>
          <a:p>
            <a:fld id="{15874C92-CB8F-46E5-BA8B-AB2C2561CA10}" type="slidenum">
              <a:rPr lang="en-GB" smtClean="0"/>
              <a:t>‹#›</a:t>
            </a:fld>
            <a:endParaRPr lang="en-GB"/>
          </a:p>
        </p:txBody>
      </p:sp>
    </p:spTree>
    <p:extLst>
      <p:ext uri="{BB962C8B-B14F-4D97-AF65-F5344CB8AC3E}">
        <p14:creationId xmlns:p14="http://schemas.microsoft.com/office/powerpoint/2010/main" val="1143839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3ED4CE-DD07-4D09-8BFB-21D0656206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E4B803-973A-4B46-B7FB-A5071DB8DB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83A472-1DBC-4167-85BC-EAB7D3E464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A7E3B9-14B3-453C-818F-193E2F471F51}" type="datetimeFigureOut">
              <a:rPr lang="en-GB" smtClean="0"/>
              <a:t>21/04/2020</a:t>
            </a:fld>
            <a:endParaRPr lang="en-GB"/>
          </a:p>
        </p:txBody>
      </p:sp>
      <p:sp>
        <p:nvSpPr>
          <p:cNvPr id="5" name="Footer Placeholder 4">
            <a:extLst>
              <a:ext uri="{FF2B5EF4-FFF2-40B4-BE49-F238E27FC236}">
                <a16:creationId xmlns:a16="http://schemas.microsoft.com/office/drawing/2014/main" id="{5A07AE09-E9C2-4C62-AEB5-3B79588743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DCACB4-53C6-4628-9EE8-42C165632B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874C92-CB8F-46E5-BA8B-AB2C2561CA10}" type="slidenum">
              <a:rPr lang="en-GB" smtClean="0"/>
              <a:t>‹#›</a:t>
            </a:fld>
            <a:endParaRPr lang="en-GB"/>
          </a:p>
        </p:txBody>
      </p:sp>
    </p:spTree>
    <p:extLst>
      <p:ext uri="{BB962C8B-B14F-4D97-AF65-F5344CB8AC3E}">
        <p14:creationId xmlns:p14="http://schemas.microsoft.com/office/powerpoint/2010/main" val="2991094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00001.png" descr="MindMap Preview" title="MindMap Preview">
            <a:extLst>
              <a:ext uri="{FF2B5EF4-FFF2-40B4-BE49-F238E27FC236}">
                <a16:creationId xmlns:a16="http://schemas.microsoft.com/office/drawing/2014/main" id="{3D5031B0-AB2E-4D12-B8DE-BC43990DE041}"/>
              </a:ext>
            </a:extLst>
          </p:cNvPr>
          <p:cNvPicPr/>
          <p:nvPr/>
        </p:nvPicPr>
        <p:blipFill>
          <a:blip r:embed="rId2" cstate="print"/>
          <a:srcRect/>
          <a:stretch>
            <a:fillRect/>
          </a:stretch>
        </p:blipFill>
        <p:spPr bwMode="auto">
          <a:xfrm>
            <a:off x="0" y="0"/>
            <a:ext cx="12192000" cy="6857999"/>
          </a:xfrm>
          <a:prstGeom prst="rect">
            <a:avLst/>
          </a:prstGeom>
          <a:noFill/>
          <a:ln>
            <a:noFill/>
          </a:ln>
        </p:spPr>
      </p:pic>
    </p:spTree>
    <p:extLst>
      <p:ext uri="{BB962C8B-B14F-4D97-AF65-F5344CB8AC3E}">
        <p14:creationId xmlns:p14="http://schemas.microsoft.com/office/powerpoint/2010/main" val="1019422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05CC423-04D8-460D-A08B-9471FFB96B90}"/>
              </a:ext>
            </a:extLst>
          </p:cNvPr>
          <p:cNvSpPr txBox="1"/>
          <p:nvPr/>
        </p:nvSpPr>
        <p:spPr>
          <a:xfrm flipH="1">
            <a:off x="4732019" y="171450"/>
            <a:ext cx="2364106" cy="369332"/>
          </a:xfrm>
          <a:prstGeom prst="rect">
            <a:avLst/>
          </a:prstGeom>
          <a:noFill/>
        </p:spPr>
        <p:txBody>
          <a:bodyPr wrap="square" rtlCol="0">
            <a:spAutoFit/>
          </a:bodyPr>
          <a:lstStyle/>
          <a:p>
            <a:r>
              <a:rPr lang="en-GB" dirty="0"/>
              <a:t>Pictures of the tea set</a:t>
            </a:r>
          </a:p>
        </p:txBody>
      </p:sp>
      <p:pic>
        <p:nvPicPr>
          <p:cNvPr id="1026" name="Picture 2" descr="Image preview">
            <a:extLst>
              <a:ext uri="{FF2B5EF4-FFF2-40B4-BE49-F238E27FC236}">
                <a16:creationId xmlns:a16="http://schemas.microsoft.com/office/drawing/2014/main" id="{804C30F5-63BB-489E-AEF4-B598F608E0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171451"/>
            <a:ext cx="3386455" cy="291308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3673CE1B-9847-4700-A8E7-38328682A5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296" b="30902"/>
          <a:stretch/>
        </p:blipFill>
        <p:spPr bwMode="auto">
          <a:xfrm>
            <a:off x="176213" y="3269196"/>
            <a:ext cx="3386455" cy="107696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39C31AD8-168B-402A-8AB5-8B918792C8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0716" y="356116"/>
            <a:ext cx="3246873" cy="36451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7C03D2-9CE6-42BE-8251-A43A350F0E3C}"/>
              </a:ext>
            </a:extLst>
          </p:cNvPr>
          <p:cNvSpPr txBox="1"/>
          <p:nvPr/>
        </p:nvSpPr>
        <p:spPr>
          <a:xfrm>
            <a:off x="2418767" y="356116"/>
            <a:ext cx="936667" cy="369332"/>
          </a:xfrm>
          <a:prstGeom prst="rect">
            <a:avLst/>
          </a:prstGeom>
          <a:noFill/>
        </p:spPr>
        <p:txBody>
          <a:bodyPr wrap="none" rtlCol="0">
            <a:spAutoFit/>
          </a:bodyPr>
          <a:lstStyle/>
          <a:p>
            <a:r>
              <a:rPr lang="en-GB" dirty="0">
                <a:solidFill>
                  <a:schemeClr val="bg1"/>
                </a:solidFill>
              </a:rPr>
              <a:t>Figure 1</a:t>
            </a:r>
          </a:p>
        </p:txBody>
      </p:sp>
      <p:sp>
        <p:nvSpPr>
          <p:cNvPr id="6" name="Rectangle 5">
            <a:extLst>
              <a:ext uri="{FF2B5EF4-FFF2-40B4-BE49-F238E27FC236}">
                <a16:creationId xmlns:a16="http://schemas.microsoft.com/office/drawing/2014/main" id="{A249CFCB-5211-41E3-BF69-C01857DA45C0}"/>
              </a:ext>
            </a:extLst>
          </p:cNvPr>
          <p:cNvSpPr/>
          <p:nvPr/>
        </p:nvSpPr>
        <p:spPr>
          <a:xfrm>
            <a:off x="2418767" y="3885384"/>
            <a:ext cx="936667" cy="369332"/>
          </a:xfrm>
          <a:prstGeom prst="rect">
            <a:avLst/>
          </a:prstGeom>
        </p:spPr>
        <p:txBody>
          <a:bodyPr wrap="none">
            <a:spAutoFit/>
          </a:bodyPr>
          <a:lstStyle/>
          <a:p>
            <a:r>
              <a:rPr lang="en-GB" dirty="0">
                <a:solidFill>
                  <a:schemeClr val="bg1"/>
                </a:solidFill>
              </a:rPr>
              <a:t>Figure 2</a:t>
            </a:r>
          </a:p>
        </p:txBody>
      </p:sp>
      <p:sp>
        <p:nvSpPr>
          <p:cNvPr id="7" name="Rectangle 6">
            <a:extLst>
              <a:ext uri="{FF2B5EF4-FFF2-40B4-BE49-F238E27FC236}">
                <a16:creationId xmlns:a16="http://schemas.microsoft.com/office/drawing/2014/main" id="{ECA2E945-B806-4F7A-BD05-E394598CBA59}"/>
              </a:ext>
            </a:extLst>
          </p:cNvPr>
          <p:cNvSpPr/>
          <p:nvPr/>
        </p:nvSpPr>
        <p:spPr>
          <a:xfrm>
            <a:off x="8575939" y="522634"/>
            <a:ext cx="936667" cy="369332"/>
          </a:xfrm>
          <a:prstGeom prst="rect">
            <a:avLst/>
          </a:prstGeom>
        </p:spPr>
        <p:txBody>
          <a:bodyPr wrap="none">
            <a:spAutoFit/>
          </a:bodyPr>
          <a:lstStyle/>
          <a:p>
            <a:r>
              <a:rPr lang="en-GB" dirty="0">
                <a:solidFill>
                  <a:schemeClr val="bg1"/>
                </a:solidFill>
              </a:rPr>
              <a:t>Figure 3</a:t>
            </a:r>
          </a:p>
        </p:txBody>
      </p:sp>
      <p:sp>
        <p:nvSpPr>
          <p:cNvPr id="11" name="Rectangle 10">
            <a:extLst>
              <a:ext uri="{FF2B5EF4-FFF2-40B4-BE49-F238E27FC236}">
                <a16:creationId xmlns:a16="http://schemas.microsoft.com/office/drawing/2014/main" id="{D5D35F2C-E5AC-442E-9D8E-4F2D83D84C61}"/>
              </a:ext>
            </a:extLst>
          </p:cNvPr>
          <p:cNvSpPr/>
          <p:nvPr/>
        </p:nvSpPr>
        <p:spPr>
          <a:xfrm>
            <a:off x="3562668" y="725448"/>
            <a:ext cx="3533457" cy="1477328"/>
          </a:xfrm>
          <a:prstGeom prst="rect">
            <a:avLst/>
          </a:prstGeom>
        </p:spPr>
        <p:txBody>
          <a:bodyPr wrap="square">
            <a:spAutoFit/>
          </a:bodyPr>
          <a:lstStyle/>
          <a:p>
            <a:r>
              <a:rPr lang="en-GB" dirty="0"/>
              <a:t>Figure 1 – this is the side of the tea cup showing the handle that could be shaped like bamboo with the front half of the dragon that wraps around the cup</a:t>
            </a:r>
          </a:p>
        </p:txBody>
      </p:sp>
      <p:sp>
        <p:nvSpPr>
          <p:cNvPr id="12" name="Rectangle 11">
            <a:extLst>
              <a:ext uri="{FF2B5EF4-FFF2-40B4-BE49-F238E27FC236}">
                <a16:creationId xmlns:a16="http://schemas.microsoft.com/office/drawing/2014/main" id="{128A0158-C689-4DCC-B063-EC64F6897B75}"/>
              </a:ext>
            </a:extLst>
          </p:cNvPr>
          <p:cNvSpPr/>
          <p:nvPr/>
        </p:nvSpPr>
        <p:spPr>
          <a:xfrm>
            <a:off x="176213" y="4346156"/>
            <a:ext cx="1919259" cy="1477328"/>
          </a:xfrm>
          <a:prstGeom prst="rect">
            <a:avLst/>
          </a:prstGeom>
        </p:spPr>
        <p:txBody>
          <a:bodyPr wrap="square">
            <a:spAutoFit/>
          </a:bodyPr>
          <a:lstStyle/>
          <a:p>
            <a:r>
              <a:rPr lang="en-GB" dirty="0"/>
              <a:t>Figure 2 – the made in japan </a:t>
            </a:r>
            <a:r>
              <a:rPr lang="en-GB" dirty="0" err="1"/>
              <a:t>scele</a:t>
            </a:r>
            <a:r>
              <a:rPr lang="en-GB" dirty="0"/>
              <a:t>, there was no stamping with a pattern just this </a:t>
            </a:r>
          </a:p>
        </p:txBody>
      </p:sp>
      <p:sp>
        <p:nvSpPr>
          <p:cNvPr id="13" name="Rectangle 12">
            <a:extLst>
              <a:ext uri="{FF2B5EF4-FFF2-40B4-BE49-F238E27FC236}">
                <a16:creationId xmlns:a16="http://schemas.microsoft.com/office/drawing/2014/main" id="{02F73C5D-D9C1-49DA-ACDD-FDC6A729EEBC}"/>
              </a:ext>
            </a:extLst>
          </p:cNvPr>
          <p:cNvSpPr/>
          <p:nvPr/>
        </p:nvSpPr>
        <p:spPr>
          <a:xfrm>
            <a:off x="8500716" y="4187862"/>
            <a:ext cx="3386484" cy="1754326"/>
          </a:xfrm>
          <a:prstGeom prst="rect">
            <a:avLst/>
          </a:prstGeom>
        </p:spPr>
        <p:txBody>
          <a:bodyPr wrap="square">
            <a:spAutoFit/>
          </a:bodyPr>
          <a:lstStyle/>
          <a:p>
            <a:r>
              <a:rPr lang="en-GB" dirty="0"/>
              <a:t>Figure 3 – figure 3 shows the face of the geisha when it is held up the light, the face of geishas vary on the different kinds of tea set you have. Ours is called Pensive geisha. </a:t>
            </a:r>
          </a:p>
        </p:txBody>
      </p:sp>
      <p:pic>
        <p:nvPicPr>
          <p:cNvPr id="20" name="Picture 4" descr="Image preview">
            <a:extLst>
              <a:ext uri="{FF2B5EF4-FFF2-40B4-BE49-F238E27FC236}">
                <a16:creationId xmlns:a16="http://schemas.microsoft.com/office/drawing/2014/main" id="{90E403F5-79CF-4569-BDCB-56C2B366ED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8026" y="2247084"/>
            <a:ext cx="2915567" cy="327660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a:extLst>
              <a:ext uri="{FF2B5EF4-FFF2-40B4-BE49-F238E27FC236}">
                <a16:creationId xmlns:a16="http://schemas.microsoft.com/office/drawing/2014/main" id="{B1BA0610-773E-41B1-95C1-2AE108F16C47}"/>
              </a:ext>
            </a:extLst>
          </p:cNvPr>
          <p:cNvSpPr/>
          <p:nvPr/>
        </p:nvSpPr>
        <p:spPr>
          <a:xfrm>
            <a:off x="4338026" y="2242498"/>
            <a:ext cx="936667" cy="369332"/>
          </a:xfrm>
          <a:prstGeom prst="rect">
            <a:avLst/>
          </a:prstGeom>
        </p:spPr>
        <p:txBody>
          <a:bodyPr wrap="none">
            <a:spAutoFit/>
          </a:bodyPr>
          <a:lstStyle/>
          <a:p>
            <a:r>
              <a:rPr lang="en-GB" dirty="0">
                <a:solidFill>
                  <a:schemeClr val="bg1"/>
                </a:solidFill>
              </a:rPr>
              <a:t>Figure 4</a:t>
            </a:r>
          </a:p>
        </p:txBody>
      </p:sp>
      <p:sp>
        <p:nvSpPr>
          <p:cNvPr id="14" name="Rectangle 13">
            <a:extLst>
              <a:ext uri="{FF2B5EF4-FFF2-40B4-BE49-F238E27FC236}">
                <a16:creationId xmlns:a16="http://schemas.microsoft.com/office/drawing/2014/main" id="{A43BFDAE-3468-495C-A843-06B7D7578D2E}"/>
              </a:ext>
            </a:extLst>
          </p:cNvPr>
          <p:cNvSpPr/>
          <p:nvPr/>
        </p:nvSpPr>
        <p:spPr>
          <a:xfrm>
            <a:off x="4220844" y="5665190"/>
            <a:ext cx="3386455" cy="923330"/>
          </a:xfrm>
          <a:prstGeom prst="rect">
            <a:avLst/>
          </a:prstGeom>
        </p:spPr>
        <p:txBody>
          <a:bodyPr wrap="square">
            <a:spAutoFit/>
          </a:bodyPr>
          <a:lstStyle/>
          <a:p>
            <a:r>
              <a:rPr lang="en-GB" dirty="0"/>
              <a:t>Figure 4 – this is a picture of the plate in the set that shows the dragon fully </a:t>
            </a:r>
          </a:p>
        </p:txBody>
      </p:sp>
    </p:spTree>
    <p:extLst>
      <p:ext uri="{BB962C8B-B14F-4D97-AF65-F5344CB8AC3E}">
        <p14:creationId xmlns:p14="http://schemas.microsoft.com/office/powerpoint/2010/main" val="3885717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2" descr="Image preview">
            <a:extLst>
              <a:ext uri="{FF2B5EF4-FFF2-40B4-BE49-F238E27FC236}">
                <a16:creationId xmlns:a16="http://schemas.microsoft.com/office/drawing/2014/main" id="{FDFA97F0-BF65-4389-B4A5-F3EB1131CD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99" r="5117" b="-1"/>
          <a:stretch/>
        </p:blipFill>
        <p:spPr bwMode="auto">
          <a:xfrm>
            <a:off x="4555236" y="6"/>
            <a:ext cx="7636763" cy="2762724"/>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8" name="Picture 6" descr="Image preview">
            <a:extLst>
              <a:ext uri="{FF2B5EF4-FFF2-40B4-BE49-F238E27FC236}">
                <a16:creationId xmlns:a16="http://schemas.microsoft.com/office/drawing/2014/main" id="{B2BEA325-FB22-4E71-BB28-F380FA0CB9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35" r="-4" b="4069"/>
          <a:stretch/>
        </p:blipFill>
        <p:spPr bwMode="auto">
          <a:xfrm>
            <a:off x="-1" y="2826737"/>
            <a:ext cx="4565779" cy="403126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125E7388-5118-444A-AC75-73A1948E9C80}"/>
              </a:ext>
            </a:extLst>
          </p:cNvPr>
          <p:cNvSpPr/>
          <p:nvPr/>
        </p:nvSpPr>
        <p:spPr>
          <a:xfrm>
            <a:off x="6838126" y="2826737"/>
            <a:ext cx="5742432" cy="969137"/>
          </a:xfrm>
          <a:prstGeom prst="rect">
            <a:avLst/>
          </a:prstGeom>
        </p:spPr>
        <p:txBody>
          <a:bodyPr vert="horz" lIns="91440" tIns="45720" rIns="91440" bIns="45720" rtlCol="0" anchor="ctr">
            <a:normAutofit/>
          </a:bodyPr>
          <a:lstStyle/>
          <a:p>
            <a:pPr>
              <a:lnSpc>
                <a:spcPct val="90000"/>
              </a:lnSpc>
              <a:spcAft>
                <a:spcPts val="600"/>
              </a:spcAft>
            </a:pPr>
            <a:r>
              <a:rPr lang="en-US" sz="2000" dirty="0"/>
              <a:t>Figure 6 – a picture of the full tea set that is in out living room</a:t>
            </a:r>
          </a:p>
        </p:txBody>
      </p:sp>
      <p:sp>
        <p:nvSpPr>
          <p:cNvPr id="19" name="Rectangle 18">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58239"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
        <p:nvSpPr>
          <p:cNvPr id="6" name="Rectangle 5">
            <a:extLst>
              <a:ext uri="{FF2B5EF4-FFF2-40B4-BE49-F238E27FC236}">
                <a16:creationId xmlns:a16="http://schemas.microsoft.com/office/drawing/2014/main" id="{9278F6FE-131F-41D0-9E16-58EC3D9C89A4}"/>
              </a:ext>
            </a:extLst>
          </p:cNvPr>
          <p:cNvSpPr/>
          <p:nvPr/>
        </p:nvSpPr>
        <p:spPr>
          <a:xfrm>
            <a:off x="374946" y="4449452"/>
            <a:ext cx="936667" cy="369332"/>
          </a:xfrm>
          <a:prstGeom prst="rect">
            <a:avLst/>
          </a:prstGeom>
        </p:spPr>
        <p:txBody>
          <a:bodyPr wrap="none">
            <a:spAutoFit/>
          </a:bodyPr>
          <a:lstStyle/>
          <a:p>
            <a:pPr>
              <a:spcAft>
                <a:spcPts val="600"/>
              </a:spcAft>
            </a:pPr>
            <a:r>
              <a:rPr lang="en-GB" dirty="0">
                <a:solidFill>
                  <a:schemeClr val="bg1"/>
                </a:solidFill>
              </a:rPr>
              <a:t>Figure 6</a:t>
            </a:r>
            <a:endParaRPr lang="en-GB">
              <a:solidFill>
                <a:schemeClr val="bg1"/>
              </a:solidFill>
            </a:endParaRPr>
          </a:p>
        </p:txBody>
      </p:sp>
      <p:sp>
        <p:nvSpPr>
          <p:cNvPr id="9" name="Rectangle 8">
            <a:extLst>
              <a:ext uri="{FF2B5EF4-FFF2-40B4-BE49-F238E27FC236}">
                <a16:creationId xmlns:a16="http://schemas.microsoft.com/office/drawing/2014/main" id="{B228145A-8F66-4551-9A70-62B2BAEDD332}"/>
              </a:ext>
            </a:extLst>
          </p:cNvPr>
          <p:cNvSpPr/>
          <p:nvPr/>
        </p:nvSpPr>
        <p:spPr>
          <a:xfrm>
            <a:off x="1431538" y="325348"/>
            <a:ext cx="1108318" cy="369332"/>
          </a:xfrm>
          <a:prstGeom prst="rect">
            <a:avLst/>
          </a:prstGeom>
        </p:spPr>
        <p:txBody>
          <a:bodyPr wrap="square">
            <a:spAutoFit/>
          </a:bodyPr>
          <a:lstStyle/>
          <a:p>
            <a:pPr>
              <a:spcAft>
                <a:spcPts val="600"/>
              </a:spcAft>
            </a:pPr>
            <a:r>
              <a:rPr lang="en-GB" dirty="0">
                <a:solidFill>
                  <a:schemeClr val="bg1"/>
                </a:solidFill>
              </a:rPr>
              <a:t>Figure 5</a:t>
            </a:r>
            <a:endParaRPr lang="en-GB">
              <a:solidFill>
                <a:schemeClr val="bg1"/>
              </a:solidFill>
            </a:endParaRPr>
          </a:p>
        </p:txBody>
      </p:sp>
      <p:sp>
        <p:nvSpPr>
          <p:cNvPr id="10" name="Rectangle 9">
            <a:extLst>
              <a:ext uri="{FF2B5EF4-FFF2-40B4-BE49-F238E27FC236}">
                <a16:creationId xmlns:a16="http://schemas.microsoft.com/office/drawing/2014/main" id="{23F8E7A9-CC75-4BC3-845D-07F47EE167D9}"/>
              </a:ext>
            </a:extLst>
          </p:cNvPr>
          <p:cNvSpPr/>
          <p:nvPr/>
        </p:nvSpPr>
        <p:spPr>
          <a:xfrm>
            <a:off x="139137" y="2112165"/>
            <a:ext cx="4276961" cy="646331"/>
          </a:xfrm>
          <a:prstGeom prst="rect">
            <a:avLst/>
          </a:prstGeom>
        </p:spPr>
        <p:txBody>
          <a:bodyPr wrap="square">
            <a:spAutoFit/>
          </a:bodyPr>
          <a:lstStyle/>
          <a:p>
            <a:pPr>
              <a:spcAft>
                <a:spcPts val="600"/>
              </a:spcAft>
            </a:pPr>
            <a:r>
              <a:rPr lang="en-GB" dirty="0"/>
              <a:t>figure 5 – the saucers. The tea set as a whole Is called dragon wear</a:t>
            </a:r>
          </a:p>
        </p:txBody>
      </p:sp>
    </p:spTree>
    <p:extLst>
      <p:ext uri="{BB962C8B-B14F-4D97-AF65-F5344CB8AC3E}">
        <p14:creationId xmlns:p14="http://schemas.microsoft.com/office/powerpoint/2010/main" val="719880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00001.png" descr="MindMap Preview" title="MindMap Preview">
            <a:extLst>
              <a:ext uri="{FF2B5EF4-FFF2-40B4-BE49-F238E27FC236}">
                <a16:creationId xmlns:a16="http://schemas.microsoft.com/office/drawing/2014/main" id="{5CEC03E9-D502-4F02-9E3E-AD113D6BF230}"/>
              </a:ext>
            </a:extLst>
          </p:cNvPr>
          <p:cNvPicPr/>
          <p:nvPr/>
        </p:nvPicPr>
        <p:blipFill>
          <a:blip r:embed="rId2" cstate="print"/>
          <a:srcRect/>
          <a:stretch>
            <a:fillRect/>
          </a:stretch>
        </p:blipFill>
        <p:spPr bwMode="auto">
          <a:xfrm>
            <a:off x="0" y="0"/>
            <a:ext cx="12192000" cy="6858000"/>
          </a:xfrm>
          <a:prstGeom prst="rect">
            <a:avLst/>
          </a:prstGeom>
          <a:noFill/>
          <a:ln>
            <a:noFill/>
          </a:ln>
        </p:spPr>
      </p:pic>
    </p:spTree>
    <p:extLst>
      <p:ext uri="{BB962C8B-B14F-4D97-AF65-F5344CB8AC3E}">
        <p14:creationId xmlns:p14="http://schemas.microsoft.com/office/powerpoint/2010/main" val="2899822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00001.png" descr="MindMap Preview" title="MindMap Preview">
            <a:extLst>
              <a:ext uri="{FF2B5EF4-FFF2-40B4-BE49-F238E27FC236}">
                <a16:creationId xmlns:a16="http://schemas.microsoft.com/office/drawing/2014/main" id="{19D6A195-DC9B-49E4-861D-1AD2F99B1E93}"/>
              </a:ext>
            </a:extLst>
          </p:cNvPr>
          <p:cNvPicPr/>
          <p:nvPr/>
        </p:nvPicPr>
        <p:blipFill>
          <a:blip r:embed="rId2" cstate="print"/>
          <a:srcRect/>
          <a:stretch>
            <a:fillRect/>
          </a:stretch>
        </p:blipFill>
        <p:spPr bwMode="auto">
          <a:xfrm>
            <a:off x="45720" y="617220"/>
            <a:ext cx="12100559" cy="5623560"/>
          </a:xfrm>
          <a:prstGeom prst="rect">
            <a:avLst/>
          </a:prstGeom>
          <a:noFill/>
          <a:ln>
            <a:noFill/>
          </a:ln>
        </p:spPr>
      </p:pic>
    </p:spTree>
    <p:extLst>
      <p:ext uri="{BB962C8B-B14F-4D97-AF65-F5344CB8AC3E}">
        <p14:creationId xmlns:p14="http://schemas.microsoft.com/office/powerpoint/2010/main" val="3702867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4600</TotalTime>
  <Words>157</Words>
  <Application>Microsoft Office PowerPoint</Application>
  <PresentationFormat>Widescreen</PresentationFormat>
  <Paragraphs>13</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Chapman (1902077)</dc:creator>
  <cp:lastModifiedBy>Hannah Chapman (1902077)</cp:lastModifiedBy>
  <cp:revision>5</cp:revision>
  <dcterms:created xsi:type="dcterms:W3CDTF">2020-04-21T15:33:27Z</dcterms:created>
  <dcterms:modified xsi:type="dcterms:W3CDTF">2020-04-24T20:13:45Z</dcterms:modified>
</cp:coreProperties>
</file>