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182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9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5EC9BA-4C10-3190-54AC-3F2F38EEAE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2" r="2834" b="124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95DEB6A-976D-98B6-8875-F4C240958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4800"/>
            <a:ext cx="12192000" cy="2743202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3000">
                <a:schemeClr val="bg1">
                  <a:alpha val="25000"/>
                </a:schemeClr>
              </a:gs>
              <a:gs pos="59000">
                <a:schemeClr val="bg1">
                  <a:alpha val="35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6C8E1-0E27-5019-4B62-6723C6D784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1" y="5728447"/>
            <a:ext cx="8201790" cy="960120"/>
          </a:xfrm>
          <a:ln>
            <a:noFill/>
          </a:ln>
        </p:spPr>
        <p:txBody>
          <a:bodyPr anchor="ctr">
            <a:normAutofit/>
          </a:bodyPr>
          <a:lstStyle/>
          <a:p>
            <a:pPr algn="l"/>
            <a:r>
              <a:rPr lang="en-GB"/>
              <a:t>My favourite series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6330B9-B827-69BA-D972-11F348D4A2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9" y="5728445"/>
            <a:ext cx="3409110" cy="950410"/>
          </a:xfrm>
        </p:spPr>
        <p:txBody>
          <a:bodyPr anchor="ctr">
            <a:normAutofit/>
          </a:bodyPr>
          <a:lstStyle/>
          <a:p>
            <a:pPr algn="r"/>
            <a:r>
              <a:rPr lang="en-GB" sz="1900" b="1" i="1" u="sng"/>
              <a:t>Benidorm</a:t>
            </a:r>
            <a:r>
              <a:rPr lang="en-GB" sz="1900"/>
              <a:t>!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8107100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4DC0B-B9C7-C0F2-C652-0B19D91EA8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71" b="940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A34EF-2CC1-7A6B-1754-8D285D078F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7365" y="5268812"/>
            <a:ext cx="7260542" cy="1228763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Introduction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6A72F9-AC27-83B0-D054-58E9084BF4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7908" y="5268812"/>
            <a:ext cx="3808373" cy="122876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Reasons why I love Benidorm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It’s funny and creative it makes you reminisce your past holidays</a:t>
            </a:r>
          </a:p>
          <a:p>
            <a:pPr algn="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715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8B1C393-6092-0697-2302-83D09152D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FDCE7-4E44-CBBD-08B2-3143689B6A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1821" y="5240215"/>
            <a:ext cx="8728364" cy="756184"/>
          </a:xfrm>
        </p:spPr>
        <p:txBody>
          <a:bodyPr>
            <a:normAutofit/>
          </a:bodyPr>
          <a:lstStyle/>
          <a:p>
            <a:r>
              <a:rPr lang="en-GB" sz="3600"/>
              <a:t>Characters</a:t>
            </a: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67426-E17D-334D-2DF7-2118A70D9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1815" y="5996399"/>
            <a:ext cx="8728363" cy="57898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 dirty="0"/>
              <a:t>Jake </a:t>
            </a:r>
            <a:r>
              <a:rPr lang="en-GB" sz="1100" dirty="0" err="1"/>
              <a:t>Canuso</a:t>
            </a:r>
            <a:r>
              <a:rPr lang="en-GB" sz="1100" dirty="0"/>
              <a:t> played at Mateo he is charming and confident man he’s very funny 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Johnny vegas payed as Geoff he’s funny with his mam noreen they have a funny relationship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859B43-E774-ED4C-D3A6-5FB530102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0" r="2" b="41221"/>
          <a:stretch>
            <a:fillRect/>
          </a:stretch>
        </p:blipFill>
        <p:spPr>
          <a:xfrm>
            <a:off x="1480" y="10"/>
            <a:ext cx="6070095" cy="49083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74A030-E80D-5FDE-1201-D773980B29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26" r="-1" b="45675"/>
          <a:stretch>
            <a:fillRect/>
          </a:stretch>
        </p:blipFill>
        <p:spPr>
          <a:xfrm>
            <a:off x="6125188" y="10"/>
            <a:ext cx="6070094" cy="49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738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4E5DC3-1174-F440-1ADD-50232488A8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r="9091" b="14221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462BF-F43D-2A93-9E8B-142C2F673A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918" y="3429000"/>
            <a:ext cx="4506064" cy="1888742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The shows humour/ style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A2C40-D909-1D29-02A7-5748D3F181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916" y="5428229"/>
            <a:ext cx="4506066" cy="899643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1500">
                <a:solidFill>
                  <a:srgbClr val="FFFFFF"/>
                </a:solidFill>
              </a:rPr>
              <a:t>The stereotype of this show is tacky British people on holiday but other all the show is funny and silly</a:t>
            </a:r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9817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797DE5A-DA89-0A80-C73D-8DCE1A3E2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B5869-B8BA-C396-B2B2-77B3CACB45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045" y="1174376"/>
            <a:ext cx="3509383" cy="2781752"/>
          </a:xfrm>
        </p:spPr>
        <p:txBody>
          <a:bodyPr>
            <a:normAutofit/>
          </a:bodyPr>
          <a:lstStyle/>
          <a:p>
            <a:pPr algn="l"/>
            <a:r>
              <a:rPr lang="en-GB"/>
              <a:t>Why I recommend this show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5C4151-56AF-623C-D5CE-8C6786DD1C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045" y="4062940"/>
            <a:ext cx="3509383" cy="1394913"/>
          </a:xfrm>
        </p:spPr>
        <p:txBody>
          <a:bodyPr>
            <a:normAutofit/>
          </a:bodyPr>
          <a:lstStyle/>
          <a:p>
            <a:pPr algn="l"/>
            <a:r>
              <a:rPr lang="en-GB"/>
              <a:t>It will make you laugh, I've watched this show over and over and I still can get enough of it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6DA0E2-FBED-B944-D149-61264CCA4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1" r="2" b="923"/>
          <a:stretch>
            <a:fillRect/>
          </a:stretch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151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3B85F9-9CA8-2B5F-4522-0B5D742E7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B7B2-D696-DDC1-CC26-679BF1975E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2720" y="1293963"/>
            <a:ext cx="4998300" cy="2459052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Conclusion</a:t>
            </a:r>
            <a:br>
              <a:rPr lang="en-GB" sz="4800"/>
            </a:br>
            <a:endParaRPr lang="en-US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03140-4AAB-4F89-906C-CB69E2628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2718" y="3874545"/>
            <a:ext cx="4998301" cy="1492585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The characters will make you laugh and you will have a great time watching it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8C64CA-07B4-42E0-09DB-06E2287E81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638" y="752475"/>
            <a:ext cx="5310996" cy="5244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05765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My favourite series </vt:lpstr>
      <vt:lpstr>Introduction </vt:lpstr>
      <vt:lpstr>Characters</vt:lpstr>
      <vt:lpstr>The shows humour/ style</vt:lpstr>
      <vt:lpstr>Why I recommend this show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favourite series </dc:title>
  <dc:creator>Mia Ace</dc:creator>
  <cp:lastModifiedBy>Mia Ace</cp:lastModifiedBy>
  <cp:revision>1</cp:revision>
  <dcterms:created xsi:type="dcterms:W3CDTF">2025-11-27T01:51:26Z</dcterms:created>
  <dcterms:modified xsi:type="dcterms:W3CDTF">2025-11-27T02:10:18Z</dcterms:modified>
</cp:coreProperties>
</file>