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2"/>
  </p:notesMasterIdLst>
  <p:sldIdLst>
    <p:sldId id="2561" r:id="rId5"/>
    <p:sldId id="2564" r:id="rId6"/>
    <p:sldId id="2565" r:id="rId7"/>
    <p:sldId id="2566" r:id="rId8"/>
    <p:sldId id="2567" r:id="rId9"/>
    <p:sldId id="2568" r:id="rId10"/>
    <p:sldId id="25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orkshop Introduction: Writing Concise Methods &amp; Results Sections" id="{35C40B3A-06FE-4F81-AFB9-3B82938002D1}">
          <p14:sldIdLst>
            <p14:sldId id="2561"/>
          </p14:sldIdLst>
        </p14:section>
        <p14:section name="Workshop Overview and Goals" id="{B0CCACDD-B2DE-45C3-97EF-3CCAD8760D9C}">
          <p14:sldIdLst/>
        </p14:section>
        <p14:section name="Methods Section Essentials" id="{B0FC6F1E-9EAA-4EE5-8940-2F9C8B89B812}">
          <p14:sldIdLst>
            <p14:sldId id="2564"/>
            <p14:sldId id="2565"/>
          </p14:sldIdLst>
        </p14:section>
        <p14:section name="Results Section Essentials" id="{4C383E85-4A30-4685-B0D1-02BF6366BB3E}">
          <p14:sldIdLst>
            <p14:sldId id="2566"/>
            <p14:sldId id="2567"/>
          </p14:sldIdLst>
        </p14:section>
        <p14:section name="Group Task Workflow" id="{458B04D8-4638-4BC7-9CD5-AB0194AE760A}">
          <p14:sldIdLst>
            <p14:sldId id="2568"/>
            <p14:sldId id="25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BA8586-8672-4E73-A3DA-2641FC32E035}" v="11" dt="2026-02-09T16:58:39.202"/>
  </p1510:revLst>
</p1510:revInfo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7769"/>
  </p:normalViewPr>
  <p:slideViewPr>
    <p:cSldViewPr snapToGrid="0">
      <p:cViewPr varScale="1">
        <p:scale>
          <a:sx n="79" d="100"/>
          <a:sy n="79" d="100"/>
        </p:scale>
        <p:origin x="112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2/10/26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AI-generated content may be incorrect.
---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607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Characteristics of High-Quality Methods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325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Participants section </a:t>
            </a:r>
            <a:r>
              <a:rPr lang="en-US" dirty="0"/>
              <a:t>should describe sample size and demographics succinctly; </a:t>
            </a:r>
          </a:p>
          <a:p>
            <a:r>
              <a:rPr lang="en-US" b="1" dirty="0"/>
              <a:t>Design section </a:t>
            </a:r>
            <a:r>
              <a:rPr lang="en-US" dirty="0"/>
              <a:t>should briefly outline the experimental or observational framework</a:t>
            </a:r>
          </a:p>
          <a:p>
            <a:r>
              <a:rPr lang="en-US" b="1" dirty="0"/>
              <a:t>Procedures section </a:t>
            </a:r>
            <a:r>
              <a:rPr lang="en-US" dirty="0"/>
              <a:t>should present essential steps of data collection without storytelling </a:t>
            </a:r>
          </a:p>
          <a:p>
            <a:r>
              <a:rPr lang="en-US" b="1" dirty="0"/>
              <a:t>Measures section </a:t>
            </a:r>
            <a:r>
              <a:rPr lang="en-US" dirty="0"/>
              <a:t>should indicate what variables were recorded and how</a:t>
            </a:r>
          </a:p>
          <a:p>
            <a:r>
              <a:rPr lang="en-US" b="1" dirty="0"/>
              <a:t>Data Analysis section </a:t>
            </a:r>
            <a:r>
              <a:rPr lang="en-US" dirty="0"/>
              <a:t>should specify the statistical tests used along with any software.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282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Principles for Reporting Scientific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7192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Choose whether a figure or table will best convey findings while remaining mindful of clarity, minimalism, and appropriate labelling. </a:t>
            </a:r>
          </a:p>
          <a:p>
            <a:r>
              <a:rPr lang="en-US" dirty="0"/>
              <a:t>e.g. comparing peak force between conditions, which may be displayed in a bar chart with error bars. visuals can reduce word count by illustrating trends clearly, allowing the written text to summarize patterns effectively.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9721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Steps for Collaborative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9214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
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540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t>2/10/26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2/10/26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t>2/10/26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60B404-9532-4DA8-8A40-EC339A5BE635}" type="datetime1">
              <a:rPr lang="en-US" smtClean="0"/>
              <a:pPr/>
              <a:t>2/10/26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247CA6-BC1D-429A-A289-4E939E49554A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1">
              <a:rPr lang="en-US" smtClean="0"/>
              <a:pPr/>
              <a:t>2/10/26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0E4242-8CA0-457D-B3B1-7D78B4164321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695276D-BBED-48BC-B459-1E9A16CF46CD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2/10/26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2/10/26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2/10/26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766791B-F730-470C-BD5E-FFF8D449589F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2/10/26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2/10/26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77A7CDD-9512-40CC-9351-FC0DE186CFBD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83EFCC7-B7E8-4ABE-BBCB-C75FD27800CD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1B1322-4C31-4D1F-88B1-5F79F56892AE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7735E4-737B-43D4-B991-92C3D63DE68F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7735E4-737B-43D4-B991-92C3D63DE68F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29247CA6-BC1D-429A-A289-4E939E49554A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F8418BD-2BA9-41CB-AB89-625779A7563D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DB3EA1-DD0C-4B8D-8364-52024B4530F1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157344-9CC7-412D-8C20-072BE86D5A11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2/10/26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BC2C1-E22B-3D98-23D6-2955D4188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 anchor="b">
            <a:normAutofit/>
          </a:bodyPr>
          <a:lstStyle/>
          <a:p>
            <a:r>
              <a:rPr lang="en-US" sz="5100"/>
              <a:t>Workshop Introduction: Writing Concise Methods &amp; Results Sections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97BBEE-1B4C-D800-3742-C6EB320F7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476FC5-780E-C543-19F7-387E94A9F92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/>
          <a:p>
            <a:r>
              <a:rPr lang="en-US"/>
              <a:t>Effective techniques for clear scientific communication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0E14AD-4AE3-6D26-7F4F-D8ED8FAADD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2/10/26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BBF1E-80AE-99F2-8397-38E43014F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99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ED8E6-5D65-AB00-ECEF-B2F11FC49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/>
          <a:p>
            <a:r>
              <a:rPr lang="en-US"/>
              <a:t>Methods Section Essentials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A030DC-634F-D62D-9BAF-39EBD3440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128525-0F4C-FB89-1762-C1313A6268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2/10/26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11173-FCEB-15C5-C33A-A9762D85F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83490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D6F5E-678A-0D85-52BD-3E9A0C365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 sz="3000"/>
              <a:t>Characteristics of High-Quality Methods Writing</a:t>
            </a:r>
          </a:p>
        </p:txBody>
      </p:sp>
      <p:pic>
        <p:nvPicPr>
          <p:cNvPr id="8" name="Content Placeholder 7" descr="COVID-19 Coronavirus Research Success">
            <a:extLst>
              <a:ext uri="{FF2B5EF4-FFF2-40B4-BE49-F238E27FC236}">
                <a16:creationId xmlns:a16="http://schemas.microsoft.com/office/drawing/2014/main" id="{E7CD8CC0-8847-4EAD-97DE-9CF9D5C8287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7329" r="33510" b="-2"/>
          <a:stretch>
            <a:fillRect/>
          </a:stretch>
        </p:blipFill>
        <p:spPr>
          <a:xfrm>
            <a:off x="20" y="1"/>
            <a:ext cx="4023340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F52969-C3E1-793C-7DF5-E0246D6BE62D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480560" y="1380744"/>
            <a:ext cx="6858000" cy="498348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Structured Scientific Subheadings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Using standard subheadings like Participants, Design, Procedures enhances clarity and organization in Methods writing.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Clear and Concise Descriptions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Each subsection should provide essential details without unnecessary storytelling for precise communication.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Replicability Focus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Methods must include enough detail for another researcher to replicate the study accurately, following conventions.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Use of Past Tense and Passive Voice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Adhering to past tense and passive voice aligns with sport and exercise science writing norms.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7E36CB1-1B98-4128-1CFF-30C2D0712AF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E765B10-D26A-480A-9509-A9831C5E60D8}" type="datetime1">
              <a:rPr lang="en-US" smtClean="0"/>
              <a:pPr>
                <a:spcAft>
                  <a:spcPts val="600"/>
                </a:spcAft>
              </a:pPr>
              <a:t>2/10/26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D9172E-1D5B-4D89-74DA-B6ACDC81ACE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10292565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E4C45A-295C-305C-4BB8-97D60A83416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50737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CABA4-6E87-72C9-382A-B300A5894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/>
          <a:p>
            <a:r>
              <a:rPr lang="en-US"/>
              <a:t>Results Section Essentials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567EAF-16B9-4FD1-F87A-DDEF6DE9C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AFB13B-550E-3B07-36D3-D65664FE30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2/10/26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F7DD3-A137-7C16-B099-EEBDF81F2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92783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FC0C-875B-8ADE-2BE6-65B37704D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 sz="3000"/>
              <a:t>Principles for Reporting Scientific Results</a:t>
            </a:r>
          </a:p>
        </p:txBody>
      </p:sp>
      <p:pic>
        <p:nvPicPr>
          <p:cNvPr id="8" name="Content Placeholder 7" descr="A computer futuristic digital program hud interface with a personal control system over a network, in which the computer uses the interface to interact with the user.">
            <a:extLst>
              <a:ext uri="{FF2B5EF4-FFF2-40B4-BE49-F238E27FC236}">
                <a16:creationId xmlns:a16="http://schemas.microsoft.com/office/drawing/2014/main" id="{17952414-C4E4-4885-B7FC-31A773A0309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1401" r="37652" b="-1"/>
          <a:stretch>
            <a:fillRect/>
          </a:stretch>
        </p:blipFill>
        <p:spPr>
          <a:xfrm>
            <a:off x="20" y="1"/>
            <a:ext cx="4023340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2258AF-C0D1-300C-2FDE-2BC150384D65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480560" y="1380744"/>
            <a:ext cx="6858000" cy="498348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Focus on Reporting Results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Report findings only in the Results section; interpretation belongs in the Discussion.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Use of Statistical Conventions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Report descriptive statistics like mean ± standard deviation and inferential stats including t-tests and p-values.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Effective Data Visualization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Choose between figures or tables that best convey data clearly and minimally with proper labelling.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Clarity and Consistency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Present data succinctly ensuring accuracy, consistent units, notation, and adherence to scientific norms.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9EFE3A7-E042-89E6-D49B-62C7901810C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E765B10-D26A-480A-9509-A9831C5E60D8}" type="datetime1">
              <a:rPr lang="en-US" smtClean="0"/>
              <a:pPr>
                <a:spcAft>
                  <a:spcPts val="600"/>
                </a:spcAft>
              </a:pPr>
              <a:t>2/10/26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F41725-FEA8-C141-6AA0-92EC42F52DE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10292565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55708A-3903-7932-36F2-810225D163A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78062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0634E-4BBF-010D-08E5-6CB4B4860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/>
          <a:p>
            <a:r>
              <a:rPr lang="en-US"/>
              <a:t>Group Task Workflow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7ED620-ABCD-EB5C-F96E-32B50AD19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2768B-B4C2-6D1A-E463-091CACC3D9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2/10/26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EB81BD-AC81-B588-A3E2-64ACAD6DE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43345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8F232-1714-A21C-2D62-D1B8E3FFB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 sz="3000"/>
              <a:t>Steps for Collaborative Writing</a:t>
            </a:r>
          </a:p>
        </p:txBody>
      </p:sp>
      <p:pic>
        <p:nvPicPr>
          <p:cNvPr id="8" name="Content Placeholder 7" descr="Teamwork">
            <a:extLst>
              <a:ext uri="{FF2B5EF4-FFF2-40B4-BE49-F238E27FC236}">
                <a16:creationId xmlns:a16="http://schemas.microsoft.com/office/drawing/2014/main" id="{69C943DB-CE3E-4DDC-BF42-2247B90BC54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5165" r="25674" b="-2"/>
          <a:stretch>
            <a:fillRect/>
          </a:stretch>
        </p:blipFill>
        <p:spPr>
          <a:xfrm>
            <a:off x="20" y="1"/>
            <a:ext cx="4023340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33CD87-D44B-3299-DBC2-5780A238075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480560" y="1380744"/>
            <a:ext cx="6858000" cy="498348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Role Assignment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Assign roles like writer, statistician, designer, and editor to ensure clear task division and engagement.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Data Review and Methods Drafting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Review data variables and statistics, then draft the Methods section concisely using a template.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Figure/Table Construction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Create accurate figures or tables like bar graphs and scatterplots to represent findings visually.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Results Drafting and Peer Critique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Write Results section with statistical narrative and conduct peer review to ensure clarity and accuracy.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50FC62A-24BF-FE58-A428-860440D995A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E765B10-D26A-480A-9509-A9831C5E60D8}" type="datetime1">
              <a:rPr lang="en-US" smtClean="0"/>
              <a:pPr>
                <a:spcAft>
                  <a:spcPts val="600"/>
                </a:spcAft>
              </a:pPr>
              <a:t>2/10/26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B2C122-718B-36D1-D016-AEE24368EB7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10292565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88582E-0454-62F8-0F38-BB5A4BDF29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9737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17086CA-2203-47FE-BEEA-0085B9A26035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6484576-6FED-48EC-8561-A69AF722D2D1}">
  <ds:schemaRefs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230e9df3-be65-4c73-a93b-d1236ebd677e"/>
    <ds:schemaRef ds:uri="16c05727-aa75-4e4a-9b5f-8a80a1165891"/>
    <ds:schemaRef ds:uri="http://purl.org/dc/terms/"/>
    <ds:schemaRef ds:uri="71af3243-3dd4-4a8d-8c0d-dd76da1f02a5"/>
    <ds:schemaRef ds:uri="http://schemas.microsoft.com/sharepoint/v3"/>
    <ds:schemaRef ds:uri="http://schemas.microsoft.com/office/2006/metadata/properties"/>
    <ds:schemaRef ds:uri="http://purl.org/dc/dcmitype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463</Words>
  <Application>Microsoft Macintosh PowerPoint</Application>
  <PresentationFormat>Widescreen</PresentationFormat>
  <Paragraphs>72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Felix Titling</vt:lpstr>
      <vt:lpstr>Goudy Old Style</vt:lpstr>
      <vt:lpstr>Archway</vt:lpstr>
      <vt:lpstr>Workshop Introduction: Writing Concise Methods &amp; Results Sections</vt:lpstr>
      <vt:lpstr>Methods Section Essentials</vt:lpstr>
      <vt:lpstr>Characteristics of High-Quality Methods Writing</vt:lpstr>
      <vt:lpstr>Results Section Essentials</vt:lpstr>
      <vt:lpstr>Principles for Reporting Scientific Results</vt:lpstr>
      <vt:lpstr>Group Task Workflow</vt:lpstr>
      <vt:lpstr>Steps for Collaborative Writing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Geraint Forster</cp:lastModifiedBy>
  <cp:revision>3</cp:revision>
  <dcterms:created xsi:type="dcterms:W3CDTF">2025-02-27T07:13:53Z</dcterms:created>
  <dcterms:modified xsi:type="dcterms:W3CDTF">2026-02-10T09:08:11Z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