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5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0" r:id="rId1"/>
  </p:sldMasterIdLst>
  <p:notesMasterIdLst>
    <p:notesMasterId r:id="rId36"/>
  </p:notesMasterIdLst>
  <p:handoutMasterIdLst>
    <p:handoutMasterId r:id="rId37"/>
  </p:handoutMasterIdLst>
  <p:sldIdLst>
    <p:sldId id="256" r:id="rId2"/>
    <p:sldId id="295" r:id="rId3"/>
    <p:sldId id="385" r:id="rId4"/>
    <p:sldId id="269" r:id="rId5"/>
    <p:sldId id="279" r:id="rId6"/>
    <p:sldId id="280" r:id="rId7"/>
    <p:sldId id="281" r:id="rId8"/>
    <p:sldId id="282" r:id="rId9"/>
    <p:sldId id="262" r:id="rId10"/>
    <p:sldId id="289" r:id="rId11"/>
    <p:sldId id="383" r:id="rId12"/>
    <p:sldId id="291" r:id="rId13"/>
    <p:sldId id="292" r:id="rId14"/>
    <p:sldId id="293" r:id="rId15"/>
    <p:sldId id="294" r:id="rId16"/>
    <p:sldId id="284" r:id="rId17"/>
    <p:sldId id="298" r:id="rId18"/>
    <p:sldId id="302" r:id="rId19"/>
    <p:sldId id="303" r:id="rId20"/>
    <p:sldId id="304" r:id="rId21"/>
    <p:sldId id="260" r:id="rId22"/>
    <p:sldId id="261" r:id="rId23"/>
    <p:sldId id="299" r:id="rId24"/>
    <p:sldId id="266" r:id="rId25"/>
    <p:sldId id="287" r:id="rId26"/>
    <p:sldId id="300" r:id="rId27"/>
    <p:sldId id="301" r:id="rId28"/>
    <p:sldId id="306" r:id="rId29"/>
    <p:sldId id="374" r:id="rId30"/>
    <p:sldId id="376" r:id="rId31"/>
    <p:sldId id="382" r:id="rId32"/>
    <p:sldId id="322" r:id="rId33"/>
    <p:sldId id="323" r:id="rId34"/>
    <p:sldId id="384" r:id="rId35"/>
  </p:sldIdLst>
  <p:sldSz cx="9144000" cy="6858000" type="screen4x3"/>
  <p:notesSz cx="6797675" cy="9926638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6">
          <p15:clr>
            <a:srgbClr val="A4A3A4"/>
          </p15:clr>
        </p15:guide>
        <p15:guide id="2" pos="214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BF7FD"/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808D476-C7B0-47CC-8F13-ADFF1867C663}" v="131" dt="2022-02-11T15:56:53.40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0"/>
    <p:restoredTop sz="94632"/>
  </p:normalViewPr>
  <p:slideViewPr>
    <p:cSldViewPr>
      <p:cViewPr varScale="1">
        <p:scale>
          <a:sx n="87" d="100"/>
          <a:sy n="87" d="100"/>
        </p:scale>
        <p:origin x="42" y="225"/>
      </p:cViewPr>
      <p:guideLst>
        <p:guide orient="horz" pos="2160"/>
        <p:guide pos="2880"/>
      </p:guideLst>
    </p:cSldViewPr>
  </p:slideViewPr>
  <p:notesTextViewPr>
    <p:cViewPr>
      <p:scale>
        <a:sx n="3" d="2"/>
        <a:sy n="3" d="2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76" d="100"/>
          <a:sy n="76" d="100"/>
        </p:scale>
        <p:origin x="-2214" y="-108"/>
      </p:cViewPr>
      <p:guideLst>
        <p:guide orient="horz" pos="3126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microsoft.com/office/2015/10/relationships/revisionInfo" Target="revisionInfo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handoutMaster" Target="handoutMasters/handoutMaster1.xml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presProps" Target="presProps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svg"/><Relationship Id="rId1" Type="http://schemas.openxmlformats.org/officeDocument/2006/relationships/image" Target="../media/image6.svg"/><Relationship Id="rId4" Type="http://schemas.openxmlformats.org/officeDocument/2006/relationships/image" Target="../media/image9.svg"/></Relationships>
</file>

<file path=ppt/diagrams/_rels/data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svg"/><Relationship Id="rId1" Type="http://schemas.openxmlformats.org/officeDocument/2006/relationships/image" Target="../media/image11.svg"/></Relationships>
</file>

<file path=ppt/diagrams/_rels/data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svg"/><Relationship Id="rId1" Type="http://schemas.openxmlformats.org/officeDocument/2006/relationships/image" Target="../media/image20.sv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svg"/><Relationship Id="rId3" Type="http://schemas.openxmlformats.org/officeDocument/2006/relationships/image" Target="../media/image25.svg"/><Relationship Id="rId7" Type="http://schemas.openxmlformats.org/officeDocument/2006/relationships/image" Target="../media/image29.svg"/><Relationship Id="rId2" Type="http://schemas.openxmlformats.org/officeDocument/2006/relationships/image" Target="../media/image24.svg"/><Relationship Id="rId1" Type="http://schemas.openxmlformats.org/officeDocument/2006/relationships/image" Target="../media/image23.svg"/><Relationship Id="rId6" Type="http://schemas.openxmlformats.org/officeDocument/2006/relationships/image" Target="../media/image28.svg"/><Relationship Id="rId5" Type="http://schemas.openxmlformats.org/officeDocument/2006/relationships/image" Target="../media/image27.svg"/><Relationship Id="rId4" Type="http://schemas.openxmlformats.org/officeDocument/2006/relationships/image" Target="../media/image26.sv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svg"/><Relationship Id="rId2" Type="http://schemas.openxmlformats.org/officeDocument/2006/relationships/image" Target="../media/image32.svg"/><Relationship Id="rId1" Type="http://schemas.openxmlformats.org/officeDocument/2006/relationships/image" Target="../media/image31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svg"/><Relationship Id="rId1" Type="http://schemas.openxmlformats.org/officeDocument/2006/relationships/image" Target="../media/image6.svg"/><Relationship Id="rId4" Type="http://schemas.openxmlformats.org/officeDocument/2006/relationships/image" Target="../media/image9.svg"/></Relationships>
</file>

<file path=ppt/diagrams/_rels/drawing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svg"/><Relationship Id="rId1" Type="http://schemas.openxmlformats.org/officeDocument/2006/relationships/image" Target="../media/image11.svg"/></Relationships>
</file>

<file path=ppt/diagrams/_rels/drawing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svg"/><Relationship Id="rId1" Type="http://schemas.openxmlformats.org/officeDocument/2006/relationships/image" Target="../media/image20.sv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svg"/><Relationship Id="rId3" Type="http://schemas.openxmlformats.org/officeDocument/2006/relationships/image" Target="../media/image25.svg"/><Relationship Id="rId7" Type="http://schemas.openxmlformats.org/officeDocument/2006/relationships/image" Target="../media/image29.svg"/><Relationship Id="rId2" Type="http://schemas.openxmlformats.org/officeDocument/2006/relationships/image" Target="../media/image24.svg"/><Relationship Id="rId1" Type="http://schemas.openxmlformats.org/officeDocument/2006/relationships/image" Target="../media/image23.svg"/><Relationship Id="rId6" Type="http://schemas.openxmlformats.org/officeDocument/2006/relationships/image" Target="../media/image28.svg"/><Relationship Id="rId5" Type="http://schemas.openxmlformats.org/officeDocument/2006/relationships/image" Target="../media/image27.svg"/><Relationship Id="rId4" Type="http://schemas.openxmlformats.org/officeDocument/2006/relationships/image" Target="../media/image26.sv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svg"/><Relationship Id="rId2" Type="http://schemas.openxmlformats.org/officeDocument/2006/relationships/image" Target="../media/image32.svg"/><Relationship Id="rId1" Type="http://schemas.openxmlformats.org/officeDocument/2006/relationships/image" Target="../media/image3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>
        <a:alpha val="0"/>
      </a:schemeClr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D88F5D5-38EA-4B82-BE14-D8453C188CA9}" type="doc">
      <dgm:prSet loTypeId="urn:microsoft.com/office/officeart/2005/8/layout/arrow5" loCatId="relationship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2D6B0661-6E84-4226-8DE7-74402554F6FA}">
      <dgm:prSet/>
      <dgm:spPr/>
      <dgm:t>
        <a:bodyPr/>
        <a:lstStyle/>
        <a:p>
          <a:r>
            <a:rPr lang="en-GB" dirty="0"/>
            <a:t>The most successful organisations are those that are most agile and adaptable</a:t>
          </a:r>
          <a:endParaRPr lang="en-US" dirty="0"/>
        </a:p>
      </dgm:t>
    </dgm:pt>
    <dgm:pt modelId="{74949C32-95A8-47B8-8626-5CD965F8CD13}" type="parTrans" cxnId="{06A6F946-4BDF-4655-8FA3-C29F9A727109}">
      <dgm:prSet/>
      <dgm:spPr/>
      <dgm:t>
        <a:bodyPr/>
        <a:lstStyle/>
        <a:p>
          <a:endParaRPr lang="en-US"/>
        </a:p>
      </dgm:t>
    </dgm:pt>
    <dgm:pt modelId="{99001CD7-C620-4B16-831E-8B4F15B83CEB}" type="sibTrans" cxnId="{06A6F946-4BDF-4655-8FA3-C29F9A727109}">
      <dgm:prSet/>
      <dgm:spPr/>
      <dgm:t>
        <a:bodyPr/>
        <a:lstStyle/>
        <a:p>
          <a:endParaRPr lang="en-US"/>
        </a:p>
      </dgm:t>
    </dgm:pt>
    <dgm:pt modelId="{A8F939DD-BF76-4213-A070-D06516972959}">
      <dgm:prSet/>
      <dgm:spPr/>
      <dgm:t>
        <a:bodyPr/>
        <a:lstStyle/>
        <a:p>
          <a:r>
            <a:rPr lang="en-GB"/>
            <a:t>In today’s world, organisations must respond effectively to change or risk jeopardising the organisations performance, productivity and survivability.</a:t>
          </a:r>
          <a:endParaRPr lang="en-US"/>
        </a:p>
      </dgm:t>
    </dgm:pt>
    <dgm:pt modelId="{B689EDBC-94E5-43DD-A61A-DE2DFA8CABE9}" type="parTrans" cxnId="{6A619FB8-01C8-45E2-9DDB-46105E4F1F0A}">
      <dgm:prSet/>
      <dgm:spPr/>
      <dgm:t>
        <a:bodyPr/>
        <a:lstStyle/>
        <a:p>
          <a:endParaRPr lang="en-US"/>
        </a:p>
      </dgm:t>
    </dgm:pt>
    <dgm:pt modelId="{DDB01129-A5D9-40E3-861D-60C2F7B60859}" type="sibTrans" cxnId="{6A619FB8-01C8-45E2-9DDB-46105E4F1F0A}">
      <dgm:prSet/>
      <dgm:spPr/>
      <dgm:t>
        <a:bodyPr/>
        <a:lstStyle/>
        <a:p>
          <a:endParaRPr lang="en-US"/>
        </a:p>
      </dgm:t>
    </dgm:pt>
    <dgm:pt modelId="{EAC40042-5529-43FF-B2BA-B106E044CB4A}" type="pres">
      <dgm:prSet presAssocID="{8D88F5D5-38EA-4B82-BE14-D8453C188CA9}" presName="diagram" presStyleCnt="0">
        <dgm:presLayoutVars>
          <dgm:dir/>
          <dgm:resizeHandles val="exact"/>
        </dgm:presLayoutVars>
      </dgm:prSet>
      <dgm:spPr/>
    </dgm:pt>
    <dgm:pt modelId="{FD0D3A57-A5FA-42F7-A74D-C1FA1358196D}" type="pres">
      <dgm:prSet presAssocID="{2D6B0661-6E84-4226-8DE7-74402554F6FA}" presName="arrow" presStyleLbl="node1" presStyleIdx="0" presStyleCnt="2">
        <dgm:presLayoutVars>
          <dgm:bulletEnabled val="1"/>
        </dgm:presLayoutVars>
      </dgm:prSet>
      <dgm:spPr/>
    </dgm:pt>
    <dgm:pt modelId="{10ADCAAD-E173-491A-8B14-5E71CB79A84A}" type="pres">
      <dgm:prSet presAssocID="{A8F939DD-BF76-4213-A070-D06516972959}" presName="arrow" presStyleLbl="node1" presStyleIdx="1" presStyleCnt="2">
        <dgm:presLayoutVars>
          <dgm:bulletEnabled val="1"/>
        </dgm:presLayoutVars>
      </dgm:prSet>
      <dgm:spPr/>
    </dgm:pt>
  </dgm:ptLst>
  <dgm:cxnLst>
    <dgm:cxn modelId="{FC13EE04-3929-46D2-AD74-91CD059169D7}" type="presOf" srcId="{A8F939DD-BF76-4213-A070-D06516972959}" destId="{10ADCAAD-E173-491A-8B14-5E71CB79A84A}" srcOrd="0" destOrd="0" presId="urn:microsoft.com/office/officeart/2005/8/layout/arrow5"/>
    <dgm:cxn modelId="{AE5B750A-1AB1-4DD0-B2A0-B6417AF00501}" type="presOf" srcId="{2D6B0661-6E84-4226-8DE7-74402554F6FA}" destId="{FD0D3A57-A5FA-42F7-A74D-C1FA1358196D}" srcOrd="0" destOrd="0" presId="urn:microsoft.com/office/officeart/2005/8/layout/arrow5"/>
    <dgm:cxn modelId="{A264BB3E-F4B6-4076-809E-4ECD596DF401}" type="presOf" srcId="{8D88F5D5-38EA-4B82-BE14-D8453C188CA9}" destId="{EAC40042-5529-43FF-B2BA-B106E044CB4A}" srcOrd="0" destOrd="0" presId="urn:microsoft.com/office/officeart/2005/8/layout/arrow5"/>
    <dgm:cxn modelId="{06A6F946-4BDF-4655-8FA3-C29F9A727109}" srcId="{8D88F5D5-38EA-4B82-BE14-D8453C188CA9}" destId="{2D6B0661-6E84-4226-8DE7-74402554F6FA}" srcOrd="0" destOrd="0" parTransId="{74949C32-95A8-47B8-8626-5CD965F8CD13}" sibTransId="{99001CD7-C620-4B16-831E-8B4F15B83CEB}"/>
    <dgm:cxn modelId="{6A619FB8-01C8-45E2-9DDB-46105E4F1F0A}" srcId="{8D88F5D5-38EA-4B82-BE14-D8453C188CA9}" destId="{A8F939DD-BF76-4213-A070-D06516972959}" srcOrd="1" destOrd="0" parTransId="{B689EDBC-94E5-43DD-A61A-DE2DFA8CABE9}" sibTransId="{DDB01129-A5D9-40E3-861D-60C2F7B60859}"/>
    <dgm:cxn modelId="{20D43281-B445-4C0A-8067-4F93163325AE}" type="presParOf" srcId="{EAC40042-5529-43FF-B2BA-B106E044CB4A}" destId="{FD0D3A57-A5FA-42F7-A74D-C1FA1358196D}" srcOrd="0" destOrd="0" presId="urn:microsoft.com/office/officeart/2005/8/layout/arrow5"/>
    <dgm:cxn modelId="{C6069083-8B04-4C87-A7D2-00F52D960089}" type="presParOf" srcId="{EAC40042-5529-43FF-B2BA-B106E044CB4A}" destId="{10ADCAAD-E173-491A-8B14-5E71CB79A84A}" srcOrd="1" destOrd="0" presId="urn:microsoft.com/office/officeart/2005/8/layout/arrow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37719BD-543D-4AAA-9C51-42C05C2662D8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EF617AEB-1B24-4E41-AAAE-CA6BADD9F273}">
      <dgm:prSet custT="1"/>
      <dgm:spPr/>
      <dgm:t>
        <a:bodyPr/>
        <a:lstStyle/>
        <a:p>
          <a:r>
            <a:rPr lang="en-US" sz="2000" dirty="0" err="1">
              <a:latin typeface="Arial" panose="020B0604020202020204" pitchFamily="34" charset="0"/>
              <a:cs typeface="Arial" panose="020B0604020202020204" pitchFamily="34" charset="0"/>
            </a:rPr>
            <a:t>Organisations</a:t>
          </a: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 that make changes FASTER, BETTER, EASIER AND CHEAPER </a:t>
          </a:r>
          <a:r>
            <a:rPr lang="en-US" sz="2000" u="sng" dirty="0">
              <a:latin typeface="Arial" panose="020B0604020202020204" pitchFamily="34" charset="0"/>
              <a:cs typeface="Arial" panose="020B0604020202020204" pitchFamily="34" charset="0"/>
            </a:rPr>
            <a:t>will</a:t>
          </a: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 have the competitive advantage</a:t>
          </a:r>
        </a:p>
      </dgm:t>
    </dgm:pt>
    <dgm:pt modelId="{0087D9DD-5C9A-419B-877E-48D5B27AC192}" type="parTrans" cxnId="{57F124AC-3CD9-46B5-A304-FF30AB1AD0A9}">
      <dgm:prSet/>
      <dgm:spPr/>
      <dgm:t>
        <a:bodyPr/>
        <a:lstStyle/>
        <a:p>
          <a:endParaRPr lang="en-US"/>
        </a:p>
      </dgm:t>
    </dgm:pt>
    <dgm:pt modelId="{B05FC515-A150-4208-82B7-23D6AD4B0396}" type="sibTrans" cxnId="{57F124AC-3CD9-46B5-A304-FF30AB1AD0A9}">
      <dgm:prSet/>
      <dgm:spPr/>
      <dgm:t>
        <a:bodyPr/>
        <a:lstStyle/>
        <a:p>
          <a:endParaRPr lang="en-US"/>
        </a:p>
      </dgm:t>
    </dgm:pt>
    <dgm:pt modelId="{5FDF0AFA-1B18-4761-8931-A74002AC4510}">
      <dgm:prSet/>
      <dgm:spPr/>
      <dgm:t>
        <a:bodyPr/>
        <a:lstStyle/>
        <a:p>
          <a:r>
            <a:rPr lang="en-US" dirty="0"/>
            <a:t>21</a:t>
          </a:r>
          <a:r>
            <a:rPr lang="en-US" baseline="30000" dirty="0"/>
            <a:t>st</a:t>
          </a:r>
          <a:r>
            <a:rPr lang="en-US" dirty="0"/>
            <a:t> century </a:t>
          </a:r>
          <a:r>
            <a:rPr lang="en-US" dirty="0" err="1"/>
            <a:t>organisations</a:t>
          </a:r>
          <a:r>
            <a:rPr lang="en-US" dirty="0"/>
            <a:t> face multiple challenges.  Therefore, flexibility and adaptability are key</a:t>
          </a:r>
        </a:p>
      </dgm:t>
    </dgm:pt>
    <dgm:pt modelId="{3DFE10B7-F7B9-4890-8DF8-1603999B95AA}" type="parTrans" cxnId="{661988D2-0DA1-4417-85F7-DF3F4A3B535A}">
      <dgm:prSet/>
      <dgm:spPr/>
      <dgm:t>
        <a:bodyPr/>
        <a:lstStyle/>
        <a:p>
          <a:endParaRPr lang="en-US"/>
        </a:p>
      </dgm:t>
    </dgm:pt>
    <dgm:pt modelId="{97CCBD2F-4CFB-4C13-B701-BA3B06D6E31B}" type="sibTrans" cxnId="{661988D2-0DA1-4417-85F7-DF3F4A3B535A}">
      <dgm:prSet/>
      <dgm:spPr/>
      <dgm:t>
        <a:bodyPr/>
        <a:lstStyle/>
        <a:p>
          <a:endParaRPr lang="en-US"/>
        </a:p>
      </dgm:t>
    </dgm:pt>
    <dgm:pt modelId="{09A3CCF6-73B4-4BFA-9DDF-5CDB080FD6DD}">
      <dgm:prSet/>
      <dgm:spPr/>
      <dgm:t>
        <a:bodyPr/>
        <a:lstStyle/>
        <a:p>
          <a:r>
            <a:rPr lang="en-US" dirty="0"/>
            <a:t>No company today is in a particularly stable environment, including Microsoft, Apple, Tesco</a:t>
          </a:r>
        </a:p>
      </dgm:t>
    </dgm:pt>
    <dgm:pt modelId="{463D4469-C8E0-46F3-89FC-3E0582B190EC}" type="parTrans" cxnId="{EE64111B-10F9-4B05-A56C-B0B5D7A12A84}">
      <dgm:prSet/>
      <dgm:spPr/>
      <dgm:t>
        <a:bodyPr/>
        <a:lstStyle/>
        <a:p>
          <a:endParaRPr lang="en-US"/>
        </a:p>
      </dgm:t>
    </dgm:pt>
    <dgm:pt modelId="{D603B02C-B461-4A66-8FAE-8FF4E13B34B8}" type="sibTrans" cxnId="{EE64111B-10F9-4B05-A56C-B0B5D7A12A84}">
      <dgm:prSet/>
      <dgm:spPr/>
      <dgm:t>
        <a:bodyPr/>
        <a:lstStyle/>
        <a:p>
          <a:endParaRPr lang="en-US"/>
        </a:p>
      </dgm:t>
    </dgm:pt>
    <dgm:pt modelId="{991F5942-210D-40BA-8590-54D1C1A5D683}">
      <dgm:prSet/>
      <dgm:spPr/>
      <dgm:t>
        <a:bodyPr/>
        <a:lstStyle/>
        <a:p>
          <a:r>
            <a:rPr lang="en-US"/>
            <a:t>Innovation and positive response to change are Key!  But why?</a:t>
          </a:r>
        </a:p>
      </dgm:t>
    </dgm:pt>
    <dgm:pt modelId="{9CA08C92-5688-41D9-A932-47DB9537FF3A}" type="parTrans" cxnId="{6A6AA2B1-1E8F-4177-9119-A8C30BF1AFD8}">
      <dgm:prSet/>
      <dgm:spPr/>
      <dgm:t>
        <a:bodyPr/>
        <a:lstStyle/>
        <a:p>
          <a:endParaRPr lang="en-US"/>
        </a:p>
      </dgm:t>
    </dgm:pt>
    <dgm:pt modelId="{BB3D8D15-47DE-4D7D-81E5-77BFEA48792D}" type="sibTrans" cxnId="{6A6AA2B1-1E8F-4177-9119-A8C30BF1AFD8}">
      <dgm:prSet/>
      <dgm:spPr/>
      <dgm:t>
        <a:bodyPr/>
        <a:lstStyle/>
        <a:p>
          <a:endParaRPr lang="en-US"/>
        </a:p>
      </dgm:t>
    </dgm:pt>
    <dgm:pt modelId="{37082819-C32D-4721-9565-823CF923B99D}" type="pres">
      <dgm:prSet presAssocID="{937719BD-543D-4AAA-9C51-42C05C2662D8}" presName="root" presStyleCnt="0">
        <dgm:presLayoutVars>
          <dgm:dir/>
          <dgm:resizeHandles val="exact"/>
        </dgm:presLayoutVars>
      </dgm:prSet>
      <dgm:spPr/>
    </dgm:pt>
    <dgm:pt modelId="{A4C0C7B9-D90C-4FA2-A9A8-B88F5EF20E43}" type="pres">
      <dgm:prSet presAssocID="{EF617AEB-1B24-4E41-AAAE-CA6BADD9F273}" presName="compNode" presStyleCnt="0"/>
      <dgm:spPr/>
    </dgm:pt>
    <dgm:pt modelId="{8677D224-2977-4B8C-8386-93EED3786A5D}" type="pres">
      <dgm:prSet presAssocID="{EF617AEB-1B24-4E41-AAAE-CA6BADD9F273}" presName="iconRect" presStyleLbl="node1" presStyleIdx="0" presStyleCnt="4" custScaleX="206347" custScaleY="222708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90EBEAAF-4E9B-46D9-8057-206ED376C7EA}" type="pres">
      <dgm:prSet presAssocID="{EF617AEB-1B24-4E41-AAAE-CA6BADD9F273}" presName="spaceRect" presStyleCnt="0"/>
      <dgm:spPr/>
    </dgm:pt>
    <dgm:pt modelId="{BF3072D8-7846-4B10-B4B6-DD7DECF2F448}" type="pres">
      <dgm:prSet presAssocID="{EF617AEB-1B24-4E41-AAAE-CA6BADD9F273}" presName="textRect" presStyleLbl="revTx" presStyleIdx="0" presStyleCnt="4">
        <dgm:presLayoutVars>
          <dgm:chMax val="1"/>
          <dgm:chPref val="1"/>
        </dgm:presLayoutVars>
      </dgm:prSet>
      <dgm:spPr/>
    </dgm:pt>
    <dgm:pt modelId="{D43F6D62-56D3-4C99-8BEC-20EC9D7E203C}" type="pres">
      <dgm:prSet presAssocID="{B05FC515-A150-4208-82B7-23D6AD4B0396}" presName="sibTrans" presStyleCnt="0"/>
      <dgm:spPr/>
    </dgm:pt>
    <dgm:pt modelId="{6678E8C4-EE17-40D3-B4AA-1842220DBFFC}" type="pres">
      <dgm:prSet presAssocID="{5FDF0AFA-1B18-4761-8931-A74002AC4510}" presName="compNode" presStyleCnt="0"/>
      <dgm:spPr/>
    </dgm:pt>
    <dgm:pt modelId="{C592FBBF-1940-466D-9AB0-8CD13F9E90D1}" type="pres">
      <dgm:prSet presAssocID="{5FDF0AFA-1B18-4761-8931-A74002AC4510}" presName="iconRect" presStyleLbl="node1" presStyleIdx="1" presStyleCnt="4" custScaleX="209899" custLinFactNeighborX="4216" custLinFactNeighborY="-933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75A04775-13A5-4B41-AEE7-83FE1789A618}" type="pres">
      <dgm:prSet presAssocID="{5FDF0AFA-1B18-4761-8931-A74002AC4510}" presName="spaceRect" presStyleCnt="0"/>
      <dgm:spPr/>
    </dgm:pt>
    <dgm:pt modelId="{9E9F1C9C-9116-4278-822D-6ED7B8EEFFD3}" type="pres">
      <dgm:prSet presAssocID="{5FDF0AFA-1B18-4761-8931-A74002AC4510}" presName="textRect" presStyleLbl="revTx" presStyleIdx="1" presStyleCnt="4">
        <dgm:presLayoutVars>
          <dgm:chMax val="1"/>
          <dgm:chPref val="1"/>
        </dgm:presLayoutVars>
      </dgm:prSet>
      <dgm:spPr/>
    </dgm:pt>
    <dgm:pt modelId="{69632123-BE24-4178-8D64-B9DB76E4411A}" type="pres">
      <dgm:prSet presAssocID="{97CCBD2F-4CFB-4C13-B701-BA3B06D6E31B}" presName="sibTrans" presStyleCnt="0"/>
      <dgm:spPr/>
    </dgm:pt>
    <dgm:pt modelId="{FEF1C358-9C62-47C5-90E0-A5F8B70714A1}" type="pres">
      <dgm:prSet presAssocID="{09A3CCF6-73B4-4BFA-9DDF-5CDB080FD6DD}" presName="compNode" presStyleCnt="0"/>
      <dgm:spPr/>
    </dgm:pt>
    <dgm:pt modelId="{E30D7749-89BA-4A62-B228-AD0AFEF42CD3}" type="pres">
      <dgm:prSet presAssocID="{09A3CCF6-73B4-4BFA-9DDF-5CDB080FD6DD}" presName="iconRect" presStyleLbl="node1" presStyleIdx="2" presStyleCnt="4" custScaleX="140275" custScaleY="15607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pple"/>
        </a:ext>
      </dgm:extLst>
    </dgm:pt>
    <dgm:pt modelId="{DC4BA0BA-FC6C-4811-83F6-6603EB910E0F}" type="pres">
      <dgm:prSet presAssocID="{09A3CCF6-73B4-4BFA-9DDF-5CDB080FD6DD}" presName="spaceRect" presStyleCnt="0"/>
      <dgm:spPr/>
    </dgm:pt>
    <dgm:pt modelId="{2FC5BC56-597E-4AD1-BDAD-13A8D07E7A89}" type="pres">
      <dgm:prSet presAssocID="{09A3CCF6-73B4-4BFA-9DDF-5CDB080FD6DD}" presName="textRect" presStyleLbl="revTx" presStyleIdx="2" presStyleCnt="4">
        <dgm:presLayoutVars>
          <dgm:chMax val="1"/>
          <dgm:chPref val="1"/>
        </dgm:presLayoutVars>
      </dgm:prSet>
      <dgm:spPr/>
    </dgm:pt>
    <dgm:pt modelId="{B22EE44A-AF2C-4A0E-97B0-C14C2D4CEFC1}" type="pres">
      <dgm:prSet presAssocID="{D603B02C-B461-4A66-8FAE-8FF4E13B34B8}" presName="sibTrans" presStyleCnt="0"/>
      <dgm:spPr/>
    </dgm:pt>
    <dgm:pt modelId="{2E381DDA-6087-4801-932F-F33CE7B52ABE}" type="pres">
      <dgm:prSet presAssocID="{991F5942-210D-40BA-8590-54D1C1A5D683}" presName="compNode" presStyleCnt="0"/>
      <dgm:spPr/>
    </dgm:pt>
    <dgm:pt modelId="{20B0F011-6D7A-49F2-A742-1460F8D93F9E}" type="pres">
      <dgm:prSet presAssocID="{991F5942-210D-40BA-8590-54D1C1A5D683}" presName="iconRect" presStyleLbl="node1" presStyleIdx="3" presStyleCnt="4" custScaleX="128202" custLinFactNeighborX="1360" custLinFactNeighborY="2050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Key"/>
        </a:ext>
      </dgm:extLst>
    </dgm:pt>
    <dgm:pt modelId="{099F864E-10DC-4057-BEBC-508C5792F008}" type="pres">
      <dgm:prSet presAssocID="{991F5942-210D-40BA-8590-54D1C1A5D683}" presName="spaceRect" presStyleCnt="0"/>
      <dgm:spPr/>
    </dgm:pt>
    <dgm:pt modelId="{DC68F970-54E8-4811-ADBE-CD3B4BACC546}" type="pres">
      <dgm:prSet presAssocID="{991F5942-210D-40BA-8590-54D1C1A5D683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EE64111B-10F9-4B05-A56C-B0B5D7A12A84}" srcId="{937719BD-543D-4AAA-9C51-42C05C2662D8}" destId="{09A3CCF6-73B4-4BFA-9DDF-5CDB080FD6DD}" srcOrd="2" destOrd="0" parTransId="{463D4469-C8E0-46F3-89FC-3E0582B190EC}" sibTransId="{D603B02C-B461-4A66-8FAE-8FF4E13B34B8}"/>
    <dgm:cxn modelId="{4062EB77-46FB-45E1-BF9F-0CB8A05967B9}" type="presOf" srcId="{991F5942-210D-40BA-8590-54D1C1A5D683}" destId="{DC68F970-54E8-4811-ADBE-CD3B4BACC546}" srcOrd="0" destOrd="0" presId="urn:microsoft.com/office/officeart/2018/2/layout/IconLabelList"/>
    <dgm:cxn modelId="{57F124AC-3CD9-46B5-A304-FF30AB1AD0A9}" srcId="{937719BD-543D-4AAA-9C51-42C05C2662D8}" destId="{EF617AEB-1B24-4E41-AAAE-CA6BADD9F273}" srcOrd="0" destOrd="0" parTransId="{0087D9DD-5C9A-419B-877E-48D5B27AC192}" sibTransId="{B05FC515-A150-4208-82B7-23D6AD4B0396}"/>
    <dgm:cxn modelId="{6A6AA2B1-1E8F-4177-9119-A8C30BF1AFD8}" srcId="{937719BD-543D-4AAA-9C51-42C05C2662D8}" destId="{991F5942-210D-40BA-8590-54D1C1A5D683}" srcOrd="3" destOrd="0" parTransId="{9CA08C92-5688-41D9-A932-47DB9537FF3A}" sibTransId="{BB3D8D15-47DE-4D7D-81E5-77BFEA48792D}"/>
    <dgm:cxn modelId="{86BD77B4-B8CC-49E0-B368-1001D1F9161D}" type="presOf" srcId="{09A3CCF6-73B4-4BFA-9DDF-5CDB080FD6DD}" destId="{2FC5BC56-597E-4AD1-BDAD-13A8D07E7A89}" srcOrd="0" destOrd="0" presId="urn:microsoft.com/office/officeart/2018/2/layout/IconLabelList"/>
    <dgm:cxn modelId="{58340AC1-1408-46D7-BC41-150E10305D66}" type="presOf" srcId="{937719BD-543D-4AAA-9C51-42C05C2662D8}" destId="{37082819-C32D-4721-9565-823CF923B99D}" srcOrd="0" destOrd="0" presId="urn:microsoft.com/office/officeart/2018/2/layout/IconLabelList"/>
    <dgm:cxn modelId="{F5CC0BCB-2671-4ECB-9F80-FC592B4B6133}" type="presOf" srcId="{EF617AEB-1B24-4E41-AAAE-CA6BADD9F273}" destId="{BF3072D8-7846-4B10-B4B6-DD7DECF2F448}" srcOrd="0" destOrd="0" presId="urn:microsoft.com/office/officeart/2018/2/layout/IconLabelList"/>
    <dgm:cxn modelId="{661988D2-0DA1-4417-85F7-DF3F4A3B535A}" srcId="{937719BD-543D-4AAA-9C51-42C05C2662D8}" destId="{5FDF0AFA-1B18-4761-8931-A74002AC4510}" srcOrd="1" destOrd="0" parTransId="{3DFE10B7-F7B9-4890-8DF8-1603999B95AA}" sibTransId="{97CCBD2F-4CFB-4C13-B701-BA3B06D6E31B}"/>
    <dgm:cxn modelId="{E49E15E0-131D-4AB4-B556-2A2D38314348}" type="presOf" srcId="{5FDF0AFA-1B18-4761-8931-A74002AC4510}" destId="{9E9F1C9C-9116-4278-822D-6ED7B8EEFFD3}" srcOrd="0" destOrd="0" presId="urn:microsoft.com/office/officeart/2018/2/layout/IconLabelList"/>
    <dgm:cxn modelId="{991AF394-7003-4DDF-B4B3-1DB8C5A9FD24}" type="presParOf" srcId="{37082819-C32D-4721-9565-823CF923B99D}" destId="{A4C0C7B9-D90C-4FA2-A9A8-B88F5EF20E43}" srcOrd="0" destOrd="0" presId="urn:microsoft.com/office/officeart/2018/2/layout/IconLabelList"/>
    <dgm:cxn modelId="{1DC5A0C7-758C-472D-9069-3C58E52A3804}" type="presParOf" srcId="{A4C0C7B9-D90C-4FA2-A9A8-B88F5EF20E43}" destId="{8677D224-2977-4B8C-8386-93EED3786A5D}" srcOrd="0" destOrd="0" presId="urn:microsoft.com/office/officeart/2018/2/layout/IconLabelList"/>
    <dgm:cxn modelId="{36DDD673-BB6C-4AC4-92E5-AE1D20FCCFA5}" type="presParOf" srcId="{A4C0C7B9-D90C-4FA2-A9A8-B88F5EF20E43}" destId="{90EBEAAF-4E9B-46D9-8057-206ED376C7EA}" srcOrd="1" destOrd="0" presId="urn:microsoft.com/office/officeart/2018/2/layout/IconLabelList"/>
    <dgm:cxn modelId="{51E04E04-C4FF-4D1B-8E97-CC2F870AFA73}" type="presParOf" srcId="{A4C0C7B9-D90C-4FA2-A9A8-B88F5EF20E43}" destId="{BF3072D8-7846-4B10-B4B6-DD7DECF2F448}" srcOrd="2" destOrd="0" presId="urn:microsoft.com/office/officeart/2018/2/layout/IconLabelList"/>
    <dgm:cxn modelId="{F03FCE0B-6375-4D63-82EE-AB2F6C9D8B11}" type="presParOf" srcId="{37082819-C32D-4721-9565-823CF923B99D}" destId="{D43F6D62-56D3-4C99-8BEC-20EC9D7E203C}" srcOrd="1" destOrd="0" presId="urn:microsoft.com/office/officeart/2018/2/layout/IconLabelList"/>
    <dgm:cxn modelId="{E4A80B0C-7996-4B60-BEF9-D1DE1D143EEB}" type="presParOf" srcId="{37082819-C32D-4721-9565-823CF923B99D}" destId="{6678E8C4-EE17-40D3-B4AA-1842220DBFFC}" srcOrd="2" destOrd="0" presId="urn:microsoft.com/office/officeart/2018/2/layout/IconLabelList"/>
    <dgm:cxn modelId="{E833F7EF-AA2E-45E9-9E80-878C231CE76A}" type="presParOf" srcId="{6678E8C4-EE17-40D3-B4AA-1842220DBFFC}" destId="{C592FBBF-1940-466D-9AB0-8CD13F9E90D1}" srcOrd="0" destOrd="0" presId="urn:microsoft.com/office/officeart/2018/2/layout/IconLabelList"/>
    <dgm:cxn modelId="{A9580975-61B7-4EF8-8F9D-94F77A4BD80A}" type="presParOf" srcId="{6678E8C4-EE17-40D3-B4AA-1842220DBFFC}" destId="{75A04775-13A5-4B41-AEE7-83FE1789A618}" srcOrd="1" destOrd="0" presId="urn:microsoft.com/office/officeart/2018/2/layout/IconLabelList"/>
    <dgm:cxn modelId="{9A12A861-65D6-4610-AF4F-33328E58F855}" type="presParOf" srcId="{6678E8C4-EE17-40D3-B4AA-1842220DBFFC}" destId="{9E9F1C9C-9116-4278-822D-6ED7B8EEFFD3}" srcOrd="2" destOrd="0" presId="urn:microsoft.com/office/officeart/2018/2/layout/IconLabelList"/>
    <dgm:cxn modelId="{EE52EA1F-8B98-4639-84AE-066656DE7ABD}" type="presParOf" srcId="{37082819-C32D-4721-9565-823CF923B99D}" destId="{69632123-BE24-4178-8D64-B9DB76E4411A}" srcOrd="3" destOrd="0" presId="urn:microsoft.com/office/officeart/2018/2/layout/IconLabelList"/>
    <dgm:cxn modelId="{4568C462-2CCE-4AA3-8F8A-4C76D6AE67BE}" type="presParOf" srcId="{37082819-C32D-4721-9565-823CF923B99D}" destId="{FEF1C358-9C62-47C5-90E0-A5F8B70714A1}" srcOrd="4" destOrd="0" presId="urn:microsoft.com/office/officeart/2018/2/layout/IconLabelList"/>
    <dgm:cxn modelId="{6090FFCD-7B0E-426B-8489-5B86ADA9168E}" type="presParOf" srcId="{FEF1C358-9C62-47C5-90E0-A5F8B70714A1}" destId="{E30D7749-89BA-4A62-B228-AD0AFEF42CD3}" srcOrd="0" destOrd="0" presId="urn:microsoft.com/office/officeart/2018/2/layout/IconLabelList"/>
    <dgm:cxn modelId="{7C00A6E3-56F7-43D3-9B31-784E44BFDAAF}" type="presParOf" srcId="{FEF1C358-9C62-47C5-90E0-A5F8B70714A1}" destId="{DC4BA0BA-FC6C-4811-83F6-6603EB910E0F}" srcOrd="1" destOrd="0" presId="urn:microsoft.com/office/officeart/2018/2/layout/IconLabelList"/>
    <dgm:cxn modelId="{833ACB0A-0CF4-4127-A961-C641BE7EC148}" type="presParOf" srcId="{FEF1C358-9C62-47C5-90E0-A5F8B70714A1}" destId="{2FC5BC56-597E-4AD1-BDAD-13A8D07E7A89}" srcOrd="2" destOrd="0" presId="urn:microsoft.com/office/officeart/2018/2/layout/IconLabelList"/>
    <dgm:cxn modelId="{83D70DDF-615B-4F0A-8C30-A2F05194CC14}" type="presParOf" srcId="{37082819-C32D-4721-9565-823CF923B99D}" destId="{B22EE44A-AF2C-4A0E-97B0-C14C2D4CEFC1}" srcOrd="5" destOrd="0" presId="urn:microsoft.com/office/officeart/2018/2/layout/IconLabelList"/>
    <dgm:cxn modelId="{E90DB772-48FF-4391-A5FF-22EBC05D7A89}" type="presParOf" srcId="{37082819-C32D-4721-9565-823CF923B99D}" destId="{2E381DDA-6087-4801-932F-F33CE7B52ABE}" srcOrd="6" destOrd="0" presId="urn:microsoft.com/office/officeart/2018/2/layout/IconLabelList"/>
    <dgm:cxn modelId="{FC8C7D01-4CB6-41A1-92FA-89ACA59A13BF}" type="presParOf" srcId="{2E381DDA-6087-4801-932F-F33CE7B52ABE}" destId="{20B0F011-6D7A-49F2-A742-1460F8D93F9E}" srcOrd="0" destOrd="0" presId="urn:microsoft.com/office/officeart/2018/2/layout/IconLabelList"/>
    <dgm:cxn modelId="{FEE4A25C-A6FF-409B-8C03-A62EF3BCB793}" type="presParOf" srcId="{2E381DDA-6087-4801-932F-F33CE7B52ABE}" destId="{099F864E-10DC-4057-BEBC-508C5792F008}" srcOrd="1" destOrd="0" presId="urn:microsoft.com/office/officeart/2018/2/layout/IconLabelList"/>
    <dgm:cxn modelId="{CD5A8D29-6351-4CDE-86D6-FEE8F6994E04}" type="presParOf" srcId="{2E381DDA-6087-4801-932F-F33CE7B52ABE}" destId="{DC68F970-54E8-4811-ADBE-CD3B4BACC546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1C50A5D-5F39-4964-9410-BE0FEDE8E5A4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0_3" csCatId="mainScheme" phldr="1"/>
      <dgm:spPr/>
      <dgm:t>
        <a:bodyPr/>
        <a:lstStyle/>
        <a:p>
          <a:endParaRPr lang="en-US"/>
        </a:p>
      </dgm:t>
    </dgm:pt>
    <dgm:pt modelId="{321A3697-EB3B-4967-A1BC-43BFC8859D86}">
      <dgm:prSet/>
      <dgm:spPr/>
      <dgm:t>
        <a:bodyPr/>
        <a:lstStyle/>
        <a:p>
          <a:r>
            <a:rPr lang="en-US"/>
            <a:t>Internal and external forces act as major drivers for change</a:t>
          </a:r>
        </a:p>
      </dgm:t>
    </dgm:pt>
    <dgm:pt modelId="{0C7CAF59-4F9A-49EC-B45F-0BD495801F03}" type="parTrans" cxnId="{3C5CA9A0-B687-4AEA-8457-6B48F3908DF3}">
      <dgm:prSet/>
      <dgm:spPr/>
      <dgm:t>
        <a:bodyPr/>
        <a:lstStyle/>
        <a:p>
          <a:endParaRPr lang="en-US"/>
        </a:p>
      </dgm:t>
    </dgm:pt>
    <dgm:pt modelId="{08AAE08F-DCCD-48E7-ADA2-D7FB345B12AE}" type="sibTrans" cxnId="{3C5CA9A0-B687-4AEA-8457-6B48F3908DF3}">
      <dgm:prSet/>
      <dgm:spPr/>
      <dgm:t>
        <a:bodyPr/>
        <a:lstStyle/>
        <a:p>
          <a:endParaRPr lang="en-US"/>
        </a:p>
      </dgm:t>
    </dgm:pt>
    <dgm:pt modelId="{1842BED0-9635-487A-9CB8-B486054FE155}">
      <dgm:prSet/>
      <dgm:spPr/>
      <dgm:t>
        <a:bodyPr/>
        <a:lstStyle/>
        <a:p>
          <a:r>
            <a:rPr lang="en-US"/>
            <a:t>It is important that organisations have the capability to adapt and respond</a:t>
          </a:r>
        </a:p>
      </dgm:t>
    </dgm:pt>
    <dgm:pt modelId="{D13DA5CE-4BE5-490D-B440-8DD976FC841D}" type="parTrans" cxnId="{6C48CF1D-FC59-4049-A06B-58A5255BD9F6}">
      <dgm:prSet/>
      <dgm:spPr/>
      <dgm:t>
        <a:bodyPr/>
        <a:lstStyle/>
        <a:p>
          <a:endParaRPr lang="en-US"/>
        </a:p>
      </dgm:t>
    </dgm:pt>
    <dgm:pt modelId="{8A952F73-D1FC-4A5F-B3D2-373F3113440B}" type="sibTrans" cxnId="{6C48CF1D-FC59-4049-A06B-58A5255BD9F6}">
      <dgm:prSet/>
      <dgm:spPr/>
      <dgm:t>
        <a:bodyPr/>
        <a:lstStyle/>
        <a:p>
          <a:endParaRPr lang="en-US"/>
        </a:p>
      </dgm:t>
    </dgm:pt>
    <dgm:pt modelId="{64F2494F-B7C3-46DF-9DB5-3EC17E037C77}" type="pres">
      <dgm:prSet presAssocID="{61C50A5D-5F39-4964-9410-BE0FEDE8E5A4}" presName="root" presStyleCnt="0">
        <dgm:presLayoutVars>
          <dgm:dir/>
          <dgm:resizeHandles val="exact"/>
        </dgm:presLayoutVars>
      </dgm:prSet>
      <dgm:spPr/>
    </dgm:pt>
    <dgm:pt modelId="{D1E3ACC1-6D83-437C-A199-421BEC720E77}" type="pres">
      <dgm:prSet presAssocID="{321A3697-EB3B-4967-A1BC-43BFC8859D86}" presName="compNode" presStyleCnt="0"/>
      <dgm:spPr/>
    </dgm:pt>
    <dgm:pt modelId="{CD4E814E-CCE3-4F26-ABA3-61A3E4F1EDF3}" type="pres">
      <dgm:prSet presAssocID="{321A3697-EB3B-4967-A1BC-43BFC8859D86}" presName="iconRect" presStyleLbl="node1" presStyleIdx="0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CC2ABC21-B4EF-4E70-B4D1-97283455561A}" type="pres">
      <dgm:prSet presAssocID="{321A3697-EB3B-4967-A1BC-43BFC8859D86}" presName="spaceRect" presStyleCnt="0"/>
      <dgm:spPr/>
    </dgm:pt>
    <dgm:pt modelId="{BEB65986-EF83-4DE9-A252-CB242AF461F6}" type="pres">
      <dgm:prSet presAssocID="{321A3697-EB3B-4967-A1BC-43BFC8859D86}" presName="textRect" presStyleLbl="revTx" presStyleIdx="0" presStyleCnt="2">
        <dgm:presLayoutVars>
          <dgm:chMax val="1"/>
          <dgm:chPref val="1"/>
        </dgm:presLayoutVars>
      </dgm:prSet>
      <dgm:spPr/>
    </dgm:pt>
    <dgm:pt modelId="{2128E79A-8446-4672-83D6-9FD9A2531FA8}" type="pres">
      <dgm:prSet presAssocID="{08AAE08F-DCCD-48E7-ADA2-D7FB345B12AE}" presName="sibTrans" presStyleCnt="0"/>
      <dgm:spPr/>
    </dgm:pt>
    <dgm:pt modelId="{D21522EA-E985-4FC2-BADB-12AD6C1F3D74}" type="pres">
      <dgm:prSet presAssocID="{1842BED0-9635-487A-9CB8-B486054FE155}" presName="compNode" presStyleCnt="0"/>
      <dgm:spPr/>
    </dgm:pt>
    <dgm:pt modelId="{FA392B33-4051-4B9A-85B3-F985CB0C6F51}" type="pres">
      <dgm:prSet presAssocID="{1842BED0-9635-487A-9CB8-B486054FE155}" presName="iconRect" presStyleLbl="node1" presStyleIdx="1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nections"/>
        </a:ext>
      </dgm:extLst>
    </dgm:pt>
    <dgm:pt modelId="{2DA1C6F0-8523-4B00-9D49-0CD7A9A33E16}" type="pres">
      <dgm:prSet presAssocID="{1842BED0-9635-487A-9CB8-B486054FE155}" presName="spaceRect" presStyleCnt="0"/>
      <dgm:spPr/>
    </dgm:pt>
    <dgm:pt modelId="{1FEB239E-E22F-4B9F-BAD0-4750A7A24A99}" type="pres">
      <dgm:prSet presAssocID="{1842BED0-9635-487A-9CB8-B486054FE155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6C48CF1D-FC59-4049-A06B-58A5255BD9F6}" srcId="{61C50A5D-5F39-4964-9410-BE0FEDE8E5A4}" destId="{1842BED0-9635-487A-9CB8-B486054FE155}" srcOrd="1" destOrd="0" parTransId="{D13DA5CE-4BE5-490D-B440-8DD976FC841D}" sibTransId="{8A952F73-D1FC-4A5F-B3D2-373F3113440B}"/>
    <dgm:cxn modelId="{A6A09B4B-A15A-44BD-B0CD-946D9FEE4AD0}" type="presOf" srcId="{61C50A5D-5F39-4964-9410-BE0FEDE8E5A4}" destId="{64F2494F-B7C3-46DF-9DB5-3EC17E037C77}" srcOrd="0" destOrd="0" presId="urn:microsoft.com/office/officeart/2018/2/layout/IconLabelList"/>
    <dgm:cxn modelId="{3C5CA9A0-B687-4AEA-8457-6B48F3908DF3}" srcId="{61C50A5D-5F39-4964-9410-BE0FEDE8E5A4}" destId="{321A3697-EB3B-4967-A1BC-43BFC8859D86}" srcOrd="0" destOrd="0" parTransId="{0C7CAF59-4F9A-49EC-B45F-0BD495801F03}" sibTransId="{08AAE08F-DCCD-48E7-ADA2-D7FB345B12AE}"/>
    <dgm:cxn modelId="{A7AB69B5-6906-4C5B-B64B-7BDE16D155B1}" type="presOf" srcId="{1842BED0-9635-487A-9CB8-B486054FE155}" destId="{1FEB239E-E22F-4B9F-BAD0-4750A7A24A99}" srcOrd="0" destOrd="0" presId="urn:microsoft.com/office/officeart/2018/2/layout/IconLabelList"/>
    <dgm:cxn modelId="{168D79D4-86B6-43F3-AAF7-494A09B0DA1D}" type="presOf" srcId="{321A3697-EB3B-4967-A1BC-43BFC8859D86}" destId="{BEB65986-EF83-4DE9-A252-CB242AF461F6}" srcOrd="0" destOrd="0" presId="urn:microsoft.com/office/officeart/2018/2/layout/IconLabelList"/>
    <dgm:cxn modelId="{F246C98E-B631-4960-8716-EC70E01A9D7D}" type="presParOf" srcId="{64F2494F-B7C3-46DF-9DB5-3EC17E037C77}" destId="{D1E3ACC1-6D83-437C-A199-421BEC720E77}" srcOrd="0" destOrd="0" presId="urn:microsoft.com/office/officeart/2018/2/layout/IconLabelList"/>
    <dgm:cxn modelId="{7C32D4B7-999D-48B8-BDF2-D1606481681B}" type="presParOf" srcId="{D1E3ACC1-6D83-437C-A199-421BEC720E77}" destId="{CD4E814E-CCE3-4F26-ABA3-61A3E4F1EDF3}" srcOrd="0" destOrd="0" presId="urn:microsoft.com/office/officeart/2018/2/layout/IconLabelList"/>
    <dgm:cxn modelId="{E569DE3B-D164-4973-9C13-6288697B4932}" type="presParOf" srcId="{D1E3ACC1-6D83-437C-A199-421BEC720E77}" destId="{CC2ABC21-B4EF-4E70-B4D1-97283455561A}" srcOrd="1" destOrd="0" presId="urn:microsoft.com/office/officeart/2018/2/layout/IconLabelList"/>
    <dgm:cxn modelId="{1A023B0C-796E-42AF-96DC-DA3A6CA41F70}" type="presParOf" srcId="{D1E3ACC1-6D83-437C-A199-421BEC720E77}" destId="{BEB65986-EF83-4DE9-A252-CB242AF461F6}" srcOrd="2" destOrd="0" presId="urn:microsoft.com/office/officeart/2018/2/layout/IconLabelList"/>
    <dgm:cxn modelId="{7CD460C5-DF10-49D2-A0C2-896C54B2987F}" type="presParOf" srcId="{64F2494F-B7C3-46DF-9DB5-3EC17E037C77}" destId="{2128E79A-8446-4672-83D6-9FD9A2531FA8}" srcOrd="1" destOrd="0" presId="urn:microsoft.com/office/officeart/2018/2/layout/IconLabelList"/>
    <dgm:cxn modelId="{C851204E-BA63-4768-AAD5-13456AECCC2A}" type="presParOf" srcId="{64F2494F-B7C3-46DF-9DB5-3EC17E037C77}" destId="{D21522EA-E985-4FC2-BADB-12AD6C1F3D74}" srcOrd="2" destOrd="0" presId="urn:microsoft.com/office/officeart/2018/2/layout/IconLabelList"/>
    <dgm:cxn modelId="{C9703179-D0B7-4306-BB1F-BE0A66D35D84}" type="presParOf" srcId="{D21522EA-E985-4FC2-BADB-12AD6C1F3D74}" destId="{FA392B33-4051-4B9A-85B3-F985CB0C6F51}" srcOrd="0" destOrd="0" presId="urn:microsoft.com/office/officeart/2018/2/layout/IconLabelList"/>
    <dgm:cxn modelId="{0E6BAEEF-C187-4510-8EA0-EE34C97FF279}" type="presParOf" srcId="{D21522EA-E985-4FC2-BADB-12AD6C1F3D74}" destId="{2DA1C6F0-8523-4B00-9D49-0CD7A9A33E16}" srcOrd="1" destOrd="0" presId="urn:microsoft.com/office/officeart/2018/2/layout/IconLabelList"/>
    <dgm:cxn modelId="{6CE08AA1-4F48-45E5-A865-927C47B6C0AE}" type="presParOf" srcId="{D21522EA-E985-4FC2-BADB-12AD6C1F3D74}" destId="{1FEB239E-E22F-4B9F-BAD0-4750A7A24A99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0ECCE9A-2567-48BF-BE95-11D8E0D89F5F}" type="doc">
      <dgm:prSet loTypeId="urn:microsoft.com/office/officeart/2018/2/layout/IconLabelDescription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39F5A458-51F1-44A8-9FEB-423E3FE0487A}">
      <dgm:prSet custT="1"/>
      <dgm:spPr/>
      <dgm:t>
        <a:bodyPr/>
        <a:lstStyle/>
        <a:p>
          <a:pPr>
            <a:defRPr b="1"/>
          </a:pPr>
          <a:r>
            <a:rPr lang="en-GB" sz="2000" b="1" dirty="0">
              <a:latin typeface="Arial" panose="020B0604020202020204" pitchFamily="34" charset="0"/>
              <a:cs typeface="Arial" panose="020B0604020202020204" pitchFamily="34" charset="0"/>
            </a:rPr>
            <a:t>Planned Change</a:t>
          </a:r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 - </a:t>
          </a: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Lewin (1958)  Movement from one </a:t>
          </a:r>
          <a:r>
            <a:rPr lang="en-US" sz="2000" b="1" dirty="0">
              <a:latin typeface="Arial" panose="020B0604020202020204" pitchFamily="34" charset="0"/>
              <a:cs typeface="Arial" panose="020B0604020202020204" pitchFamily="34" charset="0"/>
            </a:rPr>
            <a:t>fixed state</a:t>
          </a: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 (equilibrium) to another - Series of </a:t>
          </a:r>
          <a:r>
            <a:rPr lang="en-US" sz="2000" b="1" dirty="0">
              <a:latin typeface="Arial" panose="020B0604020202020204" pitchFamily="34" charset="0"/>
              <a:cs typeface="Arial" panose="020B0604020202020204" pitchFamily="34" charset="0"/>
            </a:rPr>
            <a:t>planned</a:t>
          </a: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 steps </a:t>
          </a:r>
        </a:p>
      </dgm:t>
    </dgm:pt>
    <dgm:pt modelId="{3D84A98E-6FB3-4CCF-82FB-3606D7C48ED3}" type="parTrans" cxnId="{A3910D90-FFEE-49AB-B537-6B54844036F4}">
      <dgm:prSet/>
      <dgm:spPr/>
      <dgm:t>
        <a:bodyPr/>
        <a:lstStyle/>
        <a:p>
          <a:endParaRPr lang="en-US"/>
        </a:p>
      </dgm:t>
    </dgm:pt>
    <dgm:pt modelId="{C15228FB-30AA-461B-8797-02D1FF28301F}" type="sibTrans" cxnId="{A3910D90-FFEE-49AB-B537-6B54844036F4}">
      <dgm:prSet/>
      <dgm:spPr/>
      <dgm:t>
        <a:bodyPr/>
        <a:lstStyle/>
        <a:p>
          <a:endParaRPr lang="en-US"/>
        </a:p>
      </dgm:t>
    </dgm:pt>
    <dgm:pt modelId="{D28D9832-222B-44D2-B836-E516565DBC38}">
      <dgm:prSet/>
      <dgm:spPr/>
      <dgm:t>
        <a:bodyPr/>
        <a:lstStyle/>
        <a:p>
          <a:pPr>
            <a:defRPr b="1"/>
          </a:pPr>
          <a:endParaRPr lang="en-US" dirty="0"/>
        </a:p>
      </dgm:t>
    </dgm:pt>
    <dgm:pt modelId="{B41157AF-CE17-457B-9254-BFD2876C0D8C}" type="parTrans" cxnId="{CEFEC9DD-42DF-44AE-B66C-A0645706F526}">
      <dgm:prSet/>
      <dgm:spPr/>
      <dgm:t>
        <a:bodyPr/>
        <a:lstStyle/>
        <a:p>
          <a:endParaRPr lang="en-US"/>
        </a:p>
      </dgm:t>
    </dgm:pt>
    <dgm:pt modelId="{AAB0FA8C-5E66-4BFA-979C-872459D24072}" type="sibTrans" cxnId="{CEFEC9DD-42DF-44AE-B66C-A0645706F526}">
      <dgm:prSet/>
      <dgm:spPr/>
      <dgm:t>
        <a:bodyPr/>
        <a:lstStyle/>
        <a:p>
          <a:endParaRPr lang="en-US"/>
        </a:p>
      </dgm:t>
    </dgm:pt>
    <dgm:pt modelId="{ECD3E9C9-E9A5-4B91-B6CE-6CBC862C3594}">
      <dgm:prSet custT="1"/>
      <dgm:spPr/>
      <dgm:t>
        <a:bodyPr/>
        <a:lstStyle/>
        <a:p>
          <a:r>
            <a:rPr lang="en-GB" sz="2000" b="0" dirty="0">
              <a:latin typeface="Arial" panose="020B0604020202020204" pitchFamily="34" charset="0"/>
              <a:cs typeface="Arial" panose="020B0604020202020204" pitchFamily="34" charset="0"/>
            </a:rPr>
            <a:t>Kotter’s 8 stage model – Kotter (1995) </a:t>
          </a:r>
        </a:p>
        <a:p>
          <a:r>
            <a:rPr lang="en-GB" sz="2000" b="0" dirty="0">
              <a:latin typeface="Arial" panose="020B0604020202020204" pitchFamily="34" charset="0"/>
              <a:cs typeface="Arial" panose="020B0604020202020204" pitchFamily="34" charset="0"/>
            </a:rPr>
            <a:t>Eight sequential steps to overcome typical problems that arise when introducing change</a:t>
          </a:r>
          <a:endParaRPr lang="en-US" sz="2000" b="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D449BA1-3707-453A-8F03-8B949033CFA2}" type="parTrans" cxnId="{6FE3C5ED-6F13-4D7E-B720-03591509183B}">
      <dgm:prSet/>
      <dgm:spPr/>
      <dgm:t>
        <a:bodyPr/>
        <a:lstStyle/>
        <a:p>
          <a:endParaRPr lang="en-US"/>
        </a:p>
      </dgm:t>
    </dgm:pt>
    <dgm:pt modelId="{39DBBA42-CF0F-47F1-9C0C-1939761EC985}" type="sibTrans" cxnId="{6FE3C5ED-6F13-4D7E-B720-03591509183B}">
      <dgm:prSet/>
      <dgm:spPr/>
      <dgm:t>
        <a:bodyPr/>
        <a:lstStyle/>
        <a:p>
          <a:endParaRPr lang="en-US"/>
        </a:p>
      </dgm:t>
    </dgm:pt>
    <dgm:pt modelId="{4390954F-DAA2-4756-B1D4-9F3F40B899BB}" type="pres">
      <dgm:prSet presAssocID="{B0ECCE9A-2567-48BF-BE95-11D8E0D89F5F}" presName="root" presStyleCnt="0">
        <dgm:presLayoutVars>
          <dgm:dir/>
          <dgm:resizeHandles val="exact"/>
        </dgm:presLayoutVars>
      </dgm:prSet>
      <dgm:spPr/>
    </dgm:pt>
    <dgm:pt modelId="{E705C5DE-7B7D-48BF-9045-795106EBCC30}" type="pres">
      <dgm:prSet presAssocID="{39F5A458-51F1-44A8-9FEB-423E3FE0487A}" presName="compNode" presStyleCnt="0"/>
      <dgm:spPr/>
    </dgm:pt>
    <dgm:pt modelId="{55DC5E59-C358-4CE1-B9AB-519C06235CDE}" type="pres">
      <dgm:prSet presAssocID="{39F5A458-51F1-44A8-9FEB-423E3FE0487A}" presName="iconRect" presStyleLbl="node1" presStyleIdx="0" presStyleCnt="2" custLinFactNeighborX="85357" custLinFactNeighborY="12511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nching Diagram"/>
        </a:ext>
      </dgm:extLst>
    </dgm:pt>
    <dgm:pt modelId="{35C202D5-A15F-4190-9AD0-22251D817C3E}" type="pres">
      <dgm:prSet presAssocID="{39F5A458-51F1-44A8-9FEB-423E3FE0487A}" presName="iconSpace" presStyleCnt="0"/>
      <dgm:spPr/>
    </dgm:pt>
    <dgm:pt modelId="{52FC7502-C0ED-4654-8CBA-7AF975713BF3}" type="pres">
      <dgm:prSet presAssocID="{39F5A458-51F1-44A8-9FEB-423E3FE0487A}" presName="parTx" presStyleLbl="revTx" presStyleIdx="0" presStyleCnt="4" custLinFactNeighborX="-280" custLinFactNeighborY="5255">
        <dgm:presLayoutVars>
          <dgm:chMax val="0"/>
          <dgm:chPref val="0"/>
        </dgm:presLayoutVars>
      </dgm:prSet>
      <dgm:spPr/>
    </dgm:pt>
    <dgm:pt modelId="{70B0E6FA-51C4-474B-B282-5599601ADE50}" type="pres">
      <dgm:prSet presAssocID="{39F5A458-51F1-44A8-9FEB-423E3FE0487A}" presName="txSpace" presStyleCnt="0"/>
      <dgm:spPr/>
    </dgm:pt>
    <dgm:pt modelId="{AE807B1D-2AA5-4EBC-938F-A3F24B6B33C9}" type="pres">
      <dgm:prSet presAssocID="{39F5A458-51F1-44A8-9FEB-423E3FE0487A}" presName="desTx" presStyleLbl="revTx" presStyleIdx="1" presStyleCnt="4">
        <dgm:presLayoutVars/>
      </dgm:prSet>
      <dgm:spPr/>
    </dgm:pt>
    <dgm:pt modelId="{7108C0C8-C77A-436F-8696-8F84E5FD20C2}" type="pres">
      <dgm:prSet presAssocID="{C15228FB-30AA-461B-8797-02D1FF28301F}" presName="sibTrans" presStyleCnt="0"/>
      <dgm:spPr/>
    </dgm:pt>
    <dgm:pt modelId="{83763DED-87D7-4BEF-B65F-B6D7A5EA4312}" type="pres">
      <dgm:prSet presAssocID="{D28D9832-222B-44D2-B836-E516565DBC38}" presName="compNode" presStyleCnt="0"/>
      <dgm:spPr/>
    </dgm:pt>
    <dgm:pt modelId="{D122F6B1-0C2A-4593-9488-6CA0CA892300}" type="pres">
      <dgm:prSet presAssocID="{D28D9832-222B-44D2-B836-E516565DBC38}" presName="iconRect" presStyleLbl="node1" presStyleIdx="1" presStyleCnt="2" custLinFactNeighborX="57342" custLinFactNeighborY="12511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rrow Circle"/>
        </a:ext>
      </dgm:extLst>
    </dgm:pt>
    <dgm:pt modelId="{62249A51-93D9-4FB9-9BFA-94CE595A60B1}" type="pres">
      <dgm:prSet presAssocID="{D28D9832-222B-44D2-B836-E516565DBC38}" presName="iconSpace" presStyleCnt="0"/>
      <dgm:spPr/>
    </dgm:pt>
    <dgm:pt modelId="{FC763FBE-2263-4B18-BDC0-61F0FDF82555}" type="pres">
      <dgm:prSet presAssocID="{D28D9832-222B-44D2-B836-E516565DBC38}" presName="parTx" presStyleLbl="revTx" presStyleIdx="2" presStyleCnt="4">
        <dgm:presLayoutVars>
          <dgm:chMax val="0"/>
          <dgm:chPref val="0"/>
        </dgm:presLayoutVars>
      </dgm:prSet>
      <dgm:spPr/>
    </dgm:pt>
    <dgm:pt modelId="{48171AB5-65C6-4A1A-A454-CA4EDEF69612}" type="pres">
      <dgm:prSet presAssocID="{D28D9832-222B-44D2-B836-E516565DBC38}" presName="txSpace" presStyleCnt="0"/>
      <dgm:spPr/>
    </dgm:pt>
    <dgm:pt modelId="{09A1D473-377A-4CEA-8EB9-CE740DCE5475}" type="pres">
      <dgm:prSet presAssocID="{D28D9832-222B-44D2-B836-E516565DBC38}" presName="desTx" presStyleLbl="revTx" presStyleIdx="3" presStyleCnt="4" custLinFactY="-3521" custLinFactNeighborX="-5807" custLinFactNeighborY="-100000">
        <dgm:presLayoutVars/>
      </dgm:prSet>
      <dgm:spPr/>
    </dgm:pt>
  </dgm:ptLst>
  <dgm:cxnLst>
    <dgm:cxn modelId="{3459FF07-53BD-46CC-8119-B11EAF2E5664}" type="presOf" srcId="{ECD3E9C9-E9A5-4B91-B6CE-6CBC862C3594}" destId="{09A1D473-377A-4CEA-8EB9-CE740DCE5475}" srcOrd="0" destOrd="0" presId="urn:microsoft.com/office/officeart/2018/2/layout/IconLabelDescriptionList"/>
    <dgm:cxn modelId="{F2EBBD65-C676-41ED-BCAD-B900029DED1E}" type="presOf" srcId="{D28D9832-222B-44D2-B836-E516565DBC38}" destId="{FC763FBE-2263-4B18-BDC0-61F0FDF82555}" srcOrd="0" destOrd="0" presId="urn:microsoft.com/office/officeart/2018/2/layout/IconLabelDescriptionList"/>
    <dgm:cxn modelId="{94DC0F56-C4B3-4DAF-A2B0-CD4AEE6E2CFE}" type="presOf" srcId="{39F5A458-51F1-44A8-9FEB-423E3FE0487A}" destId="{52FC7502-C0ED-4654-8CBA-7AF975713BF3}" srcOrd="0" destOrd="0" presId="urn:microsoft.com/office/officeart/2018/2/layout/IconLabelDescriptionList"/>
    <dgm:cxn modelId="{A3910D90-FFEE-49AB-B537-6B54844036F4}" srcId="{B0ECCE9A-2567-48BF-BE95-11D8E0D89F5F}" destId="{39F5A458-51F1-44A8-9FEB-423E3FE0487A}" srcOrd="0" destOrd="0" parTransId="{3D84A98E-6FB3-4CCF-82FB-3606D7C48ED3}" sibTransId="{C15228FB-30AA-461B-8797-02D1FF28301F}"/>
    <dgm:cxn modelId="{370E1191-2652-4979-94D3-08920535F8F7}" type="presOf" srcId="{B0ECCE9A-2567-48BF-BE95-11D8E0D89F5F}" destId="{4390954F-DAA2-4756-B1D4-9F3F40B899BB}" srcOrd="0" destOrd="0" presId="urn:microsoft.com/office/officeart/2018/2/layout/IconLabelDescriptionList"/>
    <dgm:cxn modelId="{CEFEC9DD-42DF-44AE-B66C-A0645706F526}" srcId="{B0ECCE9A-2567-48BF-BE95-11D8E0D89F5F}" destId="{D28D9832-222B-44D2-B836-E516565DBC38}" srcOrd="1" destOrd="0" parTransId="{B41157AF-CE17-457B-9254-BFD2876C0D8C}" sibTransId="{AAB0FA8C-5E66-4BFA-979C-872459D24072}"/>
    <dgm:cxn modelId="{6FE3C5ED-6F13-4D7E-B720-03591509183B}" srcId="{D28D9832-222B-44D2-B836-E516565DBC38}" destId="{ECD3E9C9-E9A5-4B91-B6CE-6CBC862C3594}" srcOrd="0" destOrd="0" parTransId="{5D449BA1-3707-453A-8F03-8B949033CFA2}" sibTransId="{39DBBA42-CF0F-47F1-9C0C-1939761EC985}"/>
    <dgm:cxn modelId="{0EC4E22C-09A7-4902-AB06-4102CBCD8DD9}" type="presParOf" srcId="{4390954F-DAA2-4756-B1D4-9F3F40B899BB}" destId="{E705C5DE-7B7D-48BF-9045-795106EBCC30}" srcOrd="0" destOrd="0" presId="urn:microsoft.com/office/officeart/2018/2/layout/IconLabelDescriptionList"/>
    <dgm:cxn modelId="{2A4CD3A8-8D71-4015-8BF8-327C0A1ABCA6}" type="presParOf" srcId="{E705C5DE-7B7D-48BF-9045-795106EBCC30}" destId="{55DC5E59-C358-4CE1-B9AB-519C06235CDE}" srcOrd="0" destOrd="0" presId="urn:microsoft.com/office/officeart/2018/2/layout/IconLabelDescriptionList"/>
    <dgm:cxn modelId="{02500F9D-F6E0-4BA8-9290-EA68AD3B3FBD}" type="presParOf" srcId="{E705C5DE-7B7D-48BF-9045-795106EBCC30}" destId="{35C202D5-A15F-4190-9AD0-22251D817C3E}" srcOrd="1" destOrd="0" presId="urn:microsoft.com/office/officeart/2018/2/layout/IconLabelDescriptionList"/>
    <dgm:cxn modelId="{1070D50A-F6C4-4481-8A8E-BDEF0701D0F0}" type="presParOf" srcId="{E705C5DE-7B7D-48BF-9045-795106EBCC30}" destId="{52FC7502-C0ED-4654-8CBA-7AF975713BF3}" srcOrd="2" destOrd="0" presId="urn:microsoft.com/office/officeart/2018/2/layout/IconLabelDescriptionList"/>
    <dgm:cxn modelId="{169C3B94-A996-481A-A202-2463676A66FB}" type="presParOf" srcId="{E705C5DE-7B7D-48BF-9045-795106EBCC30}" destId="{70B0E6FA-51C4-474B-B282-5599601ADE50}" srcOrd="3" destOrd="0" presId="urn:microsoft.com/office/officeart/2018/2/layout/IconLabelDescriptionList"/>
    <dgm:cxn modelId="{BE6A4058-D408-4D4C-B833-732162A35045}" type="presParOf" srcId="{E705C5DE-7B7D-48BF-9045-795106EBCC30}" destId="{AE807B1D-2AA5-4EBC-938F-A3F24B6B33C9}" srcOrd="4" destOrd="0" presId="urn:microsoft.com/office/officeart/2018/2/layout/IconLabelDescriptionList"/>
    <dgm:cxn modelId="{CD209889-4734-4D4F-BE83-98300376B6D0}" type="presParOf" srcId="{4390954F-DAA2-4756-B1D4-9F3F40B899BB}" destId="{7108C0C8-C77A-436F-8696-8F84E5FD20C2}" srcOrd="1" destOrd="0" presId="urn:microsoft.com/office/officeart/2018/2/layout/IconLabelDescriptionList"/>
    <dgm:cxn modelId="{FE776500-DF16-40DC-AF76-FA0C484617D0}" type="presParOf" srcId="{4390954F-DAA2-4756-B1D4-9F3F40B899BB}" destId="{83763DED-87D7-4BEF-B65F-B6D7A5EA4312}" srcOrd="2" destOrd="0" presId="urn:microsoft.com/office/officeart/2018/2/layout/IconLabelDescriptionList"/>
    <dgm:cxn modelId="{84E9BD83-BEFD-416C-AFB4-16B8EED05888}" type="presParOf" srcId="{83763DED-87D7-4BEF-B65F-B6D7A5EA4312}" destId="{D122F6B1-0C2A-4593-9488-6CA0CA892300}" srcOrd="0" destOrd="0" presId="urn:microsoft.com/office/officeart/2018/2/layout/IconLabelDescriptionList"/>
    <dgm:cxn modelId="{F325C2F0-73ED-426C-B562-FF7A9B2CD774}" type="presParOf" srcId="{83763DED-87D7-4BEF-B65F-B6D7A5EA4312}" destId="{62249A51-93D9-4FB9-9BFA-94CE595A60B1}" srcOrd="1" destOrd="0" presId="urn:microsoft.com/office/officeart/2018/2/layout/IconLabelDescriptionList"/>
    <dgm:cxn modelId="{87232293-0A75-4B94-B77C-A7A5959D74CC}" type="presParOf" srcId="{83763DED-87D7-4BEF-B65F-B6D7A5EA4312}" destId="{FC763FBE-2263-4B18-BDC0-61F0FDF82555}" srcOrd="2" destOrd="0" presId="urn:microsoft.com/office/officeart/2018/2/layout/IconLabelDescriptionList"/>
    <dgm:cxn modelId="{DF3DF43D-A7BB-4AF2-81A4-AA12CCFC3858}" type="presParOf" srcId="{83763DED-87D7-4BEF-B65F-B6D7A5EA4312}" destId="{48171AB5-65C6-4A1A-A454-CA4EDEF69612}" srcOrd="3" destOrd="0" presId="urn:microsoft.com/office/officeart/2018/2/layout/IconLabelDescriptionList"/>
    <dgm:cxn modelId="{67DC62EB-C903-4A9D-B66D-DCEEA315E5DC}" type="presParOf" srcId="{83763DED-87D7-4BEF-B65F-B6D7A5EA4312}" destId="{09A1D473-377A-4CEA-8EB9-CE740DCE5475}" srcOrd="4" destOrd="0" presId="urn:microsoft.com/office/officeart/2018/2/layout/IconLabelDescription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6E379480-E236-4F20-AE38-DD2CF91A129B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C7BD52A2-CA20-48DC-BC5A-A17BE60A9910}">
      <dgm:prSet/>
      <dgm:spPr/>
      <dgm:t>
        <a:bodyPr/>
        <a:lstStyle/>
        <a:p>
          <a:pPr>
            <a:defRPr cap="all"/>
          </a:pPr>
          <a:r>
            <a:rPr lang="en-GB"/>
            <a:t>Establish a sense of urgency – creating a compelling reason for change</a:t>
          </a:r>
          <a:endParaRPr lang="en-US"/>
        </a:p>
      </dgm:t>
    </dgm:pt>
    <dgm:pt modelId="{D08D343E-897D-441F-A7A3-35F2338D17E3}" type="parTrans" cxnId="{B6E5D0CF-C444-4F11-850E-E75EEE1952C4}">
      <dgm:prSet/>
      <dgm:spPr/>
      <dgm:t>
        <a:bodyPr/>
        <a:lstStyle/>
        <a:p>
          <a:endParaRPr lang="en-US"/>
        </a:p>
      </dgm:t>
    </dgm:pt>
    <dgm:pt modelId="{29104876-C469-4CAD-97C9-696812C4B83C}" type="sibTrans" cxnId="{B6E5D0CF-C444-4F11-850E-E75EEE1952C4}">
      <dgm:prSet/>
      <dgm:spPr/>
      <dgm:t>
        <a:bodyPr/>
        <a:lstStyle/>
        <a:p>
          <a:endParaRPr lang="en-US"/>
        </a:p>
      </dgm:t>
    </dgm:pt>
    <dgm:pt modelId="{BAA584C2-FB47-4E83-A659-59A78DD5490A}">
      <dgm:prSet/>
      <dgm:spPr/>
      <dgm:t>
        <a:bodyPr/>
        <a:lstStyle/>
        <a:p>
          <a:pPr>
            <a:defRPr cap="all"/>
          </a:pPr>
          <a:r>
            <a:rPr lang="en-GB"/>
            <a:t>Form a coalition to lead the change</a:t>
          </a:r>
          <a:endParaRPr lang="en-US"/>
        </a:p>
      </dgm:t>
    </dgm:pt>
    <dgm:pt modelId="{B57E767C-9238-470E-A73F-6D2DF1246B59}" type="parTrans" cxnId="{6440FF02-F858-4C0A-8141-D3D904DA59CC}">
      <dgm:prSet/>
      <dgm:spPr/>
      <dgm:t>
        <a:bodyPr/>
        <a:lstStyle/>
        <a:p>
          <a:endParaRPr lang="en-US"/>
        </a:p>
      </dgm:t>
    </dgm:pt>
    <dgm:pt modelId="{7100FE9E-4B03-48D7-93C4-B2E401732661}" type="sibTrans" cxnId="{6440FF02-F858-4C0A-8141-D3D904DA59CC}">
      <dgm:prSet/>
      <dgm:spPr/>
      <dgm:t>
        <a:bodyPr/>
        <a:lstStyle/>
        <a:p>
          <a:endParaRPr lang="en-US"/>
        </a:p>
      </dgm:t>
    </dgm:pt>
    <dgm:pt modelId="{B3C5E863-D9D8-4520-A0B7-4433BBAD3BF1}">
      <dgm:prSet/>
      <dgm:spPr/>
      <dgm:t>
        <a:bodyPr/>
        <a:lstStyle/>
        <a:p>
          <a:pPr>
            <a:defRPr cap="all"/>
          </a:pPr>
          <a:r>
            <a:rPr lang="en-GB"/>
            <a:t>Create a new vision</a:t>
          </a:r>
          <a:endParaRPr lang="en-US"/>
        </a:p>
      </dgm:t>
    </dgm:pt>
    <dgm:pt modelId="{C006530C-3EF5-4DA5-8D08-0C439CBE9325}" type="parTrans" cxnId="{EF60856B-C40F-42DC-8682-8FAB524BEE60}">
      <dgm:prSet/>
      <dgm:spPr/>
      <dgm:t>
        <a:bodyPr/>
        <a:lstStyle/>
        <a:p>
          <a:endParaRPr lang="en-US"/>
        </a:p>
      </dgm:t>
    </dgm:pt>
    <dgm:pt modelId="{06E76DC4-0292-4D02-87C4-81DF8E8714A8}" type="sibTrans" cxnId="{EF60856B-C40F-42DC-8682-8FAB524BEE60}">
      <dgm:prSet/>
      <dgm:spPr/>
      <dgm:t>
        <a:bodyPr/>
        <a:lstStyle/>
        <a:p>
          <a:endParaRPr lang="en-US"/>
        </a:p>
      </dgm:t>
    </dgm:pt>
    <dgm:pt modelId="{9B5ED1C6-D3AF-4B88-B399-1E8B90B32C42}">
      <dgm:prSet/>
      <dgm:spPr/>
      <dgm:t>
        <a:bodyPr/>
        <a:lstStyle/>
        <a:p>
          <a:pPr>
            <a:defRPr cap="all"/>
          </a:pPr>
          <a:r>
            <a:rPr lang="en-GB"/>
            <a:t>Communicate the vision</a:t>
          </a:r>
          <a:endParaRPr lang="en-US"/>
        </a:p>
      </dgm:t>
    </dgm:pt>
    <dgm:pt modelId="{F09F0706-4547-4DF5-82C9-D8E9E445D245}" type="parTrans" cxnId="{8813E8AD-EC09-43FB-8EF5-C6FDD900C29C}">
      <dgm:prSet/>
      <dgm:spPr/>
      <dgm:t>
        <a:bodyPr/>
        <a:lstStyle/>
        <a:p>
          <a:endParaRPr lang="en-US"/>
        </a:p>
      </dgm:t>
    </dgm:pt>
    <dgm:pt modelId="{164FFCC7-FE2D-438F-9060-E79C1DCAE9B5}" type="sibTrans" cxnId="{8813E8AD-EC09-43FB-8EF5-C6FDD900C29C}">
      <dgm:prSet/>
      <dgm:spPr/>
      <dgm:t>
        <a:bodyPr/>
        <a:lstStyle/>
        <a:p>
          <a:endParaRPr lang="en-US"/>
        </a:p>
      </dgm:t>
    </dgm:pt>
    <dgm:pt modelId="{4B5431EB-2687-429A-A9C9-325017FB53EA}">
      <dgm:prSet/>
      <dgm:spPr/>
      <dgm:t>
        <a:bodyPr/>
        <a:lstStyle/>
        <a:p>
          <a:pPr>
            <a:defRPr cap="all"/>
          </a:pPr>
          <a:r>
            <a:rPr lang="en-GB"/>
            <a:t>Empower others to act</a:t>
          </a:r>
          <a:endParaRPr lang="en-US"/>
        </a:p>
      </dgm:t>
    </dgm:pt>
    <dgm:pt modelId="{398432DE-7A71-4CBE-9729-F60784F07438}" type="parTrans" cxnId="{9A0153DD-596C-4D2A-936F-CD06DB7FA01D}">
      <dgm:prSet/>
      <dgm:spPr/>
      <dgm:t>
        <a:bodyPr/>
        <a:lstStyle/>
        <a:p>
          <a:endParaRPr lang="en-US"/>
        </a:p>
      </dgm:t>
    </dgm:pt>
    <dgm:pt modelId="{7A41C1F0-EEA0-4005-BE85-A62EEB660668}" type="sibTrans" cxnId="{9A0153DD-596C-4D2A-936F-CD06DB7FA01D}">
      <dgm:prSet/>
      <dgm:spPr/>
      <dgm:t>
        <a:bodyPr/>
        <a:lstStyle/>
        <a:p>
          <a:endParaRPr lang="en-US"/>
        </a:p>
      </dgm:t>
    </dgm:pt>
    <dgm:pt modelId="{3AE02C6E-9278-4CEF-AEB0-CE9868ABF056}">
      <dgm:prSet/>
      <dgm:spPr/>
      <dgm:t>
        <a:bodyPr/>
        <a:lstStyle/>
        <a:p>
          <a:pPr>
            <a:defRPr cap="all"/>
          </a:pPr>
          <a:r>
            <a:rPr lang="en-GB"/>
            <a:t>Plan for and create short term wins</a:t>
          </a:r>
          <a:endParaRPr lang="en-US"/>
        </a:p>
      </dgm:t>
    </dgm:pt>
    <dgm:pt modelId="{1CDB52E5-B3C6-4F04-BBDD-3817F624C4C4}" type="parTrans" cxnId="{1F975651-5CCC-442E-9B5D-C59DCD08CD6B}">
      <dgm:prSet/>
      <dgm:spPr/>
      <dgm:t>
        <a:bodyPr/>
        <a:lstStyle/>
        <a:p>
          <a:endParaRPr lang="en-US"/>
        </a:p>
      </dgm:t>
    </dgm:pt>
    <dgm:pt modelId="{E5F4ECE4-3A57-4ADA-BCB1-48059DB9D86B}" type="sibTrans" cxnId="{1F975651-5CCC-442E-9B5D-C59DCD08CD6B}">
      <dgm:prSet/>
      <dgm:spPr/>
      <dgm:t>
        <a:bodyPr/>
        <a:lstStyle/>
        <a:p>
          <a:endParaRPr lang="en-US"/>
        </a:p>
      </dgm:t>
    </dgm:pt>
    <dgm:pt modelId="{7E048BC0-9D5A-48A5-A790-FBBE17A8C7CF}">
      <dgm:prSet/>
      <dgm:spPr/>
      <dgm:t>
        <a:bodyPr/>
        <a:lstStyle/>
        <a:p>
          <a:pPr>
            <a:defRPr cap="all"/>
          </a:pPr>
          <a:r>
            <a:rPr lang="en-GB"/>
            <a:t>Evaluate changes and make adjustments as appropriate</a:t>
          </a:r>
          <a:endParaRPr lang="en-US"/>
        </a:p>
      </dgm:t>
    </dgm:pt>
    <dgm:pt modelId="{7A71ED9D-F6A9-47DB-83BF-603408050AD1}" type="parTrans" cxnId="{0E66EEFC-647D-4372-900E-9226C5B4926C}">
      <dgm:prSet/>
      <dgm:spPr/>
      <dgm:t>
        <a:bodyPr/>
        <a:lstStyle/>
        <a:p>
          <a:endParaRPr lang="en-US"/>
        </a:p>
      </dgm:t>
    </dgm:pt>
    <dgm:pt modelId="{93503B61-74DB-4D27-915A-313D45306FD6}" type="sibTrans" cxnId="{0E66EEFC-647D-4372-900E-9226C5B4926C}">
      <dgm:prSet/>
      <dgm:spPr/>
      <dgm:t>
        <a:bodyPr/>
        <a:lstStyle/>
        <a:p>
          <a:endParaRPr lang="en-US"/>
        </a:p>
      </dgm:t>
    </dgm:pt>
    <dgm:pt modelId="{021C2D6A-4CE2-407E-9FAD-6FC83A4E06F7}">
      <dgm:prSet/>
      <dgm:spPr/>
      <dgm:t>
        <a:bodyPr/>
        <a:lstStyle/>
        <a:p>
          <a:pPr>
            <a:defRPr cap="all"/>
          </a:pPr>
          <a:r>
            <a:rPr lang="en-GB"/>
            <a:t>Reinforce the new changes – consolidate the new behaviours etc. </a:t>
          </a:r>
          <a:endParaRPr lang="en-US"/>
        </a:p>
      </dgm:t>
    </dgm:pt>
    <dgm:pt modelId="{9B4B83C5-CB49-4177-933D-82ABFD88DFFC}" type="parTrans" cxnId="{39A7B1D7-8A5E-4833-B4A2-94985C849FE6}">
      <dgm:prSet/>
      <dgm:spPr/>
      <dgm:t>
        <a:bodyPr/>
        <a:lstStyle/>
        <a:p>
          <a:endParaRPr lang="en-US"/>
        </a:p>
      </dgm:t>
    </dgm:pt>
    <dgm:pt modelId="{160279B5-C38B-49F9-96F8-CA9BBA36B509}" type="sibTrans" cxnId="{39A7B1D7-8A5E-4833-B4A2-94985C849FE6}">
      <dgm:prSet/>
      <dgm:spPr/>
      <dgm:t>
        <a:bodyPr/>
        <a:lstStyle/>
        <a:p>
          <a:endParaRPr lang="en-US"/>
        </a:p>
      </dgm:t>
    </dgm:pt>
    <dgm:pt modelId="{C6F5D3A6-D9C1-47F5-B8B3-C66BC8B16C15}" type="pres">
      <dgm:prSet presAssocID="{6E379480-E236-4F20-AE38-DD2CF91A129B}" presName="root" presStyleCnt="0">
        <dgm:presLayoutVars>
          <dgm:dir/>
          <dgm:resizeHandles val="exact"/>
        </dgm:presLayoutVars>
      </dgm:prSet>
      <dgm:spPr/>
    </dgm:pt>
    <dgm:pt modelId="{B179C764-D91A-4E2E-85AD-9BE476C500BB}" type="pres">
      <dgm:prSet presAssocID="{C7BD52A2-CA20-48DC-BC5A-A17BE60A9910}" presName="compNode" presStyleCnt="0"/>
      <dgm:spPr/>
    </dgm:pt>
    <dgm:pt modelId="{7522F3CC-B316-4E3E-9371-25FEF48DB7E9}" type="pres">
      <dgm:prSet presAssocID="{C7BD52A2-CA20-48DC-BC5A-A17BE60A9910}" presName="iconBgRect" presStyleLbl="bgShp" presStyleIdx="0" presStyleCnt="8"/>
      <dgm:spPr>
        <a:prstGeom prst="round2DiagRect">
          <a:avLst>
            <a:gd name="adj1" fmla="val 29727"/>
            <a:gd name="adj2" fmla="val 0"/>
          </a:avLst>
        </a:prstGeom>
      </dgm:spPr>
    </dgm:pt>
    <dgm:pt modelId="{DCED663B-E1AF-4557-B345-10024C6C8CBB}" type="pres">
      <dgm:prSet presAssocID="{C7BD52A2-CA20-48DC-BC5A-A17BE60A9910}" presName="iconRect" presStyleLbl="node1" presStyleIdx="0" presStyleCnt="8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rritant"/>
        </a:ext>
      </dgm:extLst>
    </dgm:pt>
    <dgm:pt modelId="{A9D3A6F0-9A8B-4043-B0A6-335E7D2F0BA8}" type="pres">
      <dgm:prSet presAssocID="{C7BD52A2-CA20-48DC-BC5A-A17BE60A9910}" presName="spaceRect" presStyleCnt="0"/>
      <dgm:spPr/>
    </dgm:pt>
    <dgm:pt modelId="{F862AD11-9EB5-4B65-BB42-0D7DD4985928}" type="pres">
      <dgm:prSet presAssocID="{C7BD52A2-CA20-48DC-BC5A-A17BE60A9910}" presName="textRect" presStyleLbl="revTx" presStyleIdx="0" presStyleCnt="8">
        <dgm:presLayoutVars>
          <dgm:chMax val="1"/>
          <dgm:chPref val="1"/>
        </dgm:presLayoutVars>
      </dgm:prSet>
      <dgm:spPr/>
    </dgm:pt>
    <dgm:pt modelId="{90E63A3C-E7CC-48AE-9684-CC7E54264BA3}" type="pres">
      <dgm:prSet presAssocID="{29104876-C469-4CAD-97C9-696812C4B83C}" presName="sibTrans" presStyleCnt="0"/>
      <dgm:spPr/>
    </dgm:pt>
    <dgm:pt modelId="{8A726501-DE9D-41B9-A0DA-F88A625EA402}" type="pres">
      <dgm:prSet presAssocID="{BAA584C2-FB47-4E83-A659-59A78DD5490A}" presName="compNode" presStyleCnt="0"/>
      <dgm:spPr/>
    </dgm:pt>
    <dgm:pt modelId="{2FEF43F5-BFDB-4D4C-8CFD-ACFB14C87837}" type="pres">
      <dgm:prSet presAssocID="{BAA584C2-FB47-4E83-A659-59A78DD5490A}" presName="iconBgRect" presStyleLbl="bgShp" presStyleIdx="1" presStyleCnt="8"/>
      <dgm:spPr>
        <a:prstGeom prst="round2DiagRect">
          <a:avLst>
            <a:gd name="adj1" fmla="val 29727"/>
            <a:gd name="adj2" fmla="val 0"/>
          </a:avLst>
        </a:prstGeom>
      </dgm:spPr>
    </dgm:pt>
    <dgm:pt modelId="{61292F9F-E1CB-4027-9C41-856AB444CB89}" type="pres">
      <dgm:prSet presAssocID="{BAA584C2-FB47-4E83-A659-59A78DD5490A}" presName="iconRect" presStyleLbl="node1" presStyleIdx="1" presStyleCnt="8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4947202E-07AB-4037-BA68-112C0B50CFFC}" type="pres">
      <dgm:prSet presAssocID="{BAA584C2-FB47-4E83-A659-59A78DD5490A}" presName="spaceRect" presStyleCnt="0"/>
      <dgm:spPr/>
    </dgm:pt>
    <dgm:pt modelId="{34661FBD-658B-445E-8AA5-BAE4A2D24BE5}" type="pres">
      <dgm:prSet presAssocID="{BAA584C2-FB47-4E83-A659-59A78DD5490A}" presName="textRect" presStyleLbl="revTx" presStyleIdx="1" presStyleCnt="8">
        <dgm:presLayoutVars>
          <dgm:chMax val="1"/>
          <dgm:chPref val="1"/>
        </dgm:presLayoutVars>
      </dgm:prSet>
      <dgm:spPr/>
    </dgm:pt>
    <dgm:pt modelId="{E7B34945-64A0-46B8-9CBC-DAF2D7C16EAB}" type="pres">
      <dgm:prSet presAssocID="{7100FE9E-4B03-48D7-93C4-B2E401732661}" presName="sibTrans" presStyleCnt="0"/>
      <dgm:spPr/>
    </dgm:pt>
    <dgm:pt modelId="{26949AA9-010F-49FC-986C-C785A92C243A}" type="pres">
      <dgm:prSet presAssocID="{B3C5E863-D9D8-4520-A0B7-4433BBAD3BF1}" presName="compNode" presStyleCnt="0"/>
      <dgm:spPr/>
    </dgm:pt>
    <dgm:pt modelId="{374F7F2E-8DEF-451A-9838-EA279D803F25}" type="pres">
      <dgm:prSet presAssocID="{B3C5E863-D9D8-4520-A0B7-4433BBAD3BF1}" presName="iconBgRect" presStyleLbl="bgShp" presStyleIdx="2" presStyleCnt="8"/>
      <dgm:spPr>
        <a:prstGeom prst="round2DiagRect">
          <a:avLst>
            <a:gd name="adj1" fmla="val 29727"/>
            <a:gd name="adj2" fmla="val 0"/>
          </a:avLst>
        </a:prstGeom>
      </dgm:spPr>
    </dgm:pt>
    <dgm:pt modelId="{F2137D92-D1E3-4DB6-8F62-655EB1C40660}" type="pres">
      <dgm:prSet presAssocID="{B3C5E863-D9D8-4520-A0B7-4433BBAD3BF1}" presName="iconRect" presStyleLbl="node1" presStyleIdx="2" presStyleCnt="8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ye"/>
        </a:ext>
      </dgm:extLst>
    </dgm:pt>
    <dgm:pt modelId="{503C1FC6-CF4A-4E69-B566-308A8343C710}" type="pres">
      <dgm:prSet presAssocID="{B3C5E863-D9D8-4520-A0B7-4433BBAD3BF1}" presName="spaceRect" presStyleCnt="0"/>
      <dgm:spPr/>
    </dgm:pt>
    <dgm:pt modelId="{5041FC2E-4076-4B26-8C2B-FFCC2292FE77}" type="pres">
      <dgm:prSet presAssocID="{B3C5E863-D9D8-4520-A0B7-4433BBAD3BF1}" presName="textRect" presStyleLbl="revTx" presStyleIdx="2" presStyleCnt="8">
        <dgm:presLayoutVars>
          <dgm:chMax val="1"/>
          <dgm:chPref val="1"/>
        </dgm:presLayoutVars>
      </dgm:prSet>
      <dgm:spPr/>
    </dgm:pt>
    <dgm:pt modelId="{6BE1B804-E334-43A7-878D-E1AE2674D150}" type="pres">
      <dgm:prSet presAssocID="{06E76DC4-0292-4D02-87C4-81DF8E8714A8}" presName="sibTrans" presStyleCnt="0"/>
      <dgm:spPr/>
    </dgm:pt>
    <dgm:pt modelId="{9979F047-29A6-4A45-9715-1B16672E18CC}" type="pres">
      <dgm:prSet presAssocID="{9B5ED1C6-D3AF-4B88-B399-1E8B90B32C42}" presName="compNode" presStyleCnt="0"/>
      <dgm:spPr/>
    </dgm:pt>
    <dgm:pt modelId="{173EC4EB-C894-4588-A21D-997D13786CCC}" type="pres">
      <dgm:prSet presAssocID="{9B5ED1C6-D3AF-4B88-B399-1E8B90B32C42}" presName="iconBgRect" presStyleLbl="bgShp" presStyleIdx="3" presStyleCnt="8"/>
      <dgm:spPr>
        <a:prstGeom prst="round2DiagRect">
          <a:avLst>
            <a:gd name="adj1" fmla="val 29727"/>
            <a:gd name="adj2" fmla="val 0"/>
          </a:avLst>
        </a:prstGeom>
      </dgm:spPr>
    </dgm:pt>
    <dgm:pt modelId="{3BA03B5C-78AC-46FF-B618-DC9A3C9532FC}" type="pres">
      <dgm:prSet presAssocID="{9B5ED1C6-D3AF-4B88-B399-1E8B90B32C42}" presName="iconRect" presStyleLbl="node1" presStyleIdx="3" presStyleCnt="8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DC370F22-641D-4256-836E-BF539FB1715C}" type="pres">
      <dgm:prSet presAssocID="{9B5ED1C6-D3AF-4B88-B399-1E8B90B32C42}" presName="spaceRect" presStyleCnt="0"/>
      <dgm:spPr/>
    </dgm:pt>
    <dgm:pt modelId="{1B89FA22-BC9F-4343-9A8D-074F06A2909B}" type="pres">
      <dgm:prSet presAssocID="{9B5ED1C6-D3AF-4B88-B399-1E8B90B32C42}" presName="textRect" presStyleLbl="revTx" presStyleIdx="3" presStyleCnt="8">
        <dgm:presLayoutVars>
          <dgm:chMax val="1"/>
          <dgm:chPref val="1"/>
        </dgm:presLayoutVars>
      </dgm:prSet>
      <dgm:spPr/>
    </dgm:pt>
    <dgm:pt modelId="{80D627A1-5D2A-46E7-B6A6-CB00C40D68D5}" type="pres">
      <dgm:prSet presAssocID="{164FFCC7-FE2D-438F-9060-E79C1DCAE9B5}" presName="sibTrans" presStyleCnt="0"/>
      <dgm:spPr/>
    </dgm:pt>
    <dgm:pt modelId="{AA88AEE2-65E7-40E6-92C4-AEE7F1D6ED5A}" type="pres">
      <dgm:prSet presAssocID="{4B5431EB-2687-429A-A9C9-325017FB53EA}" presName="compNode" presStyleCnt="0"/>
      <dgm:spPr/>
    </dgm:pt>
    <dgm:pt modelId="{2740C5AB-77F2-431C-B40B-65E5D858A8A9}" type="pres">
      <dgm:prSet presAssocID="{4B5431EB-2687-429A-A9C9-325017FB53EA}" presName="iconBgRect" presStyleLbl="bgShp" presStyleIdx="4" presStyleCnt="8"/>
      <dgm:spPr>
        <a:prstGeom prst="round2DiagRect">
          <a:avLst>
            <a:gd name="adj1" fmla="val 29727"/>
            <a:gd name="adj2" fmla="val 0"/>
          </a:avLst>
        </a:prstGeom>
      </dgm:spPr>
    </dgm:pt>
    <dgm:pt modelId="{886FC0CF-CD56-4941-AFE8-02A237455C22}" type="pres">
      <dgm:prSet presAssocID="{4B5431EB-2687-429A-A9C9-325017FB53EA}" presName="iconRect" presStyleLbl="node1" presStyleIdx="4" presStyleCnt="8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96A9C7BA-8103-4960-B1EC-0C73EEBDD266}" type="pres">
      <dgm:prSet presAssocID="{4B5431EB-2687-429A-A9C9-325017FB53EA}" presName="spaceRect" presStyleCnt="0"/>
      <dgm:spPr/>
    </dgm:pt>
    <dgm:pt modelId="{9D00F176-13E7-437D-9A45-CAB9E62C75D0}" type="pres">
      <dgm:prSet presAssocID="{4B5431EB-2687-429A-A9C9-325017FB53EA}" presName="textRect" presStyleLbl="revTx" presStyleIdx="4" presStyleCnt="8">
        <dgm:presLayoutVars>
          <dgm:chMax val="1"/>
          <dgm:chPref val="1"/>
        </dgm:presLayoutVars>
      </dgm:prSet>
      <dgm:spPr/>
    </dgm:pt>
    <dgm:pt modelId="{37C5CA21-CC02-4960-BC73-BA91FB05F203}" type="pres">
      <dgm:prSet presAssocID="{7A41C1F0-EEA0-4005-BE85-A62EEB660668}" presName="sibTrans" presStyleCnt="0"/>
      <dgm:spPr/>
    </dgm:pt>
    <dgm:pt modelId="{5F30BC19-30C4-428F-B771-84EF8A61F9E4}" type="pres">
      <dgm:prSet presAssocID="{3AE02C6E-9278-4CEF-AEB0-CE9868ABF056}" presName="compNode" presStyleCnt="0"/>
      <dgm:spPr/>
    </dgm:pt>
    <dgm:pt modelId="{8D8047E0-295B-4259-8174-5C5D17F9069F}" type="pres">
      <dgm:prSet presAssocID="{3AE02C6E-9278-4CEF-AEB0-CE9868ABF056}" presName="iconBgRect" presStyleLbl="bgShp" presStyleIdx="5" presStyleCnt="8"/>
      <dgm:spPr>
        <a:prstGeom prst="round2DiagRect">
          <a:avLst>
            <a:gd name="adj1" fmla="val 29727"/>
            <a:gd name="adj2" fmla="val 0"/>
          </a:avLst>
        </a:prstGeom>
      </dgm:spPr>
    </dgm:pt>
    <dgm:pt modelId="{8916E46F-FDDB-4DB7-BA9B-984F6027EE04}" type="pres">
      <dgm:prSet presAssocID="{3AE02C6E-9278-4CEF-AEB0-CE9868ABF056}" presName="iconRect" presStyleLbl="node1" presStyleIdx="5" presStyleCnt="8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99E8AB3F-551C-4431-869E-77E01EF70C63}" type="pres">
      <dgm:prSet presAssocID="{3AE02C6E-9278-4CEF-AEB0-CE9868ABF056}" presName="spaceRect" presStyleCnt="0"/>
      <dgm:spPr/>
    </dgm:pt>
    <dgm:pt modelId="{125382FD-68EE-4B50-8FB9-D13A51C185E0}" type="pres">
      <dgm:prSet presAssocID="{3AE02C6E-9278-4CEF-AEB0-CE9868ABF056}" presName="textRect" presStyleLbl="revTx" presStyleIdx="5" presStyleCnt="8">
        <dgm:presLayoutVars>
          <dgm:chMax val="1"/>
          <dgm:chPref val="1"/>
        </dgm:presLayoutVars>
      </dgm:prSet>
      <dgm:spPr/>
    </dgm:pt>
    <dgm:pt modelId="{301269BF-4369-4C74-A850-3D8F20FCBE41}" type="pres">
      <dgm:prSet presAssocID="{E5F4ECE4-3A57-4ADA-BCB1-48059DB9D86B}" presName="sibTrans" presStyleCnt="0"/>
      <dgm:spPr/>
    </dgm:pt>
    <dgm:pt modelId="{781A18FA-767B-4BBB-B110-CA8A5FE85D6C}" type="pres">
      <dgm:prSet presAssocID="{7E048BC0-9D5A-48A5-A790-FBBE17A8C7CF}" presName="compNode" presStyleCnt="0"/>
      <dgm:spPr/>
    </dgm:pt>
    <dgm:pt modelId="{AE5438B7-1CE1-46EA-8AFE-287E8A6DAB62}" type="pres">
      <dgm:prSet presAssocID="{7E048BC0-9D5A-48A5-A790-FBBE17A8C7CF}" presName="iconBgRect" presStyleLbl="bgShp" presStyleIdx="6" presStyleCnt="8"/>
      <dgm:spPr>
        <a:prstGeom prst="round2DiagRect">
          <a:avLst>
            <a:gd name="adj1" fmla="val 29727"/>
            <a:gd name="adj2" fmla="val 0"/>
          </a:avLst>
        </a:prstGeom>
      </dgm:spPr>
    </dgm:pt>
    <dgm:pt modelId="{F34DFBE7-BF6E-457A-B097-45AB5EC87E1A}" type="pres">
      <dgm:prSet presAssocID="{7E048BC0-9D5A-48A5-A790-FBBE17A8C7CF}" presName="iconRect" presStyleLbl="node1" presStyleIdx="6" presStyleCnt="8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345C9EF0-AFC2-4C92-8949-CCF671B0E416}" type="pres">
      <dgm:prSet presAssocID="{7E048BC0-9D5A-48A5-A790-FBBE17A8C7CF}" presName="spaceRect" presStyleCnt="0"/>
      <dgm:spPr/>
    </dgm:pt>
    <dgm:pt modelId="{7648B55A-F9F3-4CE1-8E0B-C556D4116EFF}" type="pres">
      <dgm:prSet presAssocID="{7E048BC0-9D5A-48A5-A790-FBBE17A8C7CF}" presName="textRect" presStyleLbl="revTx" presStyleIdx="6" presStyleCnt="8">
        <dgm:presLayoutVars>
          <dgm:chMax val="1"/>
          <dgm:chPref val="1"/>
        </dgm:presLayoutVars>
      </dgm:prSet>
      <dgm:spPr/>
    </dgm:pt>
    <dgm:pt modelId="{7058E53A-9ED6-4432-91DA-F4E7D4EA9075}" type="pres">
      <dgm:prSet presAssocID="{93503B61-74DB-4D27-915A-313D45306FD6}" presName="sibTrans" presStyleCnt="0"/>
      <dgm:spPr/>
    </dgm:pt>
    <dgm:pt modelId="{9330BCC5-4B0C-4CB7-8C65-AA715E047F45}" type="pres">
      <dgm:prSet presAssocID="{021C2D6A-4CE2-407E-9FAD-6FC83A4E06F7}" presName="compNode" presStyleCnt="0"/>
      <dgm:spPr/>
    </dgm:pt>
    <dgm:pt modelId="{E8535C47-E378-4D9B-AB6C-EE832F5C0F0B}" type="pres">
      <dgm:prSet presAssocID="{021C2D6A-4CE2-407E-9FAD-6FC83A4E06F7}" presName="iconBgRect" presStyleLbl="bgShp" presStyleIdx="7" presStyleCnt="8"/>
      <dgm:spPr>
        <a:prstGeom prst="round2DiagRect">
          <a:avLst>
            <a:gd name="adj1" fmla="val 29727"/>
            <a:gd name="adj2" fmla="val 0"/>
          </a:avLst>
        </a:prstGeom>
      </dgm:spPr>
    </dgm:pt>
    <dgm:pt modelId="{BD48E53A-4BC0-49E8-B9E0-0A666897DCF2}" type="pres">
      <dgm:prSet presAssocID="{021C2D6A-4CE2-407E-9FAD-6FC83A4E06F7}" presName="iconRect" presStyleLbl="node1" presStyleIdx="7" presStyleCnt="8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2DE6CB12-0D11-42FB-82C3-2FF22F8E6EE1}" type="pres">
      <dgm:prSet presAssocID="{021C2D6A-4CE2-407E-9FAD-6FC83A4E06F7}" presName="spaceRect" presStyleCnt="0"/>
      <dgm:spPr/>
    </dgm:pt>
    <dgm:pt modelId="{E217D38F-362C-4F04-A788-4E84B91B11C8}" type="pres">
      <dgm:prSet presAssocID="{021C2D6A-4CE2-407E-9FAD-6FC83A4E06F7}" presName="textRect" presStyleLbl="revTx" presStyleIdx="7" presStyleCnt="8">
        <dgm:presLayoutVars>
          <dgm:chMax val="1"/>
          <dgm:chPref val="1"/>
        </dgm:presLayoutVars>
      </dgm:prSet>
      <dgm:spPr/>
    </dgm:pt>
  </dgm:ptLst>
  <dgm:cxnLst>
    <dgm:cxn modelId="{6440FF02-F858-4C0A-8141-D3D904DA59CC}" srcId="{6E379480-E236-4F20-AE38-DD2CF91A129B}" destId="{BAA584C2-FB47-4E83-A659-59A78DD5490A}" srcOrd="1" destOrd="0" parTransId="{B57E767C-9238-470E-A73F-6D2DF1246B59}" sibTransId="{7100FE9E-4B03-48D7-93C4-B2E401732661}"/>
    <dgm:cxn modelId="{81F96B0B-732A-4971-BFA8-8DFFB9303298}" type="presOf" srcId="{021C2D6A-4CE2-407E-9FAD-6FC83A4E06F7}" destId="{E217D38F-362C-4F04-A788-4E84B91B11C8}" srcOrd="0" destOrd="0" presId="urn:microsoft.com/office/officeart/2018/5/layout/IconLeafLabelList"/>
    <dgm:cxn modelId="{42E91A14-4D45-4CB6-BB18-45FE0CA0C368}" type="presOf" srcId="{9B5ED1C6-D3AF-4B88-B399-1E8B90B32C42}" destId="{1B89FA22-BC9F-4343-9A8D-074F06A2909B}" srcOrd="0" destOrd="0" presId="urn:microsoft.com/office/officeart/2018/5/layout/IconLeafLabelList"/>
    <dgm:cxn modelId="{8D6D141F-02E2-4D01-A0EC-E48B7AE127A0}" type="presOf" srcId="{BAA584C2-FB47-4E83-A659-59A78DD5490A}" destId="{34661FBD-658B-445E-8AA5-BAE4A2D24BE5}" srcOrd="0" destOrd="0" presId="urn:microsoft.com/office/officeart/2018/5/layout/IconLeafLabelList"/>
    <dgm:cxn modelId="{EE1BBE34-E9AC-4FB8-901F-03139636400C}" type="presOf" srcId="{4B5431EB-2687-429A-A9C9-325017FB53EA}" destId="{9D00F176-13E7-437D-9A45-CAB9E62C75D0}" srcOrd="0" destOrd="0" presId="urn:microsoft.com/office/officeart/2018/5/layout/IconLeafLabelList"/>
    <dgm:cxn modelId="{8BE6EF34-0E0B-4C31-A179-C061F2ECE12C}" type="presOf" srcId="{C7BD52A2-CA20-48DC-BC5A-A17BE60A9910}" destId="{F862AD11-9EB5-4B65-BB42-0D7DD4985928}" srcOrd="0" destOrd="0" presId="urn:microsoft.com/office/officeart/2018/5/layout/IconLeafLabelList"/>
    <dgm:cxn modelId="{EF60856B-C40F-42DC-8682-8FAB524BEE60}" srcId="{6E379480-E236-4F20-AE38-DD2CF91A129B}" destId="{B3C5E863-D9D8-4520-A0B7-4433BBAD3BF1}" srcOrd="2" destOrd="0" parTransId="{C006530C-3EF5-4DA5-8D08-0C439CBE9325}" sibTransId="{06E76DC4-0292-4D02-87C4-81DF8E8714A8}"/>
    <dgm:cxn modelId="{1F975651-5CCC-442E-9B5D-C59DCD08CD6B}" srcId="{6E379480-E236-4F20-AE38-DD2CF91A129B}" destId="{3AE02C6E-9278-4CEF-AEB0-CE9868ABF056}" srcOrd="5" destOrd="0" parTransId="{1CDB52E5-B3C6-4F04-BBDD-3817F624C4C4}" sibTransId="{E5F4ECE4-3A57-4ADA-BCB1-48059DB9D86B}"/>
    <dgm:cxn modelId="{8813E8AD-EC09-43FB-8EF5-C6FDD900C29C}" srcId="{6E379480-E236-4F20-AE38-DD2CF91A129B}" destId="{9B5ED1C6-D3AF-4B88-B399-1E8B90B32C42}" srcOrd="3" destOrd="0" parTransId="{F09F0706-4547-4DF5-82C9-D8E9E445D245}" sibTransId="{164FFCC7-FE2D-438F-9060-E79C1DCAE9B5}"/>
    <dgm:cxn modelId="{FEE630AF-485A-4CA5-9137-3F98B709D2D0}" type="presOf" srcId="{6E379480-E236-4F20-AE38-DD2CF91A129B}" destId="{C6F5D3A6-D9C1-47F5-B8B3-C66BC8B16C15}" srcOrd="0" destOrd="0" presId="urn:microsoft.com/office/officeart/2018/5/layout/IconLeafLabelList"/>
    <dgm:cxn modelId="{BF82DBB9-91F0-486B-9FAE-EF8045E8712B}" type="presOf" srcId="{3AE02C6E-9278-4CEF-AEB0-CE9868ABF056}" destId="{125382FD-68EE-4B50-8FB9-D13A51C185E0}" srcOrd="0" destOrd="0" presId="urn:microsoft.com/office/officeart/2018/5/layout/IconLeafLabelList"/>
    <dgm:cxn modelId="{5983A5C1-FF79-4F63-9482-F7E09BE9C511}" type="presOf" srcId="{B3C5E863-D9D8-4520-A0B7-4433BBAD3BF1}" destId="{5041FC2E-4076-4B26-8C2B-FFCC2292FE77}" srcOrd="0" destOrd="0" presId="urn:microsoft.com/office/officeart/2018/5/layout/IconLeafLabelList"/>
    <dgm:cxn modelId="{B6E5D0CF-C444-4F11-850E-E75EEE1952C4}" srcId="{6E379480-E236-4F20-AE38-DD2CF91A129B}" destId="{C7BD52A2-CA20-48DC-BC5A-A17BE60A9910}" srcOrd="0" destOrd="0" parTransId="{D08D343E-897D-441F-A7A3-35F2338D17E3}" sibTransId="{29104876-C469-4CAD-97C9-696812C4B83C}"/>
    <dgm:cxn modelId="{39A7B1D7-8A5E-4833-B4A2-94985C849FE6}" srcId="{6E379480-E236-4F20-AE38-DD2CF91A129B}" destId="{021C2D6A-4CE2-407E-9FAD-6FC83A4E06F7}" srcOrd="7" destOrd="0" parTransId="{9B4B83C5-CB49-4177-933D-82ABFD88DFFC}" sibTransId="{160279B5-C38B-49F9-96F8-CA9BBA36B509}"/>
    <dgm:cxn modelId="{9A0153DD-596C-4D2A-936F-CD06DB7FA01D}" srcId="{6E379480-E236-4F20-AE38-DD2CF91A129B}" destId="{4B5431EB-2687-429A-A9C9-325017FB53EA}" srcOrd="4" destOrd="0" parTransId="{398432DE-7A71-4CBE-9729-F60784F07438}" sibTransId="{7A41C1F0-EEA0-4005-BE85-A62EEB660668}"/>
    <dgm:cxn modelId="{8520CFDD-982A-42C5-8E02-CA22DB8A85B8}" type="presOf" srcId="{7E048BC0-9D5A-48A5-A790-FBBE17A8C7CF}" destId="{7648B55A-F9F3-4CE1-8E0B-C556D4116EFF}" srcOrd="0" destOrd="0" presId="urn:microsoft.com/office/officeart/2018/5/layout/IconLeafLabelList"/>
    <dgm:cxn modelId="{0E66EEFC-647D-4372-900E-9226C5B4926C}" srcId="{6E379480-E236-4F20-AE38-DD2CF91A129B}" destId="{7E048BC0-9D5A-48A5-A790-FBBE17A8C7CF}" srcOrd="6" destOrd="0" parTransId="{7A71ED9D-F6A9-47DB-83BF-603408050AD1}" sibTransId="{93503B61-74DB-4D27-915A-313D45306FD6}"/>
    <dgm:cxn modelId="{E08CDA4C-A096-44DF-83D8-ED3988880FD5}" type="presParOf" srcId="{C6F5D3A6-D9C1-47F5-B8B3-C66BC8B16C15}" destId="{B179C764-D91A-4E2E-85AD-9BE476C500BB}" srcOrd="0" destOrd="0" presId="urn:microsoft.com/office/officeart/2018/5/layout/IconLeafLabelList"/>
    <dgm:cxn modelId="{DDF6CC53-A8C5-481F-9DDF-03173558572E}" type="presParOf" srcId="{B179C764-D91A-4E2E-85AD-9BE476C500BB}" destId="{7522F3CC-B316-4E3E-9371-25FEF48DB7E9}" srcOrd="0" destOrd="0" presId="urn:microsoft.com/office/officeart/2018/5/layout/IconLeafLabelList"/>
    <dgm:cxn modelId="{B9FF52E1-BB5B-411C-961D-1AA70608C2D5}" type="presParOf" srcId="{B179C764-D91A-4E2E-85AD-9BE476C500BB}" destId="{DCED663B-E1AF-4557-B345-10024C6C8CBB}" srcOrd="1" destOrd="0" presId="urn:microsoft.com/office/officeart/2018/5/layout/IconLeafLabelList"/>
    <dgm:cxn modelId="{B31D1282-6EA0-412B-BAFF-294FA1454813}" type="presParOf" srcId="{B179C764-D91A-4E2E-85AD-9BE476C500BB}" destId="{A9D3A6F0-9A8B-4043-B0A6-335E7D2F0BA8}" srcOrd="2" destOrd="0" presId="urn:microsoft.com/office/officeart/2018/5/layout/IconLeafLabelList"/>
    <dgm:cxn modelId="{014F1BF5-C04D-457F-9C7E-6716A3C94AAD}" type="presParOf" srcId="{B179C764-D91A-4E2E-85AD-9BE476C500BB}" destId="{F862AD11-9EB5-4B65-BB42-0D7DD4985928}" srcOrd="3" destOrd="0" presId="urn:microsoft.com/office/officeart/2018/5/layout/IconLeafLabelList"/>
    <dgm:cxn modelId="{111A575F-F077-46E4-8FE2-5FDC2A141644}" type="presParOf" srcId="{C6F5D3A6-D9C1-47F5-B8B3-C66BC8B16C15}" destId="{90E63A3C-E7CC-48AE-9684-CC7E54264BA3}" srcOrd="1" destOrd="0" presId="urn:microsoft.com/office/officeart/2018/5/layout/IconLeafLabelList"/>
    <dgm:cxn modelId="{53CE17B1-990C-44D0-91A4-0BDF67DDB6EC}" type="presParOf" srcId="{C6F5D3A6-D9C1-47F5-B8B3-C66BC8B16C15}" destId="{8A726501-DE9D-41B9-A0DA-F88A625EA402}" srcOrd="2" destOrd="0" presId="urn:microsoft.com/office/officeart/2018/5/layout/IconLeafLabelList"/>
    <dgm:cxn modelId="{A476CEB3-C624-48ED-B436-DC76D7F51522}" type="presParOf" srcId="{8A726501-DE9D-41B9-A0DA-F88A625EA402}" destId="{2FEF43F5-BFDB-4D4C-8CFD-ACFB14C87837}" srcOrd="0" destOrd="0" presId="urn:microsoft.com/office/officeart/2018/5/layout/IconLeafLabelList"/>
    <dgm:cxn modelId="{CAA44C02-963D-4396-B834-4DD580F76471}" type="presParOf" srcId="{8A726501-DE9D-41B9-A0DA-F88A625EA402}" destId="{61292F9F-E1CB-4027-9C41-856AB444CB89}" srcOrd="1" destOrd="0" presId="urn:microsoft.com/office/officeart/2018/5/layout/IconLeafLabelList"/>
    <dgm:cxn modelId="{A3A1C5E5-90DD-46DA-BD17-5ADA12D52AA3}" type="presParOf" srcId="{8A726501-DE9D-41B9-A0DA-F88A625EA402}" destId="{4947202E-07AB-4037-BA68-112C0B50CFFC}" srcOrd="2" destOrd="0" presId="urn:microsoft.com/office/officeart/2018/5/layout/IconLeafLabelList"/>
    <dgm:cxn modelId="{6466C312-EBCB-4A44-9F02-44AD0C7DCDE2}" type="presParOf" srcId="{8A726501-DE9D-41B9-A0DA-F88A625EA402}" destId="{34661FBD-658B-445E-8AA5-BAE4A2D24BE5}" srcOrd="3" destOrd="0" presId="urn:microsoft.com/office/officeart/2018/5/layout/IconLeafLabelList"/>
    <dgm:cxn modelId="{C6CB9E7A-4D4B-4644-B89E-F1FFD4CC7B28}" type="presParOf" srcId="{C6F5D3A6-D9C1-47F5-B8B3-C66BC8B16C15}" destId="{E7B34945-64A0-46B8-9CBC-DAF2D7C16EAB}" srcOrd="3" destOrd="0" presId="urn:microsoft.com/office/officeart/2018/5/layout/IconLeafLabelList"/>
    <dgm:cxn modelId="{D679FB72-0F79-4BF1-9E0E-EF846B4FBA32}" type="presParOf" srcId="{C6F5D3A6-D9C1-47F5-B8B3-C66BC8B16C15}" destId="{26949AA9-010F-49FC-986C-C785A92C243A}" srcOrd="4" destOrd="0" presId="urn:microsoft.com/office/officeart/2018/5/layout/IconLeafLabelList"/>
    <dgm:cxn modelId="{C4969F42-4BFC-4671-82B8-75268B348414}" type="presParOf" srcId="{26949AA9-010F-49FC-986C-C785A92C243A}" destId="{374F7F2E-8DEF-451A-9838-EA279D803F25}" srcOrd="0" destOrd="0" presId="urn:microsoft.com/office/officeart/2018/5/layout/IconLeafLabelList"/>
    <dgm:cxn modelId="{35340D07-D56F-42FF-889D-B273D30FCC55}" type="presParOf" srcId="{26949AA9-010F-49FC-986C-C785A92C243A}" destId="{F2137D92-D1E3-4DB6-8F62-655EB1C40660}" srcOrd="1" destOrd="0" presId="urn:microsoft.com/office/officeart/2018/5/layout/IconLeafLabelList"/>
    <dgm:cxn modelId="{92C322DF-0B29-4583-A38F-1BC14E19677C}" type="presParOf" srcId="{26949AA9-010F-49FC-986C-C785A92C243A}" destId="{503C1FC6-CF4A-4E69-B566-308A8343C710}" srcOrd="2" destOrd="0" presId="urn:microsoft.com/office/officeart/2018/5/layout/IconLeafLabelList"/>
    <dgm:cxn modelId="{DE4E47AF-5F68-4A7C-9C7C-A8F004A0EEB1}" type="presParOf" srcId="{26949AA9-010F-49FC-986C-C785A92C243A}" destId="{5041FC2E-4076-4B26-8C2B-FFCC2292FE77}" srcOrd="3" destOrd="0" presId="urn:microsoft.com/office/officeart/2018/5/layout/IconLeafLabelList"/>
    <dgm:cxn modelId="{C27F3254-B739-4CE0-B5B8-75208F7409C5}" type="presParOf" srcId="{C6F5D3A6-D9C1-47F5-B8B3-C66BC8B16C15}" destId="{6BE1B804-E334-43A7-878D-E1AE2674D150}" srcOrd="5" destOrd="0" presId="urn:microsoft.com/office/officeart/2018/5/layout/IconLeafLabelList"/>
    <dgm:cxn modelId="{88C9289C-7552-43A1-A9FF-4DDA5171AD9A}" type="presParOf" srcId="{C6F5D3A6-D9C1-47F5-B8B3-C66BC8B16C15}" destId="{9979F047-29A6-4A45-9715-1B16672E18CC}" srcOrd="6" destOrd="0" presId="urn:microsoft.com/office/officeart/2018/5/layout/IconLeafLabelList"/>
    <dgm:cxn modelId="{58B09DCC-5D9E-48B9-972C-72F53DD934BD}" type="presParOf" srcId="{9979F047-29A6-4A45-9715-1B16672E18CC}" destId="{173EC4EB-C894-4588-A21D-997D13786CCC}" srcOrd="0" destOrd="0" presId="urn:microsoft.com/office/officeart/2018/5/layout/IconLeafLabelList"/>
    <dgm:cxn modelId="{46DA189A-65AE-4FE0-B792-45EF2A91D71B}" type="presParOf" srcId="{9979F047-29A6-4A45-9715-1B16672E18CC}" destId="{3BA03B5C-78AC-46FF-B618-DC9A3C9532FC}" srcOrd="1" destOrd="0" presId="urn:microsoft.com/office/officeart/2018/5/layout/IconLeafLabelList"/>
    <dgm:cxn modelId="{7927D281-9324-4951-B78F-EEDE7F6D628A}" type="presParOf" srcId="{9979F047-29A6-4A45-9715-1B16672E18CC}" destId="{DC370F22-641D-4256-836E-BF539FB1715C}" srcOrd="2" destOrd="0" presId="urn:microsoft.com/office/officeart/2018/5/layout/IconLeafLabelList"/>
    <dgm:cxn modelId="{99C24831-2AD1-4669-AD65-A013C2A02D1E}" type="presParOf" srcId="{9979F047-29A6-4A45-9715-1B16672E18CC}" destId="{1B89FA22-BC9F-4343-9A8D-074F06A2909B}" srcOrd="3" destOrd="0" presId="urn:microsoft.com/office/officeart/2018/5/layout/IconLeafLabelList"/>
    <dgm:cxn modelId="{AA7A6C3E-3358-4F72-8C43-2D63F2DAC61E}" type="presParOf" srcId="{C6F5D3A6-D9C1-47F5-B8B3-C66BC8B16C15}" destId="{80D627A1-5D2A-46E7-B6A6-CB00C40D68D5}" srcOrd="7" destOrd="0" presId="urn:microsoft.com/office/officeart/2018/5/layout/IconLeafLabelList"/>
    <dgm:cxn modelId="{D20DC982-7EC2-4CDE-BDB0-913CC6DADEC6}" type="presParOf" srcId="{C6F5D3A6-D9C1-47F5-B8B3-C66BC8B16C15}" destId="{AA88AEE2-65E7-40E6-92C4-AEE7F1D6ED5A}" srcOrd="8" destOrd="0" presId="urn:microsoft.com/office/officeart/2018/5/layout/IconLeafLabelList"/>
    <dgm:cxn modelId="{A8023A37-7FFE-48E8-B888-69A3AC8266D9}" type="presParOf" srcId="{AA88AEE2-65E7-40E6-92C4-AEE7F1D6ED5A}" destId="{2740C5AB-77F2-431C-B40B-65E5D858A8A9}" srcOrd="0" destOrd="0" presId="urn:microsoft.com/office/officeart/2018/5/layout/IconLeafLabelList"/>
    <dgm:cxn modelId="{E2CB86D0-D42E-4FC8-83F3-42C1A6E2611A}" type="presParOf" srcId="{AA88AEE2-65E7-40E6-92C4-AEE7F1D6ED5A}" destId="{886FC0CF-CD56-4941-AFE8-02A237455C22}" srcOrd="1" destOrd="0" presId="urn:microsoft.com/office/officeart/2018/5/layout/IconLeafLabelList"/>
    <dgm:cxn modelId="{C4191CD6-4116-4341-A1AB-210CB26C76F0}" type="presParOf" srcId="{AA88AEE2-65E7-40E6-92C4-AEE7F1D6ED5A}" destId="{96A9C7BA-8103-4960-B1EC-0C73EEBDD266}" srcOrd="2" destOrd="0" presId="urn:microsoft.com/office/officeart/2018/5/layout/IconLeafLabelList"/>
    <dgm:cxn modelId="{1F83DDD4-53E8-4A13-AEE3-62AB68441D19}" type="presParOf" srcId="{AA88AEE2-65E7-40E6-92C4-AEE7F1D6ED5A}" destId="{9D00F176-13E7-437D-9A45-CAB9E62C75D0}" srcOrd="3" destOrd="0" presId="urn:microsoft.com/office/officeart/2018/5/layout/IconLeafLabelList"/>
    <dgm:cxn modelId="{073F5359-F2FE-4386-82F2-FE10A25561F8}" type="presParOf" srcId="{C6F5D3A6-D9C1-47F5-B8B3-C66BC8B16C15}" destId="{37C5CA21-CC02-4960-BC73-BA91FB05F203}" srcOrd="9" destOrd="0" presId="urn:microsoft.com/office/officeart/2018/5/layout/IconLeafLabelList"/>
    <dgm:cxn modelId="{7A15E017-7093-4E91-9D9E-7922A6A3CD49}" type="presParOf" srcId="{C6F5D3A6-D9C1-47F5-B8B3-C66BC8B16C15}" destId="{5F30BC19-30C4-428F-B771-84EF8A61F9E4}" srcOrd="10" destOrd="0" presId="urn:microsoft.com/office/officeart/2018/5/layout/IconLeafLabelList"/>
    <dgm:cxn modelId="{3E1F5634-ED15-458E-9C66-03E4F175008F}" type="presParOf" srcId="{5F30BC19-30C4-428F-B771-84EF8A61F9E4}" destId="{8D8047E0-295B-4259-8174-5C5D17F9069F}" srcOrd="0" destOrd="0" presId="urn:microsoft.com/office/officeart/2018/5/layout/IconLeafLabelList"/>
    <dgm:cxn modelId="{FD725E91-3FC3-49CC-90AD-B12DD8DB324D}" type="presParOf" srcId="{5F30BC19-30C4-428F-B771-84EF8A61F9E4}" destId="{8916E46F-FDDB-4DB7-BA9B-984F6027EE04}" srcOrd="1" destOrd="0" presId="urn:microsoft.com/office/officeart/2018/5/layout/IconLeafLabelList"/>
    <dgm:cxn modelId="{3501B0CC-E1DE-4668-8249-A9A62A5AA396}" type="presParOf" srcId="{5F30BC19-30C4-428F-B771-84EF8A61F9E4}" destId="{99E8AB3F-551C-4431-869E-77E01EF70C63}" srcOrd="2" destOrd="0" presId="urn:microsoft.com/office/officeart/2018/5/layout/IconLeafLabelList"/>
    <dgm:cxn modelId="{A7BDBAD0-519F-4C86-994E-E3158E305C6A}" type="presParOf" srcId="{5F30BC19-30C4-428F-B771-84EF8A61F9E4}" destId="{125382FD-68EE-4B50-8FB9-D13A51C185E0}" srcOrd="3" destOrd="0" presId="urn:microsoft.com/office/officeart/2018/5/layout/IconLeafLabelList"/>
    <dgm:cxn modelId="{DEBF2EE1-FFB6-4E0E-8E60-F15D2809A56D}" type="presParOf" srcId="{C6F5D3A6-D9C1-47F5-B8B3-C66BC8B16C15}" destId="{301269BF-4369-4C74-A850-3D8F20FCBE41}" srcOrd="11" destOrd="0" presId="urn:microsoft.com/office/officeart/2018/5/layout/IconLeafLabelList"/>
    <dgm:cxn modelId="{4F4FEB78-9FDC-474C-88B0-9CCAF95A0AA8}" type="presParOf" srcId="{C6F5D3A6-D9C1-47F5-B8B3-C66BC8B16C15}" destId="{781A18FA-767B-4BBB-B110-CA8A5FE85D6C}" srcOrd="12" destOrd="0" presId="urn:microsoft.com/office/officeart/2018/5/layout/IconLeafLabelList"/>
    <dgm:cxn modelId="{3A75E679-4ECD-4272-B4F9-BA3D32C07D5E}" type="presParOf" srcId="{781A18FA-767B-4BBB-B110-CA8A5FE85D6C}" destId="{AE5438B7-1CE1-46EA-8AFE-287E8A6DAB62}" srcOrd="0" destOrd="0" presId="urn:microsoft.com/office/officeart/2018/5/layout/IconLeafLabelList"/>
    <dgm:cxn modelId="{A7EB090C-4E3D-445D-BED7-C03211DED761}" type="presParOf" srcId="{781A18FA-767B-4BBB-B110-CA8A5FE85D6C}" destId="{F34DFBE7-BF6E-457A-B097-45AB5EC87E1A}" srcOrd="1" destOrd="0" presId="urn:microsoft.com/office/officeart/2018/5/layout/IconLeafLabelList"/>
    <dgm:cxn modelId="{BEAA6A6A-59F7-4B12-81C3-49494A268164}" type="presParOf" srcId="{781A18FA-767B-4BBB-B110-CA8A5FE85D6C}" destId="{345C9EF0-AFC2-4C92-8949-CCF671B0E416}" srcOrd="2" destOrd="0" presId="urn:microsoft.com/office/officeart/2018/5/layout/IconLeafLabelList"/>
    <dgm:cxn modelId="{5E2CFA3C-4B92-4A92-AEA7-AEC548832F29}" type="presParOf" srcId="{781A18FA-767B-4BBB-B110-CA8A5FE85D6C}" destId="{7648B55A-F9F3-4CE1-8E0B-C556D4116EFF}" srcOrd="3" destOrd="0" presId="urn:microsoft.com/office/officeart/2018/5/layout/IconLeafLabelList"/>
    <dgm:cxn modelId="{885FB3C6-74EF-4244-A9B6-365812B33376}" type="presParOf" srcId="{C6F5D3A6-D9C1-47F5-B8B3-C66BC8B16C15}" destId="{7058E53A-9ED6-4432-91DA-F4E7D4EA9075}" srcOrd="13" destOrd="0" presId="urn:microsoft.com/office/officeart/2018/5/layout/IconLeafLabelList"/>
    <dgm:cxn modelId="{3A9A34E7-48C2-4211-B438-761E80BCD774}" type="presParOf" srcId="{C6F5D3A6-D9C1-47F5-B8B3-C66BC8B16C15}" destId="{9330BCC5-4B0C-4CB7-8C65-AA715E047F45}" srcOrd="14" destOrd="0" presId="urn:microsoft.com/office/officeart/2018/5/layout/IconLeafLabelList"/>
    <dgm:cxn modelId="{30CC1062-7BA6-47D6-A79B-5D561EBFB469}" type="presParOf" srcId="{9330BCC5-4B0C-4CB7-8C65-AA715E047F45}" destId="{E8535C47-E378-4D9B-AB6C-EE832F5C0F0B}" srcOrd="0" destOrd="0" presId="urn:microsoft.com/office/officeart/2018/5/layout/IconLeafLabelList"/>
    <dgm:cxn modelId="{C2BE0FBA-9BDF-4E87-A32C-82CF0250FF3E}" type="presParOf" srcId="{9330BCC5-4B0C-4CB7-8C65-AA715E047F45}" destId="{BD48E53A-4BC0-49E8-B9E0-0A666897DCF2}" srcOrd="1" destOrd="0" presId="urn:microsoft.com/office/officeart/2018/5/layout/IconLeafLabelList"/>
    <dgm:cxn modelId="{4D8BB4B5-A8E8-41C1-883A-C258ABDD67EC}" type="presParOf" srcId="{9330BCC5-4B0C-4CB7-8C65-AA715E047F45}" destId="{2DE6CB12-0D11-42FB-82C3-2FF22F8E6EE1}" srcOrd="2" destOrd="0" presId="urn:microsoft.com/office/officeart/2018/5/layout/IconLeafLabelList"/>
    <dgm:cxn modelId="{0341F602-3DA0-41F6-BFBB-73EEE638BA43}" type="presParOf" srcId="{9330BCC5-4B0C-4CB7-8C65-AA715E047F45}" destId="{E217D38F-362C-4F04-A788-4E84B91B11C8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1A369108-13AE-4B30-ABB5-D0FB28BF101B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5" csCatId="colorful" phldr="1"/>
      <dgm:spPr/>
      <dgm:t>
        <a:bodyPr/>
        <a:lstStyle/>
        <a:p>
          <a:endParaRPr lang="en-US"/>
        </a:p>
      </dgm:t>
    </dgm:pt>
    <dgm:pt modelId="{57CF999C-0995-4DD0-AFDC-A78BA7C697BD}">
      <dgm:prSet/>
      <dgm:spPr/>
      <dgm:t>
        <a:bodyPr/>
        <a:lstStyle/>
        <a:p>
          <a:pPr>
            <a:defRPr cap="all"/>
          </a:pPr>
          <a:r>
            <a:rPr lang="en-US"/>
            <a:t>Resistance to change is an inbuilt mechanism</a:t>
          </a:r>
        </a:p>
      </dgm:t>
    </dgm:pt>
    <dgm:pt modelId="{63365F53-E845-4B77-BCEE-BEBB8D88F866}" type="parTrans" cxnId="{F8FFF73C-3117-4FC3-9176-250E83E11467}">
      <dgm:prSet/>
      <dgm:spPr/>
      <dgm:t>
        <a:bodyPr/>
        <a:lstStyle/>
        <a:p>
          <a:endParaRPr lang="en-US"/>
        </a:p>
      </dgm:t>
    </dgm:pt>
    <dgm:pt modelId="{AAB29E9B-EE68-40EB-B384-A5688C32EFEF}" type="sibTrans" cxnId="{F8FFF73C-3117-4FC3-9176-250E83E11467}">
      <dgm:prSet/>
      <dgm:spPr/>
      <dgm:t>
        <a:bodyPr/>
        <a:lstStyle/>
        <a:p>
          <a:endParaRPr lang="en-US"/>
        </a:p>
      </dgm:t>
    </dgm:pt>
    <dgm:pt modelId="{D89E8891-0A0D-4DB5-A13D-023195E4758E}">
      <dgm:prSet/>
      <dgm:spPr/>
      <dgm:t>
        <a:bodyPr/>
        <a:lstStyle/>
        <a:p>
          <a:pPr>
            <a:defRPr cap="all"/>
          </a:pPr>
          <a:r>
            <a:rPr lang="en-US"/>
            <a:t>Organisations and their members resist change</a:t>
          </a:r>
        </a:p>
      </dgm:t>
    </dgm:pt>
    <dgm:pt modelId="{7D889BE5-F339-4F90-A040-D0840E83BEBF}" type="parTrans" cxnId="{1B01EE0A-3F42-4A01-9181-C8913DEB2215}">
      <dgm:prSet/>
      <dgm:spPr/>
      <dgm:t>
        <a:bodyPr/>
        <a:lstStyle/>
        <a:p>
          <a:endParaRPr lang="en-US"/>
        </a:p>
      </dgm:t>
    </dgm:pt>
    <dgm:pt modelId="{AEE75AF0-D474-49D5-A1D3-4D74FA578627}" type="sibTrans" cxnId="{1B01EE0A-3F42-4A01-9181-C8913DEB2215}">
      <dgm:prSet/>
      <dgm:spPr/>
      <dgm:t>
        <a:bodyPr/>
        <a:lstStyle/>
        <a:p>
          <a:endParaRPr lang="en-US"/>
        </a:p>
      </dgm:t>
    </dgm:pt>
    <dgm:pt modelId="{5331796E-9283-4FA2-A8A1-40EDB47B536A}">
      <dgm:prSet/>
      <dgm:spPr/>
      <dgm:t>
        <a:bodyPr/>
        <a:lstStyle/>
        <a:p>
          <a:pPr>
            <a:defRPr cap="all"/>
          </a:pPr>
          <a:r>
            <a:rPr lang="en-US"/>
            <a:t>Resistance can be positive and negative</a:t>
          </a:r>
        </a:p>
      </dgm:t>
    </dgm:pt>
    <dgm:pt modelId="{08E25A09-E5F4-4B4A-9919-56B8D25AE9E7}" type="parTrans" cxnId="{3095D177-F375-4F6E-A72C-59B0530D95DD}">
      <dgm:prSet/>
      <dgm:spPr/>
      <dgm:t>
        <a:bodyPr/>
        <a:lstStyle/>
        <a:p>
          <a:endParaRPr lang="en-US"/>
        </a:p>
      </dgm:t>
    </dgm:pt>
    <dgm:pt modelId="{6B87905C-A142-4A3A-8888-BD4BECFE97B3}" type="sibTrans" cxnId="{3095D177-F375-4F6E-A72C-59B0530D95DD}">
      <dgm:prSet/>
      <dgm:spPr/>
      <dgm:t>
        <a:bodyPr/>
        <a:lstStyle/>
        <a:p>
          <a:endParaRPr lang="en-US"/>
        </a:p>
      </dgm:t>
    </dgm:pt>
    <dgm:pt modelId="{67F87775-CAA8-4228-AB45-4A9CB4E46C88}" type="pres">
      <dgm:prSet presAssocID="{1A369108-13AE-4B30-ABB5-D0FB28BF101B}" presName="root" presStyleCnt="0">
        <dgm:presLayoutVars>
          <dgm:dir/>
          <dgm:resizeHandles val="exact"/>
        </dgm:presLayoutVars>
      </dgm:prSet>
      <dgm:spPr/>
    </dgm:pt>
    <dgm:pt modelId="{A3751B4B-1F43-4D3C-92DF-6B7387128EE2}" type="pres">
      <dgm:prSet presAssocID="{57CF999C-0995-4DD0-AFDC-A78BA7C697BD}" presName="compNode" presStyleCnt="0"/>
      <dgm:spPr/>
    </dgm:pt>
    <dgm:pt modelId="{607D89F0-0AC3-4A75-BF3C-8C33052E4B40}" type="pres">
      <dgm:prSet presAssocID="{57CF999C-0995-4DD0-AFDC-A78BA7C697BD}" presName="iconBgRect" presStyleLbl="bgShp" presStyleIdx="0" presStyleCnt="3"/>
      <dgm:spPr/>
    </dgm:pt>
    <dgm:pt modelId="{1AD8015E-88F1-4F89-878A-591B55C12B7B}" type="pres">
      <dgm:prSet presAssocID="{57CF999C-0995-4DD0-AFDC-A78BA7C697BD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isconnected"/>
        </a:ext>
      </dgm:extLst>
    </dgm:pt>
    <dgm:pt modelId="{803CCCDE-4775-43F3-ABDE-E202D5CD8908}" type="pres">
      <dgm:prSet presAssocID="{57CF999C-0995-4DD0-AFDC-A78BA7C697BD}" presName="spaceRect" presStyleCnt="0"/>
      <dgm:spPr/>
    </dgm:pt>
    <dgm:pt modelId="{9EB4B801-AF4A-44FC-A4E0-82CD66948755}" type="pres">
      <dgm:prSet presAssocID="{57CF999C-0995-4DD0-AFDC-A78BA7C697BD}" presName="textRect" presStyleLbl="revTx" presStyleIdx="0" presStyleCnt="3">
        <dgm:presLayoutVars>
          <dgm:chMax val="1"/>
          <dgm:chPref val="1"/>
        </dgm:presLayoutVars>
      </dgm:prSet>
      <dgm:spPr/>
    </dgm:pt>
    <dgm:pt modelId="{48489EA9-08B6-4264-9781-D7A647C3DF68}" type="pres">
      <dgm:prSet presAssocID="{AAB29E9B-EE68-40EB-B384-A5688C32EFEF}" presName="sibTrans" presStyleCnt="0"/>
      <dgm:spPr/>
    </dgm:pt>
    <dgm:pt modelId="{9C7B362F-847B-4BDF-8982-01FA49CB66FE}" type="pres">
      <dgm:prSet presAssocID="{D89E8891-0A0D-4DB5-A13D-023195E4758E}" presName="compNode" presStyleCnt="0"/>
      <dgm:spPr/>
    </dgm:pt>
    <dgm:pt modelId="{8A28C57C-1760-4413-85A7-399A32A0E875}" type="pres">
      <dgm:prSet presAssocID="{D89E8891-0A0D-4DB5-A13D-023195E4758E}" presName="iconBgRect" presStyleLbl="bgShp" presStyleIdx="1" presStyleCnt="3"/>
      <dgm:spPr/>
    </dgm:pt>
    <dgm:pt modelId="{7C3B1B15-3980-48C0-8A00-2B478F5C784C}" type="pres">
      <dgm:prSet presAssocID="{D89E8891-0A0D-4DB5-A13D-023195E4758E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CBF41B28-DD14-4D5A-8051-6F25057AEFBA}" type="pres">
      <dgm:prSet presAssocID="{D89E8891-0A0D-4DB5-A13D-023195E4758E}" presName="spaceRect" presStyleCnt="0"/>
      <dgm:spPr/>
    </dgm:pt>
    <dgm:pt modelId="{464AC7FE-71B0-40F7-ADC8-C040B6552824}" type="pres">
      <dgm:prSet presAssocID="{D89E8891-0A0D-4DB5-A13D-023195E4758E}" presName="textRect" presStyleLbl="revTx" presStyleIdx="1" presStyleCnt="3">
        <dgm:presLayoutVars>
          <dgm:chMax val="1"/>
          <dgm:chPref val="1"/>
        </dgm:presLayoutVars>
      </dgm:prSet>
      <dgm:spPr/>
    </dgm:pt>
    <dgm:pt modelId="{027E112B-4C22-48EE-AC9E-4E90BB584F18}" type="pres">
      <dgm:prSet presAssocID="{AEE75AF0-D474-49D5-A1D3-4D74FA578627}" presName="sibTrans" presStyleCnt="0"/>
      <dgm:spPr/>
    </dgm:pt>
    <dgm:pt modelId="{9142ECB7-F345-45E7-BB5B-2F484A632EF6}" type="pres">
      <dgm:prSet presAssocID="{5331796E-9283-4FA2-A8A1-40EDB47B536A}" presName="compNode" presStyleCnt="0"/>
      <dgm:spPr/>
    </dgm:pt>
    <dgm:pt modelId="{9025F1C9-44F8-4219-86B2-CEBFE37DCF69}" type="pres">
      <dgm:prSet presAssocID="{5331796E-9283-4FA2-A8A1-40EDB47B536A}" presName="iconBgRect" presStyleLbl="bgShp" presStyleIdx="2" presStyleCnt="3"/>
      <dgm:spPr/>
    </dgm:pt>
    <dgm:pt modelId="{DB7AC66E-26CA-4004-ABD7-21CDE1D4D166}" type="pres">
      <dgm:prSet presAssocID="{5331796E-9283-4FA2-A8A1-40EDB47B536A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umbs Up Sign"/>
        </a:ext>
      </dgm:extLst>
    </dgm:pt>
    <dgm:pt modelId="{51973A77-99C9-4FEE-B18A-8080EC9103A1}" type="pres">
      <dgm:prSet presAssocID="{5331796E-9283-4FA2-A8A1-40EDB47B536A}" presName="spaceRect" presStyleCnt="0"/>
      <dgm:spPr/>
    </dgm:pt>
    <dgm:pt modelId="{77022DB6-4BAC-4E01-BA4C-0D44B3ED5C36}" type="pres">
      <dgm:prSet presAssocID="{5331796E-9283-4FA2-A8A1-40EDB47B536A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1B01EE0A-3F42-4A01-9181-C8913DEB2215}" srcId="{1A369108-13AE-4B30-ABB5-D0FB28BF101B}" destId="{D89E8891-0A0D-4DB5-A13D-023195E4758E}" srcOrd="1" destOrd="0" parTransId="{7D889BE5-F339-4F90-A040-D0840E83BEBF}" sibTransId="{AEE75AF0-D474-49D5-A1D3-4D74FA578627}"/>
    <dgm:cxn modelId="{2B14F919-24EC-4CAB-955D-B7B9E748E418}" type="presOf" srcId="{57CF999C-0995-4DD0-AFDC-A78BA7C697BD}" destId="{9EB4B801-AF4A-44FC-A4E0-82CD66948755}" srcOrd="0" destOrd="0" presId="urn:microsoft.com/office/officeart/2018/5/layout/IconCircleLabelList"/>
    <dgm:cxn modelId="{F8FFF73C-3117-4FC3-9176-250E83E11467}" srcId="{1A369108-13AE-4B30-ABB5-D0FB28BF101B}" destId="{57CF999C-0995-4DD0-AFDC-A78BA7C697BD}" srcOrd="0" destOrd="0" parTransId="{63365F53-E845-4B77-BCEE-BEBB8D88F866}" sibTransId="{AAB29E9B-EE68-40EB-B384-A5688C32EFEF}"/>
    <dgm:cxn modelId="{3E8C1867-55BD-4EEC-8020-1357906E27BC}" type="presOf" srcId="{5331796E-9283-4FA2-A8A1-40EDB47B536A}" destId="{77022DB6-4BAC-4E01-BA4C-0D44B3ED5C36}" srcOrd="0" destOrd="0" presId="urn:microsoft.com/office/officeart/2018/5/layout/IconCircleLabelList"/>
    <dgm:cxn modelId="{3095D177-F375-4F6E-A72C-59B0530D95DD}" srcId="{1A369108-13AE-4B30-ABB5-D0FB28BF101B}" destId="{5331796E-9283-4FA2-A8A1-40EDB47B536A}" srcOrd="2" destOrd="0" parTransId="{08E25A09-E5F4-4B4A-9919-56B8D25AE9E7}" sibTransId="{6B87905C-A142-4A3A-8888-BD4BECFE97B3}"/>
    <dgm:cxn modelId="{990221B7-BD13-4D90-91DF-5484BB549D72}" type="presOf" srcId="{D89E8891-0A0D-4DB5-A13D-023195E4758E}" destId="{464AC7FE-71B0-40F7-ADC8-C040B6552824}" srcOrd="0" destOrd="0" presId="urn:microsoft.com/office/officeart/2018/5/layout/IconCircleLabelList"/>
    <dgm:cxn modelId="{5F3E2ABE-62C0-4C6E-8BEA-795CB57CF868}" type="presOf" srcId="{1A369108-13AE-4B30-ABB5-D0FB28BF101B}" destId="{67F87775-CAA8-4228-AB45-4A9CB4E46C88}" srcOrd="0" destOrd="0" presId="urn:microsoft.com/office/officeart/2018/5/layout/IconCircleLabelList"/>
    <dgm:cxn modelId="{D15C2A47-A9DF-42E4-94E8-690E2DDD7589}" type="presParOf" srcId="{67F87775-CAA8-4228-AB45-4A9CB4E46C88}" destId="{A3751B4B-1F43-4D3C-92DF-6B7387128EE2}" srcOrd="0" destOrd="0" presId="urn:microsoft.com/office/officeart/2018/5/layout/IconCircleLabelList"/>
    <dgm:cxn modelId="{4F3B1A50-D45D-44FA-B800-547D41869038}" type="presParOf" srcId="{A3751B4B-1F43-4D3C-92DF-6B7387128EE2}" destId="{607D89F0-0AC3-4A75-BF3C-8C33052E4B40}" srcOrd="0" destOrd="0" presId="urn:microsoft.com/office/officeart/2018/5/layout/IconCircleLabelList"/>
    <dgm:cxn modelId="{27CB80EB-754C-4307-9337-8F70BA2A7CDA}" type="presParOf" srcId="{A3751B4B-1F43-4D3C-92DF-6B7387128EE2}" destId="{1AD8015E-88F1-4F89-878A-591B55C12B7B}" srcOrd="1" destOrd="0" presId="urn:microsoft.com/office/officeart/2018/5/layout/IconCircleLabelList"/>
    <dgm:cxn modelId="{8EC9EB9B-08FC-466A-B738-B7258F984857}" type="presParOf" srcId="{A3751B4B-1F43-4D3C-92DF-6B7387128EE2}" destId="{803CCCDE-4775-43F3-ABDE-E202D5CD8908}" srcOrd="2" destOrd="0" presId="urn:microsoft.com/office/officeart/2018/5/layout/IconCircleLabelList"/>
    <dgm:cxn modelId="{D3B737A5-B81E-4627-A706-78EBE058068C}" type="presParOf" srcId="{A3751B4B-1F43-4D3C-92DF-6B7387128EE2}" destId="{9EB4B801-AF4A-44FC-A4E0-82CD66948755}" srcOrd="3" destOrd="0" presId="urn:microsoft.com/office/officeart/2018/5/layout/IconCircleLabelList"/>
    <dgm:cxn modelId="{9ED139CD-8C82-48B1-B50C-973DD5E10604}" type="presParOf" srcId="{67F87775-CAA8-4228-AB45-4A9CB4E46C88}" destId="{48489EA9-08B6-4264-9781-D7A647C3DF68}" srcOrd="1" destOrd="0" presId="urn:microsoft.com/office/officeart/2018/5/layout/IconCircleLabelList"/>
    <dgm:cxn modelId="{87DED0C1-957E-4E75-B85C-6D5390F774D5}" type="presParOf" srcId="{67F87775-CAA8-4228-AB45-4A9CB4E46C88}" destId="{9C7B362F-847B-4BDF-8982-01FA49CB66FE}" srcOrd="2" destOrd="0" presId="urn:microsoft.com/office/officeart/2018/5/layout/IconCircleLabelList"/>
    <dgm:cxn modelId="{0ADA71E1-1D74-45EC-8FBA-A70856BE0F0B}" type="presParOf" srcId="{9C7B362F-847B-4BDF-8982-01FA49CB66FE}" destId="{8A28C57C-1760-4413-85A7-399A32A0E875}" srcOrd="0" destOrd="0" presId="urn:microsoft.com/office/officeart/2018/5/layout/IconCircleLabelList"/>
    <dgm:cxn modelId="{C0064907-368A-4399-A2F3-A94761398707}" type="presParOf" srcId="{9C7B362F-847B-4BDF-8982-01FA49CB66FE}" destId="{7C3B1B15-3980-48C0-8A00-2B478F5C784C}" srcOrd="1" destOrd="0" presId="urn:microsoft.com/office/officeart/2018/5/layout/IconCircleLabelList"/>
    <dgm:cxn modelId="{3F3E1F39-C4D9-4239-855F-FD73291C03EC}" type="presParOf" srcId="{9C7B362F-847B-4BDF-8982-01FA49CB66FE}" destId="{CBF41B28-DD14-4D5A-8051-6F25057AEFBA}" srcOrd="2" destOrd="0" presId="urn:microsoft.com/office/officeart/2018/5/layout/IconCircleLabelList"/>
    <dgm:cxn modelId="{A5A3C4F5-85DF-4D14-BB5D-02DE97A0753F}" type="presParOf" srcId="{9C7B362F-847B-4BDF-8982-01FA49CB66FE}" destId="{464AC7FE-71B0-40F7-ADC8-C040B6552824}" srcOrd="3" destOrd="0" presId="urn:microsoft.com/office/officeart/2018/5/layout/IconCircleLabelList"/>
    <dgm:cxn modelId="{FE3885C4-427D-4C20-96E7-D9B0B6DC7BD2}" type="presParOf" srcId="{67F87775-CAA8-4228-AB45-4A9CB4E46C88}" destId="{027E112B-4C22-48EE-AC9E-4E90BB584F18}" srcOrd="3" destOrd="0" presId="urn:microsoft.com/office/officeart/2018/5/layout/IconCircleLabelList"/>
    <dgm:cxn modelId="{65B91C3C-DC05-427F-9CE5-5422D7B24C19}" type="presParOf" srcId="{67F87775-CAA8-4228-AB45-4A9CB4E46C88}" destId="{9142ECB7-F345-45E7-BB5B-2F484A632EF6}" srcOrd="4" destOrd="0" presId="urn:microsoft.com/office/officeart/2018/5/layout/IconCircleLabelList"/>
    <dgm:cxn modelId="{2DF4EC74-8F45-4319-A6EA-591078CC8BB7}" type="presParOf" srcId="{9142ECB7-F345-45E7-BB5B-2F484A632EF6}" destId="{9025F1C9-44F8-4219-86B2-CEBFE37DCF69}" srcOrd="0" destOrd="0" presId="urn:microsoft.com/office/officeart/2018/5/layout/IconCircleLabelList"/>
    <dgm:cxn modelId="{B83E5D3F-6DCD-4295-BA3A-85B6D960F174}" type="presParOf" srcId="{9142ECB7-F345-45E7-BB5B-2F484A632EF6}" destId="{DB7AC66E-26CA-4004-ABD7-21CDE1D4D166}" srcOrd="1" destOrd="0" presId="urn:microsoft.com/office/officeart/2018/5/layout/IconCircleLabelList"/>
    <dgm:cxn modelId="{C472405E-BB51-4790-85CF-2A2E64D55710}" type="presParOf" srcId="{9142ECB7-F345-45E7-BB5B-2F484A632EF6}" destId="{51973A77-99C9-4FEE-B18A-8080EC9103A1}" srcOrd="2" destOrd="0" presId="urn:microsoft.com/office/officeart/2018/5/layout/IconCircleLabelList"/>
    <dgm:cxn modelId="{886F3E1F-42D9-42CC-AF36-E6D2D851131C}" type="presParOf" srcId="{9142ECB7-F345-45E7-BB5B-2F484A632EF6}" destId="{77022DB6-4BAC-4E01-BA4C-0D44B3ED5C36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D0D3A57-A5FA-42F7-A74D-C1FA1358196D}">
      <dsp:nvSpPr>
        <dsp:cNvPr id="0" name=""/>
        <dsp:cNvSpPr/>
      </dsp:nvSpPr>
      <dsp:spPr>
        <a:xfrm rot="16200000">
          <a:off x="622" y="239000"/>
          <a:ext cx="3545358" cy="3545358"/>
        </a:xfrm>
        <a:prstGeom prst="downArrow">
          <a:avLst>
            <a:gd name="adj1" fmla="val 50000"/>
            <a:gd name="adj2" fmla="val 35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The most successful organisations are those that are most agile and adaptable</a:t>
          </a:r>
          <a:endParaRPr lang="en-US" sz="1800" kern="1200" dirty="0"/>
        </a:p>
      </dsp:txBody>
      <dsp:txXfrm rot="5400000">
        <a:off x="623" y="1125338"/>
        <a:ext cx="2924920" cy="1772679"/>
      </dsp:txXfrm>
    </dsp:sp>
    <dsp:sp modelId="{10ADCAAD-E173-491A-8B14-5E71CB79A84A}">
      <dsp:nvSpPr>
        <dsp:cNvPr id="0" name=""/>
        <dsp:cNvSpPr/>
      </dsp:nvSpPr>
      <dsp:spPr>
        <a:xfrm rot="5400000">
          <a:off x="3744073" y="239000"/>
          <a:ext cx="3545358" cy="3545358"/>
        </a:xfrm>
        <a:prstGeom prst="downArrow">
          <a:avLst>
            <a:gd name="adj1" fmla="val 50000"/>
            <a:gd name="adj2" fmla="val 35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In today’s world, organisations must respond effectively to change or risk jeopardising the organisations performance, productivity and survivability.</a:t>
          </a:r>
          <a:endParaRPr lang="en-US" sz="1800" kern="1200"/>
        </a:p>
      </dsp:txBody>
      <dsp:txXfrm rot="-5400000">
        <a:off x="4364512" y="1125340"/>
        <a:ext cx="2924920" cy="177267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677D224-2977-4B8C-8386-93EED3786A5D}">
      <dsp:nvSpPr>
        <dsp:cNvPr id="0" name=""/>
        <dsp:cNvSpPr/>
      </dsp:nvSpPr>
      <dsp:spPr>
        <a:xfrm>
          <a:off x="96250" y="557247"/>
          <a:ext cx="1671410" cy="180393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3072D8-7846-4B10-B4B6-DD7DECF2F448}">
      <dsp:nvSpPr>
        <dsp:cNvPr id="0" name=""/>
        <dsp:cNvSpPr/>
      </dsp:nvSpPr>
      <dsp:spPr>
        <a:xfrm>
          <a:off x="31955" y="2475789"/>
          <a:ext cx="1800000" cy="265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Organisations</a:t>
          </a: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 that make changes FASTER, BETTER, EASIER AND CHEAPER </a:t>
          </a:r>
          <a:r>
            <a:rPr lang="en-US" sz="2000" u="sng" kern="1200" dirty="0">
              <a:latin typeface="Arial" panose="020B0604020202020204" pitchFamily="34" charset="0"/>
              <a:cs typeface="Arial" panose="020B0604020202020204" pitchFamily="34" charset="0"/>
            </a:rPr>
            <a:t>will</a:t>
          </a: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 have the competitive advantage</a:t>
          </a:r>
        </a:p>
      </dsp:txBody>
      <dsp:txXfrm>
        <a:off x="31955" y="2475789"/>
        <a:ext cx="1800000" cy="2655000"/>
      </dsp:txXfrm>
    </dsp:sp>
    <dsp:sp modelId="{C592FBBF-1940-466D-9AB0-8CD13F9E90D1}">
      <dsp:nvSpPr>
        <dsp:cNvPr id="0" name=""/>
        <dsp:cNvSpPr/>
      </dsp:nvSpPr>
      <dsp:spPr>
        <a:xfrm>
          <a:off x="2231014" y="730117"/>
          <a:ext cx="1700181" cy="81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9F1C9C-9116-4278-822D-6ED7B8EEFFD3}">
      <dsp:nvSpPr>
        <dsp:cNvPr id="0" name=""/>
        <dsp:cNvSpPr/>
      </dsp:nvSpPr>
      <dsp:spPr>
        <a:xfrm>
          <a:off x="2146955" y="2227306"/>
          <a:ext cx="1800000" cy="265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21</a:t>
          </a:r>
          <a:r>
            <a:rPr lang="en-US" sz="2500" kern="1200" baseline="30000" dirty="0"/>
            <a:t>st</a:t>
          </a:r>
          <a:r>
            <a:rPr lang="en-US" sz="2500" kern="1200" dirty="0"/>
            <a:t> century </a:t>
          </a:r>
          <a:r>
            <a:rPr lang="en-US" sz="2500" kern="1200" dirty="0" err="1"/>
            <a:t>organisations</a:t>
          </a:r>
          <a:r>
            <a:rPr lang="en-US" sz="2500" kern="1200" dirty="0"/>
            <a:t> face multiple challenges.  Therefore, flexibility and adaptability are key</a:t>
          </a:r>
        </a:p>
      </dsp:txBody>
      <dsp:txXfrm>
        <a:off x="2146955" y="2227306"/>
        <a:ext cx="1800000" cy="2655000"/>
      </dsp:txXfrm>
    </dsp:sp>
    <dsp:sp modelId="{E30D7749-89BA-4A62-B228-AD0AFEF42CD3}">
      <dsp:nvSpPr>
        <dsp:cNvPr id="0" name=""/>
        <dsp:cNvSpPr/>
      </dsp:nvSpPr>
      <dsp:spPr>
        <a:xfrm>
          <a:off x="4593842" y="692177"/>
          <a:ext cx="1136227" cy="126421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C5BC56-597E-4AD1-BDAD-13A8D07E7A89}">
      <dsp:nvSpPr>
        <dsp:cNvPr id="0" name=""/>
        <dsp:cNvSpPr/>
      </dsp:nvSpPr>
      <dsp:spPr>
        <a:xfrm>
          <a:off x="4261956" y="2340859"/>
          <a:ext cx="1800000" cy="265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No company today is in a particularly stable environment, including Microsoft, Apple, Tesco</a:t>
          </a:r>
        </a:p>
      </dsp:txBody>
      <dsp:txXfrm>
        <a:off x="4261956" y="2340859"/>
        <a:ext cx="1800000" cy="2655000"/>
      </dsp:txXfrm>
    </dsp:sp>
    <dsp:sp modelId="{20B0F011-6D7A-49F2-A742-1460F8D93F9E}">
      <dsp:nvSpPr>
        <dsp:cNvPr id="0" name=""/>
        <dsp:cNvSpPr/>
      </dsp:nvSpPr>
      <dsp:spPr>
        <a:xfrm>
          <a:off x="6768753" y="971813"/>
          <a:ext cx="1038436" cy="81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C68F970-54E8-4811-ADBE-CD3B4BACC546}">
      <dsp:nvSpPr>
        <dsp:cNvPr id="0" name=""/>
        <dsp:cNvSpPr/>
      </dsp:nvSpPr>
      <dsp:spPr>
        <a:xfrm>
          <a:off x="6376956" y="2227306"/>
          <a:ext cx="1800000" cy="265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Innovation and positive response to change are Key!  But why?</a:t>
          </a:r>
        </a:p>
      </dsp:txBody>
      <dsp:txXfrm>
        <a:off x="6376956" y="2227306"/>
        <a:ext cx="1800000" cy="26550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D4E814E-CCE3-4F26-ABA3-61A3E4F1EDF3}">
      <dsp:nvSpPr>
        <dsp:cNvPr id="0" name=""/>
        <dsp:cNvSpPr/>
      </dsp:nvSpPr>
      <dsp:spPr>
        <a:xfrm>
          <a:off x="966895" y="715248"/>
          <a:ext cx="1483312" cy="148331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B65986-EF83-4DE9-A252-CB242AF461F6}">
      <dsp:nvSpPr>
        <dsp:cNvPr id="0" name=""/>
        <dsp:cNvSpPr/>
      </dsp:nvSpPr>
      <dsp:spPr>
        <a:xfrm>
          <a:off x="60426" y="2587476"/>
          <a:ext cx="329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Internal and external forces act as major drivers for change</a:t>
          </a:r>
        </a:p>
      </dsp:txBody>
      <dsp:txXfrm>
        <a:off x="60426" y="2587476"/>
        <a:ext cx="3296250" cy="720000"/>
      </dsp:txXfrm>
    </dsp:sp>
    <dsp:sp modelId="{FA392B33-4051-4B9A-85B3-F985CB0C6F51}">
      <dsp:nvSpPr>
        <dsp:cNvPr id="0" name=""/>
        <dsp:cNvSpPr/>
      </dsp:nvSpPr>
      <dsp:spPr>
        <a:xfrm>
          <a:off x="4839989" y="715248"/>
          <a:ext cx="1483312" cy="148331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EB239E-E22F-4B9F-BAD0-4750A7A24A99}">
      <dsp:nvSpPr>
        <dsp:cNvPr id="0" name=""/>
        <dsp:cNvSpPr/>
      </dsp:nvSpPr>
      <dsp:spPr>
        <a:xfrm>
          <a:off x="3933520" y="2587476"/>
          <a:ext cx="329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It is important that organisations have the capability to adapt and respond</a:t>
          </a:r>
        </a:p>
      </dsp:txBody>
      <dsp:txXfrm>
        <a:off x="3933520" y="2587476"/>
        <a:ext cx="3296250" cy="7200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5DC5E59-C358-4CE1-B9AB-519C06235CDE}">
      <dsp:nvSpPr>
        <dsp:cNvPr id="0" name=""/>
        <dsp:cNvSpPr/>
      </dsp:nvSpPr>
      <dsp:spPr>
        <a:xfrm>
          <a:off x="1008117" y="315484"/>
          <a:ext cx="1170101" cy="106515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FC7502-C0ED-4654-8CBA-7AF975713BF3}">
      <dsp:nvSpPr>
        <dsp:cNvPr id="0" name=""/>
        <dsp:cNvSpPr/>
      </dsp:nvSpPr>
      <dsp:spPr>
        <a:xfrm>
          <a:off x="0" y="1467611"/>
          <a:ext cx="3343148" cy="11970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2000" b="1" kern="1200" dirty="0">
              <a:latin typeface="Arial" panose="020B0604020202020204" pitchFamily="34" charset="0"/>
              <a:cs typeface="Arial" panose="020B0604020202020204" pitchFamily="34" charset="0"/>
            </a:rPr>
            <a:t>Planned Change</a:t>
          </a: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 - </a:t>
          </a: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Lewin (1958)  Movement from one </a:t>
          </a:r>
          <a:r>
            <a:rPr lang="en-US" sz="2000" b="1" kern="1200" dirty="0">
              <a:latin typeface="Arial" panose="020B0604020202020204" pitchFamily="34" charset="0"/>
              <a:cs typeface="Arial" panose="020B0604020202020204" pitchFamily="34" charset="0"/>
            </a:rPr>
            <a:t>fixed state</a:t>
          </a: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 (equilibrium) to another - Series of </a:t>
          </a:r>
          <a:r>
            <a:rPr lang="en-US" sz="2000" b="1" kern="1200" dirty="0">
              <a:latin typeface="Arial" panose="020B0604020202020204" pitchFamily="34" charset="0"/>
              <a:cs typeface="Arial" panose="020B0604020202020204" pitchFamily="34" charset="0"/>
            </a:rPr>
            <a:t>planned</a:t>
          </a: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 steps </a:t>
          </a:r>
        </a:p>
      </dsp:txBody>
      <dsp:txXfrm>
        <a:off x="0" y="1467611"/>
        <a:ext cx="3343148" cy="1197020"/>
      </dsp:txXfrm>
    </dsp:sp>
    <dsp:sp modelId="{AE807B1D-2AA5-4EBC-938F-A3F24B6B33C9}">
      <dsp:nvSpPr>
        <dsp:cNvPr id="0" name=""/>
        <dsp:cNvSpPr/>
      </dsp:nvSpPr>
      <dsp:spPr>
        <a:xfrm>
          <a:off x="9353" y="2674906"/>
          <a:ext cx="3343148" cy="11662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122F6B1-0C2A-4593-9488-6CA0CA892300}">
      <dsp:nvSpPr>
        <dsp:cNvPr id="0" name=""/>
        <dsp:cNvSpPr/>
      </dsp:nvSpPr>
      <dsp:spPr>
        <a:xfrm>
          <a:off x="4608512" y="315484"/>
          <a:ext cx="1170101" cy="106515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C763FBE-2263-4B18-BDC0-61F0FDF82555}">
      <dsp:nvSpPr>
        <dsp:cNvPr id="0" name=""/>
        <dsp:cNvSpPr/>
      </dsp:nvSpPr>
      <dsp:spPr>
        <a:xfrm>
          <a:off x="3937552" y="1404707"/>
          <a:ext cx="3343148" cy="11970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endParaRPr lang="en-US" sz="3600" kern="1200" dirty="0"/>
        </a:p>
      </dsp:txBody>
      <dsp:txXfrm>
        <a:off x="3937552" y="1404707"/>
        <a:ext cx="3343148" cy="1197020"/>
      </dsp:txXfrm>
    </dsp:sp>
    <dsp:sp modelId="{09A1D473-377A-4CEA-8EB9-CE740DCE5475}">
      <dsp:nvSpPr>
        <dsp:cNvPr id="0" name=""/>
        <dsp:cNvSpPr/>
      </dsp:nvSpPr>
      <dsp:spPr>
        <a:xfrm>
          <a:off x="3743415" y="1467613"/>
          <a:ext cx="3343148" cy="11662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kern="1200" dirty="0">
              <a:latin typeface="Arial" panose="020B0604020202020204" pitchFamily="34" charset="0"/>
              <a:cs typeface="Arial" panose="020B0604020202020204" pitchFamily="34" charset="0"/>
            </a:rPr>
            <a:t>Kotter’s 8 stage model – Kotter (1995) </a:t>
          </a:r>
        </a:p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kern="1200" dirty="0">
              <a:latin typeface="Arial" panose="020B0604020202020204" pitchFamily="34" charset="0"/>
              <a:cs typeface="Arial" panose="020B0604020202020204" pitchFamily="34" charset="0"/>
            </a:rPr>
            <a:t>Eight sequential steps to overcome typical problems that arise when introducing change</a:t>
          </a:r>
          <a:endParaRPr lang="en-US" sz="2000" b="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743415" y="1467613"/>
        <a:ext cx="3343148" cy="116623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522F3CC-B316-4E3E-9371-25FEF48DB7E9}">
      <dsp:nvSpPr>
        <dsp:cNvPr id="0" name=""/>
        <dsp:cNvSpPr/>
      </dsp:nvSpPr>
      <dsp:spPr>
        <a:xfrm>
          <a:off x="697852" y="661"/>
          <a:ext cx="856740" cy="856740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CED663B-E1AF-4557-B345-10024C6C8CBB}">
      <dsp:nvSpPr>
        <dsp:cNvPr id="0" name=""/>
        <dsp:cNvSpPr/>
      </dsp:nvSpPr>
      <dsp:spPr>
        <a:xfrm>
          <a:off x="880436" y="183245"/>
          <a:ext cx="491572" cy="49157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62AD11-9EB5-4B65-BB42-0D7DD4985928}">
      <dsp:nvSpPr>
        <dsp:cNvPr id="0" name=""/>
        <dsp:cNvSpPr/>
      </dsp:nvSpPr>
      <dsp:spPr>
        <a:xfrm>
          <a:off x="423976" y="1124255"/>
          <a:ext cx="1404492" cy="561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Establish a sense of urgency – creating a compelling reason for change</a:t>
          </a:r>
          <a:endParaRPr lang="en-US" sz="1100" kern="1200"/>
        </a:p>
      </dsp:txBody>
      <dsp:txXfrm>
        <a:off x="423976" y="1124255"/>
        <a:ext cx="1404492" cy="561796"/>
      </dsp:txXfrm>
    </dsp:sp>
    <dsp:sp modelId="{2FEF43F5-BFDB-4D4C-8CFD-ACFB14C87837}">
      <dsp:nvSpPr>
        <dsp:cNvPr id="0" name=""/>
        <dsp:cNvSpPr/>
      </dsp:nvSpPr>
      <dsp:spPr>
        <a:xfrm>
          <a:off x="2348131" y="661"/>
          <a:ext cx="856740" cy="856740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1292F9F-E1CB-4027-9C41-856AB444CB89}">
      <dsp:nvSpPr>
        <dsp:cNvPr id="0" name=""/>
        <dsp:cNvSpPr/>
      </dsp:nvSpPr>
      <dsp:spPr>
        <a:xfrm>
          <a:off x="2530715" y="183245"/>
          <a:ext cx="491572" cy="49157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661FBD-658B-445E-8AA5-BAE4A2D24BE5}">
      <dsp:nvSpPr>
        <dsp:cNvPr id="0" name=""/>
        <dsp:cNvSpPr/>
      </dsp:nvSpPr>
      <dsp:spPr>
        <a:xfrm>
          <a:off x="2074255" y="1124255"/>
          <a:ext cx="1404492" cy="561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Form a coalition to lead the change</a:t>
          </a:r>
          <a:endParaRPr lang="en-US" sz="1100" kern="1200"/>
        </a:p>
      </dsp:txBody>
      <dsp:txXfrm>
        <a:off x="2074255" y="1124255"/>
        <a:ext cx="1404492" cy="561796"/>
      </dsp:txXfrm>
    </dsp:sp>
    <dsp:sp modelId="{374F7F2E-8DEF-451A-9838-EA279D803F25}">
      <dsp:nvSpPr>
        <dsp:cNvPr id="0" name=""/>
        <dsp:cNvSpPr/>
      </dsp:nvSpPr>
      <dsp:spPr>
        <a:xfrm>
          <a:off x="3998409" y="661"/>
          <a:ext cx="856740" cy="856740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2137D92-D1E3-4DB6-8F62-655EB1C40660}">
      <dsp:nvSpPr>
        <dsp:cNvPr id="0" name=""/>
        <dsp:cNvSpPr/>
      </dsp:nvSpPr>
      <dsp:spPr>
        <a:xfrm>
          <a:off x="4180993" y="183245"/>
          <a:ext cx="491572" cy="49157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41FC2E-4076-4B26-8C2B-FFCC2292FE77}">
      <dsp:nvSpPr>
        <dsp:cNvPr id="0" name=""/>
        <dsp:cNvSpPr/>
      </dsp:nvSpPr>
      <dsp:spPr>
        <a:xfrm>
          <a:off x="3724533" y="1124255"/>
          <a:ext cx="1404492" cy="561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Create a new vision</a:t>
          </a:r>
          <a:endParaRPr lang="en-US" sz="1100" kern="1200"/>
        </a:p>
      </dsp:txBody>
      <dsp:txXfrm>
        <a:off x="3724533" y="1124255"/>
        <a:ext cx="1404492" cy="561796"/>
      </dsp:txXfrm>
    </dsp:sp>
    <dsp:sp modelId="{173EC4EB-C894-4588-A21D-997D13786CCC}">
      <dsp:nvSpPr>
        <dsp:cNvPr id="0" name=""/>
        <dsp:cNvSpPr/>
      </dsp:nvSpPr>
      <dsp:spPr>
        <a:xfrm>
          <a:off x="5648687" y="661"/>
          <a:ext cx="856740" cy="856740"/>
        </a:xfrm>
        <a:prstGeom prst="round2DiagRect">
          <a:avLst>
            <a:gd name="adj1" fmla="val 29727"/>
            <a:gd name="adj2" fmla="val 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BA03B5C-78AC-46FF-B618-DC9A3C9532FC}">
      <dsp:nvSpPr>
        <dsp:cNvPr id="0" name=""/>
        <dsp:cNvSpPr/>
      </dsp:nvSpPr>
      <dsp:spPr>
        <a:xfrm>
          <a:off x="5831271" y="183245"/>
          <a:ext cx="491572" cy="49157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B89FA22-BC9F-4343-9A8D-074F06A2909B}">
      <dsp:nvSpPr>
        <dsp:cNvPr id="0" name=""/>
        <dsp:cNvSpPr/>
      </dsp:nvSpPr>
      <dsp:spPr>
        <a:xfrm>
          <a:off x="5374811" y="1124255"/>
          <a:ext cx="1404492" cy="561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Communicate the vision</a:t>
          </a:r>
          <a:endParaRPr lang="en-US" sz="1100" kern="1200"/>
        </a:p>
      </dsp:txBody>
      <dsp:txXfrm>
        <a:off x="5374811" y="1124255"/>
        <a:ext cx="1404492" cy="561796"/>
      </dsp:txXfrm>
    </dsp:sp>
    <dsp:sp modelId="{2740C5AB-77F2-431C-B40B-65E5D858A8A9}">
      <dsp:nvSpPr>
        <dsp:cNvPr id="0" name=""/>
        <dsp:cNvSpPr/>
      </dsp:nvSpPr>
      <dsp:spPr>
        <a:xfrm>
          <a:off x="697852" y="2037175"/>
          <a:ext cx="856740" cy="856740"/>
        </a:xfrm>
        <a:prstGeom prst="round2DiagRect">
          <a:avLst>
            <a:gd name="adj1" fmla="val 29727"/>
            <a:gd name="adj2" fmla="val 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6FC0CF-CD56-4941-AFE8-02A237455C22}">
      <dsp:nvSpPr>
        <dsp:cNvPr id="0" name=""/>
        <dsp:cNvSpPr/>
      </dsp:nvSpPr>
      <dsp:spPr>
        <a:xfrm>
          <a:off x="880436" y="2219759"/>
          <a:ext cx="491572" cy="49157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00F176-13E7-437D-9A45-CAB9E62C75D0}">
      <dsp:nvSpPr>
        <dsp:cNvPr id="0" name=""/>
        <dsp:cNvSpPr/>
      </dsp:nvSpPr>
      <dsp:spPr>
        <a:xfrm>
          <a:off x="423976" y="3160768"/>
          <a:ext cx="1404492" cy="561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Empower others to act</a:t>
          </a:r>
          <a:endParaRPr lang="en-US" sz="1100" kern="1200"/>
        </a:p>
      </dsp:txBody>
      <dsp:txXfrm>
        <a:off x="423976" y="3160768"/>
        <a:ext cx="1404492" cy="561796"/>
      </dsp:txXfrm>
    </dsp:sp>
    <dsp:sp modelId="{8D8047E0-295B-4259-8174-5C5D17F9069F}">
      <dsp:nvSpPr>
        <dsp:cNvPr id="0" name=""/>
        <dsp:cNvSpPr/>
      </dsp:nvSpPr>
      <dsp:spPr>
        <a:xfrm>
          <a:off x="2348131" y="2037175"/>
          <a:ext cx="856740" cy="856740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916E46F-FDDB-4DB7-BA9B-984F6027EE04}">
      <dsp:nvSpPr>
        <dsp:cNvPr id="0" name=""/>
        <dsp:cNvSpPr/>
      </dsp:nvSpPr>
      <dsp:spPr>
        <a:xfrm>
          <a:off x="2530715" y="2219759"/>
          <a:ext cx="491572" cy="49157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25382FD-68EE-4B50-8FB9-D13A51C185E0}">
      <dsp:nvSpPr>
        <dsp:cNvPr id="0" name=""/>
        <dsp:cNvSpPr/>
      </dsp:nvSpPr>
      <dsp:spPr>
        <a:xfrm>
          <a:off x="2074255" y="3160768"/>
          <a:ext cx="1404492" cy="561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Plan for and create short term wins</a:t>
          </a:r>
          <a:endParaRPr lang="en-US" sz="1100" kern="1200"/>
        </a:p>
      </dsp:txBody>
      <dsp:txXfrm>
        <a:off x="2074255" y="3160768"/>
        <a:ext cx="1404492" cy="561796"/>
      </dsp:txXfrm>
    </dsp:sp>
    <dsp:sp modelId="{AE5438B7-1CE1-46EA-8AFE-287E8A6DAB62}">
      <dsp:nvSpPr>
        <dsp:cNvPr id="0" name=""/>
        <dsp:cNvSpPr/>
      </dsp:nvSpPr>
      <dsp:spPr>
        <a:xfrm>
          <a:off x="3998409" y="2037175"/>
          <a:ext cx="856740" cy="856740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34DFBE7-BF6E-457A-B097-45AB5EC87E1A}">
      <dsp:nvSpPr>
        <dsp:cNvPr id="0" name=""/>
        <dsp:cNvSpPr/>
      </dsp:nvSpPr>
      <dsp:spPr>
        <a:xfrm>
          <a:off x="4180993" y="2219759"/>
          <a:ext cx="491572" cy="49157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648B55A-F9F3-4CE1-8E0B-C556D4116EFF}">
      <dsp:nvSpPr>
        <dsp:cNvPr id="0" name=""/>
        <dsp:cNvSpPr/>
      </dsp:nvSpPr>
      <dsp:spPr>
        <a:xfrm>
          <a:off x="3724533" y="3160768"/>
          <a:ext cx="1404492" cy="561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Evaluate changes and make adjustments as appropriate</a:t>
          </a:r>
          <a:endParaRPr lang="en-US" sz="1100" kern="1200"/>
        </a:p>
      </dsp:txBody>
      <dsp:txXfrm>
        <a:off x="3724533" y="3160768"/>
        <a:ext cx="1404492" cy="561796"/>
      </dsp:txXfrm>
    </dsp:sp>
    <dsp:sp modelId="{E8535C47-E378-4D9B-AB6C-EE832F5C0F0B}">
      <dsp:nvSpPr>
        <dsp:cNvPr id="0" name=""/>
        <dsp:cNvSpPr/>
      </dsp:nvSpPr>
      <dsp:spPr>
        <a:xfrm>
          <a:off x="5648687" y="2037175"/>
          <a:ext cx="856740" cy="856740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D48E53A-4BC0-49E8-B9E0-0A666897DCF2}">
      <dsp:nvSpPr>
        <dsp:cNvPr id="0" name=""/>
        <dsp:cNvSpPr/>
      </dsp:nvSpPr>
      <dsp:spPr>
        <a:xfrm>
          <a:off x="5831271" y="2219759"/>
          <a:ext cx="491572" cy="49157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217D38F-362C-4F04-A788-4E84B91B11C8}">
      <dsp:nvSpPr>
        <dsp:cNvPr id="0" name=""/>
        <dsp:cNvSpPr/>
      </dsp:nvSpPr>
      <dsp:spPr>
        <a:xfrm>
          <a:off x="5374811" y="3160768"/>
          <a:ext cx="1404492" cy="561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Reinforce the new changes – consolidate the new behaviours etc. </a:t>
          </a:r>
          <a:endParaRPr lang="en-US" sz="1100" kern="1200"/>
        </a:p>
      </dsp:txBody>
      <dsp:txXfrm>
        <a:off x="5374811" y="3160768"/>
        <a:ext cx="1404492" cy="561796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07D89F0-0AC3-4A75-BF3C-8C33052E4B40}">
      <dsp:nvSpPr>
        <dsp:cNvPr id="0" name=""/>
        <dsp:cNvSpPr/>
      </dsp:nvSpPr>
      <dsp:spPr>
        <a:xfrm>
          <a:off x="481598" y="796362"/>
          <a:ext cx="1303875" cy="1303875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AD8015E-88F1-4F89-878A-591B55C12B7B}">
      <dsp:nvSpPr>
        <dsp:cNvPr id="0" name=""/>
        <dsp:cNvSpPr/>
      </dsp:nvSpPr>
      <dsp:spPr>
        <a:xfrm>
          <a:off x="759473" y="1074237"/>
          <a:ext cx="748125" cy="74812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B4B801-AF4A-44FC-A4E0-82CD66948755}">
      <dsp:nvSpPr>
        <dsp:cNvPr id="0" name=""/>
        <dsp:cNvSpPr/>
      </dsp:nvSpPr>
      <dsp:spPr>
        <a:xfrm>
          <a:off x="64785" y="2506362"/>
          <a:ext cx="2137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900" kern="1200"/>
            <a:t>Resistance to change is an inbuilt mechanism</a:t>
          </a:r>
        </a:p>
      </dsp:txBody>
      <dsp:txXfrm>
        <a:off x="64785" y="2506362"/>
        <a:ext cx="2137500" cy="720000"/>
      </dsp:txXfrm>
    </dsp:sp>
    <dsp:sp modelId="{8A28C57C-1760-4413-85A7-399A32A0E875}">
      <dsp:nvSpPr>
        <dsp:cNvPr id="0" name=""/>
        <dsp:cNvSpPr/>
      </dsp:nvSpPr>
      <dsp:spPr>
        <a:xfrm>
          <a:off x="2993160" y="796362"/>
          <a:ext cx="1303875" cy="1303875"/>
        </a:xfrm>
        <a:prstGeom prst="ellipse">
          <a:avLst/>
        </a:prstGeom>
        <a:solidFill>
          <a:schemeClr val="accent5">
            <a:hueOff val="1178392"/>
            <a:satOff val="-5635"/>
            <a:lumOff val="6177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C3B1B15-3980-48C0-8A00-2B478F5C784C}">
      <dsp:nvSpPr>
        <dsp:cNvPr id="0" name=""/>
        <dsp:cNvSpPr/>
      </dsp:nvSpPr>
      <dsp:spPr>
        <a:xfrm>
          <a:off x="3271035" y="1074237"/>
          <a:ext cx="748125" cy="74812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4AC7FE-71B0-40F7-ADC8-C040B6552824}">
      <dsp:nvSpPr>
        <dsp:cNvPr id="0" name=""/>
        <dsp:cNvSpPr/>
      </dsp:nvSpPr>
      <dsp:spPr>
        <a:xfrm>
          <a:off x="2576348" y="2506362"/>
          <a:ext cx="2137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900" kern="1200"/>
            <a:t>Organisations and their members resist change</a:t>
          </a:r>
        </a:p>
      </dsp:txBody>
      <dsp:txXfrm>
        <a:off x="2576348" y="2506362"/>
        <a:ext cx="2137500" cy="720000"/>
      </dsp:txXfrm>
    </dsp:sp>
    <dsp:sp modelId="{9025F1C9-44F8-4219-86B2-CEBFE37DCF69}">
      <dsp:nvSpPr>
        <dsp:cNvPr id="0" name=""/>
        <dsp:cNvSpPr/>
      </dsp:nvSpPr>
      <dsp:spPr>
        <a:xfrm>
          <a:off x="5504723" y="796362"/>
          <a:ext cx="1303875" cy="1303875"/>
        </a:xfrm>
        <a:prstGeom prst="ellipse">
          <a:avLst/>
        </a:prstGeom>
        <a:solidFill>
          <a:schemeClr val="accent5">
            <a:hueOff val="2356783"/>
            <a:satOff val="-11270"/>
            <a:lumOff val="12353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B7AC66E-26CA-4004-ABD7-21CDE1D4D166}">
      <dsp:nvSpPr>
        <dsp:cNvPr id="0" name=""/>
        <dsp:cNvSpPr/>
      </dsp:nvSpPr>
      <dsp:spPr>
        <a:xfrm>
          <a:off x="5782598" y="1074237"/>
          <a:ext cx="748125" cy="74812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022DB6-4BAC-4E01-BA4C-0D44B3ED5C36}">
      <dsp:nvSpPr>
        <dsp:cNvPr id="0" name=""/>
        <dsp:cNvSpPr/>
      </dsp:nvSpPr>
      <dsp:spPr>
        <a:xfrm>
          <a:off x="5087911" y="2506362"/>
          <a:ext cx="2137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900" kern="1200"/>
            <a:t>Resistance can be positive and negative</a:t>
          </a:r>
        </a:p>
      </dsp:txBody>
      <dsp:txXfrm>
        <a:off x="5087911" y="2506362"/>
        <a:ext cx="213750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arrow5">
  <dgm:title val=""/>
  <dgm:desc val=""/>
  <dgm:catLst>
    <dgm:cat type="relationship" pri="6000"/>
    <dgm:cat type="process" pri="3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lte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0.1"/>
          <dgm:constr type="sibSp" refType="h" op="lte" fact="0.1"/>
          <dgm:constr type="diam" refType="w" refFor="ch" refPtType="node" op="equ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2"/>
          <dgm:constr type="sibSp" refType="h" op="lte" fact="0.1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3" axis="ch" ptType="node" func="cnt" op="equ" val="7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4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/>
          <dgm:constr type="sibSp" refType="h" op="lte" fact="0.1"/>
        </dgm:constrLst>
      </dgm:if>
      <dgm:if name="Name15" axis="ch" ptType="node" func="cnt" op="gte" val="9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else name="Name1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35"/>
        </dgm:constrLst>
      </dgm:else>
    </dgm:choose>
    <dgm:ruleLst/>
    <dgm:forEach name="Name17" axis="ch" ptType="node">
      <dgm:layoutNode name="arrow">
        <dgm:varLst>
          <dgm:bulletEnabled val="1"/>
        </dgm:varLst>
        <dgm:alg type="tx"/>
        <dgm:shape xmlns:r="http://schemas.openxmlformats.org/officeDocument/2006/relationships" type="down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LabelDescriptionList">
  <dgm:title val="Icon Label Description List"/>
  <dgm:desc val="Use to show non-sequential or grouped chunks of information. The placeholder holds an icon or small picture, and corresponding text boxes show Level 1 and Level 2 text respectively. Works well for minimal Level 1 text accompanied by lengthier Level two text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Node" refType="h" fact="0.45"/>
      <dgm:constr type="w" for="ch" forName="compNode" val="120"/>
      <dgm:constr type="w" for="ch" forName="sibTrans" refType="w" refFor="ch" refForName="compNode" fact="0.175"/>
      <dgm:constr type="primFontSz" for="des" forName="parTx" val="36"/>
      <dgm:constr type="primFontSz" for="des" forName="desTx" refType="primFontSz" refFor="des" refForName="parTx" op="lte" fact="0.75"/>
      <dgm:constr type="h" for="des" forName="compNode" op="equ"/>
      <dgm:constr type="h" for="des" forName="iconRect" op="equ"/>
      <dgm:constr type="w" for="des" forName="iconRect" op="equ"/>
      <dgm:constr type="h" for="des" forName="iconSpace" op="equ"/>
      <dgm:constr type="h" for="des" forName="parTx" op="equ"/>
      <dgm:constr type="h" for="des" forName="txSpace" op="equ"/>
      <dgm:constr type="h" for="des" forName="desTx" op="equ"/>
    </dgm:constrLst>
    <dgm:ruleLst>
      <dgm:rule type="w" for="ch" forName="compNode" val="0" fact="NaN" max="NaN"/>
    </dgm:ruleLst>
    <dgm:forEach name="Name3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35"/>
          <dgm:constr type="h" for="ch" forName="iconRect" refType="w" refFor="ch" refForName="iconRect"/>
          <dgm:constr type="l" for="ch" forName="iconRect"/>
          <dgm:constr type="t" for="ch" forName="iconRect"/>
          <dgm:constr type="w" for="ch" forName="iconSpace" refType="w"/>
          <dgm:constr type="h" for="ch" forName="iconSpace" refType="h" fact="0.043"/>
          <dgm:constr type="l" for="ch" forName="iconSpace"/>
          <dgm:constr type="t" for="ch" forName="iconSpace" refType="b" refFor="ch" refForName="iconRect"/>
          <dgm:constr type="w" for="ch" forName="parTx" refType="w"/>
          <dgm:constr type="h" for="ch" forName="parTx" refType="w" fact="0.15"/>
          <dgm:constr type="l" for="ch" forName="parTx"/>
          <dgm:constr type="t" for="ch" forName="parTx" refType="b" refFor="ch" refForName="iconSpace"/>
          <dgm:constr type="h" for="ch" forName="txSpace" refType="h" fact="0.02"/>
          <dgm:constr type="w" for="ch" forName="txSpace" refType="w"/>
          <dgm:constr type="l" for="ch" forName="txSpace"/>
          <dgm:constr type="t" for="ch" forName="txSpace" refType="b" refFor="ch" refForName="parTx"/>
          <dgm:constr type="w" for="ch" forName="desTx" refType="w"/>
          <dgm:constr type="l" for="ch" forName="desTx"/>
          <dgm:constr type="t" for="ch" forName="desTx" refType="b" refFor="ch" refForName="txSpace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icon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4" fact="NaN" max="NaN"/>
            <dgm:rule type="h" val="INF" fact="NaN" max="NaN"/>
          </dgm:ruleLst>
        </dgm:layoutNode>
        <dgm:layoutNode name="tx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desTx" styleLbl="revTx">
          <dgm:varLst/>
          <dgm:alg type="tx">
            <dgm:param type="stBulletLvl" val="0"/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refType="primFontSz"/>
            <dgm:constr type="lMarg"/>
            <dgm:constr type="rMarg"/>
            <dgm:constr type="tMarg"/>
            <dgm:constr type="bMarg"/>
          </dgm:constrLst>
          <dgm:ruleLst>
            <dgm:rule type="primFontSz" val="NaN" fact="NaN" max="17"/>
            <dgm:rule type="h" val="INF" fact="NaN" max="NaN"/>
          </dgm:ruleLst>
        </dgm:layoutNode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b="1"/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B6EE9D-6F5D-4E44-ADC2-D1A54C09CF9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497349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5F5B395-B7EE-4254-AE22-99E42A100177}" type="datetimeFigureOut">
              <a:rPr lang="en-US" smtClean="0"/>
              <a:pPr/>
              <a:t>8/13/2026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58A679E-FE92-45E1-9DD4-C69DF52271E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81147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8A679E-FE92-45E1-9DD4-C69DF52271ED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977987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Slide Image Placeholder 1">
            <a:extLst>
              <a:ext uri="{FF2B5EF4-FFF2-40B4-BE49-F238E27FC236}">
                <a16:creationId xmlns:a16="http://schemas.microsoft.com/office/drawing/2014/main" id="{984A2E4E-CDE1-4DA6-9C83-C103D745852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E839DA5-9D29-4F83-BC4F-3C6A5974B62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>
              <a:defRPr/>
            </a:pPr>
            <a:endParaRPr lang="en-GB" dirty="0"/>
          </a:p>
        </p:txBody>
      </p:sp>
      <p:sp>
        <p:nvSpPr>
          <p:cNvPr id="13316" name="Slide Number Placeholder 3">
            <a:extLst>
              <a:ext uri="{FF2B5EF4-FFF2-40B4-BE49-F238E27FC236}">
                <a16:creationId xmlns:a16="http://schemas.microsoft.com/office/drawing/2014/main" id="{B50607BB-CDE3-4D63-8C95-3AF47001FD4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255FBF1B-96D0-475B-B34C-73615806E693}" type="slidenum">
              <a:rPr lang="en-GB" altLang="en-US" smtClean="0"/>
              <a:pPr>
                <a:spcBef>
                  <a:spcPct val="0"/>
                </a:spcBef>
              </a:pPr>
              <a:t>2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7">
            <a:extLst>
              <a:ext uri="{FF2B5EF4-FFF2-40B4-BE49-F238E27FC236}">
                <a16:creationId xmlns:a16="http://schemas.microsoft.com/office/drawing/2014/main" id="{6A91F057-9FC9-4095-877C-7E152BD7D0E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DFD5AFD7-C1FD-4E00-9EFC-75B3B6E01D01}" type="slidenum">
              <a:rPr lang="en-GB" altLang="en-US" smtClean="0"/>
              <a:pPr>
                <a:spcBef>
                  <a:spcPct val="0"/>
                </a:spcBef>
              </a:pPr>
              <a:t>4</a:t>
            </a:fld>
            <a:endParaRPr lang="en-GB" altLang="en-US"/>
          </a:p>
        </p:txBody>
      </p:sp>
      <p:sp>
        <p:nvSpPr>
          <p:cNvPr id="15363" name="Rectangle 2">
            <a:extLst>
              <a:ext uri="{FF2B5EF4-FFF2-40B4-BE49-F238E27FC236}">
                <a16:creationId xmlns:a16="http://schemas.microsoft.com/office/drawing/2014/main" id="{2A3DCA52-C331-4505-B343-4CFDCF46947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5364" name="Rectangle 3">
            <a:extLst>
              <a:ext uri="{FF2B5EF4-FFF2-40B4-BE49-F238E27FC236}">
                <a16:creationId xmlns:a16="http://schemas.microsoft.com/office/drawing/2014/main" id="{FD48D531-29AB-409E-9042-2BC5525DE9C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solidFill>
                <a:schemeClr val="accent2"/>
              </a:solidFill>
              <a:latin typeface="Calisto MT" panose="02040603050505030304" pitchFamily="18" charset="0"/>
              <a:cs typeface="Arial" panose="020B0604020202020204" pitchFamily="34" charset="0"/>
            </a:endParaRPr>
          </a:p>
          <a:p>
            <a:pPr eaLnBrk="1" hangingPunct="1">
              <a:buFontTx/>
              <a:buChar char="•"/>
            </a:pPr>
            <a:r>
              <a:rPr lang="en-GB" altLang="en-US" sz="2000" b="1">
                <a:latin typeface="Arial" panose="020B0604020202020204" pitchFamily="34" charset="0"/>
                <a:cs typeface="Arial" panose="020B0604020202020204" pitchFamily="34" charset="0"/>
              </a:rPr>
              <a:t>Triggered by need to respond to new challenges or Opportunities</a:t>
            </a:r>
          </a:p>
          <a:p>
            <a:pPr eaLnBrk="1" hangingPunct="1">
              <a:buFontTx/>
              <a:buChar char="•"/>
            </a:pPr>
            <a:r>
              <a:rPr lang="en-GB" altLang="en-US" sz="2000" b="1">
                <a:latin typeface="Arial" panose="020B0604020202020204" pitchFamily="34" charset="0"/>
                <a:cs typeface="Arial" panose="020B0604020202020204" pitchFamily="34" charset="0"/>
              </a:rPr>
              <a:t>Need to cope with existing or potential problems</a:t>
            </a:r>
          </a:p>
          <a:p>
            <a:pPr eaLnBrk="1" hangingPunct="1"/>
            <a:endParaRPr lang="en-GB" altLang="en-US" sz="20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8A679E-FE92-45E1-9DD4-C69DF52271ED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429070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0E9122-D30F-4BB9-AB0C-BCFB208F6973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417346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0E9122-D30F-4BB9-AB0C-BCFB208F6973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530009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0E9122-D30F-4BB9-AB0C-BCFB208F6973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89295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8A679E-FE92-45E1-9DD4-C69DF52271ED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879657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0E9122-D30F-4BB9-AB0C-BCFB208F6973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700219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0E9122-D30F-4BB9-AB0C-BCFB208F6973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393859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0E9122-D30F-4BB9-AB0C-BCFB208F6973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002834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0E9122-D30F-4BB9-AB0C-BCFB208F6973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539134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0E9122-D30F-4BB9-AB0C-BCFB208F6973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2874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8A679E-FE92-45E1-9DD4-C69DF52271ED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772028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8A679E-FE92-45E1-9DD4-C69DF52271ED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17491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8A679E-FE92-45E1-9DD4-C69DF52271ED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390390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8A679E-FE92-45E1-9DD4-C69DF52271ED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524243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8A679E-FE92-45E1-9DD4-C69DF52271ED}" type="slidenum">
              <a:rPr lang="en-GB" smtClean="0"/>
              <a:pPr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316487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8A679E-FE92-45E1-9DD4-C69DF52271ED}" type="slidenum">
              <a:rPr lang="en-GB" smtClean="0"/>
              <a:pPr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6345647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0E9122-D30F-4BB9-AB0C-BCFB208F6973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0262944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8A679E-FE92-45E1-9DD4-C69DF52271ED}" type="slidenum">
              <a:rPr lang="en-GB" smtClean="0"/>
              <a:pPr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9118558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8A679E-FE92-45E1-9DD4-C69DF52271ED}" type="slidenum">
              <a:rPr lang="en-GB" smtClean="0"/>
              <a:pPr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1733940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8A679E-FE92-45E1-9DD4-C69DF52271ED}" type="slidenum">
              <a:rPr lang="en-GB" smtClean="0"/>
              <a:pPr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6429676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0E9122-D30F-4BB9-AB0C-BCFB208F6973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4859044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Slide Image Placeholder 1">
            <a:extLst>
              <a:ext uri="{FF2B5EF4-FFF2-40B4-BE49-F238E27FC236}">
                <a16:creationId xmlns:a16="http://schemas.microsoft.com/office/drawing/2014/main" id="{2BCEBB13-438A-4636-BCED-688F245C558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627" name="Notes Placeholder 2">
            <a:extLst>
              <a:ext uri="{FF2B5EF4-FFF2-40B4-BE49-F238E27FC236}">
                <a16:creationId xmlns:a16="http://schemas.microsoft.com/office/drawing/2014/main" id="{DC7AA45D-4738-499B-8ABD-6F7E91439FC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/>
          </a:p>
        </p:txBody>
      </p:sp>
      <p:sp>
        <p:nvSpPr>
          <p:cNvPr id="26628" name="Slide Number Placeholder 3">
            <a:extLst>
              <a:ext uri="{FF2B5EF4-FFF2-40B4-BE49-F238E27FC236}">
                <a16:creationId xmlns:a16="http://schemas.microsoft.com/office/drawing/2014/main" id="{56FF6676-8A9C-4252-88BF-CBF9933B090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49325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49325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49325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49325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49325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4932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4932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4932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4932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10081CD-23EF-4054-9818-B8A779A42FEC}" type="slidenum">
              <a:rPr lang="en-US" altLang="en-US" smtClean="0">
                <a:latin typeface="Times New Roman" panose="02020603050405020304" pitchFamily="18" charset="0"/>
              </a:rPr>
              <a:pPr/>
              <a:t>31</a:t>
            </a:fld>
            <a:endParaRPr lang="en-US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7">
            <a:extLst>
              <a:ext uri="{FF2B5EF4-FFF2-40B4-BE49-F238E27FC236}">
                <a16:creationId xmlns:a16="http://schemas.microsoft.com/office/drawing/2014/main" id="{3F655B6D-CABB-4E2D-9627-9F02022C0F6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49325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49325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49325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49325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49325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4932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4932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4932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4932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9990FE6B-10EA-4287-9A00-7A0E6B84FFD8}" type="slidenum">
              <a:rPr lang="en-US" altLang="en-US" smtClean="0">
                <a:latin typeface="Times New Roman" panose="02020603050405020304" pitchFamily="18" charset="0"/>
              </a:rPr>
              <a:pPr/>
              <a:t>32</a:t>
            </a:fld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28675" name="Rectangle 2">
            <a:extLst>
              <a:ext uri="{FF2B5EF4-FFF2-40B4-BE49-F238E27FC236}">
                <a16:creationId xmlns:a16="http://schemas.microsoft.com/office/drawing/2014/main" id="{5D6DD8D1-5AD7-4588-BF5E-DD50EF67AEC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8676" name="Rectangle 3">
            <a:extLst>
              <a:ext uri="{FF2B5EF4-FFF2-40B4-BE49-F238E27FC236}">
                <a16:creationId xmlns:a16="http://schemas.microsoft.com/office/drawing/2014/main" id="{7992F2B4-BCF0-4ECD-A337-A74E3B46534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dirty="0"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7">
            <a:extLst>
              <a:ext uri="{FF2B5EF4-FFF2-40B4-BE49-F238E27FC236}">
                <a16:creationId xmlns:a16="http://schemas.microsoft.com/office/drawing/2014/main" id="{35A635C2-010F-464C-9310-FF96C9476E7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49325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49325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49325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49325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49325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4932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4932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4932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4932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50948357-B0CE-4400-978F-7E336C0AFF1E}" type="slidenum">
              <a:rPr lang="en-US" altLang="en-US" smtClean="0">
                <a:latin typeface="Times New Roman" panose="02020603050405020304" pitchFamily="18" charset="0"/>
              </a:rPr>
              <a:pPr/>
              <a:t>33</a:t>
            </a:fld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30723" name="Rectangle 2">
            <a:extLst>
              <a:ext uri="{FF2B5EF4-FFF2-40B4-BE49-F238E27FC236}">
                <a16:creationId xmlns:a16="http://schemas.microsoft.com/office/drawing/2014/main" id="{3E04BAF4-6DEA-45A8-9DBF-B379CF8F325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724" name="Rectangle 3">
            <a:extLst>
              <a:ext uri="{FF2B5EF4-FFF2-40B4-BE49-F238E27FC236}">
                <a16:creationId xmlns:a16="http://schemas.microsoft.com/office/drawing/2014/main" id="{2C01F977-0B28-44B5-83EB-A063E065B99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dirty="0"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8A679E-FE92-45E1-9DD4-C69DF52271ED}" type="slidenum">
              <a:rPr lang="en-GB" smtClean="0"/>
              <a:pPr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80274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9144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" name="Freeform 9"/>
          <p:cNvSpPr/>
          <p:nvPr/>
        </p:nvSpPr>
        <p:spPr>
          <a:xfrm>
            <a:off x="4762" y="0"/>
            <a:ext cx="9139239" cy="4572001"/>
          </a:xfrm>
          <a:custGeom>
            <a:avLst/>
            <a:gdLst/>
            <a:ahLst/>
            <a:cxnLst/>
            <a:rect l="l" t="t" r="r" b="b"/>
            <a:pathLst>
              <a:path w="9139239" h="4572001">
                <a:moveTo>
                  <a:pt x="9139239" y="4171458"/>
                </a:moveTo>
                <a:lnTo>
                  <a:pt x="9139239" y="4479120"/>
                </a:lnTo>
                <a:lnTo>
                  <a:pt x="9061857" y="4572001"/>
                </a:lnTo>
                <a:lnTo>
                  <a:pt x="8867616" y="4572001"/>
                </a:lnTo>
                <a:cubicBezTo>
                  <a:pt x="8974940" y="4496648"/>
                  <a:pt x="9059271" y="4392377"/>
                  <a:pt x="9109281" y="4270954"/>
                </a:cubicBezTo>
                <a:close/>
                <a:moveTo>
                  <a:pt x="9139239" y="4017903"/>
                </a:moveTo>
                <a:lnTo>
                  <a:pt x="9139239" y="4146549"/>
                </a:lnTo>
                <a:lnTo>
                  <a:pt x="9061849" y="4168266"/>
                </a:lnTo>
                <a:cubicBezTo>
                  <a:pt x="8867508" y="4236060"/>
                  <a:pt x="8712637" y="4384208"/>
                  <a:pt x="8639677" y="4572001"/>
                </a:cubicBezTo>
                <a:lnTo>
                  <a:pt x="8502130" y="4572001"/>
                </a:lnTo>
                <a:cubicBezTo>
                  <a:pt x="8583823" y="4319597"/>
                  <a:pt x="8787913" y="4120306"/>
                  <a:pt x="9046727" y="4039822"/>
                </a:cubicBezTo>
                <a:close/>
                <a:moveTo>
                  <a:pt x="7620280" y="3999419"/>
                </a:moveTo>
                <a:lnTo>
                  <a:pt x="7637367" y="4001042"/>
                </a:lnTo>
                <a:cubicBezTo>
                  <a:pt x="7669753" y="4001569"/>
                  <a:pt x="7701646" y="4004550"/>
                  <a:pt x="7732829" y="4010107"/>
                </a:cubicBezTo>
                <a:cubicBezTo>
                  <a:pt x="7738405" y="4009688"/>
                  <a:pt x="7743733" y="4010636"/>
                  <a:pt x="7749042" y="4011646"/>
                </a:cubicBezTo>
                <a:lnTo>
                  <a:pt x="7749159" y="4012794"/>
                </a:lnTo>
                <a:cubicBezTo>
                  <a:pt x="8061238" y="4064450"/>
                  <a:pt x="8314467" y="4283539"/>
                  <a:pt x="8407830" y="4572001"/>
                </a:cubicBezTo>
                <a:lnTo>
                  <a:pt x="8270283" y="4572001"/>
                </a:lnTo>
                <a:cubicBezTo>
                  <a:pt x="8186900" y="4357380"/>
                  <a:pt x="7996531" y="4194541"/>
                  <a:pt x="7762529" y="4144250"/>
                </a:cubicBezTo>
                <a:cubicBezTo>
                  <a:pt x="7797023" y="4319651"/>
                  <a:pt x="7899246" y="4471530"/>
                  <a:pt x="8042344" y="4572001"/>
                </a:cubicBezTo>
                <a:lnTo>
                  <a:pt x="7848103" y="4572001"/>
                </a:lnTo>
                <a:cubicBezTo>
                  <a:pt x="7731971" y="4452596"/>
                  <a:pt x="7653409" y="4298519"/>
                  <a:pt x="7629044" y="4127511"/>
                </a:cubicBezTo>
                <a:cubicBezTo>
                  <a:pt x="7628876" y="4127458"/>
                  <a:pt x="7628708" y="4127453"/>
                  <a:pt x="7628538" y="4127448"/>
                </a:cubicBezTo>
                <a:lnTo>
                  <a:pt x="7628000" y="4120772"/>
                </a:lnTo>
                <a:cubicBezTo>
                  <a:pt x="7622941" y="4090522"/>
                  <a:pt x="7620490" y="4059631"/>
                  <a:pt x="7620533" y="4028296"/>
                </a:cubicBezTo>
                <a:cubicBezTo>
                  <a:pt x="7619221" y="4022668"/>
                  <a:pt x="7619162" y="4017001"/>
                  <a:pt x="7619162" y="4011320"/>
                </a:cubicBezTo>
                <a:lnTo>
                  <a:pt x="7619756" y="3999880"/>
                </a:lnTo>
                <a:lnTo>
                  <a:pt x="7620254" y="3999913"/>
                </a:lnTo>
                <a:close/>
                <a:moveTo>
                  <a:pt x="7597529" y="3999419"/>
                </a:moveTo>
                <a:lnTo>
                  <a:pt x="7597555" y="3999913"/>
                </a:lnTo>
                <a:lnTo>
                  <a:pt x="7598053" y="3999880"/>
                </a:lnTo>
                <a:lnTo>
                  <a:pt x="7598647" y="4011320"/>
                </a:lnTo>
                <a:cubicBezTo>
                  <a:pt x="7598647" y="4017001"/>
                  <a:pt x="7598588" y="4022668"/>
                  <a:pt x="7597276" y="4028296"/>
                </a:cubicBezTo>
                <a:cubicBezTo>
                  <a:pt x="7597319" y="4059631"/>
                  <a:pt x="7594868" y="4090522"/>
                  <a:pt x="7589809" y="4120772"/>
                </a:cubicBezTo>
                <a:lnTo>
                  <a:pt x="7589271" y="4127448"/>
                </a:lnTo>
                <a:cubicBezTo>
                  <a:pt x="7589101" y="4127453"/>
                  <a:pt x="7588933" y="4127458"/>
                  <a:pt x="7588765" y="4127511"/>
                </a:cubicBezTo>
                <a:cubicBezTo>
                  <a:pt x="7564400" y="4298519"/>
                  <a:pt x="7485838" y="4452596"/>
                  <a:pt x="7369706" y="4572001"/>
                </a:cubicBezTo>
                <a:lnTo>
                  <a:pt x="7175465" y="4572001"/>
                </a:lnTo>
                <a:cubicBezTo>
                  <a:pt x="7318563" y="4471530"/>
                  <a:pt x="7420786" y="4319651"/>
                  <a:pt x="7455280" y="4144250"/>
                </a:cubicBezTo>
                <a:cubicBezTo>
                  <a:pt x="7221278" y="4194541"/>
                  <a:pt x="7030909" y="4357380"/>
                  <a:pt x="6947526" y="4572001"/>
                </a:cubicBezTo>
                <a:lnTo>
                  <a:pt x="6809978" y="4572001"/>
                </a:lnTo>
                <a:cubicBezTo>
                  <a:pt x="6903341" y="4283539"/>
                  <a:pt x="7156571" y="4064450"/>
                  <a:pt x="7468650" y="4012794"/>
                </a:cubicBezTo>
                <a:lnTo>
                  <a:pt x="7468767" y="4011646"/>
                </a:lnTo>
                <a:cubicBezTo>
                  <a:pt x="7474076" y="4010636"/>
                  <a:pt x="7479404" y="4009688"/>
                  <a:pt x="7484980" y="4010107"/>
                </a:cubicBezTo>
                <a:cubicBezTo>
                  <a:pt x="7516163" y="4004550"/>
                  <a:pt x="7548056" y="4001569"/>
                  <a:pt x="7580442" y="4001042"/>
                </a:cubicBezTo>
                <a:close/>
                <a:moveTo>
                  <a:pt x="5928129" y="3999419"/>
                </a:moveTo>
                <a:lnTo>
                  <a:pt x="5945217" y="4001042"/>
                </a:lnTo>
                <a:cubicBezTo>
                  <a:pt x="5977602" y="4001569"/>
                  <a:pt x="6009495" y="4004550"/>
                  <a:pt x="6040678" y="4010107"/>
                </a:cubicBezTo>
                <a:cubicBezTo>
                  <a:pt x="6046254" y="4009688"/>
                  <a:pt x="6051582" y="4010636"/>
                  <a:pt x="6056891" y="4011646"/>
                </a:cubicBezTo>
                <a:lnTo>
                  <a:pt x="6057008" y="4012794"/>
                </a:lnTo>
                <a:cubicBezTo>
                  <a:pt x="6369087" y="4064450"/>
                  <a:pt x="6622316" y="4283539"/>
                  <a:pt x="6715680" y="4572001"/>
                </a:cubicBezTo>
                <a:lnTo>
                  <a:pt x="6578131" y="4572001"/>
                </a:lnTo>
                <a:cubicBezTo>
                  <a:pt x="6494748" y="4357380"/>
                  <a:pt x="6304380" y="4194541"/>
                  <a:pt x="6070378" y="4144250"/>
                </a:cubicBezTo>
                <a:cubicBezTo>
                  <a:pt x="6104872" y="4319650"/>
                  <a:pt x="6207095" y="4471530"/>
                  <a:pt x="6350192" y="4572001"/>
                </a:cubicBezTo>
                <a:lnTo>
                  <a:pt x="6155952" y="4572001"/>
                </a:lnTo>
                <a:cubicBezTo>
                  <a:pt x="6039820" y="4452596"/>
                  <a:pt x="5961257" y="4298519"/>
                  <a:pt x="5936893" y="4127511"/>
                </a:cubicBezTo>
                <a:cubicBezTo>
                  <a:pt x="5936725" y="4127458"/>
                  <a:pt x="5936557" y="4127453"/>
                  <a:pt x="5936387" y="4127448"/>
                </a:cubicBezTo>
                <a:lnTo>
                  <a:pt x="5935849" y="4120772"/>
                </a:lnTo>
                <a:cubicBezTo>
                  <a:pt x="5930790" y="4090522"/>
                  <a:pt x="5928340" y="4059631"/>
                  <a:pt x="5928382" y="4028296"/>
                </a:cubicBezTo>
                <a:cubicBezTo>
                  <a:pt x="5927070" y="4022668"/>
                  <a:pt x="5927011" y="4017001"/>
                  <a:pt x="5927011" y="4011320"/>
                </a:cubicBezTo>
                <a:lnTo>
                  <a:pt x="5927605" y="3999880"/>
                </a:lnTo>
                <a:lnTo>
                  <a:pt x="5928103" y="3999913"/>
                </a:lnTo>
                <a:close/>
                <a:moveTo>
                  <a:pt x="5905378" y="3999419"/>
                </a:moveTo>
                <a:lnTo>
                  <a:pt x="5905404" y="3999913"/>
                </a:lnTo>
                <a:lnTo>
                  <a:pt x="5905902" y="3999880"/>
                </a:lnTo>
                <a:lnTo>
                  <a:pt x="5906496" y="4011320"/>
                </a:lnTo>
                <a:cubicBezTo>
                  <a:pt x="5906496" y="4017001"/>
                  <a:pt x="5906437" y="4022668"/>
                  <a:pt x="5905125" y="4028296"/>
                </a:cubicBezTo>
                <a:cubicBezTo>
                  <a:pt x="5905167" y="4059631"/>
                  <a:pt x="5902717" y="4090522"/>
                  <a:pt x="5897658" y="4120772"/>
                </a:cubicBezTo>
                <a:lnTo>
                  <a:pt x="5897120" y="4127448"/>
                </a:lnTo>
                <a:cubicBezTo>
                  <a:pt x="5896950" y="4127453"/>
                  <a:pt x="5896782" y="4127458"/>
                  <a:pt x="5896614" y="4127511"/>
                </a:cubicBezTo>
                <a:cubicBezTo>
                  <a:pt x="5872249" y="4298519"/>
                  <a:pt x="5793686" y="4452596"/>
                  <a:pt x="5677555" y="4572001"/>
                </a:cubicBezTo>
                <a:lnTo>
                  <a:pt x="5483314" y="4572001"/>
                </a:lnTo>
                <a:cubicBezTo>
                  <a:pt x="5626412" y="4471530"/>
                  <a:pt x="5728635" y="4319650"/>
                  <a:pt x="5763129" y="4144250"/>
                </a:cubicBezTo>
                <a:cubicBezTo>
                  <a:pt x="5529126" y="4194541"/>
                  <a:pt x="5338758" y="4357380"/>
                  <a:pt x="5255375" y="4572001"/>
                </a:cubicBezTo>
                <a:lnTo>
                  <a:pt x="5117827" y="4572001"/>
                </a:lnTo>
                <a:cubicBezTo>
                  <a:pt x="5211190" y="4283539"/>
                  <a:pt x="5464420" y="4064450"/>
                  <a:pt x="5776499" y="4012794"/>
                </a:cubicBezTo>
                <a:lnTo>
                  <a:pt x="5776616" y="4011646"/>
                </a:lnTo>
                <a:cubicBezTo>
                  <a:pt x="5781926" y="4010636"/>
                  <a:pt x="5787253" y="4009688"/>
                  <a:pt x="5792829" y="4010107"/>
                </a:cubicBezTo>
                <a:cubicBezTo>
                  <a:pt x="5824012" y="4004550"/>
                  <a:pt x="5855905" y="4001569"/>
                  <a:pt x="5888290" y="4001042"/>
                </a:cubicBezTo>
                <a:close/>
                <a:moveTo>
                  <a:pt x="4235979" y="3999419"/>
                </a:moveTo>
                <a:lnTo>
                  <a:pt x="4253065" y="4001042"/>
                </a:lnTo>
                <a:cubicBezTo>
                  <a:pt x="4285451" y="4001569"/>
                  <a:pt x="4317343" y="4004550"/>
                  <a:pt x="4348528" y="4010107"/>
                </a:cubicBezTo>
                <a:cubicBezTo>
                  <a:pt x="4354104" y="4009688"/>
                  <a:pt x="4359431" y="4010636"/>
                  <a:pt x="4364739" y="4011646"/>
                </a:cubicBezTo>
                <a:lnTo>
                  <a:pt x="4364856" y="4012794"/>
                </a:lnTo>
                <a:cubicBezTo>
                  <a:pt x="4676936" y="4064450"/>
                  <a:pt x="4930165" y="4283539"/>
                  <a:pt x="5023528" y="4572001"/>
                </a:cubicBezTo>
                <a:lnTo>
                  <a:pt x="4885980" y="4572001"/>
                </a:lnTo>
                <a:cubicBezTo>
                  <a:pt x="4802597" y="4357380"/>
                  <a:pt x="4612229" y="4194541"/>
                  <a:pt x="4378227" y="4144250"/>
                </a:cubicBezTo>
                <a:cubicBezTo>
                  <a:pt x="4412722" y="4319651"/>
                  <a:pt x="4514944" y="4471530"/>
                  <a:pt x="4658041" y="4572001"/>
                </a:cubicBezTo>
                <a:lnTo>
                  <a:pt x="4463800" y="4572001"/>
                </a:lnTo>
                <a:cubicBezTo>
                  <a:pt x="4347669" y="4452596"/>
                  <a:pt x="4269106" y="4298519"/>
                  <a:pt x="4244741" y="4127511"/>
                </a:cubicBezTo>
                <a:cubicBezTo>
                  <a:pt x="4244574" y="4127458"/>
                  <a:pt x="4244405" y="4127453"/>
                  <a:pt x="4244236" y="4127448"/>
                </a:cubicBezTo>
                <a:lnTo>
                  <a:pt x="4243697" y="4120772"/>
                </a:lnTo>
                <a:cubicBezTo>
                  <a:pt x="4238639" y="4090522"/>
                  <a:pt x="4236188" y="4059631"/>
                  <a:pt x="4236230" y="4028296"/>
                </a:cubicBezTo>
                <a:cubicBezTo>
                  <a:pt x="4234918" y="4022668"/>
                  <a:pt x="4234860" y="4017001"/>
                  <a:pt x="4234860" y="4011320"/>
                </a:cubicBezTo>
                <a:lnTo>
                  <a:pt x="4235454" y="3999880"/>
                </a:lnTo>
                <a:lnTo>
                  <a:pt x="4235952" y="3999913"/>
                </a:lnTo>
                <a:close/>
                <a:moveTo>
                  <a:pt x="4213227" y="3999419"/>
                </a:moveTo>
                <a:lnTo>
                  <a:pt x="4213253" y="3999913"/>
                </a:lnTo>
                <a:lnTo>
                  <a:pt x="4213751" y="3999880"/>
                </a:lnTo>
                <a:lnTo>
                  <a:pt x="4214345" y="4011320"/>
                </a:lnTo>
                <a:cubicBezTo>
                  <a:pt x="4214345" y="4017001"/>
                  <a:pt x="4214286" y="4022668"/>
                  <a:pt x="4212974" y="4028296"/>
                </a:cubicBezTo>
                <a:cubicBezTo>
                  <a:pt x="4213016" y="4059631"/>
                  <a:pt x="4210566" y="4090522"/>
                  <a:pt x="4205507" y="4120772"/>
                </a:cubicBezTo>
                <a:lnTo>
                  <a:pt x="4204969" y="4127448"/>
                </a:lnTo>
                <a:cubicBezTo>
                  <a:pt x="4204799" y="4127453"/>
                  <a:pt x="4204631" y="4127458"/>
                  <a:pt x="4204463" y="4127511"/>
                </a:cubicBezTo>
                <a:cubicBezTo>
                  <a:pt x="4180098" y="4298519"/>
                  <a:pt x="4101535" y="4452596"/>
                  <a:pt x="3985404" y="4572001"/>
                </a:cubicBezTo>
                <a:lnTo>
                  <a:pt x="3791163" y="4572001"/>
                </a:lnTo>
                <a:cubicBezTo>
                  <a:pt x="3934261" y="4471530"/>
                  <a:pt x="4036484" y="4319651"/>
                  <a:pt x="4070978" y="4144250"/>
                </a:cubicBezTo>
                <a:cubicBezTo>
                  <a:pt x="3836975" y="4194541"/>
                  <a:pt x="3646607" y="4357380"/>
                  <a:pt x="3563224" y="4572001"/>
                </a:cubicBezTo>
                <a:lnTo>
                  <a:pt x="3425676" y="4572001"/>
                </a:lnTo>
                <a:cubicBezTo>
                  <a:pt x="3519039" y="4283539"/>
                  <a:pt x="3772269" y="4064450"/>
                  <a:pt x="4084348" y="4012794"/>
                </a:cubicBezTo>
                <a:lnTo>
                  <a:pt x="4084465" y="4011646"/>
                </a:lnTo>
                <a:cubicBezTo>
                  <a:pt x="4089774" y="4010636"/>
                  <a:pt x="4095102" y="4009688"/>
                  <a:pt x="4100678" y="4010107"/>
                </a:cubicBezTo>
                <a:cubicBezTo>
                  <a:pt x="4131861" y="4004550"/>
                  <a:pt x="4163754" y="4001569"/>
                  <a:pt x="4196139" y="4001042"/>
                </a:cubicBezTo>
                <a:close/>
                <a:moveTo>
                  <a:pt x="2543827" y="3999419"/>
                </a:moveTo>
                <a:lnTo>
                  <a:pt x="2560914" y="4001042"/>
                </a:lnTo>
                <a:cubicBezTo>
                  <a:pt x="2593300" y="4001569"/>
                  <a:pt x="2625192" y="4004550"/>
                  <a:pt x="2656376" y="4010107"/>
                </a:cubicBezTo>
                <a:cubicBezTo>
                  <a:pt x="2661952" y="4009688"/>
                  <a:pt x="2667280" y="4010636"/>
                  <a:pt x="2672588" y="4011646"/>
                </a:cubicBezTo>
                <a:lnTo>
                  <a:pt x="2672706" y="4012794"/>
                </a:lnTo>
                <a:cubicBezTo>
                  <a:pt x="2984785" y="4064450"/>
                  <a:pt x="3238014" y="4283539"/>
                  <a:pt x="3331377" y="4572001"/>
                </a:cubicBezTo>
                <a:lnTo>
                  <a:pt x="3193830" y="4572001"/>
                </a:lnTo>
                <a:cubicBezTo>
                  <a:pt x="3110446" y="4357380"/>
                  <a:pt x="2920078" y="4194541"/>
                  <a:pt x="2686076" y="4144250"/>
                </a:cubicBezTo>
                <a:cubicBezTo>
                  <a:pt x="2720570" y="4319650"/>
                  <a:pt x="2822793" y="4471530"/>
                  <a:pt x="2965890" y="4572001"/>
                </a:cubicBezTo>
                <a:lnTo>
                  <a:pt x="2771649" y="4572001"/>
                </a:lnTo>
                <a:cubicBezTo>
                  <a:pt x="2655518" y="4452596"/>
                  <a:pt x="2576955" y="4298519"/>
                  <a:pt x="2552590" y="4127511"/>
                </a:cubicBezTo>
                <a:cubicBezTo>
                  <a:pt x="2552423" y="4127458"/>
                  <a:pt x="2552254" y="4127453"/>
                  <a:pt x="2552085" y="4127448"/>
                </a:cubicBezTo>
                <a:lnTo>
                  <a:pt x="2551547" y="4120772"/>
                </a:lnTo>
                <a:cubicBezTo>
                  <a:pt x="2546488" y="4090522"/>
                  <a:pt x="2544037" y="4059631"/>
                  <a:pt x="2544079" y="4028296"/>
                </a:cubicBezTo>
                <a:cubicBezTo>
                  <a:pt x="2542767" y="4022668"/>
                  <a:pt x="2542709" y="4017001"/>
                  <a:pt x="2542709" y="4011320"/>
                </a:cubicBezTo>
                <a:lnTo>
                  <a:pt x="2543303" y="3999880"/>
                </a:lnTo>
                <a:lnTo>
                  <a:pt x="2543801" y="3999913"/>
                </a:lnTo>
                <a:close/>
                <a:moveTo>
                  <a:pt x="2521076" y="3999419"/>
                </a:moveTo>
                <a:lnTo>
                  <a:pt x="2521102" y="3999913"/>
                </a:lnTo>
                <a:lnTo>
                  <a:pt x="2521600" y="3999880"/>
                </a:lnTo>
                <a:lnTo>
                  <a:pt x="2522194" y="4011320"/>
                </a:lnTo>
                <a:cubicBezTo>
                  <a:pt x="2522194" y="4017001"/>
                  <a:pt x="2522135" y="4022668"/>
                  <a:pt x="2520823" y="4028296"/>
                </a:cubicBezTo>
                <a:cubicBezTo>
                  <a:pt x="2520865" y="4059631"/>
                  <a:pt x="2518415" y="4090522"/>
                  <a:pt x="2513356" y="4120772"/>
                </a:cubicBezTo>
                <a:lnTo>
                  <a:pt x="2512818" y="4127448"/>
                </a:lnTo>
                <a:cubicBezTo>
                  <a:pt x="2512648" y="4127453"/>
                  <a:pt x="2512480" y="4127458"/>
                  <a:pt x="2512312" y="4127511"/>
                </a:cubicBezTo>
                <a:cubicBezTo>
                  <a:pt x="2487947" y="4298519"/>
                  <a:pt x="2409385" y="4452596"/>
                  <a:pt x="2293253" y="4572001"/>
                </a:cubicBezTo>
                <a:lnTo>
                  <a:pt x="2099012" y="4572001"/>
                </a:lnTo>
                <a:cubicBezTo>
                  <a:pt x="2242110" y="4471530"/>
                  <a:pt x="2344333" y="4319651"/>
                  <a:pt x="2378827" y="4144250"/>
                </a:cubicBezTo>
                <a:cubicBezTo>
                  <a:pt x="2144825" y="4194541"/>
                  <a:pt x="1954456" y="4357380"/>
                  <a:pt x="1871073" y="4572001"/>
                </a:cubicBezTo>
                <a:lnTo>
                  <a:pt x="1733525" y="4572001"/>
                </a:lnTo>
                <a:cubicBezTo>
                  <a:pt x="1826888" y="4283539"/>
                  <a:pt x="2080118" y="4064450"/>
                  <a:pt x="2392197" y="4012794"/>
                </a:cubicBezTo>
                <a:lnTo>
                  <a:pt x="2392314" y="4011646"/>
                </a:lnTo>
                <a:cubicBezTo>
                  <a:pt x="2397623" y="4010636"/>
                  <a:pt x="2402951" y="4009688"/>
                  <a:pt x="2408527" y="4010107"/>
                </a:cubicBezTo>
                <a:cubicBezTo>
                  <a:pt x="2439710" y="4004550"/>
                  <a:pt x="2471603" y="4001569"/>
                  <a:pt x="2503988" y="4001042"/>
                </a:cubicBezTo>
                <a:close/>
                <a:moveTo>
                  <a:pt x="851676" y="3999419"/>
                </a:moveTo>
                <a:lnTo>
                  <a:pt x="868763" y="4001042"/>
                </a:lnTo>
                <a:cubicBezTo>
                  <a:pt x="901149" y="4001569"/>
                  <a:pt x="933041" y="4004550"/>
                  <a:pt x="964225" y="4010107"/>
                </a:cubicBezTo>
                <a:cubicBezTo>
                  <a:pt x="969801" y="4009688"/>
                  <a:pt x="975129" y="4010636"/>
                  <a:pt x="980437" y="4011646"/>
                </a:cubicBezTo>
                <a:lnTo>
                  <a:pt x="980555" y="4012794"/>
                </a:lnTo>
                <a:cubicBezTo>
                  <a:pt x="1292634" y="4064450"/>
                  <a:pt x="1545864" y="4283539"/>
                  <a:pt x="1639226" y="4572001"/>
                </a:cubicBezTo>
                <a:lnTo>
                  <a:pt x="1501679" y="4572001"/>
                </a:lnTo>
                <a:cubicBezTo>
                  <a:pt x="1418296" y="4357380"/>
                  <a:pt x="1227927" y="4194541"/>
                  <a:pt x="993925" y="4144250"/>
                </a:cubicBezTo>
                <a:cubicBezTo>
                  <a:pt x="1028419" y="4319651"/>
                  <a:pt x="1130642" y="4471530"/>
                  <a:pt x="1273740" y="4572001"/>
                </a:cubicBezTo>
                <a:lnTo>
                  <a:pt x="1079499" y="4572001"/>
                </a:lnTo>
                <a:cubicBezTo>
                  <a:pt x="963367" y="4452596"/>
                  <a:pt x="884804" y="4298519"/>
                  <a:pt x="860439" y="4127511"/>
                </a:cubicBezTo>
                <a:cubicBezTo>
                  <a:pt x="860272" y="4127458"/>
                  <a:pt x="860103" y="4127453"/>
                  <a:pt x="859934" y="4127448"/>
                </a:cubicBezTo>
                <a:lnTo>
                  <a:pt x="859396" y="4120772"/>
                </a:lnTo>
                <a:cubicBezTo>
                  <a:pt x="854337" y="4090522"/>
                  <a:pt x="851886" y="4059631"/>
                  <a:pt x="851928" y="4028296"/>
                </a:cubicBezTo>
                <a:cubicBezTo>
                  <a:pt x="850616" y="4022668"/>
                  <a:pt x="850558" y="4017001"/>
                  <a:pt x="850558" y="4011320"/>
                </a:cubicBezTo>
                <a:lnTo>
                  <a:pt x="851152" y="3999880"/>
                </a:lnTo>
                <a:lnTo>
                  <a:pt x="851650" y="3999913"/>
                </a:lnTo>
                <a:close/>
                <a:moveTo>
                  <a:pt x="828925" y="3999419"/>
                </a:moveTo>
                <a:lnTo>
                  <a:pt x="828951" y="3999913"/>
                </a:lnTo>
                <a:lnTo>
                  <a:pt x="829449" y="3999880"/>
                </a:lnTo>
                <a:lnTo>
                  <a:pt x="830043" y="4011320"/>
                </a:lnTo>
                <a:cubicBezTo>
                  <a:pt x="830043" y="4017001"/>
                  <a:pt x="829984" y="4022668"/>
                  <a:pt x="828672" y="4028296"/>
                </a:cubicBezTo>
                <a:cubicBezTo>
                  <a:pt x="828714" y="4059631"/>
                  <a:pt x="826264" y="4090522"/>
                  <a:pt x="821205" y="4120772"/>
                </a:cubicBezTo>
                <a:lnTo>
                  <a:pt x="820667" y="4127448"/>
                </a:lnTo>
                <a:cubicBezTo>
                  <a:pt x="820497" y="4127453"/>
                  <a:pt x="820329" y="4127458"/>
                  <a:pt x="820161" y="4127511"/>
                </a:cubicBezTo>
                <a:cubicBezTo>
                  <a:pt x="795796" y="4298519"/>
                  <a:pt x="717234" y="4452596"/>
                  <a:pt x="601102" y="4572001"/>
                </a:cubicBezTo>
                <a:lnTo>
                  <a:pt x="406861" y="4572001"/>
                </a:lnTo>
                <a:cubicBezTo>
                  <a:pt x="549959" y="4471530"/>
                  <a:pt x="652182" y="4319650"/>
                  <a:pt x="686676" y="4144250"/>
                </a:cubicBezTo>
                <a:cubicBezTo>
                  <a:pt x="452674" y="4194541"/>
                  <a:pt x="262305" y="4357380"/>
                  <a:pt x="178922" y="4572001"/>
                </a:cubicBezTo>
                <a:lnTo>
                  <a:pt x="41374" y="4572001"/>
                </a:lnTo>
                <a:cubicBezTo>
                  <a:pt x="134738" y="4283539"/>
                  <a:pt x="387967" y="4064450"/>
                  <a:pt x="700046" y="4012794"/>
                </a:cubicBezTo>
                <a:lnTo>
                  <a:pt x="700163" y="4011646"/>
                </a:lnTo>
                <a:cubicBezTo>
                  <a:pt x="705472" y="4010636"/>
                  <a:pt x="710800" y="4009688"/>
                  <a:pt x="716376" y="4010107"/>
                </a:cubicBezTo>
                <a:cubicBezTo>
                  <a:pt x="747559" y="4004550"/>
                  <a:pt x="779452" y="4001569"/>
                  <a:pt x="811837" y="4001042"/>
                </a:cubicBezTo>
                <a:close/>
                <a:moveTo>
                  <a:pt x="8305836" y="3304913"/>
                </a:moveTo>
                <a:cubicBezTo>
                  <a:pt x="8030646" y="3363591"/>
                  <a:pt x="7815802" y="3576701"/>
                  <a:pt x="7762527" y="3845480"/>
                </a:cubicBezTo>
                <a:cubicBezTo>
                  <a:pt x="8037717" y="3786801"/>
                  <a:pt x="8252560" y="3573691"/>
                  <a:pt x="8305836" y="3304913"/>
                </a:cubicBezTo>
                <a:close/>
                <a:moveTo>
                  <a:pt x="6911971" y="3304913"/>
                </a:moveTo>
                <a:cubicBezTo>
                  <a:pt x="6965247" y="3573691"/>
                  <a:pt x="7180090" y="3786801"/>
                  <a:pt x="7455280" y="3845480"/>
                </a:cubicBezTo>
                <a:cubicBezTo>
                  <a:pt x="7402005" y="3576701"/>
                  <a:pt x="7187161" y="3363591"/>
                  <a:pt x="6911971" y="3304913"/>
                </a:cubicBezTo>
                <a:close/>
                <a:moveTo>
                  <a:pt x="6613685" y="3304913"/>
                </a:moveTo>
                <a:cubicBezTo>
                  <a:pt x="6338495" y="3363591"/>
                  <a:pt x="6123651" y="3576701"/>
                  <a:pt x="6070376" y="3845480"/>
                </a:cubicBezTo>
                <a:cubicBezTo>
                  <a:pt x="6345566" y="3786801"/>
                  <a:pt x="6560409" y="3573691"/>
                  <a:pt x="6613685" y="3304913"/>
                </a:cubicBezTo>
                <a:close/>
                <a:moveTo>
                  <a:pt x="5219820" y="3304913"/>
                </a:moveTo>
                <a:cubicBezTo>
                  <a:pt x="5273096" y="3573691"/>
                  <a:pt x="5487939" y="3786801"/>
                  <a:pt x="5763129" y="3845480"/>
                </a:cubicBezTo>
                <a:cubicBezTo>
                  <a:pt x="5709854" y="3576701"/>
                  <a:pt x="5495010" y="3363591"/>
                  <a:pt x="5219820" y="3304913"/>
                </a:cubicBezTo>
                <a:close/>
                <a:moveTo>
                  <a:pt x="4921534" y="3304913"/>
                </a:moveTo>
                <a:cubicBezTo>
                  <a:pt x="4646344" y="3363591"/>
                  <a:pt x="4431500" y="3576701"/>
                  <a:pt x="4378225" y="3845480"/>
                </a:cubicBezTo>
                <a:cubicBezTo>
                  <a:pt x="4653415" y="3786801"/>
                  <a:pt x="4868259" y="3573691"/>
                  <a:pt x="4921534" y="3304913"/>
                </a:cubicBezTo>
                <a:close/>
                <a:moveTo>
                  <a:pt x="3527669" y="3304913"/>
                </a:moveTo>
                <a:cubicBezTo>
                  <a:pt x="3580945" y="3573691"/>
                  <a:pt x="3795788" y="3786801"/>
                  <a:pt x="4070978" y="3845480"/>
                </a:cubicBezTo>
                <a:cubicBezTo>
                  <a:pt x="4017703" y="3576701"/>
                  <a:pt x="3802859" y="3363591"/>
                  <a:pt x="3527669" y="3304913"/>
                </a:cubicBezTo>
                <a:close/>
                <a:moveTo>
                  <a:pt x="3229383" y="3304913"/>
                </a:moveTo>
                <a:cubicBezTo>
                  <a:pt x="2954193" y="3363591"/>
                  <a:pt x="2739349" y="3576701"/>
                  <a:pt x="2686074" y="3845480"/>
                </a:cubicBezTo>
                <a:cubicBezTo>
                  <a:pt x="2961264" y="3786801"/>
                  <a:pt x="3176107" y="3573691"/>
                  <a:pt x="3229383" y="3304913"/>
                </a:cubicBezTo>
                <a:close/>
                <a:moveTo>
                  <a:pt x="1835518" y="3304913"/>
                </a:moveTo>
                <a:cubicBezTo>
                  <a:pt x="1888794" y="3573691"/>
                  <a:pt x="2103637" y="3786801"/>
                  <a:pt x="2378827" y="3845480"/>
                </a:cubicBezTo>
                <a:cubicBezTo>
                  <a:pt x="2325552" y="3576701"/>
                  <a:pt x="2110708" y="3363591"/>
                  <a:pt x="1835518" y="3304913"/>
                </a:cubicBezTo>
                <a:close/>
                <a:moveTo>
                  <a:pt x="1537232" y="3304913"/>
                </a:moveTo>
                <a:cubicBezTo>
                  <a:pt x="1262042" y="3363591"/>
                  <a:pt x="1047198" y="3576701"/>
                  <a:pt x="993923" y="3845480"/>
                </a:cubicBezTo>
                <a:cubicBezTo>
                  <a:pt x="1269113" y="3786801"/>
                  <a:pt x="1483956" y="3573691"/>
                  <a:pt x="1537232" y="3304913"/>
                </a:cubicBezTo>
                <a:close/>
                <a:moveTo>
                  <a:pt x="143367" y="3304913"/>
                </a:moveTo>
                <a:cubicBezTo>
                  <a:pt x="196643" y="3573691"/>
                  <a:pt x="411486" y="3786801"/>
                  <a:pt x="686676" y="3845480"/>
                </a:cubicBezTo>
                <a:cubicBezTo>
                  <a:pt x="633401" y="3576701"/>
                  <a:pt x="418557" y="3363591"/>
                  <a:pt x="143367" y="3304913"/>
                </a:cubicBezTo>
                <a:close/>
                <a:moveTo>
                  <a:pt x="8461873" y="3161219"/>
                </a:moveTo>
                <a:lnTo>
                  <a:pt x="8478960" y="3162829"/>
                </a:lnTo>
                <a:cubicBezTo>
                  <a:pt x="8511346" y="3163352"/>
                  <a:pt x="8543239" y="3166310"/>
                  <a:pt x="8574422" y="3171823"/>
                </a:cubicBezTo>
                <a:cubicBezTo>
                  <a:pt x="8579998" y="3171407"/>
                  <a:pt x="8585326" y="3172348"/>
                  <a:pt x="8590635" y="3173350"/>
                </a:cubicBezTo>
                <a:lnTo>
                  <a:pt x="8590752" y="3174489"/>
                </a:lnTo>
                <a:cubicBezTo>
                  <a:pt x="8815033" y="3211322"/>
                  <a:pt x="9008920" y="3333951"/>
                  <a:pt x="9135069" y="3506215"/>
                </a:cubicBezTo>
                <a:lnTo>
                  <a:pt x="9139239" y="3512974"/>
                </a:lnTo>
                <a:lnTo>
                  <a:pt x="9139239" y="3816134"/>
                </a:lnTo>
                <a:lnTo>
                  <a:pt x="9120077" y="3747490"/>
                </a:lnTo>
                <a:cubicBezTo>
                  <a:pt x="9039502" y="3525837"/>
                  <a:pt x="8844913" y="3356256"/>
                  <a:pt x="8604122" y="3304913"/>
                </a:cubicBezTo>
                <a:cubicBezTo>
                  <a:pt x="8650738" y="3540094"/>
                  <a:pt x="8821055" y="3732654"/>
                  <a:pt x="9047261" y="3816429"/>
                </a:cubicBezTo>
                <a:lnTo>
                  <a:pt x="9139239" y="3843104"/>
                </a:lnTo>
                <a:lnTo>
                  <a:pt x="9139239" y="3970603"/>
                </a:lnTo>
                <a:lnTo>
                  <a:pt x="9030179" y="3943797"/>
                </a:lnTo>
                <a:cubicBezTo>
                  <a:pt x="8735297" y="3846211"/>
                  <a:pt x="8514628" y="3594637"/>
                  <a:pt x="8470637" y="3288305"/>
                </a:cubicBezTo>
                <a:cubicBezTo>
                  <a:pt x="8470469" y="3288253"/>
                  <a:pt x="8470301" y="3288248"/>
                  <a:pt x="8470131" y="3288243"/>
                </a:cubicBezTo>
                <a:lnTo>
                  <a:pt x="8469593" y="3281619"/>
                </a:lnTo>
                <a:cubicBezTo>
                  <a:pt x="8464534" y="3251607"/>
                  <a:pt x="8462083" y="3220958"/>
                  <a:pt x="8462126" y="3189869"/>
                </a:cubicBezTo>
                <a:cubicBezTo>
                  <a:pt x="8460814" y="3184286"/>
                  <a:pt x="8460755" y="3178663"/>
                  <a:pt x="8460755" y="3173027"/>
                </a:cubicBezTo>
                <a:lnTo>
                  <a:pt x="8461349" y="3161677"/>
                </a:lnTo>
                <a:lnTo>
                  <a:pt x="8461847" y="3161709"/>
                </a:lnTo>
                <a:close/>
                <a:moveTo>
                  <a:pt x="8448085" y="3161219"/>
                </a:moveTo>
                <a:lnTo>
                  <a:pt x="8448111" y="3161709"/>
                </a:lnTo>
                <a:lnTo>
                  <a:pt x="8448609" y="3161677"/>
                </a:lnTo>
                <a:lnTo>
                  <a:pt x="8449203" y="3173027"/>
                </a:lnTo>
                <a:cubicBezTo>
                  <a:pt x="8449203" y="3178663"/>
                  <a:pt x="8449144" y="3184286"/>
                  <a:pt x="8447832" y="3189869"/>
                </a:cubicBezTo>
                <a:cubicBezTo>
                  <a:pt x="8447875" y="3220958"/>
                  <a:pt x="8445424" y="3251607"/>
                  <a:pt x="8440365" y="3281619"/>
                </a:cubicBezTo>
                <a:lnTo>
                  <a:pt x="8439827" y="3288243"/>
                </a:lnTo>
                <a:cubicBezTo>
                  <a:pt x="8439657" y="3288248"/>
                  <a:pt x="8439489" y="3288253"/>
                  <a:pt x="8439321" y="3288305"/>
                </a:cubicBezTo>
                <a:cubicBezTo>
                  <a:pt x="8389046" y="3638399"/>
                  <a:pt x="8108007" y="3916971"/>
                  <a:pt x="7749156" y="3975903"/>
                </a:cubicBezTo>
                <a:lnTo>
                  <a:pt x="7749040" y="3977042"/>
                </a:lnTo>
                <a:cubicBezTo>
                  <a:pt x="7743729" y="3978045"/>
                  <a:pt x="7738400" y="3978986"/>
                  <a:pt x="7732823" y="3978570"/>
                </a:cubicBezTo>
                <a:cubicBezTo>
                  <a:pt x="7701651" y="3984080"/>
                  <a:pt x="7669771" y="3987038"/>
                  <a:pt x="7637396" y="3987561"/>
                </a:cubicBezTo>
                <a:lnTo>
                  <a:pt x="7620278" y="3989174"/>
                </a:lnTo>
                <a:lnTo>
                  <a:pt x="7620252" y="3988683"/>
                </a:lnTo>
                <a:lnTo>
                  <a:pt x="7619753" y="3988716"/>
                </a:lnTo>
                <a:cubicBezTo>
                  <a:pt x="7619187" y="3984944"/>
                  <a:pt x="7619160" y="3981158"/>
                  <a:pt x="7619160" y="3977366"/>
                </a:cubicBezTo>
                <a:cubicBezTo>
                  <a:pt x="7619160" y="3971728"/>
                  <a:pt x="7619219" y="3966104"/>
                  <a:pt x="7620531" y="3960518"/>
                </a:cubicBezTo>
                <a:cubicBezTo>
                  <a:pt x="7620488" y="3929436"/>
                  <a:pt x="7622938" y="3898794"/>
                  <a:pt x="7627995" y="3868787"/>
                </a:cubicBezTo>
                <a:lnTo>
                  <a:pt x="7628535" y="3862150"/>
                </a:lnTo>
                <a:cubicBezTo>
                  <a:pt x="7628704" y="3862145"/>
                  <a:pt x="7628873" y="3862140"/>
                  <a:pt x="7629040" y="3862087"/>
                </a:cubicBezTo>
                <a:cubicBezTo>
                  <a:pt x="7679317" y="3511992"/>
                  <a:pt x="7960356" y="3233421"/>
                  <a:pt x="8319206" y="3174489"/>
                </a:cubicBezTo>
                <a:lnTo>
                  <a:pt x="8319323" y="3173350"/>
                </a:lnTo>
                <a:cubicBezTo>
                  <a:pt x="8324632" y="3172348"/>
                  <a:pt x="8329960" y="3171407"/>
                  <a:pt x="8335536" y="3171823"/>
                </a:cubicBezTo>
                <a:cubicBezTo>
                  <a:pt x="8366719" y="3166310"/>
                  <a:pt x="8398612" y="3163352"/>
                  <a:pt x="8430998" y="3162829"/>
                </a:cubicBezTo>
                <a:close/>
                <a:moveTo>
                  <a:pt x="6769722" y="3161219"/>
                </a:moveTo>
                <a:lnTo>
                  <a:pt x="6786810" y="3162829"/>
                </a:lnTo>
                <a:cubicBezTo>
                  <a:pt x="6819195" y="3163352"/>
                  <a:pt x="6851088" y="3166310"/>
                  <a:pt x="6882271" y="3171823"/>
                </a:cubicBezTo>
                <a:cubicBezTo>
                  <a:pt x="6887847" y="3171407"/>
                  <a:pt x="6893175" y="3172348"/>
                  <a:pt x="6898484" y="3173350"/>
                </a:cubicBezTo>
                <a:lnTo>
                  <a:pt x="6898601" y="3174489"/>
                </a:lnTo>
                <a:cubicBezTo>
                  <a:pt x="7257451" y="3233421"/>
                  <a:pt x="7538490" y="3511992"/>
                  <a:pt x="7588766" y="3862087"/>
                </a:cubicBezTo>
                <a:cubicBezTo>
                  <a:pt x="7588934" y="3862140"/>
                  <a:pt x="7589103" y="3862145"/>
                  <a:pt x="7589272" y="3862150"/>
                </a:cubicBezTo>
                <a:lnTo>
                  <a:pt x="7589812" y="3868787"/>
                </a:lnTo>
                <a:cubicBezTo>
                  <a:pt x="7594869" y="3898794"/>
                  <a:pt x="7597319" y="3929436"/>
                  <a:pt x="7597276" y="3960518"/>
                </a:cubicBezTo>
                <a:cubicBezTo>
                  <a:pt x="7598588" y="3966104"/>
                  <a:pt x="7598647" y="3971728"/>
                  <a:pt x="7598647" y="3977366"/>
                </a:cubicBezTo>
                <a:cubicBezTo>
                  <a:pt x="7598647" y="3981158"/>
                  <a:pt x="7598620" y="3984944"/>
                  <a:pt x="7598054" y="3988716"/>
                </a:cubicBezTo>
                <a:lnTo>
                  <a:pt x="7597555" y="3988683"/>
                </a:lnTo>
                <a:lnTo>
                  <a:pt x="7597529" y="3989174"/>
                </a:lnTo>
                <a:lnTo>
                  <a:pt x="7580411" y="3987561"/>
                </a:lnTo>
                <a:cubicBezTo>
                  <a:pt x="7548036" y="3987038"/>
                  <a:pt x="7516156" y="3984080"/>
                  <a:pt x="7484984" y="3978570"/>
                </a:cubicBezTo>
                <a:cubicBezTo>
                  <a:pt x="7479407" y="3978986"/>
                  <a:pt x="7474078" y="3978045"/>
                  <a:pt x="7468767" y="3977042"/>
                </a:cubicBezTo>
                <a:lnTo>
                  <a:pt x="7468651" y="3975903"/>
                </a:lnTo>
                <a:cubicBezTo>
                  <a:pt x="7109800" y="3916971"/>
                  <a:pt x="6828761" y="3638399"/>
                  <a:pt x="6778486" y="3288305"/>
                </a:cubicBezTo>
                <a:cubicBezTo>
                  <a:pt x="6778318" y="3288253"/>
                  <a:pt x="6778150" y="3288248"/>
                  <a:pt x="6777980" y="3288243"/>
                </a:cubicBezTo>
                <a:lnTo>
                  <a:pt x="6777442" y="3281619"/>
                </a:lnTo>
                <a:cubicBezTo>
                  <a:pt x="6772383" y="3251607"/>
                  <a:pt x="6769933" y="3220958"/>
                  <a:pt x="6769975" y="3189869"/>
                </a:cubicBezTo>
                <a:cubicBezTo>
                  <a:pt x="6768663" y="3184286"/>
                  <a:pt x="6768604" y="3178663"/>
                  <a:pt x="6768604" y="3173027"/>
                </a:cubicBezTo>
                <a:lnTo>
                  <a:pt x="6769198" y="3161677"/>
                </a:lnTo>
                <a:lnTo>
                  <a:pt x="6769696" y="3161709"/>
                </a:lnTo>
                <a:close/>
                <a:moveTo>
                  <a:pt x="6755934" y="3161219"/>
                </a:moveTo>
                <a:lnTo>
                  <a:pt x="6755960" y="3161709"/>
                </a:lnTo>
                <a:lnTo>
                  <a:pt x="6756458" y="3161677"/>
                </a:lnTo>
                <a:lnTo>
                  <a:pt x="6757052" y="3173027"/>
                </a:lnTo>
                <a:cubicBezTo>
                  <a:pt x="6757052" y="3178663"/>
                  <a:pt x="6756994" y="3184286"/>
                  <a:pt x="6755682" y="3189869"/>
                </a:cubicBezTo>
                <a:cubicBezTo>
                  <a:pt x="6755724" y="3220958"/>
                  <a:pt x="6753273" y="3251607"/>
                  <a:pt x="6748215" y="3281619"/>
                </a:cubicBezTo>
                <a:lnTo>
                  <a:pt x="6747676" y="3288243"/>
                </a:lnTo>
                <a:cubicBezTo>
                  <a:pt x="6747507" y="3288248"/>
                  <a:pt x="6747338" y="3288253"/>
                  <a:pt x="6747171" y="3288305"/>
                </a:cubicBezTo>
                <a:cubicBezTo>
                  <a:pt x="6696895" y="3638399"/>
                  <a:pt x="6415856" y="3916971"/>
                  <a:pt x="6057005" y="3975903"/>
                </a:cubicBezTo>
                <a:lnTo>
                  <a:pt x="6056889" y="3977042"/>
                </a:lnTo>
                <a:cubicBezTo>
                  <a:pt x="6051578" y="3978045"/>
                  <a:pt x="6046249" y="3978986"/>
                  <a:pt x="6040672" y="3978570"/>
                </a:cubicBezTo>
                <a:cubicBezTo>
                  <a:pt x="6009500" y="3984080"/>
                  <a:pt x="5977620" y="3987038"/>
                  <a:pt x="5945246" y="3987561"/>
                </a:cubicBezTo>
                <a:lnTo>
                  <a:pt x="5928127" y="3989174"/>
                </a:lnTo>
                <a:lnTo>
                  <a:pt x="5928101" y="3988683"/>
                </a:lnTo>
                <a:lnTo>
                  <a:pt x="5927602" y="3988716"/>
                </a:lnTo>
                <a:cubicBezTo>
                  <a:pt x="5927036" y="3984944"/>
                  <a:pt x="5927009" y="3981158"/>
                  <a:pt x="5927009" y="3977366"/>
                </a:cubicBezTo>
                <a:cubicBezTo>
                  <a:pt x="5927009" y="3971728"/>
                  <a:pt x="5927068" y="3966104"/>
                  <a:pt x="5928380" y="3960518"/>
                </a:cubicBezTo>
                <a:cubicBezTo>
                  <a:pt x="5928338" y="3929436"/>
                  <a:pt x="5930787" y="3898794"/>
                  <a:pt x="5935844" y="3868787"/>
                </a:cubicBezTo>
                <a:lnTo>
                  <a:pt x="5936384" y="3862150"/>
                </a:lnTo>
                <a:cubicBezTo>
                  <a:pt x="5936553" y="3862145"/>
                  <a:pt x="5936722" y="3862140"/>
                  <a:pt x="5936890" y="3862087"/>
                </a:cubicBezTo>
                <a:cubicBezTo>
                  <a:pt x="5987166" y="3511992"/>
                  <a:pt x="6268205" y="3233421"/>
                  <a:pt x="6627056" y="3174489"/>
                </a:cubicBezTo>
                <a:lnTo>
                  <a:pt x="6627173" y="3173350"/>
                </a:lnTo>
                <a:cubicBezTo>
                  <a:pt x="6632481" y="3172348"/>
                  <a:pt x="6637809" y="3171407"/>
                  <a:pt x="6643385" y="3171823"/>
                </a:cubicBezTo>
                <a:cubicBezTo>
                  <a:pt x="6674569" y="3166310"/>
                  <a:pt x="6706461" y="3163352"/>
                  <a:pt x="6738847" y="3162829"/>
                </a:cubicBezTo>
                <a:close/>
                <a:moveTo>
                  <a:pt x="5077571" y="3161219"/>
                </a:moveTo>
                <a:lnTo>
                  <a:pt x="5094659" y="3162829"/>
                </a:lnTo>
                <a:cubicBezTo>
                  <a:pt x="5127044" y="3163352"/>
                  <a:pt x="5158937" y="3166310"/>
                  <a:pt x="5190120" y="3171823"/>
                </a:cubicBezTo>
                <a:cubicBezTo>
                  <a:pt x="5195696" y="3171407"/>
                  <a:pt x="5201024" y="3172348"/>
                  <a:pt x="5206334" y="3173350"/>
                </a:cubicBezTo>
                <a:lnTo>
                  <a:pt x="5206450" y="3174489"/>
                </a:lnTo>
                <a:cubicBezTo>
                  <a:pt x="5565300" y="3233421"/>
                  <a:pt x="5846339" y="3511992"/>
                  <a:pt x="5896616" y="3862087"/>
                </a:cubicBezTo>
                <a:cubicBezTo>
                  <a:pt x="5896783" y="3862140"/>
                  <a:pt x="5896953" y="3862145"/>
                  <a:pt x="5897121" y="3862150"/>
                </a:cubicBezTo>
                <a:lnTo>
                  <a:pt x="5897662" y="3868787"/>
                </a:lnTo>
                <a:cubicBezTo>
                  <a:pt x="5902718" y="3898794"/>
                  <a:pt x="5905168" y="3929436"/>
                  <a:pt x="5905126" y="3960518"/>
                </a:cubicBezTo>
                <a:cubicBezTo>
                  <a:pt x="5906438" y="3966104"/>
                  <a:pt x="5906496" y="3971728"/>
                  <a:pt x="5906496" y="3977366"/>
                </a:cubicBezTo>
                <a:cubicBezTo>
                  <a:pt x="5906496" y="3981158"/>
                  <a:pt x="5906469" y="3984944"/>
                  <a:pt x="5905903" y="3988716"/>
                </a:cubicBezTo>
                <a:lnTo>
                  <a:pt x="5905404" y="3988683"/>
                </a:lnTo>
                <a:lnTo>
                  <a:pt x="5905378" y="3989174"/>
                </a:lnTo>
                <a:lnTo>
                  <a:pt x="5888260" y="3987561"/>
                </a:lnTo>
                <a:cubicBezTo>
                  <a:pt x="5855886" y="3987038"/>
                  <a:pt x="5824005" y="3984080"/>
                  <a:pt x="5792833" y="3978570"/>
                </a:cubicBezTo>
                <a:cubicBezTo>
                  <a:pt x="5787256" y="3978986"/>
                  <a:pt x="5781927" y="3978045"/>
                  <a:pt x="5776617" y="3977042"/>
                </a:cubicBezTo>
                <a:lnTo>
                  <a:pt x="5776501" y="3975903"/>
                </a:lnTo>
                <a:cubicBezTo>
                  <a:pt x="5417649" y="3916971"/>
                  <a:pt x="5136610" y="3638399"/>
                  <a:pt x="5086335" y="3288305"/>
                </a:cubicBezTo>
                <a:cubicBezTo>
                  <a:pt x="5086167" y="3288253"/>
                  <a:pt x="5085999" y="3288248"/>
                  <a:pt x="5085830" y="3288243"/>
                </a:cubicBezTo>
                <a:lnTo>
                  <a:pt x="5085291" y="3281619"/>
                </a:lnTo>
                <a:cubicBezTo>
                  <a:pt x="5080233" y="3251607"/>
                  <a:pt x="5077782" y="3220958"/>
                  <a:pt x="5077824" y="3189869"/>
                </a:cubicBezTo>
                <a:cubicBezTo>
                  <a:pt x="5076512" y="3184286"/>
                  <a:pt x="5076453" y="3178663"/>
                  <a:pt x="5076453" y="3173027"/>
                </a:cubicBezTo>
                <a:lnTo>
                  <a:pt x="5077047" y="3161677"/>
                </a:lnTo>
                <a:lnTo>
                  <a:pt x="5077545" y="3161709"/>
                </a:lnTo>
                <a:close/>
                <a:moveTo>
                  <a:pt x="5063783" y="3161219"/>
                </a:moveTo>
                <a:lnTo>
                  <a:pt x="5063809" y="3161709"/>
                </a:lnTo>
                <a:lnTo>
                  <a:pt x="5064307" y="3161677"/>
                </a:lnTo>
                <a:lnTo>
                  <a:pt x="5064902" y="3173027"/>
                </a:lnTo>
                <a:cubicBezTo>
                  <a:pt x="5064902" y="3178663"/>
                  <a:pt x="5064842" y="3184286"/>
                  <a:pt x="5063530" y="3189869"/>
                </a:cubicBezTo>
                <a:cubicBezTo>
                  <a:pt x="5063572" y="3220958"/>
                  <a:pt x="5061122" y="3251607"/>
                  <a:pt x="5056063" y="3281619"/>
                </a:cubicBezTo>
                <a:lnTo>
                  <a:pt x="5055525" y="3288243"/>
                </a:lnTo>
                <a:cubicBezTo>
                  <a:pt x="5055355" y="3288248"/>
                  <a:pt x="5055187" y="3288253"/>
                  <a:pt x="5055019" y="3288305"/>
                </a:cubicBezTo>
                <a:cubicBezTo>
                  <a:pt x="5004744" y="3638399"/>
                  <a:pt x="4723705" y="3916971"/>
                  <a:pt x="4364853" y="3975903"/>
                </a:cubicBezTo>
                <a:lnTo>
                  <a:pt x="4364737" y="3977042"/>
                </a:lnTo>
                <a:cubicBezTo>
                  <a:pt x="4359427" y="3978045"/>
                  <a:pt x="4354098" y="3978986"/>
                  <a:pt x="4348521" y="3978570"/>
                </a:cubicBezTo>
                <a:cubicBezTo>
                  <a:pt x="4317350" y="3984080"/>
                  <a:pt x="4285468" y="3987038"/>
                  <a:pt x="4253094" y="3987561"/>
                </a:cubicBezTo>
                <a:lnTo>
                  <a:pt x="4235976" y="3989174"/>
                </a:lnTo>
                <a:lnTo>
                  <a:pt x="4235950" y="3988683"/>
                </a:lnTo>
                <a:lnTo>
                  <a:pt x="4235451" y="3988716"/>
                </a:lnTo>
                <a:cubicBezTo>
                  <a:pt x="4234885" y="3984944"/>
                  <a:pt x="4234858" y="3981158"/>
                  <a:pt x="4234858" y="3977366"/>
                </a:cubicBezTo>
                <a:cubicBezTo>
                  <a:pt x="4234858" y="3971728"/>
                  <a:pt x="4234916" y="3966104"/>
                  <a:pt x="4236228" y="3960518"/>
                </a:cubicBezTo>
                <a:cubicBezTo>
                  <a:pt x="4236186" y="3929436"/>
                  <a:pt x="4238636" y="3898794"/>
                  <a:pt x="4243692" y="3868787"/>
                </a:cubicBezTo>
                <a:lnTo>
                  <a:pt x="4244233" y="3862150"/>
                </a:lnTo>
                <a:cubicBezTo>
                  <a:pt x="4244401" y="3862145"/>
                  <a:pt x="4244571" y="3862140"/>
                  <a:pt x="4244738" y="3862087"/>
                </a:cubicBezTo>
                <a:cubicBezTo>
                  <a:pt x="4295015" y="3511992"/>
                  <a:pt x="4576054" y="3233421"/>
                  <a:pt x="4934904" y="3174489"/>
                </a:cubicBezTo>
                <a:lnTo>
                  <a:pt x="4935021" y="3173350"/>
                </a:lnTo>
                <a:cubicBezTo>
                  <a:pt x="4940330" y="3172348"/>
                  <a:pt x="4945658" y="3171407"/>
                  <a:pt x="4951234" y="3171823"/>
                </a:cubicBezTo>
                <a:cubicBezTo>
                  <a:pt x="4982417" y="3166310"/>
                  <a:pt x="5014310" y="3163352"/>
                  <a:pt x="5046695" y="3162829"/>
                </a:cubicBezTo>
                <a:close/>
                <a:moveTo>
                  <a:pt x="3385420" y="3161219"/>
                </a:moveTo>
                <a:lnTo>
                  <a:pt x="3402507" y="3162829"/>
                </a:lnTo>
                <a:cubicBezTo>
                  <a:pt x="3434893" y="3163352"/>
                  <a:pt x="3466785" y="3166310"/>
                  <a:pt x="3497969" y="3171823"/>
                </a:cubicBezTo>
                <a:cubicBezTo>
                  <a:pt x="3503545" y="3171407"/>
                  <a:pt x="3508873" y="3172348"/>
                  <a:pt x="3514181" y="3173350"/>
                </a:cubicBezTo>
                <a:lnTo>
                  <a:pt x="3514298" y="3174489"/>
                </a:lnTo>
                <a:cubicBezTo>
                  <a:pt x="3873149" y="3233421"/>
                  <a:pt x="4154188" y="3511992"/>
                  <a:pt x="4204464" y="3862087"/>
                </a:cubicBezTo>
                <a:cubicBezTo>
                  <a:pt x="4204632" y="3862140"/>
                  <a:pt x="4204801" y="3862145"/>
                  <a:pt x="4204970" y="3862150"/>
                </a:cubicBezTo>
                <a:lnTo>
                  <a:pt x="4205510" y="3868787"/>
                </a:lnTo>
                <a:cubicBezTo>
                  <a:pt x="4210567" y="3898794"/>
                  <a:pt x="4213016" y="3929436"/>
                  <a:pt x="4212974" y="3960518"/>
                </a:cubicBezTo>
                <a:cubicBezTo>
                  <a:pt x="4214286" y="3966104"/>
                  <a:pt x="4214345" y="3971728"/>
                  <a:pt x="4214345" y="3977366"/>
                </a:cubicBezTo>
                <a:cubicBezTo>
                  <a:pt x="4214345" y="3981158"/>
                  <a:pt x="4214318" y="3984944"/>
                  <a:pt x="4213752" y="3988716"/>
                </a:cubicBezTo>
                <a:lnTo>
                  <a:pt x="4213253" y="3988683"/>
                </a:lnTo>
                <a:lnTo>
                  <a:pt x="4213227" y="3989174"/>
                </a:lnTo>
                <a:lnTo>
                  <a:pt x="4196108" y="3987561"/>
                </a:lnTo>
                <a:cubicBezTo>
                  <a:pt x="4163734" y="3987038"/>
                  <a:pt x="4131854" y="3984080"/>
                  <a:pt x="4100682" y="3978570"/>
                </a:cubicBezTo>
                <a:cubicBezTo>
                  <a:pt x="4095105" y="3978986"/>
                  <a:pt x="4089776" y="3978045"/>
                  <a:pt x="4084465" y="3977042"/>
                </a:cubicBezTo>
                <a:lnTo>
                  <a:pt x="4084349" y="3975903"/>
                </a:lnTo>
                <a:cubicBezTo>
                  <a:pt x="3725498" y="3916971"/>
                  <a:pt x="3444459" y="3638399"/>
                  <a:pt x="3394183" y="3288305"/>
                </a:cubicBezTo>
                <a:cubicBezTo>
                  <a:pt x="3394016" y="3288253"/>
                  <a:pt x="3393847" y="3288248"/>
                  <a:pt x="3393678" y="3288243"/>
                </a:cubicBezTo>
                <a:lnTo>
                  <a:pt x="3393139" y="3281619"/>
                </a:lnTo>
                <a:cubicBezTo>
                  <a:pt x="3388081" y="3251607"/>
                  <a:pt x="3385630" y="3220958"/>
                  <a:pt x="3385672" y="3189869"/>
                </a:cubicBezTo>
                <a:cubicBezTo>
                  <a:pt x="3384360" y="3184286"/>
                  <a:pt x="3384302" y="3178663"/>
                  <a:pt x="3384302" y="3173027"/>
                </a:cubicBezTo>
                <a:lnTo>
                  <a:pt x="3384896" y="3161677"/>
                </a:lnTo>
                <a:lnTo>
                  <a:pt x="3385394" y="3161709"/>
                </a:lnTo>
                <a:close/>
                <a:moveTo>
                  <a:pt x="3371632" y="3161219"/>
                </a:moveTo>
                <a:lnTo>
                  <a:pt x="3371658" y="3161709"/>
                </a:lnTo>
                <a:lnTo>
                  <a:pt x="3372156" y="3161677"/>
                </a:lnTo>
                <a:lnTo>
                  <a:pt x="3372750" y="3173027"/>
                </a:lnTo>
                <a:cubicBezTo>
                  <a:pt x="3372750" y="3178663"/>
                  <a:pt x="3372691" y="3184286"/>
                  <a:pt x="3371379" y="3189869"/>
                </a:cubicBezTo>
                <a:cubicBezTo>
                  <a:pt x="3371421" y="3220958"/>
                  <a:pt x="3368971" y="3251607"/>
                  <a:pt x="3363912" y="3281619"/>
                </a:cubicBezTo>
                <a:lnTo>
                  <a:pt x="3363374" y="3288243"/>
                </a:lnTo>
                <a:cubicBezTo>
                  <a:pt x="3363204" y="3288248"/>
                  <a:pt x="3363036" y="3288253"/>
                  <a:pt x="3362868" y="3288305"/>
                </a:cubicBezTo>
                <a:cubicBezTo>
                  <a:pt x="3312593" y="3638399"/>
                  <a:pt x="3031554" y="3916971"/>
                  <a:pt x="2672703" y="3975903"/>
                </a:cubicBezTo>
                <a:lnTo>
                  <a:pt x="2672586" y="3977042"/>
                </a:lnTo>
                <a:cubicBezTo>
                  <a:pt x="2667276" y="3978045"/>
                  <a:pt x="2661947" y="3978986"/>
                  <a:pt x="2656370" y="3978570"/>
                </a:cubicBezTo>
                <a:cubicBezTo>
                  <a:pt x="2625198" y="3984080"/>
                  <a:pt x="2593318" y="3987038"/>
                  <a:pt x="2560943" y="3987561"/>
                </a:cubicBezTo>
                <a:lnTo>
                  <a:pt x="2543825" y="3989174"/>
                </a:lnTo>
                <a:lnTo>
                  <a:pt x="2543799" y="3988683"/>
                </a:lnTo>
                <a:lnTo>
                  <a:pt x="2543300" y="3988716"/>
                </a:lnTo>
                <a:cubicBezTo>
                  <a:pt x="2542734" y="3984944"/>
                  <a:pt x="2542707" y="3981158"/>
                  <a:pt x="2542707" y="3977366"/>
                </a:cubicBezTo>
                <a:cubicBezTo>
                  <a:pt x="2542707" y="3971728"/>
                  <a:pt x="2542765" y="3966104"/>
                  <a:pt x="2544077" y="3960518"/>
                </a:cubicBezTo>
                <a:cubicBezTo>
                  <a:pt x="2544035" y="3929436"/>
                  <a:pt x="2546485" y="3898794"/>
                  <a:pt x="2551541" y="3868787"/>
                </a:cubicBezTo>
                <a:lnTo>
                  <a:pt x="2552082" y="3862150"/>
                </a:lnTo>
                <a:cubicBezTo>
                  <a:pt x="2552250" y="3862145"/>
                  <a:pt x="2552420" y="3862140"/>
                  <a:pt x="2552587" y="3862087"/>
                </a:cubicBezTo>
                <a:cubicBezTo>
                  <a:pt x="2602864" y="3511992"/>
                  <a:pt x="2883903" y="3233421"/>
                  <a:pt x="3242753" y="3174489"/>
                </a:cubicBezTo>
                <a:lnTo>
                  <a:pt x="3242870" y="3173350"/>
                </a:lnTo>
                <a:cubicBezTo>
                  <a:pt x="3248179" y="3172348"/>
                  <a:pt x="3253507" y="3171407"/>
                  <a:pt x="3259083" y="3171823"/>
                </a:cubicBezTo>
                <a:cubicBezTo>
                  <a:pt x="3290266" y="3166310"/>
                  <a:pt x="3322159" y="3163352"/>
                  <a:pt x="3354544" y="3162829"/>
                </a:cubicBezTo>
                <a:close/>
                <a:moveTo>
                  <a:pt x="1693269" y="3161219"/>
                </a:moveTo>
                <a:lnTo>
                  <a:pt x="1710356" y="3162829"/>
                </a:lnTo>
                <a:cubicBezTo>
                  <a:pt x="1742742" y="3163352"/>
                  <a:pt x="1774634" y="3166310"/>
                  <a:pt x="1805818" y="3171823"/>
                </a:cubicBezTo>
                <a:cubicBezTo>
                  <a:pt x="1811394" y="3171407"/>
                  <a:pt x="1816722" y="3172348"/>
                  <a:pt x="1822030" y="3173350"/>
                </a:cubicBezTo>
                <a:lnTo>
                  <a:pt x="1822148" y="3174489"/>
                </a:lnTo>
                <a:cubicBezTo>
                  <a:pt x="2180998" y="3233421"/>
                  <a:pt x="2462037" y="3511992"/>
                  <a:pt x="2512313" y="3862087"/>
                </a:cubicBezTo>
                <a:cubicBezTo>
                  <a:pt x="2512481" y="3862140"/>
                  <a:pt x="2512650" y="3862145"/>
                  <a:pt x="2512819" y="3862150"/>
                </a:cubicBezTo>
                <a:lnTo>
                  <a:pt x="2513359" y="3868787"/>
                </a:lnTo>
                <a:cubicBezTo>
                  <a:pt x="2518416" y="3898794"/>
                  <a:pt x="2520865" y="3929436"/>
                  <a:pt x="2520823" y="3960518"/>
                </a:cubicBezTo>
                <a:cubicBezTo>
                  <a:pt x="2522135" y="3966104"/>
                  <a:pt x="2522194" y="3971728"/>
                  <a:pt x="2522194" y="3977366"/>
                </a:cubicBezTo>
                <a:cubicBezTo>
                  <a:pt x="2522194" y="3981158"/>
                  <a:pt x="2522167" y="3984944"/>
                  <a:pt x="2521601" y="3988716"/>
                </a:cubicBezTo>
                <a:lnTo>
                  <a:pt x="2521102" y="3988683"/>
                </a:lnTo>
                <a:lnTo>
                  <a:pt x="2521076" y="3989174"/>
                </a:lnTo>
                <a:lnTo>
                  <a:pt x="2503957" y="3987561"/>
                </a:lnTo>
                <a:cubicBezTo>
                  <a:pt x="2471583" y="3987038"/>
                  <a:pt x="2439703" y="3984080"/>
                  <a:pt x="2408531" y="3978570"/>
                </a:cubicBezTo>
                <a:cubicBezTo>
                  <a:pt x="2402954" y="3978986"/>
                  <a:pt x="2397625" y="3978045"/>
                  <a:pt x="2392314" y="3977042"/>
                </a:cubicBezTo>
                <a:lnTo>
                  <a:pt x="2392198" y="3975903"/>
                </a:lnTo>
                <a:cubicBezTo>
                  <a:pt x="2033347" y="3916971"/>
                  <a:pt x="1752308" y="3638399"/>
                  <a:pt x="1702032" y="3288305"/>
                </a:cubicBezTo>
                <a:cubicBezTo>
                  <a:pt x="1701865" y="3288253"/>
                  <a:pt x="1701696" y="3288248"/>
                  <a:pt x="1701527" y="3288243"/>
                </a:cubicBezTo>
                <a:lnTo>
                  <a:pt x="1700989" y="3281619"/>
                </a:lnTo>
                <a:cubicBezTo>
                  <a:pt x="1695930" y="3251607"/>
                  <a:pt x="1693479" y="3220958"/>
                  <a:pt x="1693521" y="3189869"/>
                </a:cubicBezTo>
                <a:cubicBezTo>
                  <a:pt x="1692209" y="3184286"/>
                  <a:pt x="1692151" y="3178663"/>
                  <a:pt x="1692151" y="3173027"/>
                </a:cubicBezTo>
                <a:lnTo>
                  <a:pt x="1692745" y="3161677"/>
                </a:lnTo>
                <a:lnTo>
                  <a:pt x="1693243" y="3161709"/>
                </a:lnTo>
                <a:close/>
                <a:moveTo>
                  <a:pt x="1679481" y="3161219"/>
                </a:moveTo>
                <a:lnTo>
                  <a:pt x="1679507" y="3161709"/>
                </a:lnTo>
                <a:lnTo>
                  <a:pt x="1680005" y="3161677"/>
                </a:lnTo>
                <a:lnTo>
                  <a:pt x="1680599" y="3173027"/>
                </a:lnTo>
                <a:cubicBezTo>
                  <a:pt x="1680599" y="3178663"/>
                  <a:pt x="1680540" y="3184286"/>
                  <a:pt x="1679228" y="3189869"/>
                </a:cubicBezTo>
                <a:cubicBezTo>
                  <a:pt x="1679270" y="3220958"/>
                  <a:pt x="1676820" y="3251607"/>
                  <a:pt x="1671761" y="3281619"/>
                </a:cubicBezTo>
                <a:lnTo>
                  <a:pt x="1671223" y="3288243"/>
                </a:lnTo>
                <a:cubicBezTo>
                  <a:pt x="1671053" y="3288248"/>
                  <a:pt x="1670885" y="3288253"/>
                  <a:pt x="1670717" y="3288305"/>
                </a:cubicBezTo>
                <a:cubicBezTo>
                  <a:pt x="1620442" y="3638399"/>
                  <a:pt x="1339403" y="3916971"/>
                  <a:pt x="980552" y="3975903"/>
                </a:cubicBezTo>
                <a:lnTo>
                  <a:pt x="980435" y="3977042"/>
                </a:lnTo>
                <a:cubicBezTo>
                  <a:pt x="975125" y="3978045"/>
                  <a:pt x="969796" y="3978986"/>
                  <a:pt x="964219" y="3978570"/>
                </a:cubicBezTo>
                <a:cubicBezTo>
                  <a:pt x="933047" y="3984080"/>
                  <a:pt x="901167" y="3987038"/>
                  <a:pt x="868792" y="3987561"/>
                </a:cubicBezTo>
                <a:lnTo>
                  <a:pt x="851674" y="3989174"/>
                </a:lnTo>
                <a:lnTo>
                  <a:pt x="851648" y="3988683"/>
                </a:lnTo>
                <a:lnTo>
                  <a:pt x="851149" y="3988716"/>
                </a:lnTo>
                <a:cubicBezTo>
                  <a:pt x="850583" y="3984944"/>
                  <a:pt x="850556" y="3981158"/>
                  <a:pt x="850556" y="3977366"/>
                </a:cubicBezTo>
                <a:cubicBezTo>
                  <a:pt x="850556" y="3971728"/>
                  <a:pt x="850614" y="3966104"/>
                  <a:pt x="851926" y="3960518"/>
                </a:cubicBezTo>
                <a:cubicBezTo>
                  <a:pt x="851884" y="3929436"/>
                  <a:pt x="854334" y="3898794"/>
                  <a:pt x="859390" y="3868787"/>
                </a:cubicBezTo>
                <a:lnTo>
                  <a:pt x="859931" y="3862150"/>
                </a:lnTo>
                <a:cubicBezTo>
                  <a:pt x="860099" y="3862145"/>
                  <a:pt x="860269" y="3862140"/>
                  <a:pt x="860436" y="3862087"/>
                </a:cubicBezTo>
                <a:cubicBezTo>
                  <a:pt x="910713" y="3511992"/>
                  <a:pt x="1191752" y="3233421"/>
                  <a:pt x="1550602" y="3174489"/>
                </a:cubicBezTo>
                <a:lnTo>
                  <a:pt x="1550719" y="3173350"/>
                </a:lnTo>
                <a:cubicBezTo>
                  <a:pt x="1556028" y="3172348"/>
                  <a:pt x="1561356" y="3171407"/>
                  <a:pt x="1566932" y="3171823"/>
                </a:cubicBezTo>
                <a:cubicBezTo>
                  <a:pt x="1598115" y="3166310"/>
                  <a:pt x="1630008" y="3163352"/>
                  <a:pt x="1662393" y="3162829"/>
                </a:cubicBezTo>
                <a:close/>
                <a:moveTo>
                  <a:pt x="1118" y="3161219"/>
                </a:moveTo>
                <a:lnTo>
                  <a:pt x="18205" y="3162829"/>
                </a:lnTo>
                <a:cubicBezTo>
                  <a:pt x="50591" y="3163352"/>
                  <a:pt x="82483" y="3166310"/>
                  <a:pt x="113667" y="3171823"/>
                </a:cubicBezTo>
                <a:cubicBezTo>
                  <a:pt x="119243" y="3171407"/>
                  <a:pt x="124571" y="3172348"/>
                  <a:pt x="129879" y="3173350"/>
                </a:cubicBezTo>
                <a:lnTo>
                  <a:pt x="129997" y="3174489"/>
                </a:lnTo>
                <a:cubicBezTo>
                  <a:pt x="488847" y="3233421"/>
                  <a:pt x="769886" y="3511992"/>
                  <a:pt x="820162" y="3862087"/>
                </a:cubicBezTo>
                <a:cubicBezTo>
                  <a:pt x="820330" y="3862140"/>
                  <a:pt x="820499" y="3862145"/>
                  <a:pt x="820668" y="3862150"/>
                </a:cubicBezTo>
                <a:lnTo>
                  <a:pt x="821208" y="3868787"/>
                </a:lnTo>
                <a:cubicBezTo>
                  <a:pt x="826265" y="3898794"/>
                  <a:pt x="828714" y="3929436"/>
                  <a:pt x="828672" y="3960518"/>
                </a:cubicBezTo>
                <a:cubicBezTo>
                  <a:pt x="829984" y="3966104"/>
                  <a:pt x="830043" y="3971728"/>
                  <a:pt x="830043" y="3977366"/>
                </a:cubicBezTo>
                <a:cubicBezTo>
                  <a:pt x="830043" y="3981158"/>
                  <a:pt x="830016" y="3984944"/>
                  <a:pt x="829450" y="3988716"/>
                </a:cubicBezTo>
                <a:lnTo>
                  <a:pt x="828951" y="3988683"/>
                </a:lnTo>
                <a:lnTo>
                  <a:pt x="828925" y="3989174"/>
                </a:lnTo>
                <a:lnTo>
                  <a:pt x="811806" y="3987561"/>
                </a:lnTo>
                <a:cubicBezTo>
                  <a:pt x="779432" y="3987038"/>
                  <a:pt x="747552" y="3984080"/>
                  <a:pt x="716380" y="3978570"/>
                </a:cubicBezTo>
                <a:cubicBezTo>
                  <a:pt x="710803" y="3978986"/>
                  <a:pt x="705474" y="3978045"/>
                  <a:pt x="700163" y="3977042"/>
                </a:cubicBezTo>
                <a:lnTo>
                  <a:pt x="700047" y="3975903"/>
                </a:lnTo>
                <a:cubicBezTo>
                  <a:pt x="341196" y="3916971"/>
                  <a:pt x="60157" y="3638399"/>
                  <a:pt x="9881" y="3288305"/>
                </a:cubicBezTo>
                <a:cubicBezTo>
                  <a:pt x="9714" y="3288253"/>
                  <a:pt x="9545" y="3288248"/>
                  <a:pt x="9376" y="3288243"/>
                </a:cubicBezTo>
                <a:lnTo>
                  <a:pt x="8837" y="3281619"/>
                </a:lnTo>
                <a:cubicBezTo>
                  <a:pt x="3779" y="3251607"/>
                  <a:pt x="1328" y="3220958"/>
                  <a:pt x="1370" y="3189869"/>
                </a:cubicBezTo>
                <a:cubicBezTo>
                  <a:pt x="58" y="3184286"/>
                  <a:pt x="0" y="3178663"/>
                  <a:pt x="0" y="3173027"/>
                </a:cubicBezTo>
                <a:lnTo>
                  <a:pt x="594" y="3161677"/>
                </a:lnTo>
                <a:lnTo>
                  <a:pt x="1092" y="3161709"/>
                </a:lnTo>
                <a:close/>
                <a:moveTo>
                  <a:pt x="7762529" y="2447425"/>
                </a:moveTo>
                <a:cubicBezTo>
                  <a:pt x="7815805" y="2718331"/>
                  <a:pt x="8030648" y="2933128"/>
                  <a:pt x="8305838" y="2992271"/>
                </a:cubicBezTo>
                <a:cubicBezTo>
                  <a:pt x="8252563" y="2721365"/>
                  <a:pt x="8037719" y="2506568"/>
                  <a:pt x="7762529" y="2447425"/>
                </a:cubicBezTo>
                <a:close/>
                <a:moveTo>
                  <a:pt x="7455280" y="2447425"/>
                </a:moveTo>
                <a:cubicBezTo>
                  <a:pt x="7180090" y="2506568"/>
                  <a:pt x="6965246" y="2721365"/>
                  <a:pt x="6911971" y="2992271"/>
                </a:cubicBezTo>
                <a:cubicBezTo>
                  <a:pt x="7187161" y="2933128"/>
                  <a:pt x="7402004" y="2718331"/>
                  <a:pt x="7455280" y="2447425"/>
                </a:cubicBezTo>
                <a:close/>
                <a:moveTo>
                  <a:pt x="6070378" y="2447425"/>
                </a:moveTo>
                <a:cubicBezTo>
                  <a:pt x="6123654" y="2718331"/>
                  <a:pt x="6338497" y="2933128"/>
                  <a:pt x="6613687" y="2992271"/>
                </a:cubicBezTo>
                <a:cubicBezTo>
                  <a:pt x="6560412" y="2721365"/>
                  <a:pt x="6345568" y="2506568"/>
                  <a:pt x="6070378" y="2447425"/>
                </a:cubicBezTo>
                <a:close/>
                <a:moveTo>
                  <a:pt x="5763129" y="2447425"/>
                </a:moveTo>
                <a:cubicBezTo>
                  <a:pt x="5487939" y="2506568"/>
                  <a:pt x="5273095" y="2721365"/>
                  <a:pt x="5219820" y="2992271"/>
                </a:cubicBezTo>
                <a:cubicBezTo>
                  <a:pt x="5495010" y="2933128"/>
                  <a:pt x="5709853" y="2718331"/>
                  <a:pt x="5763129" y="2447425"/>
                </a:cubicBezTo>
                <a:close/>
                <a:moveTo>
                  <a:pt x="4378227" y="2447425"/>
                </a:moveTo>
                <a:cubicBezTo>
                  <a:pt x="4431503" y="2718331"/>
                  <a:pt x="4646346" y="2933128"/>
                  <a:pt x="4921536" y="2992271"/>
                </a:cubicBezTo>
                <a:cubicBezTo>
                  <a:pt x="4868261" y="2721365"/>
                  <a:pt x="4653417" y="2506568"/>
                  <a:pt x="4378227" y="2447425"/>
                </a:cubicBezTo>
                <a:close/>
                <a:moveTo>
                  <a:pt x="4070978" y="2447425"/>
                </a:moveTo>
                <a:cubicBezTo>
                  <a:pt x="3795788" y="2506568"/>
                  <a:pt x="3580944" y="2721365"/>
                  <a:pt x="3527669" y="2992271"/>
                </a:cubicBezTo>
                <a:cubicBezTo>
                  <a:pt x="3802859" y="2933128"/>
                  <a:pt x="4017702" y="2718331"/>
                  <a:pt x="4070978" y="2447425"/>
                </a:cubicBezTo>
                <a:close/>
                <a:moveTo>
                  <a:pt x="2686076" y="2447425"/>
                </a:moveTo>
                <a:cubicBezTo>
                  <a:pt x="2739352" y="2718331"/>
                  <a:pt x="2954195" y="2933128"/>
                  <a:pt x="3229385" y="2992271"/>
                </a:cubicBezTo>
                <a:cubicBezTo>
                  <a:pt x="3176110" y="2721365"/>
                  <a:pt x="2961266" y="2506568"/>
                  <a:pt x="2686076" y="2447425"/>
                </a:cubicBezTo>
                <a:close/>
                <a:moveTo>
                  <a:pt x="2378827" y="2447425"/>
                </a:moveTo>
                <a:cubicBezTo>
                  <a:pt x="2103637" y="2506568"/>
                  <a:pt x="1888793" y="2721365"/>
                  <a:pt x="1835518" y="2992271"/>
                </a:cubicBezTo>
                <a:cubicBezTo>
                  <a:pt x="2110708" y="2933128"/>
                  <a:pt x="2325551" y="2718331"/>
                  <a:pt x="2378827" y="2447425"/>
                </a:cubicBezTo>
                <a:close/>
                <a:moveTo>
                  <a:pt x="993925" y="2447425"/>
                </a:moveTo>
                <a:cubicBezTo>
                  <a:pt x="1047201" y="2718331"/>
                  <a:pt x="1262044" y="2933128"/>
                  <a:pt x="1537234" y="2992271"/>
                </a:cubicBezTo>
                <a:cubicBezTo>
                  <a:pt x="1483959" y="2721365"/>
                  <a:pt x="1269115" y="2506568"/>
                  <a:pt x="993925" y="2447425"/>
                </a:cubicBezTo>
                <a:close/>
                <a:moveTo>
                  <a:pt x="686676" y="2447425"/>
                </a:moveTo>
                <a:cubicBezTo>
                  <a:pt x="411486" y="2506568"/>
                  <a:pt x="196642" y="2721365"/>
                  <a:pt x="143367" y="2992271"/>
                </a:cubicBezTo>
                <a:cubicBezTo>
                  <a:pt x="418557" y="2933128"/>
                  <a:pt x="633400" y="2718331"/>
                  <a:pt x="686676" y="2447425"/>
                </a:cubicBezTo>
                <a:close/>
                <a:moveTo>
                  <a:pt x="9139239" y="2321311"/>
                </a:moveTo>
                <a:lnTo>
                  <a:pt x="9139239" y="2449820"/>
                </a:lnTo>
                <a:lnTo>
                  <a:pt x="9047261" y="2476706"/>
                </a:lnTo>
                <a:cubicBezTo>
                  <a:pt x="8821055" y="2561144"/>
                  <a:pt x="8650738" y="2755228"/>
                  <a:pt x="8604122" y="2992271"/>
                </a:cubicBezTo>
                <a:cubicBezTo>
                  <a:pt x="8844913" y="2940521"/>
                  <a:pt x="9039501" y="2769598"/>
                  <a:pt x="9120077" y="2546190"/>
                </a:cubicBezTo>
                <a:lnTo>
                  <a:pt x="9139239" y="2477003"/>
                </a:lnTo>
                <a:lnTo>
                  <a:pt x="9139239" y="2782562"/>
                </a:lnTo>
                <a:lnTo>
                  <a:pt x="9135069" y="2789374"/>
                </a:lnTo>
                <a:cubicBezTo>
                  <a:pt x="9008919" y="2963003"/>
                  <a:pt x="8815033" y="3086603"/>
                  <a:pt x="8590751" y="3123727"/>
                </a:cubicBezTo>
                <a:lnTo>
                  <a:pt x="8590635" y="3124875"/>
                </a:lnTo>
                <a:cubicBezTo>
                  <a:pt x="8585324" y="3125886"/>
                  <a:pt x="8579995" y="3126834"/>
                  <a:pt x="8574418" y="3126415"/>
                </a:cubicBezTo>
                <a:cubicBezTo>
                  <a:pt x="8543246" y="3131969"/>
                  <a:pt x="8511366" y="3134950"/>
                  <a:pt x="8478991" y="3135477"/>
                </a:cubicBezTo>
                <a:lnTo>
                  <a:pt x="8461873" y="3137103"/>
                </a:lnTo>
                <a:lnTo>
                  <a:pt x="8461847" y="3136608"/>
                </a:lnTo>
                <a:lnTo>
                  <a:pt x="8461348" y="3136641"/>
                </a:lnTo>
                <a:cubicBezTo>
                  <a:pt x="8460782" y="3132839"/>
                  <a:pt x="8460755" y="3129023"/>
                  <a:pt x="8460755" y="3125201"/>
                </a:cubicBezTo>
                <a:cubicBezTo>
                  <a:pt x="8460755" y="3119519"/>
                  <a:pt x="8460814" y="3113850"/>
                  <a:pt x="8462126" y="3108220"/>
                </a:cubicBezTo>
                <a:cubicBezTo>
                  <a:pt x="8462083" y="3076892"/>
                  <a:pt x="8464533" y="3046007"/>
                  <a:pt x="8469590" y="3015763"/>
                </a:cubicBezTo>
                <a:lnTo>
                  <a:pt x="8470130" y="3009073"/>
                </a:lnTo>
                <a:cubicBezTo>
                  <a:pt x="8470299" y="3009068"/>
                  <a:pt x="8470468" y="3009063"/>
                  <a:pt x="8470636" y="3009010"/>
                </a:cubicBezTo>
                <a:cubicBezTo>
                  <a:pt x="8514628" y="2700252"/>
                  <a:pt x="8735297" y="2446688"/>
                  <a:pt x="9030178" y="2348329"/>
                </a:cubicBezTo>
                <a:close/>
                <a:moveTo>
                  <a:pt x="7620280" y="2302594"/>
                </a:moveTo>
                <a:lnTo>
                  <a:pt x="7637367" y="2304217"/>
                </a:lnTo>
                <a:cubicBezTo>
                  <a:pt x="7669753" y="2304744"/>
                  <a:pt x="7701646" y="2307725"/>
                  <a:pt x="7732829" y="2313282"/>
                </a:cubicBezTo>
                <a:cubicBezTo>
                  <a:pt x="7738405" y="2312863"/>
                  <a:pt x="7743733" y="2313811"/>
                  <a:pt x="7749042" y="2314821"/>
                </a:cubicBezTo>
                <a:lnTo>
                  <a:pt x="7749159" y="2315969"/>
                </a:lnTo>
                <a:cubicBezTo>
                  <a:pt x="8108009" y="2375367"/>
                  <a:pt x="8389048" y="2656144"/>
                  <a:pt x="8439324" y="3009010"/>
                </a:cubicBezTo>
                <a:cubicBezTo>
                  <a:pt x="8439492" y="3009063"/>
                  <a:pt x="8439661" y="3009068"/>
                  <a:pt x="8439830" y="3009073"/>
                </a:cubicBezTo>
                <a:lnTo>
                  <a:pt x="8440370" y="3015763"/>
                </a:lnTo>
                <a:cubicBezTo>
                  <a:pt x="8445427" y="3046007"/>
                  <a:pt x="8447877" y="3076892"/>
                  <a:pt x="8447834" y="3108220"/>
                </a:cubicBezTo>
                <a:cubicBezTo>
                  <a:pt x="8449146" y="3113850"/>
                  <a:pt x="8449205" y="3119519"/>
                  <a:pt x="8449205" y="3125201"/>
                </a:cubicBezTo>
                <a:cubicBezTo>
                  <a:pt x="8449205" y="3129023"/>
                  <a:pt x="8449178" y="3132839"/>
                  <a:pt x="8448612" y="3136641"/>
                </a:cubicBezTo>
                <a:lnTo>
                  <a:pt x="8448113" y="3136608"/>
                </a:lnTo>
                <a:lnTo>
                  <a:pt x="8448087" y="3137103"/>
                </a:lnTo>
                <a:lnTo>
                  <a:pt x="8430969" y="3135477"/>
                </a:lnTo>
                <a:cubicBezTo>
                  <a:pt x="8398594" y="3134950"/>
                  <a:pt x="8366714" y="3131969"/>
                  <a:pt x="8335542" y="3126415"/>
                </a:cubicBezTo>
                <a:cubicBezTo>
                  <a:pt x="8329965" y="3126834"/>
                  <a:pt x="8324636" y="3125886"/>
                  <a:pt x="8319325" y="3124875"/>
                </a:cubicBezTo>
                <a:lnTo>
                  <a:pt x="8319209" y="3123727"/>
                </a:lnTo>
                <a:cubicBezTo>
                  <a:pt x="7960358" y="3064328"/>
                  <a:pt x="7679319" y="2783551"/>
                  <a:pt x="7629044" y="2430686"/>
                </a:cubicBezTo>
                <a:cubicBezTo>
                  <a:pt x="7628876" y="2430633"/>
                  <a:pt x="7628708" y="2430628"/>
                  <a:pt x="7628538" y="2430623"/>
                </a:cubicBezTo>
                <a:lnTo>
                  <a:pt x="7628000" y="2423947"/>
                </a:lnTo>
                <a:cubicBezTo>
                  <a:pt x="7622941" y="2393697"/>
                  <a:pt x="7620490" y="2362806"/>
                  <a:pt x="7620533" y="2331471"/>
                </a:cubicBezTo>
                <a:cubicBezTo>
                  <a:pt x="7619221" y="2325843"/>
                  <a:pt x="7619162" y="2320176"/>
                  <a:pt x="7619162" y="2314495"/>
                </a:cubicBezTo>
                <a:lnTo>
                  <a:pt x="7619756" y="2303055"/>
                </a:lnTo>
                <a:lnTo>
                  <a:pt x="7620254" y="2303088"/>
                </a:lnTo>
                <a:close/>
                <a:moveTo>
                  <a:pt x="7597529" y="2302594"/>
                </a:moveTo>
                <a:lnTo>
                  <a:pt x="7597555" y="2303088"/>
                </a:lnTo>
                <a:lnTo>
                  <a:pt x="7598053" y="2303055"/>
                </a:lnTo>
                <a:lnTo>
                  <a:pt x="7598647" y="2314495"/>
                </a:lnTo>
                <a:cubicBezTo>
                  <a:pt x="7598647" y="2320176"/>
                  <a:pt x="7598588" y="2325843"/>
                  <a:pt x="7597276" y="2331471"/>
                </a:cubicBezTo>
                <a:cubicBezTo>
                  <a:pt x="7597319" y="2362806"/>
                  <a:pt x="7594868" y="2393697"/>
                  <a:pt x="7589809" y="2423947"/>
                </a:cubicBezTo>
                <a:lnTo>
                  <a:pt x="7589271" y="2430623"/>
                </a:lnTo>
                <a:cubicBezTo>
                  <a:pt x="7589101" y="2430628"/>
                  <a:pt x="7588933" y="2430633"/>
                  <a:pt x="7588765" y="2430686"/>
                </a:cubicBezTo>
                <a:cubicBezTo>
                  <a:pt x="7538490" y="2783551"/>
                  <a:pt x="7257451" y="3064328"/>
                  <a:pt x="6898600" y="3123727"/>
                </a:cubicBezTo>
                <a:lnTo>
                  <a:pt x="6898484" y="3124875"/>
                </a:lnTo>
                <a:cubicBezTo>
                  <a:pt x="6893173" y="3125886"/>
                  <a:pt x="6887844" y="3126834"/>
                  <a:pt x="6882267" y="3126415"/>
                </a:cubicBezTo>
                <a:cubicBezTo>
                  <a:pt x="6851095" y="3131969"/>
                  <a:pt x="6819215" y="3134950"/>
                  <a:pt x="6786841" y="3135477"/>
                </a:cubicBezTo>
                <a:lnTo>
                  <a:pt x="6769722" y="3137103"/>
                </a:lnTo>
                <a:lnTo>
                  <a:pt x="6769696" y="3136608"/>
                </a:lnTo>
                <a:lnTo>
                  <a:pt x="6769197" y="3136641"/>
                </a:lnTo>
                <a:cubicBezTo>
                  <a:pt x="6768631" y="3132839"/>
                  <a:pt x="6768604" y="3129023"/>
                  <a:pt x="6768604" y="3125201"/>
                </a:cubicBezTo>
                <a:cubicBezTo>
                  <a:pt x="6768604" y="3119519"/>
                  <a:pt x="6768663" y="3113850"/>
                  <a:pt x="6769975" y="3108220"/>
                </a:cubicBezTo>
                <a:cubicBezTo>
                  <a:pt x="6769933" y="3076892"/>
                  <a:pt x="6772382" y="3046007"/>
                  <a:pt x="6777439" y="3015763"/>
                </a:cubicBezTo>
                <a:lnTo>
                  <a:pt x="6777979" y="3009073"/>
                </a:lnTo>
                <a:cubicBezTo>
                  <a:pt x="6778148" y="3009068"/>
                  <a:pt x="6778317" y="3009063"/>
                  <a:pt x="6778485" y="3009010"/>
                </a:cubicBezTo>
                <a:cubicBezTo>
                  <a:pt x="6828761" y="2656144"/>
                  <a:pt x="7109800" y="2375367"/>
                  <a:pt x="7468650" y="2315969"/>
                </a:cubicBezTo>
                <a:lnTo>
                  <a:pt x="7468767" y="2314821"/>
                </a:lnTo>
                <a:cubicBezTo>
                  <a:pt x="7474076" y="2313811"/>
                  <a:pt x="7479404" y="2312863"/>
                  <a:pt x="7484980" y="2313282"/>
                </a:cubicBezTo>
                <a:cubicBezTo>
                  <a:pt x="7516163" y="2307725"/>
                  <a:pt x="7548056" y="2304744"/>
                  <a:pt x="7580442" y="2304217"/>
                </a:cubicBezTo>
                <a:close/>
                <a:moveTo>
                  <a:pt x="5928129" y="2302594"/>
                </a:moveTo>
                <a:lnTo>
                  <a:pt x="5945217" y="2304217"/>
                </a:lnTo>
                <a:cubicBezTo>
                  <a:pt x="5977602" y="2304744"/>
                  <a:pt x="6009495" y="2307725"/>
                  <a:pt x="6040678" y="2313282"/>
                </a:cubicBezTo>
                <a:cubicBezTo>
                  <a:pt x="6046254" y="2312863"/>
                  <a:pt x="6051582" y="2313811"/>
                  <a:pt x="6056891" y="2314821"/>
                </a:cubicBezTo>
                <a:lnTo>
                  <a:pt x="6057008" y="2315969"/>
                </a:lnTo>
                <a:cubicBezTo>
                  <a:pt x="6415858" y="2375367"/>
                  <a:pt x="6696897" y="2656144"/>
                  <a:pt x="6747174" y="3009010"/>
                </a:cubicBezTo>
                <a:cubicBezTo>
                  <a:pt x="6747341" y="3009063"/>
                  <a:pt x="6747511" y="3009068"/>
                  <a:pt x="6747679" y="3009073"/>
                </a:cubicBezTo>
                <a:lnTo>
                  <a:pt x="6748220" y="3015763"/>
                </a:lnTo>
                <a:cubicBezTo>
                  <a:pt x="6753276" y="3046007"/>
                  <a:pt x="6755726" y="3076892"/>
                  <a:pt x="6755684" y="3108220"/>
                </a:cubicBezTo>
                <a:cubicBezTo>
                  <a:pt x="6756996" y="3113850"/>
                  <a:pt x="6757054" y="3119519"/>
                  <a:pt x="6757054" y="3125201"/>
                </a:cubicBezTo>
                <a:cubicBezTo>
                  <a:pt x="6757054" y="3129023"/>
                  <a:pt x="6757027" y="3132839"/>
                  <a:pt x="6756461" y="3136641"/>
                </a:cubicBezTo>
                <a:lnTo>
                  <a:pt x="6755962" y="3136608"/>
                </a:lnTo>
                <a:lnTo>
                  <a:pt x="6755936" y="3137103"/>
                </a:lnTo>
                <a:lnTo>
                  <a:pt x="6738818" y="3135477"/>
                </a:lnTo>
                <a:cubicBezTo>
                  <a:pt x="6706444" y="3134950"/>
                  <a:pt x="6674563" y="3131969"/>
                  <a:pt x="6643391" y="3126415"/>
                </a:cubicBezTo>
                <a:cubicBezTo>
                  <a:pt x="6637814" y="3126834"/>
                  <a:pt x="6632485" y="3125886"/>
                  <a:pt x="6627175" y="3124875"/>
                </a:cubicBezTo>
                <a:lnTo>
                  <a:pt x="6627059" y="3123727"/>
                </a:lnTo>
                <a:cubicBezTo>
                  <a:pt x="6268207" y="3064328"/>
                  <a:pt x="5987168" y="2783551"/>
                  <a:pt x="5936893" y="2430686"/>
                </a:cubicBezTo>
                <a:cubicBezTo>
                  <a:pt x="5936725" y="2430633"/>
                  <a:pt x="5936557" y="2430628"/>
                  <a:pt x="5936387" y="2430623"/>
                </a:cubicBezTo>
                <a:lnTo>
                  <a:pt x="5935849" y="2423947"/>
                </a:lnTo>
                <a:cubicBezTo>
                  <a:pt x="5930790" y="2393697"/>
                  <a:pt x="5928340" y="2362806"/>
                  <a:pt x="5928382" y="2331471"/>
                </a:cubicBezTo>
                <a:cubicBezTo>
                  <a:pt x="5927070" y="2325843"/>
                  <a:pt x="5927011" y="2320176"/>
                  <a:pt x="5927011" y="2314495"/>
                </a:cubicBezTo>
                <a:lnTo>
                  <a:pt x="5927605" y="2303055"/>
                </a:lnTo>
                <a:lnTo>
                  <a:pt x="5928103" y="2303088"/>
                </a:lnTo>
                <a:close/>
                <a:moveTo>
                  <a:pt x="5905378" y="2302594"/>
                </a:moveTo>
                <a:lnTo>
                  <a:pt x="5905404" y="2303088"/>
                </a:lnTo>
                <a:lnTo>
                  <a:pt x="5905902" y="2303055"/>
                </a:lnTo>
                <a:lnTo>
                  <a:pt x="5906496" y="2314495"/>
                </a:lnTo>
                <a:cubicBezTo>
                  <a:pt x="5906496" y="2320176"/>
                  <a:pt x="5906438" y="2325843"/>
                  <a:pt x="5905126" y="2331471"/>
                </a:cubicBezTo>
                <a:cubicBezTo>
                  <a:pt x="5905168" y="2362806"/>
                  <a:pt x="5902717" y="2393697"/>
                  <a:pt x="5897659" y="2423947"/>
                </a:cubicBezTo>
                <a:lnTo>
                  <a:pt x="5897120" y="2430623"/>
                </a:lnTo>
                <a:cubicBezTo>
                  <a:pt x="5896951" y="2430628"/>
                  <a:pt x="5896782" y="2430633"/>
                  <a:pt x="5896615" y="2430686"/>
                </a:cubicBezTo>
                <a:cubicBezTo>
                  <a:pt x="5846339" y="2783551"/>
                  <a:pt x="5565300" y="3064328"/>
                  <a:pt x="5206449" y="3123727"/>
                </a:cubicBezTo>
                <a:lnTo>
                  <a:pt x="5206334" y="3124875"/>
                </a:lnTo>
                <a:cubicBezTo>
                  <a:pt x="5201022" y="3125886"/>
                  <a:pt x="5195693" y="3126834"/>
                  <a:pt x="5190116" y="3126415"/>
                </a:cubicBezTo>
                <a:cubicBezTo>
                  <a:pt x="5158944" y="3131969"/>
                  <a:pt x="5127065" y="3134950"/>
                  <a:pt x="5094690" y="3135477"/>
                </a:cubicBezTo>
                <a:lnTo>
                  <a:pt x="5077571" y="3137103"/>
                </a:lnTo>
                <a:lnTo>
                  <a:pt x="5077545" y="3136608"/>
                </a:lnTo>
                <a:lnTo>
                  <a:pt x="5077046" y="3136641"/>
                </a:lnTo>
                <a:cubicBezTo>
                  <a:pt x="5076480" y="3132839"/>
                  <a:pt x="5076453" y="3129023"/>
                  <a:pt x="5076453" y="3125201"/>
                </a:cubicBezTo>
                <a:cubicBezTo>
                  <a:pt x="5076453" y="3119519"/>
                  <a:pt x="5076512" y="3113850"/>
                  <a:pt x="5077824" y="3108220"/>
                </a:cubicBezTo>
                <a:cubicBezTo>
                  <a:pt x="5077782" y="3076892"/>
                  <a:pt x="5080231" y="3046007"/>
                  <a:pt x="5085288" y="3015763"/>
                </a:cubicBezTo>
                <a:lnTo>
                  <a:pt x="5085828" y="3009073"/>
                </a:lnTo>
                <a:cubicBezTo>
                  <a:pt x="5085997" y="3009068"/>
                  <a:pt x="5086166" y="3009063"/>
                  <a:pt x="5086334" y="3009010"/>
                </a:cubicBezTo>
                <a:cubicBezTo>
                  <a:pt x="5136610" y="2656144"/>
                  <a:pt x="5417649" y="2375367"/>
                  <a:pt x="5776501" y="2315969"/>
                </a:cubicBezTo>
                <a:lnTo>
                  <a:pt x="5776617" y="2314821"/>
                </a:lnTo>
                <a:cubicBezTo>
                  <a:pt x="5781926" y="2313811"/>
                  <a:pt x="5787253" y="2312863"/>
                  <a:pt x="5792829" y="2313282"/>
                </a:cubicBezTo>
                <a:cubicBezTo>
                  <a:pt x="5824013" y="2307725"/>
                  <a:pt x="5855905" y="2304744"/>
                  <a:pt x="5888291" y="2304217"/>
                </a:cubicBezTo>
                <a:close/>
                <a:moveTo>
                  <a:pt x="4235979" y="2302594"/>
                </a:moveTo>
                <a:lnTo>
                  <a:pt x="4253065" y="2304217"/>
                </a:lnTo>
                <a:cubicBezTo>
                  <a:pt x="4285451" y="2304744"/>
                  <a:pt x="4317343" y="2307725"/>
                  <a:pt x="4348528" y="2313282"/>
                </a:cubicBezTo>
                <a:cubicBezTo>
                  <a:pt x="4354104" y="2312863"/>
                  <a:pt x="4359431" y="2313811"/>
                  <a:pt x="4364739" y="2314821"/>
                </a:cubicBezTo>
                <a:lnTo>
                  <a:pt x="4364856" y="2315969"/>
                </a:lnTo>
                <a:cubicBezTo>
                  <a:pt x="4723707" y="2375367"/>
                  <a:pt x="5004746" y="2656144"/>
                  <a:pt x="5055022" y="3009010"/>
                </a:cubicBezTo>
                <a:cubicBezTo>
                  <a:pt x="5055190" y="3009063"/>
                  <a:pt x="5055359" y="3009068"/>
                  <a:pt x="5055528" y="3009073"/>
                </a:cubicBezTo>
                <a:lnTo>
                  <a:pt x="5056068" y="3015763"/>
                </a:lnTo>
                <a:cubicBezTo>
                  <a:pt x="5061125" y="3046007"/>
                  <a:pt x="5063574" y="3076892"/>
                  <a:pt x="5063532" y="3108220"/>
                </a:cubicBezTo>
                <a:cubicBezTo>
                  <a:pt x="5064844" y="3113850"/>
                  <a:pt x="5064903" y="3119519"/>
                  <a:pt x="5064903" y="3125201"/>
                </a:cubicBezTo>
                <a:cubicBezTo>
                  <a:pt x="5064903" y="3129023"/>
                  <a:pt x="5064876" y="3132839"/>
                  <a:pt x="5064310" y="3136641"/>
                </a:cubicBezTo>
                <a:lnTo>
                  <a:pt x="5063811" y="3136608"/>
                </a:lnTo>
                <a:lnTo>
                  <a:pt x="5063785" y="3137103"/>
                </a:lnTo>
                <a:lnTo>
                  <a:pt x="5046666" y="3135477"/>
                </a:lnTo>
                <a:cubicBezTo>
                  <a:pt x="5014292" y="3134950"/>
                  <a:pt x="4982412" y="3131969"/>
                  <a:pt x="4951241" y="3126415"/>
                </a:cubicBezTo>
                <a:cubicBezTo>
                  <a:pt x="4945663" y="3126834"/>
                  <a:pt x="4940334" y="3125886"/>
                  <a:pt x="4935023" y="3124875"/>
                </a:cubicBezTo>
                <a:lnTo>
                  <a:pt x="4934907" y="3123727"/>
                </a:lnTo>
                <a:cubicBezTo>
                  <a:pt x="4576056" y="3064328"/>
                  <a:pt x="4295017" y="2783551"/>
                  <a:pt x="4244741" y="2430686"/>
                </a:cubicBezTo>
                <a:cubicBezTo>
                  <a:pt x="4244574" y="2430633"/>
                  <a:pt x="4244405" y="2430628"/>
                  <a:pt x="4244236" y="2430623"/>
                </a:cubicBezTo>
                <a:lnTo>
                  <a:pt x="4243697" y="2423947"/>
                </a:lnTo>
                <a:cubicBezTo>
                  <a:pt x="4238639" y="2393697"/>
                  <a:pt x="4236188" y="2362806"/>
                  <a:pt x="4236230" y="2331471"/>
                </a:cubicBezTo>
                <a:cubicBezTo>
                  <a:pt x="4234918" y="2325843"/>
                  <a:pt x="4234860" y="2320176"/>
                  <a:pt x="4234860" y="2314495"/>
                </a:cubicBezTo>
                <a:lnTo>
                  <a:pt x="4235454" y="2303055"/>
                </a:lnTo>
                <a:lnTo>
                  <a:pt x="4235952" y="2303088"/>
                </a:lnTo>
                <a:close/>
                <a:moveTo>
                  <a:pt x="4213227" y="2302594"/>
                </a:moveTo>
                <a:lnTo>
                  <a:pt x="4213253" y="2303088"/>
                </a:lnTo>
                <a:lnTo>
                  <a:pt x="4213751" y="2303055"/>
                </a:lnTo>
                <a:lnTo>
                  <a:pt x="4214345" y="2314495"/>
                </a:lnTo>
                <a:cubicBezTo>
                  <a:pt x="4214345" y="2320176"/>
                  <a:pt x="4214286" y="2325843"/>
                  <a:pt x="4212974" y="2331471"/>
                </a:cubicBezTo>
                <a:cubicBezTo>
                  <a:pt x="4213016" y="2362806"/>
                  <a:pt x="4210566" y="2393697"/>
                  <a:pt x="4205507" y="2423947"/>
                </a:cubicBezTo>
                <a:lnTo>
                  <a:pt x="4204969" y="2430623"/>
                </a:lnTo>
                <a:cubicBezTo>
                  <a:pt x="4204799" y="2430628"/>
                  <a:pt x="4204631" y="2430633"/>
                  <a:pt x="4204463" y="2430686"/>
                </a:cubicBezTo>
                <a:cubicBezTo>
                  <a:pt x="4154188" y="2783551"/>
                  <a:pt x="3873149" y="3064328"/>
                  <a:pt x="3514297" y="3123727"/>
                </a:cubicBezTo>
                <a:lnTo>
                  <a:pt x="3514181" y="3124875"/>
                </a:lnTo>
                <a:cubicBezTo>
                  <a:pt x="3508871" y="3125886"/>
                  <a:pt x="3503542" y="3126834"/>
                  <a:pt x="3497965" y="3126415"/>
                </a:cubicBezTo>
                <a:cubicBezTo>
                  <a:pt x="3466793" y="3131969"/>
                  <a:pt x="3434912" y="3134950"/>
                  <a:pt x="3402538" y="3135477"/>
                </a:cubicBezTo>
                <a:lnTo>
                  <a:pt x="3385420" y="3137103"/>
                </a:lnTo>
                <a:lnTo>
                  <a:pt x="3385394" y="3136608"/>
                </a:lnTo>
                <a:lnTo>
                  <a:pt x="3384895" y="3136641"/>
                </a:lnTo>
                <a:cubicBezTo>
                  <a:pt x="3384329" y="3132839"/>
                  <a:pt x="3384302" y="3129023"/>
                  <a:pt x="3384302" y="3125201"/>
                </a:cubicBezTo>
                <a:cubicBezTo>
                  <a:pt x="3384302" y="3119519"/>
                  <a:pt x="3384360" y="3113850"/>
                  <a:pt x="3385672" y="3108220"/>
                </a:cubicBezTo>
                <a:cubicBezTo>
                  <a:pt x="3385630" y="3076892"/>
                  <a:pt x="3388080" y="3046007"/>
                  <a:pt x="3393136" y="3015763"/>
                </a:cubicBezTo>
                <a:lnTo>
                  <a:pt x="3393677" y="3009073"/>
                </a:lnTo>
                <a:cubicBezTo>
                  <a:pt x="3393845" y="3009068"/>
                  <a:pt x="3394015" y="3009063"/>
                  <a:pt x="3394182" y="3009010"/>
                </a:cubicBezTo>
                <a:cubicBezTo>
                  <a:pt x="3444459" y="2656144"/>
                  <a:pt x="3725498" y="2375367"/>
                  <a:pt x="4084348" y="2315969"/>
                </a:cubicBezTo>
                <a:lnTo>
                  <a:pt x="4084465" y="2314821"/>
                </a:lnTo>
                <a:cubicBezTo>
                  <a:pt x="4089774" y="2313811"/>
                  <a:pt x="4095102" y="2312863"/>
                  <a:pt x="4100678" y="2313282"/>
                </a:cubicBezTo>
                <a:cubicBezTo>
                  <a:pt x="4131861" y="2307725"/>
                  <a:pt x="4163754" y="2304744"/>
                  <a:pt x="4196139" y="2304217"/>
                </a:cubicBezTo>
                <a:close/>
                <a:moveTo>
                  <a:pt x="2543827" y="2302594"/>
                </a:moveTo>
                <a:lnTo>
                  <a:pt x="2560914" y="2304217"/>
                </a:lnTo>
                <a:cubicBezTo>
                  <a:pt x="2593300" y="2304744"/>
                  <a:pt x="2625192" y="2307725"/>
                  <a:pt x="2656376" y="2313282"/>
                </a:cubicBezTo>
                <a:cubicBezTo>
                  <a:pt x="2661952" y="2312863"/>
                  <a:pt x="2667280" y="2313811"/>
                  <a:pt x="2672588" y="2314821"/>
                </a:cubicBezTo>
                <a:lnTo>
                  <a:pt x="2672706" y="2315969"/>
                </a:lnTo>
                <a:cubicBezTo>
                  <a:pt x="3031556" y="2375367"/>
                  <a:pt x="3312595" y="2656144"/>
                  <a:pt x="3362871" y="3009010"/>
                </a:cubicBezTo>
                <a:cubicBezTo>
                  <a:pt x="3363039" y="3009063"/>
                  <a:pt x="3363208" y="3009068"/>
                  <a:pt x="3363377" y="3009073"/>
                </a:cubicBezTo>
                <a:lnTo>
                  <a:pt x="3363917" y="3015763"/>
                </a:lnTo>
                <a:cubicBezTo>
                  <a:pt x="3368974" y="3046007"/>
                  <a:pt x="3371423" y="3076892"/>
                  <a:pt x="3371381" y="3108220"/>
                </a:cubicBezTo>
                <a:cubicBezTo>
                  <a:pt x="3372693" y="3113850"/>
                  <a:pt x="3372752" y="3119519"/>
                  <a:pt x="3372752" y="3125201"/>
                </a:cubicBezTo>
                <a:cubicBezTo>
                  <a:pt x="3372752" y="3129023"/>
                  <a:pt x="3372725" y="3132839"/>
                  <a:pt x="3372159" y="3136641"/>
                </a:cubicBezTo>
                <a:lnTo>
                  <a:pt x="3371660" y="3136608"/>
                </a:lnTo>
                <a:lnTo>
                  <a:pt x="3371634" y="3137103"/>
                </a:lnTo>
                <a:lnTo>
                  <a:pt x="3354515" y="3135477"/>
                </a:lnTo>
                <a:cubicBezTo>
                  <a:pt x="3322141" y="3134950"/>
                  <a:pt x="3290261" y="3131969"/>
                  <a:pt x="3259089" y="3126415"/>
                </a:cubicBezTo>
                <a:cubicBezTo>
                  <a:pt x="3253512" y="3126834"/>
                  <a:pt x="3248183" y="3125886"/>
                  <a:pt x="3242872" y="3124875"/>
                </a:cubicBezTo>
                <a:lnTo>
                  <a:pt x="3242756" y="3123727"/>
                </a:lnTo>
                <a:cubicBezTo>
                  <a:pt x="2883905" y="3064328"/>
                  <a:pt x="2602866" y="2783551"/>
                  <a:pt x="2552590" y="2430686"/>
                </a:cubicBezTo>
                <a:cubicBezTo>
                  <a:pt x="2552423" y="2430633"/>
                  <a:pt x="2552254" y="2430628"/>
                  <a:pt x="2552085" y="2430623"/>
                </a:cubicBezTo>
                <a:lnTo>
                  <a:pt x="2551547" y="2423947"/>
                </a:lnTo>
                <a:cubicBezTo>
                  <a:pt x="2546488" y="2393697"/>
                  <a:pt x="2544037" y="2362806"/>
                  <a:pt x="2544079" y="2331471"/>
                </a:cubicBezTo>
                <a:cubicBezTo>
                  <a:pt x="2542767" y="2325843"/>
                  <a:pt x="2542709" y="2320176"/>
                  <a:pt x="2542709" y="2314495"/>
                </a:cubicBezTo>
                <a:lnTo>
                  <a:pt x="2543303" y="2303055"/>
                </a:lnTo>
                <a:lnTo>
                  <a:pt x="2543801" y="2303088"/>
                </a:lnTo>
                <a:close/>
                <a:moveTo>
                  <a:pt x="2521076" y="2302594"/>
                </a:moveTo>
                <a:lnTo>
                  <a:pt x="2521102" y="2303088"/>
                </a:lnTo>
                <a:lnTo>
                  <a:pt x="2521600" y="2303055"/>
                </a:lnTo>
                <a:lnTo>
                  <a:pt x="2522194" y="2314495"/>
                </a:lnTo>
                <a:cubicBezTo>
                  <a:pt x="2522194" y="2320176"/>
                  <a:pt x="2522135" y="2325843"/>
                  <a:pt x="2520823" y="2331471"/>
                </a:cubicBezTo>
                <a:cubicBezTo>
                  <a:pt x="2520865" y="2362806"/>
                  <a:pt x="2518415" y="2393697"/>
                  <a:pt x="2513356" y="2423947"/>
                </a:cubicBezTo>
                <a:lnTo>
                  <a:pt x="2512818" y="2430623"/>
                </a:lnTo>
                <a:cubicBezTo>
                  <a:pt x="2512648" y="2430628"/>
                  <a:pt x="2512480" y="2430633"/>
                  <a:pt x="2512312" y="2430686"/>
                </a:cubicBezTo>
                <a:cubicBezTo>
                  <a:pt x="2462037" y="2783551"/>
                  <a:pt x="2180998" y="3064328"/>
                  <a:pt x="1822147" y="3123727"/>
                </a:cubicBezTo>
                <a:lnTo>
                  <a:pt x="1822030" y="3124875"/>
                </a:lnTo>
                <a:cubicBezTo>
                  <a:pt x="1816720" y="3125886"/>
                  <a:pt x="1811391" y="3126834"/>
                  <a:pt x="1805814" y="3126415"/>
                </a:cubicBezTo>
                <a:cubicBezTo>
                  <a:pt x="1774642" y="3131969"/>
                  <a:pt x="1742762" y="3134950"/>
                  <a:pt x="1710387" y="3135477"/>
                </a:cubicBezTo>
                <a:lnTo>
                  <a:pt x="1693269" y="3137103"/>
                </a:lnTo>
                <a:lnTo>
                  <a:pt x="1693243" y="3136608"/>
                </a:lnTo>
                <a:lnTo>
                  <a:pt x="1692744" y="3136641"/>
                </a:lnTo>
                <a:cubicBezTo>
                  <a:pt x="1692178" y="3132839"/>
                  <a:pt x="1692151" y="3129023"/>
                  <a:pt x="1692151" y="3125201"/>
                </a:cubicBezTo>
                <a:cubicBezTo>
                  <a:pt x="1692151" y="3119519"/>
                  <a:pt x="1692209" y="3113850"/>
                  <a:pt x="1693521" y="3108220"/>
                </a:cubicBezTo>
                <a:cubicBezTo>
                  <a:pt x="1693479" y="3076892"/>
                  <a:pt x="1695929" y="3046007"/>
                  <a:pt x="1700985" y="3015763"/>
                </a:cubicBezTo>
                <a:lnTo>
                  <a:pt x="1701526" y="3009073"/>
                </a:lnTo>
                <a:cubicBezTo>
                  <a:pt x="1701694" y="3009068"/>
                  <a:pt x="1701864" y="3009063"/>
                  <a:pt x="1702031" y="3009010"/>
                </a:cubicBezTo>
                <a:cubicBezTo>
                  <a:pt x="1752308" y="2656144"/>
                  <a:pt x="2033347" y="2375367"/>
                  <a:pt x="2392197" y="2315969"/>
                </a:cubicBezTo>
                <a:lnTo>
                  <a:pt x="2392314" y="2314821"/>
                </a:lnTo>
                <a:cubicBezTo>
                  <a:pt x="2397623" y="2313811"/>
                  <a:pt x="2402951" y="2312863"/>
                  <a:pt x="2408527" y="2313282"/>
                </a:cubicBezTo>
                <a:cubicBezTo>
                  <a:pt x="2439710" y="2307725"/>
                  <a:pt x="2471603" y="2304744"/>
                  <a:pt x="2503988" y="2304217"/>
                </a:cubicBezTo>
                <a:close/>
                <a:moveTo>
                  <a:pt x="851676" y="2302594"/>
                </a:moveTo>
                <a:lnTo>
                  <a:pt x="868763" y="2304217"/>
                </a:lnTo>
                <a:cubicBezTo>
                  <a:pt x="901149" y="2304744"/>
                  <a:pt x="933041" y="2307725"/>
                  <a:pt x="964225" y="2313282"/>
                </a:cubicBezTo>
                <a:cubicBezTo>
                  <a:pt x="969801" y="2312863"/>
                  <a:pt x="975129" y="2313811"/>
                  <a:pt x="980437" y="2314821"/>
                </a:cubicBezTo>
                <a:lnTo>
                  <a:pt x="980555" y="2315969"/>
                </a:lnTo>
                <a:cubicBezTo>
                  <a:pt x="1339405" y="2375367"/>
                  <a:pt x="1620444" y="2656144"/>
                  <a:pt x="1670720" y="3009010"/>
                </a:cubicBezTo>
                <a:cubicBezTo>
                  <a:pt x="1670888" y="3009063"/>
                  <a:pt x="1671057" y="3009068"/>
                  <a:pt x="1671226" y="3009073"/>
                </a:cubicBezTo>
                <a:lnTo>
                  <a:pt x="1671766" y="3015763"/>
                </a:lnTo>
                <a:cubicBezTo>
                  <a:pt x="1676823" y="3046007"/>
                  <a:pt x="1679272" y="3076892"/>
                  <a:pt x="1679230" y="3108220"/>
                </a:cubicBezTo>
                <a:cubicBezTo>
                  <a:pt x="1680542" y="3113850"/>
                  <a:pt x="1680601" y="3119519"/>
                  <a:pt x="1680601" y="3125201"/>
                </a:cubicBezTo>
                <a:cubicBezTo>
                  <a:pt x="1680601" y="3129023"/>
                  <a:pt x="1680574" y="3132839"/>
                  <a:pt x="1680008" y="3136641"/>
                </a:cubicBezTo>
                <a:lnTo>
                  <a:pt x="1679509" y="3136608"/>
                </a:lnTo>
                <a:lnTo>
                  <a:pt x="1679483" y="3137103"/>
                </a:lnTo>
                <a:lnTo>
                  <a:pt x="1662364" y="3135477"/>
                </a:lnTo>
                <a:cubicBezTo>
                  <a:pt x="1629990" y="3134950"/>
                  <a:pt x="1598110" y="3131969"/>
                  <a:pt x="1566938" y="3126415"/>
                </a:cubicBezTo>
                <a:cubicBezTo>
                  <a:pt x="1561361" y="3126834"/>
                  <a:pt x="1556032" y="3125886"/>
                  <a:pt x="1550721" y="3124875"/>
                </a:cubicBezTo>
                <a:lnTo>
                  <a:pt x="1550605" y="3123727"/>
                </a:lnTo>
                <a:cubicBezTo>
                  <a:pt x="1191754" y="3064328"/>
                  <a:pt x="910715" y="2783551"/>
                  <a:pt x="860439" y="2430686"/>
                </a:cubicBezTo>
                <a:cubicBezTo>
                  <a:pt x="860272" y="2430633"/>
                  <a:pt x="860103" y="2430628"/>
                  <a:pt x="859934" y="2430623"/>
                </a:cubicBezTo>
                <a:lnTo>
                  <a:pt x="859396" y="2423947"/>
                </a:lnTo>
                <a:cubicBezTo>
                  <a:pt x="854337" y="2393697"/>
                  <a:pt x="851886" y="2362806"/>
                  <a:pt x="851928" y="2331471"/>
                </a:cubicBezTo>
                <a:cubicBezTo>
                  <a:pt x="850616" y="2325843"/>
                  <a:pt x="850558" y="2320176"/>
                  <a:pt x="850558" y="2314495"/>
                </a:cubicBezTo>
                <a:lnTo>
                  <a:pt x="851152" y="2303055"/>
                </a:lnTo>
                <a:lnTo>
                  <a:pt x="851650" y="2303088"/>
                </a:lnTo>
                <a:close/>
                <a:moveTo>
                  <a:pt x="828925" y="2302594"/>
                </a:moveTo>
                <a:lnTo>
                  <a:pt x="828951" y="2303088"/>
                </a:lnTo>
                <a:lnTo>
                  <a:pt x="829449" y="2303055"/>
                </a:lnTo>
                <a:lnTo>
                  <a:pt x="830043" y="2314495"/>
                </a:lnTo>
                <a:cubicBezTo>
                  <a:pt x="830043" y="2320176"/>
                  <a:pt x="829984" y="2325843"/>
                  <a:pt x="828672" y="2331471"/>
                </a:cubicBezTo>
                <a:cubicBezTo>
                  <a:pt x="828714" y="2362806"/>
                  <a:pt x="826264" y="2393697"/>
                  <a:pt x="821205" y="2423947"/>
                </a:cubicBezTo>
                <a:lnTo>
                  <a:pt x="820667" y="2430623"/>
                </a:lnTo>
                <a:cubicBezTo>
                  <a:pt x="820497" y="2430628"/>
                  <a:pt x="820329" y="2430633"/>
                  <a:pt x="820161" y="2430686"/>
                </a:cubicBezTo>
                <a:cubicBezTo>
                  <a:pt x="769886" y="2783551"/>
                  <a:pt x="488847" y="3064328"/>
                  <a:pt x="129995" y="3123727"/>
                </a:cubicBezTo>
                <a:lnTo>
                  <a:pt x="129879" y="3124875"/>
                </a:lnTo>
                <a:cubicBezTo>
                  <a:pt x="124569" y="3125886"/>
                  <a:pt x="119240" y="3126834"/>
                  <a:pt x="113663" y="3126415"/>
                </a:cubicBezTo>
                <a:cubicBezTo>
                  <a:pt x="82491" y="3131969"/>
                  <a:pt x="50611" y="3134950"/>
                  <a:pt x="18236" y="3135477"/>
                </a:cubicBezTo>
                <a:lnTo>
                  <a:pt x="1118" y="3137103"/>
                </a:lnTo>
                <a:lnTo>
                  <a:pt x="1092" y="3136608"/>
                </a:lnTo>
                <a:lnTo>
                  <a:pt x="593" y="3136641"/>
                </a:lnTo>
                <a:cubicBezTo>
                  <a:pt x="27" y="3132839"/>
                  <a:pt x="0" y="3129023"/>
                  <a:pt x="0" y="3125201"/>
                </a:cubicBezTo>
                <a:cubicBezTo>
                  <a:pt x="0" y="3119519"/>
                  <a:pt x="58" y="3113850"/>
                  <a:pt x="1370" y="3108220"/>
                </a:cubicBezTo>
                <a:cubicBezTo>
                  <a:pt x="1328" y="3076892"/>
                  <a:pt x="3778" y="3046007"/>
                  <a:pt x="8835" y="3015763"/>
                </a:cubicBezTo>
                <a:lnTo>
                  <a:pt x="9375" y="3009073"/>
                </a:lnTo>
                <a:cubicBezTo>
                  <a:pt x="9543" y="3009068"/>
                  <a:pt x="9713" y="3009063"/>
                  <a:pt x="9880" y="3009010"/>
                </a:cubicBezTo>
                <a:cubicBezTo>
                  <a:pt x="60157" y="2656144"/>
                  <a:pt x="341196" y="2375367"/>
                  <a:pt x="700046" y="2315969"/>
                </a:cubicBezTo>
                <a:lnTo>
                  <a:pt x="700163" y="2314821"/>
                </a:lnTo>
                <a:cubicBezTo>
                  <a:pt x="705472" y="2313811"/>
                  <a:pt x="710800" y="2312863"/>
                  <a:pt x="716376" y="2313282"/>
                </a:cubicBezTo>
                <a:cubicBezTo>
                  <a:pt x="747559" y="2307725"/>
                  <a:pt x="779452" y="2304744"/>
                  <a:pt x="811837" y="2304217"/>
                </a:cubicBezTo>
                <a:close/>
                <a:moveTo>
                  <a:pt x="8305836" y="1608087"/>
                </a:moveTo>
                <a:cubicBezTo>
                  <a:pt x="8030646" y="1666766"/>
                  <a:pt x="7815802" y="1879876"/>
                  <a:pt x="7762527" y="2148655"/>
                </a:cubicBezTo>
                <a:cubicBezTo>
                  <a:pt x="8037717" y="2089976"/>
                  <a:pt x="8252560" y="1876866"/>
                  <a:pt x="8305836" y="1608087"/>
                </a:cubicBezTo>
                <a:close/>
                <a:moveTo>
                  <a:pt x="6911971" y="1608087"/>
                </a:moveTo>
                <a:cubicBezTo>
                  <a:pt x="6965247" y="1876866"/>
                  <a:pt x="7180090" y="2089976"/>
                  <a:pt x="7455280" y="2148655"/>
                </a:cubicBezTo>
                <a:cubicBezTo>
                  <a:pt x="7402005" y="1879876"/>
                  <a:pt x="7187161" y="1666766"/>
                  <a:pt x="6911971" y="1608087"/>
                </a:cubicBezTo>
                <a:close/>
                <a:moveTo>
                  <a:pt x="6613685" y="1608087"/>
                </a:moveTo>
                <a:cubicBezTo>
                  <a:pt x="6338495" y="1666766"/>
                  <a:pt x="6123651" y="1879876"/>
                  <a:pt x="6070376" y="2148655"/>
                </a:cubicBezTo>
                <a:cubicBezTo>
                  <a:pt x="6345566" y="2089976"/>
                  <a:pt x="6560409" y="1876866"/>
                  <a:pt x="6613685" y="1608087"/>
                </a:cubicBezTo>
                <a:close/>
                <a:moveTo>
                  <a:pt x="5219820" y="1608087"/>
                </a:moveTo>
                <a:cubicBezTo>
                  <a:pt x="5273096" y="1876866"/>
                  <a:pt x="5487939" y="2089976"/>
                  <a:pt x="5763129" y="2148655"/>
                </a:cubicBezTo>
                <a:cubicBezTo>
                  <a:pt x="5709854" y="1879876"/>
                  <a:pt x="5495010" y="1666766"/>
                  <a:pt x="5219820" y="1608087"/>
                </a:cubicBezTo>
                <a:close/>
                <a:moveTo>
                  <a:pt x="4921534" y="1608087"/>
                </a:moveTo>
                <a:cubicBezTo>
                  <a:pt x="4646344" y="1666766"/>
                  <a:pt x="4431500" y="1879876"/>
                  <a:pt x="4378225" y="2148655"/>
                </a:cubicBezTo>
                <a:cubicBezTo>
                  <a:pt x="4653415" y="2089976"/>
                  <a:pt x="4868259" y="1876866"/>
                  <a:pt x="4921534" y="1608087"/>
                </a:cubicBezTo>
                <a:close/>
                <a:moveTo>
                  <a:pt x="3527669" y="1608087"/>
                </a:moveTo>
                <a:cubicBezTo>
                  <a:pt x="3580945" y="1876866"/>
                  <a:pt x="3795788" y="2089976"/>
                  <a:pt x="4070978" y="2148655"/>
                </a:cubicBezTo>
                <a:cubicBezTo>
                  <a:pt x="4017703" y="1879876"/>
                  <a:pt x="3802859" y="1666766"/>
                  <a:pt x="3527669" y="1608087"/>
                </a:cubicBezTo>
                <a:close/>
                <a:moveTo>
                  <a:pt x="3229383" y="1608087"/>
                </a:moveTo>
                <a:cubicBezTo>
                  <a:pt x="2954193" y="1666766"/>
                  <a:pt x="2739349" y="1879876"/>
                  <a:pt x="2686074" y="2148655"/>
                </a:cubicBezTo>
                <a:cubicBezTo>
                  <a:pt x="2961264" y="2089976"/>
                  <a:pt x="3176107" y="1876866"/>
                  <a:pt x="3229383" y="1608087"/>
                </a:cubicBezTo>
                <a:close/>
                <a:moveTo>
                  <a:pt x="1835518" y="1608087"/>
                </a:moveTo>
                <a:cubicBezTo>
                  <a:pt x="1888794" y="1876866"/>
                  <a:pt x="2103637" y="2089976"/>
                  <a:pt x="2378827" y="2148655"/>
                </a:cubicBezTo>
                <a:cubicBezTo>
                  <a:pt x="2325552" y="1879876"/>
                  <a:pt x="2110708" y="1666766"/>
                  <a:pt x="1835518" y="1608087"/>
                </a:cubicBezTo>
                <a:close/>
                <a:moveTo>
                  <a:pt x="1537232" y="1608087"/>
                </a:moveTo>
                <a:cubicBezTo>
                  <a:pt x="1262042" y="1666766"/>
                  <a:pt x="1047198" y="1879876"/>
                  <a:pt x="993923" y="2148655"/>
                </a:cubicBezTo>
                <a:cubicBezTo>
                  <a:pt x="1269113" y="2089976"/>
                  <a:pt x="1483956" y="1876866"/>
                  <a:pt x="1537232" y="1608087"/>
                </a:cubicBezTo>
                <a:close/>
                <a:moveTo>
                  <a:pt x="143367" y="1608087"/>
                </a:moveTo>
                <a:cubicBezTo>
                  <a:pt x="196643" y="1876866"/>
                  <a:pt x="411486" y="2089976"/>
                  <a:pt x="686676" y="2148655"/>
                </a:cubicBezTo>
                <a:cubicBezTo>
                  <a:pt x="633401" y="1879876"/>
                  <a:pt x="418557" y="1666766"/>
                  <a:pt x="143367" y="1608087"/>
                </a:cubicBezTo>
                <a:close/>
                <a:moveTo>
                  <a:pt x="8461873" y="1464394"/>
                </a:moveTo>
                <a:lnTo>
                  <a:pt x="8478960" y="1466004"/>
                </a:lnTo>
                <a:cubicBezTo>
                  <a:pt x="8511346" y="1466527"/>
                  <a:pt x="8543239" y="1469485"/>
                  <a:pt x="8574422" y="1474998"/>
                </a:cubicBezTo>
                <a:cubicBezTo>
                  <a:pt x="8579998" y="1474582"/>
                  <a:pt x="8585326" y="1475523"/>
                  <a:pt x="8590635" y="1476525"/>
                </a:cubicBezTo>
                <a:lnTo>
                  <a:pt x="8590752" y="1477664"/>
                </a:lnTo>
                <a:cubicBezTo>
                  <a:pt x="8815033" y="1514497"/>
                  <a:pt x="9008920" y="1637126"/>
                  <a:pt x="9135069" y="1809390"/>
                </a:cubicBezTo>
                <a:lnTo>
                  <a:pt x="9139239" y="1816149"/>
                </a:lnTo>
                <a:lnTo>
                  <a:pt x="9139239" y="2119309"/>
                </a:lnTo>
                <a:lnTo>
                  <a:pt x="9120077" y="2050665"/>
                </a:lnTo>
                <a:cubicBezTo>
                  <a:pt x="9039502" y="1829012"/>
                  <a:pt x="8844913" y="1659431"/>
                  <a:pt x="8604122" y="1608087"/>
                </a:cubicBezTo>
                <a:cubicBezTo>
                  <a:pt x="8650738" y="1843269"/>
                  <a:pt x="8821055" y="2035829"/>
                  <a:pt x="9047261" y="2119605"/>
                </a:cubicBezTo>
                <a:lnTo>
                  <a:pt x="9139239" y="2146279"/>
                </a:lnTo>
                <a:lnTo>
                  <a:pt x="9139239" y="2273778"/>
                </a:lnTo>
                <a:lnTo>
                  <a:pt x="9030179" y="2246972"/>
                </a:lnTo>
                <a:cubicBezTo>
                  <a:pt x="8735297" y="2149386"/>
                  <a:pt x="8514628" y="1897812"/>
                  <a:pt x="8470637" y="1591480"/>
                </a:cubicBezTo>
                <a:cubicBezTo>
                  <a:pt x="8470469" y="1591427"/>
                  <a:pt x="8470301" y="1591423"/>
                  <a:pt x="8470131" y="1591418"/>
                </a:cubicBezTo>
                <a:lnTo>
                  <a:pt x="8469593" y="1584794"/>
                </a:lnTo>
                <a:cubicBezTo>
                  <a:pt x="8464534" y="1554782"/>
                  <a:pt x="8462083" y="1524133"/>
                  <a:pt x="8462126" y="1493044"/>
                </a:cubicBezTo>
                <a:cubicBezTo>
                  <a:pt x="8460814" y="1487460"/>
                  <a:pt x="8460755" y="1481838"/>
                  <a:pt x="8460755" y="1476202"/>
                </a:cubicBezTo>
                <a:lnTo>
                  <a:pt x="8461349" y="1464852"/>
                </a:lnTo>
                <a:lnTo>
                  <a:pt x="8461847" y="1464884"/>
                </a:lnTo>
                <a:close/>
                <a:moveTo>
                  <a:pt x="8448085" y="1464394"/>
                </a:moveTo>
                <a:lnTo>
                  <a:pt x="8448111" y="1464884"/>
                </a:lnTo>
                <a:lnTo>
                  <a:pt x="8448609" y="1464852"/>
                </a:lnTo>
                <a:lnTo>
                  <a:pt x="8449203" y="1476202"/>
                </a:lnTo>
                <a:cubicBezTo>
                  <a:pt x="8449203" y="1481838"/>
                  <a:pt x="8449144" y="1487460"/>
                  <a:pt x="8447832" y="1493044"/>
                </a:cubicBezTo>
                <a:cubicBezTo>
                  <a:pt x="8447875" y="1524133"/>
                  <a:pt x="8445424" y="1554782"/>
                  <a:pt x="8440365" y="1584794"/>
                </a:cubicBezTo>
                <a:lnTo>
                  <a:pt x="8439827" y="1591418"/>
                </a:lnTo>
                <a:cubicBezTo>
                  <a:pt x="8439657" y="1591423"/>
                  <a:pt x="8439489" y="1591427"/>
                  <a:pt x="8439321" y="1591480"/>
                </a:cubicBezTo>
                <a:cubicBezTo>
                  <a:pt x="8389046" y="1941574"/>
                  <a:pt x="8108007" y="2220146"/>
                  <a:pt x="7749156" y="2279078"/>
                </a:cubicBezTo>
                <a:lnTo>
                  <a:pt x="7749040" y="2280217"/>
                </a:lnTo>
                <a:cubicBezTo>
                  <a:pt x="7743729" y="2281220"/>
                  <a:pt x="7738400" y="2282161"/>
                  <a:pt x="7732823" y="2281745"/>
                </a:cubicBezTo>
                <a:cubicBezTo>
                  <a:pt x="7701651" y="2287255"/>
                  <a:pt x="7669771" y="2290213"/>
                  <a:pt x="7637396" y="2290736"/>
                </a:cubicBezTo>
                <a:lnTo>
                  <a:pt x="7620278" y="2292349"/>
                </a:lnTo>
                <a:lnTo>
                  <a:pt x="7620252" y="2291858"/>
                </a:lnTo>
                <a:lnTo>
                  <a:pt x="7619753" y="2291891"/>
                </a:lnTo>
                <a:cubicBezTo>
                  <a:pt x="7619187" y="2288119"/>
                  <a:pt x="7619160" y="2284333"/>
                  <a:pt x="7619160" y="2280541"/>
                </a:cubicBezTo>
                <a:cubicBezTo>
                  <a:pt x="7619160" y="2274903"/>
                  <a:pt x="7619219" y="2269279"/>
                  <a:pt x="7620531" y="2263693"/>
                </a:cubicBezTo>
                <a:cubicBezTo>
                  <a:pt x="7620488" y="2232611"/>
                  <a:pt x="7622938" y="2201969"/>
                  <a:pt x="7627995" y="2171962"/>
                </a:cubicBezTo>
                <a:lnTo>
                  <a:pt x="7628535" y="2165325"/>
                </a:lnTo>
                <a:cubicBezTo>
                  <a:pt x="7628704" y="2165320"/>
                  <a:pt x="7628873" y="2165315"/>
                  <a:pt x="7629040" y="2165262"/>
                </a:cubicBezTo>
                <a:cubicBezTo>
                  <a:pt x="7679317" y="1815167"/>
                  <a:pt x="7960356" y="1536596"/>
                  <a:pt x="8319206" y="1477664"/>
                </a:cubicBezTo>
                <a:lnTo>
                  <a:pt x="8319323" y="1476525"/>
                </a:lnTo>
                <a:cubicBezTo>
                  <a:pt x="8324632" y="1475523"/>
                  <a:pt x="8329960" y="1474582"/>
                  <a:pt x="8335536" y="1474998"/>
                </a:cubicBezTo>
                <a:cubicBezTo>
                  <a:pt x="8366719" y="1469485"/>
                  <a:pt x="8398612" y="1466527"/>
                  <a:pt x="8430998" y="1466004"/>
                </a:cubicBezTo>
                <a:close/>
                <a:moveTo>
                  <a:pt x="6769722" y="1464394"/>
                </a:moveTo>
                <a:lnTo>
                  <a:pt x="6786810" y="1466004"/>
                </a:lnTo>
                <a:cubicBezTo>
                  <a:pt x="6819195" y="1466527"/>
                  <a:pt x="6851088" y="1469485"/>
                  <a:pt x="6882271" y="1474998"/>
                </a:cubicBezTo>
                <a:cubicBezTo>
                  <a:pt x="6887847" y="1474582"/>
                  <a:pt x="6893175" y="1475523"/>
                  <a:pt x="6898484" y="1476525"/>
                </a:cubicBezTo>
                <a:lnTo>
                  <a:pt x="6898601" y="1477664"/>
                </a:lnTo>
                <a:cubicBezTo>
                  <a:pt x="7257451" y="1536596"/>
                  <a:pt x="7538490" y="1815167"/>
                  <a:pt x="7588766" y="2165262"/>
                </a:cubicBezTo>
                <a:cubicBezTo>
                  <a:pt x="7588934" y="2165315"/>
                  <a:pt x="7589103" y="2165320"/>
                  <a:pt x="7589272" y="2165325"/>
                </a:cubicBezTo>
                <a:lnTo>
                  <a:pt x="7589812" y="2171962"/>
                </a:lnTo>
                <a:cubicBezTo>
                  <a:pt x="7594869" y="2201969"/>
                  <a:pt x="7597319" y="2232611"/>
                  <a:pt x="7597276" y="2263693"/>
                </a:cubicBezTo>
                <a:cubicBezTo>
                  <a:pt x="7598588" y="2269279"/>
                  <a:pt x="7598647" y="2274903"/>
                  <a:pt x="7598647" y="2280541"/>
                </a:cubicBezTo>
                <a:cubicBezTo>
                  <a:pt x="7598647" y="2284333"/>
                  <a:pt x="7598620" y="2288119"/>
                  <a:pt x="7598054" y="2291891"/>
                </a:cubicBezTo>
                <a:lnTo>
                  <a:pt x="7597555" y="2291858"/>
                </a:lnTo>
                <a:lnTo>
                  <a:pt x="7597529" y="2292349"/>
                </a:lnTo>
                <a:lnTo>
                  <a:pt x="7580411" y="2290736"/>
                </a:lnTo>
                <a:cubicBezTo>
                  <a:pt x="7548036" y="2290213"/>
                  <a:pt x="7516156" y="2287255"/>
                  <a:pt x="7484984" y="2281745"/>
                </a:cubicBezTo>
                <a:cubicBezTo>
                  <a:pt x="7479407" y="2282161"/>
                  <a:pt x="7474078" y="2281220"/>
                  <a:pt x="7468767" y="2280217"/>
                </a:cubicBezTo>
                <a:lnTo>
                  <a:pt x="7468651" y="2279078"/>
                </a:lnTo>
                <a:cubicBezTo>
                  <a:pt x="7109800" y="2220146"/>
                  <a:pt x="6828761" y="1941574"/>
                  <a:pt x="6778486" y="1591480"/>
                </a:cubicBezTo>
                <a:cubicBezTo>
                  <a:pt x="6778318" y="1591427"/>
                  <a:pt x="6778150" y="1591423"/>
                  <a:pt x="6777980" y="1591418"/>
                </a:cubicBezTo>
                <a:lnTo>
                  <a:pt x="6777442" y="1584794"/>
                </a:lnTo>
                <a:cubicBezTo>
                  <a:pt x="6772383" y="1554782"/>
                  <a:pt x="6769933" y="1524133"/>
                  <a:pt x="6769975" y="1493044"/>
                </a:cubicBezTo>
                <a:cubicBezTo>
                  <a:pt x="6768663" y="1487460"/>
                  <a:pt x="6768604" y="1481838"/>
                  <a:pt x="6768604" y="1476202"/>
                </a:cubicBezTo>
                <a:lnTo>
                  <a:pt x="6769198" y="1464852"/>
                </a:lnTo>
                <a:lnTo>
                  <a:pt x="6769696" y="1464884"/>
                </a:lnTo>
                <a:close/>
                <a:moveTo>
                  <a:pt x="6755934" y="1464394"/>
                </a:moveTo>
                <a:lnTo>
                  <a:pt x="6755960" y="1464884"/>
                </a:lnTo>
                <a:lnTo>
                  <a:pt x="6756458" y="1464852"/>
                </a:lnTo>
                <a:lnTo>
                  <a:pt x="6757052" y="1476202"/>
                </a:lnTo>
                <a:cubicBezTo>
                  <a:pt x="6757052" y="1481838"/>
                  <a:pt x="6756994" y="1487460"/>
                  <a:pt x="6755682" y="1493044"/>
                </a:cubicBezTo>
                <a:cubicBezTo>
                  <a:pt x="6755724" y="1524133"/>
                  <a:pt x="6753273" y="1554782"/>
                  <a:pt x="6748215" y="1584794"/>
                </a:cubicBezTo>
                <a:lnTo>
                  <a:pt x="6747676" y="1591418"/>
                </a:lnTo>
                <a:cubicBezTo>
                  <a:pt x="6747507" y="1591423"/>
                  <a:pt x="6747338" y="1591427"/>
                  <a:pt x="6747171" y="1591480"/>
                </a:cubicBezTo>
                <a:cubicBezTo>
                  <a:pt x="6696895" y="1941574"/>
                  <a:pt x="6415856" y="2220146"/>
                  <a:pt x="6057005" y="2279078"/>
                </a:cubicBezTo>
                <a:lnTo>
                  <a:pt x="6056889" y="2280217"/>
                </a:lnTo>
                <a:cubicBezTo>
                  <a:pt x="6051578" y="2281220"/>
                  <a:pt x="6046249" y="2282161"/>
                  <a:pt x="6040672" y="2281745"/>
                </a:cubicBezTo>
                <a:cubicBezTo>
                  <a:pt x="6009500" y="2287255"/>
                  <a:pt x="5977620" y="2290213"/>
                  <a:pt x="5945246" y="2290736"/>
                </a:cubicBezTo>
                <a:lnTo>
                  <a:pt x="5928127" y="2292349"/>
                </a:lnTo>
                <a:lnTo>
                  <a:pt x="5928101" y="2291858"/>
                </a:lnTo>
                <a:lnTo>
                  <a:pt x="5927602" y="2291891"/>
                </a:lnTo>
                <a:cubicBezTo>
                  <a:pt x="5927036" y="2288119"/>
                  <a:pt x="5927009" y="2284333"/>
                  <a:pt x="5927009" y="2280541"/>
                </a:cubicBezTo>
                <a:cubicBezTo>
                  <a:pt x="5927009" y="2274903"/>
                  <a:pt x="5927068" y="2269279"/>
                  <a:pt x="5928380" y="2263693"/>
                </a:cubicBezTo>
                <a:cubicBezTo>
                  <a:pt x="5928338" y="2232611"/>
                  <a:pt x="5930787" y="2201969"/>
                  <a:pt x="5935844" y="2171962"/>
                </a:cubicBezTo>
                <a:lnTo>
                  <a:pt x="5936384" y="2165325"/>
                </a:lnTo>
                <a:cubicBezTo>
                  <a:pt x="5936553" y="2165320"/>
                  <a:pt x="5936722" y="2165315"/>
                  <a:pt x="5936890" y="2165262"/>
                </a:cubicBezTo>
                <a:cubicBezTo>
                  <a:pt x="5987166" y="1815167"/>
                  <a:pt x="6268205" y="1536596"/>
                  <a:pt x="6627056" y="1477664"/>
                </a:cubicBezTo>
                <a:lnTo>
                  <a:pt x="6627173" y="1476525"/>
                </a:lnTo>
                <a:cubicBezTo>
                  <a:pt x="6632481" y="1475523"/>
                  <a:pt x="6637809" y="1474582"/>
                  <a:pt x="6643385" y="1474998"/>
                </a:cubicBezTo>
                <a:cubicBezTo>
                  <a:pt x="6674569" y="1469485"/>
                  <a:pt x="6706461" y="1466527"/>
                  <a:pt x="6738847" y="1466004"/>
                </a:cubicBezTo>
                <a:close/>
                <a:moveTo>
                  <a:pt x="5077571" y="1464394"/>
                </a:moveTo>
                <a:lnTo>
                  <a:pt x="5094659" y="1466004"/>
                </a:lnTo>
                <a:cubicBezTo>
                  <a:pt x="5127044" y="1466527"/>
                  <a:pt x="5158937" y="1469485"/>
                  <a:pt x="5190120" y="1474998"/>
                </a:cubicBezTo>
                <a:cubicBezTo>
                  <a:pt x="5195696" y="1474582"/>
                  <a:pt x="5201024" y="1475523"/>
                  <a:pt x="5206334" y="1476525"/>
                </a:cubicBezTo>
                <a:lnTo>
                  <a:pt x="5206450" y="1477664"/>
                </a:lnTo>
                <a:cubicBezTo>
                  <a:pt x="5565300" y="1536596"/>
                  <a:pt x="5846339" y="1815167"/>
                  <a:pt x="5896616" y="2165262"/>
                </a:cubicBezTo>
                <a:cubicBezTo>
                  <a:pt x="5896783" y="2165315"/>
                  <a:pt x="5896953" y="2165320"/>
                  <a:pt x="5897121" y="2165325"/>
                </a:cubicBezTo>
                <a:lnTo>
                  <a:pt x="5897662" y="2171962"/>
                </a:lnTo>
                <a:cubicBezTo>
                  <a:pt x="5902718" y="2201969"/>
                  <a:pt x="5905168" y="2232611"/>
                  <a:pt x="5905126" y="2263693"/>
                </a:cubicBezTo>
                <a:cubicBezTo>
                  <a:pt x="5906438" y="2269279"/>
                  <a:pt x="5906496" y="2274903"/>
                  <a:pt x="5906496" y="2280541"/>
                </a:cubicBezTo>
                <a:cubicBezTo>
                  <a:pt x="5906496" y="2284333"/>
                  <a:pt x="5906469" y="2288119"/>
                  <a:pt x="5905903" y="2291891"/>
                </a:cubicBezTo>
                <a:lnTo>
                  <a:pt x="5905404" y="2291858"/>
                </a:lnTo>
                <a:lnTo>
                  <a:pt x="5905378" y="2292349"/>
                </a:lnTo>
                <a:lnTo>
                  <a:pt x="5888260" y="2290736"/>
                </a:lnTo>
                <a:cubicBezTo>
                  <a:pt x="5855886" y="2290213"/>
                  <a:pt x="5824005" y="2287255"/>
                  <a:pt x="5792833" y="2281745"/>
                </a:cubicBezTo>
                <a:cubicBezTo>
                  <a:pt x="5787256" y="2282161"/>
                  <a:pt x="5781927" y="2281220"/>
                  <a:pt x="5776617" y="2280217"/>
                </a:cubicBezTo>
                <a:lnTo>
                  <a:pt x="5776501" y="2279078"/>
                </a:lnTo>
                <a:cubicBezTo>
                  <a:pt x="5417649" y="2220146"/>
                  <a:pt x="5136610" y="1941574"/>
                  <a:pt x="5086335" y="1591480"/>
                </a:cubicBezTo>
                <a:cubicBezTo>
                  <a:pt x="5086167" y="1591427"/>
                  <a:pt x="5085999" y="1591423"/>
                  <a:pt x="5085830" y="1591418"/>
                </a:cubicBezTo>
                <a:lnTo>
                  <a:pt x="5085291" y="1584794"/>
                </a:lnTo>
                <a:cubicBezTo>
                  <a:pt x="5080233" y="1554782"/>
                  <a:pt x="5077782" y="1524133"/>
                  <a:pt x="5077824" y="1493044"/>
                </a:cubicBezTo>
                <a:cubicBezTo>
                  <a:pt x="5076512" y="1487460"/>
                  <a:pt x="5076453" y="1481838"/>
                  <a:pt x="5076453" y="1476202"/>
                </a:cubicBezTo>
                <a:lnTo>
                  <a:pt x="5077047" y="1464852"/>
                </a:lnTo>
                <a:lnTo>
                  <a:pt x="5077545" y="1464884"/>
                </a:lnTo>
                <a:close/>
                <a:moveTo>
                  <a:pt x="5063783" y="1464394"/>
                </a:moveTo>
                <a:lnTo>
                  <a:pt x="5063809" y="1464884"/>
                </a:lnTo>
                <a:lnTo>
                  <a:pt x="5064307" y="1464852"/>
                </a:lnTo>
                <a:lnTo>
                  <a:pt x="5064902" y="1476202"/>
                </a:lnTo>
                <a:cubicBezTo>
                  <a:pt x="5064902" y="1481838"/>
                  <a:pt x="5064842" y="1487460"/>
                  <a:pt x="5063530" y="1493044"/>
                </a:cubicBezTo>
                <a:cubicBezTo>
                  <a:pt x="5063572" y="1524133"/>
                  <a:pt x="5061122" y="1554782"/>
                  <a:pt x="5056063" y="1584794"/>
                </a:cubicBezTo>
                <a:lnTo>
                  <a:pt x="5055525" y="1591418"/>
                </a:lnTo>
                <a:cubicBezTo>
                  <a:pt x="5055355" y="1591423"/>
                  <a:pt x="5055187" y="1591427"/>
                  <a:pt x="5055019" y="1591480"/>
                </a:cubicBezTo>
                <a:cubicBezTo>
                  <a:pt x="5004744" y="1941574"/>
                  <a:pt x="4723705" y="2220146"/>
                  <a:pt x="4364853" y="2279078"/>
                </a:cubicBezTo>
                <a:lnTo>
                  <a:pt x="4364737" y="2280217"/>
                </a:lnTo>
                <a:cubicBezTo>
                  <a:pt x="4359427" y="2281220"/>
                  <a:pt x="4354098" y="2282161"/>
                  <a:pt x="4348521" y="2281745"/>
                </a:cubicBezTo>
                <a:cubicBezTo>
                  <a:pt x="4317350" y="2287255"/>
                  <a:pt x="4285468" y="2290213"/>
                  <a:pt x="4253094" y="2290736"/>
                </a:cubicBezTo>
                <a:lnTo>
                  <a:pt x="4235976" y="2292349"/>
                </a:lnTo>
                <a:lnTo>
                  <a:pt x="4235950" y="2291858"/>
                </a:lnTo>
                <a:lnTo>
                  <a:pt x="4235451" y="2291891"/>
                </a:lnTo>
                <a:cubicBezTo>
                  <a:pt x="4234885" y="2288119"/>
                  <a:pt x="4234858" y="2284333"/>
                  <a:pt x="4234858" y="2280541"/>
                </a:cubicBezTo>
                <a:cubicBezTo>
                  <a:pt x="4234858" y="2274903"/>
                  <a:pt x="4234916" y="2269279"/>
                  <a:pt x="4236228" y="2263693"/>
                </a:cubicBezTo>
                <a:cubicBezTo>
                  <a:pt x="4236186" y="2232611"/>
                  <a:pt x="4238636" y="2201969"/>
                  <a:pt x="4243692" y="2171962"/>
                </a:cubicBezTo>
                <a:lnTo>
                  <a:pt x="4244233" y="2165325"/>
                </a:lnTo>
                <a:cubicBezTo>
                  <a:pt x="4244401" y="2165320"/>
                  <a:pt x="4244571" y="2165315"/>
                  <a:pt x="4244738" y="2165262"/>
                </a:cubicBezTo>
                <a:cubicBezTo>
                  <a:pt x="4295015" y="1815167"/>
                  <a:pt x="4576054" y="1536596"/>
                  <a:pt x="4934904" y="1477664"/>
                </a:cubicBezTo>
                <a:lnTo>
                  <a:pt x="4935021" y="1476525"/>
                </a:lnTo>
                <a:cubicBezTo>
                  <a:pt x="4940330" y="1475523"/>
                  <a:pt x="4945658" y="1474582"/>
                  <a:pt x="4951234" y="1474998"/>
                </a:cubicBezTo>
                <a:cubicBezTo>
                  <a:pt x="4982417" y="1469485"/>
                  <a:pt x="5014310" y="1466527"/>
                  <a:pt x="5046695" y="1466004"/>
                </a:cubicBezTo>
                <a:close/>
                <a:moveTo>
                  <a:pt x="3385420" y="1464394"/>
                </a:moveTo>
                <a:lnTo>
                  <a:pt x="3402507" y="1466004"/>
                </a:lnTo>
                <a:cubicBezTo>
                  <a:pt x="3434893" y="1466527"/>
                  <a:pt x="3466785" y="1469485"/>
                  <a:pt x="3497969" y="1474998"/>
                </a:cubicBezTo>
                <a:cubicBezTo>
                  <a:pt x="3503545" y="1474582"/>
                  <a:pt x="3508873" y="1475523"/>
                  <a:pt x="3514181" y="1476525"/>
                </a:cubicBezTo>
                <a:lnTo>
                  <a:pt x="3514298" y="1477664"/>
                </a:lnTo>
                <a:cubicBezTo>
                  <a:pt x="3873149" y="1536596"/>
                  <a:pt x="4154188" y="1815167"/>
                  <a:pt x="4204464" y="2165262"/>
                </a:cubicBezTo>
                <a:cubicBezTo>
                  <a:pt x="4204632" y="2165315"/>
                  <a:pt x="4204801" y="2165320"/>
                  <a:pt x="4204970" y="2165325"/>
                </a:cubicBezTo>
                <a:lnTo>
                  <a:pt x="4205510" y="2171962"/>
                </a:lnTo>
                <a:cubicBezTo>
                  <a:pt x="4210567" y="2201969"/>
                  <a:pt x="4213016" y="2232611"/>
                  <a:pt x="4212974" y="2263693"/>
                </a:cubicBezTo>
                <a:cubicBezTo>
                  <a:pt x="4214286" y="2269279"/>
                  <a:pt x="4214345" y="2274903"/>
                  <a:pt x="4214345" y="2280541"/>
                </a:cubicBezTo>
                <a:cubicBezTo>
                  <a:pt x="4214345" y="2284333"/>
                  <a:pt x="4214318" y="2288119"/>
                  <a:pt x="4213752" y="2291891"/>
                </a:cubicBezTo>
                <a:lnTo>
                  <a:pt x="4213253" y="2291858"/>
                </a:lnTo>
                <a:lnTo>
                  <a:pt x="4213227" y="2292349"/>
                </a:lnTo>
                <a:lnTo>
                  <a:pt x="4196108" y="2290736"/>
                </a:lnTo>
                <a:cubicBezTo>
                  <a:pt x="4163734" y="2290213"/>
                  <a:pt x="4131854" y="2287255"/>
                  <a:pt x="4100682" y="2281745"/>
                </a:cubicBezTo>
                <a:cubicBezTo>
                  <a:pt x="4095105" y="2282161"/>
                  <a:pt x="4089776" y="2281220"/>
                  <a:pt x="4084465" y="2280217"/>
                </a:cubicBezTo>
                <a:lnTo>
                  <a:pt x="4084349" y="2279078"/>
                </a:lnTo>
                <a:cubicBezTo>
                  <a:pt x="3725498" y="2220146"/>
                  <a:pt x="3444459" y="1941574"/>
                  <a:pt x="3394183" y="1591480"/>
                </a:cubicBezTo>
                <a:cubicBezTo>
                  <a:pt x="3394016" y="1591427"/>
                  <a:pt x="3393847" y="1591423"/>
                  <a:pt x="3393678" y="1591418"/>
                </a:cubicBezTo>
                <a:lnTo>
                  <a:pt x="3393139" y="1584794"/>
                </a:lnTo>
                <a:cubicBezTo>
                  <a:pt x="3388081" y="1554782"/>
                  <a:pt x="3385630" y="1524133"/>
                  <a:pt x="3385672" y="1493044"/>
                </a:cubicBezTo>
                <a:cubicBezTo>
                  <a:pt x="3384360" y="1487460"/>
                  <a:pt x="3384302" y="1481838"/>
                  <a:pt x="3384302" y="1476202"/>
                </a:cubicBezTo>
                <a:lnTo>
                  <a:pt x="3384896" y="1464852"/>
                </a:lnTo>
                <a:lnTo>
                  <a:pt x="3385394" y="1464884"/>
                </a:lnTo>
                <a:close/>
                <a:moveTo>
                  <a:pt x="3371632" y="1464394"/>
                </a:moveTo>
                <a:lnTo>
                  <a:pt x="3371658" y="1464884"/>
                </a:lnTo>
                <a:lnTo>
                  <a:pt x="3372156" y="1464852"/>
                </a:lnTo>
                <a:lnTo>
                  <a:pt x="3372750" y="1476202"/>
                </a:lnTo>
                <a:cubicBezTo>
                  <a:pt x="3372750" y="1481838"/>
                  <a:pt x="3372691" y="1487460"/>
                  <a:pt x="3371379" y="1493044"/>
                </a:cubicBezTo>
                <a:cubicBezTo>
                  <a:pt x="3371421" y="1524133"/>
                  <a:pt x="3368971" y="1554782"/>
                  <a:pt x="3363912" y="1584794"/>
                </a:cubicBezTo>
                <a:lnTo>
                  <a:pt x="3363374" y="1591418"/>
                </a:lnTo>
                <a:cubicBezTo>
                  <a:pt x="3363204" y="1591423"/>
                  <a:pt x="3363036" y="1591427"/>
                  <a:pt x="3362868" y="1591480"/>
                </a:cubicBezTo>
                <a:cubicBezTo>
                  <a:pt x="3312593" y="1941574"/>
                  <a:pt x="3031554" y="2220146"/>
                  <a:pt x="2672703" y="2279078"/>
                </a:cubicBezTo>
                <a:lnTo>
                  <a:pt x="2672586" y="2280217"/>
                </a:lnTo>
                <a:cubicBezTo>
                  <a:pt x="2667276" y="2281220"/>
                  <a:pt x="2661947" y="2282161"/>
                  <a:pt x="2656370" y="2281745"/>
                </a:cubicBezTo>
                <a:cubicBezTo>
                  <a:pt x="2625198" y="2287255"/>
                  <a:pt x="2593318" y="2290213"/>
                  <a:pt x="2560943" y="2290736"/>
                </a:cubicBezTo>
                <a:lnTo>
                  <a:pt x="2543825" y="2292349"/>
                </a:lnTo>
                <a:lnTo>
                  <a:pt x="2543799" y="2291858"/>
                </a:lnTo>
                <a:lnTo>
                  <a:pt x="2543300" y="2291891"/>
                </a:lnTo>
                <a:cubicBezTo>
                  <a:pt x="2542734" y="2288119"/>
                  <a:pt x="2542707" y="2284333"/>
                  <a:pt x="2542707" y="2280541"/>
                </a:cubicBezTo>
                <a:cubicBezTo>
                  <a:pt x="2542707" y="2274903"/>
                  <a:pt x="2542765" y="2269279"/>
                  <a:pt x="2544077" y="2263693"/>
                </a:cubicBezTo>
                <a:cubicBezTo>
                  <a:pt x="2544035" y="2232611"/>
                  <a:pt x="2546485" y="2201969"/>
                  <a:pt x="2551541" y="2171962"/>
                </a:cubicBezTo>
                <a:lnTo>
                  <a:pt x="2552082" y="2165325"/>
                </a:lnTo>
                <a:cubicBezTo>
                  <a:pt x="2552250" y="2165320"/>
                  <a:pt x="2552420" y="2165315"/>
                  <a:pt x="2552587" y="2165262"/>
                </a:cubicBezTo>
                <a:cubicBezTo>
                  <a:pt x="2602864" y="1815167"/>
                  <a:pt x="2883903" y="1536596"/>
                  <a:pt x="3242753" y="1477664"/>
                </a:cubicBezTo>
                <a:lnTo>
                  <a:pt x="3242870" y="1476525"/>
                </a:lnTo>
                <a:cubicBezTo>
                  <a:pt x="3248179" y="1475523"/>
                  <a:pt x="3253507" y="1474582"/>
                  <a:pt x="3259083" y="1474998"/>
                </a:cubicBezTo>
                <a:cubicBezTo>
                  <a:pt x="3290266" y="1469485"/>
                  <a:pt x="3322159" y="1466527"/>
                  <a:pt x="3354544" y="1466004"/>
                </a:cubicBezTo>
                <a:close/>
                <a:moveTo>
                  <a:pt x="1693269" y="1464394"/>
                </a:moveTo>
                <a:lnTo>
                  <a:pt x="1710356" y="1466004"/>
                </a:lnTo>
                <a:cubicBezTo>
                  <a:pt x="1742742" y="1466527"/>
                  <a:pt x="1774634" y="1469485"/>
                  <a:pt x="1805818" y="1474998"/>
                </a:cubicBezTo>
                <a:cubicBezTo>
                  <a:pt x="1811394" y="1474582"/>
                  <a:pt x="1816722" y="1475523"/>
                  <a:pt x="1822030" y="1476525"/>
                </a:cubicBezTo>
                <a:lnTo>
                  <a:pt x="1822148" y="1477664"/>
                </a:lnTo>
                <a:cubicBezTo>
                  <a:pt x="2180998" y="1536596"/>
                  <a:pt x="2462037" y="1815167"/>
                  <a:pt x="2512313" y="2165262"/>
                </a:cubicBezTo>
                <a:cubicBezTo>
                  <a:pt x="2512481" y="2165315"/>
                  <a:pt x="2512650" y="2165320"/>
                  <a:pt x="2512819" y="2165325"/>
                </a:cubicBezTo>
                <a:lnTo>
                  <a:pt x="2513359" y="2171962"/>
                </a:lnTo>
                <a:cubicBezTo>
                  <a:pt x="2518416" y="2201969"/>
                  <a:pt x="2520865" y="2232611"/>
                  <a:pt x="2520823" y="2263693"/>
                </a:cubicBezTo>
                <a:cubicBezTo>
                  <a:pt x="2522135" y="2269279"/>
                  <a:pt x="2522194" y="2274903"/>
                  <a:pt x="2522194" y="2280541"/>
                </a:cubicBezTo>
                <a:cubicBezTo>
                  <a:pt x="2522194" y="2284333"/>
                  <a:pt x="2522167" y="2288119"/>
                  <a:pt x="2521601" y="2291891"/>
                </a:cubicBezTo>
                <a:lnTo>
                  <a:pt x="2521102" y="2291858"/>
                </a:lnTo>
                <a:lnTo>
                  <a:pt x="2521076" y="2292349"/>
                </a:lnTo>
                <a:lnTo>
                  <a:pt x="2503957" y="2290736"/>
                </a:lnTo>
                <a:cubicBezTo>
                  <a:pt x="2471583" y="2290213"/>
                  <a:pt x="2439703" y="2287255"/>
                  <a:pt x="2408531" y="2281745"/>
                </a:cubicBezTo>
                <a:cubicBezTo>
                  <a:pt x="2402954" y="2282161"/>
                  <a:pt x="2397625" y="2281220"/>
                  <a:pt x="2392314" y="2280217"/>
                </a:cubicBezTo>
                <a:lnTo>
                  <a:pt x="2392198" y="2279078"/>
                </a:lnTo>
                <a:cubicBezTo>
                  <a:pt x="2033347" y="2220146"/>
                  <a:pt x="1752308" y="1941574"/>
                  <a:pt x="1702032" y="1591480"/>
                </a:cubicBezTo>
                <a:cubicBezTo>
                  <a:pt x="1701865" y="1591427"/>
                  <a:pt x="1701696" y="1591423"/>
                  <a:pt x="1701527" y="1591418"/>
                </a:cubicBezTo>
                <a:lnTo>
                  <a:pt x="1700989" y="1584794"/>
                </a:lnTo>
                <a:cubicBezTo>
                  <a:pt x="1695930" y="1554782"/>
                  <a:pt x="1693479" y="1524133"/>
                  <a:pt x="1693521" y="1493044"/>
                </a:cubicBezTo>
                <a:cubicBezTo>
                  <a:pt x="1692209" y="1487460"/>
                  <a:pt x="1692151" y="1481838"/>
                  <a:pt x="1692151" y="1476202"/>
                </a:cubicBezTo>
                <a:lnTo>
                  <a:pt x="1692745" y="1464852"/>
                </a:lnTo>
                <a:lnTo>
                  <a:pt x="1693243" y="1464884"/>
                </a:lnTo>
                <a:close/>
                <a:moveTo>
                  <a:pt x="1679481" y="1464394"/>
                </a:moveTo>
                <a:lnTo>
                  <a:pt x="1679507" y="1464884"/>
                </a:lnTo>
                <a:lnTo>
                  <a:pt x="1680005" y="1464852"/>
                </a:lnTo>
                <a:lnTo>
                  <a:pt x="1680599" y="1476202"/>
                </a:lnTo>
                <a:cubicBezTo>
                  <a:pt x="1680599" y="1481838"/>
                  <a:pt x="1680540" y="1487460"/>
                  <a:pt x="1679228" y="1493044"/>
                </a:cubicBezTo>
                <a:cubicBezTo>
                  <a:pt x="1679270" y="1524133"/>
                  <a:pt x="1676820" y="1554782"/>
                  <a:pt x="1671761" y="1584794"/>
                </a:cubicBezTo>
                <a:lnTo>
                  <a:pt x="1671223" y="1591418"/>
                </a:lnTo>
                <a:cubicBezTo>
                  <a:pt x="1671053" y="1591423"/>
                  <a:pt x="1670885" y="1591427"/>
                  <a:pt x="1670717" y="1591480"/>
                </a:cubicBezTo>
                <a:cubicBezTo>
                  <a:pt x="1620442" y="1941574"/>
                  <a:pt x="1339403" y="2220146"/>
                  <a:pt x="980552" y="2279078"/>
                </a:cubicBezTo>
                <a:lnTo>
                  <a:pt x="980435" y="2280217"/>
                </a:lnTo>
                <a:cubicBezTo>
                  <a:pt x="975125" y="2281220"/>
                  <a:pt x="969796" y="2282161"/>
                  <a:pt x="964219" y="2281745"/>
                </a:cubicBezTo>
                <a:cubicBezTo>
                  <a:pt x="933047" y="2287255"/>
                  <a:pt x="901167" y="2290213"/>
                  <a:pt x="868792" y="2290736"/>
                </a:cubicBezTo>
                <a:lnTo>
                  <a:pt x="851674" y="2292349"/>
                </a:lnTo>
                <a:lnTo>
                  <a:pt x="851648" y="2291858"/>
                </a:lnTo>
                <a:lnTo>
                  <a:pt x="851149" y="2291891"/>
                </a:lnTo>
                <a:cubicBezTo>
                  <a:pt x="850583" y="2288119"/>
                  <a:pt x="850556" y="2284333"/>
                  <a:pt x="850556" y="2280541"/>
                </a:cubicBezTo>
                <a:cubicBezTo>
                  <a:pt x="850556" y="2274903"/>
                  <a:pt x="850614" y="2269279"/>
                  <a:pt x="851926" y="2263693"/>
                </a:cubicBezTo>
                <a:cubicBezTo>
                  <a:pt x="851884" y="2232611"/>
                  <a:pt x="854334" y="2201969"/>
                  <a:pt x="859390" y="2171962"/>
                </a:cubicBezTo>
                <a:lnTo>
                  <a:pt x="859931" y="2165325"/>
                </a:lnTo>
                <a:cubicBezTo>
                  <a:pt x="860099" y="2165320"/>
                  <a:pt x="860269" y="2165315"/>
                  <a:pt x="860436" y="2165262"/>
                </a:cubicBezTo>
                <a:cubicBezTo>
                  <a:pt x="910713" y="1815167"/>
                  <a:pt x="1191752" y="1536596"/>
                  <a:pt x="1550602" y="1477664"/>
                </a:cubicBezTo>
                <a:lnTo>
                  <a:pt x="1550719" y="1476525"/>
                </a:lnTo>
                <a:cubicBezTo>
                  <a:pt x="1556028" y="1475523"/>
                  <a:pt x="1561356" y="1474582"/>
                  <a:pt x="1566932" y="1474998"/>
                </a:cubicBezTo>
                <a:cubicBezTo>
                  <a:pt x="1598115" y="1469485"/>
                  <a:pt x="1630008" y="1466527"/>
                  <a:pt x="1662393" y="1466004"/>
                </a:cubicBezTo>
                <a:close/>
                <a:moveTo>
                  <a:pt x="1118" y="1464394"/>
                </a:moveTo>
                <a:lnTo>
                  <a:pt x="18205" y="1466004"/>
                </a:lnTo>
                <a:cubicBezTo>
                  <a:pt x="50591" y="1466527"/>
                  <a:pt x="82483" y="1469485"/>
                  <a:pt x="113667" y="1474998"/>
                </a:cubicBezTo>
                <a:cubicBezTo>
                  <a:pt x="119243" y="1474582"/>
                  <a:pt x="124571" y="1475523"/>
                  <a:pt x="129879" y="1476525"/>
                </a:cubicBezTo>
                <a:lnTo>
                  <a:pt x="129997" y="1477664"/>
                </a:lnTo>
                <a:cubicBezTo>
                  <a:pt x="488847" y="1536596"/>
                  <a:pt x="769886" y="1815167"/>
                  <a:pt x="820162" y="2165262"/>
                </a:cubicBezTo>
                <a:cubicBezTo>
                  <a:pt x="820330" y="2165315"/>
                  <a:pt x="820499" y="2165320"/>
                  <a:pt x="820668" y="2165325"/>
                </a:cubicBezTo>
                <a:lnTo>
                  <a:pt x="821208" y="2171962"/>
                </a:lnTo>
                <a:cubicBezTo>
                  <a:pt x="826265" y="2201969"/>
                  <a:pt x="828714" y="2232611"/>
                  <a:pt x="828672" y="2263693"/>
                </a:cubicBezTo>
                <a:cubicBezTo>
                  <a:pt x="829984" y="2269279"/>
                  <a:pt x="830043" y="2274903"/>
                  <a:pt x="830043" y="2280541"/>
                </a:cubicBezTo>
                <a:cubicBezTo>
                  <a:pt x="830043" y="2284333"/>
                  <a:pt x="830016" y="2288119"/>
                  <a:pt x="829450" y="2291891"/>
                </a:cubicBezTo>
                <a:lnTo>
                  <a:pt x="828951" y="2291858"/>
                </a:lnTo>
                <a:lnTo>
                  <a:pt x="828925" y="2292349"/>
                </a:lnTo>
                <a:lnTo>
                  <a:pt x="811806" y="2290736"/>
                </a:lnTo>
                <a:cubicBezTo>
                  <a:pt x="779432" y="2290213"/>
                  <a:pt x="747552" y="2287255"/>
                  <a:pt x="716380" y="2281745"/>
                </a:cubicBezTo>
                <a:cubicBezTo>
                  <a:pt x="710803" y="2282161"/>
                  <a:pt x="705474" y="2281220"/>
                  <a:pt x="700163" y="2280217"/>
                </a:cubicBezTo>
                <a:lnTo>
                  <a:pt x="700047" y="2279078"/>
                </a:lnTo>
                <a:cubicBezTo>
                  <a:pt x="341196" y="2220146"/>
                  <a:pt x="60157" y="1941574"/>
                  <a:pt x="9881" y="1591480"/>
                </a:cubicBezTo>
                <a:cubicBezTo>
                  <a:pt x="9714" y="1591427"/>
                  <a:pt x="9545" y="1591423"/>
                  <a:pt x="9376" y="1591418"/>
                </a:cubicBezTo>
                <a:lnTo>
                  <a:pt x="8837" y="1584794"/>
                </a:lnTo>
                <a:cubicBezTo>
                  <a:pt x="3779" y="1554782"/>
                  <a:pt x="1328" y="1524133"/>
                  <a:pt x="1370" y="1493044"/>
                </a:cubicBezTo>
                <a:cubicBezTo>
                  <a:pt x="58" y="1487460"/>
                  <a:pt x="0" y="1481838"/>
                  <a:pt x="0" y="1476202"/>
                </a:cubicBezTo>
                <a:lnTo>
                  <a:pt x="594" y="1464852"/>
                </a:lnTo>
                <a:lnTo>
                  <a:pt x="1092" y="1464884"/>
                </a:lnTo>
                <a:close/>
                <a:moveTo>
                  <a:pt x="7762529" y="750600"/>
                </a:moveTo>
                <a:cubicBezTo>
                  <a:pt x="7815805" y="1021506"/>
                  <a:pt x="8030648" y="1236303"/>
                  <a:pt x="8305838" y="1295446"/>
                </a:cubicBezTo>
                <a:cubicBezTo>
                  <a:pt x="8252563" y="1024540"/>
                  <a:pt x="8037719" y="809743"/>
                  <a:pt x="7762529" y="750600"/>
                </a:cubicBezTo>
                <a:close/>
                <a:moveTo>
                  <a:pt x="7455280" y="750600"/>
                </a:moveTo>
                <a:cubicBezTo>
                  <a:pt x="7180090" y="809743"/>
                  <a:pt x="6965246" y="1024540"/>
                  <a:pt x="6911971" y="1295446"/>
                </a:cubicBezTo>
                <a:cubicBezTo>
                  <a:pt x="7187161" y="1236303"/>
                  <a:pt x="7402004" y="1021506"/>
                  <a:pt x="7455280" y="750600"/>
                </a:cubicBezTo>
                <a:close/>
                <a:moveTo>
                  <a:pt x="6070378" y="750600"/>
                </a:moveTo>
                <a:cubicBezTo>
                  <a:pt x="6123654" y="1021506"/>
                  <a:pt x="6338497" y="1236303"/>
                  <a:pt x="6613687" y="1295446"/>
                </a:cubicBezTo>
                <a:cubicBezTo>
                  <a:pt x="6560412" y="1024540"/>
                  <a:pt x="6345568" y="809743"/>
                  <a:pt x="6070378" y="750600"/>
                </a:cubicBezTo>
                <a:close/>
                <a:moveTo>
                  <a:pt x="5763129" y="750600"/>
                </a:moveTo>
                <a:cubicBezTo>
                  <a:pt x="5487939" y="809743"/>
                  <a:pt x="5273095" y="1024540"/>
                  <a:pt x="5219820" y="1295446"/>
                </a:cubicBezTo>
                <a:cubicBezTo>
                  <a:pt x="5495010" y="1236303"/>
                  <a:pt x="5709853" y="1021506"/>
                  <a:pt x="5763129" y="750600"/>
                </a:cubicBezTo>
                <a:close/>
                <a:moveTo>
                  <a:pt x="4378227" y="750600"/>
                </a:moveTo>
                <a:cubicBezTo>
                  <a:pt x="4431503" y="1021506"/>
                  <a:pt x="4646346" y="1236303"/>
                  <a:pt x="4921536" y="1295446"/>
                </a:cubicBezTo>
                <a:cubicBezTo>
                  <a:pt x="4868261" y="1024540"/>
                  <a:pt x="4653417" y="809743"/>
                  <a:pt x="4378227" y="750600"/>
                </a:cubicBezTo>
                <a:close/>
                <a:moveTo>
                  <a:pt x="4070978" y="750600"/>
                </a:moveTo>
                <a:cubicBezTo>
                  <a:pt x="3795788" y="809743"/>
                  <a:pt x="3580944" y="1024540"/>
                  <a:pt x="3527669" y="1295446"/>
                </a:cubicBezTo>
                <a:cubicBezTo>
                  <a:pt x="3802859" y="1236303"/>
                  <a:pt x="4017702" y="1021506"/>
                  <a:pt x="4070978" y="750600"/>
                </a:cubicBezTo>
                <a:close/>
                <a:moveTo>
                  <a:pt x="2686076" y="750600"/>
                </a:moveTo>
                <a:cubicBezTo>
                  <a:pt x="2739352" y="1021506"/>
                  <a:pt x="2954195" y="1236303"/>
                  <a:pt x="3229385" y="1295446"/>
                </a:cubicBezTo>
                <a:cubicBezTo>
                  <a:pt x="3176110" y="1024540"/>
                  <a:pt x="2961266" y="809743"/>
                  <a:pt x="2686076" y="750600"/>
                </a:cubicBezTo>
                <a:close/>
                <a:moveTo>
                  <a:pt x="2378827" y="750600"/>
                </a:moveTo>
                <a:cubicBezTo>
                  <a:pt x="2103637" y="809743"/>
                  <a:pt x="1888793" y="1024540"/>
                  <a:pt x="1835518" y="1295446"/>
                </a:cubicBezTo>
                <a:cubicBezTo>
                  <a:pt x="2110708" y="1236303"/>
                  <a:pt x="2325551" y="1021506"/>
                  <a:pt x="2378827" y="750600"/>
                </a:cubicBezTo>
                <a:close/>
                <a:moveTo>
                  <a:pt x="993925" y="750600"/>
                </a:moveTo>
                <a:cubicBezTo>
                  <a:pt x="1047201" y="1021506"/>
                  <a:pt x="1262044" y="1236303"/>
                  <a:pt x="1537234" y="1295446"/>
                </a:cubicBezTo>
                <a:cubicBezTo>
                  <a:pt x="1483959" y="1024540"/>
                  <a:pt x="1269115" y="809743"/>
                  <a:pt x="993925" y="750600"/>
                </a:cubicBezTo>
                <a:close/>
                <a:moveTo>
                  <a:pt x="686676" y="750600"/>
                </a:moveTo>
                <a:cubicBezTo>
                  <a:pt x="411486" y="809743"/>
                  <a:pt x="196642" y="1024540"/>
                  <a:pt x="143367" y="1295446"/>
                </a:cubicBezTo>
                <a:cubicBezTo>
                  <a:pt x="418557" y="1236303"/>
                  <a:pt x="633400" y="1021506"/>
                  <a:pt x="686676" y="750600"/>
                </a:cubicBezTo>
                <a:close/>
                <a:moveTo>
                  <a:pt x="9139239" y="624486"/>
                </a:moveTo>
                <a:lnTo>
                  <a:pt x="9139239" y="752995"/>
                </a:lnTo>
                <a:lnTo>
                  <a:pt x="9047261" y="779881"/>
                </a:lnTo>
                <a:cubicBezTo>
                  <a:pt x="8821055" y="864319"/>
                  <a:pt x="8650738" y="1058403"/>
                  <a:pt x="8604122" y="1295446"/>
                </a:cubicBezTo>
                <a:cubicBezTo>
                  <a:pt x="8844913" y="1243696"/>
                  <a:pt x="9039501" y="1072773"/>
                  <a:pt x="9120077" y="849365"/>
                </a:cubicBezTo>
                <a:lnTo>
                  <a:pt x="9139239" y="780178"/>
                </a:lnTo>
                <a:lnTo>
                  <a:pt x="9139239" y="1085737"/>
                </a:lnTo>
                <a:lnTo>
                  <a:pt x="9135069" y="1092549"/>
                </a:lnTo>
                <a:cubicBezTo>
                  <a:pt x="9008919" y="1266178"/>
                  <a:pt x="8815033" y="1389778"/>
                  <a:pt x="8590751" y="1426902"/>
                </a:cubicBezTo>
                <a:lnTo>
                  <a:pt x="8590635" y="1428050"/>
                </a:lnTo>
                <a:cubicBezTo>
                  <a:pt x="8585324" y="1429061"/>
                  <a:pt x="8579995" y="1430009"/>
                  <a:pt x="8574418" y="1429590"/>
                </a:cubicBezTo>
                <a:cubicBezTo>
                  <a:pt x="8543246" y="1435144"/>
                  <a:pt x="8511366" y="1438125"/>
                  <a:pt x="8478991" y="1438652"/>
                </a:cubicBezTo>
                <a:lnTo>
                  <a:pt x="8461873" y="1440278"/>
                </a:lnTo>
                <a:lnTo>
                  <a:pt x="8461847" y="1439783"/>
                </a:lnTo>
                <a:lnTo>
                  <a:pt x="8461348" y="1439816"/>
                </a:lnTo>
                <a:cubicBezTo>
                  <a:pt x="8460782" y="1436014"/>
                  <a:pt x="8460755" y="1432198"/>
                  <a:pt x="8460755" y="1428376"/>
                </a:cubicBezTo>
                <a:cubicBezTo>
                  <a:pt x="8460755" y="1422694"/>
                  <a:pt x="8460814" y="1417025"/>
                  <a:pt x="8462126" y="1411395"/>
                </a:cubicBezTo>
                <a:cubicBezTo>
                  <a:pt x="8462083" y="1380067"/>
                  <a:pt x="8464533" y="1349182"/>
                  <a:pt x="8469590" y="1318938"/>
                </a:cubicBezTo>
                <a:lnTo>
                  <a:pt x="8470130" y="1312248"/>
                </a:lnTo>
                <a:cubicBezTo>
                  <a:pt x="8470299" y="1312243"/>
                  <a:pt x="8470468" y="1312238"/>
                  <a:pt x="8470636" y="1312185"/>
                </a:cubicBezTo>
                <a:cubicBezTo>
                  <a:pt x="8514628" y="1003427"/>
                  <a:pt x="8735297" y="749863"/>
                  <a:pt x="9030178" y="651504"/>
                </a:cubicBezTo>
                <a:close/>
                <a:moveTo>
                  <a:pt x="7620280" y="605769"/>
                </a:moveTo>
                <a:lnTo>
                  <a:pt x="7637367" y="607392"/>
                </a:lnTo>
                <a:cubicBezTo>
                  <a:pt x="7669753" y="607919"/>
                  <a:pt x="7701646" y="610900"/>
                  <a:pt x="7732829" y="616457"/>
                </a:cubicBezTo>
                <a:cubicBezTo>
                  <a:pt x="7738405" y="616038"/>
                  <a:pt x="7743733" y="616986"/>
                  <a:pt x="7749042" y="617996"/>
                </a:cubicBezTo>
                <a:lnTo>
                  <a:pt x="7749159" y="619144"/>
                </a:lnTo>
                <a:cubicBezTo>
                  <a:pt x="8108009" y="678542"/>
                  <a:pt x="8389048" y="959319"/>
                  <a:pt x="8439324" y="1312185"/>
                </a:cubicBezTo>
                <a:cubicBezTo>
                  <a:pt x="8439492" y="1312238"/>
                  <a:pt x="8439661" y="1312243"/>
                  <a:pt x="8439830" y="1312248"/>
                </a:cubicBezTo>
                <a:lnTo>
                  <a:pt x="8440370" y="1318938"/>
                </a:lnTo>
                <a:cubicBezTo>
                  <a:pt x="8445427" y="1349182"/>
                  <a:pt x="8447877" y="1380067"/>
                  <a:pt x="8447834" y="1411395"/>
                </a:cubicBezTo>
                <a:cubicBezTo>
                  <a:pt x="8449146" y="1417025"/>
                  <a:pt x="8449205" y="1422694"/>
                  <a:pt x="8449205" y="1428376"/>
                </a:cubicBezTo>
                <a:cubicBezTo>
                  <a:pt x="8449205" y="1432198"/>
                  <a:pt x="8449178" y="1436014"/>
                  <a:pt x="8448612" y="1439816"/>
                </a:cubicBezTo>
                <a:lnTo>
                  <a:pt x="8448113" y="1439783"/>
                </a:lnTo>
                <a:lnTo>
                  <a:pt x="8448087" y="1440278"/>
                </a:lnTo>
                <a:lnTo>
                  <a:pt x="8430969" y="1438652"/>
                </a:lnTo>
                <a:cubicBezTo>
                  <a:pt x="8398594" y="1438125"/>
                  <a:pt x="8366714" y="1435144"/>
                  <a:pt x="8335542" y="1429590"/>
                </a:cubicBezTo>
                <a:cubicBezTo>
                  <a:pt x="8329965" y="1430009"/>
                  <a:pt x="8324636" y="1429061"/>
                  <a:pt x="8319325" y="1428050"/>
                </a:cubicBezTo>
                <a:lnTo>
                  <a:pt x="8319209" y="1426902"/>
                </a:lnTo>
                <a:cubicBezTo>
                  <a:pt x="7960358" y="1367503"/>
                  <a:pt x="7679319" y="1086726"/>
                  <a:pt x="7629044" y="733861"/>
                </a:cubicBezTo>
                <a:cubicBezTo>
                  <a:pt x="7628876" y="733808"/>
                  <a:pt x="7628708" y="733803"/>
                  <a:pt x="7628538" y="733798"/>
                </a:cubicBezTo>
                <a:lnTo>
                  <a:pt x="7628000" y="727122"/>
                </a:lnTo>
                <a:cubicBezTo>
                  <a:pt x="7622941" y="696872"/>
                  <a:pt x="7620490" y="665981"/>
                  <a:pt x="7620533" y="634646"/>
                </a:cubicBezTo>
                <a:cubicBezTo>
                  <a:pt x="7619221" y="629018"/>
                  <a:pt x="7619162" y="623351"/>
                  <a:pt x="7619162" y="617670"/>
                </a:cubicBezTo>
                <a:lnTo>
                  <a:pt x="7619756" y="606230"/>
                </a:lnTo>
                <a:lnTo>
                  <a:pt x="7620254" y="606263"/>
                </a:lnTo>
                <a:close/>
                <a:moveTo>
                  <a:pt x="7597529" y="605769"/>
                </a:moveTo>
                <a:lnTo>
                  <a:pt x="7597555" y="606263"/>
                </a:lnTo>
                <a:lnTo>
                  <a:pt x="7598053" y="606230"/>
                </a:lnTo>
                <a:lnTo>
                  <a:pt x="7598647" y="617670"/>
                </a:lnTo>
                <a:cubicBezTo>
                  <a:pt x="7598647" y="623351"/>
                  <a:pt x="7598588" y="629018"/>
                  <a:pt x="7597276" y="634646"/>
                </a:cubicBezTo>
                <a:cubicBezTo>
                  <a:pt x="7597319" y="665981"/>
                  <a:pt x="7594868" y="696872"/>
                  <a:pt x="7589809" y="727122"/>
                </a:cubicBezTo>
                <a:lnTo>
                  <a:pt x="7589271" y="733798"/>
                </a:lnTo>
                <a:cubicBezTo>
                  <a:pt x="7589101" y="733803"/>
                  <a:pt x="7588933" y="733808"/>
                  <a:pt x="7588765" y="733861"/>
                </a:cubicBezTo>
                <a:cubicBezTo>
                  <a:pt x="7538490" y="1086726"/>
                  <a:pt x="7257451" y="1367503"/>
                  <a:pt x="6898600" y="1426902"/>
                </a:cubicBezTo>
                <a:lnTo>
                  <a:pt x="6898484" y="1428050"/>
                </a:lnTo>
                <a:cubicBezTo>
                  <a:pt x="6893173" y="1429061"/>
                  <a:pt x="6887844" y="1430009"/>
                  <a:pt x="6882267" y="1429590"/>
                </a:cubicBezTo>
                <a:cubicBezTo>
                  <a:pt x="6851095" y="1435144"/>
                  <a:pt x="6819215" y="1438125"/>
                  <a:pt x="6786841" y="1438652"/>
                </a:cubicBezTo>
                <a:lnTo>
                  <a:pt x="6769722" y="1440278"/>
                </a:lnTo>
                <a:lnTo>
                  <a:pt x="6769696" y="1439783"/>
                </a:lnTo>
                <a:lnTo>
                  <a:pt x="6769197" y="1439816"/>
                </a:lnTo>
                <a:cubicBezTo>
                  <a:pt x="6768631" y="1436014"/>
                  <a:pt x="6768604" y="1432198"/>
                  <a:pt x="6768604" y="1428376"/>
                </a:cubicBezTo>
                <a:cubicBezTo>
                  <a:pt x="6768604" y="1422694"/>
                  <a:pt x="6768663" y="1417025"/>
                  <a:pt x="6769975" y="1411395"/>
                </a:cubicBezTo>
                <a:cubicBezTo>
                  <a:pt x="6769933" y="1380067"/>
                  <a:pt x="6772382" y="1349182"/>
                  <a:pt x="6777439" y="1318938"/>
                </a:cubicBezTo>
                <a:lnTo>
                  <a:pt x="6777979" y="1312248"/>
                </a:lnTo>
                <a:cubicBezTo>
                  <a:pt x="6778148" y="1312243"/>
                  <a:pt x="6778317" y="1312238"/>
                  <a:pt x="6778485" y="1312185"/>
                </a:cubicBezTo>
                <a:cubicBezTo>
                  <a:pt x="6828761" y="959319"/>
                  <a:pt x="7109800" y="678542"/>
                  <a:pt x="7468650" y="619144"/>
                </a:cubicBezTo>
                <a:lnTo>
                  <a:pt x="7468767" y="617996"/>
                </a:lnTo>
                <a:cubicBezTo>
                  <a:pt x="7474076" y="616986"/>
                  <a:pt x="7479404" y="616038"/>
                  <a:pt x="7484980" y="616457"/>
                </a:cubicBezTo>
                <a:cubicBezTo>
                  <a:pt x="7516163" y="610900"/>
                  <a:pt x="7548056" y="607919"/>
                  <a:pt x="7580442" y="607392"/>
                </a:cubicBezTo>
                <a:close/>
                <a:moveTo>
                  <a:pt x="5928129" y="605769"/>
                </a:moveTo>
                <a:lnTo>
                  <a:pt x="5945217" y="607392"/>
                </a:lnTo>
                <a:cubicBezTo>
                  <a:pt x="5977602" y="607919"/>
                  <a:pt x="6009495" y="610900"/>
                  <a:pt x="6040678" y="616457"/>
                </a:cubicBezTo>
                <a:cubicBezTo>
                  <a:pt x="6046254" y="616038"/>
                  <a:pt x="6051582" y="616986"/>
                  <a:pt x="6056891" y="617996"/>
                </a:cubicBezTo>
                <a:lnTo>
                  <a:pt x="6057008" y="619144"/>
                </a:lnTo>
                <a:cubicBezTo>
                  <a:pt x="6415858" y="678542"/>
                  <a:pt x="6696897" y="959319"/>
                  <a:pt x="6747174" y="1312185"/>
                </a:cubicBezTo>
                <a:cubicBezTo>
                  <a:pt x="6747341" y="1312238"/>
                  <a:pt x="6747511" y="1312243"/>
                  <a:pt x="6747679" y="1312248"/>
                </a:cubicBezTo>
                <a:lnTo>
                  <a:pt x="6748220" y="1318938"/>
                </a:lnTo>
                <a:cubicBezTo>
                  <a:pt x="6753276" y="1349182"/>
                  <a:pt x="6755726" y="1380067"/>
                  <a:pt x="6755684" y="1411395"/>
                </a:cubicBezTo>
                <a:cubicBezTo>
                  <a:pt x="6756996" y="1417025"/>
                  <a:pt x="6757054" y="1422694"/>
                  <a:pt x="6757054" y="1428376"/>
                </a:cubicBezTo>
                <a:cubicBezTo>
                  <a:pt x="6757054" y="1432198"/>
                  <a:pt x="6757027" y="1436014"/>
                  <a:pt x="6756461" y="1439816"/>
                </a:cubicBezTo>
                <a:lnTo>
                  <a:pt x="6755962" y="1439783"/>
                </a:lnTo>
                <a:lnTo>
                  <a:pt x="6755936" y="1440278"/>
                </a:lnTo>
                <a:lnTo>
                  <a:pt x="6738818" y="1438652"/>
                </a:lnTo>
                <a:cubicBezTo>
                  <a:pt x="6706444" y="1438125"/>
                  <a:pt x="6674563" y="1435144"/>
                  <a:pt x="6643391" y="1429590"/>
                </a:cubicBezTo>
                <a:cubicBezTo>
                  <a:pt x="6637814" y="1430009"/>
                  <a:pt x="6632485" y="1429061"/>
                  <a:pt x="6627175" y="1428050"/>
                </a:cubicBezTo>
                <a:lnTo>
                  <a:pt x="6627059" y="1426902"/>
                </a:lnTo>
                <a:cubicBezTo>
                  <a:pt x="6268207" y="1367503"/>
                  <a:pt x="5987168" y="1086726"/>
                  <a:pt x="5936893" y="733861"/>
                </a:cubicBezTo>
                <a:cubicBezTo>
                  <a:pt x="5936725" y="733808"/>
                  <a:pt x="5936557" y="733803"/>
                  <a:pt x="5936387" y="733798"/>
                </a:cubicBezTo>
                <a:lnTo>
                  <a:pt x="5935849" y="727122"/>
                </a:lnTo>
                <a:cubicBezTo>
                  <a:pt x="5930790" y="696872"/>
                  <a:pt x="5928340" y="665981"/>
                  <a:pt x="5928382" y="634646"/>
                </a:cubicBezTo>
                <a:cubicBezTo>
                  <a:pt x="5927070" y="629018"/>
                  <a:pt x="5927011" y="623351"/>
                  <a:pt x="5927011" y="617670"/>
                </a:cubicBezTo>
                <a:lnTo>
                  <a:pt x="5927605" y="606230"/>
                </a:lnTo>
                <a:lnTo>
                  <a:pt x="5928103" y="606263"/>
                </a:lnTo>
                <a:close/>
                <a:moveTo>
                  <a:pt x="5905378" y="605769"/>
                </a:moveTo>
                <a:lnTo>
                  <a:pt x="5905404" y="606263"/>
                </a:lnTo>
                <a:lnTo>
                  <a:pt x="5905902" y="606230"/>
                </a:lnTo>
                <a:lnTo>
                  <a:pt x="5906496" y="617670"/>
                </a:lnTo>
                <a:cubicBezTo>
                  <a:pt x="5906496" y="623351"/>
                  <a:pt x="5906438" y="629018"/>
                  <a:pt x="5905126" y="634646"/>
                </a:cubicBezTo>
                <a:cubicBezTo>
                  <a:pt x="5905168" y="665981"/>
                  <a:pt x="5902717" y="696872"/>
                  <a:pt x="5897659" y="727122"/>
                </a:cubicBezTo>
                <a:lnTo>
                  <a:pt x="5897120" y="733798"/>
                </a:lnTo>
                <a:cubicBezTo>
                  <a:pt x="5896951" y="733803"/>
                  <a:pt x="5896782" y="733808"/>
                  <a:pt x="5896615" y="733861"/>
                </a:cubicBezTo>
                <a:cubicBezTo>
                  <a:pt x="5846339" y="1086726"/>
                  <a:pt x="5565300" y="1367503"/>
                  <a:pt x="5206449" y="1426902"/>
                </a:cubicBezTo>
                <a:lnTo>
                  <a:pt x="5206334" y="1428050"/>
                </a:lnTo>
                <a:cubicBezTo>
                  <a:pt x="5201022" y="1429061"/>
                  <a:pt x="5195693" y="1430009"/>
                  <a:pt x="5190116" y="1429590"/>
                </a:cubicBezTo>
                <a:cubicBezTo>
                  <a:pt x="5158944" y="1435144"/>
                  <a:pt x="5127065" y="1438125"/>
                  <a:pt x="5094690" y="1438652"/>
                </a:cubicBezTo>
                <a:lnTo>
                  <a:pt x="5077571" y="1440278"/>
                </a:lnTo>
                <a:lnTo>
                  <a:pt x="5077545" y="1439783"/>
                </a:lnTo>
                <a:lnTo>
                  <a:pt x="5077046" y="1439816"/>
                </a:lnTo>
                <a:cubicBezTo>
                  <a:pt x="5076480" y="1436014"/>
                  <a:pt x="5076453" y="1432198"/>
                  <a:pt x="5076453" y="1428376"/>
                </a:cubicBezTo>
                <a:cubicBezTo>
                  <a:pt x="5076453" y="1422694"/>
                  <a:pt x="5076512" y="1417025"/>
                  <a:pt x="5077824" y="1411395"/>
                </a:cubicBezTo>
                <a:cubicBezTo>
                  <a:pt x="5077782" y="1380067"/>
                  <a:pt x="5080231" y="1349182"/>
                  <a:pt x="5085288" y="1318938"/>
                </a:cubicBezTo>
                <a:lnTo>
                  <a:pt x="5085828" y="1312248"/>
                </a:lnTo>
                <a:cubicBezTo>
                  <a:pt x="5085997" y="1312243"/>
                  <a:pt x="5086166" y="1312238"/>
                  <a:pt x="5086334" y="1312185"/>
                </a:cubicBezTo>
                <a:cubicBezTo>
                  <a:pt x="5136610" y="959319"/>
                  <a:pt x="5417649" y="678542"/>
                  <a:pt x="5776501" y="619144"/>
                </a:cubicBezTo>
                <a:lnTo>
                  <a:pt x="5776617" y="617996"/>
                </a:lnTo>
                <a:cubicBezTo>
                  <a:pt x="5781926" y="616986"/>
                  <a:pt x="5787253" y="616038"/>
                  <a:pt x="5792829" y="616457"/>
                </a:cubicBezTo>
                <a:cubicBezTo>
                  <a:pt x="5824013" y="610900"/>
                  <a:pt x="5855905" y="607919"/>
                  <a:pt x="5888291" y="607392"/>
                </a:cubicBezTo>
                <a:close/>
                <a:moveTo>
                  <a:pt x="4235979" y="605769"/>
                </a:moveTo>
                <a:lnTo>
                  <a:pt x="4253065" y="607392"/>
                </a:lnTo>
                <a:cubicBezTo>
                  <a:pt x="4285451" y="607919"/>
                  <a:pt x="4317343" y="610900"/>
                  <a:pt x="4348528" y="616457"/>
                </a:cubicBezTo>
                <a:cubicBezTo>
                  <a:pt x="4354104" y="616038"/>
                  <a:pt x="4359431" y="616986"/>
                  <a:pt x="4364739" y="617996"/>
                </a:cubicBezTo>
                <a:lnTo>
                  <a:pt x="4364856" y="619144"/>
                </a:lnTo>
                <a:cubicBezTo>
                  <a:pt x="4723707" y="678542"/>
                  <a:pt x="5004746" y="959319"/>
                  <a:pt x="5055022" y="1312185"/>
                </a:cubicBezTo>
                <a:cubicBezTo>
                  <a:pt x="5055190" y="1312238"/>
                  <a:pt x="5055359" y="1312243"/>
                  <a:pt x="5055528" y="1312248"/>
                </a:cubicBezTo>
                <a:lnTo>
                  <a:pt x="5056068" y="1318938"/>
                </a:lnTo>
                <a:cubicBezTo>
                  <a:pt x="5061125" y="1349182"/>
                  <a:pt x="5063574" y="1380067"/>
                  <a:pt x="5063532" y="1411395"/>
                </a:cubicBezTo>
                <a:cubicBezTo>
                  <a:pt x="5064844" y="1417025"/>
                  <a:pt x="5064903" y="1422694"/>
                  <a:pt x="5064903" y="1428376"/>
                </a:cubicBezTo>
                <a:cubicBezTo>
                  <a:pt x="5064903" y="1432198"/>
                  <a:pt x="5064876" y="1436014"/>
                  <a:pt x="5064310" y="1439816"/>
                </a:cubicBezTo>
                <a:lnTo>
                  <a:pt x="5063811" y="1439783"/>
                </a:lnTo>
                <a:lnTo>
                  <a:pt x="5063785" y="1440278"/>
                </a:lnTo>
                <a:lnTo>
                  <a:pt x="5046666" y="1438652"/>
                </a:lnTo>
                <a:cubicBezTo>
                  <a:pt x="5014292" y="1438125"/>
                  <a:pt x="4982412" y="1435144"/>
                  <a:pt x="4951241" y="1429590"/>
                </a:cubicBezTo>
                <a:cubicBezTo>
                  <a:pt x="4945663" y="1430009"/>
                  <a:pt x="4940334" y="1429061"/>
                  <a:pt x="4935023" y="1428050"/>
                </a:cubicBezTo>
                <a:lnTo>
                  <a:pt x="4934907" y="1426902"/>
                </a:lnTo>
                <a:cubicBezTo>
                  <a:pt x="4576056" y="1367503"/>
                  <a:pt x="4295017" y="1086726"/>
                  <a:pt x="4244741" y="733861"/>
                </a:cubicBezTo>
                <a:cubicBezTo>
                  <a:pt x="4244574" y="733808"/>
                  <a:pt x="4244405" y="733803"/>
                  <a:pt x="4244236" y="733798"/>
                </a:cubicBezTo>
                <a:lnTo>
                  <a:pt x="4243697" y="727122"/>
                </a:lnTo>
                <a:cubicBezTo>
                  <a:pt x="4238639" y="696872"/>
                  <a:pt x="4236188" y="665981"/>
                  <a:pt x="4236230" y="634646"/>
                </a:cubicBezTo>
                <a:cubicBezTo>
                  <a:pt x="4234918" y="629018"/>
                  <a:pt x="4234860" y="623351"/>
                  <a:pt x="4234860" y="617670"/>
                </a:cubicBezTo>
                <a:lnTo>
                  <a:pt x="4235454" y="606230"/>
                </a:lnTo>
                <a:lnTo>
                  <a:pt x="4235952" y="606263"/>
                </a:lnTo>
                <a:close/>
                <a:moveTo>
                  <a:pt x="4213227" y="605769"/>
                </a:moveTo>
                <a:lnTo>
                  <a:pt x="4213253" y="606263"/>
                </a:lnTo>
                <a:lnTo>
                  <a:pt x="4213751" y="606230"/>
                </a:lnTo>
                <a:lnTo>
                  <a:pt x="4214345" y="617670"/>
                </a:lnTo>
                <a:cubicBezTo>
                  <a:pt x="4214345" y="623351"/>
                  <a:pt x="4214286" y="629018"/>
                  <a:pt x="4212974" y="634646"/>
                </a:cubicBezTo>
                <a:cubicBezTo>
                  <a:pt x="4213016" y="665981"/>
                  <a:pt x="4210566" y="696872"/>
                  <a:pt x="4205507" y="727122"/>
                </a:cubicBezTo>
                <a:lnTo>
                  <a:pt x="4204969" y="733798"/>
                </a:lnTo>
                <a:cubicBezTo>
                  <a:pt x="4204799" y="733803"/>
                  <a:pt x="4204631" y="733808"/>
                  <a:pt x="4204463" y="733861"/>
                </a:cubicBezTo>
                <a:cubicBezTo>
                  <a:pt x="4154188" y="1086726"/>
                  <a:pt x="3873149" y="1367503"/>
                  <a:pt x="3514297" y="1426902"/>
                </a:cubicBezTo>
                <a:lnTo>
                  <a:pt x="3514181" y="1428050"/>
                </a:lnTo>
                <a:cubicBezTo>
                  <a:pt x="3508871" y="1429061"/>
                  <a:pt x="3503542" y="1430009"/>
                  <a:pt x="3497965" y="1429590"/>
                </a:cubicBezTo>
                <a:cubicBezTo>
                  <a:pt x="3466793" y="1435144"/>
                  <a:pt x="3434912" y="1438125"/>
                  <a:pt x="3402538" y="1438652"/>
                </a:cubicBezTo>
                <a:lnTo>
                  <a:pt x="3385420" y="1440278"/>
                </a:lnTo>
                <a:lnTo>
                  <a:pt x="3385394" y="1439783"/>
                </a:lnTo>
                <a:lnTo>
                  <a:pt x="3384895" y="1439816"/>
                </a:lnTo>
                <a:cubicBezTo>
                  <a:pt x="3384329" y="1436014"/>
                  <a:pt x="3384302" y="1432198"/>
                  <a:pt x="3384302" y="1428376"/>
                </a:cubicBezTo>
                <a:cubicBezTo>
                  <a:pt x="3384302" y="1422694"/>
                  <a:pt x="3384360" y="1417025"/>
                  <a:pt x="3385672" y="1411395"/>
                </a:cubicBezTo>
                <a:cubicBezTo>
                  <a:pt x="3385630" y="1380067"/>
                  <a:pt x="3388080" y="1349182"/>
                  <a:pt x="3393136" y="1318938"/>
                </a:cubicBezTo>
                <a:lnTo>
                  <a:pt x="3393677" y="1312248"/>
                </a:lnTo>
                <a:cubicBezTo>
                  <a:pt x="3393845" y="1312243"/>
                  <a:pt x="3394015" y="1312238"/>
                  <a:pt x="3394182" y="1312185"/>
                </a:cubicBezTo>
                <a:cubicBezTo>
                  <a:pt x="3444459" y="959319"/>
                  <a:pt x="3725498" y="678542"/>
                  <a:pt x="4084348" y="619144"/>
                </a:cubicBezTo>
                <a:lnTo>
                  <a:pt x="4084465" y="617996"/>
                </a:lnTo>
                <a:cubicBezTo>
                  <a:pt x="4089774" y="616986"/>
                  <a:pt x="4095102" y="616038"/>
                  <a:pt x="4100678" y="616457"/>
                </a:cubicBezTo>
                <a:cubicBezTo>
                  <a:pt x="4131861" y="610900"/>
                  <a:pt x="4163754" y="607919"/>
                  <a:pt x="4196139" y="607392"/>
                </a:cubicBezTo>
                <a:close/>
                <a:moveTo>
                  <a:pt x="2543827" y="605769"/>
                </a:moveTo>
                <a:lnTo>
                  <a:pt x="2560914" y="607392"/>
                </a:lnTo>
                <a:cubicBezTo>
                  <a:pt x="2593300" y="607919"/>
                  <a:pt x="2625192" y="610900"/>
                  <a:pt x="2656376" y="616457"/>
                </a:cubicBezTo>
                <a:cubicBezTo>
                  <a:pt x="2661952" y="616038"/>
                  <a:pt x="2667280" y="616986"/>
                  <a:pt x="2672588" y="617996"/>
                </a:cubicBezTo>
                <a:lnTo>
                  <a:pt x="2672706" y="619144"/>
                </a:lnTo>
                <a:cubicBezTo>
                  <a:pt x="3031556" y="678542"/>
                  <a:pt x="3312595" y="959319"/>
                  <a:pt x="3362871" y="1312185"/>
                </a:cubicBezTo>
                <a:cubicBezTo>
                  <a:pt x="3363039" y="1312238"/>
                  <a:pt x="3363208" y="1312243"/>
                  <a:pt x="3363377" y="1312248"/>
                </a:cubicBezTo>
                <a:lnTo>
                  <a:pt x="3363917" y="1318938"/>
                </a:lnTo>
                <a:cubicBezTo>
                  <a:pt x="3368974" y="1349182"/>
                  <a:pt x="3371423" y="1380067"/>
                  <a:pt x="3371381" y="1411395"/>
                </a:cubicBezTo>
                <a:cubicBezTo>
                  <a:pt x="3372693" y="1417025"/>
                  <a:pt x="3372752" y="1422694"/>
                  <a:pt x="3372752" y="1428376"/>
                </a:cubicBezTo>
                <a:cubicBezTo>
                  <a:pt x="3372752" y="1432198"/>
                  <a:pt x="3372725" y="1436014"/>
                  <a:pt x="3372159" y="1439816"/>
                </a:cubicBezTo>
                <a:lnTo>
                  <a:pt x="3371660" y="1439783"/>
                </a:lnTo>
                <a:lnTo>
                  <a:pt x="3371634" y="1440278"/>
                </a:lnTo>
                <a:lnTo>
                  <a:pt x="3354515" y="1438652"/>
                </a:lnTo>
                <a:cubicBezTo>
                  <a:pt x="3322141" y="1438125"/>
                  <a:pt x="3290261" y="1435144"/>
                  <a:pt x="3259089" y="1429590"/>
                </a:cubicBezTo>
                <a:cubicBezTo>
                  <a:pt x="3253512" y="1430009"/>
                  <a:pt x="3248183" y="1429061"/>
                  <a:pt x="3242872" y="1428050"/>
                </a:cubicBezTo>
                <a:lnTo>
                  <a:pt x="3242756" y="1426902"/>
                </a:lnTo>
                <a:cubicBezTo>
                  <a:pt x="2883905" y="1367503"/>
                  <a:pt x="2602866" y="1086726"/>
                  <a:pt x="2552590" y="733861"/>
                </a:cubicBezTo>
                <a:cubicBezTo>
                  <a:pt x="2552423" y="733808"/>
                  <a:pt x="2552254" y="733803"/>
                  <a:pt x="2552085" y="733798"/>
                </a:cubicBezTo>
                <a:lnTo>
                  <a:pt x="2551547" y="727122"/>
                </a:lnTo>
                <a:cubicBezTo>
                  <a:pt x="2546488" y="696872"/>
                  <a:pt x="2544037" y="665981"/>
                  <a:pt x="2544079" y="634646"/>
                </a:cubicBezTo>
                <a:cubicBezTo>
                  <a:pt x="2542767" y="629018"/>
                  <a:pt x="2542709" y="623351"/>
                  <a:pt x="2542709" y="617670"/>
                </a:cubicBezTo>
                <a:lnTo>
                  <a:pt x="2543303" y="606230"/>
                </a:lnTo>
                <a:lnTo>
                  <a:pt x="2543801" y="606263"/>
                </a:lnTo>
                <a:close/>
                <a:moveTo>
                  <a:pt x="2521076" y="605769"/>
                </a:moveTo>
                <a:lnTo>
                  <a:pt x="2521102" y="606263"/>
                </a:lnTo>
                <a:lnTo>
                  <a:pt x="2521600" y="606230"/>
                </a:lnTo>
                <a:lnTo>
                  <a:pt x="2522194" y="617670"/>
                </a:lnTo>
                <a:cubicBezTo>
                  <a:pt x="2522194" y="623351"/>
                  <a:pt x="2522135" y="629018"/>
                  <a:pt x="2520823" y="634646"/>
                </a:cubicBezTo>
                <a:cubicBezTo>
                  <a:pt x="2520865" y="665981"/>
                  <a:pt x="2518415" y="696872"/>
                  <a:pt x="2513356" y="727122"/>
                </a:cubicBezTo>
                <a:lnTo>
                  <a:pt x="2512818" y="733798"/>
                </a:lnTo>
                <a:cubicBezTo>
                  <a:pt x="2512648" y="733803"/>
                  <a:pt x="2512480" y="733808"/>
                  <a:pt x="2512312" y="733861"/>
                </a:cubicBezTo>
                <a:cubicBezTo>
                  <a:pt x="2462037" y="1086726"/>
                  <a:pt x="2180998" y="1367503"/>
                  <a:pt x="1822147" y="1426902"/>
                </a:cubicBezTo>
                <a:lnTo>
                  <a:pt x="1822030" y="1428050"/>
                </a:lnTo>
                <a:cubicBezTo>
                  <a:pt x="1816720" y="1429061"/>
                  <a:pt x="1811391" y="1430009"/>
                  <a:pt x="1805814" y="1429590"/>
                </a:cubicBezTo>
                <a:cubicBezTo>
                  <a:pt x="1774642" y="1435144"/>
                  <a:pt x="1742762" y="1438125"/>
                  <a:pt x="1710387" y="1438652"/>
                </a:cubicBezTo>
                <a:lnTo>
                  <a:pt x="1693269" y="1440278"/>
                </a:lnTo>
                <a:lnTo>
                  <a:pt x="1693243" y="1439783"/>
                </a:lnTo>
                <a:lnTo>
                  <a:pt x="1692744" y="1439816"/>
                </a:lnTo>
                <a:cubicBezTo>
                  <a:pt x="1692178" y="1436014"/>
                  <a:pt x="1692151" y="1432198"/>
                  <a:pt x="1692151" y="1428376"/>
                </a:cubicBezTo>
                <a:cubicBezTo>
                  <a:pt x="1692151" y="1422694"/>
                  <a:pt x="1692209" y="1417025"/>
                  <a:pt x="1693521" y="1411395"/>
                </a:cubicBezTo>
                <a:cubicBezTo>
                  <a:pt x="1693479" y="1380067"/>
                  <a:pt x="1695929" y="1349182"/>
                  <a:pt x="1700985" y="1318938"/>
                </a:cubicBezTo>
                <a:lnTo>
                  <a:pt x="1701526" y="1312248"/>
                </a:lnTo>
                <a:cubicBezTo>
                  <a:pt x="1701694" y="1312243"/>
                  <a:pt x="1701864" y="1312238"/>
                  <a:pt x="1702031" y="1312185"/>
                </a:cubicBezTo>
                <a:cubicBezTo>
                  <a:pt x="1752308" y="959319"/>
                  <a:pt x="2033347" y="678542"/>
                  <a:pt x="2392197" y="619144"/>
                </a:cubicBezTo>
                <a:lnTo>
                  <a:pt x="2392314" y="617996"/>
                </a:lnTo>
                <a:cubicBezTo>
                  <a:pt x="2397623" y="616986"/>
                  <a:pt x="2402951" y="616038"/>
                  <a:pt x="2408527" y="616457"/>
                </a:cubicBezTo>
                <a:cubicBezTo>
                  <a:pt x="2439710" y="610900"/>
                  <a:pt x="2471603" y="607919"/>
                  <a:pt x="2503988" y="607392"/>
                </a:cubicBezTo>
                <a:close/>
                <a:moveTo>
                  <a:pt x="851676" y="605769"/>
                </a:moveTo>
                <a:lnTo>
                  <a:pt x="868763" y="607392"/>
                </a:lnTo>
                <a:cubicBezTo>
                  <a:pt x="901149" y="607919"/>
                  <a:pt x="933041" y="610900"/>
                  <a:pt x="964225" y="616457"/>
                </a:cubicBezTo>
                <a:cubicBezTo>
                  <a:pt x="969801" y="616038"/>
                  <a:pt x="975129" y="616986"/>
                  <a:pt x="980437" y="617996"/>
                </a:cubicBezTo>
                <a:lnTo>
                  <a:pt x="980555" y="619144"/>
                </a:lnTo>
                <a:cubicBezTo>
                  <a:pt x="1339405" y="678542"/>
                  <a:pt x="1620444" y="959319"/>
                  <a:pt x="1670720" y="1312185"/>
                </a:cubicBezTo>
                <a:cubicBezTo>
                  <a:pt x="1670888" y="1312238"/>
                  <a:pt x="1671057" y="1312243"/>
                  <a:pt x="1671226" y="1312248"/>
                </a:cubicBezTo>
                <a:lnTo>
                  <a:pt x="1671766" y="1318938"/>
                </a:lnTo>
                <a:cubicBezTo>
                  <a:pt x="1676823" y="1349182"/>
                  <a:pt x="1679272" y="1380067"/>
                  <a:pt x="1679230" y="1411395"/>
                </a:cubicBezTo>
                <a:cubicBezTo>
                  <a:pt x="1680542" y="1417025"/>
                  <a:pt x="1680601" y="1422694"/>
                  <a:pt x="1680601" y="1428376"/>
                </a:cubicBezTo>
                <a:cubicBezTo>
                  <a:pt x="1680601" y="1432198"/>
                  <a:pt x="1680574" y="1436014"/>
                  <a:pt x="1680008" y="1439816"/>
                </a:cubicBezTo>
                <a:lnTo>
                  <a:pt x="1679509" y="1439783"/>
                </a:lnTo>
                <a:lnTo>
                  <a:pt x="1679483" y="1440278"/>
                </a:lnTo>
                <a:lnTo>
                  <a:pt x="1662364" y="1438652"/>
                </a:lnTo>
                <a:cubicBezTo>
                  <a:pt x="1629990" y="1438125"/>
                  <a:pt x="1598110" y="1435144"/>
                  <a:pt x="1566938" y="1429590"/>
                </a:cubicBezTo>
                <a:cubicBezTo>
                  <a:pt x="1561361" y="1430009"/>
                  <a:pt x="1556032" y="1429061"/>
                  <a:pt x="1550721" y="1428050"/>
                </a:cubicBezTo>
                <a:lnTo>
                  <a:pt x="1550605" y="1426902"/>
                </a:lnTo>
                <a:cubicBezTo>
                  <a:pt x="1191754" y="1367503"/>
                  <a:pt x="910715" y="1086726"/>
                  <a:pt x="860439" y="733861"/>
                </a:cubicBezTo>
                <a:cubicBezTo>
                  <a:pt x="860272" y="733808"/>
                  <a:pt x="860103" y="733803"/>
                  <a:pt x="859934" y="733798"/>
                </a:cubicBezTo>
                <a:lnTo>
                  <a:pt x="859396" y="727122"/>
                </a:lnTo>
                <a:cubicBezTo>
                  <a:pt x="854337" y="696872"/>
                  <a:pt x="851886" y="665981"/>
                  <a:pt x="851928" y="634646"/>
                </a:cubicBezTo>
                <a:cubicBezTo>
                  <a:pt x="850616" y="629018"/>
                  <a:pt x="850558" y="623351"/>
                  <a:pt x="850558" y="617670"/>
                </a:cubicBezTo>
                <a:lnTo>
                  <a:pt x="851152" y="606230"/>
                </a:lnTo>
                <a:lnTo>
                  <a:pt x="851650" y="606263"/>
                </a:lnTo>
                <a:close/>
                <a:moveTo>
                  <a:pt x="828925" y="605769"/>
                </a:moveTo>
                <a:lnTo>
                  <a:pt x="828951" y="606263"/>
                </a:lnTo>
                <a:lnTo>
                  <a:pt x="829449" y="606230"/>
                </a:lnTo>
                <a:lnTo>
                  <a:pt x="830043" y="617670"/>
                </a:lnTo>
                <a:cubicBezTo>
                  <a:pt x="830043" y="623351"/>
                  <a:pt x="829984" y="629018"/>
                  <a:pt x="828672" y="634646"/>
                </a:cubicBezTo>
                <a:cubicBezTo>
                  <a:pt x="828714" y="665981"/>
                  <a:pt x="826264" y="696872"/>
                  <a:pt x="821205" y="727122"/>
                </a:cubicBezTo>
                <a:lnTo>
                  <a:pt x="820667" y="733798"/>
                </a:lnTo>
                <a:cubicBezTo>
                  <a:pt x="820497" y="733803"/>
                  <a:pt x="820329" y="733808"/>
                  <a:pt x="820161" y="733861"/>
                </a:cubicBezTo>
                <a:cubicBezTo>
                  <a:pt x="769886" y="1086726"/>
                  <a:pt x="488847" y="1367503"/>
                  <a:pt x="129995" y="1426902"/>
                </a:cubicBezTo>
                <a:lnTo>
                  <a:pt x="129879" y="1428050"/>
                </a:lnTo>
                <a:cubicBezTo>
                  <a:pt x="124569" y="1429061"/>
                  <a:pt x="119240" y="1430009"/>
                  <a:pt x="113663" y="1429590"/>
                </a:cubicBezTo>
                <a:cubicBezTo>
                  <a:pt x="82491" y="1435144"/>
                  <a:pt x="50611" y="1438125"/>
                  <a:pt x="18236" y="1438652"/>
                </a:cubicBezTo>
                <a:lnTo>
                  <a:pt x="1118" y="1440278"/>
                </a:lnTo>
                <a:lnTo>
                  <a:pt x="1092" y="1439783"/>
                </a:lnTo>
                <a:lnTo>
                  <a:pt x="593" y="1439816"/>
                </a:lnTo>
                <a:cubicBezTo>
                  <a:pt x="27" y="1436014"/>
                  <a:pt x="0" y="1432198"/>
                  <a:pt x="0" y="1428376"/>
                </a:cubicBezTo>
                <a:cubicBezTo>
                  <a:pt x="0" y="1422694"/>
                  <a:pt x="58" y="1417025"/>
                  <a:pt x="1370" y="1411395"/>
                </a:cubicBezTo>
                <a:cubicBezTo>
                  <a:pt x="1328" y="1380067"/>
                  <a:pt x="3778" y="1349182"/>
                  <a:pt x="8835" y="1318938"/>
                </a:cubicBezTo>
                <a:lnTo>
                  <a:pt x="9375" y="1312248"/>
                </a:lnTo>
                <a:cubicBezTo>
                  <a:pt x="9543" y="1312243"/>
                  <a:pt x="9713" y="1312238"/>
                  <a:pt x="9880" y="1312185"/>
                </a:cubicBezTo>
                <a:cubicBezTo>
                  <a:pt x="60157" y="959319"/>
                  <a:pt x="341196" y="678542"/>
                  <a:pt x="700046" y="619144"/>
                </a:cubicBezTo>
                <a:lnTo>
                  <a:pt x="700163" y="617996"/>
                </a:lnTo>
                <a:cubicBezTo>
                  <a:pt x="705472" y="616986"/>
                  <a:pt x="710800" y="616038"/>
                  <a:pt x="716376" y="616457"/>
                </a:cubicBezTo>
                <a:cubicBezTo>
                  <a:pt x="747559" y="610900"/>
                  <a:pt x="779452" y="607919"/>
                  <a:pt x="811837" y="607392"/>
                </a:cubicBezTo>
                <a:close/>
                <a:moveTo>
                  <a:pt x="8824701" y="0"/>
                </a:moveTo>
                <a:lnTo>
                  <a:pt x="9033411" y="0"/>
                </a:lnTo>
                <a:cubicBezTo>
                  <a:pt x="9066347" y="30426"/>
                  <a:pt x="9096640" y="63469"/>
                  <a:pt x="9123965" y="98781"/>
                </a:cubicBezTo>
                <a:lnTo>
                  <a:pt x="9139239" y="122382"/>
                </a:lnTo>
                <a:lnTo>
                  <a:pt x="9139239" y="425734"/>
                </a:lnTo>
                <a:lnTo>
                  <a:pt x="9104305" y="314451"/>
                </a:lnTo>
                <a:cubicBezTo>
                  <a:pt x="9046997" y="183490"/>
                  <a:pt x="8948803" y="73504"/>
                  <a:pt x="8824701" y="0"/>
                </a:cubicBezTo>
                <a:close/>
                <a:moveTo>
                  <a:pt x="8494877" y="0"/>
                </a:moveTo>
                <a:lnTo>
                  <a:pt x="8628893" y="0"/>
                </a:lnTo>
                <a:cubicBezTo>
                  <a:pt x="8697052" y="198004"/>
                  <a:pt x="8856086" y="355591"/>
                  <a:pt x="9058275" y="426756"/>
                </a:cubicBezTo>
                <a:lnTo>
                  <a:pt x="9139239" y="449526"/>
                </a:lnTo>
                <a:lnTo>
                  <a:pt x="9139239" y="577136"/>
                </a:lnTo>
                <a:lnTo>
                  <a:pt x="9043252" y="554355"/>
                </a:lnTo>
                <a:cubicBezTo>
                  <a:pt x="8776836" y="470904"/>
                  <a:pt x="8569058" y="262348"/>
                  <a:pt x="8494877" y="0"/>
                </a:cubicBezTo>
                <a:close/>
                <a:moveTo>
                  <a:pt x="7876547" y="0"/>
                </a:moveTo>
                <a:lnTo>
                  <a:pt x="8085257" y="0"/>
                </a:lnTo>
                <a:cubicBezTo>
                  <a:pt x="7919787" y="98005"/>
                  <a:pt x="7800378" y="260867"/>
                  <a:pt x="7762527" y="451830"/>
                </a:cubicBezTo>
                <a:cubicBezTo>
                  <a:pt x="8006579" y="399791"/>
                  <a:pt x="8203169" y="226290"/>
                  <a:pt x="8281065" y="0"/>
                </a:cubicBezTo>
                <a:lnTo>
                  <a:pt x="8415081" y="0"/>
                </a:lnTo>
                <a:cubicBezTo>
                  <a:pt x="8330303" y="299826"/>
                  <a:pt x="8071031" y="529393"/>
                  <a:pt x="7749156" y="582253"/>
                </a:cubicBezTo>
                <a:lnTo>
                  <a:pt x="7749040" y="583392"/>
                </a:lnTo>
                <a:cubicBezTo>
                  <a:pt x="7743729" y="584395"/>
                  <a:pt x="7738400" y="585336"/>
                  <a:pt x="7732823" y="584920"/>
                </a:cubicBezTo>
                <a:cubicBezTo>
                  <a:pt x="7701651" y="590430"/>
                  <a:pt x="7669771" y="593388"/>
                  <a:pt x="7637396" y="593911"/>
                </a:cubicBezTo>
                <a:lnTo>
                  <a:pt x="7620278" y="595524"/>
                </a:lnTo>
                <a:lnTo>
                  <a:pt x="7620252" y="595033"/>
                </a:lnTo>
                <a:lnTo>
                  <a:pt x="7619753" y="595066"/>
                </a:lnTo>
                <a:cubicBezTo>
                  <a:pt x="7619187" y="591293"/>
                  <a:pt x="7619160" y="587507"/>
                  <a:pt x="7619160" y="583715"/>
                </a:cubicBezTo>
                <a:cubicBezTo>
                  <a:pt x="7619160" y="578078"/>
                  <a:pt x="7619219" y="572454"/>
                  <a:pt x="7620531" y="566868"/>
                </a:cubicBezTo>
                <a:cubicBezTo>
                  <a:pt x="7620488" y="535786"/>
                  <a:pt x="7622938" y="505143"/>
                  <a:pt x="7627995" y="475137"/>
                </a:cubicBezTo>
                <a:lnTo>
                  <a:pt x="7628535" y="468500"/>
                </a:lnTo>
                <a:cubicBezTo>
                  <a:pt x="7628704" y="468495"/>
                  <a:pt x="7628873" y="468490"/>
                  <a:pt x="7629040" y="468437"/>
                </a:cubicBezTo>
                <a:cubicBezTo>
                  <a:pt x="7655343" y="285283"/>
                  <a:pt x="7744803" y="121704"/>
                  <a:pt x="7876547" y="0"/>
                </a:cubicBezTo>
                <a:close/>
                <a:moveTo>
                  <a:pt x="6802727" y="0"/>
                </a:moveTo>
                <a:lnTo>
                  <a:pt x="6936742" y="0"/>
                </a:lnTo>
                <a:cubicBezTo>
                  <a:pt x="7014638" y="226290"/>
                  <a:pt x="7211228" y="399791"/>
                  <a:pt x="7455280" y="451830"/>
                </a:cubicBezTo>
                <a:cubicBezTo>
                  <a:pt x="7417429" y="260867"/>
                  <a:pt x="7298020" y="98005"/>
                  <a:pt x="7132550" y="0"/>
                </a:cubicBezTo>
                <a:lnTo>
                  <a:pt x="7341259" y="0"/>
                </a:lnTo>
                <a:cubicBezTo>
                  <a:pt x="7473003" y="121704"/>
                  <a:pt x="7562464" y="285283"/>
                  <a:pt x="7588766" y="468437"/>
                </a:cubicBezTo>
                <a:cubicBezTo>
                  <a:pt x="7588934" y="468490"/>
                  <a:pt x="7589103" y="468495"/>
                  <a:pt x="7589272" y="468500"/>
                </a:cubicBezTo>
                <a:lnTo>
                  <a:pt x="7589812" y="475137"/>
                </a:lnTo>
                <a:cubicBezTo>
                  <a:pt x="7594869" y="505143"/>
                  <a:pt x="7597319" y="535786"/>
                  <a:pt x="7597276" y="566868"/>
                </a:cubicBezTo>
                <a:cubicBezTo>
                  <a:pt x="7598588" y="572454"/>
                  <a:pt x="7598647" y="578078"/>
                  <a:pt x="7598647" y="583715"/>
                </a:cubicBezTo>
                <a:cubicBezTo>
                  <a:pt x="7598647" y="587507"/>
                  <a:pt x="7598620" y="591293"/>
                  <a:pt x="7598054" y="595066"/>
                </a:cubicBezTo>
                <a:lnTo>
                  <a:pt x="7597555" y="595033"/>
                </a:lnTo>
                <a:lnTo>
                  <a:pt x="7597529" y="595524"/>
                </a:lnTo>
                <a:lnTo>
                  <a:pt x="7580411" y="593911"/>
                </a:lnTo>
                <a:cubicBezTo>
                  <a:pt x="7548036" y="593388"/>
                  <a:pt x="7516156" y="590430"/>
                  <a:pt x="7484984" y="584920"/>
                </a:cubicBezTo>
                <a:cubicBezTo>
                  <a:pt x="7479407" y="585336"/>
                  <a:pt x="7474078" y="584395"/>
                  <a:pt x="7468767" y="583392"/>
                </a:cubicBezTo>
                <a:lnTo>
                  <a:pt x="7468651" y="582253"/>
                </a:lnTo>
                <a:cubicBezTo>
                  <a:pt x="7146776" y="529393"/>
                  <a:pt x="6887504" y="299826"/>
                  <a:pt x="6802727" y="0"/>
                </a:cubicBezTo>
                <a:close/>
                <a:moveTo>
                  <a:pt x="6184397" y="0"/>
                </a:moveTo>
                <a:lnTo>
                  <a:pt x="6393106" y="0"/>
                </a:lnTo>
                <a:cubicBezTo>
                  <a:pt x="6227636" y="98005"/>
                  <a:pt x="6108227" y="260867"/>
                  <a:pt x="6070376" y="451830"/>
                </a:cubicBezTo>
                <a:cubicBezTo>
                  <a:pt x="6314429" y="399791"/>
                  <a:pt x="6511018" y="226290"/>
                  <a:pt x="6588914" y="0"/>
                </a:cubicBezTo>
                <a:lnTo>
                  <a:pt x="6722931" y="0"/>
                </a:lnTo>
                <a:cubicBezTo>
                  <a:pt x="6638152" y="299826"/>
                  <a:pt x="6378880" y="529393"/>
                  <a:pt x="6057005" y="582253"/>
                </a:cubicBezTo>
                <a:lnTo>
                  <a:pt x="6056889" y="583392"/>
                </a:lnTo>
                <a:cubicBezTo>
                  <a:pt x="6051578" y="584395"/>
                  <a:pt x="6046249" y="585336"/>
                  <a:pt x="6040672" y="584920"/>
                </a:cubicBezTo>
                <a:cubicBezTo>
                  <a:pt x="6009500" y="590430"/>
                  <a:pt x="5977620" y="593388"/>
                  <a:pt x="5945246" y="593911"/>
                </a:cubicBezTo>
                <a:lnTo>
                  <a:pt x="5928127" y="595524"/>
                </a:lnTo>
                <a:lnTo>
                  <a:pt x="5928101" y="595033"/>
                </a:lnTo>
                <a:lnTo>
                  <a:pt x="5927602" y="595066"/>
                </a:lnTo>
                <a:cubicBezTo>
                  <a:pt x="5927036" y="591293"/>
                  <a:pt x="5927009" y="587507"/>
                  <a:pt x="5927009" y="583715"/>
                </a:cubicBezTo>
                <a:cubicBezTo>
                  <a:pt x="5927009" y="578078"/>
                  <a:pt x="5927068" y="572454"/>
                  <a:pt x="5928380" y="566868"/>
                </a:cubicBezTo>
                <a:cubicBezTo>
                  <a:pt x="5928338" y="535786"/>
                  <a:pt x="5930787" y="505143"/>
                  <a:pt x="5935844" y="475137"/>
                </a:cubicBezTo>
                <a:lnTo>
                  <a:pt x="5936384" y="468500"/>
                </a:lnTo>
                <a:cubicBezTo>
                  <a:pt x="5936553" y="468495"/>
                  <a:pt x="5936722" y="468490"/>
                  <a:pt x="5936890" y="468437"/>
                </a:cubicBezTo>
                <a:cubicBezTo>
                  <a:pt x="5963192" y="285283"/>
                  <a:pt x="6052653" y="121703"/>
                  <a:pt x="6184397" y="0"/>
                </a:cubicBezTo>
                <a:close/>
                <a:moveTo>
                  <a:pt x="5110576" y="0"/>
                </a:moveTo>
                <a:lnTo>
                  <a:pt x="5244592" y="0"/>
                </a:lnTo>
                <a:cubicBezTo>
                  <a:pt x="5322488" y="226290"/>
                  <a:pt x="5519077" y="399791"/>
                  <a:pt x="5763129" y="451830"/>
                </a:cubicBezTo>
                <a:cubicBezTo>
                  <a:pt x="5725278" y="260867"/>
                  <a:pt x="5605869" y="98005"/>
                  <a:pt x="5440399" y="0"/>
                </a:cubicBezTo>
                <a:lnTo>
                  <a:pt x="5649109" y="0"/>
                </a:lnTo>
                <a:cubicBezTo>
                  <a:pt x="5780853" y="121704"/>
                  <a:pt x="5870314" y="285283"/>
                  <a:pt x="5896616" y="468437"/>
                </a:cubicBezTo>
                <a:cubicBezTo>
                  <a:pt x="5896783" y="468490"/>
                  <a:pt x="5896953" y="468495"/>
                  <a:pt x="5897121" y="468500"/>
                </a:cubicBezTo>
                <a:lnTo>
                  <a:pt x="5897662" y="475137"/>
                </a:lnTo>
                <a:cubicBezTo>
                  <a:pt x="5902718" y="505143"/>
                  <a:pt x="5905168" y="535786"/>
                  <a:pt x="5905126" y="566868"/>
                </a:cubicBezTo>
                <a:cubicBezTo>
                  <a:pt x="5906438" y="572454"/>
                  <a:pt x="5906496" y="578078"/>
                  <a:pt x="5906496" y="583715"/>
                </a:cubicBezTo>
                <a:cubicBezTo>
                  <a:pt x="5906496" y="587507"/>
                  <a:pt x="5906469" y="591293"/>
                  <a:pt x="5905903" y="595066"/>
                </a:cubicBezTo>
                <a:lnTo>
                  <a:pt x="5905404" y="595033"/>
                </a:lnTo>
                <a:lnTo>
                  <a:pt x="5905378" y="595524"/>
                </a:lnTo>
                <a:lnTo>
                  <a:pt x="5888260" y="593911"/>
                </a:lnTo>
                <a:cubicBezTo>
                  <a:pt x="5855886" y="593388"/>
                  <a:pt x="5824005" y="590430"/>
                  <a:pt x="5792833" y="584920"/>
                </a:cubicBezTo>
                <a:cubicBezTo>
                  <a:pt x="5787256" y="585336"/>
                  <a:pt x="5781927" y="584395"/>
                  <a:pt x="5776617" y="583392"/>
                </a:cubicBezTo>
                <a:lnTo>
                  <a:pt x="5776501" y="582253"/>
                </a:lnTo>
                <a:cubicBezTo>
                  <a:pt x="5454626" y="529393"/>
                  <a:pt x="5195354" y="299826"/>
                  <a:pt x="5110576" y="0"/>
                </a:cubicBezTo>
                <a:close/>
                <a:moveTo>
                  <a:pt x="4492246" y="0"/>
                </a:moveTo>
                <a:lnTo>
                  <a:pt x="4700955" y="0"/>
                </a:lnTo>
                <a:cubicBezTo>
                  <a:pt x="4535485" y="98005"/>
                  <a:pt x="4416076" y="260867"/>
                  <a:pt x="4378225" y="451830"/>
                </a:cubicBezTo>
                <a:cubicBezTo>
                  <a:pt x="4622279" y="399791"/>
                  <a:pt x="4818867" y="226290"/>
                  <a:pt x="4896763" y="0"/>
                </a:cubicBezTo>
                <a:lnTo>
                  <a:pt x="5030779" y="0"/>
                </a:lnTo>
                <a:cubicBezTo>
                  <a:pt x="4946001" y="299826"/>
                  <a:pt x="4686729" y="529393"/>
                  <a:pt x="4364853" y="582253"/>
                </a:cubicBezTo>
                <a:lnTo>
                  <a:pt x="4364737" y="583392"/>
                </a:lnTo>
                <a:cubicBezTo>
                  <a:pt x="4359427" y="584395"/>
                  <a:pt x="4354098" y="585336"/>
                  <a:pt x="4348521" y="584920"/>
                </a:cubicBezTo>
                <a:cubicBezTo>
                  <a:pt x="4317350" y="590430"/>
                  <a:pt x="4285468" y="593388"/>
                  <a:pt x="4253094" y="593911"/>
                </a:cubicBezTo>
                <a:lnTo>
                  <a:pt x="4235976" y="595524"/>
                </a:lnTo>
                <a:lnTo>
                  <a:pt x="4235950" y="595033"/>
                </a:lnTo>
                <a:lnTo>
                  <a:pt x="4235451" y="595066"/>
                </a:lnTo>
                <a:cubicBezTo>
                  <a:pt x="4234885" y="591293"/>
                  <a:pt x="4234858" y="587507"/>
                  <a:pt x="4234858" y="583715"/>
                </a:cubicBezTo>
                <a:cubicBezTo>
                  <a:pt x="4234858" y="578078"/>
                  <a:pt x="4234916" y="572454"/>
                  <a:pt x="4236228" y="566868"/>
                </a:cubicBezTo>
                <a:cubicBezTo>
                  <a:pt x="4236186" y="535786"/>
                  <a:pt x="4238636" y="505143"/>
                  <a:pt x="4243692" y="475137"/>
                </a:cubicBezTo>
                <a:lnTo>
                  <a:pt x="4244233" y="468500"/>
                </a:lnTo>
                <a:cubicBezTo>
                  <a:pt x="4244401" y="468495"/>
                  <a:pt x="4244571" y="468490"/>
                  <a:pt x="4244738" y="468437"/>
                </a:cubicBezTo>
                <a:cubicBezTo>
                  <a:pt x="4271041" y="285283"/>
                  <a:pt x="4360502" y="121704"/>
                  <a:pt x="4492246" y="0"/>
                </a:cubicBezTo>
                <a:close/>
                <a:moveTo>
                  <a:pt x="3418424" y="0"/>
                </a:moveTo>
                <a:lnTo>
                  <a:pt x="3552441" y="0"/>
                </a:lnTo>
                <a:cubicBezTo>
                  <a:pt x="3630337" y="226291"/>
                  <a:pt x="3826926" y="399791"/>
                  <a:pt x="4070978" y="451830"/>
                </a:cubicBezTo>
                <a:cubicBezTo>
                  <a:pt x="4033127" y="260867"/>
                  <a:pt x="3913719" y="98005"/>
                  <a:pt x="3748249" y="0"/>
                </a:cubicBezTo>
                <a:lnTo>
                  <a:pt x="3956957" y="0"/>
                </a:lnTo>
                <a:cubicBezTo>
                  <a:pt x="4088702" y="121703"/>
                  <a:pt x="4178162" y="285283"/>
                  <a:pt x="4204464" y="468437"/>
                </a:cubicBezTo>
                <a:cubicBezTo>
                  <a:pt x="4204632" y="468490"/>
                  <a:pt x="4204801" y="468495"/>
                  <a:pt x="4204970" y="468499"/>
                </a:cubicBezTo>
                <a:lnTo>
                  <a:pt x="4205510" y="475137"/>
                </a:lnTo>
                <a:cubicBezTo>
                  <a:pt x="4210567" y="505143"/>
                  <a:pt x="4213016" y="535786"/>
                  <a:pt x="4212974" y="566868"/>
                </a:cubicBezTo>
                <a:cubicBezTo>
                  <a:pt x="4214286" y="572454"/>
                  <a:pt x="4214345" y="578078"/>
                  <a:pt x="4214345" y="583715"/>
                </a:cubicBezTo>
                <a:cubicBezTo>
                  <a:pt x="4214345" y="587508"/>
                  <a:pt x="4214318" y="591293"/>
                  <a:pt x="4213752" y="595066"/>
                </a:cubicBezTo>
                <a:lnTo>
                  <a:pt x="4213253" y="595033"/>
                </a:lnTo>
                <a:lnTo>
                  <a:pt x="4213227" y="595524"/>
                </a:lnTo>
                <a:lnTo>
                  <a:pt x="4196108" y="593911"/>
                </a:lnTo>
                <a:cubicBezTo>
                  <a:pt x="4163734" y="593388"/>
                  <a:pt x="4131854" y="590430"/>
                  <a:pt x="4100682" y="584920"/>
                </a:cubicBezTo>
                <a:cubicBezTo>
                  <a:pt x="4095105" y="585336"/>
                  <a:pt x="4089776" y="584395"/>
                  <a:pt x="4084465" y="583392"/>
                </a:cubicBezTo>
                <a:lnTo>
                  <a:pt x="4084349" y="582253"/>
                </a:lnTo>
                <a:cubicBezTo>
                  <a:pt x="3762475" y="529393"/>
                  <a:pt x="3503203" y="299826"/>
                  <a:pt x="3418424" y="0"/>
                </a:cubicBezTo>
                <a:close/>
                <a:moveTo>
                  <a:pt x="2800095" y="0"/>
                </a:moveTo>
                <a:lnTo>
                  <a:pt x="3008804" y="0"/>
                </a:lnTo>
                <a:cubicBezTo>
                  <a:pt x="2843334" y="98005"/>
                  <a:pt x="2723925" y="260867"/>
                  <a:pt x="2686074" y="451830"/>
                </a:cubicBezTo>
                <a:cubicBezTo>
                  <a:pt x="2930126" y="399791"/>
                  <a:pt x="3126716" y="226291"/>
                  <a:pt x="3204612" y="0"/>
                </a:cubicBezTo>
                <a:lnTo>
                  <a:pt x="3338628" y="0"/>
                </a:lnTo>
                <a:cubicBezTo>
                  <a:pt x="3253850" y="299826"/>
                  <a:pt x="2994578" y="529393"/>
                  <a:pt x="2672703" y="582253"/>
                </a:cubicBezTo>
                <a:lnTo>
                  <a:pt x="2672586" y="583392"/>
                </a:lnTo>
                <a:cubicBezTo>
                  <a:pt x="2667276" y="584395"/>
                  <a:pt x="2661947" y="585336"/>
                  <a:pt x="2656370" y="584920"/>
                </a:cubicBezTo>
                <a:cubicBezTo>
                  <a:pt x="2625198" y="590430"/>
                  <a:pt x="2593318" y="593388"/>
                  <a:pt x="2560943" y="593911"/>
                </a:cubicBezTo>
                <a:lnTo>
                  <a:pt x="2543825" y="595524"/>
                </a:lnTo>
                <a:lnTo>
                  <a:pt x="2543799" y="595033"/>
                </a:lnTo>
                <a:lnTo>
                  <a:pt x="2543300" y="595066"/>
                </a:lnTo>
                <a:cubicBezTo>
                  <a:pt x="2542734" y="591293"/>
                  <a:pt x="2542707" y="587507"/>
                  <a:pt x="2542707" y="583715"/>
                </a:cubicBezTo>
                <a:cubicBezTo>
                  <a:pt x="2542707" y="578078"/>
                  <a:pt x="2542765" y="572454"/>
                  <a:pt x="2544077" y="566868"/>
                </a:cubicBezTo>
                <a:cubicBezTo>
                  <a:pt x="2544035" y="535786"/>
                  <a:pt x="2546485" y="505143"/>
                  <a:pt x="2551541" y="475137"/>
                </a:cubicBezTo>
                <a:lnTo>
                  <a:pt x="2552082" y="468499"/>
                </a:lnTo>
                <a:cubicBezTo>
                  <a:pt x="2552250" y="468495"/>
                  <a:pt x="2552420" y="468490"/>
                  <a:pt x="2552587" y="468437"/>
                </a:cubicBezTo>
                <a:cubicBezTo>
                  <a:pt x="2578890" y="285283"/>
                  <a:pt x="2668350" y="121703"/>
                  <a:pt x="2800095" y="0"/>
                </a:cubicBezTo>
                <a:close/>
                <a:moveTo>
                  <a:pt x="1726273" y="0"/>
                </a:moveTo>
                <a:lnTo>
                  <a:pt x="1860290" y="0"/>
                </a:lnTo>
                <a:cubicBezTo>
                  <a:pt x="1938186" y="226291"/>
                  <a:pt x="2134775" y="399791"/>
                  <a:pt x="2378827" y="451830"/>
                </a:cubicBezTo>
                <a:cubicBezTo>
                  <a:pt x="2340976" y="260867"/>
                  <a:pt x="2221567" y="98005"/>
                  <a:pt x="2056098" y="0"/>
                </a:cubicBezTo>
                <a:lnTo>
                  <a:pt x="2264806" y="0"/>
                </a:lnTo>
                <a:cubicBezTo>
                  <a:pt x="2396551" y="121703"/>
                  <a:pt x="2486011" y="285283"/>
                  <a:pt x="2512313" y="468437"/>
                </a:cubicBezTo>
                <a:cubicBezTo>
                  <a:pt x="2512481" y="468490"/>
                  <a:pt x="2512650" y="468495"/>
                  <a:pt x="2512819" y="468499"/>
                </a:cubicBezTo>
                <a:lnTo>
                  <a:pt x="2513359" y="475137"/>
                </a:lnTo>
                <a:cubicBezTo>
                  <a:pt x="2518416" y="505143"/>
                  <a:pt x="2520865" y="535786"/>
                  <a:pt x="2520823" y="566868"/>
                </a:cubicBezTo>
                <a:cubicBezTo>
                  <a:pt x="2522135" y="572454"/>
                  <a:pt x="2522194" y="578078"/>
                  <a:pt x="2522194" y="583715"/>
                </a:cubicBezTo>
                <a:cubicBezTo>
                  <a:pt x="2522194" y="587508"/>
                  <a:pt x="2522167" y="591293"/>
                  <a:pt x="2521601" y="595066"/>
                </a:cubicBezTo>
                <a:lnTo>
                  <a:pt x="2521102" y="595033"/>
                </a:lnTo>
                <a:lnTo>
                  <a:pt x="2521076" y="595524"/>
                </a:lnTo>
                <a:lnTo>
                  <a:pt x="2503957" y="593911"/>
                </a:lnTo>
                <a:cubicBezTo>
                  <a:pt x="2471583" y="593388"/>
                  <a:pt x="2439703" y="590430"/>
                  <a:pt x="2408531" y="584920"/>
                </a:cubicBezTo>
                <a:cubicBezTo>
                  <a:pt x="2402954" y="585336"/>
                  <a:pt x="2397625" y="584395"/>
                  <a:pt x="2392314" y="583392"/>
                </a:cubicBezTo>
                <a:lnTo>
                  <a:pt x="2392198" y="582253"/>
                </a:lnTo>
                <a:cubicBezTo>
                  <a:pt x="2070324" y="529393"/>
                  <a:pt x="1811051" y="299826"/>
                  <a:pt x="1726273" y="0"/>
                </a:cubicBezTo>
                <a:close/>
                <a:moveTo>
                  <a:pt x="1107944" y="0"/>
                </a:moveTo>
                <a:lnTo>
                  <a:pt x="1316652" y="0"/>
                </a:lnTo>
                <a:cubicBezTo>
                  <a:pt x="1151183" y="98005"/>
                  <a:pt x="1031774" y="260867"/>
                  <a:pt x="993923" y="451830"/>
                </a:cubicBezTo>
                <a:cubicBezTo>
                  <a:pt x="1237975" y="399791"/>
                  <a:pt x="1434564" y="226291"/>
                  <a:pt x="1512461" y="0"/>
                </a:cubicBezTo>
                <a:lnTo>
                  <a:pt x="1646477" y="0"/>
                </a:lnTo>
                <a:cubicBezTo>
                  <a:pt x="1561699" y="299826"/>
                  <a:pt x="1302427" y="529393"/>
                  <a:pt x="980552" y="582253"/>
                </a:cubicBezTo>
                <a:lnTo>
                  <a:pt x="980435" y="583392"/>
                </a:lnTo>
                <a:cubicBezTo>
                  <a:pt x="975125" y="584395"/>
                  <a:pt x="969796" y="585336"/>
                  <a:pt x="964219" y="584920"/>
                </a:cubicBezTo>
                <a:cubicBezTo>
                  <a:pt x="933047" y="590430"/>
                  <a:pt x="901167" y="593388"/>
                  <a:pt x="868792" y="593911"/>
                </a:cubicBezTo>
                <a:lnTo>
                  <a:pt x="851674" y="595524"/>
                </a:lnTo>
                <a:lnTo>
                  <a:pt x="851648" y="595033"/>
                </a:lnTo>
                <a:lnTo>
                  <a:pt x="851149" y="595066"/>
                </a:lnTo>
                <a:cubicBezTo>
                  <a:pt x="850583" y="591293"/>
                  <a:pt x="850556" y="587507"/>
                  <a:pt x="850556" y="583715"/>
                </a:cubicBezTo>
                <a:cubicBezTo>
                  <a:pt x="850556" y="578078"/>
                  <a:pt x="850614" y="572454"/>
                  <a:pt x="851926" y="566868"/>
                </a:cubicBezTo>
                <a:cubicBezTo>
                  <a:pt x="851884" y="535786"/>
                  <a:pt x="854334" y="505143"/>
                  <a:pt x="859390" y="475137"/>
                </a:cubicBezTo>
                <a:lnTo>
                  <a:pt x="859931" y="468499"/>
                </a:lnTo>
                <a:cubicBezTo>
                  <a:pt x="860099" y="468495"/>
                  <a:pt x="860269" y="468490"/>
                  <a:pt x="860436" y="468437"/>
                </a:cubicBezTo>
                <a:cubicBezTo>
                  <a:pt x="886739" y="285283"/>
                  <a:pt x="976199" y="121704"/>
                  <a:pt x="1107944" y="0"/>
                </a:cubicBezTo>
                <a:close/>
                <a:moveTo>
                  <a:pt x="34122" y="0"/>
                </a:moveTo>
                <a:lnTo>
                  <a:pt x="168138" y="0"/>
                </a:lnTo>
                <a:cubicBezTo>
                  <a:pt x="246034" y="226290"/>
                  <a:pt x="442624" y="399791"/>
                  <a:pt x="686676" y="451830"/>
                </a:cubicBezTo>
                <a:cubicBezTo>
                  <a:pt x="648825" y="260867"/>
                  <a:pt x="529416" y="98005"/>
                  <a:pt x="363946" y="0"/>
                </a:cubicBezTo>
                <a:lnTo>
                  <a:pt x="572655" y="0"/>
                </a:lnTo>
                <a:cubicBezTo>
                  <a:pt x="704400" y="121703"/>
                  <a:pt x="793860" y="285283"/>
                  <a:pt x="820162" y="468437"/>
                </a:cubicBezTo>
                <a:cubicBezTo>
                  <a:pt x="820330" y="468490"/>
                  <a:pt x="820499" y="468495"/>
                  <a:pt x="820668" y="468500"/>
                </a:cubicBezTo>
                <a:lnTo>
                  <a:pt x="821208" y="475137"/>
                </a:lnTo>
                <a:cubicBezTo>
                  <a:pt x="826265" y="505143"/>
                  <a:pt x="828714" y="535786"/>
                  <a:pt x="828672" y="566868"/>
                </a:cubicBezTo>
                <a:cubicBezTo>
                  <a:pt x="829984" y="572454"/>
                  <a:pt x="830043" y="578078"/>
                  <a:pt x="830043" y="583715"/>
                </a:cubicBezTo>
                <a:cubicBezTo>
                  <a:pt x="830043" y="587508"/>
                  <a:pt x="830016" y="591293"/>
                  <a:pt x="829450" y="595066"/>
                </a:cubicBezTo>
                <a:lnTo>
                  <a:pt x="828951" y="595033"/>
                </a:lnTo>
                <a:lnTo>
                  <a:pt x="828925" y="595524"/>
                </a:lnTo>
                <a:lnTo>
                  <a:pt x="811806" y="593911"/>
                </a:lnTo>
                <a:cubicBezTo>
                  <a:pt x="779432" y="593388"/>
                  <a:pt x="747552" y="590430"/>
                  <a:pt x="716380" y="584920"/>
                </a:cubicBezTo>
                <a:cubicBezTo>
                  <a:pt x="710803" y="585336"/>
                  <a:pt x="705474" y="584395"/>
                  <a:pt x="700163" y="583392"/>
                </a:cubicBezTo>
                <a:lnTo>
                  <a:pt x="700047" y="582253"/>
                </a:lnTo>
                <a:cubicBezTo>
                  <a:pt x="378172" y="529393"/>
                  <a:pt x="118900" y="299826"/>
                  <a:pt x="34122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42900" y="4960137"/>
            <a:ext cx="5829300" cy="1463040"/>
          </a:xfrm>
        </p:spPr>
        <p:txBody>
          <a:bodyPr anchor="ctr">
            <a:normAutofit/>
          </a:bodyPr>
          <a:lstStyle>
            <a:lvl1pPr algn="r">
              <a:defRPr sz="44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57950" y="4960137"/>
            <a:ext cx="24003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35023B69-D3F8-420B-A403-58F92CB9B2E2}" type="datetimeFigureOut">
              <a:rPr lang="en-US" smtClean="0"/>
              <a:pPr/>
              <a:t>8/13/2026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0896FA-5376-4146-9CB9-C2DBB06080EF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6290132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65642562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23B69-D3F8-420B-A403-58F92CB9B2E2}" type="datetimeFigureOut">
              <a:rPr lang="en-US" smtClean="0"/>
              <a:pPr/>
              <a:t>8/13/2026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0896FA-5376-4146-9CB9-C2DBB06080E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54183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9144000" cy="4572001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Freeform 10"/>
          <p:cNvSpPr/>
          <p:nvPr/>
        </p:nvSpPr>
        <p:spPr>
          <a:xfrm>
            <a:off x="4762" y="0"/>
            <a:ext cx="9139239" cy="4572001"/>
          </a:xfrm>
          <a:custGeom>
            <a:avLst/>
            <a:gdLst/>
            <a:ahLst/>
            <a:cxnLst/>
            <a:rect l="l" t="t" r="r" b="b"/>
            <a:pathLst>
              <a:path w="9139239" h="4572001">
                <a:moveTo>
                  <a:pt x="9139239" y="4171458"/>
                </a:moveTo>
                <a:lnTo>
                  <a:pt x="9139239" y="4479120"/>
                </a:lnTo>
                <a:lnTo>
                  <a:pt x="9061857" y="4572001"/>
                </a:lnTo>
                <a:lnTo>
                  <a:pt x="8867616" y="4572001"/>
                </a:lnTo>
                <a:cubicBezTo>
                  <a:pt x="8974940" y="4496648"/>
                  <a:pt x="9059271" y="4392377"/>
                  <a:pt x="9109281" y="4270954"/>
                </a:cubicBezTo>
                <a:close/>
                <a:moveTo>
                  <a:pt x="9139239" y="4017903"/>
                </a:moveTo>
                <a:lnTo>
                  <a:pt x="9139239" y="4146549"/>
                </a:lnTo>
                <a:lnTo>
                  <a:pt x="9061849" y="4168266"/>
                </a:lnTo>
                <a:cubicBezTo>
                  <a:pt x="8867508" y="4236060"/>
                  <a:pt x="8712637" y="4384208"/>
                  <a:pt x="8639677" y="4572001"/>
                </a:cubicBezTo>
                <a:lnTo>
                  <a:pt x="8502130" y="4572001"/>
                </a:lnTo>
                <a:cubicBezTo>
                  <a:pt x="8583823" y="4319597"/>
                  <a:pt x="8787913" y="4120306"/>
                  <a:pt x="9046727" y="4039822"/>
                </a:cubicBezTo>
                <a:close/>
                <a:moveTo>
                  <a:pt x="7620280" y="3999419"/>
                </a:moveTo>
                <a:lnTo>
                  <a:pt x="7637367" y="4001042"/>
                </a:lnTo>
                <a:cubicBezTo>
                  <a:pt x="7669753" y="4001569"/>
                  <a:pt x="7701646" y="4004550"/>
                  <a:pt x="7732829" y="4010107"/>
                </a:cubicBezTo>
                <a:cubicBezTo>
                  <a:pt x="7738405" y="4009688"/>
                  <a:pt x="7743733" y="4010636"/>
                  <a:pt x="7749042" y="4011646"/>
                </a:cubicBezTo>
                <a:lnTo>
                  <a:pt x="7749159" y="4012794"/>
                </a:lnTo>
                <a:cubicBezTo>
                  <a:pt x="8061238" y="4064450"/>
                  <a:pt x="8314467" y="4283539"/>
                  <a:pt x="8407830" y="4572001"/>
                </a:cubicBezTo>
                <a:lnTo>
                  <a:pt x="8270283" y="4572001"/>
                </a:lnTo>
                <a:cubicBezTo>
                  <a:pt x="8186900" y="4357380"/>
                  <a:pt x="7996531" y="4194541"/>
                  <a:pt x="7762529" y="4144250"/>
                </a:cubicBezTo>
                <a:cubicBezTo>
                  <a:pt x="7797023" y="4319651"/>
                  <a:pt x="7899246" y="4471530"/>
                  <a:pt x="8042344" y="4572001"/>
                </a:cubicBezTo>
                <a:lnTo>
                  <a:pt x="7848103" y="4572001"/>
                </a:lnTo>
                <a:cubicBezTo>
                  <a:pt x="7731971" y="4452596"/>
                  <a:pt x="7653409" y="4298519"/>
                  <a:pt x="7629044" y="4127511"/>
                </a:cubicBezTo>
                <a:cubicBezTo>
                  <a:pt x="7628876" y="4127458"/>
                  <a:pt x="7628708" y="4127453"/>
                  <a:pt x="7628538" y="4127448"/>
                </a:cubicBezTo>
                <a:lnTo>
                  <a:pt x="7628000" y="4120772"/>
                </a:lnTo>
                <a:cubicBezTo>
                  <a:pt x="7622941" y="4090522"/>
                  <a:pt x="7620490" y="4059631"/>
                  <a:pt x="7620533" y="4028296"/>
                </a:cubicBezTo>
                <a:cubicBezTo>
                  <a:pt x="7619221" y="4022668"/>
                  <a:pt x="7619162" y="4017001"/>
                  <a:pt x="7619162" y="4011320"/>
                </a:cubicBezTo>
                <a:lnTo>
                  <a:pt x="7619756" y="3999880"/>
                </a:lnTo>
                <a:lnTo>
                  <a:pt x="7620254" y="3999913"/>
                </a:lnTo>
                <a:close/>
                <a:moveTo>
                  <a:pt x="7597529" y="3999419"/>
                </a:moveTo>
                <a:lnTo>
                  <a:pt x="7597555" y="3999913"/>
                </a:lnTo>
                <a:lnTo>
                  <a:pt x="7598053" y="3999880"/>
                </a:lnTo>
                <a:lnTo>
                  <a:pt x="7598647" y="4011320"/>
                </a:lnTo>
                <a:cubicBezTo>
                  <a:pt x="7598647" y="4017001"/>
                  <a:pt x="7598588" y="4022668"/>
                  <a:pt x="7597276" y="4028296"/>
                </a:cubicBezTo>
                <a:cubicBezTo>
                  <a:pt x="7597319" y="4059631"/>
                  <a:pt x="7594868" y="4090522"/>
                  <a:pt x="7589809" y="4120772"/>
                </a:cubicBezTo>
                <a:lnTo>
                  <a:pt x="7589271" y="4127448"/>
                </a:lnTo>
                <a:cubicBezTo>
                  <a:pt x="7589101" y="4127453"/>
                  <a:pt x="7588933" y="4127458"/>
                  <a:pt x="7588765" y="4127511"/>
                </a:cubicBezTo>
                <a:cubicBezTo>
                  <a:pt x="7564400" y="4298519"/>
                  <a:pt x="7485838" y="4452596"/>
                  <a:pt x="7369706" y="4572001"/>
                </a:cubicBezTo>
                <a:lnTo>
                  <a:pt x="7175465" y="4572001"/>
                </a:lnTo>
                <a:cubicBezTo>
                  <a:pt x="7318563" y="4471530"/>
                  <a:pt x="7420786" y="4319651"/>
                  <a:pt x="7455280" y="4144250"/>
                </a:cubicBezTo>
                <a:cubicBezTo>
                  <a:pt x="7221278" y="4194541"/>
                  <a:pt x="7030909" y="4357380"/>
                  <a:pt x="6947526" y="4572001"/>
                </a:cubicBezTo>
                <a:lnTo>
                  <a:pt x="6809978" y="4572001"/>
                </a:lnTo>
                <a:cubicBezTo>
                  <a:pt x="6903341" y="4283539"/>
                  <a:pt x="7156571" y="4064450"/>
                  <a:pt x="7468650" y="4012794"/>
                </a:cubicBezTo>
                <a:lnTo>
                  <a:pt x="7468767" y="4011646"/>
                </a:lnTo>
                <a:cubicBezTo>
                  <a:pt x="7474076" y="4010636"/>
                  <a:pt x="7479404" y="4009688"/>
                  <a:pt x="7484980" y="4010107"/>
                </a:cubicBezTo>
                <a:cubicBezTo>
                  <a:pt x="7516163" y="4004550"/>
                  <a:pt x="7548056" y="4001569"/>
                  <a:pt x="7580442" y="4001042"/>
                </a:cubicBezTo>
                <a:close/>
                <a:moveTo>
                  <a:pt x="5928129" y="3999419"/>
                </a:moveTo>
                <a:lnTo>
                  <a:pt x="5945217" y="4001042"/>
                </a:lnTo>
                <a:cubicBezTo>
                  <a:pt x="5977602" y="4001569"/>
                  <a:pt x="6009495" y="4004550"/>
                  <a:pt x="6040678" y="4010107"/>
                </a:cubicBezTo>
                <a:cubicBezTo>
                  <a:pt x="6046254" y="4009688"/>
                  <a:pt x="6051582" y="4010636"/>
                  <a:pt x="6056891" y="4011646"/>
                </a:cubicBezTo>
                <a:lnTo>
                  <a:pt x="6057008" y="4012794"/>
                </a:lnTo>
                <a:cubicBezTo>
                  <a:pt x="6369087" y="4064450"/>
                  <a:pt x="6622316" y="4283539"/>
                  <a:pt x="6715680" y="4572001"/>
                </a:cubicBezTo>
                <a:lnTo>
                  <a:pt x="6578131" y="4572001"/>
                </a:lnTo>
                <a:cubicBezTo>
                  <a:pt x="6494748" y="4357380"/>
                  <a:pt x="6304380" y="4194541"/>
                  <a:pt x="6070378" y="4144250"/>
                </a:cubicBezTo>
                <a:cubicBezTo>
                  <a:pt x="6104872" y="4319650"/>
                  <a:pt x="6207095" y="4471530"/>
                  <a:pt x="6350192" y="4572001"/>
                </a:cubicBezTo>
                <a:lnTo>
                  <a:pt x="6155952" y="4572001"/>
                </a:lnTo>
                <a:cubicBezTo>
                  <a:pt x="6039820" y="4452596"/>
                  <a:pt x="5961257" y="4298519"/>
                  <a:pt x="5936893" y="4127511"/>
                </a:cubicBezTo>
                <a:cubicBezTo>
                  <a:pt x="5936725" y="4127458"/>
                  <a:pt x="5936557" y="4127453"/>
                  <a:pt x="5936387" y="4127448"/>
                </a:cubicBezTo>
                <a:lnTo>
                  <a:pt x="5935849" y="4120772"/>
                </a:lnTo>
                <a:cubicBezTo>
                  <a:pt x="5930790" y="4090522"/>
                  <a:pt x="5928340" y="4059631"/>
                  <a:pt x="5928382" y="4028296"/>
                </a:cubicBezTo>
                <a:cubicBezTo>
                  <a:pt x="5927070" y="4022668"/>
                  <a:pt x="5927011" y="4017001"/>
                  <a:pt x="5927011" y="4011320"/>
                </a:cubicBezTo>
                <a:lnTo>
                  <a:pt x="5927605" y="3999880"/>
                </a:lnTo>
                <a:lnTo>
                  <a:pt x="5928103" y="3999913"/>
                </a:lnTo>
                <a:close/>
                <a:moveTo>
                  <a:pt x="5905378" y="3999419"/>
                </a:moveTo>
                <a:lnTo>
                  <a:pt x="5905404" y="3999913"/>
                </a:lnTo>
                <a:lnTo>
                  <a:pt x="5905902" y="3999880"/>
                </a:lnTo>
                <a:lnTo>
                  <a:pt x="5906496" y="4011320"/>
                </a:lnTo>
                <a:cubicBezTo>
                  <a:pt x="5906496" y="4017001"/>
                  <a:pt x="5906437" y="4022668"/>
                  <a:pt x="5905125" y="4028296"/>
                </a:cubicBezTo>
                <a:cubicBezTo>
                  <a:pt x="5905167" y="4059631"/>
                  <a:pt x="5902717" y="4090522"/>
                  <a:pt x="5897658" y="4120772"/>
                </a:cubicBezTo>
                <a:lnTo>
                  <a:pt x="5897120" y="4127448"/>
                </a:lnTo>
                <a:cubicBezTo>
                  <a:pt x="5896950" y="4127453"/>
                  <a:pt x="5896782" y="4127458"/>
                  <a:pt x="5896614" y="4127511"/>
                </a:cubicBezTo>
                <a:cubicBezTo>
                  <a:pt x="5872249" y="4298519"/>
                  <a:pt x="5793686" y="4452596"/>
                  <a:pt x="5677555" y="4572001"/>
                </a:cubicBezTo>
                <a:lnTo>
                  <a:pt x="5483314" y="4572001"/>
                </a:lnTo>
                <a:cubicBezTo>
                  <a:pt x="5626412" y="4471530"/>
                  <a:pt x="5728635" y="4319650"/>
                  <a:pt x="5763129" y="4144250"/>
                </a:cubicBezTo>
                <a:cubicBezTo>
                  <a:pt x="5529126" y="4194541"/>
                  <a:pt x="5338758" y="4357380"/>
                  <a:pt x="5255375" y="4572001"/>
                </a:cubicBezTo>
                <a:lnTo>
                  <a:pt x="5117827" y="4572001"/>
                </a:lnTo>
                <a:cubicBezTo>
                  <a:pt x="5211190" y="4283539"/>
                  <a:pt x="5464420" y="4064450"/>
                  <a:pt x="5776499" y="4012794"/>
                </a:cubicBezTo>
                <a:lnTo>
                  <a:pt x="5776616" y="4011646"/>
                </a:lnTo>
                <a:cubicBezTo>
                  <a:pt x="5781926" y="4010636"/>
                  <a:pt x="5787253" y="4009688"/>
                  <a:pt x="5792829" y="4010107"/>
                </a:cubicBezTo>
                <a:cubicBezTo>
                  <a:pt x="5824012" y="4004550"/>
                  <a:pt x="5855905" y="4001569"/>
                  <a:pt x="5888290" y="4001042"/>
                </a:cubicBezTo>
                <a:close/>
                <a:moveTo>
                  <a:pt x="4235979" y="3999419"/>
                </a:moveTo>
                <a:lnTo>
                  <a:pt x="4253065" y="4001042"/>
                </a:lnTo>
                <a:cubicBezTo>
                  <a:pt x="4285451" y="4001569"/>
                  <a:pt x="4317343" y="4004550"/>
                  <a:pt x="4348528" y="4010107"/>
                </a:cubicBezTo>
                <a:cubicBezTo>
                  <a:pt x="4354104" y="4009688"/>
                  <a:pt x="4359431" y="4010636"/>
                  <a:pt x="4364739" y="4011646"/>
                </a:cubicBezTo>
                <a:lnTo>
                  <a:pt x="4364856" y="4012794"/>
                </a:lnTo>
                <a:cubicBezTo>
                  <a:pt x="4676936" y="4064450"/>
                  <a:pt x="4930165" y="4283539"/>
                  <a:pt x="5023528" y="4572001"/>
                </a:cubicBezTo>
                <a:lnTo>
                  <a:pt x="4885980" y="4572001"/>
                </a:lnTo>
                <a:cubicBezTo>
                  <a:pt x="4802597" y="4357380"/>
                  <a:pt x="4612229" y="4194541"/>
                  <a:pt x="4378227" y="4144250"/>
                </a:cubicBezTo>
                <a:cubicBezTo>
                  <a:pt x="4412722" y="4319651"/>
                  <a:pt x="4514944" y="4471530"/>
                  <a:pt x="4658041" y="4572001"/>
                </a:cubicBezTo>
                <a:lnTo>
                  <a:pt x="4463800" y="4572001"/>
                </a:lnTo>
                <a:cubicBezTo>
                  <a:pt x="4347669" y="4452596"/>
                  <a:pt x="4269106" y="4298519"/>
                  <a:pt x="4244741" y="4127511"/>
                </a:cubicBezTo>
                <a:cubicBezTo>
                  <a:pt x="4244574" y="4127458"/>
                  <a:pt x="4244405" y="4127453"/>
                  <a:pt x="4244236" y="4127448"/>
                </a:cubicBezTo>
                <a:lnTo>
                  <a:pt x="4243697" y="4120772"/>
                </a:lnTo>
                <a:cubicBezTo>
                  <a:pt x="4238639" y="4090522"/>
                  <a:pt x="4236188" y="4059631"/>
                  <a:pt x="4236230" y="4028296"/>
                </a:cubicBezTo>
                <a:cubicBezTo>
                  <a:pt x="4234918" y="4022668"/>
                  <a:pt x="4234860" y="4017001"/>
                  <a:pt x="4234860" y="4011320"/>
                </a:cubicBezTo>
                <a:lnTo>
                  <a:pt x="4235454" y="3999880"/>
                </a:lnTo>
                <a:lnTo>
                  <a:pt x="4235952" y="3999913"/>
                </a:lnTo>
                <a:close/>
                <a:moveTo>
                  <a:pt x="4213227" y="3999419"/>
                </a:moveTo>
                <a:lnTo>
                  <a:pt x="4213253" y="3999913"/>
                </a:lnTo>
                <a:lnTo>
                  <a:pt x="4213751" y="3999880"/>
                </a:lnTo>
                <a:lnTo>
                  <a:pt x="4214345" y="4011320"/>
                </a:lnTo>
                <a:cubicBezTo>
                  <a:pt x="4214345" y="4017001"/>
                  <a:pt x="4214286" y="4022668"/>
                  <a:pt x="4212974" y="4028296"/>
                </a:cubicBezTo>
                <a:cubicBezTo>
                  <a:pt x="4213016" y="4059631"/>
                  <a:pt x="4210566" y="4090522"/>
                  <a:pt x="4205507" y="4120772"/>
                </a:cubicBezTo>
                <a:lnTo>
                  <a:pt x="4204969" y="4127448"/>
                </a:lnTo>
                <a:cubicBezTo>
                  <a:pt x="4204799" y="4127453"/>
                  <a:pt x="4204631" y="4127458"/>
                  <a:pt x="4204463" y="4127511"/>
                </a:cubicBezTo>
                <a:cubicBezTo>
                  <a:pt x="4180098" y="4298519"/>
                  <a:pt x="4101535" y="4452596"/>
                  <a:pt x="3985404" y="4572001"/>
                </a:cubicBezTo>
                <a:lnTo>
                  <a:pt x="3791163" y="4572001"/>
                </a:lnTo>
                <a:cubicBezTo>
                  <a:pt x="3934261" y="4471530"/>
                  <a:pt x="4036484" y="4319651"/>
                  <a:pt x="4070978" y="4144250"/>
                </a:cubicBezTo>
                <a:cubicBezTo>
                  <a:pt x="3836975" y="4194541"/>
                  <a:pt x="3646607" y="4357380"/>
                  <a:pt x="3563224" y="4572001"/>
                </a:cubicBezTo>
                <a:lnTo>
                  <a:pt x="3425676" y="4572001"/>
                </a:lnTo>
                <a:cubicBezTo>
                  <a:pt x="3519039" y="4283539"/>
                  <a:pt x="3772269" y="4064450"/>
                  <a:pt x="4084348" y="4012794"/>
                </a:cubicBezTo>
                <a:lnTo>
                  <a:pt x="4084465" y="4011646"/>
                </a:lnTo>
                <a:cubicBezTo>
                  <a:pt x="4089774" y="4010636"/>
                  <a:pt x="4095102" y="4009688"/>
                  <a:pt x="4100678" y="4010107"/>
                </a:cubicBezTo>
                <a:cubicBezTo>
                  <a:pt x="4131861" y="4004550"/>
                  <a:pt x="4163754" y="4001569"/>
                  <a:pt x="4196139" y="4001042"/>
                </a:cubicBezTo>
                <a:close/>
                <a:moveTo>
                  <a:pt x="2543827" y="3999419"/>
                </a:moveTo>
                <a:lnTo>
                  <a:pt x="2560914" y="4001042"/>
                </a:lnTo>
                <a:cubicBezTo>
                  <a:pt x="2593300" y="4001569"/>
                  <a:pt x="2625192" y="4004550"/>
                  <a:pt x="2656376" y="4010107"/>
                </a:cubicBezTo>
                <a:cubicBezTo>
                  <a:pt x="2661952" y="4009688"/>
                  <a:pt x="2667280" y="4010636"/>
                  <a:pt x="2672588" y="4011646"/>
                </a:cubicBezTo>
                <a:lnTo>
                  <a:pt x="2672706" y="4012794"/>
                </a:lnTo>
                <a:cubicBezTo>
                  <a:pt x="2984785" y="4064450"/>
                  <a:pt x="3238014" y="4283539"/>
                  <a:pt x="3331377" y="4572001"/>
                </a:cubicBezTo>
                <a:lnTo>
                  <a:pt x="3193830" y="4572001"/>
                </a:lnTo>
                <a:cubicBezTo>
                  <a:pt x="3110446" y="4357380"/>
                  <a:pt x="2920078" y="4194541"/>
                  <a:pt x="2686076" y="4144250"/>
                </a:cubicBezTo>
                <a:cubicBezTo>
                  <a:pt x="2720570" y="4319650"/>
                  <a:pt x="2822793" y="4471530"/>
                  <a:pt x="2965890" y="4572001"/>
                </a:cubicBezTo>
                <a:lnTo>
                  <a:pt x="2771649" y="4572001"/>
                </a:lnTo>
                <a:cubicBezTo>
                  <a:pt x="2655518" y="4452596"/>
                  <a:pt x="2576955" y="4298519"/>
                  <a:pt x="2552590" y="4127511"/>
                </a:cubicBezTo>
                <a:cubicBezTo>
                  <a:pt x="2552423" y="4127458"/>
                  <a:pt x="2552254" y="4127453"/>
                  <a:pt x="2552085" y="4127448"/>
                </a:cubicBezTo>
                <a:lnTo>
                  <a:pt x="2551547" y="4120772"/>
                </a:lnTo>
                <a:cubicBezTo>
                  <a:pt x="2546488" y="4090522"/>
                  <a:pt x="2544037" y="4059631"/>
                  <a:pt x="2544079" y="4028296"/>
                </a:cubicBezTo>
                <a:cubicBezTo>
                  <a:pt x="2542767" y="4022668"/>
                  <a:pt x="2542709" y="4017001"/>
                  <a:pt x="2542709" y="4011320"/>
                </a:cubicBezTo>
                <a:lnTo>
                  <a:pt x="2543303" y="3999880"/>
                </a:lnTo>
                <a:lnTo>
                  <a:pt x="2543801" y="3999913"/>
                </a:lnTo>
                <a:close/>
                <a:moveTo>
                  <a:pt x="2521076" y="3999419"/>
                </a:moveTo>
                <a:lnTo>
                  <a:pt x="2521102" y="3999913"/>
                </a:lnTo>
                <a:lnTo>
                  <a:pt x="2521600" y="3999880"/>
                </a:lnTo>
                <a:lnTo>
                  <a:pt x="2522194" y="4011320"/>
                </a:lnTo>
                <a:cubicBezTo>
                  <a:pt x="2522194" y="4017001"/>
                  <a:pt x="2522135" y="4022668"/>
                  <a:pt x="2520823" y="4028296"/>
                </a:cubicBezTo>
                <a:cubicBezTo>
                  <a:pt x="2520865" y="4059631"/>
                  <a:pt x="2518415" y="4090522"/>
                  <a:pt x="2513356" y="4120772"/>
                </a:cubicBezTo>
                <a:lnTo>
                  <a:pt x="2512818" y="4127448"/>
                </a:lnTo>
                <a:cubicBezTo>
                  <a:pt x="2512648" y="4127453"/>
                  <a:pt x="2512480" y="4127458"/>
                  <a:pt x="2512312" y="4127511"/>
                </a:cubicBezTo>
                <a:cubicBezTo>
                  <a:pt x="2487947" y="4298519"/>
                  <a:pt x="2409385" y="4452596"/>
                  <a:pt x="2293253" y="4572001"/>
                </a:cubicBezTo>
                <a:lnTo>
                  <a:pt x="2099012" y="4572001"/>
                </a:lnTo>
                <a:cubicBezTo>
                  <a:pt x="2242110" y="4471530"/>
                  <a:pt x="2344333" y="4319651"/>
                  <a:pt x="2378827" y="4144250"/>
                </a:cubicBezTo>
                <a:cubicBezTo>
                  <a:pt x="2144825" y="4194541"/>
                  <a:pt x="1954456" y="4357380"/>
                  <a:pt x="1871073" y="4572001"/>
                </a:cubicBezTo>
                <a:lnTo>
                  <a:pt x="1733525" y="4572001"/>
                </a:lnTo>
                <a:cubicBezTo>
                  <a:pt x="1826888" y="4283539"/>
                  <a:pt x="2080118" y="4064450"/>
                  <a:pt x="2392197" y="4012794"/>
                </a:cubicBezTo>
                <a:lnTo>
                  <a:pt x="2392314" y="4011646"/>
                </a:lnTo>
                <a:cubicBezTo>
                  <a:pt x="2397623" y="4010636"/>
                  <a:pt x="2402951" y="4009688"/>
                  <a:pt x="2408527" y="4010107"/>
                </a:cubicBezTo>
                <a:cubicBezTo>
                  <a:pt x="2439710" y="4004550"/>
                  <a:pt x="2471603" y="4001569"/>
                  <a:pt x="2503988" y="4001042"/>
                </a:cubicBezTo>
                <a:close/>
                <a:moveTo>
                  <a:pt x="851676" y="3999419"/>
                </a:moveTo>
                <a:lnTo>
                  <a:pt x="868763" y="4001042"/>
                </a:lnTo>
                <a:cubicBezTo>
                  <a:pt x="901149" y="4001569"/>
                  <a:pt x="933041" y="4004550"/>
                  <a:pt x="964225" y="4010107"/>
                </a:cubicBezTo>
                <a:cubicBezTo>
                  <a:pt x="969801" y="4009688"/>
                  <a:pt x="975129" y="4010636"/>
                  <a:pt x="980437" y="4011646"/>
                </a:cubicBezTo>
                <a:lnTo>
                  <a:pt x="980555" y="4012794"/>
                </a:lnTo>
                <a:cubicBezTo>
                  <a:pt x="1292634" y="4064450"/>
                  <a:pt x="1545864" y="4283539"/>
                  <a:pt x="1639226" y="4572001"/>
                </a:cubicBezTo>
                <a:lnTo>
                  <a:pt x="1501679" y="4572001"/>
                </a:lnTo>
                <a:cubicBezTo>
                  <a:pt x="1418296" y="4357380"/>
                  <a:pt x="1227927" y="4194541"/>
                  <a:pt x="993925" y="4144250"/>
                </a:cubicBezTo>
                <a:cubicBezTo>
                  <a:pt x="1028419" y="4319651"/>
                  <a:pt x="1130642" y="4471530"/>
                  <a:pt x="1273740" y="4572001"/>
                </a:cubicBezTo>
                <a:lnTo>
                  <a:pt x="1079499" y="4572001"/>
                </a:lnTo>
                <a:cubicBezTo>
                  <a:pt x="963367" y="4452596"/>
                  <a:pt x="884804" y="4298519"/>
                  <a:pt x="860439" y="4127511"/>
                </a:cubicBezTo>
                <a:cubicBezTo>
                  <a:pt x="860272" y="4127458"/>
                  <a:pt x="860103" y="4127453"/>
                  <a:pt x="859934" y="4127448"/>
                </a:cubicBezTo>
                <a:lnTo>
                  <a:pt x="859396" y="4120772"/>
                </a:lnTo>
                <a:cubicBezTo>
                  <a:pt x="854337" y="4090522"/>
                  <a:pt x="851886" y="4059631"/>
                  <a:pt x="851928" y="4028296"/>
                </a:cubicBezTo>
                <a:cubicBezTo>
                  <a:pt x="850616" y="4022668"/>
                  <a:pt x="850558" y="4017001"/>
                  <a:pt x="850558" y="4011320"/>
                </a:cubicBezTo>
                <a:lnTo>
                  <a:pt x="851152" y="3999880"/>
                </a:lnTo>
                <a:lnTo>
                  <a:pt x="851650" y="3999913"/>
                </a:lnTo>
                <a:close/>
                <a:moveTo>
                  <a:pt x="828925" y="3999419"/>
                </a:moveTo>
                <a:lnTo>
                  <a:pt x="828951" y="3999913"/>
                </a:lnTo>
                <a:lnTo>
                  <a:pt x="829449" y="3999880"/>
                </a:lnTo>
                <a:lnTo>
                  <a:pt x="830043" y="4011320"/>
                </a:lnTo>
                <a:cubicBezTo>
                  <a:pt x="830043" y="4017001"/>
                  <a:pt x="829984" y="4022668"/>
                  <a:pt x="828672" y="4028296"/>
                </a:cubicBezTo>
                <a:cubicBezTo>
                  <a:pt x="828714" y="4059631"/>
                  <a:pt x="826264" y="4090522"/>
                  <a:pt x="821205" y="4120772"/>
                </a:cubicBezTo>
                <a:lnTo>
                  <a:pt x="820667" y="4127448"/>
                </a:lnTo>
                <a:cubicBezTo>
                  <a:pt x="820497" y="4127453"/>
                  <a:pt x="820329" y="4127458"/>
                  <a:pt x="820161" y="4127511"/>
                </a:cubicBezTo>
                <a:cubicBezTo>
                  <a:pt x="795796" y="4298519"/>
                  <a:pt x="717234" y="4452596"/>
                  <a:pt x="601102" y="4572001"/>
                </a:cubicBezTo>
                <a:lnTo>
                  <a:pt x="406861" y="4572001"/>
                </a:lnTo>
                <a:cubicBezTo>
                  <a:pt x="549959" y="4471530"/>
                  <a:pt x="652182" y="4319650"/>
                  <a:pt x="686676" y="4144250"/>
                </a:cubicBezTo>
                <a:cubicBezTo>
                  <a:pt x="452674" y="4194541"/>
                  <a:pt x="262305" y="4357380"/>
                  <a:pt x="178922" y="4572001"/>
                </a:cubicBezTo>
                <a:lnTo>
                  <a:pt x="41374" y="4572001"/>
                </a:lnTo>
                <a:cubicBezTo>
                  <a:pt x="134738" y="4283539"/>
                  <a:pt x="387967" y="4064450"/>
                  <a:pt x="700046" y="4012794"/>
                </a:cubicBezTo>
                <a:lnTo>
                  <a:pt x="700163" y="4011646"/>
                </a:lnTo>
                <a:cubicBezTo>
                  <a:pt x="705472" y="4010636"/>
                  <a:pt x="710800" y="4009688"/>
                  <a:pt x="716376" y="4010107"/>
                </a:cubicBezTo>
                <a:cubicBezTo>
                  <a:pt x="747559" y="4004550"/>
                  <a:pt x="779452" y="4001569"/>
                  <a:pt x="811837" y="4001042"/>
                </a:cubicBezTo>
                <a:close/>
                <a:moveTo>
                  <a:pt x="8305836" y="3304913"/>
                </a:moveTo>
                <a:cubicBezTo>
                  <a:pt x="8030646" y="3363591"/>
                  <a:pt x="7815802" y="3576701"/>
                  <a:pt x="7762527" y="3845480"/>
                </a:cubicBezTo>
                <a:cubicBezTo>
                  <a:pt x="8037717" y="3786801"/>
                  <a:pt x="8252560" y="3573691"/>
                  <a:pt x="8305836" y="3304913"/>
                </a:cubicBezTo>
                <a:close/>
                <a:moveTo>
                  <a:pt x="6911971" y="3304913"/>
                </a:moveTo>
                <a:cubicBezTo>
                  <a:pt x="6965247" y="3573691"/>
                  <a:pt x="7180090" y="3786801"/>
                  <a:pt x="7455280" y="3845480"/>
                </a:cubicBezTo>
                <a:cubicBezTo>
                  <a:pt x="7402005" y="3576701"/>
                  <a:pt x="7187161" y="3363591"/>
                  <a:pt x="6911971" y="3304913"/>
                </a:cubicBezTo>
                <a:close/>
                <a:moveTo>
                  <a:pt x="6613685" y="3304913"/>
                </a:moveTo>
                <a:cubicBezTo>
                  <a:pt x="6338495" y="3363591"/>
                  <a:pt x="6123651" y="3576701"/>
                  <a:pt x="6070376" y="3845480"/>
                </a:cubicBezTo>
                <a:cubicBezTo>
                  <a:pt x="6345566" y="3786801"/>
                  <a:pt x="6560409" y="3573691"/>
                  <a:pt x="6613685" y="3304913"/>
                </a:cubicBezTo>
                <a:close/>
                <a:moveTo>
                  <a:pt x="5219820" y="3304913"/>
                </a:moveTo>
                <a:cubicBezTo>
                  <a:pt x="5273096" y="3573691"/>
                  <a:pt x="5487939" y="3786801"/>
                  <a:pt x="5763129" y="3845480"/>
                </a:cubicBezTo>
                <a:cubicBezTo>
                  <a:pt x="5709854" y="3576701"/>
                  <a:pt x="5495010" y="3363591"/>
                  <a:pt x="5219820" y="3304913"/>
                </a:cubicBezTo>
                <a:close/>
                <a:moveTo>
                  <a:pt x="4921534" y="3304913"/>
                </a:moveTo>
                <a:cubicBezTo>
                  <a:pt x="4646344" y="3363591"/>
                  <a:pt x="4431500" y="3576701"/>
                  <a:pt x="4378225" y="3845480"/>
                </a:cubicBezTo>
                <a:cubicBezTo>
                  <a:pt x="4653415" y="3786801"/>
                  <a:pt x="4868259" y="3573691"/>
                  <a:pt x="4921534" y="3304913"/>
                </a:cubicBezTo>
                <a:close/>
                <a:moveTo>
                  <a:pt x="3527669" y="3304913"/>
                </a:moveTo>
                <a:cubicBezTo>
                  <a:pt x="3580945" y="3573691"/>
                  <a:pt x="3795788" y="3786801"/>
                  <a:pt x="4070978" y="3845480"/>
                </a:cubicBezTo>
                <a:cubicBezTo>
                  <a:pt x="4017703" y="3576701"/>
                  <a:pt x="3802859" y="3363591"/>
                  <a:pt x="3527669" y="3304913"/>
                </a:cubicBezTo>
                <a:close/>
                <a:moveTo>
                  <a:pt x="3229383" y="3304913"/>
                </a:moveTo>
                <a:cubicBezTo>
                  <a:pt x="2954193" y="3363591"/>
                  <a:pt x="2739349" y="3576701"/>
                  <a:pt x="2686074" y="3845480"/>
                </a:cubicBezTo>
                <a:cubicBezTo>
                  <a:pt x="2961264" y="3786801"/>
                  <a:pt x="3176107" y="3573691"/>
                  <a:pt x="3229383" y="3304913"/>
                </a:cubicBezTo>
                <a:close/>
                <a:moveTo>
                  <a:pt x="1835518" y="3304913"/>
                </a:moveTo>
                <a:cubicBezTo>
                  <a:pt x="1888794" y="3573691"/>
                  <a:pt x="2103637" y="3786801"/>
                  <a:pt x="2378827" y="3845480"/>
                </a:cubicBezTo>
                <a:cubicBezTo>
                  <a:pt x="2325552" y="3576701"/>
                  <a:pt x="2110708" y="3363591"/>
                  <a:pt x="1835518" y="3304913"/>
                </a:cubicBezTo>
                <a:close/>
                <a:moveTo>
                  <a:pt x="1537232" y="3304913"/>
                </a:moveTo>
                <a:cubicBezTo>
                  <a:pt x="1262042" y="3363591"/>
                  <a:pt x="1047198" y="3576701"/>
                  <a:pt x="993923" y="3845480"/>
                </a:cubicBezTo>
                <a:cubicBezTo>
                  <a:pt x="1269113" y="3786801"/>
                  <a:pt x="1483956" y="3573691"/>
                  <a:pt x="1537232" y="3304913"/>
                </a:cubicBezTo>
                <a:close/>
                <a:moveTo>
                  <a:pt x="143367" y="3304913"/>
                </a:moveTo>
                <a:cubicBezTo>
                  <a:pt x="196643" y="3573691"/>
                  <a:pt x="411486" y="3786801"/>
                  <a:pt x="686676" y="3845480"/>
                </a:cubicBezTo>
                <a:cubicBezTo>
                  <a:pt x="633401" y="3576701"/>
                  <a:pt x="418557" y="3363591"/>
                  <a:pt x="143367" y="3304913"/>
                </a:cubicBezTo>
                <a:close/>
                <a:moveTo>
                  <a:pt x="8461873" y="3161219"/>
                </a:moveTo>
                <a:lnTo>
                  <a:pt x="8478960" y="3162829"/>
                </a:lnTo>
                <a:cubicBezTo>
                  <a:pt x="8511346" y="3163352"/>
                  <a:pt x="8543239" y="3166310"/>
                  <a:pt x="8574422" y="3171823"/>
                </a:cubicBezTo>
                <a:cubicBezTo>
                  <a:pt x="8579998" y="3171407"/>
                  <a:pt x="8585326" y="3172348"/>
                  <a:pt x="8590635" y="3173350"/>
                </a:cubicBezTo>
                <a:lnTo>
                  <a:pt x="8590752" y="3174489"/>
                </a:lnTo>
                <a:cubicBezTo>
                  <a:pt x="8815033" y="3211322"/>
                  <a:pt x="9008920" y="3333951"/>
                  <a:pt x="9135069" y="3506215"/>
                </a:cubicBezTo>
                <a:lnTo>
                  <a:pt x="9139239" y="3512974"/>
                </a:lnTo>
                <a:lnTo>
                  <a:pt x="9139239" y="3816134"/>
                </a:lnTo>
                <a:lnTo>
                  <a:pt x="9120077" y="3747490"/>
                </a:lnTo>
                <a:cubicBezTo>
                  <a:pt x="9039502" y="3525837"/>
                  <a:pt x="8844913" y="3356256"/>
                  <a:pt x="8604122" y="3304913"/>
                </a:cubicBezTo>
                <a:cubicBezTo>
                  <a:pt x="8650738" y="3540094"/>
                  <a:pt x="8821055" y="3732654"/>
                  <a:pt x="9047261" y="3816429"/>
                </a:cubicBezTo>
                <a:lnTo>
                  <a:pt x="9139239" y="3843104"/>
                </a:lnTo>
                <a:lnTo>
                  <a:pt x="9139239" y="3970603"/>
                </a:lnTo>
                <a:lnTo>
                  <a:pt x="9030179" y="3943797"/>
                </a:lnTo>
                <a:cubicBezTo>
                  <a:pt x="8735297" y="3846211"/>
                  <a:pt x="8514628" y="3594637"/>
                  <a:pt x="8470637" y="3288305"/>
                </a:cubicBezTo>
                <a:cubicBezTo>
                  <a:pt x="8470469" y="3288253"/>
                  <a:pt x="8470301" y="3288248"/>
                  <a:pt x="8470131" y="3288243"/>
                </a:cubicBezTo>
                <a:lnTo>
                  <a:pt x="8469593" y="3281619"/>
                </a:lnTo>
                <a:cubicBezTo>
                  <a:pt x="8464534" y="3251607"/>
                  <a:pt x="8462083" y="3220958"/>
                  <a:pt x="8462126" y="3189869"/>
                </a:cubicBezTo>
                <a:cubicBezTo>
                  <a:pt x="8460814" y="3184286"/>
                  <a:pt x="8460755" y="3178663"/>
                  <a:pt x="8460755" y="3173027"/>
                </a:cubicBezTo>
                <a:lnTo>
                  <a:pt x="8461349" y="3161677"/>
                </a:lnTo>
                <a:lnTo>
                  <a:pt x="8461847" y="3161709"/>
                </a:lnTo>
                <a:close/>
                <a:moveTo>
                  <a:pt x="8448085" y="3161219"/>
                </a:moveTo>
                <a:lnTo>
                  <a:pt x="8448111" y="3161709"/>
                </a:lnTo>
                <a:lnTo>
                  <a:pt x="8448609" y="3161677"/>
                </a:lnTo>
                <a:lnTo>
                  <a:pt x="8449203" y="3173027"/>
                </a:lnTo>
                <a:cubicBezTo>
                  <a:pt x="8449203" y="3178663"/>
                  <a:pt x="8449144" y="3184286"/>
                  <a:pt x="8447832" y="3189869"/>
                </a:cubicBezTo>
                <a:cubicBezTo>
                  <a:pt x="8447875" y="3220958"/>
                  <a:pt x="8445424" y="3251607"/>
                  <a:pt x="8440365" y="3281619"/>
                </a:cubicBezTo>
                <a:lnTo>
                  <a:pt x="8439827" y="3288243"/>
                </a:lnTo>
                <a:cubicBezTo>
                  <a:pt x="8439657" y="3288248"/>
                  <a:pt x="8439489" y="3288253"/>
                  <a:pt x="8439321" y="3288305"/>
                </a:cubicBezTo>
                <a:cubicBezTo>
                  <a:pt x="8389046" y="3638399"/>
                  <a:pt x="8108007" y="3916971"/>
                  <a:pt x="7749156" y="3975903"/>
                </a:cubicBezTo>
                <a:lnTo>
                  <a:pt x="7749040" y="3977042"/>
                </a:lnTo>
                <a:cubicBezTo>
                  <a:pt x="7743729" y="3978045"/>
                  <a:pt x="7738400" y="3978986"/>
                  <a:pt x="7732823" y="3978570"/>
                </a:cubicBezTo>
                <a:cubicBezTo>
                  <a:pt x="7701651" y="3984080"/>
                  <a:pt x="7669771" y="3987038"/>
                  <a:pt x="7637396" y="3987561"/>
                </a:cubicBezTo>
                <a:lnTo>
                  <a:pt x="7620278" y="3989174"/>
                </a:lnTo>
                <a:lnTo>
                  <a:pt x="7620252" y="3988683"/>
                </a:lnTo>
                <a:lnTo>
                  <a:pt x="7619753" y="3988716"/>
                </a:lnTo>
                <a:cubicBezTo>
                  <a:pt x="7619187" y="3984944"/>
                  <a:pt x="7619160" y="3981158"/>
                  <a:pt x="7619160" y="3977366"/>
                </a:cubicBezTo>
                <a:cubicBezTo>
                  <a:pt x="7619160" y="3971728"/>
                  <a:pt x="7619219" y="3966104"/>
                  <a:pt x="7620531" y="3960518"/>
                </a:cubicBezTo>
                <a:cubicBezTo>
                  <a:pt x="7620488" y="3929436"/>
                  <a:pt x="7622938" y="3898794"/>
                  <a:pt x="7627995" y="3868787"/>
                </a:cubicBezTo>
                <a:lnTo>
                  <a:pt x="7628535" y="3862150"/>
                </a:lnTo>
                <a:cubicBezTo>
                  <a:pt x="7628704" y="3862145"/>
                  <a:pt x="7628873" y="3862140"/>
                  <a:pt x="7629040" y="3862087"/>
                </a:cubicBezTo>
                <a:cubicBezTo>
                  <a:pt x="7679317" y="3511992"/>
                  <a:pt x="7960356" y="3233421"/>
                  <a:pt x="8319206" y="3174489"/>
                </a:cubicBezTo>
                <a:lnTo>
                  <a:pt x="8319323" y="3173350"/>
                </a:lnTo>
                <a:cubicBezTo>
                  <a:pt x="8324632" y="3172348"/>
                  <a:pt x="8329960" y="3171407"/>
                  <a:pt x="8335536" y="3171823"/>
                </a:cubicBezTo>
                <a:cubicBezTo>
                  <a:pt x="8366719" y="3166310"/>
                  <a:pt x="8398612" y="3163352"/>
                  <a:pt x="8430998" y="3162829"/>
                </a:cubicBezTo>
                <a:close/>
                <a:moveTo>
                  <a:pt x="6769722" y="3161219"/>
                </a:moveTo>
                <a:lnTo>
                  <a:pt x="6786810" y="3162829"/>
                </a:lnTo>
                <a:cubicBezTo>
                  <a:pt x="6819195" y="3163352"/>
                  <a:pt x="6851088" y="3166310"/>
                  <a:pt x="6882271" y="3171823"/>
                </a:cubicBezTo>
                <a:cubicBezTo>
                  <a:pt x="6887847" y="3171407"/>
                  <a:pt x="6893175" y="3172348"/>
                  <a:pt x="6898484" y="3173350"/>
                </a:cubicBezTo>
                <a:lnTo>
                  <a:pt x="6898601" y="3174489"/>
                </a:lnTo>
                <a:cubicBezTo>
                  <a:pt x="7257451" y="3233421"/>
                  <a:pt x="7538490" y="3511992"/>
                  <a:pt x="7588766" y="3862087"/>
                </a:cubicBezTo>
                <a:cubicBezTo>
                  <a:pt x="7588934" y="3862140"/>
                  <a:pt x="7589103" y="3862145"/>
                  <a:pt x="7589272" y="3862150"/>
                </a:cubicBezTo>
                <a:lnTo>
                  <a:pt x="7589812" y="3868787"/>
                </a:lnTo>
                <a:cubicBezTo>
                  <a:pt x="7594869" y="3898794"/>
                  <a:pt x="7597319" y="3929436"/>
                  <a:pt x="7597276" y="3960518"/>
                </a:cubicBezTo>
                <a:cubicBezTo>
                  <a:pt x="7598588" y="3966104"/>
                  <a:pt x="7598647" y="3971728"/>
                  <a:pt x="7598647" y="3977366"/>
                </a:cubicBezTo>
                <a:cubicBezTo>
                  <a:pt x="7598647" y="3981158"/>
                  <a:pt x="7598620" y="3984944"/>
                  <a:pt x="7598054" y="3988716"/>
                </a:cubicBezTo>
                <a:lnTo>
                  <a:pt x="7597555" y="3988683"/>
                </a:lnTo>
                <a:lnTo>
                  <a:pt x="7597529" y="3989174"/>
                </a:lnTo>
                <a:lnTo>
                  <a:pt x="7580411" y="3987561"/>
                </a:lnTo>
                <a:cubicBezTo>
                  <a:pt x="7548036" y="3987038"/>
                  <a:pt x="7516156" y="3984080"/>
                  <a:pt x="7484984" y="3978570"/>
                </a:cubicBezTo>
                <a:cubicBezTo>
                  <a:pt x="7479407" y="3978986"/>
                  <a:pt x="7474078" y="3978045"/>
                  <a:pt x="7468767" y="3977042"/>
                </a:cubicBezTo>
                <a:lnTo>
                  <a:pt x="7468651" y="3975903"/>
                </a:lnTo>
                <a:cubicBezTo>
                  <a:pt x="7109800" y="3916971"/>
                  <a:pt x="6828761" y="3638399"/>
                  <a:pt x="6778486" y="3288305"/>
                </a:cubicBezTo>
                <a:cubicBezTo>
                  <a:pt x="6778318" y="3288253"/>
                  <a:pt x="6778150" y="3288248"/>
                  <a:pt x="6777980" y="3288243"/>
                </a:cubicBezTo>
                <a:lnTo>
                  <a:pt x="6777442" y="3281619"/>
                </a:lnTo>
                <a:cubicBezTo>
                  <a:pt x="6772383" y="3251607"/>
                  <a:pt x="6769933" y="3220958"/>
                  <a:pt x="6769975" y="3189869"/>
                </a:cubicBezTo>
                <a:cubicBezTo>
                  <a:pt x="6768663" y="3184286"/>
                  <a:pt x="6768604" y="3178663"/>
                  <a:pt x="6768604" y="3173027"/>
                </a:cubicBezTo>
                <a:lnTo>
                  <a:pt x="6769198" y="3161677"/>
                </a:lnTo>
                <a:lnTo>
                  <a:pt x="6769696" y="3161709"/>
                </a:lnTo>
                <a:close/>
                <a:moveTo>
                  <a:pt x="6755934" y="3161219"/>
                </a:moveTo>
                <a:lnTo>
                  <a:pt x="6755960" y="3161709"/>
                </a:lnTo>
                <a:lnTo>
                  <a:pt x="6756458" y="3161677"/>
                </a:lnTo>
                <a:lnTo>
                  <a:pt x="6757052" y="3173027"/>
                </a:lnTo>
                <a:cubicBezTo>
                  <a:pt x="6757052" y="3178663"/>
                  <a:pt x="6756994" y="3184286"/>
                  <a:pt x="6755682" y="3189869"/>
                </a:cubicBezTo>
                <a:cubicBezTo>
                  <a:pt x="6755724" y="3220958"/>
                  <a:pt x="6753273" y="3251607"/>
                  <a:pt x="6748215" y="3281619"/>
                </a:cubicBezTo>
                <a:lnTo>
                  <a:pt x="6747676" y="3288243"/>
                </a:lnTo>
                <a:cubicBezTo>
                  <a:pt x="6747507" y="3288248"/>
                  <a:pt x="6747338" y="3288253"/>
                  <a:pt x="6747171" y="3288305"/>
                </a:cubicBezTo>
                <a:cubicBezTo>
                  <a:pt x="6696895" y="3638399"/>
                  <a:pt x="6415856" y="3916971"/>
                  <a:pt x="6057005" y="3975903"/>
                </a:cubicBezTo>
                <a:lnTo>
                  <a:pt x="6056889" y="3977042"/>
                </a:lnTo>
                <a:cubicBezTo>
                  <a:pt x="6051578" y="3978045"/>
                  <a:pt x="6046249" y="3978986"/>
                  <a:pt x="6040672" y="3978570"/>
                </a:cubicBezTo>
                <a:cubicBezTo>
                  <a:pt x="6009500" y="3984080"/>
                  <a:pt x="5977620" y="3987038"/>
                  <a:pt x="5945246" y="3987561"/>
                </a:cubicBezTo>
                <a:lnTo>
                  <a:pt x="5928127" y="3989174"/>
                </a:lnTo>
                <a:lnTo>
                  <a:pt x="5928101" y="3988683"/>
                </a:lnTo>
                <a:lnTo>
                  <a:pt x="5927602" y="3988716"/>
                </a:lnTo>
                <a:cubicBezTo>
                  <a:pt x="5927036" y="3984944"/>
                  <a:pt x="5927009" y="3981158"/>
                  <a:pt x="5927009" y="3977366"/>
                </a:cubicBezTo>
                <a:cubicBezTo>
                  <a:pt x="5927009" y="3971728"/>
                  <a:pt x="5927068" y="3966104"/>
                  <a:pt x="5928380" y="3960518"/>
                </a:cubicBezTo>
                <a:cubicBezTo>
                  <a:pt x="5928338" y="3929436"/>
                  <a:pt x="5930787" y="3898794"/>
                  <a:pt x="5935844" y="3868787"/>
                </a:cubicBezTo>
                <a:lnTo>
                  <a:pt x="5936384" y="3862150"/>
                </a:lnTo>
                <a:cubicBezTo>
                  <a:pt x="5936553" y="3862145"/>
                  <a:pt x="5936722" y="3862140"/>
                  <a:pt x="5936890" y="3862087"/>
                </a:cubicBezTo>
                <a:cubicBezTo>
                  <a:pt x="5987166" y="3511992"/>
                  <a:pt x="6268205" y="3233421"/>
                  <a:pt x="6627056" y="3174489"/>
                </a:cubicBezTo>
                <a:lnTo>
                  <a:pt x="6627173" y="3173350"/>
                </a:lnTo>
                <a:cubicBezTo>
                  <a:pt x="6632481" y="3172348"/>
                  <a:pt x="6637809" y="3171407"/>
                  <a:pt x="6643385" y="3171823"/>
                </a:cubicBezTo>
                <a:cubicBezTo>
                  <a:pt x="6674569" y="3166310"/>
                  <a:pt x="6706461" y="3163352"/>
                  <a:pt x="6738847" y="3162829"/>
                </a:cubicBezTo>
                <a:close/>
                <a:moveTo>
                  <a:pt x="5077571" y="3161219"/>
                </a:moveTo>
                <a:lnTo>
                  <a:pt x="5094659" y="3162829"/>
                </a:lnTo>
                <a:cubicBezTo>
                  <a:pt x="5127044" y="3163352"/>
                  <a:pt x="5158937" y="3166310"/>
                  <a:pt x="5190120" y="3171823"/>
                </a:cubicBezTo>
                <a:cubicBezTo>
                  <a:pt x="5195696" y="3171407"/>
                  <a:pt x="5201024" y="3172348"/>
                  <a:pt x="5206334" y="3173350"/>
                </a:cubicBezTo>
                <a:lnTo>
                  <a:pt x="5206450" y="3174489"/>
                </a:lnTo>
                <a:cubicBezTo>
                  <a:pt x="5565300" y="3233421"/>
                  <a:pt x="5846339" y="3511992"/>
                  <a:pt x="5896616" y="3862087"/>
                </a:cubicBezTo>
                <a:cubicBezTo>
                  <a:pt x="5896783" y="3862140"/>
                  <a:pt x="5896953" y="3862145"/>
                  <a:pt x="5897121" y="3862150"/>
                </a:cubicBezTo>
                <a:lnTo>
                  <a:pt x="5897662" y="3868787"/>
                </a:lnTo>
                <a:cubicBezTo>
                  <a:pt x="5902718" y="3898794"/>
                  <a:pt x="5905168" y="3929436"/>
                  <a:pt x="5905126" y="3960518"/>
                </a:cubicBezTo>
                <a:cubicBezTo>
                  <a:pt x="5906438" y="3966104"/>
                  <a:pt x="5906496" y="3971728"/>
                  <a:pt x="5906496" y="3977366"/>
                </a:cubicBezTo>
                <a:cubicBezTo>
                  <a:pt x="5906496" y="3981158"/>
                  <a:pt x="5906469" y="3984944"/>
                  <a:pt x="5905903" y="3988716"/>
                </a:cubicBezTo>
                <a:lnTo>
                  <a:pt x="5905404" y="3988683"/>
                </a:lnTo>
                <a:lnTo>
                  <a:pt x="5905378" y="3989174"/>
                </a:lnTo>
                <a:lnTo>
                  <a:pt x="5888260" y="3987561"/>
                </a:lnTo>
                <a:cubicBezTo>
                  <a:pt x="5855886" y="3987038"/>
                  <a:pt x="5824005" y="3984080"/>
                  <a:pt x="5792833" y="3978570"/>
                </a:cubicBezTo>
                <a:cubicBezTo>
                  <a:pt x="5787256" y="3978986"/>
                  <a:pt x="5781927" y="3978045"/>
                  <a:pt x="5776617" y="3977042"/>
                </a:cubicBezTo>
                <a:lnTo>
                  <a:pt x="5776501" y="3975903"/>
                </a:lnTo>
                <a:cubicBezTo>
                  <a:pt x="5417649" y="3916971"/>
                  <a:pt x="5136610" y="3638399"/>
                  <a:pt x="5086335" y="3288305"/>
                </a:cubicBezTo>
                <a:cubicBezTo>
                  <a:pt x="5086167" y="3288253"/>
                  <a:pt x="5085999" y="3288248"/>
                  <a:pt x="5085830" y="3288243"/>
                </a:cubicBezTo>
                <a:lnTo>
                  <a:pt x="5085291" y="3281619"/>
                </a:lnTo>
                <a:cubicBezTo>
                  <a:pt x="5080233" y="3251607"/>
                  <a:pt x="5077782" y="3220958"/>
                  <a:pt x="5077824" y="3189869"/>
                </a:cubicBezTo>
                <a:cubicBezTo>
                  <a:pt x="5076512" y="3184286"/>
                  <a:pt x="5076453" y="3178663"/>
                  <a:pt x="5076453" y="3173027"/>
                </a:cubicBezTo>
                <a:lnTo>
                  <a:pt x="5077047" y="3161677"/>
                </a:lnTo>
                <a:lnTo>
                  <a:pt x="5077545" y="3161709"/>
                </a:lnTo>
                <a:close/>
                <a:moveTo>
                  <a:pt x="5063783" y="3161219"/>
                </a:moveTo>
                <a:lnTo>
                  <a:pt x="5063809" y="3161709"/>
                </a:lnTo>
                <a:lnTo>
                  <a:pt x="5064307" y="3161677"/>
                </a:lnTo>
                <a:lnTo>
                  <a:pt x="5064902" y="3173027"/>
                </a:lnTo>
                <a:cubicBezTo>
                  <a:pt x="5064902" y="3178663"/>
                  <a:pt x="5064842" y="3184286"/>
                  <a:pt x="5063530" y="3189869"/>
                </a:cubicBezTo>
                <a:cubicBezTo>
                  <a:pt x="5063572" y="3220958"/>
                  <a:pt x="5061122" y="3251607"/>
                  <a:pt x="5056063" y="3281619"/>
                </a:cubicBezTo>
                <a:lnTo>
                  <a:pt x="5055525" y="3288243"/>
                </a:lnTo>
                <a:cubicBezTo>
                  <a:pt x="5055355" y="3288248"/>
                  <a:pt x="5055187" y="3288253"/>
                  <a:pt x="5055019" y="3288305"/>
                </a:cubicBezTo>
                <a:cubicBezTo>
                  <a:pt x="5004744" y="3638399"/>
                  <a:pt x="4723705" y="3916971"/>
                  <a:pt x="4364853" y="3975903"/>
                </a:cubicBezTo>
                <a:lnTo>
                  <a:pt x="4364737" y="3977042"/>
                </a:lnTo>
                <a:cubicBezTo>
                  <a:pt x="4359427" y="3978045"/>
                  <a:pt x="4354098" y="3978986"/>
                  <a:pt x="4348521" y="3978570"/>
                </a:cubicBezTo>
                <a:cubicBezTo>
                  <a:pt x="4317350" y="3984080"/>
                  <a:pt x="4285468" y="3987038"/>
                  <a:pt x="4253094" y="3987561"/>
                </a:cubicBezTo>
                <a:lnTo>
                  <a:pt x="4235976" y="3989174"/>
                </a:lnTo>
                <a:lnTo>
                  <a:pt x="4235950" y="3988683"/>
                </a:lnTo>
                <a:lnTo>
                  <a:pt x="4235451" y="3988716"/>
                </a:lnTo>
                <a:cubicBezTo>
                  <a:pt x="4234885" y="3984944"/>
                  <a:pt x="4234858" y="3981158"/>
                  <a:pt x="4234858" y="3977366"/>
                </a:cubicBezTo>
                <a:cubicBezTo>
                  <a:pt x="4234858" y="3971728"/>
                  <a:pt x="4234916" y="3966104"/>
                  <a:pt x="4236228" y="3960518"/>
                </a:cubicBezTo>
                <a:cubicBezTo>
                  <a:pt x="4236186" y="3929436"/>
                  <a:pt x="4238636" y="3898794"/>
                  <a:pt x="4243692" y="3868787"/>
                </a:cubicBezTo>
                <a:lnTo>
                  <a:pt x="4244233" y="3862150"/>
                </a:lnTo>
                <a:cubicBezTo>
                  <a:pt x="4244401" y="3862145"/>
                  <a:pt x="4244571" y="3862140"/>
                  <a:pt x="4244738" y="3862087"/>
                </a:cubicBezTo>
                <a:cubicBezTo>
                  <a:pt x="4295015" y="3511992"/>
                  <a:pt x="4576054" y="3233421"/>
                  <a:pt x="4934904" y="3174489"/>
                </a:cubicBezTo>
                <a:lnTo>
                  <a:pt x="4935021" y="3173350"/>
                </a:lnTo>
                <a:cubicBezTo>
                  <a:pt x="4940330" y="3172348"/>
                  <a:pt x="4945658" y="3171407"/>
                  <a:pt x="4951234" y="3171823"/>
                </a:cubicBezTo>
                <a:cubicBezTo>
                  <a:pt x="4982417" y="3166310"/>
                  <a:pt x="5014310" y="3163352"/>
                  <a:pt x="5046695" y="3162829"/>
                </a:cubicBezTo>
                <a:close/>
                <a:moveTo>
                  <a:pt x="3385420" y="3161219"/>
                </a:moveTo>
                <a:lnTo>
                  <a:pt x="3402507" y="3162829"/>
                </a:lnTo>
                <a:cubicBezTo>
                  <a:pt x="3434893" y="3163352"/>
                  <a:pt x="3466785" y="3166310"/>
                  <a:pt x="3497969" y="3171823"/>
                </a:cubicBezTo>
                <a:cubicBezTo>
                  <a:pt x="3503545" y="3171407"/>
                  <a:pt x="3508873" y="3172348"/>
                  <a:pt x="3514181" y="3173350"/>
                </a:cubicBezTo>
                <a:lnTo>
                  <a:pt x="3514298" y="3174489"/>
                </a:lnTo>
                <a:cubicBezTo>
                  <a:pt x="3873149" y="3233421"/>
                  <a:pt x="4154188" y="3511992"/>
                  <a:pt x="4204464" y="3862087"/>
                </a:cubicBezTo>
                <a:cubicBezTo>
                  <a:pt x="4204632" y="3862140"/>
                  <a:pt x="4204801" y="3862145"/>
                  <a:pt x="4204970" y="3862150"/>
                </a:cubicBezTo>
                <a:lnTo>
                  <a:pt x="4205510" y="3868787"/>
                </a:lnTo>
                <a:cubicBezTo>
                  <a:pt x="4210567" y="3898794"/>
                  <a:pt x="4213016" y="3929436"/>
                  <a:pt x="4212974" y="3960518"/>
                </a:cubicBezTo>
                <a:cubicBezTo>
                  <a:pt x="4214286" y="3966104"/>
                  <a:pt x="4214345" y="3971728"/>
                  <a:pt x="4214345" y="3977366"/>
                </a:cubicBezTo>
                <a:cubicBezTo>
                  <a:pt x="4214345" y="3981158"/>
                  <a:pt x="4214318" y="3984944"/>
                  <a:pt x="4213752" y="3988716"/>
                </a:cubicBezTo>
                <a:lnTo>
                  <a:pt x="4213253" y="3988683"/>
                </a:lnTo>
                <a:lnTo>
                  <a:pt x="4213227" y="3989174"/>
                </a:lnTo>
                <a:lnTo>
                  <a:pt x="4196108" y="3987561"/>
                </a:lnTo>
                <a:cubicBezTo>
                  <a:pt x="4163734" y="3987038"/>
                  <a:pt x="4131854" y="3984080"/>
                  <a:pt x="4100682" y="3978570"/>
                </a:cubicBezTo>
                <a:cubicBezTo>
                  <a:pt x="4095105" y="3978986"/>
                  <a:pt x="4089776" y="3978045"/>
                  <a:pt x="4084465" y="3977042"/>
                </a:cubicBezTo>
                <a:lnTo>
                  <a:pt x="4084349" y="3975903"/>
                </a:lnTo>
                <a:cubicBezTo>
                  <a:pt x="3725498" y="3916971"/>
                  <a:pt x="3444459" y="3638399"/>
                  <a:pt x="3394183" y="3288305"/>
                </a:cubicBezTo>
                <a:cubicBezTo>
                  <a:pt x="3394016" y="3288253"/>
                  <a:pt x="3393847" y="3288248"/>
                  <a:pt x="3393678" y="3288243"/>
                </a:cubicBezTo>
                <a:lnTo>
                  <a:pt x="3393139" y="3281619"/>
                </a:lnTo>
                <a:cubicBezTo>
                  <a:pt x="3388081" y="3251607"/>
                  <a:pt x="3385630" y="3220958"/>
                  <a:pt x="3385672" y="3189869"/>
                </a:cubicBezTo>
                <a:cubicBezTo>
                  <a:pt x="3384360" y="3184286"/>
                  <a:pt x="3384302" y="3178663"/>
                  <a:pt x="3384302" y="3173027"/>
                </a:cubicBezTo>
                <a:lnTo>
                  <a:pt x="3384896" y="3161677"/>
                </a:lnTo>
                <a:lnTo>
                  <a:pt x="3385394" y="3161709"/>
                </a:lnTo>
                <a:close/>
                <a:moveTo>
                  <a:pt x="3371632" y="3161219"/>
                </a:moveTo>
                <a:lnTo>
                  <a:pt x="3371658" y="3161709"/>
                </a:lnTo>
                <a:lnTo>
                  <a:pt x="3372156" y="3161677"/>
                </a:lnTo>
                <a:lnTo>
                  <a:pt x="3372750" y="3173027"/>
                </a:lnTo>
                <a:cubicBezTo>
                  <a:pt x="3372750" y="3178663"/>
                  <a:pt x="3372691" y="3184286"/>
                  <a:pt x="3371379" y="3189869"/>
                </a:cubicBezTo>
                <a:cubicBezTo>
                  <a:pt x="3371421" y="3220958"/>
                  <a:pt x="3368971" y="3251607"/>
                  <a:pt x="3363912" y="3281619"/>
                </a:cubicBezTo>
                <a:lnTo>
                  <a:pt x="3363374" y="3288243"/>
                </a:lnTo>
                <a:cubicBezTo>
                  <a:pt x="3363204" y="3288248"/>
                  <a:pt x="3363036" y="3288253"/>
                  <a:pt x="3362868" y="3288305"/>
                </a:cubicBezTo>
                <a:cubicBezTo>
                  <a:pt x="3312593" y="3638399"/>
                  <a:pt x="3031554" y="3916971"/>
                  <a:pt x="2672703" y="3975903"/>
                </a:cubicBezTo>
                <a:lnTo>
                  <a:pt x="2672586" y="3977042"/>
                </a:lnTo>
                <a:cubicBezTo>
                  <a:pt x="2667276" y="3978045"/>
                  <a:pt x="2661947" y="3978986"/>
                  <a:pt x="2656370" y="3978570"/>
                </a:cubicBezTo>
                <a:cubicBezTo>
                  <a:pt x="2625198" y="3984080"/>
                  <a:pt x="2593318" y="3987038"/>
                  <a:pt x="2560943" y="3987561"/>
                </a:cubicBezTo>
                <a:lnTo>
                  <a:pt x="2543825" y="3989174"/>
                </a:lnTo>
                <a:lnTo>
                  <a:pt x="2543799" y="3988683"/>
                </a:lnTo>
                <a:lnTo>
                  <a:pt x="2543300" y="3988716"/>
                </a:lnTo>
                <a:cubicBezTo>
                  <a:pt x="2542734" y="3984944"/>
                  <a:pt x="2542707" y="3981158"/>
                  <a:pt x="2542707" y="3977366"/>
                </a:cubicBezTo>
                <a:cubicBezTo>
                  <a:pt x="2542707" y="3971728"/>
                  <a:pt x="2542765" y="3966104"/>
                  <a:pt x="2544077" y="3960518"/>
                </a:cubicBezTo>
                <a:cubicBezTo>
                  <a:pt x="2544035" y="3929436"/>
                  <a:pt x="2546485" y="3898794"/>
                  <a:pt x="2551541" y="3868787"/>
                </a:cubicBezTo>
                <a:lnTo>
                  <a:pt x="2552082" y="3862150"/>
                </a:lnTo>
                <a:cubicBezTo>
                  <a:pt x="2552250" y="3862145"/>
                  <a:pt x="2552420" y="3862140"/>
                  <a:pt x="2552587" y="3862087"/>
                </a:cubicBezTo>
                <a:cubicBezTo>
                  <a:pt x="2602864" y="3511992"/>
                  <a:pt x="2883903" y="3233421"/>
                  <a:pt x="3242753" y="3174489"/>
                </a:cubicBezTo>
                <a:lnTo>
                  <a:pt x="3242870" y="3173350"/>
                </a:lnTo>
                <a:cubicBezTo>
                  <a:pt x="3248179" y="3172348"/>
                  <a:pt x="3253507" y="3171407"/>
                  <a:pt x="3259083" y="3171823"/>
                </a:cubicBezTo>
                <a:cubicBezTo>
                  <a:pt x="3290266" y="3166310"/>
                  <a:pt x="3322159" y="3163352"/>
                  <a:pt x="3354544" y="3162829"/>
                </a:cubicBezTo>
                <a:close/>
                <a:moveTo>
                  <a:pt x="1693269" y="3161219"/>
                </a:moveTo>
                <a:lnTo>
                  <a:pt x="1710356" y="3162829"/>
                </a:lnTo>
                <a:cubicBezTo>
                  <a:pt x="1742742" y="3163352"/>
                  <a:pt x="1774634" y="3166310"/>
                  <a:pt x="1805818" y="3171823"/>
                </a:cubicBezTo>
                <a:cubicBezTo>
                  <a:pt x="1811394" y="3171407"/>
                  <a:pt x="1816722" y="3172348"/>
                  <a:pt x="1822030" y="3173350"/>
                </a:cubicBezTo>
                <a:lnTo>
                  <a:pt x="1822148" y="3174489"/>
                </a:lnTo>
                <a:cubicBezTo>
                  <a:pt x="2180998" y="3233421"/>
                  <a:pt x="2462037" y="3511992"/>
                  <a:pt x="2512313" y="3862087"/>
                </a:cubicBezTo>
                <a:cubicBezTo>
                  <a:pt x="2512481" y="3862140"/>
                  <a:pt x="2512650" y="3862145"/>
                  <a:pt x="2512819" y="3862150"/>
                </a:cubicBezTo>
                <a:lnTo>
                  <a:pt x="2513359" y="3868787"/>
                </a:lnTo>
                <a:cubicBezTo>
                  <a:pt x="2518416" y="3898794"/>
                  <a:pt x="2520865" y="3929436"/>
                  <a:pt x="2520823" y="3960518"/>
                </a:cubicBezTo>
                <a:cubicBezTo>
                  <a:pt x="2522135" y="3966104"/>
                  <a:pt x="2522194" y="3971728"/>
                  <a:pt x="2522194" y="3977366"/>
                </a:cubicBezTo>
                <a:cubicBezTo>
                  <a:pt x="2522194" y="3981158"/>
                  <a:pt x="2522167" y="3984944"/>
                  <a:pt x="2521601" y="3988716"/>
                </a:cubicBezTo>
                <a:lnTo>
                  <a:pt x="2521102" y="3988683"/>
                </a:lnTo>
                <a:lnTo>
                  <a:pt x="2521076" y="3989174"/>
                </a:lnTo>
                <a:lnTo>
                  <a:pt x="2503957" y="3987561"/>
                </a:lnTo>
                <a:cubicBezTo>
                  <a:pt x="2471583" y="3987038"/>
                  <a:pt x="2439703" y="3984080"/>
                  <a:pt x="2408531" y="3978570"/>
                </a:cubicBezTo>
                <a:cubicBezTo>
                  <a:pt x="2402954" y="3978986"/>
                  <a:pt x="2397625" y="3978045"/>
                  <a:pt x="2392314" y="3977042"/>
                </a:cubicBezTo>
                <a:lnTo>
                  <a:pt x="2392198" y="3975903"/>
                </a:lnTo>
                <a:cubicBezTo>
                  <a:pt x="2033347" y="3916971"/>
                  <a:pt x="1752308" y="3638399"/>
                  <a:pt x="1702032" y="3288305"/>
                </a:cubicBezTo>
                <a:cubicBezTo>
                  <a:pt x="1701865" y="3288253"/>
                  <a:pt x="1701696" y="3288248"/>
                  <a:pt x="1701527" y="3288243"/>
                </a:cubicBezTo>
                <a:lnTo>
                  <a:pt x="1700989" y="3281619"/>
                </a:lnTo>
                <a:cubicBezTo>
                  <a:pt x="1695930" y="3251607"/>
                  <a:pt x="1693479" y="3220958"/>
                  <a:pt x="1693521" y="3189869"/>
                </a:cubicBezTo>
                <a:cubicBezTo>
                  <a:pt x="1692209" y="3184286"/>
                  <a:pt x="1692151" y="3178663"/>
                  <a:pt x="1692151" y="3173027"/>
                </a:cubicBezTo>
                <a:lnTo>
                  <a:pt x="1692745" y="3161677"/>
                </a:lnTo>
                <a:lnTo>
                  <a:pt x="1693243" y="3161709"/>
                </a:lnTo>
                <a:close/>
                <a:moveTo>
                  <a:pt x="1679481" y="3161219"/>
                </a:moveTo>
                <a:lnTo>
                  <a:pt x="1679507" y="3161709"/>
                </a:lnTo>
                <a:lnTo>
                  <a:pt x="1680005" y="3161677"/>
                </a:lnTo>
                <a:lnTo>
                  <a:pt x="1680599" y="3173027"/>
                </a:lnTo>
                <a:cubicBezTo>
                  <a:pt x="1680599" y="3178663"/>
                  <a:pt x="1680540" y="3184286"/>
                  <a:pt x="1679228" y="3189869"/>
                </a:cubicBezTo>
                <a:cubicBezTo>
                  <a:pt x="1679270" y="3220958"/>
                  <a:pt x="1676820" y="3251607"/>
                  <a:pt x="1671761" y="3281619"/>
                </a:cubicBezTo>
                <a:lnTo>
                  <a:pt x="1671223" y="3288243"/>
                </a:lnTo>
                <a:cubicBezTo>
                  <a:pt x="1671053" y="3288248"/>
                  <a:pt x="1670885" y="3288253"/>
                  <a:pt x="1670717" y="3288305"/>
                </a:cubicBezTo>
                <a:cubicBezTo>
                  <a:pt x="1620442" y="3638399"/>
                  <a:pt x="1339403" y="3916971"/>
                  <a:pt x="980552" y="3975903"/>
                </a:cubicBezTo>
                <a:lnTo>
                  <a:pt x="980435" y="3977042"/>
                </a:lnTo>
                <a:cubicBezTo>
                  <a:pt x="975125" y="3978045"/>
                  <a:pt x="969796" y="3978986"/>
                  <a:pt x="964219" y="3978570"/>
                </a:cubicBezTo>
                <a:cubicBezTo>
                  <a:pt x="933047" y="3984080"/>
                  <a:pt x="901167" y="3987038"/>
                  <a:pt x="868792" y="3987561"/>
                </a:cubicBezTo>
                <a:lnTo>
                  <a:pt x="851674" y="3989174"/>
                </a:lnTo>
                <a:lnTo>
                  <a:pt x="851648" y="3988683"/>
                </a:lnTo>
                <a:lnTo>
                  <a:pt x="851149" y="3988716"/>
                </a:lnTo>
                <a:cubicBezTo>
                  <a:pt x="850583" y="3984944"/>
                  <a:pt x="850556" y="3981158"/>
                  <a:pt x="850556" y="3977366"/>
                </a:cubicBezTo>
                <a:cubicBezTo>
                  <a:pt x="850556" y="3971728"/>
                  <a:pt x="850614" y="3966104"/>
                  <a:pt x="851926" y="3960518"/>
                </a:cubicBezTo>
                <a:cubicBezTo>
                  <a:pt x="851884" y="3929436"/>
                  <a:pt x="854334" y="3898794"/>
                  <a:pt x="859390" y="3868787"/>
                </a:cubicBezTo>
                <a:lnTo>
                  <a:pt x="859931" y="3862150"/>
                </a:lnTo>
                <a:cubicBezTo>
                  <a:pt x="860099" y="3862145"/>
                  <a:pt x="860269" y="3862140"/>
                  <a:pt x="860436" y="3862087"/>
                </a:cubicBezTo>
                <a:cubicBezTo>
                  <a:pt x="910713" y="3511992"/>
                  <a:pt x="1191752" y="3233421"/>
                  <a:pt x="1550602" y="3174489"/>
                </a:cubicBezTo>
                <a:lnTo>
                  <a:pt x="1550719" y="3173350"/>
                </a:lnTo>
                <a:cubicBezTo>
                  <a:pt x="1556028" y="3172348"/>
                  <a:pt x="1561356" y="3171407"/>
                  <a:pt x="1566932" y="3171823"/>
                </a:cubicBezTo>
                <a:cubicBezTo>
                  <a:pt x="1598115" y="3166310"/>
                  <a:pt x="1630008" y="3163352"/>
                  <a:pt x="1662393" y="3162829"/>
                </a:cubicBezTo>
                <a:close/>
                <a:moveTo>
                  <a:pt x="1118" y="3161219"/>
                </a:moveTo>
                <a:lnTo>
                  <a:pt x="18205" y="3162829"/>
                </a:lnTo>
                <a:cubicBezTo>
                  <a:pt x="50591" y="3163352"/>
                  <a:pt x="82483" y="3166310"/>
                  <a:pt x="113667" y="3171823"/>
                </a:cubicBezTo>
                <a:cubicBezTo>
                  <a:pt x="119243" y="3171407"/>
                  <a:pt x="124571" y="3172348"/>
                  <a:pt x="129879" y="3173350"/>
                </a:cubicBezTo>
                <a:lnTo>
                  <a:pt x="129997" y="3174489"/>
                </a:lnTo>
                <a:cubicBezTo>
                  <a:pt x="488847" y="3233421"/>
                  <a:pt x="769886" y="3511992"/>
                  <a:pt x="820162" y="3862087"/>
                </a:cubicBezTo>
                <a:cubicBezTo>
                  <a:pt x="820330" y="3862140"/>
                  <a:pt x="820499" y="3862145"/>
                  <a:pt x="820668" y="3862150"/>
                </a:cubicBezTo>
                <a:lnTo>
                  <a:pt x="821208" y="3868787"/>
                </a:lnTo>
                <a:cubicBezTo>
                  <a:pt x="826265" y="3898794"/>
                  <a:pt x="828714" y="3929436"/>
                  <a:pt x="828672" y="3960518"/>
                </a:cubicBezTo>
                <a:cubicBezTo>
                  <a:pt x="829984" y="3966104"/>
                  <a:pt x="830043" y="3971728"/>
                  <a:pt x="830043" y="3977366"/>
                </a:cubicBezTo>
                <a:cubicBezTo>
                  <a:pt x="830043" y="3981158"/>
                  <a:pt x="830016" y="3984944"/>
                  <a:pt x="829450" y="3988716"/>
                </a:cubicBezTo>
                <a:lnTo>
                  <a:pt x="828951" y="3988683"/>
                </a:lnTo>
                <a:lnTo>
                  <a:pt x="828925" y="3989174"/>
                </a:lnTo>
                <a:lnTo>
                  <a:pt x="811806" y="3987561"/>
                </a:lnTo>
                <a:cubicBezTo>
                  <a:pt x="779432" y="3987038"/>
                  <a:pt x="747552" y="3984080"/>
                  <a:pt x="716380" y="3978570"/>
                </a:cubicBezTo>
                <a:cubicBezTo>
                  <a:pt x="710803" y="3978986"/>
                  <a:pt x="705474" y="3978045"/>
                  <a:pt x="700163" y="3977042"/>
                </a:cubicBezTo>
                <a:lnTo>
                  <a:pt x="700047" y="3975903"/>
                </a:lnTo>
                <a:cubicBezTo>
                  <a:pt x="341196" y="3916971"/>
                  <a:pt x="60157" y="3638399"/>
                  <a:pt x="9881" y="3288305"/>
                </a:cubicBezTo>
                <a:cubicBezTo>
                  <a:pt x="9714" y="3288253"/>
                  <a:pt x="9545" y="3288248"/>
                  <a:pt x="9376" y="3288243"/>
                </a:cubicBezTo>
                <a:lnTo>
                  <a:pt x="8837" y="3281619"/>
                </a:lnTo>
                <a:cubicBezTo>
                  <a:pt x="3779" y="3251607"/>
                  <a:pt x="1328" y="3220958"/>
                  <a:pt x="1370" y="3189869"/>
                </a:cubicBezTo>
                <a:cubicBezTo>
                  <a:pt x="58" y="3184286"/>
                  <a:pt x="0" y="3178663"/>
                  <a:pt x="0" y="3173027"/>
                </a:cubicBezTo>
                <a:lnTo>
                  <a:pt x="594" y="3161677"/>
                </a:lnTo>
                <a:lnTo>
                  <a:pt x="1092" y="3161709"/>
                </a:lnTo>
                <a:close/>
                <a:moveTo>
                  <a:pt x="7762529" y="2447425"/>
                </a:moveTo>
                <a:cubicBezTo>
                  <a:pt x="7815805" y="2718331"/>
                  <a:pt x="8030648" y="2933128"/>
                  <a:pt x="8305838" y="2992271"/>
                </a:cubicBezTo>
                <a:cubicBezTo>
                  <a:pt x="8252563" y="2721365"/>
                  <a:pt x="8037719" y="2506568"/>
                  <a:pt x="7762529" y="2447425"/>
                </a:cubicBezTo>
                <a:close/>
                <a:moveTo>
                  <a:pt x="7455280" y="2447425"/>
                </a:moveTo>
                <a:cubicBezTo>
                  <a:pt x="7180090" y="2506568"/>
                  <a:pt x="6965246" y="2721365"/>
                  <a:pt x="6911971" y="2992271"/>
                </a:cubicBezTo>
                <a:cubicBezTo>
                  <a:pt x="7187161" y="2933128"/>
                  <a:pt x="7402004" y="2718331"/>
                  <a:pt x="7455280" y="2447425"/>
                </a:cubicBezTo>
                <a:close/>
                <a:moveTo>
                  <a:pt x="6070378" y="2447425"/>
                </a:moveTo>
                <a:cubicBezTo>
                  <a:pt x="6123654" y="2718331"/>
                  <a:pt x="6338497" y="2933128"/>
                  <a:pt x="6613687" y="2992271"/>
                </a:cubicBezTo>
                <a:cubicBezTo>
                  <a:pt x="6560412" y="2721365"/>
                  <a:pt x="6345568" y="2506568"/>
                  <a:pt x="6070378" y="2447425"/>
                </a:cubicBezTo>
                <a:close/>
                <a:moveTo>
                  <a:pt x="5763129" y="2447425"/>
                </a:moveTo>
                <a:cubicBezTo>
                  <a:pt x="5487939" y="2506568"/>
                  <a:pt x="5273095" y="2721365"/>
                  <a:pt x="5219820" y="2992271"/>
                </a:cubicBezTo>
                <a:cubicBezTo>
                  <a:pt x="5495010" y="2933128"/>
                  <a:pt x="5709853" y="2718331"/>
                  <a:pt x="5763129" y="2447425"/>
                </a:cubicBezTo>
                <a:close/>
                <a:moveTo>
                  <a:pt x="4378227" y="2447425"/>
                </a:moveTo>
                <a:cubicBezTo>
                  <a:pt x="4431503" y="2718331"/>
                  <a:pt x="4646346" y="2933128"/>
                  <a:pt x="4921536" y="2992271"/>
                </a:cubicBezTo>
                <a:cubicBezTo>
                  <a:pt x="4868261" y="2721365"/>
                  <a:pt x="4653417" y="2506568"/>
                  <a:pt x="4378227" y="2447425"/>
                </a:cubicBezTo>
                <a:close/>
                <a:moveTo>
                  <a:pt x="4070978" y="2447425"/>
                </a:moveTo>
                <a:cubicBezTo>
                  <a:pt x="3795788" y="2506568"/>
                  <a:pt x="3580944" y="2721365"/>
                  <a:pt x="3527669" y="2992271"/>
                </a:cubicBezTo>
                <a:cubicBezTo>
                  <a:pt x="3802859" y="2933128"/>
                  <a:pt x="4017702" y="2718331"/>
                  <a:pt x="4070978" y="2447425"/>
                </a:cubicBezTo>
                <a:close/>
                <a:moveTo>
                  <a:pt x="2686076" y="2447425"/>
                </a:moveTo>
                <a:cubicBezTo>
                  <a:pt x="2739352" y="2718331"/>
                  <a:pt x="2954195" y="2933128"/>
                  <a:pt x="3229385" y="2992271"/>
                </a:cubicBezTo>
                <a:cubicBezTo>
                  <a:pt x="3176110" y="2721365"/>
                  <a:pt x="2961266" y="2506568"/>
                  <a:pt x="2686076" y="2447425"/>
                </a:cubicBezTo>
                <a:close/>
                <a:moveTo>
                  <a:pt x="2378827" y="2447425"/>
                </a:moveTo>
                <a:cubicBezTo>
                  <a:pt x="2103637" y="2506568"/>
                  <a:pt x="1888793" y="2721365"/>
                  <a:pt x="1835518" y="2992271"/>
                </a:cubicBezTo>
                <a:cubicBezTo>
                  <a:pt x="2110708" y="2933128"/>
                  <a:pt x="2325551" y="2718331"/>
                  <a:pt x="2378827" y="2447425"/>
                </a:cubicBezTo>
                <a:close/>
                <a:moveTo>
                  <a:pt x="993925" y="2447425"/>
                </a:moveTo>
                <a:cubicBezTo>
                  <a:pt x="1047201" y="2718331"/>
                  <a:pt x="1262044" y="2933128"/>
                  <a:pt x="1537234" y="2992271"/>
                </a:cubicBezTo>
                <a:cubicBezTo>
                  <a:pt x="1483959" y="2721365"/>
                  <a:pt x="1269115" y="2506568"/>
                  <a:pt x="993925" y="2447425"/>
                </a:cubicBezTo>
                <a:close/>
                <a:moveTo>
                  <a:pt x="686676" y="2447425"/>
                </a:moveTo>
                <a:cubicBezTo>
                  <a:pt x="411486" y="2506568"/>
                  <a:pt x="196642" y="2721365"/>
                  <a:pt x="143367" y="2992271"/>
                </a:cubicBezTo>
                <a:cubicBezTo>
                  <a:pt x="418557" y="2933128"/>
                  <a:pt x="633400" y="2718331"/>
                  <a:pt x="686676" y="2447425"/>
                </a:cubicBezTo>
                <a:close/>
                <a:moveTo>
                  <a:pt x="9139239" y="2321311"/>
                </a:moveTo>
                <a:lnTo>
                  <a:pt x="9139239" y="2449820"/>
                </a:lnTo>
                <a:lnTo>
                  <a:pt x="9047261" y="2476706"/>
                </a:lnTo>
                <a:cubicBezTo>
                  <a:pt x="8821055" y="2561144"/>
                  <a:pt x="8650738" y="2755228"/>
                  <a:pt x="8604122" y="2992271"/>
                </a:cubicBezTo>
                <a:cubicBezTo>
                  <a:pt x="8844913" y="2940521"/>
                  <a:pt x="9039501" y="2769598"/>
                  <a:pt x="9120077" y="2546190"/>
                </a:cubicBezTo>
                <a:lnTo>
                  <a:pt x="9139239" y="2477003"/>
                </a:lnTo>
                <a:lnTo>
                  <a:pt x="9139239" y="2782562"/>
                </a:lnTo>
                <a:lnTo>
                  <a:pt x="9135069" y="2789374"/>
                </a:lnTo>
                <a:cubicBezTo>
                  <a:pt x="9008919" y="2963003"/>
                  <a:pt x="8815033" y="3086603"/>
                  <a:pt x="8590751" y="3123727"/>
                </a:cubicBezTo>
                <a:lnTo>
                  <a:pt x="8590635" y="3124875"/>
                </a:lnTo>
                <a:cubicBezTo>
                  <a:pt x="8585324" y="3125886"/>
                  <a:pt x="8579995" y="3126834"/>
                  <a:pt x="8574418" y="3126415"/>
                </a:cubicBezTo>
                <a:cubicBezTo>
                  <a:pt x="8543246" y="3131969"/>
                  <a:pt x="8511366" y="3134950"/>
                  <a:pt x="8478991" y="3135477"/>
                </a:cubicBezTo>
                <a:lnTo>
                  <a:pt x="8461873" y="3137103"/>
                </a:lnTo>
                <a:lnTo>
                  <a:pt x="8461847" y="3136608"/>
                </a:lnTo>
                <a:lnTo>
                  <a:pt x="8461348" y="3136641"/>
                </a:lnTo>
                <a:cubicBezTo>
                  <a:pt x="8460782" y="3132839"/>
                  <a:pt x="8460755" y="3129023"/>
                  <a:pt x="8460755" y="3125201"/>
                </a:cubicBezTo>
                <a:cubicBezTo>
                  <a:pt x="8460755" y="3119519"/>
                  <a:pt x="8460814" y="3113850"/>
                  <a:pt x="8462126" y="3108220"/>
                </a:cubicBezTo>
                <a:cubicBezTo>
                  <a:pt x="8462083" y="3076892"/>
                  <a:pt x="8464533" y="3046007"/>
                  <a:pt x="8469590" y="3015763"/>
                </a:cubicBezTo>
                <a:lnTo>
                  <a:pt x="8470130" y="3009073"/>
                </a:lnTo>
                <a:cubicBezTo>
                  <a:pt x="8470299" y="3009068"/>
                  <a:pt x="8470468" y="3009063"/>
                  <a:pt x="8470636" y="3009010"/>
                </a:cubicBezTo>
                <a:cubicBezTo>
                  <a:pt x="8514628" y="2700252"/>
                  <a:pt x="8735297" y="2446688"/>
                  <a:pt x="9030178" y="2348329"/>
                </a:cubicBezTo>
                <a:close/>
                <a:moveTo>
                  <a:pt x="7620280" y="2302594"/>
                </a:moveTo>
                <a:lnTo>
                  <a:pt x="7637367" y="2304217"/>
                </a:lnTo>
                <a:cubicBezTo>
                  <a:pt x="7669753" y="2304744"/>
                  <a:pt x="7701646" y="2307725"/>
                  <a:pt x="7732829" y="2313282"/>
                </a:cubicBezTo>
                <a:cubicBezTo>
                  <a:pt x="7738405" y="2312863"/>
                  <a:pt x="7743733" y="2313811"/>
                  <a:pt x="7749042" y="2314821"/>
                </a:cubicBezTo>
                <a:lnTo>
                  <a:pt x="7749159" y="2315969"/>
                </a:lnTo>
                <a:cubicBezTo>
                  <a:pt x="8108009" y="2375367"/>
                  <a:pt x="8389048" y="2656144"/>
                  <a:pt x="8439324" y="3009010"/>
                </a:cubicBezTo>
                <a:cubicBezTo>
                  <a:pt x="8439492" y="3009063"/>
                  <a:pt x="8439661" y="3009068"/>
                  <a:pt x="8439830" y="3009073"/>
                </a:cubicBezTo>
                <a:lnTo>
                  <a:pt x="8440370" y="3015763"/>
                </a:lnTo>
                <a:cubicBezTo>
                  <a:pt x="8445427" y="3046007"/>
                  <a:pt x="8447877" y="3076892"/>
                  <a:pt x="8447834" y="3108220"/>
                </a:cubicBezTo>
                <a:cubicBezTo>
                  <a:pt x="8449146" y="3113850"/>
                  <a:pt x="8449205" y="3119519"/>
                  <a:pt x="8449205" y="3125201"/>
                </a:cubicBezTo>
                <a:cubicBezTo>
                  <a:pt x="8449205" y="3129023"/>
                  <a:pt x="8449178" y="3132839"/>
                  <a:pt x="8448612" y="3136641"/>
                </a:cubicBezTo>
                <a:lnTo>
                  <a:pt x="8448113" y="3136608"/>
                </a:lnTo>
                <a:lnTo>
                  <a:pt x="8448087" y="3137103"/>
                </a:lnTo>
                <a:lnTo>
                  <a:pt x="8430969" y="3135477"/>
                </a:lnTo>
                <a:cubicBezTo>
                  <a:pt x="8398594" y="3134950"/>
                  <a:pt x="8366714" y="3131969"/>
                  <a:pt x="8335542" y="3126415"/>
                </a:cubicBezTo>
                <a:cubicBezTo>
                  <a:pt x="8329965" y="3126834"/>
                  <a:pt x="8324636" y="3125886"/>
                  <a:pt x="8319325" y="3124875"/>
                </a:cubicBezTo>
                <a:lnTo>
                  <a:pt x="8319209" y="3123727"/>
                </a:lnTo>
                <a:cubicBezTo>
                  <a:pt x="7960358" y="3064328"/>
                  <a:pt x="7679319" y="2783551"/>
                  <a:pt x="7629044" y="2430686"/>
                </a:cubicBezTo>
                <a:cubicBezTo>
                  <a:pt x="7628876" y="2430633"/>
                  <a:pt x="7628708" y="2430628"/>
                  <a:pt x="7628538" y="2430623"/>
                </a:cubicBezTo>
                <a:lnTo>
                  <a:pt x="7628000" y="2423947"/>
                </a:lnTo>
                <a:cubicBezTo>
                  <a:pt x="7622941" y="2393697"/>
                  <a:pt x="7620490" y="2362806"/>
                  <a:pt x="7620533" y="2331471"/>
                </a:cubicBezTo>
                <a:cubicBezTo>
                  <a:pt x="7619221" y="2325843"/>
                  <a:pt x="7619162" y="2320176"/>
                  <a:pt x="7619162" y="2314495"/>
                </a:cubicBezTo>
                <a:lnTo>
                  <a:pt x="7619756" y="2303055"/>
                </a:lnTo>
                <a:lnTo>
                  <a:pt x="7620254" y="2303088"/>
                </a:lnTo>
                <a:close/>
                <a:moveTo>
                  <a:pt x="7597529" y="2302594"/>
                </a:moveTo>
                <a:lnTo>
                  <a:pt x="7597555" y="2303088"/>
                </a:lnTo>
                <a:lnTo>
                  <a:pt x="7598053" y="2303055"/>
                </a:lnTo>
                <a:lnTo>
                  <a:pt x="7598647" y="2314495"/>
                </a:lnTo>
                <a:cubicBezTo>
                  <a:pt x="7598647" y="2320176"/>
                  <a:pt x="7598588" y="2325843"/>
                  <a:pt x="7597276" y="2331471"/>
                </a:cubicBezTo>
                <a:cubicBezTo>
                  <a:pt x="7597319" y="2362806"/>
                  <a:pt x="7594868" y="2393697"/>
                  <a:pt x="7589809" y="2423947"/>
                </a:cubicBezTo>
                <a:lnTo>
                  <a:pt x="7589271" y="2430623"/>
                </a:lnTo>
                <a:cubicBezTo>
                  <a:pt x="7589101" y="2430628"/>
                  <a:pt x="7588933" y="2430633"/>
                  <a:pt x="7588765" y="2430686"/>
                </a:cubicBezTo>
                <a:cubicBezTo>
                  <a:pt x="7538490" y="2783551"/>
                  <a:pt x="7257451" y="3064328"/>
                  <a:pt x="6898600" y="3123727"/>
                </a:cubicBezTo>
                <a:lnTo>
                  <a:pt x="6898484" y="3124875"/>
                </a:lnTo>
                <a:cubicBezTo>
                  <a:pt x="6893173" y="3125886"/>
                  <a:pt x="6887844" y="3126834"/>
                  <a:pt x="6882267" y="3126415"/>
                </a:cubicBezTo>
                <a:cubicBezTo>
                  <a:pt x="6851095" y="3131969"/>
                  <a:pt x="6819215" y="3134950"/>
                  <a:pt x="6786841" y="3135477"/>
                </a:cubicBezTo>
                <a:lnTo>
                  <a:pt x="6769722" y="3137103"/>
                </a:lnTo>
                <a:lnTo>
                  <a:pt x="6769696" y="3136608"/>
                </a:lnTo>
                <a:lnTo>
                  <a:pt x="6769197" y="3136641"/>
                </a:lnTo>
                <a:cubicBezTo>
                  <a:pt x="6768631" y="3132839"/>
                  <a:pt x="6768604" y="3129023"/>
                  <a:pt x="6768604" y="3125201"/>
                </a:cubicBezTo>
                <a:cubicBezTo>
                  <a:pt x="6768604" y="3119519"/>
                  <a:pt x="6768663" y="3113850"/>
                  <a:pt x="6769975" y="3108220"/>
                </a:cubicBezTo>
                <a:cubicBezTo>
                  <a:pt x="6769933" y="3076892"/>
                  <a:pt x="6772382" y="3046007"/>
                  <a:pt x="6777439" y="3015763"/>
                </a:cubicBezTo>
                <a:lnTo>
                  <a:pt x="6777979" y="3009073"/>
                </a:lnTo>
                <a:cubicBezTo>
                  <a:pt x="6778148" y="3009068"/>
                  <a:pt x="6778317" y="3009063"/>
                  <a:pt x="6778485" y="3009010"/>
                </a:cubicBezTo>
                <a:cubicBezTo>
                  <a:pt x="6828761" y="2656144"/>
                  <a:pt x="7109800" y="2375367"/>
                  <a:pt x="7468650" y="2315969"/>
                </a:cubicBezTo>
                <a:lnTo>
                  <a:pt x="7468767" y="2314821"/>
                </a:lnTo>
                <a:cubicBezTo>
                  <a:pt x="7474076" y="2313811"/>
                  <a:pt x="7479404" y="2312863"/>
                  <a:pt x="7484980" y="2313282"/>
                </a:cubicBezTo>
                <a:cubicBezTo>
                  <a:pt x="7516163" y="2307725"/>
                  <a:pt x="7548056" y="2304744"/>
                  <a:pt x="7580442" y="2304217"/>
                </a:cubicBezTo>
                <a:close/>
                <a:moveTo>
                  <a:pt x="5928129" y="2302594"/>
                </a:moveTo>
                <a:lnTo>
                  <a:pt x="5945217" y="2304217"/>
                </a:lnTo>
                <a:cubicBezTo>
                  <a:pt x="5977602" y="2304744"/>
                  <a:pt x="6009495" y="2307725"/>
                  <a:pt x="6040678" y="2313282"/>
                </a:cubicBezTo>
                <a:cubicBezTo>
                  <a:pt x="6046254" y="2312863"/>
                  <a:pt x="6051582" y="2313811"/>
                  <a:pt x="6056891" y="2314821"/>
                </a:cubicBezTo>
                <a:lnTo>
                  <a:pt x="6057008" y="2315969"/>
                </a:lnTo>
                <a:cubicBezTo>
                  <a:pt x="6415858" y="2375367"/>
                  <a:pt x="6696897" y="2656144"/>
                  <a:pt x="6747174" y="3009010"/>
                </a:cubicBezTo>
                <a:cubicBezTo>
                  <a:pt x="6747341" y="3009063"/>
                  <a:pt x="6747511" y="3009068"/>
                  <a:pt x="6747679" y="3009073"/>
                </a:cubicBezTo>
                <a:lnTo>
                  <a:pt x="6748220" y="3015763"/>
                </a:lnTo>
                <a:cubicBezTo>
                  <a:pt x="6753276" y="3046007"/>
                  <a:pt x="6755726" y="3076892"/>
                  <a:pt x="6755684" y="3108220"/>
                </a:cubicBezTo>
                <a:cubicBezTo>
                  <a:pt x="6756996" y="3113850"/>
                  <a:pt x="6757054" y="3119519"/>
                  <a:pt x="6757054" y="3125201"/>
                </a:cubicBezTo>
                <a:cubicBezTo>
                  <a:pt x="6757054" y="3129023"/>
                  <a:pt x="6757027" y="3132839"/>
                  <a:pt x="6756461" y="3136641"/>
                </a:cubicBezTo>
                <a:lnTo>
                  <a:pt x="6755962" y="3136608"/>
                </a:lnTo>
                <a:lnTo>
                  <a:pt x="6755936" y="3137103"/>
                </a:lnTo>
                <a:lnTo>
                  <a:pt x="6738818" y="3135477"/>
                </a:lnTo>
                <a:cubicBezTo>
                  <a:pt x="6706444" y="3134950"/>
                  <a:pt x="6674563" y="3131969"/>
                  <a:pt x="6643391" y="3126415"/>
                </a:cubicBezTo>
                <a:cubicBezTo>
                  <a:pt x="6637814" y="3126834"/>
                  <a:pt x="6632485" y="3125886"/>
                  <a:pt x="6627175" y="3124875"/>
                </a:cubicBezTo>
                <a:lnTo>
                  <a:pt x="6627059" y="3123727"/>
                </a:lnTo>
                <a:cubicBezTo>
                  <a:pt x="6268207" y="3064328"/>
                  <a:pt x="5987168" y="2783551"/>
                  <a:pt x="5936893" y="2430686"/>
                </a:cubicBezTo>
                <a:cubicBezTo>
                  <a:pt x="5936725" y="2430633"/>
                  <a:pt x="5936557" y="2430628"/>
                  <a:pt x="5936387" y="2430623"/>
                </a:cubicBezTo>
                <a:lnTo>
                  <a:pt x="5935849" y="2423947"/>
                </a:lnTo>
                <a:cubicBezTo>
                  <a:pt x="5930790" y="2393697"/>
                  <a:pt x="5928340" y="2362806"/>
                  <a:pt x="5928382" y="2331471"/>
                </a:cubicBezTo>
                <a:cubicBezTo>
                  <a:pt x="5927070" y="2325843"/>
                  <a:pt x="5927011" y="2320176"/>
                  <a:pt x="5927011" y="2314495"/>
                </a:cubicBezTo>
                <a:lnTo>
                  <a:pt x="5927605" y="2303055"/>
                </a:lnTo>
                <a:lnTo>
                  <a:pt x="5928103" y="2303088"/>
                </a:lnTo>
                <a:close/>
                <a:moveTo>
                  <a:pt x="5905378" y="2302594"/>
                </a:moveTo>
                <a:lnTo>
                  <a:pt x="5905404" y="2303088"/>
                </a:lnTo>
                <a:lnTo>
                  <a:pt x="5905902" y="2303055"/>
                </a:lnTo>
                <a:lnTo>
                  <a:pt x="5906496" y="2314495"/>
                </a:lnTo>
                <a:cubicBezTo>
                  <a:pt x="5906496" y="2320176"/>
                  <a:pt x="5906438" y="2325843"/>
                  <a:pt x="5905126" y="2331471"/>
                </a:cubicBezTo>
                <a:cubicBezTo>
                  <a:pt x="5905168" y="2362806"/>
                  <a:pt x="5902717" y="2393697"/>
                  <a:pt x="5897659" y="2423947"/>
                </a:cubicBezTo>
                <a:lnTo>
                  <a:pt x="5897120" y="2430623"/>
                </a:lnTo>
                <a:cubicBezTo>
                  <a:pt x="5896951" y="2430628"/>
                  <a:pt x="5896782" y="2430633"/>
                  <a:pt x="5896615" y="2430686"/>
                </a:cubicBezTo>
                <a:cubicBezTo>
                  <a:pt x="5846339" y="2783551"/>
                  <a:pt x="5565300" y="3064328"/>
                  <a:pt x="5206449" y="3123727"/>
                </a:cubicBezTo>
                <a:lnTo>
                  <a:pt x="5206334" y="3124875"/>
                </a:lnTo>
                <a:cubicBezTo>
                  <a:pt x="5201022" y="3125886"/>
                  <a:pt x="5195693" y="3126834"/>
                  <a:pt x="5190116" y="3126415"/>
                </a:cubicBezTo>
                <a:cubicBezTo>
                  <a:pt x="5158944" y="3131969"/>
                  <a:pt x="5127065" y="3134950"/>
                  <a:pt x="5094690" y="3135477"/>
                </a:cubicBezTo>
                <a:lnTo>
                  <a:pt x="5077571" y="3137103"/>
                </a:lnTo>
                <a:lnTo>
                  <a:pt x="5077545" y="3136608"/>
                </a:lnTo>
                <a:lnTo>
                  <a:pt x="5077046" y="3136641"/>
                </a:lnTo>
                <a:cubicBezTo>
                  <a:pt x="5076480" y="3132839"/>
                  <a:pt x="5076453" y="3129023"/>
                  <a:pt x="5076453" y="3125201"/>
                </a:cubicBezTo>
                <a:cubicBezTo>
                  <a:pt x="5076453" y="3119519"/>
                  <a:pt x="5076512" y="3113850"/>
                  <a:pt x="5077824" y="3108220"/>
                </a:cubicBezTo>
                <a:cubicBezTo>
                  <a:pt x="5077782" y="3076892"/>
                  <a:pt x="5080231" y="3046007"/>
                  <a:pt x="5085288" y="3015763"/>
                </a:cubicBezTo>
                <a:lnTo>
                  <a:pt x="5085828" y="3009073"/>
                </a:lnTo>
                <a:cubicBezTo>
                  <a:pt x="5085997" y="3009068"/>
                  <a:pt x="5086166" y="3009063"/>
                  <a:pt x="5086334" y="3009010"/>
                </a:cubicBezTo>
                <a:cubicBezTo>
                  <a:pt x="5136610" y="2656144"/>
                  <a:pt x="5417649" y="2375367"/>
                  <a:pt x="5776501" y="2315969"/>
                </a:cubicBezTo>
                <a:lnTo>
                  <a:pt x="5776617" y="2314821"/>
                </a:lnTo>
                <a:cubicBezTo>
                  <a:pt x="5781926" y="2313811"/>
                  <a:pt x="5787253" y="2312863"/>
                  <a:pt x="5792829" y="2313282"/>
                </a:cubicBezTo>
                <a:cubicBezTo>
                  <a:pt x="5824013" y="2307725"/>
                  <a:pt x="5855905" y="2304744"/>
                  <a:pt x="5888291" y="2304217"/>
                </a:cubicBezTo>
                <a:close/>
                <a:moveTo>
                  <a:pt x="4235979" y="2302594"/>
                </a:moveTo>
                <a:lnTo>
                  <a:pt x="4253065" y="2304217"/>
                </a:lnTo>
                <a:cubicBezTo>
                  <a:pt x="4285451" y="2304744"/>
                  <a:pt x="4317343" y="2307725"/>
                  <a:pt x="4348528" y="2313282"/>
                </a:cubicBezTo>
                <a:cubicBezTo>
                  <a:pt x="4354104" y="2312863"/>
                  <a:pt x="4359431" y="2313811"/>
                  <a:pt x="4364739" y="2314821"/>
                </a:cubicBezTo>
                <a:lnTo>
                  <a:pt x="4364856" y="2315969"/>
                </a:lnTo>
                <a:cubicBezTo>
                  <a:pt x="4723707" y="2375367"/>
                  <a:pt x="5004746" y="2656144"/>
                  <a:pt x="5055022" y="3009010"/>
                </a:cubicBezTo>
                <a:cubicBezTo>
                  <a:pt x="5055190" y="3009063"/>
                  <a:pt x="5055359" y="3009068"/>
                  <a:pt x="5055528" y="3009073"/>
                </a:cubicBezTo>
                <a:lnTo>
                  <a:pt x="5056068" y="3015763"/>
                </a:lnTo>
                <a:cubicBezTo>
                  <a:pt x="5061125" y="3046007"/>
                  <a:pt x="5063574" y="3076892"/>
                  <a:pt x="5063532" y="3108220"/>
                </a:cubicBezTo>
                <a:cubicBezTo>
                  <a:pt x="5064844" y="3113850"/>
                  <a:pt x="5064903" y="3119519"/>
                  <a:pt x="5064903" y="3125201"/>
                </a:cubicBezTo>
                <a:cubicBezTo>
                  <a:pt x="5064903" y="3129023"/>
                  <a:pt x="5064876" y="3132839"/>
                  <a:pt x="5064310" y="3136641"/>
                </a:cubicBezTo>
                <a:lnTo>
                  <a:pt x="5063811" y="3136608"/>
                </a:lnTo>
                <a:lnTo>
                  <a:pt x="5063785" y="3137103"/>
                </a:lnTo>
                <a:lnTo>
                  <a:pt x="5046666" y="3135477"/>
                </a:lnTo>
                <a:cubicBezTo>
                  <a:pt x="5014292" y="3134950"/>
                  <a:pt x="4982412" y="3131969"/>
                  <a:pt x="4951241" y="3126415"/>
                </a:cubicBezTo>
                <a:cubicBezTo>
                  <a:pt x="4945663" y="3126834"/>
                  <a:pt x="4940334" y="3125886"/>
                  <a:pt x="4935023" y="3124875"/>
                </a:cubicBezTo>
                <a:lnTo>
                  <a:pt x="4934907" y="3123727"/>
                </a:lnTo>
                <a:cubicBezTo>
                  <a:pt x="4576056" y="3064328"/>
                  <a:pt x="4295017" y="2783551"/>
                  <a:pt x="4244741" y="2430686"/>
                </a:cubicBezTo>
                <a:cubicBezTo>
                  <a:pt x="4244574" y="2430633"/>
                  <a:pt x="4244405" y="2430628"/>
                  <a:pt x="4244236" y="2430623"/>
                </a:cubicBezTo>
                <a:lnTo>
                  <a:pt x="4243697" y="2423947"/>
                </a:lnTo>
                <a:cubicBezTo>
                  <a:pt x="4238639" y="2393697"/>
                  <a:pt x="4236188" y="2362806"/>
                  <a:pt x="4236230" y="2331471"/>
                </a:cubicBezTo>
                <a:cubicBezTo>
                  <a:pt x="4234918" y="2325843"/>
                  <a:pt x="4234860" y="2320176"/>
                  <a:pt x="4234860" y="2314495"/>
                </a:cubicBezTo>
                <a:lnTo>
                  <a:pt x="4235454" y="2303055"/>
                </a:lnTo>
                <a:lnTo>
                  <a:pt x="4235952" y="2303088"/>
                </a:lnTo>
                <a:close/>
                <a:moveTo>
                  <a:pt x="4213227" y="2302594"/>
                </a:moveTo>
                <a:lnTo>
                  <a:pt x="4213253" y="2303088"/>
                </a:lnTo>
                <a:lnTo>
                  <a:pt x="4213751" y="2303055"/>
                </a:lnTo>
                <a:lnTo>
                  <a:pt x="4214345" y="2314495"/>
                </a:lnTo>
                <a:cubicBezTo>
                  <a:pt x="4214345" y="2320176"/>
                  <a:pt x="4214286" y="2325843"/>
                  <a:pt x="4212974" y="2331471"/>
                </a:cubicBezTo>
                <a:cubicBezTo>
                  <a:pt x="4213016" y="2362806"/>
                  <a:pt x="4210566" y="2393697"/>
                  <a:pt x="4205507" y="2423947"/>
                </a:cubicBezTo>
                <a:lnTo>
                  <a:pt x="4204969" y="2430623"/>
                </a:lnTo>
                <a:cubicBezTo>
                  <a:pt x="4204799" y="2430628"/>
                  <a:pt x="4204631" y="2430633"/>
                  <a:pt x="4204463" y="2430686"/>
                </a:cubicBezTo>
                <a:cubicBezTo>
                  <a:pt x="4154188" y="2783551"/>
                  <a:pt x="3873149" y="3064328"/>
                  <a:pt x="3514297" y="3123727"/>
                </a:cubicBezTo>
                <a:lnTo>
                  <a:pt x="3514181" y="3124875"/>
                </a:lnTo>
                <a:cubicBezTo>
                  <a:pt x="3508871" y="3125886"/>
                  <a:pt x="3503542" y="3126834"/>
                  <a:pt x="3497965" y="3126415"/>
                </a:cubicBezTo>
                <a:cubicBezTo>
                  <a:pt x="3466793" y="3131969"/>
                  <a:pt x="3434912" y="3134950"/>
                  <a:pt x="3402538" y="3135477"/>
                </a:cubicBezTo>
                <a:lnTo>
                  <a:pt x="3385420" y="3137103"/>
                </a:lnTo>
                <a:lnTo>
                  <a:pt x="3385394" y="3136608"/>
                </a:lnTo>
                <a:lnTo>
                  <a:pt x="3384895" y="3136641"/>
                </a:lnTo>
                <a:cubicBezTo>
                  <a:pt x="3384329" y="3132839"/>
                  <a:pt x="3384302" y="3129023"/>
                  <a:pt x="3384302" y="3125201"/>
                </a:cubicBezTo>
                <a:cubicBezTo>
                  <a:pt x="3384302" y="3119519"/>
                  <a:pt x="3384360" y="3113850"/>
                  <a:pt x="3385672" y="3108220"/>
                </a:cubicBezTo>
                <a:cubicBezTo>
                  <a:pt x="3385630" y="3076892"/>
                  <a:pt x="3388080" y="3046007"/>
                  <a:pt x="3393136" y="3015763"/>
                </a:cubicBezTo>
                <a:lnTo>
                  <a:pt x="3393677" y="3009073"/>
                </a:lnTo>
                <a:cubicBezTo>
                  <a:pt x="3393845" y="3009068"/>
                  <a:pt x="3394015" y="3009063"/>
                  <a:pt x="3394182" y="3009010"/>
                </a:cubicBezTo>
                <a:cubicBezTo>
                  <a:pt x="3444459" y="2656144"/>
                  <a:pt x="3725498" y="2375367"/>
                  <a:pt x="4084348" y="2315969"/>
                </a:cubicBezTo>
                <a:lnTo>
                  <a:pt x="4084465" y="2314821"/>
                </a:lnTo>
                <a:cubicBezTo>
                  <a:pt x="4089774" y="2313811"/>
                  <a:pt x="4095102" y="2312863"/>
                  <a:pt x="4100678" y="2313282"/>
                </a:cubicBezTo>
                <a:cubicBezTo>
                  <a:pt x="4131861" y="2307725"/>
                  <a:pt x="4163754" y="2304744"/>
                  <a:pt x="4196139" y="2304217"/>
                </a:cubicBezTo>
                <a:close/>
                <a:moveTo>
                  <a:pt x="2543827" y="2302594"/>
                </a:moveTo>
                <a:lnTo>
                  <a:pt x="2560914" y="2304217"/>
                </a:lnTo>
                <a:cubicBezTo>
                  <a:pt x="2593300" y="2304744"/>
                  <a:pt x="2625192" y="2307725"/>
                  <a:pt x="2656376" y="2313282"/>
                </a:cubicBezTo>
                <a:cubicBezTo>
                  <a:pt x="2661952" y="2312863"/>
                  <a:pt x="2667280" y="2313811"/>
                  <a:pt x="2672588" y="2314821"/>
                </a:cubicBezTo>
                <a:lnTo>
                  <a:pt x="2672706" y="2315969"/>
                </a:lnTo>
                <a:cubicBezTo>
                  <a:pt x="3031556" y="2375367"/>
                  <a:pt x="3312595" y="2656144"/>
                  <a:pt x="3362871" y="3009010"/>
                </a:cubicBezTo>
                <a:cubicBezTo>
                  <a:pt x="3363039" y="3009063"/>
                  <a:pt x="3363208" y="3009068"/>
                  <a:pt x="3363377" y="3009073"/>
                </a:cubicBezTo>
                <a:lnTo>
                  <a:pt x="3363917" y="3015763"/>
                </a:lnTo>
                <a:cubicBezTo>
                  <a:pt x="3368974" y="3046007"/>
                  <a:pt x="3371423" y="3076892"/>
                  <a:pt x="3371381" y="3108220"/>
                </a:cubicBezTo>
                <a:cubicBezTo>
                  <a:pt x="3372693" y="3113850"/>
                  <a:pt x="3372752" y="3119519"/>
                  <a:pt x="3372752" y="3125201"/>
                </a:cubicBezTo>
                <a:cubicBezTo>
                  <a:pt x="3372752" y="3129023"/>
                  <a:pt x="3372725" y="3132839"/>
                  <a:pt x="3372159" y="3136641"/>
                </a:cubicBezTo>
                <a:lnTo>
                  <a:pt x="3371660" y="3136608"/>
                </a:lnTo>
                <a:lnTo>
                  <a:pt x="3371634" y="3137103"/>
                </a:lnTo>
                <a:lnTo>
                  <a:pt x="3354515" y="3135477"/>
                </a:lnTo>
                <a:cubicBezTo>
                  <a:pt x="3322141" y="3134950"/>
                  <a:pt x="3290261" y="3131969"/>
                  <a:pt x="3259089" y="3126415"/>
                </a:cubicBezTo>
                <a:cubicBezTo>
                  <a:pt x="3253512" y="3126834"/>
                  <a:pt x="3248183" y="3125886"/>
                  <a:pt x="3242872" y="3124875"/>
                </a:cubicBezTo>
                <a:lnTo>
                  <a:pt x="3242756" y="3123727"/>
                </a:lnTo>
                <a:cubicBezTo>
                  <a:pt x="2883905" y="3064328"/>
                  <a:pt x="2602866" y="2783551"/>
                  <a:pt x="2552590" y="2430686"/>
                </a:cubicBezTo>
                <a:cubicBezTo>
                  <a:pt x="2552423" y="2430633"/>
                  <a:pt x="2552254" y="2430628"/>
                  <a:pt x="2552085" y="2430623"/>
                </a:cubicBezTo>
                <a:lnTo>
                  <a:pt x="2551547" y="2423947"/>
                </a:lnTo>
                <a:cubicBezTo>
                  <a:pt x="2546488" y="2393697"/>
                  <a:pt x="2544037" y="2362806"/>
                  <a:pt x="2544079" y="2331471"/>
                </a:cubicBezTo>
                <a:cubicBezTo>
                  <a:pt x="2542767" y="2325843"/>
                  <a:pt x="2542709" y="2320176"/>
                  <a:pt x="2542709" y="2314495"/>
                </a:cubicBezTo>
                <a:lnTo>
                  <a:pt x="2543303" y="2303055"/>
                </a:lnTo>
                <a:lnTo>
                  <a:pt x="2543801" y="2303088"/>
                </a:lnTo>
                <a:close/>
                <a:moveTo>
                  <a:pt x="2521076" y="2302594"/>
                </a:moveTo>
                <a:lnTo>
                  <a:pt x="2521102" y="2303088"/>
                </a:lnTo>
                <a:lnTo>
                  <a:pt x="2521600" y="2303055"/>
                </a:lnTo>
                <a:lnTo>
                  <a:pt x="2522194" y="2314495"/>
                </a:lnTo>
                <a:cubicBezTo>
                  <a:pt x="2522194" y="2320176"/>
                  <a:pt x="2522135" y="2325843"/>
                  <a:pt x="2520823" y="2331471"/>
                </a:cubicBezTo>
                <a:cubicBezTo>
                  <a:pt x="2520865" y="2362806"/>
                  <a:pt x="2518415" y="2393697"/>
                  <a:pt x="2513356" y="2423947"/>
                </a:cubicBezTo>
                <a:lnTo>
                  <a:pt x="2512818" y="2430623"/>
                </a:lnTo>
                <a:cubicBezTo>
                  <a:pt x="2512648" y="2430628"/>
                  <a:pt x="2512480" y="2430633"/>
                  <a:pt x="2512312" y="2430686"/>
                </a:cubicBezTo>
                <a:cubicBezTo>
                  <a:pt x="2462037" y="2783551"/>
                  <a:pt x="2180998" y="3064328"/>
                  <a:pt x="1822147" y="3123727"/>
                </a:cubicBezTo>
                <a:lnTo>
                  <a:pt x="1822030" y="3124875"/>
                </a:lnTo>
                <a:cubicBezTo>
                  <a:pt x="1816720" y="3125886"/>
                  <a:pt x="1811391" y="3126834"/>
                  <a:pt x="1805814" y="3126415"/>
                </a:cubicBezTo>
                <a:cubicBezTo>
                  <a:pt x="1774642" y="3131969"/>
                  <a:pt x="1742762" y="3134950"/>
                  <a:pt x="1710387" y="3135477"/>
                </a:cubicBezTo>
                <a:lnTo>
                  <a:pt x="1693269" y="3137103"/>
                </a:lnTo>
                <a:lnTo>
                  <a:pt x="1693243" y="3136608"/>
                </a:lnTo>
                <a:lnTo>
                  <a:pt x="1692744" y="3136641"/>
                </a:lnTo>
                <a:cubicBezTo>
                  <a:pt x="1692178" y="3132839"/>
                  <a:pt x="1692151" y="3129023"/>
                  <a:pt x="1692151" y="3125201"/>
                </a:cubicBezTo>
                <a:cubicBezTo>
                  <a:pt x="1692151" y="3119519"/>
                  <a:pt x="1692209" y="3113850"/>
                  <a:pt x="1693521" y="3108220"/>
                </a:cubicBezTo>
                <a:cubicBezTo>
                  <a:pt x="1693479" y="3076892"/>
                  <a:pt x="1695929" y="3046007"/>
                  <a:pt x="1700985" y="3015763"/>
                </a:cubicBezTo>
                <a:lnTo>
                  <a:pt x="1701526" y="3009073"/>
                </a:lnTo>
                <a:cubicBezTo>
                  <a:pt x="1701694" y="3009068"/>
                  <a:pt x="1701864" y="3009063"/>
                  <a:pt x="1702031" y="3009010"/>
                </a:cubicBezTo>
                <a:cubicBezTo>
                  <a:pt x="1752308" y="2656144"/>
                  <a:pt x="2033347" y="2375367"/>
                  <a:pt x="2392197" y="2315969"/>
                </a:cubicBezTo>
                <a:lnTo>
                  <a:pt x="2392314" y="2314821"/>
                </a:lnTo>
                <a:cubicBezTo>
                  <a:pt x="2397623" y="2313811"/>
                  <a:pt x="2402951" y="2312863"/>
                  <a:pt x="2408527" y="2313282"/>
                </a:cubicBezTo>
                <a:cubicBezTo>
                  <a:pt x="2439710" y="2307725"/>
                  <a:pt x="2471603" y="2304744"/>
                  <a:pt x="2503988" y="2304217"/>
                </a:cubicBezTo>
                <a:close/>
                <a:moveTo>
                  <a:pt x="851676" y="2302594"/>
                </a:moveTo>
                <a:lnTo>
                  <a:pt x="868763" y="2304217"/>
                </a:lnTo>
                <a:cubicBezTo>
                  <a:pt x="901149" y="2304744"/>
                  <a:pt x="933041" y="2307725"/>
                  <a:pt x="964225" y="2313282"/>
                </a:cubicBezTo>
                <a:cubicBezTo>
                  <a:pt x="969801" y="2312863"/>
                  <a:pt x="975129" y="2313811"/>
                  <a:pt x="980437" y="2314821"/>
                </a:cubicBezTo>
                <a:lnTo>
                  <a:pt x="980555" y="2315969"/>
                </a:lnTo>
                <a:cubicBezTo>
                  <a:pt x="1339405" y="2375367"/>
                  <a:pt x="1620444" y="2656144"/>
                  <a:pt x="1670720" y="3009010"/>
                </a:cubicBezTo>
                <a:cubicBezTo>
                  <a:pt x="1670888" y="3009063"/>
                  <a:pt x="1671057" y="3009068"/>
                  <a:pt x="1671226" y="3009073"/>
                </a:cubicBezTo>
                <a:lnTo>
                  <a:pt x="1671766" y="3015763"/>
                </a:lnTo>
                <a:cubicBezTo>
                  <a:pt x="1676823" y="3046007"/>
                  <a:pt x="1679272" y="3076892"/>
                  <a:pt x="1679230" y="3108220"/>
                </a:cubicBezTo>
                <a:cubicBezTo>
                  <a:pt x="1680542" y="3113850"/>
                  <a:pt x="1680601" y="3119519"/>
                  <a:pt x="1680601" y="3125201"/>
                </a:cubicBezTo>
                <a:cubicBezTo>
                  <a:pt x="1680601" y="3129023"/>
                  <a:pt x="1680574" y="3132839"/>
                  <a:pt x="1680008" y="3136641"/>
                </a:cubicBezTo>
                <a:lnTo>
                  <a:pt x="1679509" y="3136608"/>
                </a:lnTo>
                <a:lnTo>
                  <a:pt x="1679483" y="3137103"/>
                </a:lnTo>
                <a:lnTo>
                  <a:pt x="1662364" y="3135477"/>
                </a:lnTo>
                <a:cubicBezTo>
                  <a:pt x="1629990" y="3134950"/>
                  <a:pt x="1598110" y="3131969"/>
                  <a:pt x="1566938" y="3126415"/>
                </a:cubicBezTo>
                <a:cubicBezTo>
                  <a:pt x="1561361" y="3126834"/>
                  <a:pt x="1556032" y="3125886"/>
                  <a:pt x="1550721" y="3124875"/>
                </a:cubicBezTo>
                <a:lnTo>
                  <a:pt x="1550605" y="3123727"/>
                </a:lnTo>
                <a:cubicBezTo>
                  <a:pt x="1191754" y="3064328"/>
                  <a:pt x="910715" y="2783551"/>
                  <a:pt x="860439" y="2430686"/>
                </a:cubicBezTo>
                <a:cubicBezTo>
                  <a:pt x="860272" y="2430633"/>
                  <a:pt x="860103" y="2430628"/>
                  <a:pt x="859934" y="2430623"/>
                </a:cubicBezTo>
                <a:lnTo>
                  <a:pt x="859396" y="2423947"/>
                </a:lnTo>
                <a:cubicBezTo>
                  <a:pt x="854337" y="2393697"/>
                  <a:pt x="851886" y="2362806"/>
                  <a:pt x="851928" y="2331471"/>
                </a:cubicBezTo>
                <a:cubicBezTo>
                  <a:pt x="850616" y="2325843"/>
                  <a:pt x="850558" y="2320176"/>
                  <a:pt x="850558" y="2314495"/>
                </a:cubicBezTo>
                <a:lnTo>
                  <a:pt x="851152" y="2303055"/>
                </a:lnTo>
                <a:lnTo>
                  <a:pt x="851650" y="2303088"/>
                </a:lnTo>
                <a:close/>
                <a:moveTo>
                  <a:pt x="828925" y="2302594"/>
                </a:moveTo>
                <a:lnTo>
                  <a:pt x="828951" y="2303088"/>
                </a:lnTo>
                <a:lnTo>
                  <a:pt x="829449" y="2303055"/>
                </a:lnTo>
                <a:lnTo>
                  <a:pt x="830043" y="2314495"/>
                </a:lnTo>
                <a:cubicBezTo>
                  <a:pt x="830043" y="2320176"/>
                  <a:pt x="829984" y="2325843"/>
                  <a:pt x="828672" y="2331471"/>
                </a:cubicBezTo>
                <a:cubicBezTo>
                  <a:pt x="828714" y="2362806"/>
                  <a:pt x="826264" y="2393697"/>
                  <a:pt x="821205" y="2423947"/>
                </a:cubicBezTo>
                <a:lnTo>
                  <a:pt x="820667" y="2430623"/>
                </a:lnTo>
                <a:cubicBezTo>
                  <a:pt x="820497" y="2430628"/>
                  <a:pt x="820329" y="2430633"/>
                  <a:pt x="820161" y="2430686"/>
                </a:cubicBezTo>
                <a:cubicBezTo>
                  <a:pt x="769886" y="2783551"/>
                  <a:pt x="488847" y="3064328"/>
                  <a:pt x="129995" y="3123727"/>
                </a:cubicBezTo>
                <a:lnTo>
                  <a:pt x="129879" y="3124875"/>
                </a:lnTo>
                <a:cubicBezTo>
                  <a:pt x="124569" y="3125886"/>
                  <a:pt x="119240" y="3126834"/>
                  <a:pt x="113663" y="3126415"/>
                </a:cubicBezTo>
                <a:cubicBezTo>
                  <a:pt x="82491" y="3131969"/>
                  <a:pt x="50611" y="3134950"/>
                  <a:pt x="18236" y="3135477"/>
                </a:cubicBezTo>
                <a:lnTo>
                  <a:pt x="1118" y="3137103"/>
                </a:lnTo>
                <a:lnTo>
                  <a:pt x="1092" y="3136608"/>
                </a:lnTo>
                <a:lnTo>
                  <a:pt x="593" y="3136641"/>
                </a:lnTo>
                <a:cubicBezTo>
                  <a:pt x="27" y="3132839"/>
                  <a:pt x="0" y="3129023"/>
                  <a:pt x="0" y="3125201"/>
                </a:cubicBezTo>
                <a:cubicBezTo>
                  <a:pt x="0" y="3119519"/>
                  <a:pt x="58" y="3113850"/>
                  <a:pt x="1370" y="3108220"/>
                </a:cubicBezTo>
                <a:cubicBezTo>
                  <a:pt x="1328" y="3076892"/>
                  <a:pt x="3778" y="3046007"/>
                  <a:pt x="8835" y="3015763"/>
                </a:cubicBezTo>
                <a:lnTo>
                  <a:pt x="9375" y="3009073"/>
                </a:lnTo>
                <a:cubicBezTo>
                  <a:pt x="9543" y="3009068"/>
                  <a:pt x="9713" y="3009063"/>
                  <a:pt x="9880" y="3009010"/>
                </a:cubicBezTo>
                <a:cubicBezTo>
                  <a:pt x="60157" y="2656144"/>
                  <a:pt x="341196" y="2375367"/>
                  <a:pt x="700046" y="2315969"/>
                </a:cubicBezTo>
                <a:lnTo>
                  <a:pt x="700163" y="2314821"/>
                </a:lnTo>
                <a:cubicBezTo>
                  <a:pt x="705472" y="2313811"/>
                  <a:pt x="710800" y="2312863"/>
                  <a:pt x="716376" y="2313282"/>
                </a:cubicBezTo>
                <a:cubicBezTo>
                  <a:pt x="747559" y="2307725"/>
                  <a:pt x="779452" y="2304744"/>
                  <a:pt x="811837" y="2304217"/>
                </a:cubicBezTo>
                <a:close/>
                <a:moveTo>
                  <a:pt x="8305836" y="1608087"/>
                </a:moveTo>
                <a:cubicBezTo>
                  <a:pt x="8030646" y="1666766"/>
                  <a:pt x="7815802" y="1879876"/>
                  <a:pt x="7762527" y="2148655"/>
                </a:cubicBezTo>
                <a:cubicBezTo>
                  <a:pt x="8037717" y="2089976"/>
                  <a:pt x="8252560" y="1876866"/>
                  <a:pt x="8305836" y="1608087"/>
                </a:cubicBezTo>
                <a:close/>
                <a:moveTo>
                  <a:pt x="6911971" y="1608087"/>
                </a:moveTo>
                <a:cubicBezTo>
                  <a:pt x="6965247" y="1876866"/>
                  <a:pt x="7180090" y="2089976"/>
                  <a:pt x="7455280" y="2148655"/>
                </a:cubicBezTo>
                <a:cubicBezTo>
                  <a:pt x="7402005" y="1879876"/>
                  <a:pt x="7187161" y="1666766"/>
                  <a:pt x="6911971" y="1608087"/>
                </a:cubicBezTo>
                <a:close/>
                <a:moveTo>
                  <a:pt x="6613685" y="1608087"/>
                </a:moveTo>
                <a:cubicBezTo>
                  <a:pt x="6338495" y="1666766"/>
                  <a:pt x="6123651" y="1879876"/>
                  <a:pt x="6070376" y="2148655"/>
                </a:cubicBezTo>
                <a:cubicBezTo>
                  <a:pt x="6345566" y="2089976"/>
                  <a:pt x="6560409" y="1876866"/>
                  <a:pt x="6613685" y="1608087"/>
                </a:cubicBezTo>
                <a:close/>
                <a:moveTo>
                  <a:pt x="5219820" y="1608087"/>
                </a:moveTo>
                <a:cubicBezTo>
                  <a:pt x="5273096" y="1876866"/>
                  <a:pt x="5487939" y="2089976"/>
                  <a:pt x="5763129" y="2148655"/>
                </a:cubicBezTo>
                <a:cubicBezTo>
                  <a:pt x="5709854" y="1879876"/>
                  <a:pt x="5495010" y="1666766"/>
                  <a:pt x="5219820" y="1608087"/>
                </a:cubicBezTo>
                <a:close/>
                <a:moveTo>
                  <a:pt x="4921534" y="1608087"/>
                </a:moveTo>
                <a:cubicBezTo>
                  <a:pt x="4646344" y="1666766"/>
                  <a:pt x="4431500" y="1879876"/>
                  <a:pt x="4378225" y="2148655"/>
                </a:cubicBezTo>
                <a:cubicBezTo>
                  <a:pt x="4653415" y="2089976"/>
                  <a:pt x="4868259" y="1876866"/>
                  <a:pt x="4921534" y="1608087"/>
                </a:cubicBezTo>
                <a:close/>
                <a:moveTo>
                  <a:pt x="3527669" y="1608087"/>
                </a:moveTo>
                <a:cubicBezTo>
                  <a:pt x="3580945" y="1876866"/>
                  <a:pt x="3795788" y="2089976"/>
                  <a:pt x="4070978" y="2148655"/>
                </a:cubicBezTo>
                <a:cubicBezTo>
                  <a:pt x="4017703" y="1879876"/>
                  <a:pt x="3802859" y="1666766"/>
                  <a:pt x="3527669" y="1608087"/>
                </a:cubicBezTo>
                <a:close/>
                <a:moveTo>
                  <a:pt x="3229383" y="1608087"/>
                </a:moveTo>
                <a:cubicBezTo>
                  <a:pt x="2954193" y="1666766"/>
                  <a:pt x="2739349" y="1879876"/>
                  <a:pt x="2686074" y="2148655"/>
                </a:cubicBezTo>
                <a:cubicBezTo>
                  <a:pt x="2961264" y="2089976"/>
                  <a:pt x="3176107" y="1876866"/>
                  <a:pt x="3229383" y="1608087"/>
                </a:cubicBezTo>
                <a:close/>
                <a:moveTo>
                  <a:pt x="1835518" y="1608087"/>
                </a:moveTo>
                <a:cubicBezTo>
                  <a:pt x="1888794" y="1876866"/>
                  <a:pt x="2103637" y="2089976"/>
                  <a:pt x="2378827" y="2148655"/>
                </a:cubicBezTo>
                <a:cubicBezTo>
                  <a:pt x="2325552" y="1879876"/>
                  <a:pt x="2110708" y="1666766"/>
                  <a:pt x="1835518" y="1608087"/>
                </a:cubicBezTo>
                <a:close/>
                <a:moveTo>
                  <a:pt x="1537232" y="1608087"/>
                </a:moveTo>
                <a:cubicBezTo>
                  <a:pt x="1262042" y="1666766"/>
                  <a:pt x="1047198" y="1879876"/>
                  <a:pt x="993923" y="2148655"/>
                </a:cubicBezTo>
                <a:cubicBezTo>
                  <a:pt x="1269113" y="2089976"/>
                  <a:pt x="1483956" y="1876866"/>
                  <a:pt x="1537232" y="1608087"/>
                </a:cubicBezTo>
                <a:close/>
                <a:moveTo>
                  <a:pt x="143367" y="1608087"/>
                </a:moveTo>
                <a:cubicBezTo>
                  <a:pt x="196643" y="1876866"/>
                  <a:pt x="411486" y="2089976"/>
                  <a:pt x="686676" y="2148655"/>
                </a:cubicBezTo>
                <a:cubicBezTo>
                  <a:pt x="633401" y="1879876"/>
                  <a:pt x="418557" y="1666766"/>
                  <a:pt x="143367" y="1608087"/>
                </a:cubicBezTo>
                <a:close/>
                <a:moveTo>
                  <a:pt x="8461873" y="1464394"/>
                </a:moveTo>
                <a:lnTo>
                  <a:pt x="8478960" y="1466004"/>
                </a:lnTo>
                <a:cubicBezTo>
                  <a:pt x="8511346" y="1466527"/>
                  <a:pt x="8543239" y="1469485"/>
                  <a:pt x="8574422" y="1474998"/>
                </a:cubicBezTo>
                <a:cubicBezTo>
                  <a:pt x="8579998" y="1474582"/>
                  <a:pt x="8585326" y="1475523"/>
                  <a:pt x="8590635" y="1476525"/>
                </a:cubicBezTo>
                <a:lnTo>
                  <a:pt x="8590752" y="1477664"/>
                </a:lnTo>
                <a:cubicBezTo>
                  <a:pt x="8815033" y="1514497"/>
                  <a:pt x="9008920" y="1637126"/>
                  <a:pt x="9135069" y="1809390"/>
                </a:cubicBezTo>
                <a:lnTo>
                  <a:pt x="9139239" y="1816149"/>
                </a:lnTo>
                <a:lnTo>
                  <a:pt x="9139239" y="2119309"/>
                </a:lnTo>
                <a:lnTo>
                  <a:pt x="9120077" y="2050665"/>
                </a:lnTo>
                <a:cubicBezTo>
                  <a:pt x="9039502" y="1829012"/>
                  <a:pt x="8844913" y="1659431"/>
                  <a:pt x="8604122" y="1608087"/>
                </a:cubicBezTo>
                <a:cubicBezTo>
                  <a:pt x="8650738" y="1843269"/>
                  <a:pt x="8821055" y="2035829"/>
                  <a:pt x="9047261" y="2119605"/>
                </a:cubicBezTo>
                <a:lnTo>
                  <a:pt x="9139239" y="2146279"/>
                </a:lnTo>
                <a:lnTo>
                  <a:pt x="9139239" y="2273778"/>
                </a:lnTo>
                <a:lnTo>
                  <a:pt x="9030179" y="2246972"/>
                </a:lnTo>
                <a:cubicBezTo>
                  <a:pt x="8735297" y="2149386"/>
                  <a:pt x="8514628" y="1897812"/>
                  <a:pt x="8470637" y="1591480"/>
                </a:cubicBezTo>
                <a:cubicBezTo>
                  <a:pt x="8470469" y="1591427"/>
                  <a:pt x="8470301" y="1591423"/>
                  <a:pt x="8470131" y="1591418"/>
                </a:cubicBezTo>
                <a:lnTo>
                  <a:pt x="8469593" y="1584794"/>
                </a:lnTo>
                <a:cubicBezTo>
                  <a:pt x="8464534" y="1554782"/>
                  <a:pt x="8462083" y="1524133"/>
                  <a:pt x="8462126" y="1493044"/>
                </a:cubicBezTo>
                <a:cubicBezTo>
                  <a:pt x="8460814" y="1487460"/>
                  <a:pt x="8460755" y="1481838"/>
                  <a:pt x="8460755" y="1476202"/>
                </a:cubicBezTo>
                <a:lnTo>
                  <a:pt x="8461349" y="1464852"/>
                </a:lnTo>
                <a:lnTo>
                  <a:pt x="8461847" y="1464884"/>
                </a:lnTo>
                <a:close/>
                <a:moveTo>
                  <a:pt x="8448085" y="1464394"/>
                </a:moveTo>
                <a:lnTo>
                  <a:pt x="8448111" y="1464884"/>
                </a:lnTo>
                <a:lnTo>
                  <a:pt x="8448609" y="1464852"/>
                </a:lnTo>
                <a:lnTo>
                  <a:pt x="8449203" y="1476202"/>
                </a:lnTo>
                <a:cubicBezTo>
                  <a:pt x="8449203" y="1481838"/>
                  <a:pt x="8449144" y="1487460"/>
                  <a:pt x="8447832" y="1493044"/>
                </a:cubicBezTo>
                <a:cubicBezTo>
                  <a:pt x="8447875" y="1524133"/>
                  <a:pt x="8445424" y="1554782"/>
                  <a:pt x="8440365" y="1584794"/>
                </a:cubicBezTo>
                <a:lnTo>
                  <a:pt x="8439827" y="1591418"/>
                </a:lnTo>
                <a:cubicBezTo>
                  <a:pt x="8439657" y="1591423"/>
                  <a:pt x="8439489" y="1591427"/>
                  <a:pt x="8439321" y="1591480"/>
                </a:cubicBezTo>
                <a:cubicBezTo>
                  <a:pt x="8389046" y="1941574"/>
                  <a:pt x="8108007" y="2220146"/>
                  <a:pt x="7749156" y="2279078"/>
                </a:cubicBezTo>
                <a:lnTo>
                  <a:pt x="7749040" y="2280217"/>
                </a:lnTo>
                <a:cubicBezTo>
                  <a:pt x="7743729" y="2281220"/>
                  <a:pt x="7738400" y="2282161"/>
                  <a:pt x="7732823" y="2281745"/>
                </a:cubicBezTo>
                <a:cubicBezTo>
                  <a:pt x="7701651" y="2287255"/>
                  <a:pt x="7669771" y="2290213"/>
                  <a:pt x="7637396" y="2290736"/>
                </a:cubicBezTo>
                <a:lnTo>
                  <a:pt x="7620278" y="2292349"/>
                </a:lnTo>
                <a:lnTo>
                  <a:pt x="7620252" y="2291858"/>
                </a:lnTo>
                <a:lnTo>
                  <a:pt x="7619753" y="2291891"/>
                </a:lnTo>
                <a:cubicBezTo>
                  <a:pt x="7619187" y="2288119"/>
                  <a:pt x="7619160" y="2284333"/>
                  <a:pt x="7619160" y="2280541"/>
                </a:cubicBezTo>
                <a:cubicBezTo>
                  <a:pt x="7619160" y="2274903"/>
                  <a:pt x="7619219" y="2269279"/>
                  <a:pt x="7620531" y="2263693"/>
                </a:cubicBezTo>
                <a:cubicBezTo>
                  <a:pt x="7620488" y="2232611"/>
                  <a:pt x="7622938" y="2201969"/>
                  <a:pt x="7627995" y="2171962"/>
                </a:cubicBezTo>
                <a:lnTo>
                  <a:pt x="7628535" y="2165325"/>
                </a:lnTo>
                <a:cubicBezTo>
                  <a:pt x="7628704" y="2165320"/>
                  <a:pt x="7628873" y="2165315"/>
                  <a:pt x="7629040" y="2165262"/>
                </a:cubicBezTo>
                <a:cubicBezTo>
                  <a:pt x="7679317" y="1815167"/>
                  <a:pt x="7960356" y="1536596"/>
                  <a:pt x="8319206" y="1477664"/>
                </a:cubicBezTo>
                <a:lnTo>
                  <a:pt x="8319323" y="1476525"/>
                </a:lnTo>
                <a:cubicBezTo>
                  <a:pt x="8324632" y="1475523"/>
                  <a:pt x="8329960" y="1474582"/>
                  <a:pt x="8335536" y="1474998"/>
                </a:cubicBezTo>
                <a:cubicBezTo>
                  <a:pt x="8366719" y="1469485"/>
                  <a:pt x="8398612" y="1466527"/>
                  <a:pt x="8430998" y="1466004"/>
                </a:cubicBezTo>
                <a:close/>
                <a:moveTo>
                  <a:pt x="6769722" y="1464394"/>
                </a:moveTo>
                <a:lnTo>
                  <a:pt x="6786810" y="1466004"/>
                </a:lnTo>
                <a:cubicBezTo>
                  <a:pt x="6819195" y="1466527"/>
                  <a:pt x="6851088" y="1469485"/>
                  <a:pt x="6882271" y="1474998"/>
                </a:cubicBezTo>
                <a:cubicBezTo>
                  <a:pt x="6887847" y="1474582"/>
                  <a:pt x="6893175" y="1475523"/>
                  <a:pt x="6898484" y="1476525"/>
                </a:cubicBezTo>
                <a:lnTo>
                  <a:pt x="6898601" y="1477664"/>
                </a:lnTo>
                <a:cubicBezTo>
                  <a:pt x="7257451" y="1536596"/>
                  <a:pt x="7538490" y="1815167"/>
                  <a:pt x="7588766" y="2165262"/>
                </a:cubicBezTo>
                <a:cubicBezTo>
                  <a:pt x="7588934" y="2165315"/>
                  <a:pt x="7589103" y="2165320"/>
                  <a:pt x="7589272" y="2165325"/>
                </a:cubicBezTo>
                <a:lnTo>
                  <a:pt x="7589812" y="2171962"/>
                </a:lnTo>
                <a:cubicBezTo>
                  <a:pt x="7594869" y="2201969"/>
                  <a:pt x="7597319" y="2232611"/>
                  <a:pt x="7597276" y="2263693"/>
                </a:cubicBezTo>
                <a:cubicBezTo>
                  <a:pt x="7598588" y="2269279"/>
                  <a:pt x="7598647" y="2274903"/>
                  <a:pt x="7598647" y="2280541"/>
                </a:cubicBezTo>
                <a:cubicBezTo>
                  <a:pt x="7598647" y="2284333"/>
                  <a:pt x="7598620" y="2288119"/>
                  <a:pt x="7598054" y="2291891"/>
                </a:cubicBezTo>
                <a:lnTo>
                  <a:pt x="7597555" y="2291858"/>
                </a:lnTo>
                <a:lnTo>
                  <a:pt x="7597529" y="2292349"/>
                </a:lnTo>
                <a:lnTo>
                  <a:pt x="7580411" y="2290736"/>
                </a:lnTo>
                <a:cubicBezTo>
                  <a:pt x="7548036" y="2290213"/>
                  <a:pt x="7516156" y="2287255"/>
                  <a:pt x="7484984" y="2281745"/>
                </a:cubicBezTo>
                <a:cubicBezTo>
                  <a:pt x="7479407" y="2282161"/>
                  <a:pt x="7474078" y="2281220"/>
                  <a:pt x="7468767" y="2280217"/>
                </a:cubicBezTo>
                <a:lnTo>
                  <a:pt x="7468651" y="2279078"/>
                </a:lnTo>
                <a:cubicBezTo>
                  <a:pt x="7109800" y="2220146"/>
                  <a:pt x="6828761" y="1941574"/>
                  <a:pt x="6778486" y="1591480"/>
                </a:cubicBezTo>
                <a:cubicBezTo>
                  <a:pt x="6778318" y="1591427"/>
                  <a:pt x="6778150" y="1591423"/>
                  <a:pt x="6777980" y="1591418"/>
                </a:cubicBezTo>
                <a:lnTo>
                  <a:pt x="6777442" y="1584794"/>
                </a:lnTo>
                <a:cubicBezTo>
                  <a:pt x="6772383" y="1554782"/>
                  <a:pt x="6769933" y="1524133"/>
                  <a:pt x="6769975" y="1493044"/>
                </a:cubicBezTo>
                <a:cubicBezTo>
                  <a:pt x="6768663" y="1487460"/>
                  <a:pt x="6768604" y="1481838"/>
                  <a:pt x="6768604" y="1476202"/>
                </a:cubicBezTo>
                <a:lnTo>
                  <a:pt x="6769198" y="1464852"/>
                </a:lnTo>
                <a:lnTo>
                  <a:pt x="6769696" y="1464884"/>
                </a:lnTo>
                <a:close/>
                <a:moveTo>
                  <a:pt x="6755934" y="1464394"/>
                </a:moveTo>
                <a:lnTo>
                  <a:pt x="6755960" y="1464884"/>
                </a:lnTo>
                <a:lnTo>
                  <a:pt x="6756458" y="1464852"/>
                </a:lnTo>
                <a:lnTo>
                  <a:pt x="6757052" y="1476202"/>
                </a:lnTo>
                <a:cubicBezTo>
                  <a:pt x="6757052" y="1481838"/>
                  <a:pt x="6756994" y="1487460"/>
                  <a:pt x="6755682" y="1493044"/>
                </a:cubicBezTo>
                <a:cubicBezTo>
                  <a:pt x="6755724" y="1524133"/>
                  <a:pt x="6753273" y="1554782"/>
                  <a:pt x="6748215" y="1584794"/>
                </a:cubicBezTo>
                <a:lnTo>
                  <a:pt x="6747676" y="1591418"/>
                </a:lnTo>
                <a:cubicBezTo>
                  <a:pt x="6747507" y="1591423"/>
                  <a:pt x="6747338" y="1591427"/>
                  <a:pt x="6747171" y="1591480"/>
                </a:cubicBezTo>
                <a:cubicBezTo>
                  <a:pt x="6696895" y="1941574"/>
                  <a:pt x="6415856" y="2220146"/>
                  <a:pt x="6057005" y="2279078"/>
                </a:cubicBezTo>
                <a:lnTo>
                  <a:pt x="6056889" y="2280217"/>
                </a:lnTo>
                <a:cubicBezTo>
                  <a:pt x="6051578" y="2281220"/>
                  <a:pt x="6046249" y="2282161"/>
                  <a:pt x="6040672" y="2281745"/>
                </a:cubicBezTo>
                <a:cubicBezTo>
                  <a:pt x="6009500" y="2287255"/>
                  <a:pt x="5977620" y="2290213"/>
                  <a:pt x="5945246" y="2290736"/>
                </a:cubicBezTo>
                <a:lnTo>
                  <a:pt x="5928127" y="2292349"/>
                </a:lnTo>
                <a:lnTo>
                  <a:pt x="5928101" y="2291858"/>
                </a:lnTo>
                <a:lnTo>
                  <a:pt x="5927602" y="2291891"/>
                </a:lnTo>
                <a:cubicBezTo>
                  <a:pt x="5927036" y="2288119"/>
                  <a:pt x="5927009" y="2284333"/>
                  <a:pt x="5927009" y="2280541"/>
                </a:cubicBezTo>
                <a:cubicBezTo>
                  <a:pt x="5927009" y="2274903"/>
                  <a:pt x="5927068" y="2269279"/>
                  <a:pt x="5928380" y="2263693"/>
                </a:cubicBezTo>
                <a:cubicBezTo>
                  <a:pt x="5928338" y="2232611"/>
                  <a:pt x="5930787" y="2201969"/>
                  <a:pt x="5935844" y="2171962"/>
                </a:cubicBezTo>
                <a:lnTo>
                  <a:pt x="5936384" y="2165325"/>
                </a:lnTo>
                <a:cubicBezTo>
                  <a:pt x="5936553" y="2165320"/>
                  <a:pt x="5936722" y="2165315"/>
                  <a:pt x="5936890" y="2165262"/>
                </a:cubicBezTo>
                <a:cubicBezTo>
                  <a:pt x="5987166" y="1815167"/>
                  <a:pt x="6268205" y="1536596"/>
                  <a:pt x="6627056" y="1477664"/>
                </a:cubicBezTo>
                <a:lnTo>
                  <a:pt x="6627173" y="1476525"/>
                </a:lnTo>
                <a:cubicBezTo>
                  <a:pt x="6632481" y="1475523"/>
                  <a:pt x="6637809" y="1474582"/>
                  <a:pt x="6643385" y="1474998"/>
                </a:cubicBezTo>
                <a:cubicBezTo>
                  <a:pt x="6674569" y="1469485"/>
                  <a:pt x="6706461" y="1466527"/>
                  <a:pt x="6738847" y="1466004"/>
                </a:cubicBezTo>
                <a:close/>
                <a:moveTo>
                  <a:pt x="5077571" y="1464394"/>
                </a:moveTo>
                <a:lnTo>
                  <a:pt x="5094659" y="1466004"/>
                </a:lnTo>
                <a:cubicBezTo>
                  <a:pt x="5127044" y="1466527"/>
                  <a:pt x="5158937" y="1469485"/>
                  <a:pt x="5190120" y="1474998"/>
                </a:cubicBezTo>
                <a:cubicBezTo>
                  <a:pt x="5195696" y="1474582"/>
                  <a:pt x="5201024" y="1475523"/>
                  <a:pt x="5206334" y="1476525"/>
                </a:cubicBezTo>
                <a:lnTo>
                  <a:pt x="5206450" y="1477664"/>
                </a:lnTo>
                <a:cubicBezTo>
                  <a:pt x="5565300" y="1536596"/>
                  <a:pt x="5846339" y="1815167"/>
                  <a:pt x="5896616" y="2165262"/>
                </a:cubicBezTo>
                <a:cubicBezTo>
                  <a:pt x="5896783" y="2165315"/>
                  <a:pt x="5896953" y="2165320"/>
                  <a:pt x="5897121" y="2165325"/>
                </a:cubicBezTo>
                <a:lnTo>
                  <a:pt x="5897662" y="2171962"/>
                </a:lnTo>
                <a:cubicBezTo>
                  <a:pt x="5902718" y="2201969"/>
                  <a:pt x="5905168" y="2232611"/>
                  <a:pt x="5905126" y="2263693"/>
                </a:cubicBezTo>
                <a:cubicBezTo>
                  <a:pt x="5906438" y="2269279"/>
                  <a:pt x="5906496" y="2274903"/>
                  <a:pt x="5906496" y="2280541"/>
                </a:cubicBezTo>
                <a:cubicBezTo>
                  <a:pt x="5906496" y="2284333"/>
                  <a:pt x="5906469" y="2288119"/>
                  <a:pt x="5905903" y="2291891"/>
                </a:cubicBezTo>
                <a:lnTo>
                  <a:pt x="5905404" y="2291858"/>
                </a:lnTo>
                <a:lnTo>
                  <a:pt x="5905378" y="2292349"/>
                </a:lnTo>
                <a:lnTo>
                  <a:pt x="5888260" y="2290736"/>
                </a:lnTo>
                <a:cubicBezTo>
                  <a:pt x="5855886" y="2290213"/>
                  <a:pt x="5824005" y="2287255"/>
                  <a:pt x="5792833" y="2281745"/>
                </a:cubicBezTo>
                <a:cubicBezTo>
                  <a:pt x="5787256" y="2282161"/>
                  <a:pt x="5781927" y="2281220"/>
                  <a:pt x="5776617" y="2280217"/>
                </a:cubicBezTo>
                <a:lnTo>
                  <a:pt x="5776501" y="2279078"/>
                </a:lnTo>
                <a:cubicBezTo>
                  <a:pt x="5417649" y="2220146"/>
                  <a:pt x="5136610" y="1941574"/>
                  <a:pt x="5086335" y="1591480"/>
                </a:cubicBezTo>
                <a:cubicBezTo>
                  <a:pt x="5086167" y="1591427"/>
                  <a:pt x="5085999" y="1591423"/>
                  <a:pt x="5085830" y="1591418"/>
                </a:cubicBezTo>
                <a:lnTo>
                  <a:pt x="5085291" y="1584794"/>
                </a:lnTo>
                <a:cubicBezTo>
                  <a:pt x="5080233" y="1554782"/>
                  <a:pt x="5077782" y="1524133"/>
                  <a:pt x="5077824" y="1493044"/>
                </a:cubicBezTo>
                <a:cubicBezTo>
                  <a:pt x="5076512" y="1487460"/>
                  <a:pt x="5076453" y="1481838"/>
                  <a:pt x="5076453" y="1476202"/>
                </a:cubicBezTo>
                <a:lnTo>
                  <a:pt x="5077047" y="1464852"/>
                </a:lnTo>
                <a:lnTo>
                  <a:pt x="5077545" y="1464884"/>
                </a:lnTo>
                <a:close/>
                <a:moveTo>
                  <a:pt x="5063783" y="1464394"/>
                </a:moveTo>
                <a:lnTo>
                  <a:pt x="5063809" y="1464884"/>
                </a:lnTo>
                <a:lnTo>
                  <a:pt x="5064307" y="1464852"/>
                </a:lnTo>
                <a:lnTo>
                  <a:pt x="5064902" y="1476202"/>
                </a:lnTo>
                <a:cubicBezTo>
                  <a:pt x="5064902" y="1481838"/>
                  <a:pt x="5064842" y="1487460"/>
                  <a:pt x="5063530" y="1493044"/>
                </a:cubicBezTo>
                <a:cubicBezTo>
                  <a:pt x="5063572" y="1524133"/>
                  <a:pt x="5061122" y="1554782"/>
                  <a:pt x="5056063" y="1584794"/>
                </a:cubicBezTo>
                <a:lnTo>
                  <a:pt x="5055525" y="1591418"/>
                </a:lnTo>
                <a:cubicBezTo>
                  <a:pt x="5055355" y="1591423"/>
                  <a:pt x="5055187" y="1591427"/>
                  <a:pt x="5055019" y="1591480"/>
                </a:cubicBezTo>
                <a:cubicBezTo>
                  <a:pt x="5004744" y="1941574"/>
                  <a:pt x="4723705" y="2220146"/>
                  <a:pt x="4364853" y="2279078"/>
                </a:cubicBezTo>
                <a:lnTo>
                  <a:pt x="4364737" y="2280217"/>
                </a:lnTo>
                <a:cubicBezTo>
                  <a:pt x="4359427" y="2281220"/>
                  <a:pt x="4354098" y="2282161"/>
                  <a:pt x="4348521" y="2281745"/>
                </a:cubicBezTo>
                <a:cubicBezTo>
                  <a:pt x="4317350" y="2287255"/>
                  <a:pt x="4285468" y="2290213"/>
                  <a:pt x="4253094" y="2290736"/>
                </a:cubicBezTo>
                <a:lnTo>
                  <a:pt x="4235976" y="2292349"/>
                </a:lnTo>
                <a:lnTo>
                  <a:pt x="4235950" y="2291858"/>
                </a:lnTo>
                <a:lnTo>
                  <a:pt x="4235451" y="2291891"/>
                </a:lnTo>
                <a:cubicBezTo>
                  <a:pt x="4234885" y="2288119"/>
                  <a:pt x="4234858" y="2284333"/>
                  <a:pt x="4234858" y="2280541"/>
                </a:cubicBezTo>
                <a:cubicBezTo>
                  <a:pt x="4234858" y="2274903"/>
                  <a:pt x="4234916" y="2269279"/>
                  <a:pt x="4236228" y="2263693"/>
                </a:cubicBezTo>
                <a:cubicBezTo>
                  <a:pt x="4236186" y="2232611"/>
                  <a:pt x="4238636" y="2201969"/>
                  <a:pt x="4243692" y="2171962"/>
                </a:cubicBezTo>
                <a:lnTo>
                  <a:pt x="4244233" y="2165325"/>
                </a:lnTo>
                <a:cubicBezTo>
                  <a:pt x="4244401" y="2165320"/>
                  <a:pt x="4244571" y="2165315"/>
                  <a:pt x="4244738" y="2165262"/>
                </a:cubicBezTo>
                <a:cubicBezTo>
                  <a:pt x="4295015" y="1815167"/>
                  <a:pt x="4576054" y="1536596"/>
                  <a:pt x="4934904" y="1477664"/>
                </a:cubicBezTo>
                <a:lnTo>
                  <a:pt x="4935021" y="1476525"/>
                </a:lnTo>
                <a:cubicBezTo>
                  <a:pt x="4940330" y="1475523"/>
                  <a:pt x="4945658" y="1474582"/>
                  <a:pt x="4951234" y="1474998"/>
                </a:cubicBezTo>
                <a:cubicBezTo>
                  <a:pt x="4982417" y="1469485"/>
                  <a:pt x="5014310" y="1466527"/>
                  <a:pt x="5046695" y="1466004"/>
                </a:cubicBezTo>
                <a:close/>
                <a:moveTo>
                  <a:pt x="3385420" y="1464394"/>
                </a:moveTo>
                <a:lnTo>
                  <a:pt x="3402507" y="1466004"/>
                </a:lnTo>
                <a:cubicBezTo>
                  <a:pt x="3434893" y="1466527"/>
                  <a:pt x="3466785" y="1469485"/>
                  <a:pt x="3497969" y="1474998"/>
                </a:cubicBezTo>
                <a:cubicBezTo>
                  <a:pt x="3503545" y="1474582"/>
                  <a:pt x="3508873" y="1475523"/>
                  <a:pt x="3514181" y="1476525"/>
                </a:cubicBezTo>
                <a:lnTo>
                  <a:pt x="3514298" y="1477664"/>
                </a:lnTo>
                <a:cubicBezTo>
                  <a:pt x="3873149" y="1536596"/>
                  <a:pt x="4154188" y="1815167"/>
                  <a:pt x="4204464" y="2165262"/>
                </a:cubicBezTo>
                <a:cubicBezTo>
                  <a:pt x="4204632" y="2165315"/>
                  <a:pt x="4204801" y="2165320"/>
                  <a:pt x="4204970" y="2165325"/>
                </a:cubicBezTo>
                <a:lnTo>
                  <a:pt x="4205510" y="2171962"/>
                </a:lnTo>
                <a:cubicBezTo>
                  <a:pt x="4210567" y="2201969"/>
                  <a:pt x="4213016" y="2232611"/>
                  <a:pt x="4212974" y="2263693"/>
                </a:cubicBezTo>
                <a:cubicBezTo>
                  <a:pt x="4214286" y="2269279"/>
                  <a:pt x="4214345" y="2274903"/>
                  <a:pt x="4214345" y="2280541"/>
                </a:cubicBezTo>
                <a:cubicBezTo>
                  <a:pt x="4214345" y="2284333"/>
                  <a:pt x="4214318" y="2288119"/>
                  <a:pt x="4213752" y="2291891"/>
                </a:cubicBezTo>
                <a:lnTo>
                  <a:pt x="4213253" y="2291858"/>
                </a:lnTo>
                <a:lnTo>
                  <a:pt x="4213227" y="2292349"/>
                </a:lnTo>
                <a:lnTo>
                  <a:pt x="4196108" y="2290736"/>
                </a:lnTo>
                <a:cubicBezTo>
                  <a:pt x="4163734" y="2290213"/>
                  <a:pt x="4131854" y="2287255"/>
                  <a:pt x="4100682" y="2281745"/>
                </a:cubicBezTo>
                <a:cubicBezTo>
                  <a:pt x="4095105" y="2282161"/>
                  <a:pt x="4089776" y="2281220"/>
                  <a:pt x="4084465" y="2280217"/>
                </a:cubicBezTo>
                <a:lnTo>
                  <a:pt x="4084349" y="2279078"/>
                </a:lnTo>
                <a:cubicBezTo>
                  <a:pt x="3725498" y="2220146"/>
                  <a:pt x="3444459" y="1941574"/>
                  <a:pt x="3394183" y="1591480"/>
                </a:cubicBezTo>
                <a:cubicBezTo>
                  <a:pt x="3394016" y="1591427"/>
                  <a:pt x="3393847" y="1591423"/>
                  <a:pt x="3393678" y="1591418"/>
                </a:cubicBezTo>
                <a:lnTo>
                  <a:pt x="3393139" y="1584794"/>
                </a:lnTo>
                <a:cubicBezTo>
                  <a:pt x="3388081" y="1554782"/>
                  <a:pt x="3385630" y="1524133"/>
                  <a:pt x="3385672" y="1493044"/>
                </a:cubicBezTo>
                <a:cubicBezTo>
                  <a:pt x="3384360" y="1487460"/>
                  <a:pt x="3384302" y="1481838"/>
                  <a:pt x="3384302" y="1476202"/>
                </a:cubicBezTo>
                <a:lnTo>
                  <a:pt x="3384896" y="1464852"/>
                </a:lnTo>
                <a:lnTo>
                  <a:pt x="3385394" y="1464884"/>
                </a:lnTo>
                <a:close/>
                <a:moveTo>
                  <a:pt x="3371632" y="1464394"/>
                </a:moveTo>
                <a:lnTo>
                  <a:pt x="3371658" y="1464884"/>
                </a:lnTo>
                <a:lnTo>
                  <a:pt x="3372156" y="1464852"/>
                </a:lnTo>
                <a:lnTo>
                  <a:pt x="3372750" y="1476202"/>
                </a:lnTo>
                <a:cubicBezTo>
                  <a:pt x="3372750" y="1481838"/>
                  <a:pt x="3372691" y="1487460"/>
                  <a:pt x="3371379" y="1493044"/>
                </a:cubicBezTo>
                <a:cubicBezTo>
                  <a:pt x="3371421" y="1524133"/>
                  <a:pt x="3368971" y="1554782"/>
                  <a:pt x="3363912" y="1584794"/>
                </a:cubicBezTo>
                <a:lnTo>
                  <a:pt x="3363374" y="1591418"/>
                </a:lnTo>
                <a:cubicBezTo>
                  <a:pt x="3363204" y="1591423"/>
                  <a:pt x="3363036" y="1591427"/>
                  <a:pt x="3362868" y="1591480"/>
                </a:cubicBezTo>
                <a:cubicBezTo>
                  <a:pt x="3312593" y="1941574"/>
                  <a:pt x="3031554" y="2220146"/>
                  <a:pt x="2672703" y="2279078"/>
                </a:cubicBezTo>
                <a:lnTo>
                  <a:pt x="2672586" y="2280217"/>
                </a:lnTo>
                <a:cubicBezTo>
                  <a:pt x="2667276" y="2281220"/>
                  <a:pt x="2661947" y="2282161"/>
                  <a:pt x="2656370" y="2281745"/>
                </a:cubicBezTo>
                <a:cubicBezTo>
                  <a:pt x="2625198" y="2287255"/>
                  <a:pt x="2593318" y="2290213"/>
                  <a:pt x="2560943" y="2290736"/>
                </a:cubicBezTo>
                <a:lnTo>
                  <a:pt x="2543825" y="2292349"/>
                </a:lnTo>
                <a:lnTo>
                  <a:pt x="2543799" y="2291858"/>
                </a:lnTo>
                <a:lnTo>
                  <a:pt x="2543300" y="2291891"/>
                </a:lnTo>
                <a:cubicBezTo>
                  <a:pt x="2542734" y="2288119"/>
                  <a:pt x="2542707" y="2284333"/>
                  <a:pt x="2542707" y="2280541"/>
                </a:cubicBezTo>
                <a:cubicBezTo>
                  <a:pt x="2542707" y="2274903"/>
                  <a:pt x="2542765" y="2269279"/>
                  <a:pt x="2544077" y="2263693"/>
                </a:cubicBezTo>
                <a:cubicBezTo>
                  <a:pt x="2544035" y="2232611"/>
                  <a:pt x="2546485" y="2201969"/>
                  <a:pt x="2551541" y="2171962"/>
                </a:cubicBezTo>
                <a:lnTo>
                  <a:pt x="2552082" y="2165325"/>
                </a:lnTo>
                <a:cubicBezTo>
                  <a:pt x="2552250" y="2165320"/>
                  <a:pt x="2552420" y="2165315"/>
                  <a:pt x="2552587" y="2165262"/>
                </a:cubicBezTo>
                <a:cubicBezTo>
                  <a:pt x="2602864" y="1815167"/>
                  <a:pt x="2883903" y="1536596"/>
                  <a:pt x="3242753" y="1477664"/>
                </a:cubicBezTo>
                <a:lnTo>
                  <a:pt x="3242870" y="1476525"/>
                </a:lnTo>
                <a:cubicBezTo>
                  <a:pt x="3248179" y="1475523"/>
                  <a:pt x="3253507" y="1474582"/>
                  <a:pt x="3259083" y="1474998"/>
                </a:cubicBezTo>
                <a:cubicBezTo>
                  <a:pt x="3290266" y="1469485"/>
                  <a:pt x="3322159" y="1466527"/>
                  <a:pt x="3354544" y="1466004"/>
                </a:cubicBezTo>
                <a:close/>
                <a:moveTo>
                  <a:pt x="1693269" y="1464394"/>
                </a:moveTo>
                <a:lnTo>
                  <a:pt x="1710356" y="1466004"/>
                </a:lnTo>
                <a:cubicBezTo>
                  <a:pt x="1742742" y="1466527"/>
                  <a:pt x="1774634" y="1469485"/>
                  <a:pt x="1805818" y="1474998"/>
                </a:cubicBezTo>
                <a:cubicBezTo>
                  <a:pt x="1811394" y="1474582"/>
                  <a:pt x="1816722" y="1475523"/>
                  <a:pt x="1822030" y="1476525"/>
                </a:cubicBezTo>
                <a:lnTo>
                  <a:pt x="1822148" y="1477664"/>
                </a:lnTo>
                <a:cubicBezTo>
                  <a:pt x="2180998" y="1536596"/>
                  <a:pt x="2462037" y="1815167"/>
                  <a:pt x="2512313" y="2165262"/>
                </a:cubicBezTo>
                <a:cubicBezTo>
                  <a:pt x="2512481" y="2165315"/>
                  <a:pt x="2512650" y="2165320"/>
                  <a:pt x="2512819" y="2165325"/>
                </a:cubicBezTo>
                <a:lnTo>
                  <a:pt x="2513359" y="2171962"/>
                </a:lnTo>
                <a:cubicBezTo>
                  <a:pt x="2518416" y="2201969"/>
                  <a:pt x="2520865" y="2232611"/>
                  <a:pt x="2520823" y="2263693"/>
                </a:cubicBezTo>
                <a:cubicBezTo>
                  <a:pt x="2522135" y="2269279"/>
                  <a:pt x="2522194" y="2274903"/>
                  <a:pt x="2522194" y="2280541"/>
                </a:cubicBezTo>
                <a:cubicBezTo>
                  <a:pt x="2522194" y="2284333"/>
                  <a:pt x="2522167" y="2288119"/>
                  <a:pt x="2521601" y="2291891"/>
                </a:cubicBezTo>
                <a:lnTo>
                  <a:pt x="2521102" y="2291858"/>
                </a:lnTo>
                <a:lnTo>
                  <a:pt x="2521076" y="2292349"/>
                </a:lnTo>
                <a:lnTo>
                  <a:pt x="2503957" y="2290736"/>
                </a:lnTo>
                <a:cubicBezTo>
                  <a:pt x="2471583" y="2290213"/>
                  <a:pt x="2439703" y="2287255"/>
                  <a:pt x="2408531" y="2281745"/>
                </a:cubicBezTo>
                <a:cubicBezTo>
                  <a:pt x="2402954" y="2282161"/>
                  <a:pt x="2397625" y="2281220"/>
                  <a:pt x="2392314" y="2280217"/>
                </a:cubicBezTo>
                <a:lnTo>
                  <a:pt x="2392198" y="2279078"/>
                </a:lnTo>
                <a:cubicBezTo>
                  <a:pt x="2033347" y="2220146"/>
                  <a:pt x="1752308" y="1941574"/>
                  <a:pt x="1702032" y="1591480"/>
                </a:cubicBezTo>
                <a:cubicBezTo>
                  <a:pt x="1701865" y="1591427"/>
                  <a:pt x="1701696" y="1591423"/>
                  <a:pt x="1701527" y="1591418"/>
                </a:cubicBezTo>
                <a:lnTo>
                  <a:pt x="1700989" y="1584794"/>
                </a:lnTo>
                <a:cubicBezTo>
                  <a:pt x="1695930" y="1554782"/>
                  <a:pt x="1693479" y="1524133"/>
                  <a:pt x="1693521" y="1493044"/>
                </a:cubicBezTo>
                <a:cubicBezTo>
                  <a:pt x="1692209" y="1487460"/>
                  <a:pt x="1692151" y="1481838"/>
                  <a:pt x="1692151" y="1476202"/>
                </a:cubicBezTo>
                <a:lnTo>
                  <a:pt x="1692745" y="1464852"/>
                </a:lnTo>
                <a:lnTo>
                  <a:pt x="1693243" y="1464884"/>
                </a:lnTo>
                <a:close/>
                <a:moveTo>
                  <a:pt x="1679481" y="1464394"/>
                </a:moveTo>
                <a:lnTo>
                  <a:pt x="1679507" y="1464884"/>
                </a:lnTo>
                <a:lnTo>
                  <a:pt x="1680005" y="1464852"/>
                </a:lnTo>
                <a:lnTo>
                  <a:pt x="1680599" y="1476202"/>
                </a:lnTo>
                <a:cubicBezTo>
                  <a:pt x="1680599" y="1481838"/>
                  <a:pt x="1680540" y="1487460"/>
                  <a:pt x="1679228" y="1493044"/>
                </a:cubicBezTo>
                <a:cubicBezTo>
                  <a:pt x="1679270" y="1524133"/>
                  <a:pt x="1676820" y="1554782"/>
                  <a:pt x="1671761" y="1584794"/>
                </a:cubicBezTo>
                <a:lnTo>
                  <a:pt x="1671223" y="1591418"/>
                </a:lnTo>
                <a:cubicBezTo>
                  <a:pt x="1671053" y="1591423"/>
                  <a:pt x="1670885" y="1591427"/>
                  <a:pt x="1670717" y="1591480"/>
                </a:cubicBezTo>
                <a:cubicBezTo>
                  <a:pt x="1620442" y="1941574"/>
                  <a:pt x="1339403" y="2220146"/>
                  <a:pt x="980552" y="2279078"/>
                </a:cubicBezTo>
                <a:lnTo>
                  <a:pt x="980435" y="2280217"/>
                </a:lnTo>
                <a:cubicBezTo>
                  <a:pt x="975125" y="2281220"/>
                  <a:pt x="969796" y="2282161"/>
                  <a:pt x="964219" y="2281745"/>
                </a:cubicBezTo>
                <a:cubicBezTo>
                  <a:pt x="933047" y="2287255"/>
                  <a:pt x="901167" y="2290213"/>
                  <a:pt x="868792" y="2290736"/>
                </a:cubicBezTo>
                <a:lnTo>
                  <a:pt x="851674" y="2292349"/>
                </a:lnTo>
                <a:lnTo>
                  <a:pt x="851648" y="2291858"/>
                </a:lnTo>
                <a:lnTo>
                  <a:pt x="851149" y="2291891"/>
                </a:lnTo>
                <a:cubicBezTo>
                  <a:pt x="850583" y="2288119"/>
                  <a:pt x="850556" y="2284333"/>
                  <a:pt x="850556" y="2280541"/>
                </a:cubicBezTo>
                <a:cubicBezTo>
                  <a:pt x="850556" y="2274903"/>
                  <a:pt x="850614" y="2269279"/>
                  <a:pt x="851926" y="2263693"/>
                </a:cubicBezTo>
                <a:cubicBezTo>
                  <a:pt x="851884" y="2232611"/>
                  <a:pt x="854334" y="2201969"/>
                  <a:pt x="859390" y="2171962"/>
                </a:cubicBezTo>
                <a:lnTo>
                  <a:pt x="859931" y="2165325"/>
                </a:lnTo>
                <a:cubicBezTo>
                  <a:pt x="860099" y="2165320"/>
                  <a:pt x="860269" y="2165315"/>
                  <a:pt x="860436" y="2165262"/>
                </a:cubicBezTo>
                <a:cubicBezTo>
                  <a:pt x="910713" y="1815167"/>
                  <a:pt x="1191752" y="1536596"/>
                  <a:pt x="1550602" y="1477664"/>
                </a:cubicBezTo>
                <a:lnTo>
                  <a:pt x="1550719" y="1476525"/>
                </a:lnTo>
                <a:cubicBezTo>
                  <a:pt x="1556028" y="1475523"/>
                  <a:pt x="1561356" y="1474582"/>
                  <a:pt x="1566932" y="1474998"/>
                </a:cubicBezTo>
                <a:cubicBezTo>
                  <a:pt x="1598115" y="1469485"/>
                  <a:pt x="1630008" y="1466527"/>
                  <a:pt x="1662393" y="1466004"/>
                </a:cubicBezTo>
                <a:close/>
                <a:moveTo>
                  <a:pt x="1118" y="1464394"/>
                </a:moveTo>
                <a:lnTo>
                  <a:pt x="18205" y="1466004"/>
                </a:lnTo>
                <a:cubicBezTo>
                  <a:pt x="50591" y="1466527"/>
                  <a:pt x="82483" y="1469485"/>
                  <a:pt x="113667" y="1474998"/>
                </a:cubicBezTo>
                <a:cubicBezTo>
                  <a:pt x="119243" y="1474582"/>
                  <a:pt x="124571" y="1475523"/>
                  <a:pt x="129879" y="1476525"/>
                </a:cubicBezTo>
                <a:lnTo>
                  <a:pt x="129997" y="1477664"/>
                </a:lnTo>
                <a:cubicBezTo>
                  <a:pt x="488847" y="1536596"/>
                  <a:pt x="769886" y="1815167"/>
                  <a:pt x="820162" y="2165262"/>
                </a:cubicBezTo>
                <a:cubicBezTo>
                  <a:pt x="820330" y="2165315"/>
                  <a:pt x="820499" y="2165320"/>
                  <a:pt x="820668" y="2165325"/>
                </a:cubicBezTo>
                <a:lnTo>
                  <a:pt x="821208" y="2171962"/>
                </a:lnTo>
                <a:cubicBezTo>
                  <a:pt x="826265" y="2201969"/>
                  <a:pt x="828714" y="2232611"/>
                  <a:pt x="828672" y="2263693"/>
                </a:cubicBezTo>
                <a:cubicBezTo>
                  <a:pt x="829984" y="2269279"/>
                  <a:pt x="830043" y="2274903"/>
                  <a:pt x="830043" y="2280541"/>
                </a:cubicBezTo>
                <a:cubicBezTo>
                  <a:pt x="830043" y="2284333"/>
                  <a:pt x="830016" y="2288119"/>
                  <a:pt x="829450" y="2291891"/>
                </a:cubicBezTo>
                <a:lnTo>
                  <a:pt x="828951" y="2291858"/>
                </a:lnTo>
                <a:lnTo>
                  <a:pt x="828925" y="2292349"/>
                </a:lnTo>
                <a:lnTo>
                  <a:pt x="811806" y="2290736"/>
                </a:lnTo>
                <a:cubicBezTo>
                  <a:pt x="779432" y="2290213"/>
                  <a:pt x="747552" y="2287255"/>
                  <a:pt x="716380" y="2281745"/>
                </a:cubicBezTo>
                <a:cubicBezTo>
                  <a:pt x="710803" y="2282161"/>
                  <a:pt x="705474" y="2281220"/>
                  <a:pt x="700163" y="2280217"/>
                </a:cubicBezTo>
                <a:lnTo>
                  <a:pt x="700047" y="2279078"/>
                </a:lnTo>
                <a:cubicBezTo>
                  <a:pt x="341196" y="2220146"/>
                  <a:pt x="60157" y="1941574"/>
                  <a:pt x="9881" y="1591480"/>
                </a:cubicBezTo>
                <a:cubicBezTo>
                  <a:pt x="9714" y="1591427"/>
                  <a:pt x="9545" y="1591423"/>
                  <a:pt x="9376" y="1591418"/>
                </a:cubicBezTo>
                <a:lnTo>
                  <a:pt x="8837" y="1584794"/>
                </a:lnTo>
                <a:cubicBezTo>
                  <a:pt x="3779" y="1554782"/>
                  <a:pt x="1328" y="1524133"/>
                  <a:pt x="1370" y="1493044"/>
                </a:cubicBezTo>
                <a:cubicBezTo>
                  <a:pt x="58" y="1487460"/>
                  <a:pt x="0" y="1481838"/>
                  <a:pt x="0" y="1476202"/>
                </a:cubicBezTo>
                <a:lnTo>
                  <a:pt x="594" y="1464852"/>
                </a:lnTo>
                <a:lnTo>
                  <a:pt x="1092" y="1464884"/>
                </a:lnTo>
                <a:close/>
                <a:moveTo>
                  <a:pt x="7762529" y="750600"/>
                </a:moveTo>
                <a:cubicBezTo>
                  <a:pt x="7815805" y="1021506"/>
                  <a:pt x="8030648" y="1236303"/>
                  <a:pt x="8305838" y="1295446"/>
                </a:cubicBezTo>
                <a:cubicBezTo>
                  <a:pt x="8252563" y="1024540"/>
                  <a:pt x="8037719" y="809743"/>
                  <a:pt x="7762529" y="750600"/>
                </a:cubicBezTo>
                <a:close/>
                <a:moveTo>
                  <a:pt x="7455280" y="750600"/>
                </a:moveTo>
                <a:cubicBezTo>
                  <a:pt x="7180090" y="809743"/>
                  <a:pt x="6965246" y="1024540"/>
                  <a:pt x="6911971" y="1295446"/>
                </a:cubicBezTo>
                <a:cubicBezTo>
                  <a:pt x="7187161" y="1236303"/>
                  <a:pt x="7402004" y="1021506"/>
                  <a:pt x="7455280" y="750600"/>
                </a:cubicBezTo>
                <a:close/>
                <a:moveTo>
                  <a:pt x="6070378" y="750600"/>
                </a:moveTo>
                <a:cubicBezTo>
                  <a:pt x="6123654" y="1021506"/>
                  <a:pt x="6338497" y="1236303"/>
                  <a:pt x="6613687" y="1295446"/>
                </a:cubicBezTo>
                <a:cubicBezTo>
                  <a:pt x="6560412" y="1024540"/>
                  <a:pt x="6345568" y="809743"/>
                  <a:pt x="6070378" y="750600"/>
                </a:cubicBezTo>
                <a:close/>
                <a:moveTo>
                  <a:pt x="5763129" y="750600"/>
                </a:moveTo>
                <a:cubicBezTo>
                  <a:pt x="5487939" y="809743"/>
                  <a:pt x="5273095" y="1024540"/>
                  <a:pt x="5219820" y="1295446"/>
                </a:cubicBezTo>
                <a:cubicBezTo>
                  <a:pt x="5495010" y="1236303"/>
                  <a:pt x="5709853" y="1021506"/>
                  <a:pt x="5763129" y="750600"/>
                </a:cubicBezTo>
                <a:close/>
                <a:moveTo>
                  <a:pt x="4378227" y="750600"/>
                </a:moveTo>
                <a:cubicBezTo>
                  <a:pt x="4431503" y="1021506"/>
                  <a:pt x="4646346" y="1236303"/>
                  <a:pt x="4921536" y="1295446"/>
                </a:cubicBezTo>
                <a:cubicBezTo>
                  <a:pt x="4868261" y="1024540"/>
                  <a:pt x="4653417" y="809743"/>
                  <a:pt x="4378227" y="750600"/>
                </a:cubicBezTo>
                <a:close/>
                <a:moveTo>
                  <a:pt x="4070978" y="750600"/>
                </a:moveTo>
                <a:cubicBezTo>
                  <a:pt x="3795788" y="809743"/>
                  <a:pt x="3580944" y="1024540"/>
                  <a:pt x="3527669" y="1295446"/>
                </a:cubicBezTo>
                <a:cubicBezTo>
                  <a:pt x="3802859" y="1236303"/>
                  <a:pt x="4017702" y="1021506"/>
                  <a:pt x="4070978" y="750600"/>
                </a:cubicBezTo>
                <a:close/>
                <a:moveTo>
                  <a:pt x="2686076" y="750600"/>
                </a:moveTo>
                <a:cubicBezTo>
                  <a:pt x="2739352" y="1021506"/>
                  <a:pt x="2954195" y="1236303"/>
                  <a:pt x="3229385" y="1295446"/>
                </a:cubicBezTo>
                <a:cubicBezTo>
                  <a:pt x="3176110" y="1024540"/>
                  <a:pt x="2961266" y="809743"/>
                  <a:pt x="2686076" y="750600"/>
                </a:cubicBezTo>
                <a:close/>
                <a:moveTo>
                  <a:pt x="2378827" y="750600"/>
                </a:moveTo>
                <a:cubicBezTo>
                  <a:pt x="2103637" y="809743"/>
                  <a:pt x="1888793" y="1024540"/>
                  <a:pt x="1835518" y="1295446"/>
                </a:cubicBezTo>
                <a:cubicBezTo>
                  <a:pt x="2110708" y="1236303"/>
                  <a:pt x="2325551" y="1021506"/>
                  <a:pt x="2378827" y="750600"/>
                </a:cubicBezTo>
                <a:close/>
                <a:moveTo>
                  <a:pt x="993925" y="750600"/>
                </a:moveTo>
                <a:cubicBezTo>
                  <a:pt x="1047201" y="1021506"/>
                  <a:pt x="1262044" y="1236303"/>
                  <a:pt x="1537234" y="1295446"/>
                </a:cubicBezTo>
                <a:cubicBezTo>
                  <a:pt x="1483959" y="1024540"/>
                  <a:pt x="1269115" y="809743"/>
                  <a:pt x="993925" y="750600"/>
                </a:cubicBezTo>
                <a:close/>
                <a:moveTo>
                  <a:pt x="686676" y="750600"/>
                </a:moveTo>
                <a:cubicBezTo>
                  <a:pt x="411486" y="809743"/>
                  <a:pt x="196642" y="1024540"/>
                  <a:pt x="143367" y="1295446"/>
                </a:cubicBezTo>
                <a:cubicBezTo>
                  <a:pt x="418557" y="1236303"/>
                  <a:pt x="633400" y="1021506"/>
                  <a:pt x="686676" y="750600"/>
                </a:cubicBezTo>
                <a:close/>
                <a:moveTo>
                  <a:pt x="9139239" y="624486"/>
                </a:moveTo>
                <a:lnTo>
                  <a:pt x="9139239" y="752995"/>
                </a:lnTo>
                <a:lnTo>
                  <a:pt x="9047261" y="779881"/>
                </a:lnTo>
                <a:cubicBezTo>
                  <a:pt x="8821055" y="864319"/>
                  <a:pt x="8650738" y="1058403"/>
                  <a:pt x="8604122" y="1295446"/>
                </a:cubicBezTo>
                <a:cubicBezTo>
                  <a:pt x="8844913" y="1243696"/>
                  <a:pt x="9039501" y="1072773"/>
                  <a:pt x="9120077" y="849365"/>
                </a:cubicBezTo>
                <a:lnTo>
                  <a:pt x="9139239" y="780178"/>
                </a:lnTo>
                <a:lnTo>
                  <a:pt x="9139239" y="1085737"/>
                </a:lnTo>
                <a:lnTo>
                  <a:pt x="9135069" y="1092549"/>
                </a:lnTo>
                <a:cubicBezTo>
                  <a:pt x="9008919" y="1266178"/>
                  <a:pt x="8815033" y="1389778"/>
                  <a:pt x="8590751" y="1426902"/>
                </a:cubicBezTo>
                <a:lnTo>
                  <a:pt x="8590635" y="1428050"/>
                </a:lnTo>
                <a:cubicBezTo>
                  <a:pt x="8585324" y="1429061"/>
                  <a:pt x="8579995" y="1430009"/>
                  <a:pt x="8574418" y="1429590"/>
                </a:cubicBezTo>
                <a:cubicBezTo>
                  <a:pt x="8543246" y="1435144"/>
                  <a:pt x="8511366" y="1438125"/>
                  <a:pt x="8478991" y="1438652"/>
                </a:cubicBezTo>
                <a:lnTo>
                  <a:pt x="8461873" y="1440278"/>
                </a:lnTo>
                <a:lnTo>
                  <a:pt x="8461847" y="1439783"/>
                </a:lnTo>
                <a:lnTo>
                  <a:pt x="8461348" y="1439816"/>
                </a:lnTo>
                <a:cubicBezTo>
                  <a:pt x="8460782" y="1436014"/>
                  <a:pt x="8460755" y="1432198"/>
                  <a:pt x="8460755" y="1428376"/>
                </a:cubicBezTo>
                <a:cubicBezTo>
                  <a:pt x="8460755" y="1422694"/>
                  <a:pt x="8460814" y="1417025"/>
                  <a:pt x="8462126" y="1411395"/>
                </a:cubicBezTo>
                <a:cubicBezTo>
                  <a:pt x="8462083" y="1380067"/>
                  <a:pt x="8464533" y="1349182"/>
                  <a:pt x="8469590" y="1318938"/>
                </a:cubicBezTo>
                <a:lnTo>
                  <a:pt x="8470130" y="1312248"/>
                </a:lnTo>
                <a:cubicBezTo>
                  <a:pt x="8470299" y="1312243"/>
                  <a:pt x="8470468" y="1312238"/>
                  <a:pt x="8470636" y="1312185"/>
                </a:cubicBezTo>
                <a:cubicBezTo>
                  <a:pt x="8514628" y="1003427"/>
                  <a:pt x="8735297" y="749863"/>
                  <a:pt x="9030178" y="651504"/>
                </a:cubicBezTo>
                <a:close/>
                <a:moveTo>
                  <a:pt x="7620280" y="605769"/>
                </a:moveTo>
                <a:lnTo>
                  <a:pt x="7637367" y="607392"/>
                </a:lnTo>
                <a:cubicBezTo>
                  <a:pt x="7669753" y="607919"/>
                  <a:pt x="7701646" y="610900"/>
                  <a:pt x="7732829" y="616457"/>
                </a:cubicBezTo>
                <a:cubicBezTo>
                  <a:pt x="7738405" y="616038"/>
                  <a:pt x="7743733" y="616986"/>
                  <a:pt x="7749042" y="617996"/>
                </a:cubicBezTo>
                <a:lnTo>
                  <a:pt x="7749159" y="619144"/>
                </a:lnTo>
                <a:cubicBezTo>
                  <a:pt x="8108009" y="678542"/>
                  <a:pt x="8389048" y="959319"/>
                  <a:pt x="8439324" y="1312185"/>
                </a:cubicBezTo>
                <a:cubicBezTo>
                  <a:pt x="8439492" y="1312238"/>
                  <a:pt x="8439661" y="1312243"/>
                  <a:pt x="8439830" y="1312248"/>
                </a:cubicBezTo>
                <a:lnTo>
                  <a:pt x="8440370" y="1318938"/>
                </a:lnTo>
                <a:cubicBezTo>
                  <a:pt x="8445427" y="1349182"/>
                  <a:pt x="8447877" y="1380067"/>
                  <a:pt x="8447834" y="1411395"/>
                </a:cubicBezTo>
                <a:cubicBezTo>
                  <a:pt x="8449146" y="1417025"/>
                  <a:pt x="8449205" y="1422694"/>
                  <a:pt x="8449205" y="1428376"/>
                </a:cubicBezTo>
                <a:cubicBezTo>
                  <a:pt x="8449205" y="1432198"/>
                  <a:pt x="8449178" y="1436014"/>
                  <a:pt x="8448612" y="1439816"/>
                </a:cubicBezTo>
                <a:lnTo>
                  <a:pt x="8448113" y="1439783"/>
                </a:lnTo>
                <a:lnTo>
                  <a:pt x="8448087" y="1440278"/>
                </a:lnTo>
                <a:lnTo>
                  <a:pt x="8430969" y="1438652"/>
                </a:lnTo>
                <a:cubicBezTo>
                  <a:pt x="8398594" y="1438125"/>
                  <a:pt x="8366714" y="1435144"/>
                  <a:pt x="8335542" y="1429590"/>
                </a:cubicBezTo>
                <a:cubicBezTo>
                  <a:pt x="8329965" y="1430009"/>
                  <a:pt x="8324636" y="1429061"/>
                  <a:pt x="8319325" y="1428050"/>
                </a:cubicBezTo>
                <a:lnTo>
                  <a:pt x="8319209" y="1426902"/>
                </a:lnTo>
                <a:cubicBezTo>
                  <a:pt x="7960358" y="1367503"/>
                  <a:pt x="7679319" y="1086726"/>
                  <a:pt x="7629044" y="733861"/>
                </a:cubicBezTo>
                <a:cubicBezTo>
                  <a:pt x="7628876" y="733808"/>
                  <a:pt x="7628708" y="733803"/>
                  <a:pt x="7628538" y="733798"/>
                </a:cubicBezTo>
                <a:lnTo>
                  <a:pt x="7628000" y="727122"/>
                </a:lnTo>
                <a:cubicBezTo>
                  <a:pt x="7622941" y="696872"/>
                  <a:pt x="7620490" y="665981"/>
                  <a:pt x="7620533" y="634646"/>
                </a:cubicBezTo>
                <a:cubicBezTo>
                  <a:pt x="7619221" y="629018"/>
                  <a:pt x="7619162" y="623351"/>
                  <a:pt x="7619162" y="617670"/>
                </a:cubicBezTo>
                <a:lnTo>
                  <a:pt x="7619756" y="606230"/>
                </a:lnTo>
                <a:lnTo>
                  <a:pt x="7620254" y="606263"/>
                </a:lnTo>
                <a:close/>
                <a:moveTo>
                  <a:pt x="7597529" y="605769"/>
                </a:moveTo>
                <a:lnTo>
                  <a:pt x="7597555" y="606263"/>
                </a:lnTo>
                <a:lnTo>
                  <a:pt x="7598053" y="606230"/>
                </a:lnTo>
                <a:lnTo>
                  <a:pt x="7598647" y="617670"/>
                </a:lnTo>
                <a:cubicBezTo>
                  <a:pt x="7598647" y="623351"/>
                  <a:pt x="7598588" y="629018"/>
                  <a:pt x="7597276" y="634646"/>
                </a:cubicBezTo>
                <a:cubicBezTo>
                  <a:pt x="7597319" y="665981"/>
                  <a:pt x="7594868" y="696872"/>
                  <a:pt x="7589809" y="727122"/>
                </a:cubicBezTo>
                <a:lnTo>
                  <a:pt x="7589271" y="733798"/>
                </a:lnTo>
                <a:cubicBezTo>
                  <a:pt x="7589101" y="733803"/>
                  <a:pt x="7588933" y="733808"/>
                  <a:pt x="7588765" y="733861"/>
                </a:cubicBezTo>
                <a:cubicBezTo>
                  <a:pt x="7538490" y="1086726"/>
                  <a:pt x="7257451" y="1367503"/>
                  <a:pt x="6898600" y="1426902"/>
                </a:cubicBezTo>
                <a:lnTo>
                  <a:pt x="6898484" y="1428050"/>
                </a:lnTo>
                <a:cubicBezTo>
                  <a:pt x="6893173" y="1429061"/>
                  <a:pt x="6887844" y="1430009"/>
                  <a:pt x="6882267" y="1429590"/>
                </a:cubicBezTo>
                <a:cubicBezTo>
                  <a:pt x="6851095" y="1435144"/>
                  <a:pt x="6819215" y="1438125"/>
                  <a:pt x="6786841" y="1438652"/>
                </a:cubicBezTo>
                <a:lnTo>
                  <a:pt x="6769722" y="1440278"/>
                </a:lnTo>
                <a:lnTo>
                  <a:pt x="6769696" y="1439783"/>
                </a:lnTo>
                <a:lnTo>
                  <a:pt x="6769197" y="1439816"/>
                </a:lnTo>
                <a:cubicBezTo>
                  <a:pt x="6768631" y="1436014"/>
                  <a:pt x="6768604" y="1432198"/>
                  <a:pt x="6768604" y="1428376"/>
                </a:cubicBezTo>
                <a:cubicBezTo>
                  <a:pt x="6768604" y="1422694"/>
                  <a:pt x="6768663" y="1417025"/>
                  <a:pt x="6769975" y="1411395"/>
                </a:cubicBezTo>
                <a:cubicBezTo>
                  <a:pt x="6769933" y="1380067"/>
                  <a:pt x="6772382" y="1349182"/>
                  <a:pt x="6777439" y="1318938"/>
                </a:cubicBezTo>
                <a:lnTo>
                  <a:pt x="6777979" y="1312248"/>
                </a:lnTo>
                <a:cubicBezTo>
                  <a:pt x="6778148" y="1312243"/>
                  <a:pt x="6778317" y="1312238"/>
                  <a:pt x="6778485" y="1312185"/>
                </a:cubicBezTo>
                <a:cubicBezTo>
                  <a:pt x="6828761" y="959319"/>
                  <a:pt x="7109800" y="678542"/>
                  <a:pt x="7468650" y="619144"/>
                </a:cubicBezTo>
                <a:lnTo>
                  <a:pt x="7468767" y="617996"/>
                </a:lnTo>
                <a:cubicBezTo>
                  <a:pt x="7474076" y="616986"/>
                  <a:pt x="7479404" y="616038"/>
                  <a:pt x="7484980" y="616457"/>
                </a:cubicBezTo>
                <a:cubicBezTo>
                  <a:pt x="7516163" y="610900"/>
                  <a:pt x="7548056" y="607919"/>
                  <a:pt x="7580442" y="607392"/>
                </a:cubicBezTo>
                <a:close/>
                <a:moveTo>
                  <a:pt x="5928129" y="605769"/>
                </a:moveTo>
                <a:lnTo>
                  <a:pt x="5945217" y="607392"/>
                </a:lnTo>
                <a:cubicBezTo>
                  <a:pt x="5977602" y="607919"/>
                  <a:pt x="6009495" y="610900"/>
                  <a:pt x="6040678" y="616457"/>
                </a:cubicBezTo>
                <a:cubicBezTo>
                  <a:pt x="6046254" y="616038"/>
                  <a:pt x="6051582" y="616986"/>
                  <a:pt x="6056891" y="617996"/>
                </a:cubicBezTo>
                <a:lnTo>
                  <a:pt x="6057008" y="619144"/>
                </a:lnTo>
                <a:cubicBezTo>
                  <a:pt x="6415858" y="678542"/>
                  <a:pt x="6696897" y="959319"/>
                  <a:pt x="6747174" y="1312185"/>
                </a:cubicBezTo>
                <a:cubicBezTo>
                  <a:pt x="6747341" y="1312238"/>
                  <a:pt x="6747511" y="1312243"/>
                  <a:pt x="6747679" y="1312248"/>
                </a:cubicBezTo>
                <a:lnTo>
                  <a:pt x="6748220" y="1318938"/>
                </a:lnTo>
                <a:cubicBezTo>
                  <a:pt x="6753276" y="1349182"/>
                  <a:pt x="6755726" y="1380067"/>
                  <a:pt x="6755684" y="1411395"/>
                </a:cubicBezTo>
                <a:cubicBezTo>
                  <a:pt x="6756996" y="1417025"/>
                  <a:pt x="6757054" y="1422694"/>
                  <a:pt x="6757054" y="1428376"/>
                </a:cubicBezTo>
                <a:cubicBezTo>
                  <a:pt x="6757054" y="1432198"/>
                  <a:pt x="6757027" y="1436014"/>
                  <a:pt x="6756461" y="1439816"/>
                </a:cubicBezTo>
                <a:lnTo>
                  <a:pt x="6755962" y="1439783"/>
                </a:lnTo>
                <a:lnTo>
                  <a:pt x="6755936" y="1440278"/>
                </a:lnTo>
                <a:lnTo>
                  <a:pt x="6738818" y="1438652"/>
                </a:lnTo>
                <a:cubicBezTo>
                  <a:pt x="6706444" y="1438125"/>
                  <a:pt x="6674563" y="1435144"/>
                  <a:pt x="6643391" y="1429590"/>
                </a:cubicBezTo>
                <a:cubicBezTo>
                  <a:pt x="6637814" y="1430009"/>
                  <a:pt x="6632485" y="1429061"/>
                  <a:pt x="6627175" y="1428050"/>
                </a:cubicBezTo>
                <a:lnTo>
                  <a:pt x="6627059" y="1426902"/>
                </a:lnTo>
                <a:cubicBezTo>
                  <a:pt x="6268207" y="1367503"/>
                  <a:pt x="5987168" y="1086726"/>
                  <a:pt x="5936893" y="733861"/>
                </a:cubicBezTo>
                <a:cubicBezTo>
                  <a:pt x="5936725" y="733808"/>
                  <a:pt x="5936557" y="733803"/>
                  <a:pt x="5936387" y="733798"/>
                </a:cubicBezTo>
                <a:lnTo>
                  <a:pt x="5935849" y="727122"/>
                </a:lnTo>
                <a:cubicBezTo>
                  <a:pt x="5930790" y="696872"/>
                  <a:pt x="5928340" y="665981"/>
                  <a:pt x="5928382" y="634646"/>
                </a:cubicBezTo>
                <a:cubicBezTo>
                  <a:pt x="5927070" y="629018"/>
                  <a:pt x="5927011" y="623351"/>
                  <a:pt x="5927011" y="617670"/>
                </a:cubicBezTo>
                <a:lnTo>
                  <a:pt x="5927605" y="606230"/>
                </a:lnTo>
                <a:lnTo>
                  <a:pt x="5928103" y="606263"/>
                </a:lnTo>
                <a:close/>
                <a:moveTo>
                  <a:pt x="5905378" y="605769"/>
                </a:moveTo>
                <a:lnTo>
                  <a:pt x="5905404" y="606263"/>
                </a:lnTo>
                <a:lnTo>
                  <a:pt x="5905902" y="606230"/>
                </a:lnTo>
                <a:lnTo>
                  <a:pt x="5906496" y="617670"/>
                </a:lnTo>
                <a:cubicBezTo>
                  <a:pt x="5906496" y="623351"/>
                  <a:pt x="5906438" y="629018"/>
                  <a:pt x="5905126" y="634646"/>
                </a:cubicBezTo>
                <a:cubicBezTo>
                  <a:pt x="5905168" y="665981"/>
                  <a:pt x="5902717" y="696872"/>
                  <a:pt x="5897659" y="727122"/>
                </a:cubicBezTo>
                <a:lnTo>
                  <a:pt x="5897120" y="733798"/>
                </a:lnTo>
                <a:cubicBezTo>
                  <a:pt x="5896951" y="733803"/>
                  <a:pt x="5896782" y="733808"/>
                  <a:pt x="5896615" y="733861"/>
                </a:cubicBezTo>
                <a:cubicBezTo>
                  <a:pt x="5846339" y="1086726"/>
                  <a:pt x="5565300" y="1367503"/>
                  <a:pt x="5206449" y="1426902"/>
                </a:cubicBezTo>
                <a:lnTo>
                  <a:pt x="5206334" y="1428050"/>
                </a:lnTo>
                <a:cubicBezTo>
                  <a:pt x="5201022" y="1429061"/>
                  <a:pt x="5195693" y="1430009"/>
                  <a:pt x="5190116" y="1429590"/>
                </a:cubicBezTo>
                <a:cubicBezTo>
                  <a:pt x="5158944" y="1435144"/>
                  <a:pt x="5127065" y="1438125"/>
                  <a:pt x="5094690" y="1438652"/>
                </a:cubicBezTo>
                <a:lnTo>
                  <a:pt x="5077571" y="1440278"/>
                </a:lnTo>
                <a:lnTo>
                  <a:pt x="5077545" y="1439783"/>
                </a:lnTo>
                <a:lnTo>
                  <a:pt x="5077046" y="1439816"/>
                </a:lnTo>
                <a:cubicBezTo>
                  <a:pt x="5076480" y="1436014"/>
                  <a:pt x="5076453" y="1432198"/>
                  <a:pt x="5076453" y="1428376"/>
                </a:cubicBezTo>
                <a:cubicBezTo>
                  <a:pt x="5076453" y="1422694"/>
                  <a:pt x="5076512" y="1417025"/>
                  <a:pt x="5077824" y="1411395"/>
                </a:cubicBezTo>
                <a:cubicBezTo>
                  <a:pt x="5077782" y="1380067"/>
                  <a:pt x="5080231" y="1349182"/>
                  <a:pt x="5085288" y="1318938"/>
                </a:cubicBezTo>
                <a:lnTo>
                  <a:pt x="5085828" y="1312248"/>
                </a:lnTo>
                <a:cubicBezTo>
                  <a:pt x="5085997" y="1312243"/>
                  <a:pt x="5086166" y="1312238"/>
                  <a:pt x="5086334" y="1312185"/>
                </a:cubicBezTo>
                <a:cubicBezTo>
                  <a:pt x="5136610" y="959319"/>
                  <a:pt x="5417649" y="678542"/>
                  <a:pt x="5776501" y="619144"/>
                </a:cubicBezTo>
                <a:lnTo>
                  <a:pt x="5776617" y="617996"/>
                </a:lnTo>
                <a:cubicBezTo>
                  <a:pt x="5781926" y="616986"/>
                  <a:pt x="5787253" y="616038"/>
                  <a:pt x="5792829" y="616457"/>
                </a:cubicBezTo>
                <a:cubicBezTo>
                  <a:pt x="5824013" y="610900"/>
                  <a:pt x="5855905" y="607919"/>
                  <a:pt x="5888291" y="607392"/>
                </a:cubicBezTo>
                <a:close/>
                <a:moveTo>
                  <a:pt x="4235979" y="605769"/>
                </a:moveTo>
                <a:lnTo>
                  <a:pt x="4253065" y="607392"/>
                </a:lnTo>
                <a:cubicBezTo>
                  <a:pt x="4285451" y="607919"/>
                  <a:pt x="4317343" y="610900"/>
                  <a:pt x="4348528" y="616457"/>
                </a:cubicBezTo>
                <a:cubicBezTo>
                  <a:pt x="4354104" y="616038"/>
                  <a:pt x="4359431" y="616986"/>
                  <a:pt x="4364739" y="617996"/>
                </a:cubicBezTo>
                <a:lnTo>
                  <a:pt x="4364856" y="619144"/>
                </a:lnTo>
                <a:cubicBezTo>
                  <a:pt x="4723707" y="678542"/>
                  <a:pt x="5004746" y="959319"/>
                  <a:pt x="5055022" y="1312185"/>
                </a:cubicBezTo>
                <a:cubicBezTo>
                  <a:pt x="5055190" y="1312238"/>
                  <a:pt x="5055359" y="1312243"/>
                  <a:pt x="5055528" y="1312248"/>
                </a:cubicBezTo>
                <a:lnTo>
                  <a:pt x="5056068" y="1318938"/>
                </a:lnTo>
                <a:cubicBezTo>
                  <a:pt x="5061125" y="1349182"/>
                  <a:pt x="5063574" y="1380067"/>
                  <a:pt x="5063532" y="1411395"/>
                </a:cubicBezTo>
                <a:cubicBezTo>
                  <a:pt x="5064844" y="1417025"/>
                  <a:pt x="5064903" y="1422694"/>
                  <a:pt x="5064903" y="1428376"/>
                </a:cubicBezTo>
                <a:cubicBezTo>
                  <a:pt x="5064903" y="1432198"/>
                  <a:pt x="5064876" y="1436014"/>
                  <a:pt x="5064310" y="1439816"/>
                </a:cubicBezTo>
                <a:lnTo>
                  <a:pt x="5063811" y="1439783"/>
                </a:lnTo>
                <a:lnTo>
                  <a:pt x="5063785" y="1440278"/>
                </a:lnTo>
                <a:lnTo>
                  <a:pt x="5046666" y="1438652"/>
                </a:lnTo>
                <a:cubicBezTo>
                  <a:pt x="5014292" y="1438125"/>
                  <a:pt x="4982412" y="1435144"/>
                  <a:pt x="4951241" y="1429590"/>
                </a:cubicBezTo>
                <a:cubicBezTo>
                  <a:pt x="4945663" y="1430009"/>
                  <a:pt x="4940334" y="1429061"/>
                  <a:pt x="4935023" y="1428050"/>
                </a:cubicBezTo>
                <a:lnTo>
                  <a:pt x="4934907" y="1426902"/>
                </a:lnTo>
                <a:cubicBezTo>
                  <a:pt x="4576056" y="1367503"/>
                  <a:pt x="4295017" y="1086726"/>
                  <a:pt x="4244741" y="733861"/>
                </a:cubicBezTo>
                <a:cubicBezTo>
                  <a:pt x="4244574" y="733808"/>
                  <a:pt x="4244405" y="733803"/>
                  <a:pt x="4244236" y="733798"/>
                </a:cubicBezTo>
                <a:lnTo>
                  <a:pt x="4243697" y="727122"/>
                </a:lnTo>
                <a:cubicBezTo>
                  <a:pt x="4238639" y="696872"/>
                  <a:pt x="4236188" y="665981"/>
                  <a:pt x="4236230" y="634646"/>
                </a:cubicBezTo>
                <a:cubicBezTo>
                  <a:pt x="4234918" y="629018"/>
                  <a:pt x="4234860" y="623351"/>
                  <a:pt x="4234860" y="617670"/>
                </a:cubicBezTo>
                <a:lnTo>
                  <a:pt x="4235454" y="606230"/>
                </a:lnTo>
                <a:lnTo>
                  <a:pt x="4235952" y="606263"/>
                </a:lnTo>
                <a:close/>
                <a:moveTo>
                  <a:pt x="4213227" y="605769"/>
                </a:moveTo>
                <a:lnTo>
                  <a:pt x="4213253" y="606263"/>
                </a:lnTo>
                <a:lnTo>
                  <a:pt x="4213751" y="606230"/>
                </a:lnTo>
                <a:lnTo>
                  <a:pt x="4214345" y="617670"/>
                </a:lnTo>
                <a:cubicBezTo>
                  <a:pt x="4214345" y="623351"/>
                  <a:pt x="4214286" y="629018"/>
                  <a:pt x="4212974" y="634646"/>
                </a:cubicBezTo>
                <a:cubicBezTo>
                  <a:pt x="4213016" y="665981"/>
                  <a:pt x="4210566" y="696872"/>
                  <a:pt x="4205507" y="727122"/>
                </a:cubicBezTo>
                <a:lnTo>
                  <a:pt x="4204969" y="733798"/>
                </a:lnTo>
                <a:cubicBezTo>
                  <a:pt x="4204799" y="733803"/>
                  <a:pt x="4204631" y="733808"/>
                  <a:pt x="4204463" y="733861"/>
                </a:cubicBezTo>
                <a:cubicBezTo>
                  <a:pt x="4154188" y="1086726"/>
                  <a:pt x="3873149" y="1367503"/>
                  <a:pt x="3514297" y="1426902"/>
                </a:cubicBezTo>
                <a:lnTo>
                  <a:pt x="3514181" y="1428050"/>
                </a:lnTo>
                <a:cubicBezTo>
                  <a:pt x="3508871" y="1429061"/>
                  <a:pt x="3503542" y="1430009"/>
                  <a:pt x="3497965" y="1429590"/>
                </a:cubicBezTo>
                <a:cubicBezTo>
                  <a:pt x="3466793" y="1435144"/>
                  <a:pt x="3434912" y="1438125"/>
                  <a:pt x="3402538" y="1438652"/>
                </a:cubicBezTo>
                <a:lnTo>
                  <a:pt x="3385420" y="1440278"/>
                </a:lnTo>
                <a:lnTo>
                  <a:pt x="3385394" y="1439783"/>
                </a:lnTo>
                <a:lnTo>
                  <a:pt x="3384895" y="1439816"/>
                </a:lnTo>
                <a:cubicBezTo>
                  <a:pt x="3384329" y="1436014"/>
                  <a:pt x="3384302" y="1432198"/>
                  <a:pt x="3384302" y="1428376"/>
                </a:cubicBezTo>
                <a:cubicBezTo>
                  <a:pt x="3384302" y="1422694"/>
                  <a:pt x="3384360" y="1417025"/>
                  <a:pt x="3385672" y="1411395"/>
                </a:cubicBezTo>
                <a:cubicBezTo>
                  <a:pt x="3385630" y="1380067"/>
                  <a:pt x="3388080" y="1349182"/>
                  <a:pt x="3393136" y="1318938"/>
                </a:cubicBezTo>
                <a:lnTo>
                  <a:pt x="3393677" y="1312248"/>
                </a:lnTo>
                <a:cubicBezTo>
                  <a:pt x="3393845" y="1312243"/>
                  <a:pt x="3394015" y="1312238"/>
                  <a:pt x="3394182" y="1312185"/>
                </a:cubicBezTo>
                <a:cubicBezTo>
                  <a:pt x="3444459" y="959319"/>
                  <a:pt x="3725498" y="678542"/>
                  <a:pt x="4084348" y="619144"/>
                </a:cubicBezTo>
                <a:lnTo>
                  <a:pt x="4084465" y="617996"/>
                </a:lnTo>
                <a:cubicBezTo>
                  <a:pt x="4089774" y="616986"/>
                  <a:pt x="4095102" y="616038"/>
                  <a:pt x="4100678" y="616457"/>
                </a:cubicBezTo>
                <a:cubicBezTo>
                  <a:pt x="4131861" y="610900"/>
                  <a:pt x="4163754" y="607919"/>
                  <a:pt x="4196139" y="607392"/>
                </a:cubicBezTo>
                <a:close/>
                <a:moveTo>
                  <a:pt x="2543827" y="605769"/>
                </a:moveTo>
                <a:lnTo>
                  <a:pt x="2560914" y="607392"/>
                </a:lnTo>
                <a:cubicBezTo>
                  <a:pt x="2593300" y="607919"/>
                  <a:pt x="2625192" y="610900"/>
                  <a:pt x="2656376" y="616457"/>
                </a:cubicBezTo>
                <a:cubicBezTo>
                  <a:pt x="2661952" y="616038"/>
                  <a:pt x="2667280" y="616986"/>
                  <a:pt x="2672588" y="617996"/>
                </a:cubicBezTo>
                <a:lnTo>
                  <a:pt x="2672706" y="619144"/>
                </a:lnTo>
                <a:cubicBezTo>
                  <a:pt x="3031556" y="678542"/>
                  <a:pt x="3312595" y="959319"/>
                  <a:pt x="3362871" y="1312185"/>
                </a:cubicBezTo>
                <a:cubicBezTo>
                  <a:pt x="3363039" y="1312238"/>
                  <a:pt x="3363208" y="1312243"/>
                  <a:pt x="3363377" y="1312248"/>
                </a:cubicBezTo>
                <a:lnTo>
                  <a:pt x="3363917" y="1318938"/>
                </a:lnTo>
                <a:cubicBezTo>
                  <a:pt x="3368974" y="1349182"/>
                  <a:pt x="3371423" y="1380067"/>
                  <a:pt x="3371381" y="1411395"/>
                </a:cubicBezTo>
                <a:cubicBezTo>
                  <a:pt x="3372693" y="1417025"/>
                  <a:pt x="3372752" y="1422694"/>
                  <a:pt x="3372752" y="1428376"/>
                </a:cubicBezTo>
                <a:cubicBezTo>
                  <a:pt x="3372752" y="1432198"/>
                  <a:pt x="3372725" y="1436014"/>
                  <a:pt x="3372159" y="1439816"/>
                </a:cubicBezTo>
                <a:lnTo>
                  <a:pt x="3371660" y="1439783"/>
                </a:lnTo>
                <a:lnTo>
                  <a:pt x="3371634" y="1440278"/>
                </a:lnTo>
                <a:lnTo>
                  <a:pt x="3354515" y="1438652"/>
                </a:lnTo>
                <a:cubicBezTo>
                  <a:pt x="3322141" y="1438125"/>
                  <a:pt x="3290261" y="1435144"/>
                  <a:pt x="3259089" y="1429590"/>
                </a:cubicBezTo>
                <a:cubicBezTo>
                  <a:pt x="3253512" y="1430009"/>
                  <a:pt x="3248183" y="1429061"/>
                  <a:pt x="3242872" y="1428050"/>
                </a:cubicBezTo>
                <a:lnTo>
                  <a:pt x="3242756" y="1426902"/>
                </a:lnTo>
                <a:cubicBezTo>
                  <a:pt x="2883905" y="1367503"/>
                  <a:pt x="2602866" y="1086726"/>
                  <a:pt x="2552590" y="733861"/>
                </a:cubicBezTo>
                <a:cubicBezTo>
                  <a:pt x="2552423" y="733808"/>
                  <a:pt x="2552254" y="733803"/>
                  <a:pt x="2552085" y="733798"/>
                </a:cubicBezTo>
                <a:lnTo>
                  <a:pt x="2551547" y="727122"/>
                </a:lnTo>
                <a:cubicBezTo>
                  <a:pt x="2546488" y="696872"/>
                  <a:pt x="2544037" y="665981"/>
                  <a:pt x="2544079" y="634646"/>
                </a:cubicBezTo>
                <a:cubicBezTo>
                  <a:pt x="2542767" y="629018"/>
                  <a:pt x="2542709" y="623351"/>
                  <a:pt x="2542709" y="617670"/>
                </a:cubicBezTo>
                <a:lnTo>
                  <a:pt x="2543303" y="606230"/>
                </a:lnTo>
                <a:lnTo>
                  <a:pt x="2543801" y="606263"/>
                </a:lnTo>
                <a:close/>
                <a:moveTo>
                  <a:pt x="2521076" y="605769"/>
                </a:moveTo>
                <a:lnTo>
                  <a:pt x="2521102" y="606263"/>
                </a:lnTo>
                <a:lnTo>
                  <a:pt x="2521600" y="606230"/>
                </a:lnTo>
                <a:lnTo>
                  <a:pt x="2522194" y="617670"/>
                </a:lnTo>
                <a:cubicBezTo>
                  <a:pt x="2522194" y="623351"/>
                  <a:pt x="2522135" y="629018"/>
                  <a:pt x="2520823" y="634646"/>
                </a:cubicBezTo>
                <a:cubicBezTo>
                  <a:pt x="2520865" y="665981"/>
                  <a:pt x="2518415" y="696872"/>
                  <a:pt x="2513356" y="727122"/>
                </a:cubicBezTo>
                <a:lnTo>
                  <a:pt x="2512818" y="733798"/>
                </a:lnTo>
                <a:cubicBezTo>
                  <a:pt x="2512648" y="733803"/>
                  <a:pt x="2512480" y="733808"/>
                  <a:pt x="2512312" y="733861"/>
                </a:cubicBezTo>
                <a:cubicBezTo>
                  <a:pt x="2462037" y="1086726"/>
                  <a:pt x="2180998" y="1367503"/>
                  <a:pt x="1822147" y="1426902"/>
                </a:cubicBezTo>
                <a:lnTo>
                  <a:pt x="1822030" y="1428050"/>
                </a:lnTo>
                <a:cubicBezTo>
                  <a:pt x="1816720" y="1429061"/>
                  <a:pt x="1811391" y="1430009"/>
                  <a:pt x="1805814" y="1429590"/>
                </a:cubicBezTo>
                <a:cubicBezTo>
                  <a:pt x="1774642" y="1435144"/>
                  <a:pt x="1742762" y="1438125"/>
                  <a:pt x="1710387" y="1438652"/>
                </a:cubicBezTo>
                <a:lnTo>
                  <a:pt x="1693269" y="1440278"/>
                </a:lnTo>
                <a:lnTo>
                  <a:pt x="1693243" y="1439783"/>
                </a:lnTo>
                <a:lnTo>
                  <a:pt x="1692744" y="1439816"/>
                </a:lnTo>
                <a:cubicBezTo>
                  <a:pt x="1692178" y="1436014"/>
                  <a:pt x="1692151" y="1432198"/>
                  <a:pt x="1692151" y="1428376"/>
                </a:cubicBezTo>
                <a:cubicBezTo>
                  <a:pt x="1692151" y="1422694"/>
                  <a:pt x="1692209" y="1417025"/>
                  <a:pt x="1693521" y="1411395"/>
                </a:cubicBezTo>
                <a:cubicBezTo>
                  <a:pt x="1693479" y="1380067"/>
                  <a:pt x="1695929" y="1349182"/>
                  <a:pt x="1700985" y="1318938"/>
                </a:cubicBezTo>
                <a:lnTo>
                  <a:pt x="1701526" y="1312248"/>
                </a:lnTo>
                <a:cubicBezTo>
                  <a:pt x="1701694" y="1312243"/>
                  <a:pt x="1701864" y="1312238"/>
                  <a:pt x="1702031" y="1312185"/>
                </a:cubicBezTo>
                <a:cubicBezTo>
                  <a:pt x="1752308" y="959319"/>
                  <a:pt x="2033347" y="678542"/>
                  <a:pt x="2392197" y="619144"/>
                </a:cubicBezTo>
                <a:lnTo>
                  <a:pt x="2392314" y="617996"/>
                </a:lnTo>
                <a:cubicBezTo>
                  <a:pt x="2397623" y="616986"/>
                  <a:pt x="2402951" y="616038"/>
                  <a:pt x="2408527" y="616457"/>
                </a:cubicBezTo>
                <a:cubicBezTo>
                  <a:pt x="2439710" y="610900"/>
                  <a:pt x="2471603" y="607919"/>
                  <a:pt x="2503988" y="607392"/>
                </a:cubicBezTo>
                <a:close/>
                <a:moveTo>
                  <a:pt x="851676" y="605769"/>
                </a:moveTo>
                <a:lnTo>
                  <a:pt x="868763" y="607392"/>
                </a:lnTo>
                <a:cubicBezTo>
                  <a:pt x="901149" y="607919"/>
                  <a:pt x="933041" y="610900"/>
                  <a:pt x="964225" y="616457"/>
                </a:cubicBezTo>
                <a:cubicBezTo>
                  <a:pt x="969801" y="616038"/>
                  <a:pt x="975129" y="616986"/>
                  <a:pt x="980437" y="617996"/>
                </a:cubicBezTo>
                <a:lnTo>
                  <a:pt x="980555" y="619144"/>
                </a:lnTo>
                <a:cubicBezTo>
                  <a:pt x="1339405" y="678542"/>
                  <a:pt x="1620444" y="959319"/>
                  <a:pt x="1670720" y="1312185"/>
                </a:cubicBezTo>
                <a:cubicBezTo>
                  <a:pt x="1670888" y="1312238"/>
                  <a:pt x="1671057" y="1312243"/>
                  <a:pt x="1671226" y="1312248"/>
                </a:cubicBezTo>
                <a:lnTo>
                  <a:pt x="1671766" y="1318938"/>
                </a:lnTo>
                <a:cubicBezTo>
                  <a:pt x="1676823" y="1349182"/>
                  <a:pt x="1679272" y="1380067"/>
                  <a:pt x="1679230" y="1411395"/>
                </a:cubicBezTo>
                <a:cubicBezTo>
                  <a:pt x="1680542" y="1417025"/>
                  <a:pt x="1680601" y="1422694"/>
                  <a:pt x="1680601" y="1428376"/>
                </a:cubicBezTo>
                <a:cubicBezTo>
                  <a:pt x="1680601" y="1432198"/>
                  <a:pt x="1680574" y="1436014"/>
                  <a:pt x="1680008" y="1439816"/>
                </a:cubicBezTo>
                <a:lnTo>
                  <a:pt x="1679509" y="1439783"/>
                </a:lnTo>
                <a:lnTo>
                  <a:pt x="1679483" y="1440278"/>
                </a:lnTo>
                <a:lnTo>
                  <a:pt x="1662364" y="1438652"/>
                </a:lnTo>
                <a:cubicBezTo>
                  <a:pt x="1629990" y="1438125"/>
                  <a:pt x="1598110" y="1435144"/>
                  <a:pt x="1566938" y="1429590"/>
                </a:cubicBezTo>
                <a:cubicBezTo>
                  <a:pt x="1561361" y="1430009"/>
                  <a:pt x="1556032" y="1429061"/>
                  <a:pt x="1550721" y="1428050"/>
                </a:cubicBezTo>
                <a:lnTo>
                  <a:pt x="1550605" y="1426902"/>
                </a:lnTo>
                <a:cubicBezTo>
                  <a:pt x="1191754" y="1367503"/>
                  <a:pt x="910715" y="1086726"/>
                  <a:pt x="860439" y="733861"/>
                </a:cubicBezTo>
                <a:cubicBezTo>
                  <a:pt x="860272" y="733808"/>
                  <a:pt x="860103" y="733803"/>
                  <a:pt x="859934" y="733798"/>
                </a:cubicBezTo>
                <a:lnTo>
                  <a:pt x="859396" y="727122"/>
                </a:lnTo>
                <a:cubicBezTo>
                  <a:pt x="854337" y="696872"/>
                  <a:pt x="851886" y="665981"/>
                  <a:pt x="851928" y="634646"/>
                </a:cubicBezTo>
                <a:cubicBezTo>
                  <a:pt x="850616" y="629018"/>
                  <a:pt x="850558" y="623351"/>
                  <a:pt x="850558" y="617670"/>
                </a:cubicBezTo>
                <a:lnTo>
                  <a:pt x="851152" y="606230"/>
                </a:lnTo>
                <a:lnTo>
                  <a:pt x="851650" y="606263"/>
                </a:lnTo>
                <a:close/>
                <a:moveTo>
                  <a:pt x="828925" y="605769"/>
                </a:moveTo>
                <a:lnTo>
                  <a:pt x="828951" y="606263"/>
                </a:lnTo>
                <a:lnTo>
                  <a:pt x="829449" y="606230"/>
                </a:lnTo>
                <a:lnTo>
                  <a:pt x="830043" y="617670"/>
                </a:lnTo>
                <a:cubicBezTo>
                  <a:pt x="830043" y="623351"/>
                  <a:pt x="829984" y="629018"/>
                  <a:pt x="828672" y="634646"/>
                </a:cubicBezTo>
                <a:cubicBezTo>
                  <a:pt x="828714" y="665981"/>
                  <a:pt x="826264" y="696872"/>
                  <a:pt x="821205" y="727122"/>
                </a:cubicBezTo>
                <a:lnTo>
                  <a:pt x="820667" y="733798"/>
                </a:lnTo>
                <a:cubicBezTo>
                  <a:pt x="820497" y="733803"/>
                  <a:pt x="820329" y="733808"/>
                  <a:pt x="820161" y="733861"/>
                </a:cubicBezTo>
                <a:cubicBezTo>
                  <a:pt x="769886" y="1086726"/>
                  <a:pt x="488847" y="1367503"/>
                  <a:pt x="129995" y="1426902"/>
                </a:cubicBezTo>
                <a:lnTo>
                  <a:pt x="129879" y="1428050"/>
                </a:lnTo>
                <a:cubicBezTo>
                  <a:pt x="124569" y="1429061"/>
                  <a:pt x="119240" y="1430009"/>
                  <a:pt x="113663" y="1429590"/>
                </a:cubicBezTo>
                <a:cubicBezTo>
                  <a:pt x="82491" y="1435144"/>
                  <a:pt x="50611" y="1438125"/>
                  <a:pt x="18236" y="1438652"/>
                </a:cubicBezTo>
                <a:lnTo>
                  <a:pt x="1118" y="1440278"/>
                </a:lnTo>
                <a:lnTo>
                  <a:pt x="1092" y="1439783"/>
                </a:lnTo>
                <a:lnTo>
                  <a:pt x="593" y="1439816"/>
                </a:lnTo>
                <a:cubicBezTo>
                  <a:pt x="27" y="1436014"/>
                  <a:pt x="0" y="1432198"/>
                  <a:pt x="0" y="1428376"/>
                </a:cubicBezTo>
                <a:cubicBezTo>
                  <a:pt x="0" y="1422694"/>
                  <a:pt x="58" y="1417025"/>
                  <a:pt x="1370" y="1411395"/>
                </a:cubicBezTo>
                <a:cubicBezTo>
                  <a:pt x="1328" y="1380067"/>
                  <a:pt x="3778" y="1349182"/>
                  <a:pt x="8835" y="1318938"/>
                </a:cubicBezTo>
                <a:lnTo>
                  <a:pt x="9375" y="1312248"/>
                </a:lnTo>
                <a:cubicBezTo>
                  <a:pt x="9543" y="1312243"/>
                  <a:pt x="9713" y="1312238"/>
                  <a:pt x="9880" y="1312185"/>
                </a:cubicBezTo>
                <a:cubicBezTo>
                  <a:pt x="60157" y="959319"/>
                  <a:pt x="341196" y="678542"/>
                  <a:pt x="700046" y="619144"/>
                </a:cubicBezTo>
                <a:lnTo>
                  <a:pt x="700163" y="617996"/>
                </a:lnTo>
                <a:cubicBezTo>
                  <a:pt x="705472" y="616986"/>
                  <a:pt x="710800" y="616038"/>
                  <a:pt x="716376" y="616457"/>
                </a:cubicBezTo>
                <a:cubicBezTo>
                  <a:pt x="747559" y="610900"/>
                  <a:pt x="779452" y="607919"/>
                  <a:pt x="811837" y="607392"/>
                </a:cubicBezTo>
                <a:close/>
                <a:moveTo>
                  <a:pt x="8824701" y="0"/>
                </a:moveTo>
                <a:lnTo>
                  <a:pt x="9033411" y="0"/>
                </a:lnTo>
                <a:cubicBezTo>
                  <a:pt x="9066347" y="30426"/>
                  <a:pt x="9096640" y="63469"/>
                  <a:pt x="9123965" y="98781"/>
                </a:cubicBezTo>
                <a:lnTo>
                  <a:pt x="9139239" y="122382"/>
                </a:lnTo>
                <a:lnTo>
                  <a:pt x="9139239" y="425734"/>
                </a:lnTo>
                <a:lnTo>
                  <a:pt x="9104305" y="314451"/>
                </a:lnTo>
                <a:cubicBezTo>
                  <a:pt x="9046997" y="183490"/>
                  <a:pt x="8948803" y="73504"/>
                  <a:pt x="8824701" y="0"/>
                </a:cubicBezTo>
                <a:close/>
                <a:moveTo>
                  <a:pt x="8494877" y="0"/>
                </a:moveTo>
                <a:lnTo>
                  <a:pt x="8628893" y="0"/>
                </a:lnTo>
                <a:cubicBezTo>
                  <a:pt x="8697052" y="198004"/>
                  <a:pt x="8856086" y="355591"/>
                  <a:pt x="9058275" y="426756"/>
                </a:cubicBezTo>
                <a:lnTo>
                  <a:pt x="9139239" y="449526"/>
                </a:lnTo>
                <a:lnTo>
                  <a:pt x="9139239" y="577136"/>
                </a:lnTo>
                <a:lnTo>
                  <a:pt x="9043252" y="554355"/>
                </a:lnTo>
                <a:cubicBezTo>
                  <a:pt x="8776836" y="470904"/>
                  <a:pt x="8569058" y="262348"/>
                  <a:pt x="8494877" y="0"/>
                </a:cubicBezTo>
                <a:close/>
                <a:moveTo>
                  <a:pt x="7876547" y="0"/>
                </a:moveTo>
                <a:lnTo>
                  <a:pt x="8085257" y="0"/>
                </a:lnTo>
                <a:cubicBezTo>
                  <a:pt x="7919787" y="98005"/>
                  <a:pt x="7800378" y="260867"/>
                  <a:pt x="7762527" y="451830"/>
                </a:cubicBezTo>
                <a:cubicBezTo>
                  <a:pt x="8006579" y="399791"/>
                  <a:pt x="8203169" y="226290"/>
                  <a:pt x="8281065" y="0"/>
                </a:cubicBezTo>
                <a:lnTo>
                  <a:pt x="8415081" y="0"/>
                </a:lnTo>
                <a:cubicBezTo>
                  <a:pt x="8330303" y="299826"/>
                  <a:pt x="8071031" y="529393"/>
                  <a:pt x="7749156" y="582253"/>
                </a:cubicBezTo>
                <a:lnTo>
                  <a:pt x="7749040" y="583392"/>
                </a:lnTo>
                <a:cubicBezTo>
                  <a:pt x="7743729" y="584395"/>
                  <a:pt x="7738400" y="585336"/>
                  <a:pt x="7732823" y="584920"/>
                </a:cubicBezTo>
                <a:cubicBezTo>
                  <a:pt x="7701651" y="590430"/>
                  <a:pt x="7669771" y="593388"/>
                  <a:pt x="7637396" y="593911"/>
                </a:cubicBezTo>
                <a:lnTo>
                  <a:pt x="7620278" y="595524"/>
                </a:lnTo>
                <a:lnTo>
                  <a:pt x="7620252" y="595033"/>
                </a:lnTo>
                <a:lnTo>
                  <a:pt x="7619753" y="595066"/>
                </a:lnTo>
                <a:cubicBezTo>
                  <a:pt x="7619187" y="591293"/>
                  <a:pt x="7619160" y="587507"/>
                  <a:pt x="7619160" y="583715"/>
                </a:cubicBezTo>
                <a:cubicBezTo>
                  <a:pt x="7619160" y="578078"/>
                  <a:pt x="7619219" y="572454"/>
                  <a:pt x="7620531" y="566868"/>
                </a:cubicBezTo>
                <a:cubicBezTo>
                  <a:pt x="7620488" y="535786"/>
                  <a:pt x="7622938" y="505143"/>
                  <a:pt x="7627995" y="475137"/>
                </a:cubicBezTo>
                <a:lnTo>
                  <a:pt x="7628535" y="468500"/>
                </a:lnTo>
                <a:cubicBezTo>
                  <a:pt x="7628704" y="468495"/>
                  <a:pt x="7628873" y="468490"/>
                  <a:pt x="7629040" y="468437"/>
                </a:cubicBezTo>
                <a:cubicBezTo>
                  <a:pt x="7655343" y="285283"/>
                  <a:pt x="7744803" y="121704"/>
                  <a:pt x="7876547" y="0"/>
                </a:cubicBezTo>
                <a:close/>
                <a:moveTo>
                  <a:pt x="6802727" y="0"/>
                </a:moveTo>
                <a:lnTo>
                  <a:pt x="6936742" y="0"/>
                </a:lnTo>
                <a:cubicBezTo>
                  <a:pt x="7014638" y="226290"/>
                  <a:pt x="7211228" y="399791"/>
                  <a:pt x="7455280" y="451830"/>
                </a:cubicBezTo>
                <a:cubicBezTo>
                  <a:pt x="7417429" y="260867"/>
                  <a:pt x="7298020" y="98005"/>
                  <a:pt x="7132550" y="0"/>
                </a:cubicBezTo>
                <a:lnTo>
                  <a:pt x="7341259" y="0"/>
                </a:lnTo>
                <a:cubicBezTo>
                  <a:pt x="7473003" y="121704"/>
                  <a:pt x="7562464" y="285283"/>
                  <a:pt x="7588766" y="468437"/>
                </a:cubicBezTo>
                <a:cubicBezTo>
                  <a:pt x="7588934" y="468490"/>
                  <a:pt x="7589103" y="468495"/>
                  <a:pt x="7589272" y="468500"/>
                </a:cubicBezTo>
                <a:lnTo>
                  <a:pt x="7589812" y="475137"/>
                </a:lnTo>
                <a:cubicBezTo>
                  <a:pt x="7594869" y="505143"/>
                  <a:pt x="7597319" y="535786"/>
                  <a:pt x="7597276" y="566868"/>
                </a:cubicBezTo>
                <a:cubicBezTo>
                  <a:pt x="7598588" y="572454"/>
                  <a:pt x="7598647" y="578078"/>
                  <a:pt x="7598647" y="583715"/>
                </a:cubicBezTo>
                <a:cubicBezTo>
                  <a:pt x="7598647" y="587507"/>
                  <a:pt x="7598620" y="591293"/>
                  <a:pt x="7598054" y="595066"/>
                </a:cubicBezTo>
                <a:lnTo>
                  <a:pt x="7597555" y="595033"/>
                </a:lnTo>
                <a:lnTo>
                  <a:pt x="7597529" y="595524"/>
                </a:lnTo>
                <a:lnTo>
                  <a:pt x="7580411" y="593911"/>
                </a:lnTo>
                <a:cubicBezTo>
                  <a:pt x="7548036" y="593388"/>
                  <a:pt x="7516156" y="590430"/>
                  <a:pt x="7484984" y="584920"/>
                </a:cubicBezTo>
                <a:cubicBezTo>
                  <a:pt x="7479407" y="585336"/>
                  <a:pt x="7474078" y="584395"/>
                  <a:pt x="7468767" y="583392"/>
                </a:cubicBezTo>
                <a:lnTo>
                  <a:pt x="7468651" y="582253"/>
                </a:lnTo>
                <a:cubicBezTo>
                  <a:pt x="7146776" y="529393"/>
                  <a:pt x="6887504" y="299826"/>
                  <a:pt x="6802727" y="0"/>
                </a:cubicBezTo>
                <a:close/>
                <a:moveTo>
                  <a:pt x="6184397" y="0"/>
                </a:moveTo>
                <a:lnTo>
                  <a:pt x="6393106" y="0"/>
                </a:lnTo>
                <a:cubicBezTo>
                  <a:pt x="6227636" y="98005"/>
                  <a:pt x="6108227" y="260867"/>
                  <a:pt x="6070376" y="451830"/>
                </a:cubicBezTo>
                <a:cubicBezTo>
                  <a:pt x="6314429" y="399791"/>
                  <a:pt x="6511018" y="226290"/>
                  <a:pt x="6588914" y="0"/>
                </a:cubicBezTo>
                <a:lnTo>
                  <a:pt x="6722931" y="0"/>
                </a:lnTo>
                <a:cubicBezTo>
                  <a:pt x="6638152" y="299826"/>
                  <a:pt x="6378880" y="529393"/>
                  <a:pt x="6057005" y="582253"/>
                </a:cubicBezTo>
                <a:lnTo>
                  <a:pt x="6056889" y="583392"/>
                </a:lnTo>
                <a:cubicBezTo>
                  <a:pt x="6051578" y="584395"/>
                  <a:pt x="6046249" y="585336"/>
                  <a:pt x="6040672" y="584920"/>
                </a:cubicBezTo>
                <a:cubicBezTo>
                  <a:pt x="6009500" y="590430"/>
                  <a:pt x="5977620" y="593388"/>
                  <a:pt x="5945246" y="593911"/>
                </a:cubicBezTo>
                <a:lnTo>
                  <a:pt x="5928127" y="595524"/>
                </a:lnTo>
                <a:lnTo>
                  <a:pt x="5928101" y="595033"/>
                </a:lnTo>
                <a:lnTo>
                  <a:pt x="5927602" y="595066"/>
                </a:lnTo>
                <a:cubicBezTo>
                  <a:pt x="5927036" y="591293"/>
                  <a:pt x="5927009" y="587507"/>
                  <a:pt x="5927009" y="583715"/>
                </a:cubicBezTo>
                <a:cubicBezTo>
                  <a:pt x="5927009" y="578078"/>
                  <a:pt x="5927068" y="572454"/>
                  <a:pt x="5928380" y="566868"/>
                </a:cubicBezTo>
                <a:cubicBezTo>
                  <a:pt x="5928338" y="535786"/>
                  <a:pt x="5930787" y="505143"/>
                  <a:pt x="5935844" y="475137"/>
                </a:cubicBezTo>
                <a:lnTo>
                  <a:pt x="5936384" y="468500"/>
                </a:lnTo>
                <a:cubicBezTo>
                  <a:pt x="5936553" y="468495"/>
                  <a:pt x="5936722" y="468490"/>
                  <a:pt x="5936890" y="468437"/>
                </a:cubicBezTo>
                <a:cubicBezTo>
                  <a:pt x="5963192" y="285283"/>
                  <a:pt x="6052653" y="121703"/>
                  <a:pt x="6184397" y="0"/>
                </a:cubicBezTo>
                <a:close/>
                <a:moveTo>
                  <a:pt x="5110576" y="0"/>
                </a:moveTo>
                <a:lnTo>
                  <a:pt x="5244592" y="0"/>
                </a:lnTo>
                <a:cubicBezTo>
                  <a:pt x="5322488" y="226290"/>
                  <a:pt x="5519077" y="399791"/>
                  <a:pt x="5763129" y="451830"/>
                </a:cubicBezTo>
                <a:cubicBezTo>
                  <a:pt x="5725278" y="260867"/>
                  <a:pt x="5605869" y="98005"/>
                  <a:pt x="5440399" y="0"/>
                </a:cubicBezTo>
                <a:lnTo>
                  <a:pt x="5649109" y="0"/>
                </a:lnTo>
                <a:cubicBezTo>
                  <a:pt x="5780853" y="121704"/>
                  <a:pt x="5870314" y="285283"/>
                  <a:pt x="5896616" y="468437"/>
                </a:cubicBezTo>
                <a:cubicBezTo>
                  <a:pt x="5896783" y="468490"/>
                  <a:pt x="5896953" y="468495"/>
                  <a:pt x="5897121" y="468500"/>
                </a:cubicBezTo>
                <a:lnTo>
                  <a:pt x="5897662" y="475137"/>
                </a:lnTo>
                <a:cubicBezTo>
                  <a:pt x="5902718" y="505143"/>
                  <a:pt x="5905168" y="535786"/>
                  <a:pt x="5905126" y="566868"/>
                </a:cubicBezTo>
                <a:cubicBezTo>
                  <a:pt x="5906438" y="572454"/>
                  <a:pt x="5906496" y="578078"/>
                  <a:pt x="5906496" y="583715"/>
                </a:cubicBezTo>
                <a:cubicBezTo>
                  <a:pt x="5906496" y="587507"/>
                  <a:pt x="5906469" y="591293"/>
                  <a:pt x="5905903" y="595066"/>
                </a:cubicBezTo>
                <a:lnTo>
                  <a:pt x="5905404" y="595033"/>
                </a:lnTo>
                <a:lnTo>
                  <a:pt x="5905378" y="595524"/>
                </a:lnTo>
                <a:lnTo>
                  <a:pt x="5888260" y="593911"/>
                </a:lnTo>
                <a:cubicBezTo>
                  <a:pt x="5855886" y="593388"/>
                  <a:pt x="5824005" y="590430"/>
                  <a:pt x="5792833" y="584920"/>
                </a:cubicBezTo>
                <a:cubicBezTo>
                  <a:pt x="5787256" y="585336"/>
                  <a:pt x="5781927" y="584395"/>
                  <a:pt x="5776617" y="583392"/>
                </a:cubicBezTo>
                <a:lnTo>
                  <a:pt x="5776501" y="582253"/>
                </a:lnTo>
                <a:cubicBezTo>
                  <a:pt x="5454626" y="529393"/>
                  <a:pt x="5195354" y="299826"/>
                  <a:pt x="5110576" y="0"/>
                </a:cubicBezTo>
                <a:close/>
                <a:moveTo>
                  <a:pt x="4492246" y="0"/>
                </a:moveTo>
                <a:lnTo>
                  <a:pt x="4700955" y="0"/>
                </a:lnTo>
                <a:cubicBezTo>
                  <a:pt x="4535485" y="98005"/>
                  <a:pt x="4416076" y="260867"/>
                  <a:pt x="4378225" y="451830"/>
                </a:cubicBezTo>
                <a:cubicBezTo>
                  <a:pt x="4622279" y="399791"/>
                  <a:pt x="4818867" y="226290"/>
                  <a:pt x="4896763" y="0"/>
                </a:cubicBezTo>
                <a:lnTo>
                  <a:pt x="5030779" y="0"/>
                </a:lnTo>
                <a:cubicBezTo>
                  <a:pt x="4946001" y="299826"/>
                  <a:pt x="4686729" y="529393"/>
                  <a:pt x="4364853" y="582253"/>
                </a:cubicBezTo>
                <a:lnTo>
                  <a:pt x="4364737" y="583392"/>
                </a:lnTo>
                <a:cubicBezTo>
                  <a:pt x="4359427" y="584395"/>
                  <a:pt x="4354098" y="585336"/>
                  <a:pt x="4348521" y="584920"/>
                </a:cubicBezTo>
                <a:cubicBezTo>
                  <a:pt x="4317350" y="590430"/>
                  <a:pt x="4285468" y="593388"/>
                  <a:pt x="4253094" y="593911"/>
                </a:cubicBezTo>
                <a:lnTo>
                  <a:pt x="4235976" y="595524"/>
                </a:lnTo>
                <a:lnTo>
                  <a:pt x="4235950" y="595033"/>
                </a:lnTo>
                <a:lnTo>
                  <a:pt x="4235451" y="595066"/>
                </a:lnTo>
                <a:cubicBezTo>
                  <a:pt x="4234885" y="591293"/>
                  <a:pt x="4234858" y="587507"/>
                  <a:pt x="4234858" y="583715"/>
                </a:cubicBezTo>
                <a:cubicBezTo>
                  <a:pt x="4234858" y="578078"/>
                  <a:pt x="4234916" y="572454"/>
                  <a:pt x="4236228" y="566868"/>
                </a:cubicBezTo>
                <a:cubicBezTo>
                  <a:pt x="4236186" y="535786"/>
                  <a:pt x="4238636" y="505143"/>
                  <a:pt x="4243692" y="475137"/>
                </a:cubicBezTo>
                <a:lnTo>
                  <a:pt x="4244233" y="468500"/>
                </a:lnTo>
                <a:cubicBezTo>
                  <a:pt x="4244401" y="468495"/>
                  <a:pt x="4244571" y="468490"/>
                  <a:pt x="4244738" y="468437"/>
                </a:cubicBezTo>
                <a:cubicBezTo>
                  <a:pt x="4271041" y="285283"/>
                  <a:pt x="4360502" y="121704"/>
                  <a:pt x="4492246" y="0"/>
                </a:cubicBezTo>
                <a:close/>
                <a:moveTo>
                  <a:pt x="3418424" y="0"/>
                </a:moveTo>
                <a:lnTo>
                  <a:pt x="3552441" y="0"/>
                </a:lnTo>
                <a:cubicBezTo>
                  <a:pt x="3630337" y="226291"/>
                  <a:pt x="3826926" y="399791"/>
                  <a:pt x="4070978" y="451830"/>
                </a:cubicBezTo>
                <a:cubicBezTo>
                  <a:pt x="4033127" y="260867"/>
                  <a:pt x="3913719" y="98005"/>
                  <a:pt x="3748249" y="0"/>
                </a:cubicBezTo>
                <a:lnTo>
                  <a:pt x="3956957" y="0"/>
                </a:lnTo>
                <a:cubicBezTo>
                  <a:pt x="4088702" y="121703"/>
                  <a:pt x="4178162" y="285283"/>
                  <a:pt x="4204464" y="468437"/>
                </a:cubicBezTo>
                <a:cubicBezTo>
                  <a:pt x="4204632" y="468490"/>
                  <a:pt x="4204801" y="468495"/>
                  <a:pt x="4204970" y="468499"/>
                </a:cubicBezTo>
                <a:lnTo>
                  <a:pt x="4205510" y="475137"/>
                </a:lnTo>
                <a:cubicBezTo>
                  <a:pt x="4210567" y="505143"/>
                  <a:pt x="4213016" y="535786"/>
                  <a:pt x="4212974" y="566868"/>
                </a:cubicBezTo>
                <a:cubicBezTo>
                  <a:pt x="4214286" y="572454"/>
                  <a:pt x="4214345" y="578078"/>
                  <a:pt x="4214345" y="583715"/>
                </a:cubicBezTo>
                <a:cubicBezTo>
                  <a:pt x="4214345" y="587508"/>
                  <a:pt x="4214318" y="591293"/>
                  <a:pt x="4213752" y="595066"/>
                </a:cubicBezTo>
                <a:lnTo>
                  <a:pt x="4213253" y="595033"/>
                </a:lnTo>
                <a:lnTo>
                  <a:pt x="4213227" y="595524"/>
                </a:lnTo>
                <a:lnTo>
                  <a:pt x="4196108" y="593911"/>
                </a:lnTo>
                <a:cubicBezTo>
                  <a:pt x="4163734" y="593388"/>
                  <a:pt x="4131854" y="590430"/>
                  <a:pt x="4100682" y="584920"/>
                </a:cubicBezTo>
                <a:cubicBezTo>
                  <a:pt x="4095105" y="585336"/>
                  <a:pt x="4089776" y="584395"/>
                  <a:pt x="4084465" y="583392"/>
                </a:cubicBezTo>
                <a:lnTo>
                  <a:pt x="4084349" y="582253"/>
                </a:lnTo>
                <a:cubicBezTo>
                  <a:pt x="3762475" y="529393"/>
                  <a:pt x="3503203" y="299826"/>
                  <a:pt x="3418424" y="0"/>
                </a:cubicBezTo>
                <a:close/>
                <a:moveTo>
                  <a:pt x="2800095" y="0"/>
                </a:moveTo>
                <a:lnTo>
                  <a:pt x="3008804" y="0"/>
                </a:lnTo>
                <a:cubicBezTo>
                  <a:pt x="2843334" y="98005"/>
                  <a:pt x="2723925" y="260867"/>
                  <a:pt x="2686074" y="451830"/>
                </a:cubicBezTo>
                <a:cubicBezTo>
                  <a:pt x="2930126" y="399791"/>
                  <a:pt x="3126716" y="226291"/>
                  <a:pt x="3204612" y="0"/>
                </a:cubicBezTo>
                <a:lnTo>
                  <a:pt x="3338628" y="0"/>
                </a:lnTo>
                <a:cubicBezTo>
                  <a:pt x="3253850" y="299826"/>
                  <a:pt x="2994578" y="529393"/>
                  <a:pt x="2672703" y="582253"/>
                </a:cubicBezTo>
                <a:lnTo>
                  <a:pt x="2672586" y="583392"/>
                </a:lnTo>
                <a:cubicBezTo>
                  <a:pt x="2667276" y="584395"/>
                  <a:pt x="2661947" y="585336"/>
                  <a:pt x="2656370" y="584920"/>
                </a:cubicBezTo>
                <a:cubicBezTo>
                  <a:pt x="2625198" y="590430"/>
                  <a:pt x="2593318" y="593388"/>
                  <a:pt x="2560943" y="593911"/>
                </a:cubicBezTo>
                <a:lnTo>
                  <a:pt x="2543825" y="595524"/>
                </a:lnTo>
                <a:lnTo>
                  <a:pt x="2543799" y="595033"/>
                </a:lnTo>
                <a:lnTo>
                  <a:pt x="2543300" y="595066"/>
                </a:lnTo>
                <a:cubicBezTo>
                  <a:pt x="2542734" y="591293"/>
                  <a:pt x="2542707" y="587507"/>
                  <a:pt x="2542707" y="583715"/>
                </a:cubicBezTo>
                <a:cubicBezTo>
                  <a:pt x="2542707" y="578078"/>
                  <a:pt x="2542765" y="572454"/>
                  <a:pt x="2544077" y="566868"/>
                </a:cubicBezTo>
                <a:cubicBezTo>
                  <a:pt x="2544035" y="535786"/>
                  <a:pt x="2546485" y="505143"/>
                  <a:pt x="2551541" y="475137"/>
                </a:cubicBezTo>
                <a:lnTo>
                  <a:pt x="2552082" y="468499"/>
                </a:lnTo>
                <a:cubicBezTo>
                  <a:pt x="2552250" y="468495"/>
                  <a:pt x="2552420" y="468490"/>
                  <a:pt x="2552587" y="468437"/>
                </a:cubicBezTo>
                <a:cubicBezTo>
                  <a:pt x="2578890" y="285283"/>
                  <a:pt x="2668350" y="121703"/>
                  <a:pt x="2800095" y="0"/>
                </a:cubicBezTo>
                <a:close/>
                <a:moveTo>
                  <a:pt x="1726273" y="0"/>
                </a:moveTo>
                <a:lnTo>
                  <a:pt x="1860290" y="0"/>
                </a:lnTo>
                <a:cubicBezTo>
                  <a:pt x="1938186" y="226291"/>
                  <a:pt x="2134775" y="399791"/>
                  <a:pt x="2378827" y="451830"/>
                </a:cubicBezTo>
                <a:cubicBezTo>
                  <a:pt x="2340976" y="260867"/>
                  <a:pt x="2221567" y="98005"/>
                  <a:pt x="2056098" y="0"/>
                </a:cubicBezTo>
                <a:lnTo>
                  <a:pt x="2264806" y="0"/>
                </a:lnTo>
                <a:cubicBezTo>
                  <a:pt x="2396551" y="121703"/>
                  <a:pt x="2486011" y="285283"/>
                  <a:pt x="2512313" y="468437"/>
                </a:cubicBezTo>
                <a:cubicBezTo>
                  <a:pt x="2512481" y="468490"/>
                  <a:pt x="2512650" y="468495"/>
                  <a:pt x="2512819" y="468499"/>
                </a:cubicBezTo>
                <a:lnTo>
                  <a:pt x="2513359" y="475137"/>
                </a:lnTo>
                <a:cubicBezTo>
                  <a:pt x="2518416" y="505143"/>
                  <a:pt x="2520865" y="535786"/>
                  <a:pt x="2520823" y="566868"/>
                </a:cubicBezTo>
                <a:cubicBezTo>
                  <a:pt x="2522135" y="572454"/>
                  <a:pt x="2522194" y="578078"/>
                  <a:pt x="2522194" y="583715"/>
                </a:cubicBezTo>
                <a:cubicBezTo>
                  <a:pt x="2522194" y="587508"/>
                  <a:pt x="2522167" y="591293"/>
                  <a:pt x="2521601" y="595066"/>
                </a:cubicBezTo>
                <a:lnTo>
                  <a:pt x="2521102" y="595033"/>
                </a:lnTo>
                <a:lnTo>
                  <a:pt x="2521076" y="595524"/>
                </a:lnTo>
                <a:lnTo>
                  <a:pt x="2503957" y="593911"/>
                </a:lnTo>
                <a:cubicBezTo>
                  <a:pt x="2471583" y="593388"/>
                  <a:pt x="2439703" y="590430"/>
                  <a:pt x="2408531" y="584920"/>
                </a:cubicBezTo>
                <a:cubicBezTo>
                  <a:pt x="2402954" y="585336"/>
                  <a:pt x="2397625" y="584395"/>
                  <a:pt x="2392314" y="583392"/>
                </a:cubicBezTo>
                <a:lnTo>
                  <a:pt x="2392198" y="582253"/>
                </a:lnTo>
                <a:cubicBezTo>
                  <a:pt x="2070324" y="529393"/>
                  <a:pt x="1811051" y="299826"/>
                  <a:pt x="1726273" y="0"/>
                </a:cubicBezTo>
                <a:close/>
                <a:moveTo>
                  <a:pt x="1107944" y="0"/>
                </a:moveTo>
                <a:lnTo>
                  <a:pt x="1316652" y="0"/>
                </a:lnTo>
                <a:cubicBezTo>
                  <a:pt x="1151183" y="98005"/>
                  <a:pt x="1031774" y="260867"/>
                  <a:pt x="993923" y="451830"/>
                </a:cubicBezTo>
                <a:cubicBezTo>
                  <a:pt x="1237975" y="399791"/>
                  <a:pt x="1434564" y="226291"/>
                  <a:pt x="1512461" y="0"/>
                </a:cubicBezTo>
                <a:lnTo>
                  <a:pt x="1646477" y="0"/>
                </a:lnTo>
                <a:cubicBezTo>
                  <a:pt x="1561699" y="299826"/>
                  <a:pt x="1302427" y="529393"/>
                  <a:pt x="980552" y="582253"/>
                </a:cubicBezTo>
                <a:lnTo>
                  <a:pt x="980435" y="583392"/>
                </a:lnTo>
                <a:cubicBezTo>
                  <a:pt x="975125" y="584395"/>
                  <a:pt x="969796" y="585336"/>
                  <a:pt x="964219" y="584920"/>
                </a:cubicBezTo>
                <a:cubicBezTo>
                  <a:pt x="933047" y="590430"/>
                  <a:pt x="901167" y="593388"/>
                  <a:pt x="868792" y="593911"/>
                </a:cubicBezTo>
                <a:lnTo>
                  <a:pt x="851674" y="595524"/>
                </a:lnTo>
                <a:lnTo>
                  <a:pt x="851648" y="595033"/>
                </a:lnTo>
                <a:lnTo>
                  <a:pt x="851149" y="595066"/>
                </a:lnTo>
                <a:cubicBezTo>
                  <a:pt x="850583" y="591293"/>
                  <a:pt x="850556" y="587507"/>
                  <a:pt x="850556" y="583715"/>
                </a:cubicBezTo>
                <a:cubicBezTo>
                  <a:pt x="850556" y="578078"/>
                  <a:pt x="850614" y="572454"/>
                  <a:pt x="851926" y="566868"/>
                </a:cubicBezTo>
                <a:cubicBezTo>
                  <a:pt x="851884" y="535786"/>
                  <a:pt x="854334" y="505143"/>
                  <a:pt x="859390" y="475137"/>
                </a:cubicBezTo>
                <a:lnTo>
                  <a:pt x="859931" y="468499"/>
                </a:lnTo>
                <a:cubicBezTo>
                  <a:pt x="860099" y="468495"/>
                  <a:pt x="860269" y="468490"/>
                  <a:pt x="860436" y="468437"/>
                </a:cubicBezTo>
                <a:cubicBezTo>
                  <a:pt x="886739" y="285283"/>
                  <a:pt x="976199" y="121704"/>
                  <a:pt x="1107944" y="0"/>
                </a:cubicBezTo>
                <a:close/>
                <a:moveTo>
                  <a:pt x="34122" y="0"/>
                </a:moveTo>
                <a:lnTo>
                  <a:pt x="168138" y="0"/>
                </a:lnTo>
                <a:cubicBezTo>
                  <a:pt x="246034" y="226290"/>
                  <a:pt x="442624" y="399791"/>
                  <a:pt x="686676" y="451830"/>
                </a:cubicBezTo>
                <a:cubicBezTo>
                  <a:pt x="648825" y="260867"/>
                  <a:pt x="529416" y="98005"/>
                  <a:pt x="363946" y="0"/>
                </a:cubicBezTo>
                <a:lnTo>
                  <a:pt x="572655" y="0"/>
                </a:lnTo>
                <a:cubicBezTo>
                  <a:pt x="704400" y="121703"/>
                  <a:pt x="793860" y="285283"/>
                  <a:pt x="820162" y="468437"/>
                </a:cubicBezTo>
                <a:cubicBezTo>
                  <a:pt x="820330" y="468490"/>
                  <a:pt x="820499" y="468495"/>
                  <a:pt x="820668" y="468500"/>
                </a:cubicBezTo>
                <a:lnTo>
                  <a:pt x="821208" y="475137"/>
                </a:lnTo>
                <a:cubicBezTo>
                  <a:pt x="826265" y="505143"/>
                  <a:pt x="828714" y="535786"/>
                  <a:pt x="828672" y="566868"/>
                </a:cubicBezTo>
                <a:cubicBezTo>
                  <a:pt x="829984" y="572454"/>
                  <a:pt x="830043" y="578078"/>
                  <a:pt x="830043" y="583715"/>
                </a:cubicBezTo>
                <a:cubicBezTo>
                  <a:pt x="830043" y="587508"/>
                  <a:pt x="830016" y="591293"/>
                  <a:pt x="829450" y="595066"/>
                </a:cubicBezTo>
                <a:lnTo>
                  <a:pt x="828951" y="595033"/>
                </a:lnTo>
                <a:lnTo>
                  <a:pt x="828925" y="595524"/>
                </a:lnTo>
                <a:lnTo>
                  <a:pt x="811806" y="593911"/>
                </a:lnTo>
                <a:cubicBezTo>
                  <a:pt x="779432" y="593388"/>
                  <a:pt x="747552" y="590430"/>
                  <a:pt x="716380" y="584920"/>
                </a:cubicBezTo>
                <a:cubicBezTo>
                  <a:pt x="710803" y="585336"/>
                  <a:pt x="705474" y="584395"/>
                  <a:pt x="700163" y="583392"/>
                </a:cubicBezTo>
                <a:lnTo>
                  <a:pt x="700047" y="582253"/>
                </a:lnTo>
                <a:cubicBezTo>
                  <a:pt x="378172" y="529393"/>
                  <a:pt x="118900" y="299826"/>
                  <a:pt x="34122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4960137"/>
            <a:ext cx="5829300" cy="1463040"/>
          </a:xfrm>
        </p:spPr>
        <p:txBody>
          <a:bodyPr anchor="ctr">
            <a:normAutofit/>
          </a:bodyPr>
          <a:lstStyle>
            <a:lvl1pPr algn="r">
              <a:defRPr sz="4400" b="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57950" y="4960137"/>
            <a:ext cx="24003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23B69-D3F8-420B-A403-58F92CB9B2E2}" type="datetimeFigureOut">
              <a:rPr lang="en-US" smtClean="0"/>
              <a:pPr/>
              <a:t>8/13/2026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0896FA-5376-4146-9CB9-C2DBB06080EF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6290132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43259557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8096" y="2286000"/>
            <a:ext cx="35661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91990" y="2286000"/>
            <a:ext cx="35661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23B69-D3F8-420B-A403-58F92CB9B2E2}" type="datetimeFigureOut">
              <a:rPr lang="en-US" smtClean="0"/>
              <a:pPr/>
              <a:t>8/13/2026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0896FA-5376-4146-9CB9-C2DBB06080E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28825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8096" y="2179636"/>
            <a:ext cx="356616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200" b="0" cap="none" baseline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68096" y="2967788"/>
            <a:ext cx="356616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91990" y="2179636"/>
            <a:ext cx="356616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20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91990" y="2967788"/>
            <a:ext cx="356616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23B69-D3F8-420B-A403-58F92CB9B2E2}" type="datetimeFigureOut">
              <a:rPr lang="en-US" smtClean="0"/>
              <a:pPr/>
              <a:t>8/13/2026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0896FA-5376-4146-9CB9-C2DBB06080E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02750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23B69-D3F8-420B-A403-58F92CB9B2E2}" type="datetimeFigureOut">
              <a:rPr lang="en-US" smtClean="0"/>
              <a:pPr/>
              <a:t>8/13/2026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0896FA-5376-4146-9CB9-C2DBB06080E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7601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23B69-D3F8-420B-A403-58F92CB9B2E2}" type="datetimeFigureOut">
              <a:rPr lang="en-US" smtClean="0"/>
              <a:pPr/>
              <a:t>8/13/2026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0896FA-5376-4146-9CB9-C2DBB06080E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0511705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768096" y="471509"/>
            <a:ext cx="329184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86250" y="822960"/>
            <a:ext cx="4258818" cy="518464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6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8096" y="2257506"/>
            <a:ext cx="329184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23B69-D3F8-420B-A403-58F92CB9B2E2}" type="datetimeFigureOut">
              <a:rPr lang="en-US" smtClean="0"/>
              <a:pPr/>
              <a:t>8/13/2026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0896FA-5376-4146-9CB9-C2DBB06080E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3892045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4960138"/>
            <a:ext cx="5829300" cy="1463040"/>
          </a:xfrm>
        </p:spPr>
        <p:txBody>
          <a:bodyPr anchor="ctr">
            <a:normAutofit/>
          </a:bodyPr>
          <a:lstStyle>
            <a:lvl1pPr algn="r">
              <a:defRPr sz="44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9141714" cy="4572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57950" y="4960138"/>
            <a:ext cx="24003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23B69-D3F8-420B-A403-58F92CB9B2E2}" type="datetimeFigureOut">
              <a:rPr lang="en-US" smtClean="0"/>
              <a:pPr/>
              <a:t>8/13/2026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0896FA-5376-4146-9CB9-C2DBB06080EF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6290132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292503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23B69-D3F8-420B-A403-58F92CB9B2E2}" type="datetimeFigureOut">
              <a:rPr lang="en-US" smtClean="0"/>
              <a:pPr/>
              <a:t>8/13/2026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0896FA-5376-4146-9CB9-C2DBB06080E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00378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6" y="762000"/>
            <a:ext cx="1971675" cy="5410200"/>
          </a:xfrm>
        </p:spPr>
        <p:txBody>
          <a:bodyPr vert="eaVert" lIns="45720" tIns="91440" rIns="45720" bIns="9144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42951" y="762000"/>
            <a:ext cx="5686425" cy="5410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23B69-D3F8-420B-A403-58F92CB9B2E2}" type="datetimeFigureOut">
              <a:rPr lang="en-US" smtClean="0"/>
              <a:pPr/>
              <a:t>8/13/2026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0896FA-5376-4146-9CB9-C2DBB06080EF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7543800" y="173563"/>
            <a:ext cx="0" cy="6858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69211007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8096" y="2286000"/>
            <a:ext cx="7290055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8097" y="6470704"/>
            <a:ext cx="161560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35023B69-D3F8-420B-A403-58F92CB9B2E2}" type="datetimeFigureOut">
              <a:rPr lang="en-US" smtClean="0"/>
              <a:pPr/>
              <a:t>8/13/2026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32200" y="6470704"/>
            <a:ext cx="4426094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128000" y="6470704"/>
            <a:ext cx="73025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AB0896FA-5376-4146-9CB9-C2DBB06080EF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5715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543583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1" r:id="rId1"/>
    <p:sldLayoutId id="2147483802" r:id="rId2"/>
    <p:sldLayoutId id="2147483803" r:id="rId3"/>
    <p:sldLayoutId id="2147483804" r:id="rId4"/>
    <p:sldLayoutId id="2147483805" r:id="rId5"/>
    <p:sldLayoutId id="2147483806" r:id="rId6"/>
    <p:sldLayoutId id="2147483807" r:id="rId7"/>
    <p:sldLayoutId id="2147483808" r:id="rId8"/>
    <p:sldLayoutId id="2147483809" r:id="rId9"/>
    <p:sldLayoutId id="2147483810" r:id="rId10"/>
    <p:sldLayoutId id="2147483811" r:id="rId11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44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5.jpe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youtube.com/watch?v=NkQ58I53mjk" TargetMode="External"/><Relationship Id="rId5" Type="http://schemas.openxmlformats.org/officeDocument/2006/relationships/hyperlink" Target="https://www.youtube.com/watch?v=Fo6pWIi-Ixo" TargetMode="External"/><Relationship Id="rId4" Type="http://schemas.openxmlformats.org/officeDocument/2006/relationships/hyperlink" Target="https://www.youtube.com/watch?v=f5_mQpR2_Uo" TargetMode="Externa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6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6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2FDF0794-1B86-42B2-B8C7-F60123E638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55" y="0"/>
            <a:ext cx="9141545" cy="6858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60208" y="685892"/>
            <a:ext cx="2674805" cy="3794020"/>
          </a:xfrm>
        </p:spPr>
        <p:txBody>
          <a:bodyPr anchor="b">
            <a:normAutofit/>
          </a:bodyPr>
          <a:lstStyle/>
          <a:p>
            <a:r>
              <a:rPr lang="en-GB" sz="3200" b="1" dirty="0"/>
              <a:t>The Management of Change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60208" y="4684242"/>
            <a:ext cx="2674805" cy="1463040"/>
          </a:xfrm>
        </p:spPr>
        <p:txBody>
          <a:bodyPr anchor="t">
            <a:normAutofit/>
          </a:bodyPr>
          <a:lstStyle/>
          <a:p>
            <a:pPr algn="r"/>
            <a:r>
              <a:rPr lang="en-GB" sz="1400" b="1" dirty="0"/>
              <a:t>Module Introduction – An Introduction to Change 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96D07482-83A3-4451-943C-B469610829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81667" y="4593863"/>
            <a:ext cx="219456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>
            <a:extLst>
              <a:ext uri="{FF2B5EF4-FFF2-40B4-BE49-F238E27FC236}">
                <a16:creationId xmlns:a16="http://schemas.microsoft.com/office/drawing/2014/main" id="{087CF399-A415-4DDF-A6CE-5570B8928F9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4854" r="1" b="4723"/>
          <a:stretch/>
        </p:blipFill>
        <p:spPr>
          <a:xfrm>
            <a:off x="3493693" y="975"/>
            <a:ext cx="5650307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5" name="Rectangle 135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5659" y="4572000"/>
            <a:ext cx="5293730" cy="1964266"/>
          </a:xfrm>
          <a:prstGeom prst="rect">
            <a:avLst/>
          </a:prstGeom>
          <a:solidFill>
            <a:srgbClr val="3D514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B49994D-E951-4BFE-9FD3-311FFB0E12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3192" y="4767072"/>
            <a:ext cx="4945641" cy="1625210"/>
          </a:xfrm>
        </p:spPr>
        <p:txBody>
          <a:bodyPr>
            <a:normAutofit/>
          </a:bodyPr>
          <a:lstStyle/>
          <a:p>
            <a:pPr algn="r" eaLnBrk="1" fontAlgn="auto" hangingPunct="1">
              <a:spcAft>
                <a:spcPts val="0"/>
              </a:spcAft>
              <a:defRPr/>
            </a:pPr>
            <a:r>
              <a:rPr lang="en-GB" b="1" dirty="0">
                <a:solidFill>
                  <a:srgbClr val="FFFFFF"/>
                </a:solidFill>
                <a:latin typeface="Arial" pitchFamily="34" charset="0"/>
                <a:cs typeface="Arial" pitchFamily="34" charset="0"/>
              </a:rPr>
              <a:t>Objectives of the module</a:t>
            </a:r>
          </a:p>
        </p:txBody>
      </p:sp>
      <p:pic>
        <p:nvPicPr>
          <p:cNvPr id="11" name="Picture 6" descr="Infographic of a stressed male with microphones and speech bubbles pointing at him">
            <a:extLst>
              <a:ext uri="{FF2B5EF4-FFF2-40B4-BE49-F238E27FC236}">
                <a16:creationId xmlns:a16="http://schemas.microsoft.com/office/drawing/2014/main" id="{480EA515-A9AA-44EC-84DC-94E9AE57D4A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932" r="-1" b="26263"/>
          <a:stretch/>
        </p:blipFill>
        <p:spPr bwMode="auto">
          <a:xfrm>
            <a:off x="245660" y="321733"/>
            <a:ext cx="5293729" cy="4107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296" name="Rectangle 137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50991" y="321732"/>
            <a:ext cx="3251710" cy="6214534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70766F71-B8E5-452A-957E-390F991C26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68144" y="917724"/>
            <a:ext cx="2882664" cy="5247579"/>
          </a:xfrm>
        </p:spPr>
        <p:txBody>
          <a:bodyPr anchor="ctr">
            <a:normAutofit lnSpcReduction="10000"/>
          </a:bodyPr>
          <a:lstStyle/>
          <a:p>
            <a:r>
              <a:rPr lang="en-GB" dirty="0">
                <a:solidFill>
                  <a:schemeClr val="bg1"/>
                </a:solidFill>
              </a:rPr>
              <a:t>AIM(S) </a:t>
            </a:r>
          </a:p>
          <a:p>
            <a:r>
              <a:rPr lang="en-GB" dirty="0">
                <a:solidFill>
                  <a:schemeClr val="bg1"/>
                </a:solidFill>
              </a:rPr>
              <a:t>• To evaluate and develop concepts and strategies for managing change. </a:t>
            </a:r>
          </a:p>
          <a:p>
            <a:r>
              <a:rPr lang="en-GB" dirty="0">
                <a:solidFill>
                  <a:schemeClr val="bg1"/>
                </a:solidFill>
              </a:rPr>
              <a:t>LEARNING OUTCOMES</a:t>
            </a:r>
          </a:p>
          <a:p>
            <a:r>
              <a:rPr lang="en-GB" dirty="0">
                <a:solidFill>
                  <a:schemeClr val="bg1"/>
                </a:solidFill>
              </a:rPr>
              <a:t>Upon the successful completion of this module, the student should be able to: </a:t>
            </a:r>
          </a:p>
          <a:p>
            <a:r>
              <a:rPr lang="en-GB" dirty="0">
                <a:solidFill>
                  <a:schemeClr val="bg1"/>
                </a:solidFill>
              </a:rPr>
              <a:t>• develop knowledge and skills for organisational change and culture in a logistics company; </a:t>
            </a:r>
          </a:p>
          <a:p>
            <a:r>
              <a:rPr lang="en-GB" dirty="0">
                <a:solidFill>
                  <a:schemeClr val="bg1"/>
                </a:solidFill>
              </a:rPr>
              <a:t>• critically evaluate strategies and practices for managing change.  </a:t>
            </a:r>
            <a:endParaRPr lang="en-GB" altLang="en-US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7113E5-4880-E5DE-3DE1-495F9066E9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3CE636-AA27-AC46-53D3-3E8475AE64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We will introduce the concept of change and factors that bring about change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472256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30" name="Rectangle 140">
            <a:extLst>
              <a:ext uri="{FF2B5EF4-FFF2-40B4-BE49-F238E27FC236}">
                <a16:creationId xmlns:a16="http://schemas.microsoft.com/office/drawing/2014/main" id="{C1A9B9E1-AE3D-4F69-9670-71C92ED1BC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101411" cy="6858000"/>
          </a:xfrm>
          <a:prstGeom prst="rect">
            <a:avLst/>
          </a:prstGeom>
          <a:solidFill>
            <a:srgbClr val="76261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722" name="Rectangle 2">
            <a:extLst>
              <a:ext uri="{FF2B5EF4-FFF2-40B4-BE49-F238E27FC236}">
                <a16:creationId xmlns:a16="http://schemas.microsoft.com/office/drawing/2014/main" id="{5CFD0271-ED95-471E-B150-28A17C0B0BF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768096" y="585216"/>
            <a:ext cx="2834314" cy="1499616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2100" b="1">
                <a:solidFill>
                  <a:srgbClr val="FFFFFF"/>
                </a:solidFill>
                <a:latin typeface="Arial" pitchFamily="34" charset="0"/>
                <a:cs typeface="Arial" pitchFamily="34" charset="0"/>
              </a:rPr>
              <a:t>Organisational change</a:t>
            </a:r>
            <a:endParaRPr lang="en-GB" sz="2100" b="1">
              <a:solidFill>
                <a:srgbClr val="FFFFFF"/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30731" name="Straight Connector 142">
            <a:extLst>
              <a:ext uri="{FF2B5EF4-FFF2-40B4-BE49-F238E27FC236}">
                <a16:creationId xmlns:a16="http://schemas.microsoft.com/office/drawing/2014/main" id="{3234ED8A-BEE3-4F34-B45B-731E1E292E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571500" y="826324"/>
            <a:ext cx="0" cy="914400"/>
          </a:xfrm>
          <a:prstGeom prst="line">
            <a:avLst/>
          </a:prstGeom>
          <a:ln w="19050"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339" name="Rectangle 3">
            <a:extLst>
              <a:ext uri="{FF2B5EF4-FFF2-40B4-BE49-F238E27FC236}">
                <a16:creationId xmlns:a16="http://schemas.microsoft.com/office/drawing/2014/main" id="{25165A41-5F96-4DE6-B50E-1E45B9BD9C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8096" y="2286000"/>
            <a:ext cx="2843784" cy="3931920"/>
          </a:xfrm>
        </p:spPr>
        <p:txBody>
          <a:bodyPr>
            <a:normAutofit/>
          </a:bodyPr>
          <a:lstStyle/>
          <a:p>
            <a:pPr marL="0" indent="0" eaLnBrk="1" hangingPunct="1">
              <a:buNone/>
            </a:pPr>
            <a:r>
              <a:rPr lang="en-US" altLang="en-US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Change refers to the movement of an organisation away from its present state toward some desired future state to increase its effectiveness</a:t>
            </a:r>
          </a:p>
          <a:p>
            <a:pPr marL="0" indent="0" eaLnBrk="1" hangingPunct="1">
              <a:buFont typeface="Wingdings" panose="05000000000000000000" pitchFamily="2" charset="2"/>
              <a:buNone/>
            </a:pPr>
            <a:endParaRPr lang="en-US" altLang="en-US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eaLnBrk="1" hangingPunct="1">
              <a:spcAft>
                <a:spcPct val="35000"/>
              </a:spcAft>
              <a:buClr>
                <a:schemeClr val="accent2"/>
              </a:buClr>
            </a:pPr>
            <a:r>
              <a:rPr lang="en-GB" altLang="en-US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Question: What forces might act as triggers for organisational change?</a:t>
            </a:r>
          </a:p>
        </p:txBody>
      </p:sp>
      <p:pic>
        <p:nvPicPr>
          <p:cNvPr id="12" name="Picture 6" descr="Infographic of telescope surrounded by astronomy and maths icons">
            <a:extLst>
              <a:ext uri="{FF2B5EF4-FFF2-40B4-BE49-F238E27FC236}">
                <a16:creationId xmlns:a16="http://schemas.microsoft.com/office/drawing/2014/main" id="{BD2BFD3C-F799-4C75-AF4E-23E344551D1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083" r="20940"/>
          <a:stretch/>
        </p:blipFill>
        <p:spPr bwMode="auto">
          <a:xfrm>
            <a:off x="4572000" y="640080"/>
            <a:ext cx="4091940" cy="5577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 descr="Infographic of  hands trying to pull a sword out of the stone">
            <a:extLst>
              <a:ext uri="{FF2B5EF4-FFF2-40B4-BE49-F238E27FC236}">
                <a16:creationId xmlns:a16="http://schemas.microsoft.com/office/drawing/2014/main" id="{E20B01E9-2FBF-4574-9363-211A6DC30B1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435" r="-2" b="6689"/>
          <a:stretch/>
        </p:blipFill>
        <p:spPr bwMode="auto">
          <a:xfrm>
            <a:off x="20" y="10"/>
            <a:ext cx="9143980" cy="68579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3FEFDF7D-B17C-4F16-B8BE-C55FFC7E29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5715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D25108B-2BE2-4042-A454-211423F38F9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23954564"/>
              </p:ext>
            </p:extLst>
          </p:nvPr>
        </p:nvGraphicFramePr>
        <p:xfrm>
          <a:off x="768096" y="2286000"/>
          <a:ext cx="7290054" cy="40233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0292861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BEDA735-2393-4B96-83CE-3672A162600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16293306"/>
              </p:ext>
            </p:extLst>
          </p:nvPr>
        </p:nvGraphicFramePr>
        <p:xfrm>
          <a:off x="395536" y="584981"/>
          <a:ext cx="8208912" cy="56880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05573294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5659" y="4572000"/>
            <a:ext cx="5293730" cy="1964266"/>
          </a:xfrm>
          <a:prstGeom prst="rect">
            <a:avLst/>
          </a:prstGeom>
          <a:solidFill>
            <a:srgbClr val="43815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038B854-A94C-4D39-8EA4-CBF4D79F6DE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4574" r="-2" b="8416"/>
          <a:stretch/>
        </p:blipFill>
        <p:spPr>
          <a:xfrm>
            <a:off x="245660" y="321733"/>
            <a:ext cx="5293729" cy="4107392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50991" y="321732"/>
            <a:ext cx="3251710" cy="6214534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21989" y="321732"/>
            <a:ext cx="2568554" cy="6059595"/>
          </a:xfrm>
        </p:spPr>
        <p:txBody>
          <a:bodyPr anchor="ctr">
            <a:normAutofit/>
          </a:bodyPr>
          <a:lstStyle/>
          <a:p>
            <a:endParaRPr lang="en-US" sz="12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2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Competition - you need to be ahead of or at the very least at the same level as the competition</a:t>
            </a:r>
          </a:p>
          <a:p>
            <a:r>
              <a:rPr lang="en-US" sz="1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Lack of innovation - failure to keep up with or move ahead of your competitors, customers may also tire of your products/service</a:t>
            </a:r>
          </a:p>
          <a:p>
            <a:r>
              <a:rPr lang="en-US" sz="1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Failure to update systems - new technological systems come about daily – old systems can slow down productivity, affect an </a:t>
            </a:r>
            <a:r>
              <a:rPr lang="en-US" sz="1200" dirty="0" err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organisations</a:t>
            </a:r>
            <a:r>
              <a:rPr lang="en-US" sz="1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ability to compete</a:t>
            </a:r>
          </a:p>
          <a:p>
            <a:r>
              <a:rPr lang="en-US" sz="1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Resistance to change - this can be both from an </a:t>
            </a:r>
            <a:r>
              <a:rPr lang="en-US" sz="1200" dirty="0" err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organisationl</a:t>
            </a:r>
            <a:r>
              <a:rPr lang="en-US" sz="1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perspective and the perspective of the employees.</a:t>
            </a:r>
          </a:p>
          <a:p>
            <a:endParaRPr lang="en-US" sz="12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30% of profits come from young products and services (less than 4 years) </a:t>
            </a:r>
            <a:r>
              <a:rPr lang="en-US" sz="1200" b="1" dirty="0" err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Organisations</a:t>
            </a:r>
            <a:r>
              <a:rPr lang="en-US" sz="12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cannot rest on their Laurels.  </a:t>
            </a:r>
          </a:p>
          <a:p>
            <a:endParaRPr lang="en-US" sz="1200" b="1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b="1" dirty="0" err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Organisations</a:t>
            </a:r>
            <a:r>
              <a:rPr lang="en-US" sz="12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must be innovative ALWAYS!</a:t>
            </a:r>
          </a:p>
          <a:p>
            <a:endParaRPr lang="en-US" sz="1100" dirty="0">
              <a:solidFill>
                <a:srgbClr val="FFFFFF"/>
              </a:solidFill>
            </a:endParaRPr>
          </a:p>
          <a:p>
            <a:endParaRPr lang="en-US" sz="1100" dirty="0">
              <a:solidFill>
                <a:srgbClr val="FFFFFF"/>
              </a:solidFill>
            </a:endParaRPr>
          </a:p>
          <a:p>
            <a:endParaRPr lang="en-US" sz="11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4338994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22953FD7-F17A-4D8D-8237-93E8D56716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5715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000" kern="1200" cap="all" spc="100" baseline="0" dirty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  <a:ea typeface="+mj-ea"/>
                <a:cs typeface="+mj-cs"/>
              </a:rPr>
              <a:t>There are numerous forces that bring about change</a:t>
            </a:r>
          </a:p>
        </p:txBody>
      </p:sp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FE489443-10BD-49C0-A159-76F83372E71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099869812"/>
              </p:ext>
            </p:extLst>
          </p:nvPr>
        </p:nvGraphicFramePr>
        <p:xfrm>
          <a:off x="767953" y="2286000"/>
          <a:ext cx="7290197" cy="40227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290402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63688" y="274638"/>
            <a:ext cx="7094592" cy="796908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tx1"/>
                </a:solidFill>
              </a:rPr>
              <a:t>Change: Sequence of Events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85720" y="1643050"/>
            <a:ext cx="2357454" cy="830997"/>
          </a:xfrm>
          <a:prstGeom prst="rect">
            <a:avLst/>
          </a:prstGeom>
          <a:solidFill>
            <a:srgbClr val="CBF7FD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Environmental Forces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85720" y="4143380"/>
            <a:ext cx="2286016" cy="461665"/>
          </a:xfrm>
          <a:prstGeom prst="rect">
            <a:avLst/>
          </a:prstGeom>
          <a:solidFill>
            <a:srgbClr val="CBF7FD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Internal Forces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2857488" y="2857496"/>
            <a:ext cx="1643074" cy="830997"/>
          </a:xfrm>
          <a:prstGeom prst="rect">
            <a:avLst/>
          </a:prstGeom>
          <a:solidFill>
            <a:srgbClr val="CBF7FD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Need for Change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143504" y="2857496"/>
            <a:ext cx="1428760" cy="830997"/>
          </a:xfrm>
          <a:prstGeom prst="rect">
            <a:avLst/>
          </a:prstGeom>
          <a:solidFill>
            <a:srgbClr val="CBF7FD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Initiate Change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7143768" y="2857496"/>
            <a:ext cx="1714544" cy="830997"/>
          </a:xfrm>
          <a:prstGeom prst="rect">
            <a:avLst/>
          </a:prstGeom>
          <a:solidFill>
            <a:srgbClr val="CBF7FD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Implement Change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214282" y="2643182"/>
            <a:ext cx="250033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/>
              <a:t>Monitor external environment, customers, competitors, etc.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-174352" y="4849993"/>
            <a:ext cx="327759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/>
              <a:t>Consider plans, goals, organisational strengths, weaknesses, and needs</a:t>
            </a:r>
          </a:p>
        </p:txBody>
      </p:sp>
      <p:cxnSp>
        <p:nvCxnSpPr>
          <p:cNvPr id="13" name="Straight Arrow Connector 12"/>
          <p:cNvCxnSpPr/>
          <p:nvPr/>
        </p:nvCxnSpPr>
        <p:spPr>
          <a:xfrm rot="16200000" flipH="1">
            <a:off x="2643174" y="2143116"/>
            <a:ext cx="714380" cy="57150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/>
          <p:cNvCxnSpPr/>
          <p:nvPr/>
        </p:nvCxnSpPr>
        <p:spPr>
          <a:xfrm rot="5400000" flipH="1" flipV="1">
            <a:off x="2607455" y="3750471"/>
            <a:ext cx="714380" cy="64294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/>
          <p:cNvCxnSpPr/>
          <p:nvPr/>
        </p:nvCxnSpPr>
        <p:spPr>
          <a:xfrm>
            <a:off x="4572000" y="3286124"/>
            <a:ext cx="500066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/>
          <p:cNvCxnSpPr/>
          <p:nvPr/>
        </p:nvCxnSpPr>
        <p:spPr>
          <a:xfrm>
            <a:off x="6643702" y="3286124"/>
            <a:ext cx="428628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11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5659" y="4572000"/>
            <a:ext cx="5293730" cy="1964266"/>
          </a:xfrm>
          <a:prstGeom prst="rect">
            <a:avLst/>
          </a:prstGeom>
          <a:solidFill>
            <a:srgbClr val="87405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3192" y="4767072"/>
            <a:ext cx="4945641" cy="1625210"/>
          </a:xfrm>
        </p:spPr>
        <p:txBody>
          <a:bodyPr>
            <a:normAutofit/>
          </a:bodyPr>
          <a:lstStyle/>
          <a:p>
            <a:pPr algn="r"/>
            <a:r>
              <a:rPr lang="en-US">
                <a:solidFill>
                  <a:srgbClr val="FFFFFF"/>
                </a:solidFill>
              </a:rPr>
              <a:t>Forces that stimulate change</a:t>
            </a:r>
            <a:endParaRPr lang="en-US" dirty="0">
              <a:solidFill>
                <a:srgbClr val="FFFFFF"/>
              </a:solid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723C51E-001B-4286-B8DB-E141DFBA751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8796" r="-2" b="3612"/>
          <a:stretch/>
        </p:blipFill>
        <p:spPr>
          <a:xfrm>
            <a:off x="245660" y="321733"/>
            <a:ext cx="5293729" cy="4107392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50991" y="321732"/>
            <a:ext cx="3251710" cy="6214534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21989" y="917725"/>
            <a:ext cx="2568554" cy="4852362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b="1" u="sng">
                <a:solidFill>
                  <a:srgbClr val="FFFFFF"/>
                </a:solidFill>
              </a:rPr>
              <a:t>Nature of the workforce</a:t>
            </a:r>
          </a:p>
          <a:p>
            <a:pPr marL="0" indent="0">
              <a:buNone/>
            </a:pPr>
            <a:endParaRPr lang="en-US">
              <a:solidFill>
                <a:srgbClr val="FFFFFF"/>
              </a:solidFill>
            </a:endParaRPr>
          </a:p>
          <a:p>
            <a:pPr marL="0" indent="0">
              <a:buNone/>
            </a:pPr>
            <a:r>
              <a:rPr lang="en-US">
                <a:solidFill>
                  <a:srgbClr val="FFFFFF"/>
                </a:solidFill>
              </a:rPr>
              <a:t>More cultural diversity</a:t>
            </a:r>
          </a:p>
          <a:p>
            <a:pPr marL="0" indent="0">
              <a:buNone/>
            </a:pPr>
            <a:endParaRPr lang="en-US">
              <a:solidFill>
                <a:srgbClr val="FFFFFF"/>
              </a:solidFill>
            </a:endParaRPr>
          </a:p>
          <a:p>
            <a:pPr marL="0" indent="0">
              <a:buNone/>
            </a:pPr>
            <a:r>
              <a:rPr lang="en-US">
                <a:solidFill>
                  <a:srgbClr val="FFFFFF"/>
                </a:solidFill>
              </a:rPr>
              <a:t>Aging population </a:t>
            </a:r>
          </a:p>
          <a:p>
            <a:pPr marL="0" indent="0">
              <a:buNone/>
            </a:pPr>
            <a:endParaRPr lang="en-US">
              <a:solidFill>
                <a:srgbClr val="FFFFFF"/>
              </a:solidFill>
            </a:endParaRPr>
          </a:p>
          <a:p>
            <a:pPr marL="0" indent="0">
              <a:buNone/>
            </a:pPr>
            <a:r>
              <a:rPr lang="en-US">
                <a:solidFill>
                  <a:srgbClr val="FFFFFF"/>
                </a:solidFill>
              </a:rPr>
              <a:t>Many new entrants with inadequate skills – computer, literacy, numerical </a:t>
            </a:r>
          </a:p>
        </p:txBody>
      </p:sp>
    </p:spTree>
    <p:extLst>
      <p:ext uri="{BB962C8B-B14F-4D97-AF65-F5344CB8AC3E}">
        <p14:creationId xmlns:p14="http://schemas.microsoft.com/office/powerpoint/2010/main" val="37723623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8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5659" y="4572000"/>
            <a:ext cx="5293730" cy="1964266"/>
          </a:xfrm>
          <a:prstGeom prst="rect">
            <a:avLst/>
          </a:prstGeom>
          <a:solidFill>
            <a:srgbClr val="427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893258-49A6-4E19-BC90-C1294C585C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3192" y="4767072"/>
            <a:ext cx="4945641" cy="1625210"/>
          </a:xfrm>
        </p:spPr>
        <p:txBody>
          <a:bodyPr>
            <a:normAutofit/>
          </a:bodyPr>
          <a:lstStyle/>
          <a:p>
            <a:pPr algn="r"/>
            <a:r>
              <a:rPr lang="en-US">
                <a:solidFill>
                  <a:srgbClr val="FFFFFF"/>
                </a:solidFill>
              </a:rPr>
              <a:t>Forces that Stimulate change</a:t>
            </a:r>
            <a:endParaRPr lang="en-GB">
              <a:solidFill>
                <a:srgbClr val="FFFFFF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D49125C-7073-4E9A-A401-39EB4834159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18" b="3"/>
          <a:stretch/>
        </p:blipFill>
        <p:spPr>
          <a:xfrm>
            <a:off x="245660" y="321733"/>
            <a:ext cx="5293729" cy="4107392"/>
          </a:xfrm>
          <a:prstGeom prst="rect">
            <a:avLst/>
          </a:prstGeom>
        </p:spPr>
      </p:pic>
      <p:sp>
        <p:nvSpPr>
          <p:cNvPr id="14" name="Rectangle 10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50991" y="321732"/>
            <a:ext cx="3251710" cy="6214534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E7C5D9-11E7-4DA5-AB6D-CACE1D5CD4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21989" y="917725"/>
            <a:ext cx="2568554" cy="4852362"/>
          </a:xfrm>
        </p:spPr>
        <p:txBody>
          <a:bodyPr anchor="ctr">
            <a:normAutofit/>
          </a:bodyPr>
          <a:lstStyle/>
          <a:p>
            <a:r>
              <a:rPr lang="en-GB" sz="2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Technology</a:t>
            </a:r>
          </a:p>
          <a:p>
            <a:endParaRPr lang="en-GB" sz="24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US" sz="2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Faster, cheaper and more mobile computers/tablets – sophisticated IT</a:t>
            </a:r>
          </a:p>
          <a:p>
            <a:pPr lvl="1"/>
            <a:endParaRPr lang="en-US" sz="20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US" sz="2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is the office/organization of the future going to look like?</a:t>
            </a:r>
          </a:p>
          <a:p>
            <a:pPr lvl="1"/>
            <a:endParaRPr lang="en-US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endParaRPr lang="en-GB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132927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20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5659" y="4572000"/>
            <a:ext cx="5293730" cy="196426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3192" y="4767072"/>
            <a:ext cx="4945641" cy="1625210"/>
          </a:xfrm>
        </p:spPr>
        <p:txBody>
          <a:bodyPr>
            <a:normAutofit/>
          </a:bodyPr>
          <a:lstStyle/>
          <a:p>
            <a:pPr algn="r"/>
            <a:r>
              <a:rPr lang="en-US">
                <a:solidFill>
                  <a:srgbClr val="FFFFFF"/>
                </a:solidFill>
              </a:rPr>
              <a:t>Forces that Stimulate Change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BF39A89-4BD1-4DEB-A4B9-42662A1E2E5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525" r="1" b="1"/>
          <a:stretch/>
        </p:blipFill>
        <p:spPr>
          <a:xfrm>
            <a:off x="245660" y="321733"/>
            <a:ext cx="5293729" cy="4107392"/>
          </a:xfrm>
          <a:prstGeom prst="rect">
            <a:avLst/>
          </a:prstGeom>
        </p:spPr>
      </p:pic>
      <p:sp>
        <p:nvSpPr>
          <p:cNvPr id="19" name="Rectangle 22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50991" y="321732"/>
            <a:ext cx="3251710" cy="6214534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Content Placeholder 2"/>
          <p:cNvSpPr>
            <a:spLocks noGrp="1"/>
          </p:cNvSpPr>
          <p:nvPr>
            <p:ph idx="1"/>
          </p:nvPr>
        </p:nvSpPr>
        <p:spPr>
          <a:xfrm>
            <a:off x="6021989" y="917725"/>
            <a:ext cx="2568554" cy="4852362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b="1" u="sng">
                <a:solidFill>
                  <a:srgbClr val="FFFFFF"/>
                </a:solidFill>
              </a:rPr>
              <a:t>Economic Shocks</a:t>
            </a:r>
            <a:endParaRPr lang="en-US">
              <a:solidFill>
                <a:srgbClr val="FFFFFF"/>
              </a:solidFill>
            </a:endParaRPr>
          </a:p>
          <a:p>
            <a:pPr marL="0" indent="0">
              <a:buNone/>
            </a:pPr>
            <a:endParaRPr lang="en-US">
              <a:solidFill>
                <a:srgbClr val="FFFFFF"/>
              </a:solidFill>
            </a:endParaRPr>
          </a:p>
          <a:p>
            <a:pPr marL="0" indent="0">
              <a:buNone/>
            </a:pPr>
            <a:r>
              <a:rPr lang="en-US">
                <a:solidFill>
                  <a:srgbClr val="FFFFFF"/>
                </a:solidFill>
              </a:rPr>
              <a:t>Volatility of stock markets</a:t>
            </a:r>
          </a:p>
          <a:p>
            <a:pPr marL="0" indent="0">
              <a:buNone/>
            </a:pPr>
            <a:r>
              <a:rPr lang="en-US">
                <a:solidFill>
                  <a:srgbClr val="FFFFFF"/>
                </a:solidFill>
              </a:rPr>
              <a:t>Low interest rates / high inflation</a:t>
            </a:r>
          </a:p>
          <a:p>
            <a:pPr marL="0" indent="0">
              <a:buNone/>
            </a:pPr>
            <a:r>
              <a:rPr lang="en-US">
                <a:solidFill>
                  <a:srgbClr val="FFFFFF"/>
                </a:solidFill>
              </a:rPr>
              <a:t>Immigration in high-and-low-skill jobs</a:t>
            </a:r>
          </a:p>
          <a:p>
            <a:pPr marL="0" indent="0">
              <a:buNone/>
            </a:pPr>
            <a:r>
              <a:rPr lang="en-US">
                <a:solidFill>
                  <a:srgbClr val="FFFFFF"/>
                </a:solidFill>
              </a:rPr>
              <a:t>Skyrocketing energy costs</a:t>
            </a:r>
          </a:p>
          <a:p>
            <a:pPr marL="0" indent="0">
              <a:buNone/>
            </a:pPr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7351328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5E63B663-D402-46E2-A0BC-2A148BDD5EF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0621" r="19593" b="6951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19" name="Rectangle 14">
            <a:extLst>
              <a:ext uri="{FF2B5EF4-FFF2-40B4-BE49-F238E27FC236}">
                <a16:creationId xmlns:a16="http://schemas.microsoft.com/office/drawing/2014/main" id="{57D175FC-84CC-4D12-A5E2-FA27D934E9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664198" cy="6858000"/>
          </a:xfrm>
          <a:prstGeom prst="rect">
            <a:avLst/>
          </a:prstGeom>
          <a:solidFill>
            <a:srgbClr val="FFFFFF">
              <a:alpha val="9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8096" y="585216"/>
            <a:ext cx="4550112" cy="1499616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000000"/>
                </a:solidFill>
              </a:rPr>
              <a:t>Forces that Stimulate Change</a:t>
            </a:r>
          </a:p>
        </p:txBody>
      </p:sp>
      <p:cxnSp>
        <p:nvCxnSpPr>
          <p:cNvPr id="20" name="Straight Connector 16">
            <a:extLst>
              <a:ext uri="{FF2B5EF4-FFF2-40B4-BE49-F238E27FC236}">
                <a16:creationId xmlns:a16="http://schemas.microsoft.com/office/drawing/2014/main" id="{8AC38328-2D50-4DDB-BD20-28DE12E499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5715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8096" y="2286000"/>
            <a:ext cx="4550112" cy="402336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b="1" u="sng">
                <a:solidFill>
                  <a:srgbClr val="000000"/>
                </a:solidFill>
              </a:rPr>
              <a:t>Competition</a:t>
            </a:r>
          </a:p>
          <a:p>
            <a:pPr marL="0" indent="0">
              <a:buNone/>
            </a:pPr>
            <a:endParaRPr lang="en-US">
              <a:solidFill>
                <a:srgbClr val="000000"/>
              </a:solidFill>
            </a:endParaRPr>
          </a:p>
          <a:p>
            <a:pPr marL="0" indent="0">
              <a:buNone/>
            </a:pPr>
            <a:r>
              <a:rPr lang="en-US">
                <a:solidFill>
                  <a:srgbClr val="000000"/>
                </a:solidFill>
              </a:rPr>
              <a:t>Global competitors </a:t>
            </a:r>
          </a:p>
          <a:p>
            <a:pPr marL="0" indent="0">
              <a:buNone/>
            </a:pPr>
            <a:r>
              <a:rPr lang="en-US">
                <a:solidFill>
                  <a:srgbClr val="000000"/>
                </a:solidFill>
              </a:rPr>
              <a:t>Entrepreneurs</a:t>
            </a:r>
          </a:p>
          <a:p>
            <a:pPr marL="0" indent="0">
              <a:buNone/>
            </a:pPr>
            <a:r>
              <a:rPr lang="en-US">
                <a:solidFill>
                  <a:srgbClr val="000000"/>
                </a:solidFill>
              </a:rPr>
              <a:t>Mergers and consolidations</a:t>
            </a:r>
          </a:p>
          <a:p>
            <a:pPr marL="0" indent="0">
              <a:buNone/>
            </a:pPr>
            <a:r>
              <a:rPr lang="en-US">
                <a:solidFill>
                  <a:srgbClr val="000000"/>
                </a:solidFill>
              </a:rPr>
              <a:t>Short product lifespan</a:t>
            </a:r>
          </a:p>
          <a:p>
            <a:pPr marL="0" indent="0">
              <a:buNone/>
            </a:pPr>
            <a:r>
              <a:rPr lang="en-US">
                <a:solidFill>
                  <a:srgbClr val="000000"/>
                </a:solidFill>
              </a:rPr>
              <a:t>Growth of e-commerce</a:t>
            </a:r>
          </a:p>
        </p:txBody>
      </p:sp>
    </p:spTree>
    <p:extLst>
      <p:ext uri="{BB962C8B-B14F-4D97-AF65-F5344CB8AC3E}">
        <p14:creationId xmlns:p14="http://schemas.microsoft.com/office/powerpoint/2010/main" val="282008079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5659" y="4572000"/>
            <a:ext cx="5293730" cy="1964266"/>
          </a:xfrm>
          <a:prstGeom prst="rect">
            <a:avLst/>
          </a:prstGeom>
          <a:solidFill>
            <a:srgbClr val="6E645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3192" y="4767072"/>
            <a:ext cx="4945641" cy="1625210"/>
          </a:xfrm>
        </p:spPr>
        <p:txBody>
          <a:bodyPr>
            <a:normAutofit/>
          </a:bodyPr>
          <a:lstStyle/>
          <a:p>
            <a:pPr algn="r"/>
            <a:r>
              <a:rPr lang="en-US">
                <a:solidFill>
                  <a:srgbClr val="FFFFFF"/>
                </a:solidFill>
              </a:rPr>
              <a:t>Forces that Stimulate Change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ACC8B59-7CBD-4FCF-944B-2AB52F96F84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2409" r="-2" b="10581"/>
          <a:stretch/>
        </p:blipFill>
        <p:spPr>
          <a:xfrm>
            <a:off x="245660" y="321733"/>
            <a:ext cx="5293729" cy="4107392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50991" y="321732"/>
            <a:ext cx="3251710" cy="6214534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21989" y="917725"/>
            <a:ext cx="2568554" cy="4852362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b="1" u="sng">
                <a:solidFill>
                  <a:srgbClr val="FFFFFF"/>
                </a:solidFill>
              </a:rPr>
              <a:t>Social Trends</a:t>
            </a:r>
          </a:p>
          <a:p>
            <a:pPr marL="0" indent="0">
              <a:buNone/>
            </a:pPr>
            <a:endParaRPr lang="en-US">
              <a:solidFill>
                <a:srgbClr val="FFFFFF"/>
              </a:solidFill>
            </a:endParaRPr>
          </a:p>
          <a:p>
            <a:pPr marL="0" indent="0">
              <a:buNone/>
            </a:pPr>
            <a:r>
              <a:rPr lang="en-US">
                <a:solidFill>
                  <a:srgbClr val="FFFFFF"/>
                </a:solidFill>
              </a:rPr>
              <a:t>Internet chat rooms</a:t>
            </a:r>
          </a:p>
          <a:p>
            <a:pPr marL="0" indent="0">
              <a:buNone/>
            </a:pPr>
            <a:r>
              <a:rPr lang="en-US">
                <a:solidFill>
                  <a:srgbClr val="FFFFFF"/>
                </a:solidFill>
              </a:rPr>
              <a:t>Retirement of baby boomers</a:t>
            </a:r>
          </a:p>
          <a:p>
            <a:pPr marL="0" indent="0">
              <a:buNone/>
            </a:pPr>
            <a:r>
              <a:rPr lang="en-US">
                <a:solidFill>
                  <a:srgbClr val="FFFFFF"/>
                </a:solidFill>
              </a:rPr>
              <a:t>Rise in discount and ‘big box’ retailers</a:t>
            </a:r>
          </a:p>
          <a:p>
            <a:pPr marL="0" indent="0">
              <a:buNone/>
            </a:pPr>
            <a:r>
              <a:rPr lang="en-US">
                <a:solidFill>
                  <a:srgbClr val="FFFFFF"/>
                </a:solidFill>
              </a:rPr>
              <a:t>Generation X</a:t>
            </a:r>
          </a:p>
          <a:p>
            <a:pPr marL="0" indent="0">
              <a:buNone/>
            </a:pPr>
            <a:r>
              <a:rPr lang="en-US">
                <a:solidFill>
                  <a:srgbClr val="FFFFFF"/>
                </a:solidFill>
              </a:rPr>
              <a:t>Piercing/tattoos</a:t>
            </a:r>
          </a:p>
        </p:txBody>
      </p:sp>
    </p:spTree>
    <p:extLst>
      <p:ext uri="{BB962C8B-B14F-4D97-AF65-F5344CB8AC3E}">
        <p14:creationId xmlns:p14="http://schemas.microsoft.com/office/powerpoint/2010/main" val="114247762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Rectangle 136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5659" y="4572000"/>
            <a:ext cx="5293730" cy="1964266"/>
          </a:xfrm>
          <a:prstGeom prst="rect">
            <a:avLst/>
          </a:prstGeom>
          <a:solidFill>
            <a:srgbClr val="374C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3192" y="4767072"/>
            <a:ext cx="4945641" cy="1625210"/>
          </a:xfrm>
        </p:spPr>
        <p:txBody>
          <a:bodyPr>
            <a:normAutofit/>
          </a:bodyPr>
          <a:lstStyle/>
          <a:p>
            <a:pPr algn="r"/>
            <a:r>
              <a:rPr lang="en-US" dirty="0">
                <a:solidFill>
                  <a:srgbClr val="FFFFFF"/>
                </a:solidFill>
              </a:rPr>
              <a:t>Forces that Stimulate Change</a:t>
            </a:r>
            <a:endParaRPr lang="en-US">
              <a:solidFill>
                <a:srgbClr val="FFFFFF"/>
              </a:solidFill>
            </a:endParaRPr>
          </a:p>
        </p:txBody>
      </p:sp>
      <p:pic>
        <p:nvPicPr>
          <p:cNvPr id="2052" name="Picture 4" descr="See the source image">
            <a:extLst>
              <a:ext uri="{FF2B5EF4-FFF2-40B4-BE49-F238E27FC236}">
                <a16:creationId xmlns:a16="http://schemas.microsoft.com/office/drawing/2014/main" id="{FA55350D-EFCE-4F60-9959-6A76702CB93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3968" b="-3"/>
          <a:stretch/>
        </p:blipFill>
        <p:spPr bwMode="auto">
          <a:xfrm>
            <a:off x="245660" y="321733"/>
            <a:ext cx="5293729" cy="4107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9" name="Rectangle 138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50991" y="321732"/>
            <a:ext cx="3251710" cy="6214534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21989" y="917725"/>
            <a:ext cx="2568554" cy="4852362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1900" b="1" u="sng">
                <a:solidFill>
                  <a:srgbClr val="FFFFFF"/>
                </a:solidFill>
              </a:rPr>
              <a:t>World Politics</a:t>
            </a:r>
          </a:p>
          <a:p>
            <a:pPr marL="0" indent="0">
              <a:buNone/>
            </a:pPr>
            <a:endParaRPr lang="en-US" sz="1900">
              <a:solidFill>
                <a:srgbClr val="FFFFFF"/>
              </a:solidFill>
            </a:endParaRPr>
          </a:p>
          <a:p>
            <a:pPr marL="0" indent="0">
              <a:buNone/>
            </a:pPr>
            <a:r>
              <a:rPr lang="en-US" sz="1900">
                <a:solidFill>
                  <a:srgbClr val="FFFFFF"/>
                </a:solidFill>
              </a:rPr>
              <a:t>Wars</a:t>
            </a:r>
          </a:p>
          <a:p>
            <a:pPr marL="0" indent="0">
              <a:buNone/>
            </a:pPr>
            <a:r>
              <a:rPr lang="en-US" sz="1900">
                <a:solidFill>
                  <a:srgbClr val="FFFFFF"/>
                </a:solidFill>
              </a:rPr>
              <a:t>Terrorism</a:t>
            </a:r>
          </a:p>
          <a:p>
            <a:pPr marL="0" indent="0">
              <a:buNone/>
            </a:pPr>
            <a:r>
              <a:rPr lang="en-US" sz="1900">
                <a:solidFill>
                  <a:srgbClr val="FFFFFF"/>
                </a:solidFill>
              </a:rPr>
              <a:t>Rise in Power of China</a:t>
            </a:r>
          </a:p>
          <a:p>
            <a:pPr marL="0" indent="0">
              <a:buNone/>
            </a:pPr>
            <a:r>
              <a:rPr lang="en-US" sz="1900">
                <a:solidFill>
                  <a:srgbClr val="FFFFFF"/>
                </a:solidFill>
              </a:rPr>
              <a:t>Break up of the Soviet Union</a:t>
            </a:r>
          </a:p>
          <a:p>
            <a:pPr marL="0" indent="0">
              <a:buNone/>
            </a:pPr>
            <a:r>
              <a:rPr lang="en-US" sz="1900">
                <a:solidFill>
                  <a:srgbClr val="FFFFFF"/>
                </a:solidFill>
              </a:rPr>
              <a:t>911 (New York)</a:t>
            </a:r>
          </a:p>
          <a:p>
            <a:pPr marL="0" indent="0">
              <a:buNone/>
            </a:pPr>
            <a:r>
              <a:rPr lang="en-US" sz="1900">
                <a:solidFill>
                  <a:srgbClr val="FFFFFF"/>
                </a:solidFill>
              </a:rPr>
              <a:t>9/11 Berlin Wall (fall of communism)</a:t>
            </a:r>
          </a:p>
          <a:p>
            <a:pPr marL="0" indent="0">
              <a:buNone/>
            </a:pPr>
            <a:r>
              <a:rPr lang="en-US" sz="1900">
                <a:solidFill>
                  <a:srgbClr val="FFFFFF"/>
                </a:solidFill>
              </a:rPr>
              <a:t>India commerce rise</a:t>
            </a:r>
          </a:p>
          <a:p>
            <a:pPr marL="0" indent="0">
              <a:buNone/>
            </a:pPr>
            <a:r>
              <a:rPr lang="en-US" sz="1900">
                <a:solidFill>
                  <a:srgbClr val="FFFFFF"/>
                </a:solidFill>
              </a:rPr>
              <a:t>Brexit</a:t>
            </a:r>
          </a:p>
        </p:txBody>
      </p:sp>
    </p:spTree>
    <p:extLst>
      <p:ext uri="{BB962C8B-B14F-4D97-AF65-F5344CB8AC3E}">
        <p14:creationId xmlns:p14="http://schemas.microsoft.com/office/powerpoint/2010/main" val="329453452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5659" y="4572000"/>
            <a:ext cx="5293730" cy="1964266"/>
          </a:xfrm>
          <a:prstGeom prst="rect">
            <a:avLst/>
          </a:prstGeom>
          <a:solidFill>
            <a:srgbClr val="23806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3192" y="4767072"/>
            <a:ext cx="4945641" cy="1625210"/>
          </a:xfrm>
        </p:spPr>
        <p:txBody>
          <a:bodyPr>
            <a:normAutofit/>
          </a:bodyPr>
          <a:lstStyle/>
          <a:p>
            <a:pPr algn="r"/>
            <a:r>
              <a:rPr lang="en-GB" sz="3100" dirty="0">
                <a:solidFill>
                  <a:srgbClr val="FFFFFF"/>
                </a:solidFill>
              </a:rPr>
              <a:t>How work has changed - The production line </a:t>
            </a:r>
            <a:br>
              <a:rPr lang="en-GB" sz="3100" dirty="0">
                <a:solidFill>
                  <a:srgbClr val="FFFFFF"/>
                </a:solidFill>
              </a:rPr>
            </a:br>
            <a:br>
              <a:rPr lang="en-GB" sz="3100" dirty="0">
                <a:solidFill>
                  <a:srgbClr val="FFFFFF"/>
                </a:solidFill>
              </a:rPr>
            </a:br>
            <a:endParaRPr lang="en-GB" sz="3100" dirty="0">
              <a:solidFill>
                <a:srgbClr val="FFFFFF"/>
              </a:solidFill>
            </a:endParaRPr>
          </a:p>
        </p:txBody>
      </p:sp>
      <p:pic>
        <p:nvPicPr>
          <p:cNvPr id="3074" name="Picture 2" descr="See the source image">
            <a:extLst>
              <a:ext uri="{FF2B5EF4-FFF2-40B4-BE49-F238E27FC236}">
                <a16:creationId xmlns:a16="http://schemas.microsoft.com/office/drawing/2014/main" id="{3FB4E189-022E-46CC-85F8-254BC70786A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16" r="13587"/>
          <a:stretch/>
        </p:blipFill>
        <p:spPr bwMode="auto">
          <a:xfrm>
            <a:off x="245660" y="321733"/>
            <a:ext cx="5293729" cy="4107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3" name="Rectangle 72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50991" y="321732"/>
            <a:ext cx="3251710" cy="6214534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21989" y="1052736"/>
            <a:ext cx="2568554" cy="5339545"/>
          </a:xfrm>
        </p:spPr>
        <p:txBody>
          <a:bodyPr anchor="ctr">
            <a:normAutofit fontScale="92500" lnSpcReduction="10000"/>
          </a:bodyPr>
          <a:lstStyle/>
          <a:p>
            <a:pPr marL="0" indent="0">
              <a:buNone/>
            </a:pPr>
            <a:r>
              <a:rPr lang="en-GB" sz="17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production line originated at the Ford Motor Company and resulted in the development of workers and the increase in their skills set.   Since then, the production has evolved </a:t>
            </a:r>
          </a:p>
          <a:p>
            <a:pPr marL="0" indent="0">
              <a:buNone/>
            </a:pPr>
            <a:r>
              <a:rPr lang="en-GB" sz="1600" dirty="0">
                <a:hlinkClick r:id="rId4"/>
              </a:rPr>
              <a:t>An uttana.com Video: Henry Ford and His Mass Production Line - YouTube</a:t>
            </a:r>
            <a:endParaRPr lang="en-GB" sz="17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  <a:hlinkClick r:id="rId5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marL="0" indent="0">
              <a:buNone/>
            </a:pPr>
            <a:endParaRPr lang="en-GB" sz="17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7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work has changed – the production line</a:t>
            </a:r>
            <a:br>
              <a:rPr lang="en-GB" sz="17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7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https://www.youtube.com/watch?v=NkQ58I53mjk</a:t>
            </a:r>
            <a:endParaRPr lang="en-GB" sz="17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7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7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human – AI collaboration</a:t>
            </a:r>
          </a:p>
          <a:p>
            <a:r>
              <a:rPr lang="en-GB" sz="17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https://www.youtube.com/watch?v=Fo6pWIi-Ixo</a:t>
            </a:r>
            <a:endParaRPr lang="en-GB" sz="17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700" dirty="0">
              <a:solidFill>
                <a:srgbClr val="FFFFFF"/>
              </a:solidFill>
            </a:endParaRPr>
          </a:p>
          <a:p>
            <a:endParaRPr lang="en-GB" sz="17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641731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75B6D3-1D01-48DB-9FAB-46878D87D3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itchFamily="34" charset="0"/>
                <a:cs typeface="Arial" pitchFamily="34" charset="0"/>
              </a:rPr>
              <a:t>Types of change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C3425D-3031-41B4-8BF5-4EA10BC505C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Top-down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8587274-EF01-4379-8395-30509F41890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spcAft>
                <a:spcPct val="30000"/>
              </a:spcAft>
              <a:buClr>
                <a:schemeClr val="hlink"/>
              </a:buClr>
              <a:buSzPct val="85000"/>
            </a:pP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Implemented by managers at a high level in organization</a:t>
            </a:r>
          </a:p>
          <a:p>
            <a:pPr>
              <a:spcAft>
                <a:spcPct val="30000"/>
              </a:spcAft>
              <a:buClr>
                <a:schemeClr val="hlink"/>
              </a:buClr>
              <a:buSzPct val="85000"/>
            </a:pP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Result of radical restructuring &amp; re-engineering</a:t>
            </a:r>
          </a:p>
          <a:p>
            <a:pPr>
              <a:spcAft>
                <a:spcPct val="30000"/>
              </a:spcAft>
              <a:buClr>
                <a:schemeClr val="hlink"/>
              </a:buClr>
              <a:buSzPct val="85000"/>
            </a:pP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More resistance</a:t>
            </a:r>
          </a:p>
          <a:p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F8CDCFA-17A7-418C-8768-00DB1C20ED3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Bottom-up</a:t>
            </a:r>
          </a:p>
          <a:p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09DE03C-6183-418A-B3FE-32F090850E89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>
              <a:spcAft>
                <a:spcPct val="30000"/>
              </a:spcAft>
              <a:buClr>
                <a:schemeClr val="hlink"/>
              </a:buClr>
              <a:buSzPct val="85000"/>
            </a:pP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Implemented by employees at low levels and rises over time</a:t>
            </a:r>
          </a:p>
          <a:p>
            <a:pPr>
              <a:spcAft>
                <a:spcPct val="30000"/>
              </a:spcAft>
              <a:buClr>
                <a:schemeClr val="hlink"/>
              </a:buClr>
              <a:buSzPct val="85000"/>
            </a:pP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All levels involved in change process</a:t>
            </a:r>
          </a:p>
          <a:p>
            <a:pPr>
              <a:spcAft>
                <a:spcPct val="30000"/>
              </a:spcAft>
              <a:buClr>
                <a:schemeClr val="hlink"/>
              </a:buClr>
              <a:buSzPct val="85000"/>
            </a:pP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Less resistance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0991617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>
            <a:extLst>
              <a:ext uri="{FF2B5EF4-FFF2-40B4-BE49-F238E27FC236}">
                <a16:creationId xmlns:a16="http://schemas.microsoft.com/office/drawing/2014/main" id="{5336DF65-6CD5-4C63-AA1A-5BD2F41E604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768096" y="585216"/>
            <a:ext cx="7290054" cy="1499616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b="1">
                <a:solidFill>
                  <a:schemeClr val="tx1"/>
                </a:solidFill>
              </a:rPr>
              <a:t>Approaches to Change</a:t>
            </a:r>
          </a:p>
        </p:txBody>
      </p:sp>
      <p:cxnSp>
        <p:nvCxnSpPr>
          <p:cNvPr id="79" name="Straight Connector 78">
            <a:extLst>
              <a:ext uri="{FF2B5EF4-FFF2-40B4-BE49-F238E27FC236}">
                <a16:creationId xmlns:a16="http://schemas.microsoft.com/office/drawing/2014/main" id="{5ECB1430-5CD1-470D-8F0F-7EDE4C7902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571500" y="826324"/>
            <a:ext cx="0" cy="914400"/>
          </a:xfrm>
          <a:prstGeom prst="line">
            <a:avLst/>
          </a:prstGeom>
          <a:ln w="19050">
            <a:solidFill>
              <a:schemeClr val="tx1">
                <a:alpha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0185" name="Rectangle 3">
            <a:extLst>
              <a:ext uri="{FF2B5EF4-FFF2-40B4-BE49-F238E27FC236}">
                <a16:creationId xmlns:a16="http://schemas.microsoft.com/office/drawing/2014/main" id="{88210BB1-BA0A-4200-B482-9F3F17C5890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66378753"/>
              </p:ext>
            </p:extLst>
          </p:nvPr>
        </p:nvGraphicFramePr>
        <p:xfrm>
          <a:off x="971600" y="2249424"/>
          <a:ext cx="7290054" cy="40233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Rectangle 73">
            <a:extLst>
              <a:ext uri="{FF2B5EF4-FFF2-40B4-BE49-F238E27FC236}">
                <a16:creationId xmlns:a16="http://schemas.microsoft.com/office/drawing/2014/main" id="{3A8EC506-B1DA-46A1-B44D-774E68468E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6" name="Oval 5">
            <a:extLst>
              <a:ext uri="{FF2B5EF4-FFF2-40B4-BE49-F238E27FC236}">
                <a16:creationId xmlns:a16="http://schemas.microsoft.com/office/drawing/2014/main" id="{BFF30785-305E-45D7-984F-5AA93D3CA5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78" name="Straight Connector 77">
            <a:extLst>
              <a:ext uri="{FF2B5EF4-FFF2-40B4-BE49-F238E27FC236}">
                <a16:creationId xmlns:a16="http://schemas.microsoft.com/office/drawing/2014/main" id="{15E01FA5-D766-43CA-A83D-E7CF3F04E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6290132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868" name="Rectangle 4">
            <a:extLst>
              <a:ext uri="{FF2B5EF4-FFF2-40B4-BE49-F238E27FC236}">
                <a16:creationId xmlns:a16="http://schemas.microsoft.com/office/drawing/2014/main" id="{75CE3A42-26F0-4090-9F12-99D779866A2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42900" y="4960137"/>
            <a:ext cx="5829300" cy="146304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 fontAlgn="auto">
              <a:spcAft>
                <a:spcPts val="0"/>
              </a:spcAft>
              <a:defRPr/>
            </a:pPr>
            <a:r>
              <a:rPr lang="en-US" sz="5000" kern="1200" cap="all" spc="200" baseline="0" dirty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  <a:ea typeface="+mj-ea"/>
                <a:cs typeface="+mj-cs"/>
              </a:rPr>
              <a:t>Lewin three step change process</a:t>
            </a:r>
          </a:p>
        </p:txBody>
      </p:sp>
      <p:sp useBgFill="1">
        <p:nvSpPr>
          <p:cNvPr id="80" name="Rectangle 79">
            <a:extLst>
              <a:ext uri="{FF2B5EF4-FFF2-40B4-BE49-F238E27FC236}">
                <a16:creationId xmlns:a16="http://schemas.microsoft.com/office/drawing/2014/main" id="{C6D18C07-B1F9-42F0-8956-B88FC37A67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4572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6627" name="Picture 5">
            <a:extLst>
              <a:ext uri="{FF2B5EF4-FFF2-40B4-BE49-F238E27FC236}">
                <a16:creationId xmlns:a16="http://schemas.microsoft.com/office/drawing/2014/main" id="{EAE446B1-E418-47CD-8A0E-379FA50ED4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75707" y="1611333"/>
            <a:ext cx="8188233" cy="19894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0F7DAD-822A-44CD-B120-9F16DD9CDB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b="1">
                <a:latin typeface="Arial" pitchFamily="34" charset="0"/>
                <a:cs typeface="Arial" pitchFamily="34" charset="0"/>
              </a:rPr>
              <a:t>Kotter’s model</a:t>
            </a:r>
          </a:p>
        </p:txBody>
      </p:sp>
      <p:graphicFrame>
        <p:nvGraphicFramePr>
          <p:cNvPr id="27653" name="Content Placeholder 2">
            <a:extLst>
              <a:ext uri="{FF2B5EF4-FFF2-40B4-BE49-F238E27FC236}">
                <a16:creationId xmlns:a16="http://schemas.microsoft.com/office/drawing/2014/main" id="{BDDA9854-5BEF-42DA-9AB8-F910458A8C58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88231" y="2331497"/>
          <a:ext cx="7203281" cy="372322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9632" y="274638"/>
            <a:ext cx="7598648" cy="796908"/>
          </a:xfrm>
        </p:spPr>
        <p:txBody>
          <a:bodyPr/>
          <a:lstStyle/>
          <a:p>
            <a:r>
              <a:rPr lang="en-GB" b="1" dirty="0">
                <a:solidFill>
                  <a:schemeClr val="tx1"/>
                </a:solidFill>
              </a:rPr>
              <a:t>Force-Field Theory (</a:t>
            </a:r>
            <a:r>
              <a:rPr lang="en-GB" b="1" dirty="0" err="1">
                <a:solidFill>
                  <a:schemeClr val="tx1"/>
                </a:solidFill>
              </a:rPr>
              <a:t>Lewin</a:t>
            </a:r>
            <a:r>
              <a:rPr lang="en-GB" b="1" dirty="0">
                <a:solidFill>
                  <a:schemeClr val="tx1"/>
                </a:solidFill>
              </a:rPr>
              <a:t>, 1951)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214282" y="1357298"/>
            <a:ext cx="864399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/>
              <a:t>Forces Resisting Change / Maintaining the Status Quo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71472" y="3071810"/>
            <a:ext cx="82153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_____________________________________________________________________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500034" y="4714884"/>
            <a:ext cx="835824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/>
              <a:t>Forces for Change</a:t>
            </a:r>
          </a:p>
        </p:txBody>
      </p:sp>
      <p:cxnSp>
        <p:nvCxnSpPr>
          <p:cNvPr id="9" name="Straight Arrow Connector 8"/>
          <p:cNvCxnSpPr/>
          <p:nvPr/>
        </p:nvCxnSpPr>
        <p:spPr>
          <a:xfrm rot="5400000">
            <a:off x="1215208" y="2713826"/>
            <a:ext cx="857256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/>
          <p:cNvCxnSpPr/>
          <p:nvPr/>
        </p:nvCxnSpPr>
        <p:spPr>
          <a:xfrm rot="5400000">
            <a:off x="4144166" y="2713826"/>
            <a:ext cx="857256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/>
          <p:cNvCxnSpPr/>
          <p:nvPr/>
        </p:nvCxnSpPr>
        <p:spPr>
          <a:xfrm rot="5400000">
            <a:off x="5144298" y="2713826"/>
            <a:ext cx="857256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/>
          <p:cNvCxnSpPr/>
          <p:nvPr/>
        </p:nvCxnSpPr>
        <p:spPr>
          <a:xfrm rot="5400000">
            <a:off x="6144430" y="2713826"/>
            <a:ext cx="857256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/>
          <p:cNvCxnSpPr/>
          <p:nvPr/>
        </p:nvCxnSpPr>
        <p:spPr>
          <a:xfrm rot="5400000">
            <a:off x="7216000" y="2713826"/>
            <a:ext cx="857256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/>
          <p:cNvCxnSpPr/>
          <p:nvPr/>
        </p:nvCxnSpPr>
        <p:spPr>
          <a:xfrm rot="5400000">
            <a:off x="3144034" y="2713826"/>
            <a:ext cx="857256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/>
          <p:cNvCxnSpPr/>
          <p:nvPr/>
        </p:nvCxnSpPr>
        <p:spPr>
          <a:xfrm rot="5400000">
            <a:off x="2143902" y="2713826"/>
            <a:ext cx="857256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/>
          <p:cNvCxnSpPr/>
          <p:nvPr/>
        </p:nvCxnSpPr>
        <p:spPr>
          <a:xfrm rot="5400000" flipH="1" flipV="1">
            <a:off x="1215208" y="3928272"/>
            <a:ext cx="857256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/>
          <p:cNvCxnSpPr/>
          <p:nvPr/>
        </p:nvCxnSpPr>
        <p:spPr>
          <a:xfrm rot="5400000" flipH="1" flipV="1">
            <a:off x="2178827" y="3893347"/>
            <a:ext cx="785818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/>
          <p:cNvCxnSpPr/>
          <p:nvPr/>
        </p:nvCxnSpPr>
        <p:spPr>
          <a:xfrm rot="5400000" flipH="1" flipV="1">
            <a:off x="3179753" y="3893347"/>
            <a:ext cx="785024" cy="79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/>
          <p:cNvCxnSpPr/>
          <p:nvPr/>
        </p:nvCxnSpPr>
        <p:spPr>
          <a:xfrm rot="5400000" flipH="1" flipV="1">
            <a:off x="4179885" y="3963991"/>
            <a:ext cx="785818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/>
          <p:cNvCxnSpPr/>
          <p:nvPr/>
        </p:nvCxnSpPr>
        <p:spPr>
          <a:xfrm rot="5400000" flipH="1" flipV="1">
            <a:off x="5179223" y="3964785"/>
            <a:ext cx="785818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/>
          <p:cNvCxnSpPr/>
          <p:nvPr/>
        </p:nvCxnSpPr>
        <p:spPr>
          <a:xfrm rot="5400000" flipH="1" flipV="1">
            <a:off x="6180149" y="3963991"/>
            <a:ext cx="785818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/>
          <p:cNvCxnSpPr/>
          <p:nvPr/>
        </p:nvCxnSpPr>
        <p:spPr>
          <a:xfrm rot="5400000" flipH="1" flipV="1">
            <a:off x="7251719" y="3963991"/>
            <a:ext cx="785818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03648" y="142852"/>
            <a:ext cx="7454632" cy="785818"/>
          </a:xfrm>
        </p:spPr>
        <p:txBody>
          <a:bodyPr/>
          <a:lstStyle/>
          <a:p>
            <a:r>
              <a:rPr lang="en-GB" b="1" dirty="0">
                <a:solidFill>
                  <a:schemeClr val="tx1"/>
                </a:solidFill>
              </a:rPr>
              <a:t>Applying Force-Field Analysis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14282" y="1000108"/>
            <a:ext cx="87154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Forces Resisting Change / Maintaining the Status Quo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00034" y="1714488"/>
            <a:ext cx="150019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Individual fears about job security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143108" y="1643050"/>
            <a:ext cx="185738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Staff contentment with current system of work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4214810" y="1643050"/>
            <a:ext cx="264320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Trade Union suspicions that changes will be used to enforce redundancies and/or reduce pay levels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858016" y="1571612"/>
            <a:ext cx="185738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Middle management anxieties concerning implementation of the changes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714348" y="3643314"/>
            <a:ext cx="79296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___________________________________________________________________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214282" y="4357694"/>
            <a:ext cx="278608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Senior management’s desire to achieve cost competitiveness and survival of business by enhancing technology and broadening staff skills / responsibilities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3000364" y="4429132"/>
            <a:ext cx="242889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Existence of competitors ready and willing to take over the company’s customers / business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5786446" y="4500570"/>
            <a:ext cx="157163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Concern of all staff regarding survival of the business / their jobs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7572396" y="4429132"/>
            <a:ext cx="135732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Prospects of multi-skilling attractive to many staff</a:t>
            </a:r>
          </a:p>
        </p:txBody>
      </p:sp>
      <p:cxnSp>
        <p:nvCxnSpPr>
          <p:cNvPr id="15" name="Straight Arrow Connector 14"/>
          <p:cNvCxnSpPr/>
          <p:nvPr/>
        </p:nvCxnSpPr>
        <p:spPr>
          <a:xfrm rot="5400000">
            <a:off x="750861" y="3106735"/>
            <a:ext cx="928694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/>
          <p:cNvCxnSpPr>
            <a:stCxn id="6" idx="2"/>
          </p:cNvCxnSpPr>
          <p:nvPr/>
        </p:nvCxnSpPr>
        <p:spPr>
          <a:xfrm rot="5400000">
            <a:off x="2640492" y="2997690"/>
            <a:ext cx="862620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/>
          <p:cNvCxnSpPr/>
          <p:nvPr/>
        </p:nvCxnSpPr>
        <p:spPr>
          <a:xfrm rot="5400000">
            <a:off x="5108579" y="3249611"/>
            <a:ext cx="785818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Arrow Connector 28"/>
          <p:cNvCxnSpPr>
            <a:stCxn id="8" idx="2"/>
          </p:cNvCxnSpPr>
          <p:nvPr/>
        </p:nvCxnSpPr>
        <p:spPr>
          <a:xfrm rot="5400000">
            <a:off x="7663741" y="3448907"/>
            <a:ext cx="245938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Arrow Connector 30"/>
          <p:cNvCxnSpPr/>
          <p:nvPr/>
        </p:nvCxnSpPr>
        <p:spPr>
          <a:xfrm rot="5400000" flipH="1" flipV="1">
            <a:off x="1465241" y="4106867"/>
            <a:ext cx="357190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Arrow Connector 32"/>
          <p:cNvCxnSpPr/>
          <p:nvPr/>
        </p:nvCxnSpPr>
        <p:spPr>
          <a:xfrm rot="5400000" flipH="1" flipV="1">
            <a:off x="4001290" y="4142586"/>
            <a:ext cx="428628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Arrow Connector 34"/>
          <p:cNvCxnSpPr/>
          <p:nvPr/>
        </p:nvCxnSpPr>
        <p:spPr>
          <a:xfrm rot="5400000" flipH="1" flipV="1">
            <a:off x="6287306" y="4214024"/>
            <a:ext cx="571504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Arrow Connector 36"/>
          <p:cNvCxnSpPr/>
          <p:nvPr/>
        </p:nvCxnSpPr>
        <p:spPr>
          <a:xfrm rot="5400000" flipH="1" flipV="1">
            <a:off x="8037537" y="4178305"/>
            <a:ext cx="500066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TextBox 41"/>
          <p:cNvSpPr txBox="1"/>
          <p:nvPr/>
        </p:nvSpPr>
        <p:spPr>
          <a:xfrm>
            <a:off x="214282" y="6143644"/>
            <a:ext cx="87154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/>
              <a:t>Forces for Change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7B4A8E4-D394-486F-9CB3-413EB991F74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72856238"/>
              </p:ext>
            </p:extLst>
          </p:nvPr>
        </p:nvGraphicFramePr>
        <p:xfrm>
          <a:off x="767953" y="2286000"/>
          <a:ext cx="7290197" cy="40227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04047902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Rectangle 136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5659" y="4572000"/>
            <a:ext cx="5293730" cy="1964266"/>
          </a:xfrm>
          <a:prstGeom prst="rect">
            <a:avLst/>
          </a:prstGeom>
          <a:solidFill>
            <a:srgbClr val="B36D5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3192" y="4767072"/>
            <a:ext cx="4945641" cy="1625210"/>
          </a:xfrm>
        </p:spPr>
        <p:txBody>
          <a:bodyPr>
            <a:normAutofit/>
          </a:bodyPr>
          <a:lstStyle/>
          <a:p>
            <a:pPr algn="r"/>
            <a:r>
              <a:rPr lang="en-GB" sz="4100" b="1">
                <a:solidFill>
                  <a:srgbClr val="FFFFFF"/>
                </a:solidFill>
              </a:rPr>
              <a:t>Resistance to Change (Hannigan, 2008)</a:t>
            </a:r>
          </a:p>
        </p:txBody>
      </p:sp>
      <p:pic>
        <p:nvPicPr>
          <p:cNvPr id="5124" name="Picture 4" descr="See the source image">
            <a:extLst>
              <a:ext uri="{FF2B5EF4-FFF2-40B4-BE49-F238E27FC236}">
                <a16:creationId xmlns:a16="http://schemas.microsoft.com/office/drawing/2014/main" id="{FA3E3EF4-0979-4F43-85D6-4BD8DDCFAA0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9450" b="3"/>
          <a:stretch/>
        </p:blipFill>
        <p:spPr bwMode="auto">
          <a:xfrm>
            <a:off x="245660" y="321733"/>
            <a:ext cx="5293729" cy="4107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9" name="Rectangle 138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50991" y="321732"/>
            <a:ext cx="3251710" cy="6214534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21989" y="917725"/>
            <a:ext cx="2568554" cy="4852362"/>
          </a:xfrm>
        </p:spPr>
        <p:txBody>
          <a:bodyPr anchor="ctr">
            <a:normAutofit/>
          </a:bodyPr>
          <a:lstStyle/>
          <a:p>
            <a:r>
              <a:rPr lang="en-GB" b="1">
                <a:solidFill>
                  <a:srgbClr val="FFFFFF"/>
                </a:solidFill>
              </a:rPr>
              <a:t>Security</a:t>
            </a:r>
            <a:r>
              <a:rPr lang="en-GB">
                <a:solidFill>
                  <a:srgbClr val="FFFFFF"/>
                </a:solidFill>
              </a:rPr>
              <a:t> – ‘we don’t know where we stand’</a:t>
            </a:r>
          </a:p>
          <a:p>
            <a:r>
              <a:rPr lang="en-GB" b="1">
                <a:solidFill>
                  <a:srgbClr val="FFFFFF"/>
                </a:solidFill>
              </a:rPr>
              <a:t>Competence</a:t>
            </a:r>
            <a:r>
              <a:rPr lang="en-GB">
                <a:solidFill>
                  <a:srgbClr val="FFFFFF"/>
                </a:solidFill>
              </a:rPr>
              <a:t> – ‘we don’t know what to do’</a:t>
            </a:r>
          </a:p>
          <a:p>
            <a:r>
              <a:rPr lang="en-GB" b="1">
                <a:solidFill>
                  <a:srgbClr val="FFFFFF"/>
                </a:solidFill>
              </a:rPr>
              <a:t>Relationships</a:t>
            </a:r>
            <a:r>
              <a:rPr lang="en-GB">
                <a:solidFill>
                  <a:srgbClr val="FFFFFF"/>
                </a:solidFill>
              </a:rPr>
              <a:t> – ‘we don’t know who the boss is’</a:t>
            </a:r>
          </a:p>
          <a:p>
            <a:r>
              <a:rPr lang="en-GB" b="1">
                <a:solidFill>
                  <a:srgbClr val="FFFFFF"/>
                </a:solidFill>
              </a:rPr>
              <a:t>Territory</a:t>
            </a:r>
            <a:r>
              <a:rPr lang="en-GB">
                <a:solidFill>
                  <a:srgbClr val="FFFFFF"/>
                </a:solidFill>
              </a:rPr>
              <a:t> – ‘ we don’t know where we will be working or with whom’</a:t>
            </a:r>
          </a:p>
          <a:p>
            <a:r>
              <a:rPr lang="en-GB" b="1">
                <a:solidFill>
                  <a:srgbClr val="FFFFFF"/>
                </a:solidFill>
              </a:rPr>
              <a:t>Direction</a:t>
            </a:r>
            <a:r>
              <a:rPr lang="en-GB">
                <a:solidFill>
                  <a:srgbClr val="FFFFFF"/>
                </a:solidFill>
              </a:rPr>
              <a:t> – ‘why is this happening?’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0" name="Rectangle 199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5659" y="4572000"/>
            <a:ext cx="5293730" cy="1964266"/>
          </a:xfrm>
          <a:prstGeom prst="rect">
            <a:avLst/>
          </a:prstGeom>
          <a:solidFill>
            <a:srgbClr val="8A635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26E9FF1B-774B-4FCC-93B2-B5CC8D3639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3192" y="4767072"/>
            <a:ext cx="4945641" cy="1625210"/>
          </a:xfrm>
        </p:spPr>
        <p:txBody>
          <a:bodyPr>
            <a:normAutofit/>
          </a:bodyPr>
          <a:lstStyle/>
          <a:p>
            <a:pPr algn="r" eaLnBrk="1" fontAlgn="auto" hangingPunct="1">
              <a:spcAft>
                <a:spcPts val="0"/>
              </a:spcAft>
              <a:defRPr/>
            </a:pPr>
            <a:r>
              <a:rPr lang="en-GB" b="1">
                <a:solidFill>
                  <a:srgbClr val="FFFFFF"/>
                </a:solidFill>
                <a:latin typeface="Arial" pitchFamily="34" charset="0"/>
                <a:cs typeface="Arial" pitchFamily="34" charset="0"/>
              </a:rPr>
              <a:t>Resistance to change</a:t>
            </a:r>
          </a:p>
        </p:txBody>
      </p:sp>
      <p:pic>
        <p:nvPicPr>
          <p:cNvPr id="4098" name="Picture 2" descr="See the source image">
            <a:extLst>
              <a:ext uri="{FF2B5EF4-FFF2-40B4-BE49-F238E27FC236}">
                <a16:creationId xmlns:a16="http://schemas.microsoft.com/office/drawing/2014/main" id="{36F95CB4-CD6D-4FB1-8363-04661FBDC64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830" r="3688" b="3"/>
          <a:stretch/>
        </p:blipFill>
        <p:spPr bwMode="auto">
          <a:xfrm>
            <a:off x="245660" y="321733"/>
            <a:ext cx="5293729" cy="4107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2" name="Rectangle 201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50991" y="321732"/>
            <a:ext cx="3251710" cy="6214534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459" name="Content Placeholder 5">
            <a:extLst>
              <a:ext uri="{FF2B5EF4-FFF2-40B4-BE49-F238E27FC236}">
                <a16:creationId xmlns:a16="http://schemas.microsoft.com/office/drawing/2014/main" id="{05D9D1A5-939A-4943-8B99-D13347EF43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21989" y="917725"/>
            <a:ext cx="2568554" cy="4852362"/>
          </a:xfrm>
        </p:spPr>
        <p:txBody>
          <a:bodyPr anchor="ctr">
            <a:normAutofit/>
          </a:bodyPr>
          <a:lstStyle/>
          <a:p>
            <a:pPr marL="0" indent="0" eaLnBrk="1" hangingPunct="1">
              <a:buNone/>
            </a:pPr>
            <a:r>
              <a:rPr lang="en-GB" altLang="en-US" b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Question: What factors might cause you to resist change?</a:t>
            </a:r>
          </a:p>
          <a:p>
            <a:pPr eaLnBrk="1" hangingPunct="1">
              <a:buFont typeface="Wingdings" panose="05000000000000000000" pitchFamily="2" charset="2"/>
              <a:buNone/>
            </a:pPr>
            <a:endParaRPr lang="en-GB" altLang="en-US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>
            <a:extLst>
              <a:ext uri="{FF2B5EF4-FFF2-40B4-BE49-F238E27FC236}">
                <a16:creationId xmlns:a16="http://schemas.microsoft.com/office/drawing/2014/main" id="{EA226CFB-10B8-4462-B892-F78DA3C77CD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3200" b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Coping Cycle (Kubler Ross, 1969)</a:t>
            </a:r>
            <a:endParaRPr lang="en-GB" sz="32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3555" name="Rectangle 3">
            <a:extLst>
              <a:ext uri="{FF2B5EF4-FFF2-40B4-BE49-F238E27FC236}">
                <a16:creationId xmlns:a16="http://schemas.microsoft.com/office/drawing/2014/main" id="{742EF592-54F2-4E7E-A6D6-B6CD156CD6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557338"/>
            <a:ext cx="8686800" cy="4525962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endParaRPr lang="en-US" altLang="en-US" sz="2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80000"/>
              </a:lnSpc>
            </a:pPr>
            <a:endParaRPr lang="en-US" altLang="en-US" sz="2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80000"/>
              </a:lnSpc>
            </a:pPr>
            <a:r>
              <a:rPr lang="en-US" altLang="en-US" sz="2800">
                <a:latin typeface="Arial" panose="020B0604020202020204" pitchFamily="34" charset="0"/>
                <a:cs typeface="Arial" panose="020B0604020202020204" pitchFamily="34" charset="0"/>
              </a:rPr>
              <a:t>Denial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800">
                <a:latin typeface="Arial" panose="020B0604020202020204" pitchFamily="34" charset="0"/>
                <a:cs typeface="Arial" panose="020B0604020202020204" pitchFamily="34" charset="0"/>
              </a:rPr>
              <a:t>Anger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800">
                <a:latin typeface="Arial" panose="020B0604020202020204" pitchFamily="34" charset="0"/>
                <a:cs typeface="Arial" panose="020B0604020202020204" pitchFamily="34" charset="0"/>
              </a:rPr>
              <a:t>Bargaining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800">
                <a:latin typeface="Arial" panose="020B0604020202020204" pitchFamily="34" charset="0"/>
                <a:cs typeface="Arial" panose="020B0604020202020204" pitchFamily="34" charset="0"/>
              </a:rPr>
              <a:t>Depression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800">
                <a:latin typeface="Arial" panose="020B0604020202020204" pitchFamily="34" charset="0"/>
                <a:cs typeface="Arial" panose="020B0604020202020204" pitchFamily="34" charset="0"/>
              </a:rPr>
              <a:t>Acceptance</a:t>
            </a:r>
            <a:endParaRPr lang="en-US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3556" name="Picture 3">
            <a:extLst>
              <a:ext uri="{FF2B5EF4-FFF2-40B4-BE49-F238E27FC236}">
                <a16:creationId xmlns:a16="http://schemas.microsoft.com/office/drawing/2014/main" id="{8484496C-E79A-45C3-A26F-41F9AC9D4A3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8013" y="2133600"/>
            <a:ext cx="5343525" cy="3671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81" name="Rectangle 73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5659" y="4572000"/>
            <a:ext cx="5293730" cy="196426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09CB7C-45FC-4275-9D12-8BF34CF5CE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3192" y="4767072"/>
            <a:ext cx="4945641" cy="1625210"/>
          </a:xfrm>
        </p:spPr>
        <p:txBody>
          <a:bodyPr vert="horz" lIns="91440" tIns="45720" rIns="91440" bIns="0" rtlCol="0">
            <a:normAutofit/>
          </a:bodyPr>
          <a:lstStyle/>
          <a:p>
            <a:pPr algn="r" defTabSz="914400" fontAlgn="auto">
              <a:spcAft>
                <a:spcPts val="0"/>
              </a:spcAft>
              <a:defRPr/>
            </a:pPr>
            <a:r>
              <a:rPr lang="en-US" sz="4100">
                <a:solidFill>
                  <a:srgbClr val="FFFFFF"/>
                </a:solidFill>
              </a:rPr>
              <a:t>Performance and Stress (Yerkes-Dodson law, 1908)</a:t>
            </a:r>
          </a:p>
        </p:txBody>
      </p:sp>
      <p:pic>
        <p:nvPicPr>
          <p:cNvPr id="24579" name="Content Placeholder 3">
            <a:extLst>
              <a:ext uri="{FF2B5EF4-FFF2-40B4-BE49-F238E27FC236}">
                <a16:creationId xmlns:a16="http://schemas.microsoft.com/office/drawing/2014/main" id="{1FA4FEF4-1D0C-44DC-9AEB-16E8484F22E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469" r="2" b="2"/>
          <a:stretch/>
        </p:blipFill>
        <p:spPr>
          <a:xfrm>
            <a:off x="245660" y="321733"/>
            <a:ext cx="5293729" cy="4107392"/>
          </a:xfrm>
          <a:prstGeom prst="rect">
            <a:avLst/>
          </a:prstGeom>
        </p:spPr>
      </p:pic>
      <p:sp>
        <p:nvSpPr>
          <p:cNvPr id="24582" name="Rectangle 75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50991" y="321732"/>
            <a:ext cx="3251710" cy="6214534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Unfreezing can be achieved by: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Increase driving forces that direct behaviour away from the status quo</a:t>
            </a:r>
          </a:p>
          <a:p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Decrease restraining forces that hinder movement from the existing equilibrium</a:t>
            </a:r>
          </a:p>
          <a:p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Combine the two above approaches</a:t>
            </a:r>
          </a:p>
        </p:txBody>
      </p:sp>
    </p:spTree>
    <p:extLst>
      <p:ext uri="{BB962C8B-B14F-4D97-AF65-F5344CB8AC3E}">
        <p14:creationId xmlns:p14="http://schemas.microsoft.com/office/powerpoint/2010/main" val="150880374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Rectangle 72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5659" y="4572000"/>
            <a:ext cx="5293730" cy="1964266"/>
          </a:xfrm>
          <a:prstGeom prst="rect">
            <a:avLst/>
          </a:prstGeom>
          <a:solidFill>
            <a:srgbClr val="52559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554" name="Title 1">
            <a:extLst>
              <a:ext uri="{FF2B5EF4-FFF2-40B4-BE49-F238E27FC236}">
                <a16:creationId xmlns:a16="http://schemas.microsoft.com/office/drawing/2014/main" id="{A593D90C-CB6B-496E-B3DE-1CA47BE77B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3192" y="4767072"/>
            <a:ext cx="4945641" cy="1625210"/>
          </a:xfrm>
        </p:spPr>
        <p:txBody>
          <a:bodyPr>
            <a:normAutofit/>
          </a:bodyPr>
          <a:lstStyle/>
          <a:p>
            <a:pPr algn="r"/>
            <a:r>
              <a:rPr lang="en-GB" altLang="en-US" dirty="0">
                <a:solidFill>
                  <a:srgbClr val="FFFFFF"/>
                </a:solidFill>
              </a:rPr>
              <a:t>Considerations</a:t>
            </a:r>
            <a:endParaRPr lang="en-GB" altLang="en-US">
              <a:solidFill>
                <a:srgbClr val="FFFFFF"/>
              </a:solidFill>
            </a:endParaRPr>
          </a:p>
        </p:txBody>
      </p:sp>
      <p:pic>
        <p:nvPicPr>
          <p:cNvPr id="23556" name="Picture 4" descr="A person that is standing in the snow&#10;&#10;Description generated with high confidence">
            <a:extLst>
              <a:ext uri="{FF2B5EF4-FFF2-40B4-BE49-F238E27FC236}">
                <a16:creationId xmlns:a16="http://schemas.microsoft.com/office/drawing/2014/main" id="{4CF6482F-1ADE-4818-9DD9-BDCC32AA439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668" r="16668"/>
          <a:stretch/>
        </p:blipFill>
        <p:spPr bwMode="auto">
          <a:xfrm>
            <a:off x="245660" y="321733"/>
            <a:ext cx="5293729" cy="4107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5" name="Rectangle 74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50991" y="321732"/>
            <a:ext cx="3251710" cy="6214534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971741-23ED-4AE2-B3C2-47CAF9FBED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21989" y="917725"/>
            <a:ext cx="2568554" cy="4852362"/>
          </a:xfrm>
        </p:spPr>
        <p:txBody>
          <a:bodyPr anchor="ctr">
            <a:normAutofit/>
          </a:bodyPr>
          <a:lstStyle/>
          <a:p>
            <a:pPr>
              <a:defRPr/>
            </a:pPr>
            <a:r>
              <a:rPr lang="en-GB" sz="14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Talking about the future is seldom enough to move people</a:t>
            </a:r>
          </a:p>
          <a:p>
            <a:pPr>
              <a:defRPr/>
            </a:pPr>
            <a:r>
              <a:rPr lang="en-GB" sz="14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Significant effort is needed to ‘unfreeze’ people and get them moving</a:t>
            </a:r>
          </a:p>
          <a:p>
            <a:pPr>
              <a:defRPr/>
            </a:pPr>
            <a:r>
              <a:rPr lang="en-GB" sz="1400" i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Push</a:t>
            </a:r>
            <a:r>
              <a:rPr lang="en-GB" sz="14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methods to shift them, </a:t>
            </a:r>
            <a:r>
              <a:rPr lang="en-GB" sz="1400" i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Pull </a:t>
            </a:r>
            <a:r>
              <a:rPr lang="en-GB" sz="14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methods to keep them moving</a:t>
            </a:r>
          </a:p>
          <a:p>
            <a:pPr>
              <a:defRPr/>
            </a:pPr>
            <a:r>
              <a:rPr lang="en-GB" sz="14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‘Change ready’ is a term used to describe people who are already ‘unfrozen’ and ready to move</a:t>
            </a:r>
          </a:p>
          <a:p>
            <a:pPr>
              <a:defRPr/>
            </a:pPr>
            <a:r>
              <a:rPr lang="en-GB" sz="14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Some are always ready to move, whilst others take a long time to let go of their comfortable current realities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82" name="Rectangle 72">
            <a:extLst>
              <a:ext uri="{FF2B5EF4-FFF2-40B4-BE49-F238E27FC236}">
                <a16:creationId xmlns:a16="http://schemas.microsoft.com/office/drawing/2014/main" id="{27B7C6F6-4579-4D42-9857-ED1B2EE07B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5660" y="4382347"/>
            <a:ext cx="4266015" cy="2153919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578" name="Title 1">
            <a:extLst>
              <a:ext uri="{FF2B5EF4-FFF2-40B4-BE49-F238E27FC236}">
                <a16:creationId xmlns:a16="http://schemas.microsoft.com/office/drawing/2014/main" id="{DA26DDFE-8A06-46BF-9938-5C8E61062F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4608575"/>
            <a:ext cx="3931920" cy="1765715"/>
          </a:xfrm>
        </p:spPr>
        <p:txBody>
          <a:bodyPr>
            <a:normAutofit/>
          </a:bodyPr>
          <a:lstStyle/>
          <a:p>
            <a:pPr algn="r"/>
            <a:br>
              <a:rPr lang="en-GB" altLang="en-US" sz="3800" dirty="0">
                <a:solidFill>
                  <a:srgbClr val="FFFFFF"/>
                </a:solidFill>
              </a:rPr>
            </a:br>
            <a:r>
              <a:rPr lang="en-GB" altLang="en-US" sz="3800" dirty="0">
                <a:solidFill>
                  <a:srgbClr val="FFFFFF"/>
                </a:solidFill>
              </a:rPr>
              <a:t>Some ways to make it happen</a:t>
            </a:r>
          </a:p>
        </p:txBody>
      </p:sp>
      <p:pic>
        <p:nvPicPr>
          <p:cNvPr id="24580" name="Picture 4" descr="A close up of a sign&#10;&#10;Description generated with very high confidence">
            <a:extLst>
              <a:ext uri="{FF2B5EF4-FFF2-40B4-BE49-F238E27FC236}">
                <a16:creationId xmlns:a16="http://schemas.microsoft.com/office/drawing/2014/main" id="{77432D8D-29D0-421C-B378-D57491A149E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586" r="-2" b="-2"/>
          <a:stretch/>
        </p:blipFill>
        <p:spPr bwMode="auto">
          <a:xfrm>
            <a:off x="245660" y="321733"/>
            <a:ext cx="4266015" cy="38997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4583" name="Rectangle 74">
            <a:extLst>
              <a:ext uri="{FF2B5EF4-FFF2-40B4-BE49-F238E27FC236}">
                <a16:creationId xmlns:a16="http://schemas.microsoft.com/office/drawing/2014/main" id="{7E6D8249-E901-4E71-B15A-A7F5D7F7B0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2325" y="321732"/>
            <a:ext cx="4270376" cy="6214534"/>
          </a:xfrm>
          <a:prstGeom prst="rect">
            <a:avLst/>
          </a:prstGeom>
          <a:solidFill>
            <a:srgbClr val="A06B1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33E734-A4AD-4601-A327-79FB194DCC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27964" y="620688"/>
            <a:ext cx="4270376" cy="5915578"/>
          </a:xfrm>
        </p:spPr>
        <p:txBody>
          <a:bodyPr anchor="ctr">
            <a:normAutofit/>
          </a:bodyPr>
          <a:lstStyle/>
          <a:p>
            <a:r>
              <a:rPr lang="en-GB" altLang="en-US" sz="1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Burning platform: Expose a crisis (melting iceberg)</a:t>
            </a:r>
          </a:p>
          <a:p>
            <a:r>
              <a:rPr lang="en-GB" altLang="en-US" sz="1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Challenge: Inspire them to achieve remarkable things</a:t>
            </a:r>
          </a:p>
          <a:p>
            <a:r>
              <a:rPr lang="en-GB" altLang="en-US" sz="1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Command: Just tell them to move!</a:t>
            </a:r>
          </a:p>
          <a:p>
            <a:r>
              <a:rPr lang="en-GB" altLang="en-US" sz="1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Evidence: Cold, hard facts are difficult to ignore</a:t>
            </a:r>
          </a:p>
          <a:p>
            <a:r>
              <a:rPr lang="en-GB" altLang="en-US" sz="1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Destabilising: Shaking people out of their comfort zone</a:t>
            </a:r>
          </a:p>
          <a:p>
            <a:r>
              <a:rPr lang="en-GB" altLang="en-US" sz="1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Education: Teach them to change</a:t>
            </a:r>
          </a:p>
          <a:p>
            <a:r>
              <a:rPr lang="en-GB" altLang="en-US" sz="1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MBO: Tell people what to do, but not how</a:t>
            </a:r>
          </a:p>
          <a:p>
            <a:r>
              <a:rPr lang="en-GB" altLang="en-US" sz="1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Restructuring: Redesign the organisation to force behavioural change</a:t>
            </a:r>
          </a:p>
          <a:p>
            <a:r>
              <a:rPr lang="en-GB" altLang="en-US" sz="1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Rites of passage: Hold a wake to help let go of the past</a:t>
            </a:r>
          </a:p>
          <a:p>
            <a:r>
              <a:rPr lang="en-GB" altLang="en-US" sz="1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Setting goals: Give them a formal objective</a:t>
            </a:r>
          </a:p>
          <a:p>
            <a:r>
              <a:rPr lang="en-GB" altLang="en-US" sz="1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Envisioning: Done well, visions work to create change</a:t>
            </a:r>
          </a:p>
          <a:p>
            <a:endParaRPr lang="en-GB" altLang="en-US" sz="1100" dirty="0">
              <a:solidFill>
                <a:srgbClr val="FFFFFF"/>
              </a:solidFill>
            </a:endParaRPr>
          </a:p>
          <a:p>
            <a:endParaRPr lang="en-GB" altLang="en-US" sz="1100" dirty="0">
              <a:solidFill>
                <a:srgbClr val="FFFFFF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6" name="Rectangle 72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5659" y="4572000"/>
            <a:ext cx="5293730" cy="1964266"/>
          </a:xfrm>
          <a:prstGeom prst="rect">
            <a:avLst/>
          </a:prstGeom>
          <a:solidFill>
            <a:srgbClr val="34375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602" name="Title 1">
            <a:extLst>
              <a:ext uri="{FF2B5EF4-FFF2-40B4-BE49-F238E27FC236}">
                <a16:creationId xmlns:a16="http://schemas.microsoft.com/office/drawing/2014/main" id="{FB76D694-A121-4EF7-BE18-86D3FF5FC2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3192" y="4767072"/>
            <a:ext cx="4945641" cy="1625210"/>
          </a:xfrm>
        </p:spPr>
        <p:txBody>
          <a:bodyPr>
            <a:normAutofit/>
          </a:bodyPr>
          <a:lstStyle/>
          <a:p>
            <a:pPr algn="r"/>
            <a:br>
              <a:rPr lang="en-GB" altLang="en-US">
                <a:solidFill>
                  <a:srgbClr val="FFFFFF"/>
                </a:solidFill>
              </a:rPr>
            </a:br>
            <a:r>
              <a:rPr lang="en-GB" altLang="en-US">
                <a:solidFill>
                  <a:srgbClr val="FFFFFF"/>
                </a:solidFill>
              </a:rPr>
              <a:t>Refreeze</a:t>
            </a:r>
          </a:p>
        </p:txBody>
      </p:sp>
      <p:pic>
        <p:nvPicPr>
          <p:cNvPr id="25604" name="Picture 4" descr="A group of people standing in the snow&#10;&#10;Description generated with high confidence">
            <a:extLst>
              <a:ext uri="{FF2B5EF4-FFF2-40B4-BE49-F238E27FC236}">
                <a16:creationId xmlns:a16="http://schemas.microsoft.com/office/drawing/2014/main" id="{876A5D97-0A30-4751-AA7B-8ADAAB50740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622" r="20714"/>
          <a:stretch/>
        </p:blipFill>
        <p:spPr bwMode="auto">
          <a:xfrm>
            <a:off x="245660" y="321733"/>
            <a:ext cx="5293729" cy="4107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5607" name="Rectangle 74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50991" y="321732"/>
            <a:ext cx="3251710" cy="6214534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B649CF-D6BA-424E-AE1E-FC79AC4C01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21989" y="917725"/>
            <a:ext cx="2568554" cy="4852362"/>
          </a:xfrm>
        </p:spPr>
        <p:txBody>
          <a:bodyPr anchor="ctr">
            <a:normAutofit/>
          </a:bodyPr>
          <a:lstStyle/>
          <a:p>
            <a:pPr marL="0" indent="0">
              <a:buNone/>
              <a:defRPr/>
            </a:pPr>
            <a:r>
              <a:rPr lang="en-GB" sz="13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Burning bridges: Ensure there is no way back</a:t>
            </a:r>
          </a:p>
          <a:p>
            <a:pPr marL="0" indent="0">
              <a:buNone/>
              <a:defRPr/>
            </a:pPr>
            <a:r>
              <a:rPr lang="en-GB" sz="13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Evidence stream: Show them time and again that the change is real</a:t>
            </a:r>
          </a:p>
          <a:p>
            <a:pPr marL="0" indent="0">
              <a:buNone/>
              <a:defRPr/>
            </a:pPr>
            <a:r>
              <a:rPr lang="en-GB" sz="13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Golden handcuffs: Put rewards in their middle-term future</a:t>
            </a:r>
          </a:p>
          <a:p>
            <a:pPr marL="0" indent="0">
              <a:buNone/>
              <a:defRPr/>
            </a:pPr>
            <a:r>
              <a:rPr lang="en-GB" sz="13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Institutionalisation: Build change into the formal systems and structures</a:t>
            </a:r>
          </a:p>
          <a:p>
            <a:pPr marL="0" indent="0">
              <a:buNone/>
              <a:defRPr/>
            </a:pPr>
            <a:r>
              <a:rPr lang="en-GB" sz="13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New challenge: Get them looking to the future</a:t>
            </a:r>
          </a:p>
          <a:p>
            <a:pPr marL="0" indent="0">
              <a:buNone/>
              <a:defRPr/>
            </a:pPr>
            <a:r>
              <a:rPr lang="en-GB" sz="13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Reward alignment: Align rewards with desired behaviours</a:t>
            </a:r>
          </a:p>
          <a:p>
            <a:pPr marL="0" indent="0">
              <a:buNone/>
              <a:defRPr/>
            </a:pPr>
            <a:r>
              <a:rPr lang="en-GB" sz="13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Rites of passage: Use formal rituals to confirm change</a:t>
            </a:r>
          </a:p>
          <a:p>
            <a:pPr marL="0" indent="0">
              <a:buNone/>
              <a:defRPr/>
            </a:pPr>
            <a:r>
              <a:rPr lang="en-GB" sz="13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Socialising: Build into the social fabric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7650" name="Group 2">
            <a:extLst>
              <a:ext uri="{FF2B5EF4-FFF2-40B4-BE49-F238E27FC236}">
                <a16:creationId xmlns:a16="http://schemas.microsoft.com/office/drawing/2014/main" id="{9C8665DC-5E1A-4988-ACCD-D427BA82BC06}"/>
              </a:ext>
            </a:extLst>
          </p:cNvPr>
          <p:cNvGrpSpPr>
            <a:grpSpLocks/>
          </p:cNvGrpSpPr>
          <p:nvPr/>
        </p:nvGrpSpPr>
        <p:grpSpPr bwMode="auto">
          <a:xfrm>
            <a:off x="1284288" y="1154113"/>
            <a:ext cx="6735762" cy="4600575"/>
            <a:chOff x="2976" y="576"/>
            <a:chExt cx="2656" cy="1931"/>
          </a:xfrm>
        </p:grpSpPr>
        <p:grpSp>
          <p:nvGrpSpPr>
            <p:cNvPr id="27671" name="Group 3">
              <a:extLst>
                <a:ext uri="{FF2B5EF4-FFF2-40B4-BE49-F238E27FC236}">
                  <a16:creationId xmlns:a16="http://schemas.microsoft.com/office/drawing/2014/main" id="{8CC008CD-597C-4C92-AB07-729741F88E7E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2976" y="2305"/>
              <a:ext cx="333" cy="202"/>
              <a:chOff x="669" y="3266"/>
              <a:chExt cx="629" cy="382"/>
            </a:xfrm>
          </p:grpSpPr>
          <p:sp>
            <p:nvSpPr>
              <p:cNvPr id="27936" name="Oval 4">
                <a:extLst>
                  <a:ext uri="{FF2B5EF4-FFF2-40B4-BE49-F238E27FC236}">
                    <a16:creationId xmlns:a16="http://schemas.microsoft.com/office/drawing/2014/main" id="{F5B8C437-7DAF-4B48-BBE8-416486F6D86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408"/>
                <a:ext cx="624" cy="240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27937" name="Rectangle 5">
                <a:extLst>
                  <a:ext uri="{FF2B5EF4-FFF2-40B4-BE49-F238E27FC236}">
                    <a16:creationId xmlns:a16="http://schemas.microsoft.com/office/drawing/2014/main" id="{0D5849AB-5976-413F-BC9B-C203469C451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391"/>
                <a:ext cx="626" cy="139"/>
              </a:xfrm>
              <a:prstGeom prst="rect">
                <a:avLst/>
              </a:prstGeom>
              <a:solidFill>
                <a:schemeClr val="accent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107526" name="Oval 6">
                <a:extLst>
                  <a:ext uri="{FF2B5EF4-FFF2-40B4-BE49-F238E27FC236}">
                    <a16:creationId xmlns:a16="http://schemas.microsoft.com/office/drawing/2014/main" id="{5D05C751-5343-4E22-94B2-A9A1820079B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" y="3266"/>
                <a:ext cx="624" cy="239"/>
              </a:xfrm>
              <a:prstGeom prst="ellipse">
                <a:avLst/>
              </a:prstGeom>
              <a:gradFill rotWithShape="0">
                <a:gsLst>
                  <a:gs pos="0">
                    <a:schemeClr val="accent1"/>
                  </a:gs>
                  <a:gs pos="100000">
                    <a:schemeClr val="accent1">
                      <a:gamma/>
                      <a:shade val="46275"/>
                      <a:invGamma/>
                    </a:schemeClr>
                  </a:gs>
                </a:gsLst>
                <a:lin ang="5400000" scaled="1"/>
              </a:gra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en-US">
                  <a:latin typeface="Arial" charset="0"/>
                </a:endParaRPr>
              </a:p>
            </p:txBody>
          </p:sp>
          <p:sp>
            <p:nvSpPr>
              <p:cNvPr id="27939" name="Line 7">
                <a:extLst>
                  <a:ext uri="{FF2B5EF4-FFF2-40B4-BE49-F238E27FC236}">
                    <a16:creationId xmlns:a16="http://schemas.microsoft.com/office/drawing/2014/main" id="{D851CF83-890E-4F79-9743-F8ACC7A6D62B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672" y="3386"/>
                <a:ext cx="0" cy="144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7940" name="Line 8">
                <a:extLst>
                  <a:ext uri="{FF2B5EF4-FFF2-40B4-BE49-F238E27FC236}">
                    <a16:creationId xmlns:a16="http://schemas.microsoft.com/office/drawing/2014/main" id="{D61B01D5-E0F3-45BE-BB3F-2EC180B2E0A8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293" y="3384"/>
                <a:ext cx="3" cy="149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27672" name="Group 9">
              <a:extLst>
                <a:ext uri="{FF2B5EF4-FFF2-40B4-BE49-F238E27FC236}">
                  <a16:creationId xmlns:a16="http://schemas.microsoft.com/office/drawing/2014/main" id="{B4900C85-EEAF-458E-9715-E0A311700C15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486" y="2253"/>
              <a:ext cx="332" cy="202"/>
              <a:chOff x="669" y="3266"/>
              <a:chExt cx="629" cy="382"/>
            </a:xfrm>
          </p:grpSpPr>
          <p:sp>
            <p:nvSpPr>
              <p:cNvPr id="27931" name="Oval 10">
                <a:extLst>
                  <a:ext uri="{FF2B5EF4-FFF2-40B4-BE49-F238E27FC236}">
                    <a16:creationId xmlns:a16="http://schemas.microsoft.com/office/drawing/2014/main" id="{0349E7A1-1D08-4921-9278-458EF608A68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408"/>
                <a:ext cx="624" cy="240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27932" name="Rectangle 11">
                <a:extLst>
                  <a:ext uri="{FF2B5EF4-FFF2-40B4-BE49-F238E27FC236}">
                    <a16:creationId xmlns:a16="http://schemas.microsoft.com/office/drawing/2014/main" id="{B3F4BD21-415D-4EEE-8A83-ABC2E94CD9D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391"/>
                <a:ext cx="626" cy="139"/>
              </a:xfrm>
              <a:prstGeom prst="rect">
                <a:avLst/>
              </a:prstGeom>
              <a:solidFill>
                <a:schemeClr val="accent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107532" name="Oval 12">
                <a:extLst>
                  <a:ext uri="{FF2B5EF4-FFF2-40B4-BE49-F238E27FC236}">
                    <a16:creationId xmlns:a16="http://schemas.microsoft.com/office/drawing/2014/main" id="{129E8E07-508A-4DC1-A229-5D2463B8BE5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" y="3269"/>
                <a:ext cx="625" cy="237"/>
              </a:xfrm>
              <a:prstGeom prst="ellipse">
                <a:avLst/>
              </a:prstGeom>
              <a:gradFill rotWithShape="0">
                <a:gsLst>
                  <a:gs pos="0">
                    <a:schemeClr val="accent1"/>
                  </a:gs>
                  <a:gs pos="100000">
                    <a:schemeClr val="accent1">
                      <a:gamma/>
                      <a:shade val="46275"/>
                      <a:invGamma/>
                    </a:schemeClr>
                  </a:gs>
                </a:gsLst>
                <a:lin ang="5400000" scaled="1"/>
              </a:gra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en-US">
                  <a:latin typeface="Arial" charset="0"/>
                </a:endParaRPr>
              </a:p>
            </p:txBody>
          </p:sp>
          <p:sp>
            <p:nvSpPr>
              <p:cNvPr id="27934" name="Line 13">
                <a:extLst>
                  <a:ext uri="{FF2B5EF4-FFF2-40B4-BE49-F238E27FC236}">
                    <a16:creationId xmlns:a16="http://schemas.microsoft.com/office/drawing/2014/main" id="{6C786D34-94B9-4A40-892C-B4328C280B5D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672" y="3386"/>
                <a:ext cx="0" cy="144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7935" name="Line 14">
                <a:extLst>
                  <a:ext uri="{FF2B5EF4-FFF2-40B4-BE49-F238E27FC236}">
                    <a16:creationId xmlns:a16="http://schemas.microsoft.com/office/drawing/2014/main" id="{253510AF-54AF-4B38-AA37-C8F7746F048A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293" y="3384"/>
                <a:ext cx="3" cy="149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27673" name="Group 15">
              <a:extLst>
                <a:ext uri="{FF2B5EF4-FFF2-40B4-BE49-F238E27FC236}">
                  <a16:creationId xmlns:a16="http://schemas.microsoft.com/office/drawing/2014/main" id="{3A0ED2D8-F84C-45AF-B48B-8C4A8FB2B594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003" y="2024"/>
              <a:ext cx="333" cy="202"/>
              <a:chOff x="669" y="3266"/>
              <a:chExt cx="629" cy="382"/>
            </a:xfrm>
          </p:grpSpPr>
          <p:sp>
            <p:nvSpPr>
              <p:cNvPr id="27926" name="Oval 16">
                <a:extLst>
                  <a:ext uri="{FF2B5EF4-FFF2-40B4-BE49-F238E27FC236}">
                    <a16:creationId xmlns:a16="http://schemas.microsoft.com/office/drawing/2014/main" id="{D84D8F5C-68CF-42F4-AD17-B3D0CD4C6D3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408"/>
                <a:ext cx="624" cy="240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27927" name="Rectangle 17">
                <a:extLst>
                  <a:ext uri="{FF2B5EF4-FFF2-40B4-BE49-F238E27FC236}">
                    <a16:creationId xmlns:a16="http://schemas.microsoft.com/office/drawing/2014/main" id="{0B270A67-0E76-458A-8CD2-2F34D62532E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391"/>
                <a:ext cx="626" cy="139"/>
              </a:xfrm>
              <a:prstGeom prst="rect">
                <a:avLst/>
              </a:prstGeom>
              <a:solidFill>
                <a:schemeClr val="accent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107538" name="Oval 18">
                <a:extLst>
                  <a:ext uri="{FF2B5EF4-FFF2-40B4-BE49-F238E27FC236}">
                    <a16:creationId xmlns:a16="http://schemas.microsoft.com/office/drawing/2014/main" id="{59D7A49A-E53F-40CE-AA81-A01553C7541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" y="3266"/>
                <a:ext cx="625" cy="239"/>
              </a:xfrm>
              <a:prstGeom prst="ellipse">
                <a:avLst/>
              </a:prstGeom>
              <a:gradFill rotWithShape="0">
                <a:gsLst>
                  <a:gs pos="0">
                    <a:schemeClr val="accent1"/>
                  </a:gs>
                  <a:gs pos="100000">
                    <a:schemeClr val="accent1">
                      <a:gamma/>
                      <a:shade val="46275"/>
                      <a:invGamma/>
                    </a:schemeClr>
                  </a:gs>
                </a:gsLst>
                <a:lin ang="5400000" scaled="1"/>
              </a:gra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en-US">
                  <a:latin typeface="Arial" charset="0"/>
                </a:endParaRPr>
              </a:p>
            </p:txBody>
          </p:sp>
          <p:sp>
            <p:nvSpPr>
              <p:cNvPr id="27929" name="Line 19">
                <a:extLst>
                  <a:ext uri="{FF2B5EF4-FFF2-40B4-BE49-F238E27FC236}">
                    <a16:creationId xmlns:a16="http://schemas.microsoft.com/office/drawing/2014/main" id="{E063E93B-63EB-4D85-AE54-ADFDF8F7A73B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672" y="3386"/>
                <a:ext cx="0" cy="144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7930" name="Line 20">
                <a:extLst>
                  <a:ext uri="{FF2B5EF4-FFF2-40B4-BE49-F238E27FC236}">
                    <a16:creationId xmlns:a16="http://schemas.microsoft.com/office/drawing/2014/main" id="{B8287B9E-6835-4CE4-B6E8-EE8150D394FC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293" y="3384"/>
                <a:ext cx="3" cy="149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27674" name="Group 21">
              <a:extLst>
                <a:ext uri="{FF2B5EF4-FFF2-40B4-BE49-F238E27FC236}">
                  <a16:creationId xmlns:a16="http://schemas.microsoft.com/office/drawing/2014/main" id="{11D4BA7D-BA7A-4C1C-A710-F78FEA1E8F34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206" y="1745"/>
              <a:ext cx="318" cy="193"/>
              <a:chOff x="669" y="3266"/>
              <a:chExt cx="629" cy="382"/>
            </a:xfrm>
          </p:grpSpPr>
          <p:sp>
            <p:nvSpPr>
              <p:cNvPr id="27921" name="Oval 22">
                <a:extLst>
                  <a:ext uri="{FF2B5EF4-FFF2-40B4-BE49-F238E27FC236}">
                    <a16:creationId xmlns:a16="http://schemas.microsoft.com/office/drawing/2014/main" id="{39A3E53E-B95E-40AD-AEBF-9F4B9A1CAE5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408"/>
                <a:ext cx="624" cy="240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27922" name="Rectangle 23">
                <a:extLst>
                  <a:ext uri="{FF2B5EF4-FFF2-40B4-BE49-F238E27FC236}">
                    <a16:creationId xmlns:a16="http://schemas.microsoft.com/office/drawing/2014/main" id="{3B3BA2F2-2664-4F18-AB03-4F624D033C7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391"/>
                <a:ext cx="626" cy="139"/>
              </a:xfrm>
              <a:prstGeom prst="rect">
                <a:avLst/>
              </a:prstGeom>
              <a:solidFill>
                <a:schemeClr val="accent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107544" name="Oval 24">
                <a:extLst>
                  <a:ext uri="{FF2B5EF4-FFF2-40B4-BE49-F238E27FC236}">
                    <a16:creationId xmlns:a16="http://schemas.microsoft.com/office/drawing/2014/main" id="{5745250F-5B46-4453-A49B-E66E2326E01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6" y="3268"/>
                <a:ext cx="624" cy="239"/>
              </a:xfrm>
              <a:prstGeom prst="ellipse">
                <a:avLst/>
              </a:prstGeom>
              <a:gradFill rotWithShape="0">
                <a:gsLst>
                  <a:gs pos="0">
                    <a:schemeClr val="accent1"/>
                  </a:gs>
                  <a:gs pos="100000">
                    <a:schemeClr val="accent1">
                      <a:gamma/>
                      <a:shade val="46275"/>
                      <a:invGamma/>
                    </a:schemeClr>
                  </a:gs>
                </a:gsLst>
                <a:lin ang="5400000" scaled="1"/>
              </a:gra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en-US">
                  <a:latin typeface="Arial" charset="0"/>
                </a:endParaRPr>
              </a:p>
            </p:txBody>
          </p:sp>
          <p:sp>
            <p:nvSpPr>
              <p:cNvPr id="27924" name="Line 25">
                <a:extLst>
                  <a:ext uri="{FF2B5EF4-FFF2-40B4-BE49-F238E27FC236}">
                    <a16:creationId xmlns:a16="http://schemas.microsoft.com/office/drawing/2014/main" id="{E5642C9A-C5FE-46A7-90E8-C49A6BE77486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672" y="3386"/>
                <a:ext cx="0" cy="144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7925" name="Line 26">
                <a:extLst>
                  <a:ext uri="{FF2B5EF4-FFF2-40B4-BE49-F238E27FC236}">
                    <a16:creationId xmlns:a16="http://schemas.microsoft.com/office/drawing/2014/main" id="{6DE3DD32-615F-4793-BD8F-1139CDB608D5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293" y="3384"/>
                <a:ext cx="3" cy="149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27675" name="Group 27">
              <a:extLst>
                <a:ext uri="{FF2B5EF4-FFF2-40B4-BE49-F238E27FC236}">
                  <a16:creationId xmlns:a16="http://schemas.microsoft.com/office/drawing/2014/main" id="{DAD54D63-D576-4CAD-A672-4BE60C71F889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257" y="1465"/>
              <a:ext cx="318" cy="193"/>
              <a:chOff x="669" y="3266"/>
              <a:chExt cx="629" cy="382"/>
            </a:xfrm>
          </p:grpSpPr>
          <p:sp>
            <p:nvSpPr>
              <p:cNvPr id="27916" name="Oval 28">
                <a:extLst>
                  <a:ext uri="{FF2B5EF4-FFF2-40B4-BE49-F238E27FC236}">
                    <a16:creationId xmlns:a16="http://schemas.microsoft.com/office/drawing/2014/main" id="{9D35AB65-37B1-487D-9CB8-CC7D8A93E77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408"/>
                <a:ext cx="624" cy="240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27917" name="Rectangle 29">
                <a:extLst>
                  <a:ext uri="{FF2B5EF4-FFF2-40B4-BE49-F238E27FC236}">
                    <a16:creationId xmlns:a16="http://schemas.microsoft.com/office/drawing/2014/main" id="{A958BB80-4758-4624-A171-122BCD9EFE5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391"/>
                <a:ext cx="626" cy="139"/>
              </a:xfrm>
              <a:prstGeom prst="rect">
                <a:avLst/>
              </a:prstGeom>
              <a:solidFill>
                <a:schemeClr val="accent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107550" name="Oval 30">
                <a:extLst>
                  <a:ext uri="{FF2B5EF4-FFF2-40B4-BE49-F238E27FC236}">
                    <a16:creationId xmlns:a16="http://schemas.microsoft.com/office/drawing/2014/main" id="{AE62CED1-DCBD-4D1C-A32A-2501CF59706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" y="3266"/>
                <a:ext cx="624" cy="240"/>
              </a:xfrm>
              <a:prstGeom prst="ellipse">
                <a:avLst/>
              </a:prstGeom>
              <a:gradFill rotWithShape="0">
                <a:gsLst>
                  <a:gs pos="0">
                    <a:schemeClr val="accent1"/>
                  </a:gs>
                  <a:gs pos="100000">
                    <a:schemeClr val="accent1">
                      <a:gamma/>
                      <a:shade val="46275"/>
                      <a:invGamma/>
                    </a:schemeClr>
                  </a:gs>
                </a:gsLst>
                <a:lin ang="5400000" scaled="1"/>
              </a:gra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en-US">
                  <a:latin typeface="Arial" charset="0"/>
                </a:endParaRPr>
              </a:p>
            </p:txBody>
          </p:sp>
          <p:sp>
            <p:nvSpPr>
              <p:cNvPr id="27919" name="Line 31">
                <a:extLst>
                  <a:ext uri="{FF2B5EF4-FFF2-40B4-BE49-F238E27FC236}">
                    <a16:creationId xmlns:a16="http://schemas.microsoft.com/office/drawing/2014/main" id="{28D15213-BC60-450E-84A4-1C946D78D994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672" y="3386"/>
                <a:ext cx="0" cy="144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7920" name="Line 32">
                <a:extLst>
                  <a:ext uri="{FF2B5EF4-FFF2-40B4-BE49-F238E27FC236}">
                    <a16:creationId xmlns:a16="http://schemas.microsoft.com/office/drawing/2014/main" id="{4C578D7C-5B8C-478E-A7C0-4F10F82B8E86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293" y="3384"/>
                <a:ext cx="3" cy="149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27676" name="Group 33">
              <a:extLst>
                <a:ext uri="{FF2B5EF4-FFF2-40B4-BE49-F238E27FC236}">
                  <a16:creationId xmlns:a16="http://schemas.microsoft.com/office/drawing/2014/main" id="{D24BD42F-4347-42FB-B4B3-EA04E478364A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562" y="1897"/>
              <a:ext cx="318" cy="193"/>
              <a:chOff x="669" y="3266"/>
              <a:chExt cx="629" cy="382"/>
            </a:xfrm>
          </p:grpSpPr>
          <p:sp>
            <p:nvSpPr>
              <p:cNvPr id="27911" name="Oval 34">
                <a:extLst>
                  <a:ext uri="{FF2B5EF4-FFF2-40B4-BE49-F238E27FC236}">
                    <a16:creationId xmlns:a16="http://schemas.microsoft.com/office/drawing/2014/main" id="{C51904F8-8774-42B0-AF60-8A43E7E50B0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408"/>
                <a:ext cx="624" cy="240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27912" name="Rectangle 35">
                <a:extLst>
                  <a:ext uri="{FF2B5EF4-FFF2-40B4-BE49-F238E27FC236}">
                    <a16:creationId xmlns:a16="http://schemas.microsoft.com/office/drawing/2014/main" id="{76E3F454-EFE8-419A-BBCF-EB8A003C009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391"/>
                <a:ext cx="626" cy="139"/>
              </a:xfrm>
              <a:prstGeom prst="rect">
                <a:avLst/>
              </a:prstGeom>
              <a:solidFill>
                <a:schemeClr val="accent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107556" name="Oval 36">
                <a:extLst>
                  <a:ext uri="{FF2B5EF4-FFF2-40B4-BE49-F238E27FC236}">
                    <a16:creationId xmlns:a16="http://schemas.microsoft.com/office/drawing/2014/main" id="{80052C48-FE43-4F29-836F-B2AB04C18E6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" y="3269"/>
                <a:ext cx="624" cy="237"/>
              </a:xfrm>
              <a:prstGeom prst="ellipse">
                <a:avLst/>
              </a:prstGeom>
              <a:gradFill rotWithShape="0">
                <a:gsLst>
                  <a:gs pos="0">
                    <a:schemeClr val="accent1"/>
                  </a:gs>
                  <a:gs pos="100000">
                    <a:schemeClr val="accent1">
                      <a:gamma/>
                      <a:shade val="46275"/>
                      <a:invGamma/>
                    </a:schemeClr>
                  </a:gs>
                </a:gsLst>
                <a:lin ang="5400000" scaled="1"/>
              </a:gra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en-US">
                  <a:latin typeface="Arial" charset="0"/>
                </a:endParaRPr>
              </a:p>
            </p:txBody>
          </p:sp>
          <p:sp>
            <p:nvSpPr>
              <p:cNvPr id="27914" name="Line 37">
                <a:extLst>
                  <a:ext uri="{FF2B5EF4-FFF2-40B4-BE49-F238E27FC236}">
                    <a16:creationId xmlns:a16="http://schemas.microsoft.com/office/drawing/2014/main" id="{710C6541-8A14-47A6-8D59-B254B6E33316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672" y="3386"/>
                <a:ext cx="0" cy="144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7915" name="Line 38">
                <a:extLst>
                  <a:ext uri="{FF2B5EF4-FFF2-40B4-BE49-F238E27FC236}">
                    <a16:creationId xmlns:a16="http://schemas.microsoft.com/office/drawing/2014/main" id="{ED57EFE8-7A64-4658-9C29-DE8B4ACA9C65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293" y="3384"/>
                <a:ext cx="3" cy="149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27677" name="Group 39">
              <a:extLst>
                <a:ext uri="{FF2B5EF4-FFF2-40B4-BE49-F238E27FC236}">
                  <a16:creationId xmlns:a16="http://schemas.microsoft.com/office/drawing/2014/main" id="{A3A5EB45-F93F-47DD-B03A-C492485A3F4C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917" y="2050"/>
              <a:ext cx="318" cy="193"/>
              <a:chOff x="669" y="3266"/>
              <a:chExt cx="629" cy="382"/>
            </a:xfrm>
          </p:grpSpPr>
          <p:sp>
            <p:nvSpPr>
              <p:cNvPr id="27906" name="Oval 40">
                <a:extLst>
                  <a:ext uri="{FF2B5EF4-FFF2-40B4-BE49-F238E27FC236}">
                    <a16:creationId xmlns:a16="http://schemas.microsoft.com/office/drawing/2014/main" id="{9426942F-2E5A-462C-9B55-DCB55668280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408"/>
                <a:ext cx="624" cy="240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27907" name="Rectangle 41">
                <a:extLst>
                  <a:ext uri="{FF2B5EF4-FFF2-40B4-BE49-F238E27FC236}">
                    <a16:creationId xmlns:a16="http://schemas.microsoft.com/office/drawing/2014/main" id="{917372D6-2173-461D-AE30-3885854C82A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391"/>
                <a:ext cx="626" cy="139"/>
              </a:xfrm>
              <a:prstGeom prst="rect">
                <a:avLst/>
              </a:prstGeom>
              <a:solidFill>
                <a:schemeClr val="accent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107562" name="Oval 42">
                <a:extLst>
                  <a:ext uri="{FF2B5EF4-FFF2-40B4-BE49-F238E27FC236}">
                    <a16:creationId xmlns:a16="http://schemas.microsoft.com/office/drawing/2014/main" id="{E984A9D6-3E53-41E8-A5B4-03C20F7D3F0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" y="3266"/>
                <a:ext cx="624" cy="240"/>
              </a:xfrm>
              <a:prstGeom prst="ellipse">
                <a:avLst/>
              </a:prstGeom>
              <a:gradFill rotWithShape="0">
                <a:gsLst>
                  <a:gs pos="0">
                    <a:schemeClr val="accent1"/>
                  </a:gs>
                  <a:gs pos="100000">
                    <a:schemeClr val="accent1">
                      <a:gamma/>
                      <a:shade val="46275"/>
                      <a:invGamma/>
                    </a:schemeClr>
                  </a:gs>
                </a:gsLst>
                <a:lin ang="5400000" scaled="1"/>
              </a:gra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en-US">
                  <a:latin typeface="Arial" charset="0"/>
                </a:endParaRPr>
              </a:p>
            </p:txBody>
          </p:sp>
          <p:sp>
            <p:nvSpPr>
              <p:cNvPr id="27909" name="Line 43">
                <a:extLst>
                  <a:ext uri="{FF2B5EF4-FFF2-40B4-BE49-F238E27FC236}">
                    <a16:creationId xmlns:a16="http://schemas.microsoft.com/office/drawing/2014/main" id="{D60F5A48-4417-4ED1-992C-AD676877072A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672" y="3386"/>
                <a:ext cx="0" cy="144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7910" name="Line 44">
                <a:extLst>
                  <a:ext uri="{FF2B5EF4-FFF2-40B4-BE49-F238E27FC236}">
                    <a16:creationId xmlns:a16="http://schemas.microsoft.com/office/drawing/2014/main" id="{1122EE04-AA53-4D05-9496-E6B15C6A20B2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293" y="3384"/>
                <a:ext cx="3" cy="149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27678" name="Group 45">
              <a:extLst>
                <a:ext uri="{FF2B5EF4-FFF2-40B4-BE49-F238E27FC236}">
                  <a16:creationId xmlns:a16="http://schemas.microsoft.com/office/drawing/2014/main" id="{4651D809-07F0-48C5-AEFA-56884BE59E77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587" y="1262"/>
              <a:ext cx="298" cy="181"/>
              <a:chOff x="669" y="3266"/>
              <a:chExt cx="629" cy="382"/>
            </a:xfrm>
          </p:grpSpPr>
          <p:sp>
            <p:nvSpPr>
              <p:cNvPr id="27901" name="Oval 46">
                <a:extLst>
                  <a:ext uri="{FF2B5EF4-FFF2-40B4-BE49-F238E27FC236}">
                    <a16:creationId xmlns:a16="http://schemas.microsoft.com/office/drawing/2014/main" id="{8A6CDB88-AE68-4CBE-88BC-693230B4404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408"/>
                <a:ext cx="624" cy="240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27902" name="Rectangle 47">
                <a:extLst>
                  <a:ext uri="{FF2B5EF4-FFF2-40B4-BE49-F238E27FC236}">
                    <a16:creationId xmlns:a16="http://schemas.microsoft.com/office/drawing/2014/main" id="{BEE61797-903D-4D73-AA63-4DEF0273148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391"/>
                <a:ext cx="626" cy="139"/>
              </a:xfrm>
              <a:prstGeom prst="rect">
                <a:avLst/>
              </a:prstGeom>
              <a:solidFill>
                <a:schemeClr val="accent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107568" name="Oval 48">
                <a:extLst>
                  <a:ext uri="{FF2B5EF4-FFF2-40B4-BE49-F238E27FC236}">
                    <a16:creationId xmlns:a16="http://schemas.microsoft.com/office/drawing/2014/main" id="{64E5C2B0-3C29-49C0-A130-8E38CD2233B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" y="3268"/>
                <a:ext cx="626" cy="240"/>
              </a:xfrm>
              <a:prstGeom prst="ellipse">
                <a:avLst/>
              </a:prstGeom>
              <a:gradFill rotWithShape="0">
                <a:gsLst>
                  <a:gs pos="0">
                    <a:schemeClr val="accent1"/>
                  </a:gs>
                  <a:gs pos="100000">
                    <a:schemeClr val="accent1">
                      <a:gamma/>
                      <a:shade val="46275"/>
                      <a:invGamma/>
                    </a:schemeClr>
                  </a:gs>
                </a:gsLst>
                <a:lin ang="5400000" scaled="1"/>
              </a:gra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en-US">
                  <a:latin typeface="Arial" charset="0"/>
                </a:endParaRPr>
              </a:p>
            </p:txBody>
          </p:sp>
          <p:sp>
            <p:nvSpPr>
              <p:cNvPr id="27904" name="Line 49">
                <a:extLst>
                  <a:ext uri="{FF2B5EF4-FFF2-40B4-BE49-F238E27FC236}">
                    <a16:creationId xmlns:a16="http://schemas.microsoft.com/office/drawing/2014/main" id="{F1BF91B3-2540-4EDC-AC3D-0B2524C32584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672" y="3386"/>
                <a:ext cx="0" cy="144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7905" name="Line 50">
                <a:extLst>
                  <a:ext uri="{FF2B5EF4-FFF2-40B4-BE49-F238E27FC236}">
                    <a16:creationId xmlns:a16="http://schemas.microsoft.com/office/drawing/2014/main" id="{AA73D97A-7730-4F65-A9DC-550F30475ACF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293" y="3384"/>
                <a:ext cx="3" cy="149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27679" name="Group 51">
              <a:extLst>
                <a:ext uri="{FF2B5EF4-FFF2-40B4-BE49-F238E27FC236}">
                  <a16:creationId xmlns:a16="http://schemas.microsoft.com/office/drawing/2014/main" id="{470514A7-CFC5-46BF-BFE5-F398AA86CD44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968" y="1440"/>
              <a:ext cx="298" cy="181"/>
              <a:chOff x="669" y="3266"/>
              <a:chExt cx="629" cy="382"/>
            </a:xfrm>
          </p:grpSpPr>
          <p:sp>
            <p:nvSpPr>
              <p:cNvPr id="27896" name="Oval 52">
                <a:extLst>
                  <a:ext uri="{FF2B5EF4-FFF2-40B4-BE49-F238E27FC236}">
                    <a16:creationId xmlns:a16="http://schemas.microsoft.com/office/drawing/2014/main" id="{3D1D1329-D893-400D-A692-021414CA38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408"/>
                <a:ext cx="624" cy="240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27897" name="Rectangle 53">
                <a:extLst>
                  <a:ext uri="{FF2B5EF4-FFF2-40B4-BE49-F238E27FC236}">
                    <a16:creationId xmlns:a16="http://schemas.microsoft.com/office/drawing/2014/main" id="{E9EE7BE7-5B63-4850-B794-C86C166F280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391"/>
                <a:ext cx="626" cy="139"/>
              </a:xfrm>
              <a:prstGeom prst="rect">
                <a:avLst/>
              </a:prstGeom>
              <a:solidFill>
                <a:schemeClr val="accent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107574" name="Oval 54">
                <a:extLst>
                  <a:ext uri="{FF2B5EF4-FFF2-40B4-BE49-F238E27FC236}">
                    <a16:creationId xmlns:a16="http://schemas.microsoft.com/office/drawing/2014/main" id="{ACB2EDBF-E80F-47CF-A13A-EA1D90D1A8B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266"/>
                <a:ext cx="621" cy="239"/>
              </a:xfrm>
              <a:prstGeom prst="ellipse">
                <a:avLst/>
              </a:prstGeom>
              <a:gradFill rotWithShape="0">
                <a:gsLst>
                  <a:gs pos="0">
                    <a:schemeClr val="accent1"/>
                  </a:gs>
                  <a:gs pos="100000">
                    <a:schemeClr val="accent1">
                      <a:gamma/>
                      <a:shade val="46275"/>
                      <a:invGamma/>
                    </a:schemeClr>
                  </a:gs>
                </a:gsLst>
                <a:lin ang="5400000" scaled="1"/>
              </a:gra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en-US">
                  <a:latin typeface="Arial" charset="0"/>
                </a:endParaRPr>
              </a:p>
            </p:txBody>
          </p:sp>
          <p:sp>
            <p:nvSpPr>
              <p:cNvPr id="27899" name="Line 55">
                <a:extLst>
                  <a:ext uri="{FF2B5EF4-FFF2-40B4-BE49-F238E27FC236}">
                    <a16:creationId xmlns:a16="http://schemas.microsoft.com/office/drawing/2014/main" id="{E3D336EB-7155-4C54-B666-A3A361399D04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672" y="3386"/>
                <a:ext cx="0" cy="144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7900" name="Line 56">
                <a:extLst>
                  <a:ext uri="{FF2B5EF4-FFF2-40B4-BE49-F238E27FC236}">
                    <a16:creationId xmlns:a16="http://schemas.microsoft.com/office/drawing/2014/main" id="{3BD36EDD-E502-4909-BD06-60E095D857B5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293" y="3384"/>
                <a:ext cx="3" cy="149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27680" name="Group 57">
              <a:extLst>
                <a:ext uri="{FF2B5EF4-FFF2-40B4-BE49-F238E27FC236}">
                  <a16:creationId xmlns:a16="http://schemas.microsoft.com/office/drawing/2014/main" id="{C48D1E21-F9FF-4286-92EC-653BE3FF162B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612" y="1567"/>
              <a:ext cx="298" cy="181"/>
              <a:chOff x="669" y="3266"/>
              <a:chExt cx="629" cy="382"/>
            </a:xfrm>
          </p:grpSpPr>
          <p:sp>
            <p:nvSpPr>
              <p:cNvPr id="27891" name="Oval 58">
                <a:extLst>
                  <a:ext uri="{FF2B5EF4-FFF2-40B4-BE49-F238E27FC236}">
                    <a16:creationId xmlns:a16="http://schemas.microsoft.com/office/drawing/2014/main" id="{90B12267-2528-4B36-9244-E64910B8A8A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408"/>
                <a:ext cx="624" cy="240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27892" name="Rectangle 59">
                <a:extLst>
                  <a:ext uri="{FF2B5EF4-FFF2-40B4-BE49-F238E27FC236}">
                    <a16:creationId xmlns:a16="http://schemas.microsoft.com/office/drawing/2014/main" id="{E99F6ECF-4FCF-47CA-8440-7AA74A05A9D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391"/>
                <a:ext cx="626" cy="139"/>
              </a:xfrm>
              <a:prstGeom prst="rect">
                <a:avLst/>
              </a:prstGeom>
              <a:solidFill>
                <a:schemeClr val="accent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107580" name="Oval 60">
                <a:extLst>
                  <a:ext uri="{FF2B5EF4-FFF2-40B4-BE49-F238E27FC236}">
                    <a16:creationId xmlns:a16="http://schemas.microsoft.com/office/drawing/2014/main" id="{73139908-FEF5-4A8A-94A1-7AA2BA3F718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" y="3266"/>
                <a:ext cx="626" cy="242"/>
              </a:xfrm>
              <a:prstGeom prst="ellipse">
                <a:avLst/>
              </a:prstGeom>
              <a:gradFill rotWithShape="0">
                <a:gsLst>
                  <a:gs pos="0">
                    <a:schemeClr val="accent1"/>
                  </a:gs>
                  <a:gs pos="100000">
                    <a:schemeClr val="accent1">
                      <a:gamma/>
                      <a:shade val="46275"/>
                      <a:invGamma/>
                    </a:schemeClr>
                  </a:gs>
                </a:gsLst>
                <a:lin ang="5400000" scaled="1"/>
              </a:gra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en-US">
                  <a:latin typeface="Arial" charset="0"/>
                </a:endParaRPr>
              </a:p>
            </p:txBody>
          </p:sp>
          <p:sp>
            <p:nvSpPr>
              <p:cNvPr id="27894" name="Line 61">
                <a:extLst>
                  <a:ext uri="{FF2B5EF4-FFF2-40B4-BE49-F238E27FC236}">
                    <a16:creationId xmlns:a16="http://schemas.microsoft.com/office/drawing/2014/main" id="{ED44221A-E2C8-44C0-868A-1632003E14F7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672" y="3386"/>
                <a:ext cx="0" cy="144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7895" name="Line 62">
                <a:extLst>
                  <a:ext uri="{FF2B5EF4-FFF2-40B4-BE49-F238E27FC236}">
                    <a16:creationId xmlns:a16="http://schemas.microsoft.com/office/drawing/2014/main" id="{939AC2EC-A3A3-4080-9CE9-5BBA6C957F90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293" y="3384"/>
                <a:ext cx="3" cy="149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27681" name="Group 63">
              <a:extLst>
                <a:ext uri="{FF2B5EF4-FFF2-40B4-BE49-F238E27FC236}">
                  <a16:creationId xmlns:a16="http://schemas.microsoft.com/office/drawing/2014/main" id="{1495BFB3-7F6B-46E9-B719-3C869803DD3F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943" y="1719"/>
              <a:ext cx="298" cy="181"/>
              <a:chOff x="669" y="3266"/>
              <a:chExt cx="629" cy="382"/>
            </a:xfrm>
          </p:grpSpPr>
          <p:sp>
            <p:nvSpPr>
              <p:cNvPr id="27886" name="Oval 64">
                <a:extLst>
                  <a:ext uri="{FF2B5EF4-FFF2-40B4-BE49-F238E27FC236}">
                    <a16:creationId xmlns:a16="http://schemas.microsoft.com/office/drawing/2014/main" id="{37530076-8669-4E4E-A2B0-31E44BCB30F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408"/>
                <a:ext cx="624" cy="240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27887" name="Rectangle 65">
                <a:extLst>
                  <a:ext uri="{FF2B5EF4-FFF2-40B4-BE49-F238E27FC236}">
                    <a16:creationId xmlns:a16="http://schemas.microsoft.com/office/drawing/2014/main" id="{9E917747-2AD4-48DE-BB14-6776BD42E2E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391"/>
                <a:ext cx="626" cy="139"/>
              </a:xfrm>
              <a:prstGeom prst="rect">
                <a:avLst/>
              </a:prstGeom>
              <a:solidFill>
                <a:schemeClr val="accent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107586" name="Oval 66">
                <a:extLst>
                  <a:ext uri="{FF2B5EF4-FFF2-40B4-BE49-F238E27FC236}">
                    <a16:creationId xmlns:a16="http://schemas.microsoft.com/office/drawing/2014/main" id="{DF438F02-ADA0-417D-851E-2ACBBF6DC47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7" y="3264"/>
                <a:ext cx="626" cy="239"/>
              </a:xfrm>
              <a:prstGeom prst="ellipse">
                <a:avLst/>
              </a:prstGeom>
              <a:gradFill rotWithShape="0">
                <a:gsLst>
                  <a:gs pos="0">
                    <a:schemeClr val="accent1"/>
                  </a:gs>
                  <a:gs pos="100000">
                    <a:schemeClr val="accent1">
                      <a:gamma/>
                      <a:shade val="46275"/>
                      <a:invGamma/>
                    </a:schemeClr>
                  </a:gs>
                </a:gsLst>
                <a:lin ang="5400000" scaled="1"/>
              </a:gra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en-US">
                  <a:latin typeface="Arial" charset="0"/>
                </a:endParaRPr>
              </a:p>
            </p:txBody>
          </p:sp>
          <p:sp>
            <p:nvSpPr>
              <p:cNvPr id="27889" name="Line 67">
                <a:extLst>
                  <a:ext uri="{FF2B5EF4-FFF2-40B4-BE49-F238E27FC236}">
                    <a16:creationId xmlns:a16="http://schemas.microsoft.com/office/drawing/2014/main" id="{BA520B11-B286-4021-9DE0-F9A6E580F301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672" y="3386"/>
                <a:ext cx="0" cy="144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7890" name="Line 68">
                <a:extLst>
                  <a:ext uri="{FF2B5EF4-FFF2-40B4-BE49-F238E27FC236}">
                    <a16:creationId xmlns:a16="http://schemas.microsoft.com/office/drawing/2014/main" id="{1D0D8A26-ACBF-4CA2-A6EE-8978C5EB081C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293" y="3384"/>
                <a:ext cx="3" cy="149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27682" name="Group 69">
              <a:extLst>
                <a:ext uri="{FF2B5EF4-FFF2-40B4-BE49-F238E27FC236}">
                  <a16:creationId xmlns:a16="http://schemas.microsoft.com/office/drawing/2014/main" id="{2A46D8CA-E3E1-4A38-A446-9FD55D038DEB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4298" y="1846"/>
              <a:ext cx="298" cy="181"/>
              <a:chOff x="669" y="3266"/>
              <a:chExt cx="629" cy="382"/>
            </a:xfrm>
          </p:grpSpPr>
          <p:sp>
            <p:nvSpPr>
              <p:cNvPr id="27881" name="Oval 70">
                <a:extLst>
                  <a:ext uri="{FF2B5EF4-FFF2-40B4-BE49-F238E27FC236}">
                    <a16:creationId xmlns:a16="http://schemas.microsoft.com/office/drawing/2014/main" id="{96DD2DE4-0F97-414F-B7E3-94A3720C637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408"/>
                <a:ext cx="624" cy="240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27882" name="Rectangle 71">
                <a:extLst>
                  <a:ext uri="{FF2B5EF4-FFF2-40B4-BE49-F238E27FC236}">
                    <a16:creationId xmlns:a16="http://schemas.microsoft.com/office/drawing/2014/main" id="{1F1BF7FE-EAA2-42F4-BC9A-5FEB1553E49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391"/>
                <a:ext cx="626" cy="139"/>
              </a:xfrm>
              <a:prstGeom prst="rect">
                <a:avLst/>
              </a:prstGeom>
              <a:solidFill>
                <a:schemeClr val="accent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107592" name="Oval 72">
                <a:extLst>
                  <a:ext uri="{FF2B5EF4-FFF2-40B4-BE49-F238E27FC236}">
                    <a16:creationId xmlns:a16="http://schemas.microsoft.com/office/drawing/2014/main" id="{8C2EC45E-0A78-4B14-8486-8FDE1BE9D7D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" y="3265"/>
                <a:ext cx="622" cy="243"/>
              </a:xfrm>
              <a:prstGeom prst="ellipse">
                <a:avLst/>
              </a:prstGeom>
              <a:gradFill rotWithShape="0">
                <a:gsLst>
                  <a:gs pos="0">
                    <a:schemeClr val="accent1"/>
                  </a:gs>
                  <a:gs pos="100000">
                    <a:schemeClr val="accent1">
                      <a:gamma/>
                      <a:shade val="46275"/>
                      <a:invGamma/>
                    </a:schemeClr>
                  </a:gs>
                </a:gsLst>
                <a:lin ang="5400000" scaled="1"/>
              </a:gra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en-US">
                  <a:latin typeface="Arial" charset="0"/>
                </a:endParaRPr>
              </a:p>
            </p:txBody>
          </p:sp>
          <p:sp>
            <p:nvSpPr>
              <p:cNvPr id="27884" name="Line 73">
                <a:extLst>
                  <a:ext uri="{FF2B5EF4-FFF2-40B4-BE49-F238E27FC236}">
                    <a16:creationId xmlns:a16="http://schemas.microsoft.com/office/drawing/2014/main" id="{126EE9E3-77C7-423B-861F-413A41177427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672" y="3386"/>
                <a:ext cx="0" cy="144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7885" name="Line 74">
                <a:extLst>
                  <a:ext uri="{FF2B5EF4-FFF2-40B4-BE49-F238E27FC236}">
                    <a16:creationId xmlns:a16="http://schemas.microsoft.com/office/drawing/2014/main" id="{0F1FE92B-C6A8-4A0F-9567-9510A68E8DE0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293" y="3384"/>
                <a:ext cx="3" cy="149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27683" name="Group 75">
              <a:extLst>
                <a:ext uri="{FF2B5EF4-FFF2-40B4-BE49-F238E27FC236}">
                  <a16:creationId xmlns:a16="http://schemas.microsoft.com/office/drawing/2014/main" id="{1BE0D32A-9B9F-45FA-9DA0-1147903EDF87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4451" y="1592"/>
              <a:ext cx="297" cy="181"/>
              <a:chOff x="669" y="3266"/>
              <a:chExt cx="629" cy="382"/>
            </a:xfrm>
          </p:grpSpPr>
          <p:sp>
            <p:nvSpPr>
              <p:cNvPr id="27876" name="Oval 76">
                <a:extLst>
                  <a:ext uri="{FF2B5EF4-FFF2-40B4-BE49-F238E27FC236}">
                    <a16:creationId xmlns:a16="http://schemas.microsoft.com/office/drawing/2014/main" id="{C5EF33ED-E89E-4BAE-9FE6-5A8D931FDAF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408"/>
                <a:ext cx="624" cy="240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27877" name="Rectangle 77">
                <a:extLst>
                  <a:ext uri="{FF2B5EF4-FFF2-40B4-BE49-F238E27FC236}">
                    <a16:creationId xmlns:a16="http://schemas.microsoft.com/office/drawing/2014/main" id="{1442404D-6D76-4790-9A08-89CF3BBBB8F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391"/>
                <a:ext cx="626" cy="139"/>
              </a:xfrm>
              <a:prstGeom prst="rect">
                <a:avLst/>
              </a:prstGeom>
              <a:solidFill>
                <a:schemeClr val="accent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107598" name="Oval 78">
                <a:extLst>
                  <a:ext uri="{FF2B5EF4-FFF2-40B4-BE49-F238E27FC236}">
                    <a16:creationId xmlns:a16="http://schemas.microsoft.com/office/drawing/2014/main" id="{8B1E4904-D1AC-4C14-9AF4-20DD68FD29F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6" y="3266"/>
                <a:ext cx="626" cy="239"/>
              </a:xfrm>
              <a:prstGeom prst="ellipse">
                <a:avLst/>
              </a:prstGeom>
              <a:gradFill rotWithShape="0">
                <a:gsLst>
                  <a:gs pos="0">
                    <a:schemeClr val="accent1"/>
                  </a:gs>
                  <a:gs pos="100000">
                    <a:schemeClr val="accent1">
                      <a:gamma/>
                      <a:shade val="46275"/>
                      <a:invGamma/>
                    </a:schemeClr>
                  </a:gs>
                </a:gsLst>
                <a:lin ang="5400000" scaled="1"/>
              </a:gra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en-US">
                  <a:latin typeface="Arial" charset="0"/>
                </a:endParaRPr>
              </a:p>
            </p:txBody>
          </p:sp>
          <p:sp>
            <p:nvSpPr>
              <p:cNvPr id="27879" name="Line 79">
                <a:extLst>
                  <a:ext uri="{FF2B5EF4-FFF2-40B4-BE49-F238E27FC236}">
                    <a16:creationId xmlns:a16="http://schemas.microsoft.com/office/drawing/2014/main" id="{1C75A2AC-A13D-4881-A361-C061C026CFAB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672" y="3386"/>
                <a:ext cx="0" cy="144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7880" name="Line 80">
                <a:extLst>
                  <a:ext uri="{FF2B5EF4-FFF2-40B4-BE49-F238E27FC236}">
                    <a16:creationId xmlns:a16="http://schemas.microsoft.com/office/drawing/2014/main" id="{FD3E1F90-36CA-4B8F-BCBE-9D10890E37EB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293" y="3384"/>
                <a:ext cx="3" cy="149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27684" name="Group 81">
              <a:extLst>
                <a:ext uri="{FF2B5EF4-FFF2-40B4-BE49-F238E27FC236}">
                  <a16:creationId xmlns:a16="http://schemas.microsoft.com/office/drawing/2014/main" id="{93FDD2D1-0459-4064-8EA6-FBF5BAC32FF1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232" y="1186"/>
              <a:ext cx="297" cy="181"/>
              <a:chOff x="669" y="3266"/>
              <a:chExt cx="629" cy="382"/>
            </a:xfrm>
          </p:grpSpPr>
          <p:sp>
            <p:nvSpPr>
              <p:cNvPr id="27871" name="Oval 82">
                <a:extLst>
                  <a:ext uri="{FF2B5EF4-FFF2-40B4-BE49-F238E27FC236}">
                    <a16:creationId xmlns:a16="http://schemas.microsoft.com/office/drawing/2014/main" id="{4485D165-E21A-4C0D-A0B1-957D9A50FEC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408"/>
                <a:ext cx="624" cy="240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27872" name="Rectangle 83">
                <a:extLst>
                  <a:ext uri="{FF2B5EF4-FFF2-40B4-BE49-F238E27FC236}">
                    <a16:creationId xmlns:a16="http://schemas.microsoft.com/office/drawing/2014/main" id="{73476B8E-E971-44B6-9A4B-2A84BD9A205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391"/>
                <a:ext cx="626" cy="139"/>
              </a:xfrm>
              <a:prstGeom prst="rect">
                <a:avLst/>
              </a:prstGeom>
              <a:solidFill>
                <a:schemeClr val="accent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107604" name="Oval 84">
                <a:extLst>
                  <a:ext uri="{FF2B5EF4-FFF2-40B4-BE49-F238E27FC236}">
                    <a16:creationId xmlns:a16="http://schemas.microsoft.com/office/drawing/2014/main" id="{5B5B3EFC-CDCE-4909-AFC3-B34BACE9ACD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" y="3264"/>
                <a:ext cx="622" cy="239"/>
              </a:xfrm>
              <a:prstGeom prst="ellipse">
                <a:avLst/>
              </a:prstGeom>
              <a:gradFill rotWithShape="0">
                <a:gsLst>
                  <a:gs pos="0">
                    <a:schemeClr val="accent1"/>
                  </a:gs>
                  <a:gs pos="100000">
                    <a:schemeClr val="accent1">
                      <a:gamma/>
                      <a:shade val="46275"/>
                      <a:invGamma/>
                    </a:schemeClr>
                  </a:gs>
                </a:gsLst>
                <a:lin ang="5400000" scaled="1"/>
              </a:gra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en-US">
                  <a:latin typeface="Arial" charset="0"/>
                </a:endParaRPr>
              </a:p>
            </p:txBody>
          </p:sp>
          <p:sp>
            <p:nvSpPr>
              <p:cNvPr id="27874" name="Line 85">
                <a:extLst>
                  <a:ext uri="{FF2B5EF4-FFF2-40B4-BE49-F238E27FC236}">
                    <a16:creationId xmlns:a16="http://schemas.microsoft.com/office/drawing/2014/main" id="{47B240F3-DA15-4865-AFC7-82E8F85B41D7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672" y="3386"/>
                <a:ext cx="0" cy="144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7875" name="Line 86">
                <a:extLst>
                  <a:ext uri="{FF2B5EF4-FFF2-40B4-BE49-F238E27FC236}">
                    <a16:creationId xmlns:a16="http://schemas.microsoft.com/office/drawing/2014/main" id="{2AB934B4-EFF4-4C5E-B550-402B292E7052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293" y="3384"/>
                <a:ext cx="3" cy="149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27685" name="Group 87">
              <a:extLst>
                <a:ext uri="{FF2B5EF4-FFF2-40B4-BE49-F238E27FC236}">
                  <a16:creationId xmlns:a16="http://schemas.microsoft.com/office/drawing/2014/main" id="{9D1400A3-5A72-44C3-B38A-F66068C0DA21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4679" y="1923"/>
              <a:ext cx="298" cy="181"/>
              <a:chOff x="669" y="3266"/>
              <a:chExt cx="629" cy="382"/>
            </a:xfrm>
          </p:grpSpPr>
          <p:sp>
            <p:nvSpPr>
              <p:cNvPr id="27866" name="Oval 88">
                <a:extLst>
                  <a:ext uri="{FF2B5EF4-FFF2-40B4-BE49-F238E27FC236}">
                    <a16:creationId xmlns:a16="http://schemas.microsoft.com/office/drawing/2014/main" id="{24F050EC-AC63-4DBA-BBBB-7222E0C618A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408"/>
                <a:ext cx="624" cy="240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27867" name="Rectangle 89">
                <a:extLst>
                  <a:ext uri="{FF2B5EF4-FFF2-40B4-BE49-F238E27FC236}">
                    <a16:creationId xmlns:a16="http://schemas.microsoft.com/office/drawing/2014/main" id="{C65736D7-4D23-40EA-AA3C-16819F5DA38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391"/>
                <a:ext cx="626" cy="139"/>
              </a:xfrm>
              <a:prstGeom prst="rect">
                <a:avLst/>
              </a:prstGeom>
              <a:solidFill>
                <a:schemeClr val="accent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107610" name="Oval 90">
                <a:extLst>
                  <a:ext uri="{FF2B5EF4-FFF2-40B4-BE49-F238E27FC236}">
                    <a16:creationId xmlns:a16="http://schemas.microsoft.com/office/drawing/2014/main" id="{0D2E2929-B9F5-402F-BDBB-979D87273D9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268"/>
                <a:ext cx="624" cy="239"/>
              </a:xfrm>
              <a:prstGeom prst="ellipse">
                <a:avLst/>
              </a:prstGeom>
              <a:gradFill rotWithShape="0">
                <a:gsLst>
                  <a:gs pos="0">
                    <a:schemeClr val="accent1"/>
                  </a:gs>
                  <a:gs pos="100000">
                    <a:schemeClr val="accent1">
                      <a:gamma/>
                      <a:shade val="46275"/>
                      <a:invGamma/>
                    </a:schemeClr>
                  </a:gs>
                </a:gsLst>
                <a:lin ang="5400000" scaled="1"/>
              </a:gra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en-US">
                  <a:latin typeface="Arial" charset="0"/>
                </a:endParaRPr>
              </a:p>
            </p:txBody>
          </p:sp>
          <p:sp>
            <p:nvSpPr>
              <p:cNvPr id="27869" name="Line 91">
                <a:extLst>
                  <a:ext uri="{FF2B5EF4-FFF2-40B4-BE49-F238E27FC236}">
                    <a16:creationId xmlns:a16="http://schemas.microsoft.com/office/drawing/2014/main" id="{65A98D07-030E-41A8-9DA6-DBA49FEC4071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672" y="3386"/>
                <a:ext cx="0" cy="144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7870" name="Line 92">
                <a:extLst>
                  <a:ext uri="{FF2B5EF4-FFF2-40B4-BE49-F238E27FC236}">
                    <a16:creationId xmlns:a16="http://schemas.microsoft.com/office/drawing/2014/main" id="{C3BFC1E2-EEF6-4ACF-886D-54C96BCC1BAB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293" y="3384"/>
                <a:ext cx="3" cy="149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27686" name="Group 93">
              <a:extLst>
                <a:ext uri="{FF2B5EF4-FFF2-40B4-BE49-F238E27FC236}">
                  <a16:creationId xmlns:a16="http://schemas.microsoft.com/office/drawing/2014/main" id="{4F6526E3-E711-41B7-8FCA-3A73600F6F42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562" y="1033"/>
              <a:ext cx="283" cy="172"/>
              <a:chOff x="669" y="3266"/>
              <a:chExt cx="629" cy="382"/>
            </a:xfrm>
          </p:grpSpPr>
          <p:sp>
            <p:nvSpPr>
              <p:cNvPr id="27861" name="Oval 94">
                <a:extLst>
                  <a:ext uri="{FF2B5EF4-FFF2-40B4-BE49-F238E27FC236}">
                    <a16:creationId xmlns:a16="http://schemas.microsoft.com/office/drawing/2014/main" id="{9DBF0D7D-18D7-472E-B2F5-D3DBB3E0A07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408"/>
                <a:ext cx="624" cy="240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27862" name="Rectangle 95">
                <a:extLst>
                  <a:ext uri="{FF2B5EF4-FFF2-40B4-BE49-F238E27FC236}">
                    <a16:creationId xmlns:a16="http://schemas.microsoft.com/office/drawing/2014/main" id="{544362AE-BE10-4B13-835F-6C6C393F72F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391"/>
                <a:ext cx="626" cy="139"/>
              </a:xfrm>
              <a:prstGeom prst="rect">
                <a:avLst/>
              </a:prstGeom>
              <a:solidFill>
                <a:schemeClr val="accent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107616" name="Oval 96">
                <a:extLst>
                  <a:ext uri="{FF2B5EF4-FFF2-40B4-BE49-F238E27FC236}">
                    <a16:creationId xmlns:a16="http://schemas.microsoft.com/office/drawing/2014/main" id="{0A5C85DB-DB80-4F3E-931B-883DE3D22A1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" y="3266"/>
                <a:ext cx="626" cy="240"/>
              </a:xfrm>
              <a:prstGeom prst="ellipse">
                <a:avLst/>
              </a:prstGeom>
              <a:gradFill rotWithShape="0">
                <a:gsLst>
                  <a:gs pos="0">
                    <a:schemeClr val="accent1"/>
                  </a:gs>
                  <a:gs pos="100000">
                    <a:schemeClr val="accent1">
                      <a:gamma/>
                      <a:shade val="46275"/>
                      <a:invGamma/>
                    </a:schemeClr>
                  </a:gs>
                </a:gsLst>
                <a:lin ang="5400000" scaled="1"/>
              </a:gra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en-US">
                  <a:latin typeface="Arial" charset="0"/>
                </a:endParaRPr>
              </a:p>
            </p:txBody>
          </p:sp>
          <p:sp>
            <p:nvSpPr>
              <p:cNvPr id="27864" name="Line 97">
                <a:extLst>
                  <a:ext uri="{FF2B5EF4-FFF2-40B4-BE49-F238E27FC236}">
                    <a16:creationId xmlns:a16="http://schemas.microsoft.com/office/drawing/2014/main" id="{6FC979A9-5D68-42E6-A806-051BB706807C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672" y="3386"/>
                <a:ext cx="0" cy="144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7865" name="Line 98">
                <a:extLst>
                  <a:ext uri="{FF2B5EF4-FFF2-40B4-BE49-F238E27FC236}">
                    <a16:creationId xmlns:a16="http://schemas.microsoft.com/office/drawing/2014/main" id="{0B93AB55-EF41-4329-908A-E14482D7D0AB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293" y="3384"/>
                <a:ext cx="3" cy="149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27687" name="Group 99">
              <a:extLst>
                <a:ext uri="{FF2B5EF4-FFF2-40B4-BE49-F238E27FC236}">
                  <a16:creationId xmlns:a16="http://schemas.microsoft.com/office/drawing/2014/main" id="{9CEE1A40-F0C4-4AC8-B1BB-17A4469452FC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232" y="830"/>
              <a:ext cx="283" cy="172"/>
              <a:chOff x="669" y="3266"/>
              <a:chExt cx="629" cy="382"/>
            </a:xfrm>
          </p:grpSpPr>
          <p:sp>
            <p:nvSpPr>
              <p:cNvPr id="27856" name="Oval 100">
                <a:extLst>
                  <a:ext uri="{FF2B5EF4-FFF2-40B4-BE49-F238E27FC236}">
                    <a16:creationId xmlns:a16="http://schemas.microsoft.com/office/drawing/2014/main" id="{747AB0B9-16A3-4671-8FAE-EB1DF4A3EA1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408"/>
                <a:ext cx="624" cy="240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27857" name="Rectangle 101">
                <a:extLst>
                  <a:ext uri="{FF2B5EF4-FFF2-40B4-BE49-F238E27FC236}">
                    <a16:creationId xmlns:a16="http://schemas.microsoft.com/office/drawing/2014/main" id="{51E66704-9CA2-4A71-AAC8-F7C59F7E75E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391"/>
                <a:ext cx="626" cy="139"/>
              </a:xfrm>
              <a:prstGeom prst="rect">
                <a:avLst/>
              </a:prstGeom>
              <a:solidFill>
                <a:schemeClr val="accent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107622" name="Oval 102">
                <a:extLst>
                  <a:ext uri="{FF2B5EF4-FFF2-40B4-BE49-F238E27FC236}">
                    <a16:creationId xmlns:a16="http://schemas.microsoft.com/office/drawing/2014/main" id="{C940CBCF-8373-4BAA-957B-A2DCBDC0918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" y="3264"/>
                <a:ext cx="622" cy="240"/>
              </a:xfrm>
              <a:prstGeom prst="ellipse">
                <a:avLst/>
              </a:prstGeom>
              <a:gradFill rotWithShape="0">
                <a:gsLst>
                  <a:gs pos="0">
                    <a:schemeClr val="accent1"/>
                  </a:gs>
                  <a:gs pos="100000">
                    <a:schemeClr val="accent1">
                      <a:gamma/>
                      <a:shade val="46275"/>
                      <a:invGamma/>
                    </a:schemeClr>
                  </a:gs>
                </a:gsLst>
                <a:lin ang="5400000" scaled="1"/>
              </a:gra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en-US">
                  <a:latin typeface="Arial" charset="0"/>
                </a:endParaRPr>
              </a:p>
            </p:txBody>
          </p:sp>
          <p:sp>
            <p:nvSpPr>
              <p:cNvPr id="27859" name="Line 103">
                <a:extLst>
                  <a:ext uri="{FF2B5EF4-FFF2-40B4-BE49-F238E27FC236}">
                    <a16:creationId xmlns:a16="http://schemas.microsoft.com/office/drawing/2014/main" id="{5F2AFE0C-5DF4-437B-80F2-CE99AF044C10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672" y="3386"/>
                <a:ext cx="0" cy="144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7860" name="Line 104">
                <a:extLst>
                  <a:ext uri="{FF2B5EF4-FFF2-40B4-BE49-F238E27FC236}">
                    <a16:creationId xmlns:a16="http://schemas.microsoft.com/office/drawing/2014/main" id="{BC8ABA1F-3291-42E2-8A78-A3906E916F62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293" y="3384"/>
                <a:ext cx="3" cy="149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27688" name="Group 105">
              <a:extLst>
                <a:ext uri="{FF2B5EF4-FFF2-40B4-BE49-F238E27FC236}">
                  <a16:creationId xmlns:a16="http://schemas.microsoft.com/office/drawing/2014/main" id="{9BD58202-F9A6-4769-BF97-E4D7A69F4E70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866" y="932"/>
              <a:ext cx="284" cy="172"/>
              <a:chOff x="669" y="3266"/>
              <a:chExt cx="629" cy="382"/>
            </a:xfrm>
          </p:grpSpPr>
          <p:sp>
            <p:nvSpPr>
              <p:cNvPr id="27851" name="Oval 106">
                <a:extLst>
                  <a:ext uri="{FF2B5EF4-FFF2-40B4-BE49-F238E27FC236}">
                    <a16:creationId xmlns:a16="http://schemas.microsoft.com/office/drawing/2014/main" id="{033EDB00-A6A3-4253-8893-7806C748E9C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408"/>
                <a:ext cx="624" cy="240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27852" name="Rectangle 107">
                <a:extLst>
                  <a:ext uri="{FF2B5EF4-FFF2-40B4-BE49-F238E27FC236}">
                    <a16:creationId xmlns:a16="http://schemas.microsoft.com/office/drawing/2014/main" id="{16F584C9-6767-4C2C-885B-3392160CF45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391"/>
                <a:ext cx="626" cy="139"/>
              </a:xfrm>
              <a:prstGeom prst="rect">
                <a:avLst/>
              </a:prstGeom>
              <a:solidFill>
                <a:schemeClr val="accent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107628" name="Oval 108">
                <a:extLst>
                  <a:ext uri="{FF2B5EF4-FFF2-40B4-BE49-F238E27FC236}">
                    <a16:creationId xmlns:a16="http://schemas.microsoft.com/office/drawing/2014/main" id="{E3AFEB13-A7A3-4B88-A357-B0EE97C1FE5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" y="3266"/>
                <a:ext cx="620" cy="240"/>
              </a:xfrm>
              <a:prstGeom prst="ellipse">
                <a:avLst/>
              </a:prstGeom>
              <a:gradFill rotWithShape="0">
                <a:gsLst>
                  <a:gs pos="0">
                    <a:schemeClr val="accent1"/>
                  </a:gs>
                  <a:gs pos="100000">
                    <a:schemeClr val="accent1">
                      <a:gamma/>
                      <a:shade val="46275"/>
                      <a:invGamma/>
                    </a:schemeClr>
                  </a:gs>
                </a:gsLst>
                <a:lin ang="5400000" scaled="1"/>
              </a:gra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en-US">
                  <a:latin typeface="Arial" charset="0"/>
                </a:endParaRPr>
              </a:p>
            </p:txBody>
          </p:sp>
          <p:sp>
            <p:nvSpPr>
              <p:cNvPr id="27854" name="Line 109">
                <a:extLst>
                  <a:ext uri="{FF2B5EF4-FFF2-40B4-BE49-F238E27FC236}">
                    <a16:creationId xmlns:a16="http://schemas.microsoft.com/office/drawing/2014/main" id="{F0897112-4585-4AAF-BA82-4FB44C658A94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672" y="3386"/>
                <a:ext cx="0" cy="144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7855" name="Line 110">
                <a:extLst>
                  <a:ext uri="{FF2B5EF4-FFF2-40B4-BE49-F238E27FC236}">
                    <a16:creationId xmlns:a16="http://schemas.microsoft.com/office/drawing/2014/main" id="{A4686600-7F83-4D06-85C9-92242E4B3C84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293" y="3384"/>
                <a:ext cx="3" cy="149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27689" name="Group 111">
              <a:extLst>
                <a:ext uri="{FF2B5EF4-FFF2-40B4-BE49-F238E27FC236}">
                  <a16:creationId xmlns:a16="http://schemas.microsoft.com/office/drawing/2014/main" id="{FF4A2263-899F-426A-BA9A-8DDBF50E8BE1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4831" y="1669"/>
              <a:ext cx="284" cy="172"/>
              <a:chOff x="669" y="3266"/>
              <a:chExt cx="629" cy="382"/>
            </a:xfrm>
          </p:grpSpPr>
          <p:sp>
            <p:nvSpPr>
              <p:cNvPr id="27846" name="Oval 112">
                <a:extLst>
                  <a:ext uri="{FF2B5EF4-FFF2-40B4-BE49-F238E27FC236}">
                    <a16:creationId xmlns:a16="http://schemas.microsoft.com/office/drawing/2014/main" id="{842563B8-CAD1-4244-A0EA-0B293CB1F27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408"/>
                <a:ext cx="624" cy="240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27847" name="Rectangle 113">
                <a:extLst>
                  <a:ext uri="{FF2B5EF4-FFF2-40B4-BE49-F238E27FC236}">
                    <a16:creationId xmlns:a16="http://schemas.microsoft.com/office/drawing/2014/main" id="{C52B245B-03B9-4782-9FF5-6EE8CAB1868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391"/>
                <a:ext cx="626" cy="139"/>
              </a:xfrm>
              <a:prstGeom prst="rect">
                <a:avLst/>
              </a:prstGeom>
              <a:solidFill>
                <a:schemeClr val="accent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107634" name="Oval 114">
                <a:extLst>
                  <a:ext uri="{FF2B5EF4-FFF2-40B4-BE49-F238E27FC236}">
                    <a16:creationId xmlns:a16="http://schemas.microsoft.com/office/drawing/2014/main" id="{6FDE7F91-11A4-46E4-B62F-109646EC623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7" y="3267"/>
                <a:ext cx="625" cy="240"/>
              </a:xfrm>
              <a:prstGeom prst="ellipse">
                <a:avLst/>
              </a:prstGeom>
              <a:gradFill rotWithShape="0">
                <a:gsLst>
                  <a:gs pos="0">
                    <a:schemeClr val="accent1"/>
                  </a:gs>
                  <a:gs pos="100000">
                    <a:schemeClr val="accent1">
                      <a:gamma/>
                      <a:shade val="46275"/>
                      <a:invGamma/>
                    </a:schemeClr>
                  </a:gs>
                </a:gsLst>
                <a:lin ang="5400000" scaled="1"/>
              </a:gra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en-US">
                  <a:latin typeface="Arial" charset="0"/>
                </a:endParaRPr>
              </a:p>
            </p:txBody>
          </p:sp>
          <p:sp>
            <p:nvSpPr>
              <p:cNvPr id="27849" name="Line 115">
                <a:extLst>
                  <a:ext uri="{FF2B5EF4-FFF2-40B4-BE49-F238E27FC236}">
                    <a16:creationId xmlns:a16="http://schemas.microsoft.com/office/drawing/2014/main" id="{1C6AA72F-02A7-4E3F-BDD8-B7FC1E396F1B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672" y="3386"/>
                <a:ext cx="0" cy="144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7850" name="Line 116">
                <a:extLst>
                  <a:ext uri="{FF2B5EF4-FFF2-40B4-BE49-F238E27FC236}">
                    <a16:creationId xmlns:a16="http://schemas.microsoft.com/office/drawing/2014/main" id="{E39EBE0B-D60F-4810-819E-B0DB5F834542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293" y="3384"/>
                <a:ext cx="3" cy="149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27690" name="Group 117">
              <a:extLst>
                <a:ext uri="{FF2B5EF4-FFF2-40B4-BE49-F238E27FC236}">
                  <a16:creationId xmlns:a16="http://schemas.microsoft.com/office/drawing/2014/main" id="{7DB752F1-B12A-4108-8695-9EEA4A99AE67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4679" y="1414"/>
              <a:ext cx="283" cy="172"/>
              <a:chOff x="669" y="3266"/>
              <a:chExt cx="629" cy="382"/>
            </a:xfrm>
          </p:grpSpPr>
          <p:sp>
            <p:nvSpPr>
              <p:cNvPr id="27841" name="Oval 118">
                <a:extLst>
                  <a:ext uri="{FF2B5EF4-FFF2-40B4-BE49-F238E27FC236}">
                    <a16:creationId xmlns:a16="http://schemas.microsoft.com/office/drawing/2014/main" id="{92970FCE-F9E0-41F2-94F0-8849B9EA76E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408"/>
                <a:ext cx="624" cy="240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27842" name="Rectangle 119">
                <a:extLst>
                  <a:ext uri="{FF2B5EF4-FFF2-40B4-BE49-F238E27FC236}">
                    <a16:creationId xmlns:a16="http://schemas.microsoft.com/office/drawing/2014/main" id="{677795FF-3848-463F-9B36-7CDC0D75193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391"/>
                <a:ext cx="626" cy="139"/>
              </a:xfrm>
              <a:prstGeom prst="rect">
                <a:avLst/>
              </a:prstGeom>
              <a:solidFill>
                <a:schemeClr val="accent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107640" name="Oval 120">
                <a:extLst>
                  <a:ext uri="{FF2B5EF4-FFF2-40B4-BE49-F238E27FC236}">
                    <a16:creationId xmlns:a16="http://schemas.microsoft.com/office/drawing/2014/main" id="{5CDA0642-FC50-4C1B-8295-3CCF546395D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1" y="3265"/>
                <a:ext cx="622" cy="240"/>
              </a:xfrm>
              <a:prstGeom prst="ellipse">
                <a:avLst/>
              </a:prstGeom>
              <a:gradFill rotWithShape="0">
                <a:gsLst>
                  <a:gs pos="0">
                    <a:schemeClr val="accent1"/>
                  </a:gs>
                  <a:gs pos="100000">
                    <a:schemeClr val="accent1">
                      <a:gamma/>
                      <a:shade val="46275"/>
                      <a:invGamma/>
                    </a:schemeClr>
                  </a:gs>
                </a:gsLst>
                <a:lin ang="5400000" scaled="1"/>
              </a:gra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en-US">
                  <a:latin typeface="Arial" charset="0"/>
                </a:endParaRPr>
              </a:p>
            </p:txBody>
          </p:sp>
          <p:sp>
            <p:nvSpPr>
              <p:cNvPr id="27844" name="Line 121">
                <a:extLst>
                  <a:ext uri="{FF2B5EF4-FFF2-40B4-BE49-F238E27FC236}">
                    <a16:creationId xmlns:a16="http://schemas.microsoft.com/office/drawing/2014/main" id="{10759CB1-0F3A-49B6-9382-D63AEE459814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672" y="3386"/>
                <a:ext cx="0" cy="144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7845" name="Line 122">
                <a:extLst>
                  <a:ext uri="{FF2B5EF4-FFF2-40B4-BE49-F238E27FC236}">
                    <a16:creationId xmlns:a16="http://schemas.microsoft.com/office/drawing/2014/main" id="{8F5B9E69-C081-41E0-9D10-0926C2273016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293" y="3384"/>
                <a:ext cx="3" cy="149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27691" name="Group 123">
              <a:extLst>
                <a:ext uri="{FF2B5EF4-FFF2-40B4-BE49-F238E27FC236}">
                  <a16:creationId xmlns:a16="http://schemas.microsoft.com/office/drawing/2014/main" id="{4CE31E2F-F299-4BDB-B811-8C2832F5C640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4070" y="1160"/>
              <a:ext cx="283" cy="172"/>
              <a:chOff x="669" y="3266"/>
              <a:chExt cx="629" cy="382"/>
            </a:xfrm>
          </p:grpSpPr>
          <p:sp>
            <p:nvSpPr>
              <p:cNvPr id="27836" name="Oval 124">
                <a:extLst>
                  <a:ext uri="{FF2B5EF4-FFF2-40B4-BE49-F238E27FC236}">
                    <a16:creationId xmlns:a16="http://schemas.microsoft.com/office/drawing/2014/main" id="{4C39447F-A6AD-4413-B04A-F6D3174D3FB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408"/>
                <a:ext cx="624" cy="240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27837" name="Rectangle 125">
                <a:extLst>
                  <a:ext uri="{FF2B5EF4-FFF2-40B4-BE49-F238E27FC236}">
                    <a16:creationId xmlns:a16="http://schemas.microsoft.com/office/drawing/2014/main" id="{3C011590-D251-44B1-9B21-8CCD921986E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391"/>
                <a:ext cx="626" cy="139"/>
              </a:xfrm>
              <a:prstGeom prst="rect">
                <a:avLst/>
              </a:prstGeom>
              <a:solidFill>
                <a:schemeClr val="accent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107646" name="Oval 126">
                <a:extLst>
                  <a:ext uri="{FF2B5EF4-FFF2-40B4-BE49-F238E27FC236}">
                    <a16:creationId xmlns:a16="http://schemas.microsoft.com/office/drawing/2014/main" id="{A30BDD4F-F836-48B0-AC70-92CE3A36776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" y="3264"/>
                <a:ext cx="622" cy="243"/>
              </a:xfrm>
              <a:prstGeom prst="ellipse">
                <a:avLst/>
              </a:prstGeom>
              <a:gradFill rotWithShape="0">
                <a:gsLst>
                  <a:gs pos="0">
                    <a:schemeClr val="accent1"/>
                  </a:gs>
                  <a:gs pos="100000">
                    <a:schemeClr val="accent1">
                      <a:gamma/>
                      <a:shade val="46275"/>
                      <a:invGamma/>
                    </a:schemeClr>
                  </a:gs>
                </a:gsLst>
                <a:lin ang="5400000" scaled="1"/>
              </a:gra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en-US">
                  <a:latin typeface="Arial" charset="0"/>
                </a:endParaRPr>
              </a:p>
            </p:txBody>
          </p:sp>
          <p:sp>
            <p:nvSpPr>
              <p:cNvPr id="27839" name="Line 127">
                <a:extLst>
                  <a:ext uri="{FF2B5EF4-FFF2-40B4-BE49-F238E27FC236}">
                    <a16:creationId xmlns:a16="http://schemas.microsoft.com/office/drawing/2014/main" id="{C21B6175-220D-4850-89AD-1913250FD212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672" y="3386"/>
                <a:ext cx="0" cy="144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7840" name="Line 128">
                <a:extLst>
                  <a:ext uri="{FF2B5EF4-FFF2-40B4-BE49-F238E27FC236}">
                    <a16:creationId xmlns:a16="http://schemas.microsoft.com/office/drawing/2014/main" id="{978E0CAC-BCDE-4BB5-AD1B-752FE0AC4233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293" y="3384"/>
                <a:ext cx="3" cy="149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27692" name="Group 129">
              <a:extLst>
                <a:ext uri="{FF2B5EF4-FFF2-40B4-BE49-F238E27FC236}">
                  <a16:creationId xmlns:a16="http://schemas.microsoft.com/office/drawing/2014/main" id="{2D83EB63-89B9-4A10-B6A0-753B28A437DA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4324" y="1338"/>
              <a:ext cx="283" cy="172"/>
              <a:chOff x="669" y="3266"/>
              <a:chExt cx="629" cy="382"/>
            </a:xfrm>
          </p:grpSpPr>
          <p:sp>
            <p:nvSpPr>
              <p:cNvPr id="27831" name="Oval 130">
                <a:extLst>
                  <a:ext uri="{FF2B5EF4-FFF2-40B4-BE49-F238E27FC236}">
                    <a16:creationId xmlns:a16="http://schemas.microsoft.com/office/drawing/2014/main" id="{3632CEE7-D8D5-4C55-9A7A-7ADED94CB71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408"/>
                <a:ext cx="624" cy="240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27832" name="Rectangle 131">
                <a:extLst>
                  <a:ext uri="{FF2B5EF4-FFF2-40B4-BE49-F238E27FC236}">
                    <a16:creationId xmlns:a16="http://schemas.microsoft.com/office/drawing/2014/main" id="{C9E1092F-BFB9-4C22-8902-E05A169FAE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391"/>
                <a:ext cx="626" cy="139"/>
              </a:xfrm>
              <a:prstGeom prst="rect">
                <a:avLst/>
              </a:prstGeom>
              <a:solidFill>
                <a:schemeClr val="accent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107652" name="Oval 132">
                <a:extLst>
                  <a:ext uri="{FF2B5EF4-FFF2-40B4-BE49-F238E27FC236}">
                    <a16:creationId xmlns:a16="http://schemas.microsoft.com/office/drawing/2014/main" id="{3DBD8E12-E3D3-421E-90A8-CCF30619B10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7" y="3265"/>
                <a:ext cx="626" cy="240"/>
              </a:xfrm>
              <a:prstGeom prst="ellipse">
                <a:avLst/>
              </a:prstGeom>
              <a:gradFill rotWithShape="0">
                <a:gsLst>
                  <a:gs pos="0">
                    <a:schemeClr val="accent1"/>
                  </a:gs>
                  <a:gs pos="100000">
                    <a:schemeClr val="accent1">
                      <a:gamma/>
                      <a:shade val="46275"/>
                      <a:invGamma/>
                    </a:schemeClr>
                  </a:gs>
                </a:gsLst>
                <a:lin ang="5400000" scaled="1"/>
              </a:gra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en-US">
                  <a:latin typeface="Arial" charset="0"/>
                </a:endParaRPr>
              </a:p>
            </p:txBody>
          </p:sp>
          <p:sp>
            <p:nvSpPr>
              <p:cNvPr id="27834" name="Line 133">
                <a:extLst>
                  <a:ext uri="{FF2B5EF4-FFF2-40B4-BE49-F238E27FC236}">
                    <a16:creationId xmlns:a16="http://schemas.microsoft.com/office/drawing/2014/main" id="{C99EFD02-5ADD-4691-BD85-0F8405EC4E81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672" y="3386"/>
                <a:ext cx="0" cy="144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7835" name="Line 134">
                <a:extLst>
                  <a:ext uri="{FF2B5EF4-FFF2-40B4-BE49-F238E27FC236}">
                    <a16:creationId xmlns:a16="http://schemas.microsoft.com/office/drawing/2014/main" id="{6D14B585-E009-4D27-9B8A-CD99E4B47BD5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293" y="3384"/>
                <a:ext cx="3" cy="149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27693" name="Group 135">
              <a:extLst>
                <a:ext uri="{FF2B5EF4-FFF2-40B4-BE49-F238E27FC236}">
                  <a16:creationId xmlns:a16="http://schemas.microsoft.com/office/drawing/2014/main" id="{F685B2B1-09DD-405C-9DB3-EBB57C4EA149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638" y="728"/>
              <a:ext cx="260" cy="158"/>
              <a:chOff x="669" y="3266"/>
              <a:chExt cx="629" cy="382"/>
            </a:xfrm>
          </p:grpSpPr>
          <p:sp>
            <p:nvSpPr>
              <p:cNvPr id="27826" name="Oval 136">
                <a:extLst>
                  <a:ext uri="{FF2B5EF4-FFF2-40B4-BE49-F238E27FC236}">
                    <a16:creationId xmlns:a16="http://schemas.microsoft.com/office/drawing/2014/main" id="{EFDF679A-95CE-435B-BB1C-3A33ADF208C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408"/>
                <a:ext cx="624" cy="240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27827" name="Rectangle 137">
                <a:extLst>
                  <a:ext uri="{FF2B5EF4-FFF2-40B4-BE49-F238E27FC236}">
                    <a16:creationId xmlns:a16="http://schemas.microsoft.com/office/drawing/2014/main" id="{79019C91-B10C-4B43-95F2-76F8072EA31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391"/>
                <a:ext cx="626" cy="139"/>
              </a:xfrm>
              <a:prstGeom prst="rect">
                <a:avLst/>
              </a:prstGeom>
              <a:solidFill>
                <a:schemeClr val="accent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107658" name="Oval 138">
                <a:extLst>
                  <a:ext uri="{FF2B5EF4-FFF2-40B4-BE49-F238E27FC236}">
                    <a16:creationId xmlns:a16="http://schemas.microsoft.com/office/drawing/2014/main" id="{4D14E844-DF56-4511-9689-B725AECF7BD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1" y="3266"/>
                <a:ext cx="622" cy="240"/>
              </a:xfrm>
              <a:prstGeom prst="ellipse">
                <a:avLst/>
              </a:prstGeom>
              <a:gradFill rotWithShape="0">
                <a:gsLst>
                  <a:gs pos="0">
                    <a:schemeClr val="accent1"/>
                  </a:gs>
                  <a:gs pos="100000">
                    <a:schemeClr val="accent1">
                      <a:gamma/>
                      <a:shade val="46275"/>
                      <a:invGamma/>
                    </a:schemeClr>
                  </a:gs>
                </a:gsLst>
                <a:lin ang="5400000" scaled="1"/>
              </a:gra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en-US">
                  <a:latin typeface="Arial" charset="0"/>
                </a:endParaRPr>
              </a:p>
            </p:txBody>
          </p:sp>
          <p:sp>
            <p:nvSpPr>
              <p:cNvPr id="27829" name="Line 139">
                <a:extLst>
                  <a:ext uri="{FF2B5EF4-FFF2-40B4-BE49-F238E27FC236}">
                    <a16:creationId xmlns:a16="http://schemas.microsoft.com/office/drawing/2014/main" id="{16FBFE91-7B67-4973-91C9-22ED99478112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672" y="3386"/>
                <a:ext cx="0" cy="144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7830" name="Line 140">
                <a:extLst>
                  <a:ext uri="{FF2B5EF4-FFF2-40B4-BE49-F238E27FC236}">
                    <a16:creationId xmlns:a16="http://schemas.microsoft.com/office/drawing/2014/main" id="{AA7D6927-390D-48BE-BC95-B02B2875D2ED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293" y="3384"/>
                <a:ext cx="3" cy="149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27694" name="Group 141">
              <a:extLst>
                <a:ext uri="{FF2B5EF4-FFF2-40B4-BE49-F238E27FC236}">
                  <a16:creationId xmlns:a16="http://schemas.microsoft.com/office/drawing/2014/main" id="{F679B65A-7116-4618-8C57-1A1F5F3AF910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5035" y="1440"/>
              <a:ext cx="259" cy="158"/>
              <a:chOff x="669" y="3266"/>
              <a:chExt cx="629" cy="382"/>
            </a:xfrm>
          </p:grpSpPr>
          <p:sp>
            <p:nvSpPr>
              <p:cNvPr id="27821" name="Oval 142">
                <a:extLst>
                  <a:ext uri="{FF2B5EF4-FFF2-40B4-BE49-F238E27FC236}">
                    <a16:creationId xmlns:a16="http://schemas.microsoft.com/office/drawing/2014/main" id="{ADB38B5C-5DD0-47E8-B7A1-89C68F37B5C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408"/>
                <a:ext cx="624" cy="240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27822" name="Rectangle 143">
                <a:extLst>
                  <a:ext uri="{FF2B5EF4-FFF2-40B4-BE49-F238E27FC236}">
                    <a16:creationId xmlns:a16="http://schemas.microsoft.com/office/drawing/2014/main" id="{9CB2D8AE-26FD-414B-9A98-71ECFA6B1C2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391"/>
                <a:ext cx="626" cy="139"/>
              </a:xfrm>
              <a:prstGeom prst="rect">
                <a:avLst/>
              </a:prstGeom>
              <a:solidFill>
                <a:schemeClr val="accent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107664" name="Oval 144">
                <a:extLst>
                  <a:ext uri="{FF2B5EF4-FFF2-40B4-BE49-F238E27FC236}">
                    <a16:creationId xmlns:a16="http://schemas.microsoft.com/office/drawing/2014/main" id="{9442614C-F7CB-46DD-AC0C-BD57CFE3980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" y="3268"/>
                <a:ext cx="625" cy="240"/>
              </a:xfrm>
              <a:prstGeom prst="ellipse">
                <a:avLst/>
              </a:prstGeom>
              <a:gradFill rotWithShape="0">
                <a:gsLst>
                  <a:gs pos="0">
                    <a:schemeClr val="accent1"/>
                  </a:gs>
                  <a:gs pos="100000">
                    <a:schemeClr val="accent1">
                      <a:gamma/>
                      <a:shade val="46275"/>
                      <a:invGamma/>
                    </a:schemeClr>
                  </a:gs>
                </a:gsLst>
                <a:lin ang="5400000" scaled="1"/>
              </a:gra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en-US">
                  <a:latin typeface="Arial" charset="0"/>
                </a:endParaRPr>
              </a:p>
            </p:txBody>
          </p:sp>
          <p:sp>
            <p:nvSpPr>
              <p:cNvPr id="27824" name="Line 145">
                <a:extLst>
                  <a:ext uri="{FF2B5EF4-FFF2-40B4-BE49-F238E27FC236}">
                    <a16:creationId xmlns:a16="http://schemas.microsoft.com/office/drawing/2014/main" id="{32F6E4CE-508B-40E8-BE9A-D775C52103A3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672" y="3386"/>
                <a:ext cx="0" cy="144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7825" name="Line 146">
                <a:extLst>
                  <a:ext uri="{FF2B5EF4-FFF2-40B4-BE49-F238E27FC236}">
                    <a16:creationId xmlns:a16="http://schemas.microsoft.com/office/drawing/2014/main" id="{B189C91E-6048-4A19-8B01-7E848091A52A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293" y="3384"/>
                <a:ext cx="3" cy="149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27695" name="Group 147">
              <a:extLst>
                <a:ext uri="{FF2B5EF4-FFF2-40B4-BE49-F238E27FC236}">
                  <a16:creationId xmlns:a16="http://schemas.microsoft.com/office/drawing/2014/main" id="{5B1E57F8-5654-4BE5-ACEC-C6A0B8783ABD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4578" y="1160"/>
              <a:ext cx="259" cy="158"/>
              <a:chOff x="669" y="3266"/>
              <a:chExt cx="629" cy="382"/>
            </a:xfrm>
          </p:grpSpPr>
          <p:sp>
            <p:nvSpPr>
              <p:cNvPr id="27816" name="Oval 148">
                <a:extLst>
                  <a:ext uri="{FF2B5EF4-FFF2-40B4-BE49-F238E27FC236}">
                    <a16:creationId xmlns:a16="http://schemas.microsoft.com/office/drawing/2014/main" id="{D3F82214-B2DC-44C5-912D-5DD4B994BAC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408"/>
                <a:ext cx="624" cy="240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27817" name="Rectangle 149">
                <a:extLst>
                  <a:ext uri="{FF2B5EF4-FFF2-40B4-BE49-F238E27FC236}">
                    <a16:creationId xmlns:a16="http://schemas.microsoft.com/office/drawing/2014/main" id="{34A4015B-82F4-45F0-9554-06791C3F6A2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391"/>
                <a:ext cx="626" cy="139"/>
              </a:xfrm>
              <a:prstGeom prst="rect">
                <a:avLst/>
              </a:prstGeom>
              <a:solidFill>
                <a:schemeClr val="accent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107670" name="Oval 150">
                <a:extLst>
                  <a:ext uri="{FF2B5EF4-FFF2-40B4-BE49-F238E27FC236}">
                    <a16:creationId xmlns:a16="http://schemas.microsoft.com/office/drawing/2014/main" id="{39E2705A-3002-4747-9D03-3F58E777714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" y="3264"/>
                <a:ext cx="625" cy="243"/>
              </a:xfrm>
              <a:prstGeom prst="ellipse">
                <a:avLst/>
              </a:prstGeom>
              <a:gradFill rotWithShape="0">
                <a:gsLst>
                  <a:gs pos="0">
                    <a:schemeClr val="accent1"/>
                  </a:gs>
                  <a:gs pos="100000">
                    <a:schemeClr val="accent1">
                      <a:gamma/>
                      <a:shade val="46275"/>
                      <a:invGamma/>
                    </a:schemeClr>
                  </a:gs>
                </a:gsLst>
                <a:lin ang="5400000" scaled="1"/>
              </a:gra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en-US">
                  <a:latin typeface="Arial" charset="0"/>
                </a:endParaRPr>
              </a:p>
            </p:txBody>
          </p:sp>
          <p:sp>
            <p:nvSpPr>
              <p:cNvPr id="27819" name="Line 151">
                <a:extLst>
                  <a:ext uri="{FF2B5EF4-FFF2-40B4-BE49-F238E27FC236}">
                    <a16:creationId xmlns:a16="http://schemas.microsoft.com/office/drawing/2014/main" id="{E315CFAC-8CEB-45AE-A23C-44CE8D0399DD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672" y="3386"/>
                <a:ext cx="0" cy="144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7820" name="Line 152">
                <a:extLst>
                  <a:ext uri="{FF2B5EF4-FFF2-40B4-BE49-F238E27FC236}">
                    <a16:creationId xmlns:a16="http://schemas.microsoft.com/office/drawing/2014/main" id="{8733444A-8477-4857-8775-379F8EEE7BB2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293" y="3384"/>
                <a:ext cx="3" cy="149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27696" name="Group 153">
              <a:extLst>
                <a:ext uri="{FF2B5EF4-FFF2-40B4-BE49-F238E27FC236}">
                  <a16:creationId xmlns:a16="http://schemas.microsoft.com/office/drawing/2014/main" id="{6DAABAB6-1D95-4492-9ECB-2A95E27AFC88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4070" y="754"/>
              <a:ext cx="259" cy="158"/>
              <a:chOff x="669" y="3266"/>
              <a:chExt cx="629" cy="382"/>
            </a:xfrm>
          </p:grpSpPr>
          <p:sp>
            <p:nvSpPr>
              <p:cNvPr id="27811" name="Oval 154">
                <a:extLst>
                  <a:ext uri="{FF2B5EF4-FFF2-40B4-BE49-F238E27FC236}">
                    <a16:creationId xmlns:a16="http://schemas.microsoft.com/office/drawing/2014/main" id="{1C18D860-C315-4679-AE98-3062EE521CF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408"/>
                <a:ext cx="624" cy="240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27812" name="Rectangle 155">
                <a:extLst>
                  <a:ext uri="{FF2B5EF4-FFF2-40B4-BE49-F238E27FC236}">
                    <a16:creationId xmlns:a16="http://schemas.microsoft.com/office/drawing/2014/main" id="{638390CD-76B4-4D33-8B50-B3852D99B74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391"/>
                <a:ext cx="626" cy="139"/>
              </a:xfrm>
              <a:prstGeom prst="rect">
                <a:avLst/>
              </a:prstGeom>
              <a:solidFill>
                <a:schemeClr val="accent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107676" name="Oval 156">
                <a:extLst>
                  <a:ext uri="{FF2B5EF4-FFF2-40B4-BE49-F238E27FC236}">
                    <a16:creationId xmlns:a16="http://schemas.microsoft.com/office/drawing/2014/main" id="{994BAB40-82A8-43F7-8297-8815FF67A00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" y="3267"/>
                <a:ext cx="610" cy="240"/>
              </a:xfrm>
              <a:prstGeom prst="ellipse">
                <a:avLst/>
              </a:prstGeom>
              <a:gradFill rotWithShape="0">
                <a:gsLst>
                  <a:gs pos="0">
                    <a:schemeClr val="accent1"/>
                  </a:gs>
                  <a:gs pos="100000">
                    <a:schemeClr val="accent1">
                      <a:gamma/>
                      <a:shade val="46275"/>
                      <a:invGamma/>
                    </a:schemeClr>
                  </a:gs>
                </a:gsLst>
                <a:lin ang="5400000" scaled="1"/>
              </a:gra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en-US">
                  <a:latin typeface="Arial" charset="0"/>
                </a:endParaRPr>
              </a:p>
            </p:txBody>
          </p:sp>
          <p:sp>
            <p:nvSpPr>
              <p:cNvPr id="27814" name="Line 157">
                <a:extLst>
                  <a:ext uri="{FF2B5EF4-FFF2-40B4-BE49-F238E27FC236}">
                    <a16:creationId xmlns:a16="http://schemas.microsoft.com/office/drawing/2014/main" id="{5899BFC2-0C7C-43A1-AA22-2FAECF62FEE8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672" y="3386"/>
                <a:ext cx="0" cy="144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7815" name="Line 158">
                <a:extLst>
                  <a:ext uri="{FF2B5EF4-FFF2-40B4-BE49-F238E27FC236}">
                    <a16:creationId xmlns:a16="http://schemas.microsoft.com/office/drawing/2014/main" id="{564494D2-9440-4F16-BFA0-55D93F08F3BF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293" y="3384"/>
                <a:ext cx="3" cy="149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27697" name="Group 159">
              <a:extLst>
                <a:ext uri="{FF2B5EF4-FFF2-40B4-BE49-F238E27FC236}">
                  <a16:creationId xmlns:a16="http://schemas.microsoft.com/office/drawing/2014/main" id="{7BF16578-841E-4D4E-ACE4-B4EF03A07B3F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4298" y="1008"/>
              <a:ext cx="260" cy="158"/>
              <a:chOff x="669" y="3266"/>
              <a:chExt cx="629" cy="382"/>
            </a:xfrm>
          </p:grpSpPr>
          <p:sp>
            <p:nvSpPr>
              <p:cNvPr id="27806" name="Oval 160">
                <a:extLst>
                  <a:ext uri="{FF2B5EF4-FFF2-40B4-BE49-F238E27FC236}">
                    <a16:creationId xmlns:a16="http://schemas.microsoft.com/office/drawing/2014/main" id="{FF904FEE-D1CA-4CB9-B52F-81E0A7DEDA2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408"/>
                <a:ext cx="624" cy="240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27807" name="Rectangle 161">
                <a:extLst>
                  <a:ext uri="{FF2B5EF4-FFF2-40B4-BE49-F238E27FC236}">
                    <a16:creationId xmlns:a16="http://schemas.microsoft.com/office/drawing/2014/main" id="{12F0B207-A8E8-4213-8B16-1670FF139B0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391"/>
                <a:ext cx="626" cy="139"/>
              </a:xfrm>
              <a:prstGeom prst="rect">
                <a:avLst/>
              </a:prstGeom>
              <a:solidFill>
                <a:schemeClr val="accent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107682" name="Oval 162">
                <a:extLst>
                  <a:ext uri="{FF2B5EF4-FFF2-40B4-BE49-F238E27FC236}">
                    <a16:creationId xmlns:a16="http://schemas.microsoft.com/office/drawing/2014/main" id="{801CA08A-BCCC-420C-885D-B1EFC24E43E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" y="3264"/>
                <a:ext cx="624" cy="240"/>
              </a:xfrm>
              <a:prstGeom prst="ellipse">
                <a:avLst/>
              </a:prstGeom>
              <a:gradFill rotWithShape="0">
                <a:gsLst>
                  <a:gs pos="0">
                    <a:schemeClr val="accent1"/>
                  </a:gs>
                  <a:gs pos="100000">
                    <a:schemeClr val="accent1">
                      <a:gamma/>
                      <a:shade val="46275"/>
                      <a:invGamma/>
                    </a:schemeClr>
                  </a:gs>
                </a:gsLst>
                <a:lin ang="5400000" scaled="1"/>
              </a:gra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en-US">
                  <a:latin typeface="Arial" charset="0"/>
                </a:endParaRPr>
              </a:p>
            </p:txBody>
          </p:sp>
          <p:sp>
            <p:nvSpPr>
              <p:cNvPr id="27809" name="Line 163">
                <a:extLst>
                  <a:ext uri="{FF2B5EF4-FFF2-40B4-BE49-F238E27FC236}">
                    <a16:creationId xmlns:a16="http://schemas.microsoft.com/office/drawing/2014/main" id="{FDBED767-EF9B-49D7-8708-7EDDCBFA8B81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672" y="3386"/>
                <a:ext cx="0" cy="144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7810" name="Line 164">
                <a:extLst>
                  <a:ext uri="{FF2B5EF4-FFF2-40B4-BE49-F238E27FC236}">
                    <a16:creationId xmlns:a16="http://schemas.microsoft.com/office/drawing/2014/main" id="{43D3B60F-F260-4BC5-A84E-92268FC29B55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293" y="3384"/>
                <a:ext cx="3" cy="149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27698" name="Group 165">
              <a:extLst>
                <a:ext uri="{FF2B5EF4-FFF2-40B4-BE49-F238E27FC236}">
                  <a16:creationId xmlns:a16="http://schemas.microsoft.com/office/drawing/2014/main" id="{869AA9F7-811C-44CD-8B69-43A1C5954956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5111" y="1872"/>
              <a:ext cx="260" cy="158"/>
              <a:chOff x="669" y="3266"/>
              <a:chExt cx="629" cy="382"/>
            </a:xfrm>
          </p:grpSpPr>
          <p:sp>
            <p:nvSpPr>
              <p:cNvPr id="27801" name="Oval 166">
                <a:extLst>
                  <a:ext uri="{FF2B5EF4-FFF2-40B4-BE49-F238E27FC236}">
                    <a16:creationId xmlns:a16="http://schemas.microsoft.com/office/drawing/2014/main" id="{2CF9549F-FA03-4144-9061-B0F3A6AD6FA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408"/>
                <a:ext cx="624" cy="240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27802" name="Rectangle 167">
                <a:extLst>
                  <a:ext uri="{FF2B5EF4-FFF2-40B4-BE49-F238E27FC236}">
                    <a16:creationId xmlns:a16="http://schemas.microsoft.com/office/drawing/2014/main" id="{2E5951B9-0D4E-4EC0-A914-369362EE16E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391"/>
                <a:ext cx="626" cy="139"/>
              </a:xfrm>
              <a:prstGeom prst="rect">
                <a:avLst/>
              </a:prstGeom>
              <a:solidFill>
                <a:schemeClr val="accent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107688" name="Oval 168">
                <a:extLst>
                  <a:ext uri="{FF2B5EF4-FFF2-40B4-BE49-F238E27FC236}">
                    <a16:creationId xmlns:a16="http://schemas.microsoft.com/office/drawing/2014/main" id="{CC9224E3-3735-416E-A6B5-A93C4A55E84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" y="3266"/>
                <a:ext cx="624" cy="240"/>
              </a:xfrm>
              <a:prstGeom prst="ellipse">
                <a:avLst/>
              </a:prstGeom>
              <a:gradFill rotWithShape="0">
                <a:gsLst>
                  <a:gs pos="0">
                    <a:schemeClr val="accent1"/>
                  </a:gs>
                  <a:gs pos="100000">
                    <a:schemeClr val="accent1">
                      <a:gamma/>
                      <a:shade val="46275"/>
                      <a:invGamma/>
                    </a:schemeClr>
                  </a:gs>
                </a:gsLst>
                <a:lin ang="5400000" scaled="1"/>
              </a:gra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en-US">
                  <a:latin typeface="Arial" charset="0"/>
                </a:endParaRPr>
              </a:p>
            </p:txBody>
          </p:sp>
          <p:sp>
            <p:nvSpPr>
              <p:cNvPr id="27804" name="Line 169">
                <a:extLst>
                  <a:ext uri="{FF2B5EF4-FFF2-40B4-BE49-F238E27FC236}">
                    <a16:creationId xmlns:a16="http://schemas.microsoft.com/office/drawing/2014/main" id="{BF96BEFE-E046-4D03-9757-74A5368A6912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672" y="3386"/>
                <a:ext cx="0" cy="144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7805" name="Line 170">
                <a:extLst>
                  <a:ext uri="{FF2B5EF4-FFF2-40B4-BE49-F238E27FC236}">
                    <a16:creationId xmlns:a16="http://schemas.microsoft.com/office/drawing/2014/main" id="{1A4BA3C8-5BEE-4562-929B-851C1839393A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293" y="3384"/>
                <a:ext cx="3" cy="149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27699" name="Group 171">
              <a:extLst>
                <a:ext uri="{FF2B5EF4-FFF2-40B4-BE49-F238E27FC236}">
                  <a16:creationId xmlns:a16="http://schemas.microsoft.com/office/drawing/2014/main" id="{A1191291-CA76-4929-828B-734F3D1EB1FE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5187" y="1618"/>
              <a:ext cx="260" cy="157"/>
              <a:chOff x="669" y="3266"/>
              <a:chExt cx="629" cy="382"/>
            </a:xfrm>
          </p:grpSpPr>
          <p:sp>
            <p:nvSpPr>
              <p:cNvPr id="27796" name="Oval 172">
                <a:extLst>
                  <a:ext uri="{FF2B5EF4-FFF2-40B4-BE49-F238E27FC236}">
                    <a16:creationId xmlns:a16="http://schemas.microsoft.com/office/drawing/2014/main" id="{03D4759F-515E-46F7-B9FA-3E96EF821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408"/>
                <a:ext cx="624" cy="240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27797" name="Rectangle 173">
                <a:extLst>
                  <a:ext uri="{FF2B5EF4-FFF2-40B4-BE49-F238E27FC236}">
                    <a16:creationId xmlns:a16="http://schemas.microsoft.com/office/drawing/2014/main" id="{DD527A24-CB28-4CB4-BA7A-388E23C779F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391"/>
                <a:ext cx="626" cy="139"/>
              </a:xfrm>
              <a:prstGeom prst="rect">
                <a:avLst/>
              </a:prstGeom>
              <a:solidFill>
                <a:schemeClr val="accent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107694" name="Oval 174">
                <a:extLst>
                  <a:ext uri="{FF2B5EF4-FFF2-40B4-BE49-F238E27FC236}">
                    <a16:creationId xmlns:a16="http://schemas.microsoft.com/office/drawing/2014/main" id="{BF1AEA8D-C055-42D6-AA1D-E53B47A1604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" y="3266"/>
                <a:ext cx="624" cy="240"/>
              </a:xfrm>
              <a:prstGeom prst="ellipse">
                <a:avLst/>
              </a:prstGeom>
              <a:gradFill rotWithShape="0">
                <a:gsLst>
                  <a:gs pos="0">
                    <a:schemeClr val="accent1"/>
                  </a:gs>
                  <a:gs pos="100000">
                    <a:schemeClr val="accent1">
                      <a:gamma/>
                      <a:shade val="46275"/>
                      <a:invGamma/>
                    </a:schemeClr>
                  </a:gs>
                </a:gsLst>
                <a:lin ang="5400000" scaled="1"/>
              </a:gra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en-US">
                  <a:latin typeface="Arial" charset="0"/>
                </a:endParaRPr>
              </a:p>
            </p:txBody>
          </p:sp>
          <p:sp>
            <p:nvSpPr>
              <p:cNvPr id="27799" name="Line 175">
                <a:extLst>
                  <a:ext uri="{FF2B5EF4-FFF2-40B4-BE49-F238E27FC236}">
                    <a16:creationId xmlns:a16="http://schemas.microsoft.com/office/drawing/2014/main" id="{3112DFA7-FF23-47BE-9114-2E702E876844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672" y="3386"/>
                <a:ext cx="0" cy="144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7800" name="Line 176">
                <a:extLst>
                  <a:ext uri="{FF2B5EF4-FFF2-40B4-BE49-F238E27FC236}">
                    <a16:creationId xmlns:a16="http://schemas.microsoft.com/office/drawing/2014/main" id="{B62C06EA-F3F8-4050-ADC0-8A296B8DCCBB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293" y="3384"/>
                <a:ext cx="3" cy="149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27700" name="Group 177">
              <a:extLst>
                <a:ext uri="{FF2B5EF4-FFF2-40B4-BE49-F238E27FC236}">
                  <a16:creationId xmlns:a16="http://schemas.microsoft.com/office/drawing/2014/main" id="{45E863D4-5F07-4678-9FC0-1BD0C7436F31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4933" y="1160"/>
              <a:ext cx="260" cy="158"/>
              <a:chOff x="669" y="3266"/>
              <a:chExt cx="629" cy="382"/>
            </a:xfrm>
          </p:grpSpPr>
          <p:sp>
            <p:nvSpPr>
              <p:cNvPr id="27791" name="Oval 178">
                <a:extLst>
                  <a:ext uri="{FF2B5EF4-FFF2-40B4-BE49-F238E27FC236}">
                    <a16:creationId xmlns:a16="http://schemas.microsoft.com/office/drawing/2014/main" id="{7E460BB3-8D80-4386-B9FE-776776DA4C9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408"/>
                <a:ext cx="624" cy="240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27792" name="Rectangle 179">
                <a:extLst>
                  <a:ext uri="{FF2B5EF4-FFF2-40B4-BE49-F238E27FC236}">
                    <a16:creationId xmlns:a16="http://schemas.microsoft.com/office/drawing/2014/main" id="{5C6AD8AB-6B07-4FF8-B6DB-C7CAB4D4AB2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391"/>
                <a:ext cx="626" cy="139"/>
              </a:xfrm>
              <a:prstGeom prst="rect">
                <a:avLst/>
              </a:prstGeom>
              <a:solidFill>
                <a:schemeClr val="accent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107700" name="Oval 180">
                <a:extLst>
                  <a:ext uri="{FF2B5EF4-FFF2-40B4-BE49-F238E27FC236}">
                    <a16:creationId xmlns:a16="http://schemas.microsoft.com/office/drawing/2014/main" id="{51C90D99-63C0-481E-89D5-728BAC1CC45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0" y="3264"/>
                <a:ext cx="624" cy="243"/>
              </a:xfrm>
              <a:prstGeom prst="ellipse">
                <a:avLst/>
              </a:prstGeom>
              <a:gradFill rotWithShape="0">
                <a:gsLst>
                  <a:gs pos="0">
                    <a:schemeClr val="accent1"/>
                  </a:gs>
                  <a:gs pos="100000">
                    <a:schemeClr val="accent1">
                      <a:gamma/>
                      <a:shade val="46275"/>
                      <a:invGamma/>
                    </a:schemeClr>
                  </a:gs>
                </a:gsLst>
                <a:lin ang="5400000" scaled="1"/>
              </a:gra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en-US">
                  <a:latin typeface="Arial" charset="0"/>
                </a:endParaRPr>
              </a:p>
            </p:txBody>
          </p:sp>
          <p:sp>
            <p:nvSpPr>
              <p:cNvPr id="27794" name="Line 181">
                <a:extLst>
                  <a:ext uri="{FF2B5EF4-FFF2-40B4-BE49-F238E27FC236}">
                    <a16:creationId xmlns:a16="http://schemas.microsoft.com/office/drawing/2014/main" id="{0C7542CD-28A5-47EC-9B5E-94C20B9BA297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672" y="3386"/>
                <a:ext cx="0" cy="144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7795" name="Line 182">
                <a:extLst>
                  <a:ext uri="{FF2B5EF4-FFF2-40B4-BE49-F238E27FC236}">
                    <a16:creationId xmlns:a16="http://schemas.microsoft.com/office/drawing/2014/main" id="{09AC6156-77ED-4154-9EB5-59784234D5BA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293" y="3384"/>
                <a:ext cx="3" cy="149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27701" name="Group 183">
              <a:extLst>
                <a:ext uri="{FF2B5EF4-FFF2-40B4-BE49-F238E27FC236}">
                  <a16:creationId xmlns:a16="http://schemas.microsoft.com/office/drawing/2014/main" id="{FE5C6F5D-C71C-4AD8-ACDA-3B88C2F94021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4592" y="932"/>
              <a:ext cx="271" cy="157"/>
              <a:chOff x="642" y="3266"/>
              <a:chExt cx="656" cy="382"/>
            </a:xfrm>
          </p:grpSpPr>
          <p:sp>
            <p:nvSpPr>
              <p:cNvPr id="27786" name="Oval 184">
                <a:extLst>
                  <a:ext uri="{FF2B5EF4-FFF2-40B4-BE49-F238E27FC236}">
                    <a16:creationId xmlns:a16="http://schemas.microsoft.com/office/drawing/2014/main" id="{950DA55C-376A-404F-91D6-85A7112A49E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408"/>
                <a:ext cx="624" cy="240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27787" name="Rectangle 185">
                <a:extLst>
                  <a:ext uri="{FF2B5EF4-FFF2-40B4-BE49-F238E27FC236}">
                    <a16:creationId xmlns:a16="http://schemas.microsoft.com/office/drawing/2014/main" id="{6B9C343E-F96F-4842-A583-F6107DA6333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391"/>
                <a:ext cx="626" cy="139"/>
              </a:xfrm>
              <a:prstGeom prst="rect">
                <a:avLst/>
              </a:prstGeom>
              <a:solidFill>
                <a:schemeClr val="accent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107706" name="Oval 186">
                <a:extLst>
                  <a:ext uri="{FF2B5EF4-FFF2-40B4-BE49-F238E27FC236}">
                    <a16:creationId xmlns:a16="http://schemas.microsoft.com/office/drawing/2014/main" id="{4CDF3D71-9123-47D3-ACE3-B69CC0587E0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44" y="3266"/>
                <a:ext cx="627" cy="240"/>
              </a:xfrm>
              <a:prstGeom prst="ellipse">
                <a:avLst/>
              </a:prstGeom>
              <a:gradFill rotWithShape="0">
                <a:gsLst>
                  <a:gs pos="0">
                    <a:schemeClr val="accent1"/>
                  </a:gs>
                  <a:gs pos="100000">
                    <a:schemeClr val="accent1">
                      <a:gamma/>
                      <a:shade val="46275"/>
                      <a:invGamma/>
                    </a:schemeClr>
                  </a:gs>
                </a:gsLst>
                <a:lin ang="5400000" scaled="1"/>
              </a:gra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en-US">
                  <a:latin typeface="Arial" charset="0"/>
                </a:endParaRPr>
              </a:p>
            </p:txBody>
          </p:sp>
          <p:sp>
            <p:nvSpPr>
              <p:cNvPr id="27789" name="Line 187">
                <a:extLst>
                  <a:ext uri="{FF2B5EF4-FFF2-40B4-BE49-F238E27FC236}">
                    <a16:creationId xmlns:a16="http://schemas.microsoft.com/office/drawing/2014/main" id="{98AE3BDD-0F79-46E6-8D04-35681117EADE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672" y="3386"/>
                <a:ext cx="0" cy="144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7790" name="Line 188">
                <a:extLst>
                  <a:ext uri="{FF2B5EF4-FFF2-40B4-BE49-F238E27FC236}">
                    <a16:creationId xmlns:a16="http://schemas.microsoft.com/office/drawing/2014/main" id="{5361A56A-C0E8-4392-9B87-3C4E4F0A13A4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293" y="3384"/>
                <a:ext cx="3" cy="149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27702" name="Group 189">
              <a:extLst>
                <a:ext uri="{FF2B5EF4-FFF2-40B4-BE49-F238E27FC236}">
                  <a16:creationId xmlns:a16="http://schemas.microsoft.com/office/drawing/2014/main" id="{2BA59D69-E6CA-42AF-A563-A3E146319546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4400" y="805"/>
              <a:ext cx="260" cy="157"/>
              <a:chOff x="669" y="3266"/>
              <a:chExt cx="629" cy="382"/>
            </a:xfrm>
          </p:grpSpPr>
          <p:sp>
            <p:nvSpPr>
              <p:cNvPr id="27781" name="Oval 190">
                <a:extLst>
                  <a:ext uri="{FF2B5EF4-FFF2-40B4-BE49-F238E27FC236}">
                    <a16:creationId xmlns:a16="http://schemas.microsoft.com/office/drawing/2014/main" id="{94F3104B-A69C-4BAD-B8A7-5F5556FA63B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408"/>
                <a:ext cx="624" cy="240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27782" name="Rectangle 191">
                <a:extLst>
                  <a:ext uri="{FF2B5EF4-FFF2-40B4-BE49-F238E27FC236}">
                    <a16:creationId xmlns:a16="http://schemas.microsoft.com/office/drawing/2014/main" id="{4142A08D-19BB-404E-8ACA-23336A43A92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391"/>
                <a:ext cx="626" cy="139"/>
              </a:xfrm>
              <a:prstGeom prst="rect">
                <a:avLst/>
              </a:prstGeom>
              <a:solidFill>
                <a:schemeClr val="accent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107712" name="Oval 192">
                <a:extLst>
                  <a:ext uri="{FF2B5EF4-FFF2-40B4-BE49-F238E27FC236}">
                    <a16:creationId xmlns:a16="http://schemas.microsoft.com/office/drawing/2014/main" id="{F71CB309-25A7-467D-85F4-B290A65367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1" y="3265"/>
                <a:ext cx="622" cy="240"/>
              </a:xfrm>
              <a:prstGeom prst="ellipse">
                <a:avLst/>
              </a:prstGeom>
              <a:gradFill rotWithShape="0">
                <a:gsLst>
                  <a:gs pos="0">
                    <a:schemeClr val="accent1"/>
                  </a:gs>
                  <a:gs pos="100000">
                    <a:schemeClr val="accent1">
                      <a:gamma/>
                      <a:shade val="46275"/>
                      <a:invGamma/>
                    </a:schemeClr>
                  </a:gs>
                </a:gsLst>
                <a:lin ang="5400000" scaled="1"/>
              </a:gra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en-US">
                  <a:latin typeface="Arial" charset="0"/>
                </a:endParaRPr>
              </a:p>
            </p:txBody>
          </p:sp>
          <p:sp>
            <p:nvSpPr>
              <p:cNvPr id="27784" name="Line 193">
                <a:extLst>
                  <a:ext uri="{FF2B5EF4-FFF2-40B4-BE49-F238E27FC236}">
                    <a16:creationId xmlns:a16="http://schemas.microsoft.com/office/drawing/2014/main" id="{4086236A-986C-4E32-94BE-0C6DF7B5CA3E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672" y="3386"/>
                <a:ext cx="0" cy="144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7785" name="Line 194">
                <a:extLst>
                  <a:ext uri="{FF2B5EF4-FFF2-40B4-BE49-F238E27FC236}">
                    <a16:creationId xmlns:a16="http://schemas.microsoft.com/office/drawing/2014/main" id="{8F8835A2-89EE-4549-8A75-9235A9704E9A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293" y="3384"/>
                <a:ext cx="3" cy="149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27703" name="Group 195">
              <a:extLst>
                <a:ext uri="{FF2B5EF4-FFF2-40B4-BE49-F238E27FC236}">
                  <a16:creationId xmlns:a16="http://schemas.microsoft.com/office/drawing/2014/main" id="{FE30C2B1-BB74-409B-8797-6D8909718150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5390" y="1465"/>
              <a:ext cx="217" cy="132"/>
              <a:chOff x="669" y="3266"/>
              <a:chExt cx="629" cy="382"/>
            </a:xfrm>
          </p:grpSpPr>
          <p:sp>
            <p:nvSpPr>
              <p:cNvPr id="27776" name="Oval 196">
                <a:extLst>
                  <a:ext uri="{FF2B5EF4-FFF2-40B4-BE49-F238E27FC236}">
                    <a16:creationId xmlns:a16="http://schemas.microsoft.com/office/drawing/2014/main" id="{F0EFFD1C-18F5-46C3-9EF7-CD54A16ACE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408"/>
                <a:ext cx="624" cy="240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27777" name="Rectangle 197">
                <a:extLst>
                  <a:ext uri="{FF2B5EF4-FFF2-40B4-BE49-F238E27FC236}">
                    <a16:creationId xmlns:a16="http://schemas.microsoft.com/office/drawing/2014/main" id="{DF0500C8-34D5-4888-A232-41C5A2BC966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391"/>
                <a:ext cx="626" cy="139"/>
              </a:xfrm>
              <a:prstGeom prst="rect">
                <a:avLst/>
              </a:prstGeom>
              <a:solidFill>
                <a:schemeClr val="accent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107718" name="Oval 198">
                <a:extLst>
                  <a:ext uri="{FF2B5EF4-FFF2-40B4-BE49-F238E27FC236}">
                    <a16:creationId xmlns:a16="http://schemas.microsoft.com/office/drawing/2014/main" id="{5B922D6B-FB9B-4A6B-82BA-0C672CB63F7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5" y="3266"/>
                <a:ext cx="628" cy="239"/>
              </a:xfrm>
              <a:prstGeom prst="ellipse">
                <a:avLst/>
              </a:prstGeom>
              <a:gradFill rotWithShape="0">
                <a:gsLst>
                  <a:gs pos="0">
                    <a:schemeClr val="accent1"/>
                  </a:gs>
                  <a:gs pos="100000">
                    <a:schemeClr val="accent1">
                      <a:gamma/>
                      <a:shade val="46275"/>
                      <a:invGamma/>
                    </a:schemeClr>
                  </a:gs>
                </a:gsLst>
                <a:lin ang="5400000" scaled="1"/>
              </a:gra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en-US">
                  <a:latin typeface="Arial" charset="0"/>
                </a:endParaRPr>
              </a:p>
            </p:txBody>
          </p:sp>
          <p:sp>
            <p:nvSpPr>
              <p:cNvPr id="27779" name="Line 199">
                <a:extLst>
                  <a:ext uri="{FF2B5EF4-FFF2-40B4-BE49-F238E27FC236}">
                    <a16:creationId xmlns:a16="http://schemas.microsoft.com/office/drawing/2014/main" id="{44A3799A-4BB9-4161-B1CE-5A948EE7D9EF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672" y="3386"/>
                <a:ext cx="0" cy="144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7780" name="Line 200">
                <a:extLst>
                  <a:ext uri="{FF2B5EF4-FFF2-40B4-BE49-F238E27FC236}">
                    <a16:creationId xmlns:a16="http://schemas.microsoft.com/office/drawing/2014/main" id="{AB0C65CC-466E-4E24-BD08-35EEA7D55314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293" y="3384"/>
                <a:ext cx="3" cy="149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27704" name="Group 201">
              <a:extLst>
                <a:ext uri="{FF2B5EF4-FFF2-40B4-BE49-F238E27FC236}">
                  <a16:creationId xmlns:a16="http://schemas.microsoft.com/office/drawing/2014/main" id="{3536342C-C1AC-4CC5-AF71-93897C0492F7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5416" y="1821"/>
              <a:ext cx="216" cy="131"/>
              <a:chOff x="669" y="3266"/>
              <a:chExt cx="629" cy="382"/>
            </a:xfrm>
          </p:grpSpPr>
          <p:sp>
            <p:nvSpPr>
              <p:cNvPr id="27771" name="Oval 202">
                <a:extLst>
                  <a:ext uri="{FF2B5EF4-FFF2-40B4-BE49-F238E27FC236}">
                    <a16:creationId xmlns:a16="http://schemas.microsoft.com/office/drawing/2014/main" id="{1B52D4F6-AB3B-42BD-AE5A-F6D7325F0E8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408"/>
                <a:ext cx="624" cy="240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27772" name="Rectangle 203">
                <a:extLst>
                  <a:ext uri="{FF2B5EF4-FFF2-40B4-BE49-F238E27FC236}">
                    <a16:creationId xmlns:a16="http://schemas.microsoft.com/office/drawing/2014/main" id="{936B8E7E-4345-4D68-8D5D-44C8E51DE39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391"/>
                <a:ext cx="626" cy="139"/>
              </a:xfrm>
              <a:prstGeom prst="rect">
                <a:avLst/>
              </a:prstGeom>
              <a:solidFill>
                <a:schemeClr val="accent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107724" name="Oval 204">
                <a:extLst>
                  <a:ext uri="{FF2B5EF4-FFF2-40B4-BE49-F238E27FC236}">
                    <a16:creationId xmlns:a16="http://schemas.microsoft.com/office/drawing/2014/main" id="{A1BCD93E-0F7B-4D28-B4BC-0D5AFB41AD4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5" y="3250"/>
                <a:ext cx="627" cy="256"/>
              </a:xfrm>
              <a:prstGeom prst="ellipse">
                <a:avLst/>
              </a:prstGeom>
              <a:gradFill rotWithShape="0">
                <a:gsLst>
                  <a:gs pos="0">
                    <a:schemeClr val="accent1"/>
                  </a:gs>
                  <a:gs pos="100000">
                    <a:schemeClr val="accent1">
                      <a:gamma/>
                      <a:shade val="46275"/>
                      <a:invGamma/>
                    </a:schemeClr>
                  </a:gs>
                </a:gsLst>
                <a:lin ang="5400000" scaled="1"/>
              </a:gra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en-US">
                  <a:latin typeface="Arial" charset="0"/>
                </a:endParaRPr>
              </a:p>
            </p:txBody>
          </p:sp>
          <p:sp>
            <p:nvSpPr>
              <p:cNvPr id="27774" name="Line 205">
                <a:extLst>
                  <a:ext uri="{FF2B5EF4-FFF2-40B4-BE49-F238E27FC236}">
                    <a16:creationId xmlns:a16="http://schemas.microsoft.com/office/drawing/2014/main" id="{56286AFF-2C2F-4DF6-B88F-3ABFD0F194C3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672" y="3386"/>
                <a:ext cx="0" cy="144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7775" name="Line 206">
                <a:extLst>
                  <a:ext uri="{FF2B5EF4-FFF2-40B4-BE49-F238E27FC236}">
                    <a16:creationId xmlns:a16="http://schemas.microsoft.com/office/drawing/2014/main" id="{86DD7C81-6EBD-420A-98A8-950194093E4E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293" y="3384"/>
                <a:ext cx="3" cy="149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27705" name="Group 207">
              <a:extLst>
                <a:ext uri="{FF2B5EF4-FFF2-40B4-BE49-F238E27FC236}">
                  <a16:creationId xmlns:a16="http://schemas.microsoft.com/office/drawing/2014/main" id="{F848490A-1912-4767-9633-C2AC292CA4E3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5263" y="1237"/>
              <a:ext cx="217" cy="131"/>
              <a:chOff x="669" y="3266"/>
              <a:chExt cx="629" cy="382"/>
            </a:xfrm>
          </p:grpSpPr>
          <p:sp>
            <p:nvSpPr>
              <p:cNvPr id="27766" name="Oval 208">
                <a:extLst>
                  <a:ext uri="{FF2B5EF4-FFF2-40B4-BE49-F238E27FC236}">
                    <a16:creationId xmlns:a16="http://schemas.microsoft.com/office/drawing/2014/main" id="{DDC5A728-6335-4178-BA93-DC449686E20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408"/>
                <a:ext cx="624" cy="240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27767" name="Rectangle 209">
                <a:extLst>
                  <a:ext uri="{FF2B5EF4-FFF2-40B4-BE49-F238E27FC236}">
                    <a16:creationId xmlns:a16="http://schemas.microsoft.com/office/drawing/2014/main" id="{F238D12B-FE3F-42E5-AC07-BDB9745AC01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391"/>
                <a:ext cx="626" cy="139"/>
              </a:xfrm>
              <a:prstGeom prst="rect">
                <a:avLst/>
              </a:prstGeom>
              <a:solidFill>
                <a:schemeClr val="accent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107730" name="Oval 210">
                <a:extLst>
                  <a:ext uri="{FF2B5EF4-FFF2-40B4-BE49-F238E27FC236}">
                    <a16:creationId xmlns:a16="http://schemas.microsoft.com/office/drawing/2014/main" id="{6B19BBBD-7C1D-4F80-8B9F-35CF4FBB6DB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5" y="3270"/>
                <a:ext cx="617" cy="237"/>
              </a:xfrm>
              <a:prstGeom prst="ellipse">
                <a:avLst/>
              </a:prstGeom>
              <a:gradFill rotWithShape="0">
                <a:gsLst>
                  <a:gs pos="0">
                    <a:schemeClr val="accent1"/>
                  </a:gs>
                  <a:gs pos="100000">
                    <a:schemeClr val="accent1">
                      <a:gamma/>
                      <a:shade val="46275"/>
                      <a:invGamma/>
                    </a:schemeClr>
                  </a:gs>
                </a:gsLst>
                <a:lin ang="5400000" scaled="1"/>
              </a:gra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en-US">
                  <a:latin typeface="Arial" charset="0"/>
                </a:endParaRPr>
              </a:p>
            </p:txBody>
          </p:sp>
          <p:sp>
            <p:nvSpPr>
              <p:cNvPr id="27769" name="Line 211">
                <a:extLst>
                  <a:ext uri="{FF2B5EF4-FFF2-40B4-BE49-F238E27FC236}">
                    <a16:creationId xmlns:a16="http://schemas.microsoft.com/office/drawing/2014/main" id="{CF613209-BBE7-48D1-BCF3-A2068BA8DF72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672" y="3386"/>
                <a:ext cx="0" cy="144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7770" name="Line 212">
                <a:extLst>
                  <a:ext uri="{FF2B5EF4-FFF2-40B4-BE49-F238E27FC236}">
                    <a16:creationId xmlns:a16="http://schemas.microsoft.com/office/drawing/2014/main" id="{B75E2106-78FB-4AE1-9BFC-D35BF3729E63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293" y="3384"/>
                <a:ext cx="3" cy="149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27706" name="Group 213">
              <a:extLst>
                <a:ext uri="{FF2B5EF4-FFF2-40B4-BE49-F238E27FC236}">
                  <a16:creationId xmlns:a16="http://schemas.microsoft.com/office/drawing/2014/main" id="{717218B8-B927-43B8-8D80-B40E088141B9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5111" y="1008"/>
              <a:ext cx="216" cy="131"/>
              <a:chOff x="669" y="3266"/>
              <a:chExt cx="629" cy="382"/>
            </a:xfrm>
          </p:grpSpPr>
          <p:sp>
            <p:nvSpPr>
              <p:cNvPr id="27761" name="Oval 214">
                <a:extLst>
                  <a:ext uri="{FF2B5EF4-FFF2-40B4-BE49-F238E27FC236}">
                    <a16:creationId xmlns:a16="http://schemas.microsoft.com/office/drawing/2014/main" id="{831C7890-5296-46B8-A649-85F3A87D7D5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408"/>
                <a:ext cx="624" cy="240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27762" name="Rectangle 215">
                <a:extLst>
                  <a:ext uri="{FF2B5EF4-FFF2-40B4-BE49-F238E27FC236}">
                    <a16:creationId xmlns:a16="http://schemas.microsoft.com/office/drawing/2014/main" id="{82C3F4DB-0AB4-46F2-9C94-6ACBDB018A3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391"/>
                <a:ext cx="626" cy="139"/>
              </a:xfrm>
              <a:prstGeom prst="rect">
                <a:avLst/>
              </a:prstGeom>
              <a:solidFill>
                <a:schemeClr val="accent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107736" name="Oval 216">
                <a:extLst>
                  <a:ext uri="{FF2B5EF4-FFF2-40B4-BE49-F238E27FC236}">
                    <a16:creationId xmlns:a16="http://schemas.microsoft.com/office/drawing/2014/main" id="{04DCD15C-46EA-48EE-B7A4-05AADBA0C06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1" y="3260"/>
                <a:ext cx="623" cy="247"/>
              </a:xfrm>
              <a:prstGeom prst="ellipse">
                <a:avLst/>
              </a:prstGeom>
              <a:gradFill rotWithShape="0">
                <a:gsLst>
                  <a:gs pos="0">
                    <a:schemeClr val="accent1"/>
                  </a:gs>
                  <a:gs pos="100000">
                    <a:schemeClr val="accent1">
                      <a:gamma/>
                      <a:shade val="46275"/>
                      <a:invGamma/>
                    </a:schemeClr>
                  </a:gs>
                </a:gsLst>
                <a:lin ang="5400000" scaled="1"/>
              </a:gra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en-US">
                  <a:latin typeface="Arial" charset="0"/>
                </a:endParaRPr>
              </a:p>
            </p:txBody>
          </p:sp>
          <p:sp>
            <p:nvSpPr>
              <p:cNvPr id="27764" name="Line 217">
                <a:extLst>
                  <a:ext uri="{FF2B5EF4-FFF2-40B4-BE49-F238E27FC236}">
                    <a16:creationId xmlns:a16="http://schemas.microsoft.com/office/drawing/2014/main" id="{9C6445DA-6D29-416F-9A61-94240DA2EEE4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672" y="3386"/>
                <a:ext cx="0" cy="144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7765" name="Line 218">
                <a:extLst>
                  <a:ext uri="{FF2B5EF4-FFF2-40B4-BE49-F238E27FC236}">
                    <a16:creationId xmlns:a16="http://schemas.microsoft.com/office/drawing/2014/main" id="{33EEAC43-94C6-44BE-8423-65630822473D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293" y="3384"/>
                <a:ext cx="3" cy="149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27707" name="Group 219">
              <a:extLst>
                <a:ext uri="{FF2B5EF4-FFF2-40B4-BE49-F238E27FC236}">
                  <a16:creationId xmlns:a16="http://schemas.microsoft.com/office/drawing/2014/main" id="{4622469D-9E94-4EFF-85C7-E3911D53814E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4882" y="855"/>
              <a:ext cx="217" cy="132"/>
              <a:chOff x="669" y="3266"/>
              <a:chExt cx="629" cy="382"/>
            </a:xfrm>
          </p:grpSpPr>
          <p:sp>
            <p:nvSpPr>
              <p:cNvPr id="27756" name="Oval 220">
                <a:extLst>
                  <a:ext uri="{FF2B5EF4-FFF2-40B4-BE49-F238E27FC236}">
                    <a16:creationId xmlns:a16="http://schemas.microsoft.com/office/drawing/2014/main" id="{301D2AC5-985B-40F7-A83A-A7825E80203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408"/>
                <a:ext cx="624" cy="240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27757" name="Rectangle 221">
                <a:extLst>
                  <a:ext uri="{FF2B5EF4-FFF2-40B4-BE49-F238E27FC236}">
                    <a16:creationId xmlns:a16="http://schemas.microsoft.com/office/drawing/2014/main" id="{105B68F4-82F2-40C7-A53F-9203475E5ED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391"/>
                <a:ext cx="626" cy="139"/>
              </a:xfrm>
              <a:prstGeom prst="rect">
                <a:avLst/>
              </a:prstGeom>
              <a:solidFill>
                <a:schemeClr val="accent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107742" name="Oval 222">
                <a:extLst>
                  <a:ext uri="{FF2B5EF4-FFF2-40B4-BE49-F238E27FC236}">
                    <a16:creationId xmlns:a16="http://schemas.microsoft.com/office/drawing/2014/main" id="{F6C17864-965F-4B15-AD14-68D0C005895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" y="3268"/>
                <a:ext cx="624" cy="237"/>
              </a:xfrm>
              <a:prstGeom prst="ellipse">
                <a:avLst/>
              </a:prstGeom>
              <a:gradFill rotWithShape="0">
                <a:gsLst>
                  <a:gs pos="0">
                    <a:schemeClr val="accent1"/>
                  </a:gs>
                  <a:gs pos="100000">
                    <a:schemeClr val="accent1">
                      <a:gamma/>
                      <a:shade val="46275"/>
                      <a:invGamma/>
                    </a:schemeClr>
                  </a:gs>
                </a:gsLst>
                <a:lin ang="5400000" scaled="1"/>
              </a:gra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en-US">
                  <a:latin typeface="Arial" charset="0"/>
                </a:endParaRPr>
              </a:p>
            </p:txBody>
          </p:sp>
          <p:sp>
            <p:nvSpPr>
              <p:cNvPr id="27759" name="Line 223">
                <a:extLst>
                  <a:ext uri="{FF2B5EF4-FFF2-40B4-BE49-F238E27FC236}">
                    <a16:creationId xmlns:a16="http://schemas.microsoft.com/office/drawing/2014/main" id="{56543283-5282-4BEC-835B-05F3836281C8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672" y="3386"/>
                <a:ext cx="0" cy="144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7760" name="Line 224">
                <a:extLst>
                  <a:ext uri="{FF2B5EF4-FFF2-40B4-BE49-F238E27FC236}">
                    <a16:creationId xmlns:a16="http://schemas.microsoft.com/office/drawing/2014/main" id="{45A51DB8-F47C-473E-A4B7-AC4465800C16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293" y="3384"/>
                <a:ext cx="3" cy="149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27708" name="Group 225">
              <a:extLst>
                <a:ext uri="{FF2B5EF4-FFF2-40B4-BE49-F238E27FC236}">
                  <a16:creationId xmlns:a16="http://schemas.microsoft.com/office/drawing/2014/main" id="{B52F0C7A-22FC-4343-B2E9-A3D818C09172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4705" y="703"/>
              <a:ext cx="216" cy="131"/>
              <a:chOff x="669" y="3266"/>
              <a:chExt cx="629" cy="382"/>
            </a:xfrm>
          </p:grpSpPr>
          <p:sp>
            <p:nvSpPr>
              <p:cNvPr id="27751" name="Oval 226">
                <a:extLst>
                  <a:ext uri="{FF2B5EF4-FFF2-40B4-BE49-F238E27FC236}">
                    <a16:creationId xmlns:a16="http://schemas.microsoft.com/office/drawing/2014/main" id="{18442F26-7AC8-4882-8C5E-DA20621D117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408"/>
                <a:ext cx="624" cy="240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27752" name="Rectangle 227">
                <a:extLst>
                  <a:ext uri="{FF2B5EF4-FFF2-40B4-BE49-F238E27FC236}">
                    <a16:creationId xmlns:a16="http://schemas.microsoft.com/office/drawing/2014/main" id="{823DFD54-FB67-421F-859D-186EC33D7B2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391"/>
                <a:ext cx="626" cy="139"/>
              </a:xfrm>
              <a:prstGeom prst="rect">
                <a:avLst/>
              </a:prstGeom>
              <a:solidFill>
                <a:schemeClr val="accent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107748" name="Oval 228">
                <a:extLst>
                  <a:ext uri="{FF2B5EF4-FFF2-40B4-BE49-F238E27FC236}">
                    <a16:creationId xmlns:a16="http://schemas.microsoft.com/office/drawing/2014/main" id="{7AD2723C-504E-485B-81F9-1B3393BCD56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" y="3276"/>
                <a:ext cx="623" cy="229"/>
              </a:xfrm>
              <a:prstGeom prst="ellipse">
                <a:avLst/>
              </a:prstGeom>
              <a:gradFill rotWithShape="0">
                <a:gsLst>
                  <a:gs pos="0">
                    <a:schemeClr val="accent1"/>
                  </a:gs>
                  <a:gs pos="100000">
                    <a:schemeClr val="accent1">
                      <a:gamma/>
                      <a:shade val="46275"/>
                      <a:invGamma/>
                    </a:schemeClr>
                  </a:gs>
                </a:gsLst>
                <a:lin ang="5400000" scaled="1"/>
              </a:gra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en-US">
                  <a:latin typeface="Arial" charset="0"/>
                </a:endParaRPr>
              </a:p>
            </p:txBody>
          </p:sp>
          <p:sp>
            <p:nvSpPr>
              <p:cNvPr id="27754" name="Line 229">
                <a:extLst>
                  <a:ext uri="{FF2B5EF4-FFF2-40B4-BE49-F238E27FC236}">
                    <a16:creationId xmlns:a16="http://schemas.microsoft.com/office/drawing/2014/main" id="{E8E24751-D04E-4199-BD29-8E050B9E278C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672" y="3386"/>
                <a:ext cx="0" cy="144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7755" name="Line 230">
                <a:extLst>
                  <a:ext uri="{FF2B5EF4-FFF2-40B4-BE49-F238E27FC236}">
                    <a16:creationId xmlns:a16="http://schemas.microsoft.com/office/drawing/2014/main" id="{2BF0D0EB-30DC-40AD-9B54-BCD8BEA4C545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293" y="3384"/>
                <a:ext cx="3" cy="149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27709" name="Group 231">
              <a:extLst>
                <a:ext uri="{FF2B5EF4-FFF2-40B4-BE49-F238E27FC236}">
                  <a16:creationId xmlns:a16="http://schemas.microsoft.com/office/drawing/2014/main" id="{E238FFAA-B8D8-4B36-A56D-FC002C33B55D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4425" y="576"/>
              <a:ext cx="217" cy="131"/>
              <a:chOff x="669" y="3266"/>
              <a:chExt cx="629" cy="382"/>
            </a:xfrm>
          </p:grpSpPr>
          <p:sp>
            <p:nvSpPr>
              <p:cNvPr id="27746" name="Oval 232">
                <a:extLst>
                  <a:ext uri="{FF2B5EF4-FFF2-40B4-BE49-F238E27FC236}">
                    <a16:creationId xmlns:a16="http://schemas.microsoft.com/office/drawing/2014/main" id="{A77AE4A0-EFF4-4B78-90D5-9B4325A0848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408"/>
                <a:ext cx="624" cy="240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27747" name="Rectangle 233">
                <a:extLst>
                  <a:ext uri="{FF2B5EF4-FFF2-40B4-BE49-F238E27FC236}">
                    <a16:creationId xmlns:a16="http://schemas.microsoft.com/office/drawing/2014/main" id="{9EF457C0-8FCB-4B85-9F8D-7B3E02D6D86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391"/>
                <a:ext cx="626" cy="139"/>
              </a:xfrm>
              <a:prstGeom prst="rect">
                <a:avLst/>
              </a:prstGeom>
              <a:solidFill>
                <a:schemeClr val="accent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107754" name="Oval 234">
                <a:extLst>
                  <a:ext uri="{FF2B5EF4-FFF2-40B4-BE49-F238E27FC236}">
                    <a16:creationId xmlns:a16="http://schemas.microsoft.com/office/drawing/2014/main" id="{4D6EACF9-2B6A-4A1A-AE69-7FEB8EF0400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1" y="3266"/>
                <a:ext cx="621" cy="239"/>
              </a:xfrm>
              <a:prstGeom prst="ellipse">
                <a:avLst/>
              </a:prstGeom>
              <a:gradFill rotWithShape="0">
                <a:gsLst>
                  <a:gs pos="0">
                    <a:schemeClr val="accent1"/>
                  </a:gs>
                  <a:gs pos="100000">
                    <a:schemeClr val="accent1">
                      <a:gamma/>
                      <a:shade val="46275"/>
                      <a:invGamma/>
                    </a:schemeClr>
                  </a:gs>
                </a:gsLst>
                <a:lin ang="5400000" scaled="1"/>
              </a:gra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en-US">
                  <a:latin typeface="Arial" charset="0"/>
                </a:endParaRPr>
              </a:p>
            </p:txBody>
          </p:sp>
          <p:sp>
            <p:nvSpPr>
              <p:cNvPr id="27749" name="Line 235">
                <a:extLst>
                  <a:ext uri="{FF2B5EF4-FFF2-40B4-BE49-F238E27FC236}">
                    <a16:creationId xmlns:a16="http://schemas.microsoft.com/office/drawing/2014/main" id="{1711A401-9BA7-4E4F-A7CF-E565C1DC2131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672" y="3386"/>
                <a:ext cx="0" cy="144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7750" name="Line 236">
                <a:extLst>
                  <a:ext uri="{FF2B5EF4-FFF2-40B4-BE49-F238E27FC236}">
                    <a16:creationId xmlns:a16="http://schemas.microsoft.com/office/drawing/2014/main" id="{09FA7D08-4D1E-4276-9185-95FE7A2DD273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293" y="3384"/>
                <a:ext cx="3" cy="149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27710" name="Group 237">
              <a:extLst>
                <a:ext uri="{FF2B5EF4-FFF2-40B4-BE49-F238E27FC236}">
                  <a16:creationId xmlns:a16="http://schemas.microsoft.com/office/drawing/2014/main" id="{628B4FCF-40ED-45CB-AA14-612C0475316D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4958" y="601"/>
              <a:ext cx="217" cy="132"/>
              <a:chOff x="669" y="3266"/>
              <a:chExt cx="629" cy="382"/>
            </a:xfrm>
          </p:grpSpPr>
          <p:sp>
            <p:nvSpPr>
              <p:cNvPr id="27741" name="Oval 238">
                <a:extLst>
                  <a:ext uri="{FF2B5EF4-FFF2-40B4-BE49-F238E27FC236}">
                    <a16:creationId xmlns:a16="http://schemas.microsoft.com/office/drawing/2014/main" id="{23A3E660-FC13-486B-A0CF-68660F90AAE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408"/>
                <a:ext cx="624" cy="240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27742" name="Rectangle 239">
                <a:extLst>
                  <a:ext uri="{FF2B5EF4-FFF2-40B4-BE49-F238E27FC236}">
                    <a16:creationId xmlns:a16="http://schemas.microsoft.com/office/drawing/2014/main" id="{6DF78AC5-9B18-4064-BFE1-78111156A3E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391"/>
                <a:ext cx="626" cy="139"/>
              </a:xfrm>
              <a:prstGeom prst="rect">
                <a:avLst/>
              </a:prstGeom>
              <a:solidFill>
                <a:schemeClr val="accent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107760" name="Oval 240">
                <a:extLst>
                  <a:ext uri="{FF2B5EF4-FFF2-40B4-BE49-F238E27FC236}">
                    <a16:creationId xmlns:a16="http://schemas.microsoft.com/office/drawing/2014/main" id="{2A0A8F63-DA52-4CD1-9D7B-2922B96BF7D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0" y="3278"/>
                <a:ext cx="622" cy="228"/>
              </a:xfrm>
              <a:prstGeom prst="ellipse">
                <a:avLst/>
              </a:prstGeom>
              <a:gradFill rotWithShape="0">
                <a:gsLst>
                  <a:gs pos="0">
                    <a:schemeClr val="accent1"/>
                  </a:gs>
                  <a:gs pos="100000">
                    <a:schemeClr val="accent1">
                      <a:gamma/>
                      <a:shade val="46275"/>
                      <a:invGamma/>
                    </a:schemeClr>
                  </a:gs>
                </a:gsLst>
                <a:lin ang="5400000" scaled="1"/>
              </a:gra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en-US">
                  <a:latin typeface="Arial" charset="0"/>
                </a:endParaRPr>
              </a:p>
            </p:txBody>
          </p:sp>
          <p:sp>
            <p:nvSpPr>
              <p:cNvPr id="27744" name="Line 241">
                <a:extLst>
                  <a:ext uri="{FF2B5EF4-FFF2-40B4-BE49-F238E27FC236}">
                    <a16:creationId xmlns:a16="http://schemas.microsoft.com/office/drawing/2014/main" id="{FCC1E1EA-E890-44B0-B4E2-8C862D10A7DC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672" y="3386"/>
                <a:ext cx="0" cy="144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7745" name="Line 242">
                <a:extLst>
                  <a:ext uri="{FF2B5EF4-FFF2-40B4-BE49-F238E27FC236}">
                    <a16:creationId xmlns:a16="http://schemas.microsoft.com/office/drawing/2014/main" id="{AAAAED27-C219-43AF-9336-E1BBD7A0334B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293" y="3384"/>
                <a:ext cx="3" cy="149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27711" name="Group 243">
              <a:extLst>
                <a:ext uri="{FF2B5EF4-FFF2-40B4-BE49-F238E27FC236}">
                  <a16:creationId xmlns:a16="http://schemas.microsoft.com/office/drawing/2014/main" id="{61FAFF35-0C79-491F-A7BB-FC52C40016CB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5212" y="601"/>
              <a:ext cx="217" cy="132"/>
              <a:chOff x="669" y="3266"/>
              <a:chExt cx="629" cy="382"/>
            </a:xfrm>
          </p:grpSpPr>
          <p:sp>
            <p:nvSpPr>
              <p:cNvPr id="27736" name="Oval 244">
                <a:extLst>
                  <a:ext uri="{FF2B5EF4-FFF2-40B4-BE49-F238E27FC236}">
                    <a16:creationId xmlns:a16="http://schemas.microsoft.com/office/drawing/2014/main" id="{B218A181-1087-4229-B47F-BA03F796F84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408"/>
                <a:ext cx="624" cy="240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27737" name="Rectangle 245">
                <a:extLst>
                  <a:ext uri="{FF2B5EF4-FFF2-40B4-BE49-F238E27FC236}">
                    <a16:creationId xmlns:a16="http://schemas.microsoft.com/office/drawing/2014/main" id="{06395303-3298-4202-BF78-60589967A4B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391"/>
                <a:ext cx="626" cy="139"/>
              </a:xfrm>
              <a:prstGeom prst="rect">
                <a:avLst/>
              </a:prstGeom>
              <a:solidFill>
                <a:schemeClr val="accent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107766" name="Oval 246">
                <a:extLst>
                  <a:ext uri="{FF2B5EF4-FFF2-40B4-BE49-F238E27FC236}">
                    <a16:creationId xmlns:a16="http://schemas.microsoft.com/office/drawing/2014/main" id="{2FCA9DE9-03C7-43F4-BDC4-7BCE2B35612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" y="3278"/>
                <a:ext cx="624" cy="228"/>
              </a:xfrm>
              <a:prstGeom prst="ellipse">
                <a:avLst/>
              </a:prstGeom>
              <a:gradFill rotWithShape="0">
                <a:gsLst>
                  <a:gs pos="0">
                    <a:schemeClr val="accent1"/>
                  </a:gs>
                  <a:gs pos="100000">
                    <a:schemeClr val="accent1">
                      <a:gamma/>
                      <a:shade val="46275"/>
                      <a:invGamma/>
                    </a:schemeClr>
                  </a:gs>
                </a:gsLst>
                <a:lin ang="5400000" scaled="1"/>
              </a:gra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en-US">
                  <a:latin typeface="Arial" charset="0"/>
                </a:endParaRPr>
              </a:p>
            </p:txBody>
          </p:sp>
          <p:sp>
            <p:nvSpPr>
              <p:cNvPr id="27739" name="Line 247">
                <a:extLst>
                  <a:ext uri="{FF2B5EF4-FFF2-40B4-BE49-F238E27FC236}">
                    <a16:creationId xmlns:a16="http://schemas.microsoft.com/office/drawing/2014/main" id="{5114A769-7057-46AF-AC0A-78C3F796D287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672" y="3386"/>
                <a:ext cx="0" cy="144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7740" name="Line 248">
                <a:extLst>
                  <a:ext uri="{FF2B5EF4-FFF2-40B4-BE49-F238E27FC236}">
                    <a16:creationId xmlns:a16="http://schemas.microsoft.com/office/drawing/2014/main" id="{A0CA148A-B862-47E2-8A17-75AACDA22BD8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293" y="3384"/>
                <a:ext cx="3" cy="149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27712" name="Group 249">
              <a:extLst>
                <a:ext uri="{FF2B5EF4-FFF2-40B4-BE49-F238E27FC236}">
                  <a16:creationId xmlns:a16="http://schemas.microsoft.com/office/drawing/2014/main" id="{6F5EA409-7CED-43BC-B2F9-DDBA3B1AD0BE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5111" y="830"/>
              <a:ext cx="216" cy="131"/>
              <a:chOff x="669" y="3266"/>
              <a:chExt cx="629" cy="382"/>
            </a:xfrm>
          </p:grpSpPr>
          <p:sp>
            <p:nvSpPr>
              <p:cNvPr id="27731" name="Oval 250">
                <a:extLst>
                  <a:ext uri="{FF2B5EF4-FFF2-40B4-BE49-F238E27FC236}">
                    <a16:creationId xmlns:a16="http://schemas.microsoft.com/office/drawing/2014/main" id="{9E06454A-7D9A-43CC-A062-3B87C6EC10A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408"/>
                <a:ext cx="624" cy="240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27732" name="Rectangle 251">
                <a:extLst>
                  <a:ext uri="{FF2B5EF4-FFF2-40B4-BE49-F238E27FC236}">
                    <a16:creationId xmlns:a16="http://schemas.microsoft.com/office/drawing/2014/main" id="{C3D15CAE-8B5F-4316-B11C-31357BCEC11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391"/>
                <a:ext cx="626" cy="139"/>
              </a:xfrm>
              <a:prstGeom prst="rect">
                <a:avLst/>
              </a:prstGeom>
              <a:solidFill>
                <a:schemeClr val="accent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107772" name="Oval 252">
                <a:extLst>
                  <a:ext uri="{FF2B5EF4-FFF2-40B4-BE49-F238E27FC236}">
                    <a16:creationId xmlns:a16="http://schemas.microsoft.com/office/drawing/2014/main" id="{58A1D004-0B3A-4441-80AB-E2590E83A54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1" y="3262"/>
                <a:ext cx="623" cy="245"/>
              </a:xfrm>
              <a:prstGeom prst="ellipse">
                <a:avLst/>
              </a:prstGeom>
              <a:gradFill rotWithShape="0">
                <a:gsLst>
                  <a:gs pos="0">
                    <a:schemeClr val="accent1"/>
                  </a:gs>
                  <a:gs pos="100000">
                    <a:schemeClr val="accent1">
                      <a:gamma/>
                      <a:shade val="46275"/>
                      <a:invGamma/>
                    </a:schemeClr>
                  </a:gs>
                </a:gsLst>
                <a:lin ang="5400000" scaled="1"/>
              </a:gra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en-US">
                  <a:latin typeface="Arial" charset="0"/>
                </a:endParaRPr>
              </a:p>
            </p:txBody>
          </p:sp>
          <p:sp>
            <p:nvSpPr>
              <p:cNvPr id="27734" name="Line 253">
                <a:extLst>
                  <a:ext uri="{FF2B5EF4-FFF2-40B4-BE49-F238E27FC236}">
                    <a16:creationId xmlns:a16="http://schemas.microsoft.com/office/drawing/2014/main" id="{E54B2DAE-CEFC-4F7A-ACE3-08347D2CE900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672" y="3386"/>
                <a:ext cx="0" cy="144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7735" name="Line 254">
                <a:extLst>
                  <a:ext uri="{FF2B5EF4-FFF2-40B4-BE49-F238E27FC236}">
                    <a16:creationId xmlns:a16="http://schemas.microsoft.com/office/drawing/2014/main" id="{2BF354F6-EA83-4E94-B53F-6327ED056590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293" y="3384"/>
                <a:ext cx="3" cy="149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27713" name="Group 255">
              <a:extLst>
                <a:ext uri="{FF2B5EF4-FFF2-40B4-BE49-F238E27FC236}">
                  <a16:creationId xmlns:a16="http://schemas.microsoft.com/office/drawing/2014/main" id="{F862D7A3-5D27-4F16-B2F7-B2E6BFC9B7E5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5365" y="728"/>
              <a:ext cx="216" cy="132"/>
              <a:chOff x="669" y="3266"/>
              <a:chExt cx="629" cy="382"/>
            </a:xfrm>
          </p:grpSpPr>
          <p:sp>
            <p:nvSpPr>
              <p:cNvPr id="27726" name="Oval 256">
                <a:extLst>
                  <a:ext uri="{FF2B5EF4-FFF2-40B4-BE49-F238E27FC236}">
                    <a16:creationId xmlns:a16="http://schemas.microsoft.com/office/drawing/2014/main" id="{0794EA63-B127-41D2-94E2-9434026D904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408"/>
                <a:ext cx="624" cy="240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27727" name="Rectangle 257">
                <a:extLst>
                  <a:ext uri="{FF2B5EF4-FFF2-40B4-BE49-F238E27FC236}">
                    <a16:creationId xmlns:a16="http://schemas.microsoft.com/office/drawing/2014/main" id="{B93C55D6-B47B-4109-A0FD-35696DD6296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391"/>
                <a:ext cx="626" cy="139"/>
              </a:xfrm>
              <a:prstGeom prst="rect">
                <a:avLst/>
              </a:prstGeom>
              <a:solidFill>
                <a:schemeClr val="accent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107778" name="Oval 258">
                <a:extLst>
                  <a:ext uri="{FF2B5EF4-FFF2-40B4-BE49-F238E27FC236}">
                    <a16:creationId xmlns:a16="http://schemas.microsoft.com/office/drawing/2014/main" id="{A998FDBC-88AA-4087-8F79-27F723C725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0" y="3266"/>
                <a:ext cx="623" cy="239"/>
              </a:xfrm>
              <a:prstGeom prst="ellipse">
                <a:avLst/>
              </a:prstGeom>
              <a:gradFill rotWithShape="0">
                <a:gsLst>
                  <a:gs pos="0">
                    <a:schemeClr val="accent1"/>
                  </a:gs>
                  <a:gs pos="100000">
                    <a:schemeClr val="accent1">
                      <a:gamma/>
                      <a:shade val="46275"/>
                      <a:invGamma/>
                    </a:schemeClr>
                  </a:gs>
                </a:gsLst>
                <a:lin ang="5400000" scaled="1"/>
              </a:gra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en-US">
                  <a:latin typeface="Arial" charset="0"/>
                </a:endParaRPr>
              </a:p>
            </p:txBody>
          </p:sp>
          <p:sp>
            <p:nvSpPr>
              <p:cNvPr id="27729" name="Line 259">
                <a:extLst>
                  <a:ext uri="{FF2B5EF4-FFF2-40B4-BE49-F238E27FC236}">
                    <a16:creationId xmlns:a16="http://schemas.microsoft.com/office/drawing/2014/main" id="{0F69747C-576E-42B8-A14C-B3107AD7896E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672" y="3386"/>
                <a:ext cx="0" cy="144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7730" name="Line 260">
                <a:extLst>
                  <a:ext uri="{FF2B5EF4-FFF2-40B4-BE49-F238E27FC236}">
                    <a16:creationId xmlns:a16="http://schemas.microsoft.com/office/drawing/2014/main" id="{DE2C0F76-59BA-46FF-8DFC-489E3C760B9B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293" y="3384"/>
                <a:ext cx="3" cy="149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27714" name="Group 261">
              <a:extLst>
                <a:ext uri="{FF2B5EF4-FFF2-40B4-BE49-F238E27FC236}">
                  <a16:creationId xmlns:a16="http://schemas.microsoft.com/office/drawing/2014/main" id="{1AE7C7C6-115F-445F-AC35-7D7659163A5A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5339" y="906"/>
              <a:ext cx="217" cy="132"/>
              <a:chOff x="669" y="3266"/>
              <a:chExt cx="629" cy="382"/>
            </a:xfrm>
          </p:grpSpPr>
          <p:sp>
            <p:nvSpPr>
              <p:cNvPr id="27721" name="Oval 262">
                <a:extLst>
                  <a:ext uri="{FF2B5EF4-FFF2-40B4-BE49-F238E27FC236}">
                    <a16:creationId xmlns:a16="http://schemas.microsoft.com/office/drawing/2014/main" id="{28DE770B-3BE1-434B-A9B3-7A0C9E8F9D4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408"/>
                <a:ext cx="624" cy="240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27722" name="Rectangle 263">
                <a:extLst>
                  <a:ext uri="{FF2B5EF4-FFF2-40B4-BE49-F238E27FC236}">
                    <a16:creationId xmlns:a16="http://schemas.microsoft.com/office/drawing/2014/main" id="{61BF9EAB-41FD-4DF2-BC60-8ECD1A0CC3C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391"/>
                <a:ext cx="626" cy="139"/>
              </a:xfrm>
              <a:prstGeom prst="rect">
                <a:avLst/>
              </a:prstGeom>
              <a:solidFill>
                <a:schemeClr val="accent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107784" name="Oval 264">
                <a:extLst>
                  <a:ext uri="{FF2B5EF4-FFF2-40B4-BE49-F238E27FC236}">
                    <a16:creationId xmlns:a16="http://schemas.microsoft.com/office/drawing/2014/main" id="{08E573C6-492D-4EFD-A033-02009527534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" y="3264"/>
                <a:ext cx="624" cy="241"/>
              </a:xfrm>
              <a:prstGeom prst="ellipse">
                <a:avLst/>
              </a:prstGeom>
              <a:gradFill rotWithShape="0">
                <a:gsLst>
                  <a:gs pos="0">
                    <a:schemeClr val="accent1"/>
                  </a:gs>
                  <a:gs pos="100000">
                    <a:schemeClr val="accent1">
                      <a:gamma/>
                      <a:shade val="46275"/>
                      <a:invGamma/>
                    </a:schemeClr>
                  </a:gs>
                </a:gsLst>
                <a:lin ang="5400000" scaled="1"/>
              </a:gra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en-US">
                  <a:latin typeface="Arial" charset="0"/>
                </a:endParaRPr>
              </a:p>
            </p:txBody>
          </p:sp>
          <p:sp>
            <p:nvSpPr>
              <p:cNvPr id="27724" name="Line 265">
                <a:extLst>
                  <a:ext uri="{FF2B5EF4-FFF2-40B4-BE49-F238E27FC236}">
                    <a16:creationId xmlns:a16="http://schemas.microsoft.com/office/drawing/2014/main" id="{8E4ADB31-7B1F-4676-8358-8C97D7BEB71D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672" y="3386"/>
                <a:ext cx="0" cy="144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7725" name="Line 266">
                <a:extLst>
                  <a:ext uri="{FF2B5EF4-FFF2-40B4-BE49-F238E27FC236}">
                    <a16:creationId xmlns:a16="http://schemas.microsoft.com/office/drawing/2014/main" id="{BA303F32-10F0-456A-AEF1-729365498987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293" y="3384"/>
                <a:ext cx="3" cy="149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27715" name="Group 267">
              <a:extLst>
                <a:ext uri="{FF2B5EF4-FFF2-40B4-BE49-F238E27FC236}">
                  <a16:creationId xmlns:a16="http://schemas.microsoft.com/office/drawing/2014/main" id="{386405B4-DC3E-4CD1-9EC3-BC84FC3A4CC6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5416" y="1084"/>
              <a:ext cx="216" cy="131"/>
              <a:chOff x="669" y="3266"/>
              <a:chExt cx="629" cy="382"/>
            </a:xfrm>
          </p:grpSpPr>
          <p:sp>
            <p:nvSpPr>
              <p:cNvPr id="27716" name="Oval 268">
                <a:extLst>
                  <a:ext uri="{FF2B5EF4-FFF2-40B4-BE49-F238E27FC236}">
                    <a16:creationId xmlns:a16="http://schemas.microsoft.com/office/drawing/2014/main" id="{6AFF1A9F-C4C5-4762-90A3-C48494EFA86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408"/>
                <a:ext cx="624" cy="240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27717" name="Rectangle 269">
                <a:extLst>
                  <a:ext uri="{FF2B5EF4-FFF2-40B4-BE49-F238E27FC236}">
                    <a16:creationId xmlns:a16="http://schemas.microsoft.com/office/drawing/2014/main" id="{ACD78E17-CD79-48EE-A05E-FBD6839B4AF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391"/>
                <a:ext cx="626" cy="139"/>
              </a:xfrm>
              <a:prstGeom prst="rect">
                <a:avLst/>
              </a:prstGeom>
              <a:solidFill>
                <a:schemeClr val="accent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107790" name="Oval 270">
                <a:extLst>
                  <a:ext uri="{FF2B5EF4-FFF2-40B4-BE49-F238E27FC236}">
                    <a16:creationId xmlns:a16="http://schemas.microsoft.com/office/drawing/2014/main" id="{B269F40F-5BEB-44EC-8E38-5BCA81FE5EA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5" y="3256"/>
                <a:ext cx="627" cy="249"/>
              </a:xfrm>
              <a:prstGeom prst="ellipse">
                <a:avLst/>
              </a:prstGeom>
              <a:gradFill rotWithShape="0">
                <a:gsLst>
                  <a:gs pos="0">
                    <a:schemeClr val="accent1"/>
                  </a:gs>
                  <a:gs pos="100000">
                    <a:schemeClr val="accent1">
                      <a:gamma/>
                      <a:shade val="46275"/>
                      <a:invGamma/>
                    </a:schemeClr>
                  </a:gs>
                </a:gsLst>
                <a:lin ang="5400000" scaled="1"/>
              </a:gra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en-US">
                  <a:latin typeface="Arial" charset="0"/>
                </a:endParaRPr>
              </a:p>
            </p:txBody>
          </p:sp>
          <p:sp>
            <p:nvSpPr>
              <p:cNvPr id="27719" name="Line 271">
                <a:extLst>
                  <a:ext uri="{FF2B5EF4-FFF2-40B4-BE49-F238E27FC236}">
                    <a16:creationId xmlns:a16="http://schemas.microsoft.com/office/drawing/2014/main" id="{FAA43AB1-2C43-4C0A-8807-A00158D9323C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672" y="3386"/>
                <a:ext cx="0" cy="144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7720" name="Line 272">
                <a:extLst>
                  <a:ext uri="{FF2B5EF4-FFF2-40B4-BE49-F238E27FC236}">
                    <a16:creationId xmlns:a16="http://schemas.microsoft.com/office/drawing/2014/main" id="{B5ECCEA1-6944-40B7-9F9B-E8227871D6D5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293" y="3384"/>
                <a:ext cx="3" cy="149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</p:grpSp>
      <p:sp>
        <p:nvSpPr>
          <p:cNvPr id="27651" name="Rectangle 273">
            <a:extLst>
              <a:ext uri="{FF2B5EF4-FFF2-40B4-BE49-F238E27FC236}">
                <a16:creationId xmlns:a16="http://schemas.microsoft.com/office/drawing/2014/main" id="{A2B6ED03-998C-4C74-BE7B-C854DD504D77}"/>
              </a:ext>
            </a:extLst>
          </p:cNvPr>
          <p:cNvSpPr>
            <a:spLocks noGrp="1" noRot="1"/>
          </p:cNvSpPr>
          <p:nvPr>
            <p:ph type="title"/>
          </p:nvPr>
        </p:nvSpPr>
        <p:spPr>
          <a:xfrm>
            <a:off x="611188" y="0"/>
            <a:ext cx="7772400" cy="1143000"/>
          </a:xfrm>
        </p:spPr>
        <p:txBody>
          <a:bodyPr/>
          <a:lstStyle/>
          <a:p>
            <a:pPr eaLnBrk="1" hangingPunct="1"/>
            <a:r>
              <a:rPr lang="en-GB" altLang="en-US">
                <a:latin typeface="Times New Roman" panose="02020603050405020304" pitchFamily="18" charset="0"/>
              </a:rPr>
              <a:t>A Desired Journey</a:t>
            </a:r>
          </a:p>
        </p:txBody>
      </p:sp>
      <p:sp>
        <p:nvSpPr>
          <p:cNvPr id="27652" name="Freeform 274">
            <a:extLst>
              <a:ext uri="{FF2B5EF4-FFF2-40B4-BE49-F238E27FC236}">
                <a16:creationId xmlns:a16="http://schemas.microsoft.com/office/drawing/2014/main" id="{2136E18A-9A94-4790-A6F6-ED43F83B06F8}"/>
              </a:ext>
            </a:extLst>
          </p:cNvPr>
          <p:cNvSpPr>
            <a:spLocks/>
          </p:cNvSpPr>
          <p:nvPr/>
        </p:nvSpPr>
        <p:spPr bwMode="auto">
          <a:xfrm rot="1528787">
            <a:off x="1335088" y="4670425"/>
            <a:ext cx="1397000" cy="1090613"/>
          </a:xfrm>
          <a:custGeom>
            <a:avLst/>
            <a:gdLst>
              <a:gd name="T0" fmla="*/ 0 w 908"/>
              <a:gd name="T1" fmla="*/ 2147483646 h 832"/>
              <a:gd name="T2" fmla="*/ 2147483646 w 908"/>
              <a:gd name="T3" fmla="*/ 2147483646 h 832"/>
              <a:gd name="T4" fmla="*/ 2147483646 w 908"/>
              <a:gd name="T5" fmla="*/ 2147483646 h 832"/>
              <a:gd name="T6" fmla="*/ 0 60000 65536"/>
              <a:gd name="T7" fmla="*/ 0 60000 65536"/>
              <a:gd name="T8" fmla="*/ 0 60000 65536"/>
              <a:gd name="T9" fmla="*/ 0 w 908"/>
              <a:gd name="T10" fmla="*/ 0 h 832"/>
              <a:gd name="T11" fmla="*/ 908 w 908"/>
              <a:gd name="T12" fmla="*/ 832 h 832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908" h="832">
                <a:moveTo>
                  <a:pt x="0" y="832"/>
                </a:moveTo>
                <a:cubicBezTo>
                  <a:pt x="129" y="522"/>
                  <a:pt x="258" y="212"/>
                  <a:pt x="409" y="106"/>
                </a:cubicBezTo>
                <a:cubicBezTo>
                  <a:pt x="560" y="0"/>
                  <a:pt x="734" y="98"/>
                  <a:pt x="908" y="197"/>
                </a:cubicBezTo>
              </a:path>
            </a:pathLst>
          </a:custGeom>
          <a:noFill/>
          <a:ln w="57150">
            <a:solidFill>
              <a:srgbClr val="FF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27653" name="Freeform 275">
            <a:extLst>
              <a:ext uri="{FF2B5EF4-FFF2-40B4-BE49-F238E27FC236}">
                <a16:creationId xmlns:a16="http://schemas.microsoft.com/office/drawing/2014/main" id="{5D7375C8-90DE-4AD8-9E2F-2F60EAD3DFFA}"/>
              </a:ext>
            </a:extLst>
          </p:cNvPr>
          <p:cNvSpPr>
            <a:spLocks/>
          </p:cNvSpPr>
          <p:nvPr/>
        </p:nvSpPr>
        <p:spPr bwMode="auto">
          <a:xfrm>
            <a:off x="2841625" y="3773488"/>
            <a:ext cx="701675" cy="1501775"/>
          </a:xfrm>
          <a:custGeom>
            <a:avLst/>
            <a:gdLst>
              <a:gd name="T0" fmla="*/ 0 w 589"/>
              <a:gd name="T1" fmla="*/ 2147483646 h 688"/>
              <a:gd name="T2" fmla="*/ 2147483646 w 589"/>
              <a:gd name="T3" fmla="*/ 2147483646 h 688"/>
              <a:gd name="T4" fmla="*/ 2147483646 w 589"/>
              <a:gd name="T5" fmla="*/ 2147483646 h 688"/>
              <a:gd name="T6" fmla="*/ 0 60000 65536"/>
              <a:gd name="T7" fmla="*/ 0 60000 65536"/>
              <a:gd name="T8" fmla="*/ 0 60000 65536"/>
              <a:gd name="T9" fmla="*/ 0 w 589"/>
              <a:gd name="T10" fmla="*/ 0 h 688"/>
              <a:gd name="T11" fmla="*/ 589 w 589"/>
              <a:gd name="T12" fmla="*/ 688 h 688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589" h="688">
                <a:moveTo>
                  <a:pt x="0" y="688"/>
                </a:moveTo>
                <a:cubicBezTo>
                  <a:pt x="41" y="397"/>
                  <a:pt x="83" y="106"/>
                  <a:pt x="181" y="53"/>
                </a:cubicBezTo>
                <a:cubicBezTo>
                  <a:pt x="279" y="0"/>
                  <a:pt x="521" y="310"/>
                  <a:pt x="589" y="370"/>
                </a:cubicBezTo>
              </a:path>
            </a:pathLst>
          </a:custGeom>
          <a:noFill/>
          <a:ln w="57150">
            <a:solidFill>
              <a:srgbClr val="FF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27654" name="Freeform 276">
            <a:extLst>
              <a:ext uri="{FF2B5EF4-FFF2-40B4-BE49-F238E27FC236}">
                <a16:creationId xmlns:a16="http://schemas.microsoft.com/office/drawing/2014/main" id="{217AB673-964E-492C-846D-A59071E0BA54}"/>
              </a:ext>
            </a:extLst>
          </p:cNvPr>
          <p:cNvSpPr>
            <a:spLocks/>
          </p:cNvSpPr>
          <p:nvPr/>
        </p:nvSpPr>
        <p:spPr bwMode="auto">
          <a:xfrm rot="-648610">
            <a:off x="3082925" y="3617913"/>
            <a:ext cx="2103438" cy="627062"/>
          </a:xfrm>
          <a:custGeom>
            <a:avLst/>
            <a:gdLst>
              <a:gd name="T0" fmla="*/ 2147483646 w 895"/>
              <a:gd name="T1" fmla="*/ 2147483646 h 559"/>
              <a:gd name="T2" fmla="*/ 2147483646 w 895"/>
              <a:gd name="T3" fmla="*/ 2147483646 h 559"/>
              <a:gd name="T4" fmla="*/ 2147483646 w 895"/>
              <a:gd name="T5" fmla="*/ 2147483646 h 559"/>
              <a:gd name="T6" fmla="*/ 2147483646 w 895"/>
              <a:gd name="T7" fmla="*/ 2147483646 h 559"/>
              <a:gd name="T8" fmla="*/ 0 60000 65536"/>
              <a:gd name="T9" fmla="*/ 0 60000 65536"/>
              <a:gd name="T10" fmla="*/ 0 60000 65536"/>
              <a:gd name="T11" fmla="*/ 0 60000 65536"/>
              <a:gd name="T12" fmla="*/ 0 w 895"/>
              <a:gd name="T13" fmla="*/ 0 h 559"/>
              <a:gd name="T14" fmla="*/ 895 w 895"/>
              <a:gd name="T15" fmla="*/ 559 h 559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895" h="559">
                <a:moveTo>
                  <a:pt x="64" y="478"/>
                </a:moveTo>
                <a:cubicBezTo>
                  <a:pt x="66" y="480"/>
                  <a:pt x="0" y="559"/>
                  <a:pt x="78" y="484"/>
                </a:cubicBezTo>
                <a:cubicBezTo>
                  <a:pt x="156" y="409"/>
                  <a:pt x="396" y="60"/>
                  <a:pt x="532" y="30"/>
                </a:cubicBezTo>
                <a:cubicBezTo>
                  <a:pt x="668" y="0"/>
                  <a:pt x="835" y="249"/>
                  <a:pt x="895" y="302"/>
                </a:cubicBezTo>
              </a:path>
            </a:pathLst>
          </a:custGeom>
          <a:noFill/>
          <a:ln w="57150">
            <a:solidFill>
              <a:srgbClr val="FF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27655" name="Freeform 277">
            <a:extLst>
              <a:ext uri="{FF2B5EF4-FFF2-40B4-BE49-F238E27FC236}">
                <a16:creationId xmlns:a16="http://schemas.microsoft.com/office/drawing/2014/main" id="{3EEB9C5A-6691-4DE0-9331-35557169EEED}"/>
              </a:ext>
            </a:extLst>
          </p:cNvPr>
          <p:cNvSpPr>
            <a:spLocks/>
          </p:cNvSpPr>
          <p:nvPr/>
        </p:nvSpPr>
        <p:spPr bwMode="auto">
          <a:xfrm rot="2365376">
            <a:off x="4643438" y="3068638"/>
            <a:ext cx="742950" cy="674687"/>
          </a:xfrm>
          <a:custGeom>
            <a:avLst/>
            <a:gdLst>
              <a:gd name="T0" fmla="*/ 2147483646 w 227"/>
              <a:gd name="T1" fmla="*/ 2147483646 h 612"/>
              <a:gd name="T2" fmla="*/ 2147483646 w 227"/>
              <a:gd name="T3" fmla="*/ 2147483646 h 612"/>
              <a:gd name="T4" fmla="*/ 0 w 227"/>
              <a:gd name="T5" fmla="*/ 2147483646 h 612"/>
              <a:gd name="T6" fmla="*/ 0 60000 65536"/>
              <a:gd name="T7" fmla="*/ 0 60000 65536"/>
              <a:gd name="T8" fmla="*/ 0 60000 65536"/>
              <a:gd name="T9" fmla="*/ 0 w 227"/>
              <a:gd name="T10" fmla="*/ 0 h 612"/>
              <a:gd name="T11" fmla="*/ 227 w 227"/>
              <a:gd name="T12" fmla="*/ 612 h 612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227" h="612">
                <a:moveTo>
                  <a:pt x="227" y="612"/>
                </a:moveTo>
                <a:cubicBezTo>
                  <a:pt x="223" y="374"/>
                  <a:pt x="220" y="136"/>
                  <a:pt x="182" y="68"/>
                </a:cubicBezTo>
                <a:cubicBezTo>
                  <a:pt x="144" y="0"/>
                  <a:pt x="72" y="102"/>
                  <a:pt x="0" y="204"/>
                </a:cubicBezTo>
              </a:path>
            </a:pathLst>
          </a:custGeom>
          <a:noFill/>
          <a:ln w="57150">
            <a:solidFill>
              <a:srgbClr val="FF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27656" name="Freeform 278">
            <a:extLst>
              <a:ext uri="{FF2B5EF4-FFF2-40B4-BE49-F238E27FC236}">
                <a16:creationId xmlns:a16="http://schemas.microsoft.com/office/drawing/2014/main" id="{32A000DD-C979-4A99-B3FD-57D6C2C9B830}"/>
              </a:ext>
            </a:extLst>
          </p:cNvPr>
          <p:cNvSpPr>
            <a:spLocks/>
          </p:cNvSpPr>
          <p:nvPr/>
        </p:nvSpPr>
        <p:spPr bwMode="auto">
          <a:xfrm>
            <a:off x="4897438" y="2300288"/>
            <a:ext cx="755650" cy="1092200"/>
          </a:xfrm>
          <a:custGeom>
            <a:avLst/>
            <a:gdLst>
              <a:gd name="T0" fmla="*/ 0 w 409"/>
              <a:gd name="T1" fmla="*/ 2147483646 h 688"/>
              <a:gd name="T2" fmla="*/ 2147483646 w 409"/>
              <a:gd name="T3" fmla="*/ 2147483646 h 688"/>
              <a:gd name="T4" fmla="*/ 2147483646 w 409"/>
              <a:gd name="T5" fmla="*/ 2147483646 h 688"/>
              <a:gd name="T6" fmla="*/ 0 60000 65536"/>
              <a:gd name="T7" fmla="*/ 0 60000 65536"/>
              <a:gd name="T8" fmla="*/ 0 60000 65536"/>
              <a:gd name="T9" fmla="*/ 0 w 409"/>
              <a:gd name="T10" fmla="*/ 0 h 688"/>
              <a:gd name="T11" fmla="*/ 409 w 409"/>
              <a:gd name="T12" fmla="*/ 688 h 688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409" h="688">
                <a:moveTo>
                  <a:pt x="0" y="688"/>
                </a:moveTo>
                <a:cubicBezTo>
                  <a:pt x="57" y="397"/>
                  <a:pt x="114" y="106"/>
                  <a:pt x="182" y="53"/>
                </a:cubicBezTo>
                <a:cubicBezTo>
                  <a:pt x="250" y="0"/>
                  <a:pt x="364" y="318"/>
                  <a:pt x="409" y="371"/>
                </a:cubicBezTo>
              </a:path>
            </a:pathLst>
          </a:custGeom>
          <a:noFill/>
          <a:ln w="57150">
            <a:solidFill>
              <a:srgbClr val="FF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27657" name="Freeform 279">
            <a:extLst>
              <a:ext uri="{FF2B5EF4-FFF2-40B4-BE49-F238E27FC236}">
                <a16:creationId xmlns:a16="http://schemas.microsoft.com/office/drawing/2014/main" id="{6CD1EA4D-FE72-4AAC-9136-D11E89F85C29}"/>
              </a:ext>
            </a:extLst>
          </p:cNvPr>
          <p:cNvSpPr>
            <a:spLocks/>
          </p:cNvSpPr>
          <p:nvPr/>
        </p:nvSpPr>
        <p:spPr bwMode="auto">
          <a:xfrm>
            <a:off x="5505450" y="1905000"/>
            <a:ext cx="506413" cy="911225"/>
          </a:xfrm>
          <a:custGeom>
            <a:avLst/>
            <a:gdLst>
              <a:gd name="T0" fmla="*/ 0 w 453"/>
              <a:gd name="T1" fmla="*/ 2147483646 h 574"/>
              <a:gd name="T2" fmla="*/ 2147483646 w 453"/>
              <a:gd name="T3" fmla="*/ 2147483646 h 574"/>
              <a:gd name="T4" fmla="*/ 2147483646 w 453"/>
              <a:gd name="T5" fmla="*/ 2147483646 h 574"/>
              <a:gd name="T6" fmla="*/ 0 60000 65536"/>
              <a:gd name="T7" fmla="*/ 0 60000 65536"/>
              <a:gd name="T8" fmla="*/ 0 60000 65536"/>
              <a:gd name="T9" fmla="*/ 0 w 453"/>
              <a:gd name="T10" fmla="*/ 0 h 574"/>
              <a:gd name="T11" fmla="*/ 453 w 453"/>
              <a:gd name="T12" fmla="*/ 574 h 574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453" h="574">
                <a:moveTo>
                  <a:pt x="0" y="574"/>
                </a:moveTo>
                <a:cubicBezTo>
                  <a:pt x="53" y="362"/>
                  <a:pt x="106" y="150"/>
                  <a:pt x="181" y="75"/>
                </a:cubicBezTo>
                <a:cubicBezTo>
                  <a:pt x="256" y="0"/>
                  <a:pt x="354" y="60"/>
                  <a:pt x="453" y="121"/>
                </a:cubicBezTo>
              </a:path>
            </a:pathLst>
          </a:custGeom>
          <a:noFill/>
          <a:ln w="57150">
            <a:solidFill>
              <a:srgbClr val="FF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27658" name="Freeform 280">
            <a:extLst>
              <a:ext uri="{FF2B5EF4-FFF2-40B4-BE49-F238E27FC236}">
                <a16:creationId xmlns:a16="http://schemas.microsoft.com/office/drawing/2014/main" id="{5A52751A-8DBD-44B4-8C22-9D92FD0956B6}"/>
              </a:ext>
            </a:extLst>
          </p:cNvPr>
          <p:cNvSpPr>
            <a:spLocks/>
          </p:cNvSpPr>
          <p:nvPr/>
        </p:nvSpPr>
        <p:spPr bwMode="auto">
          <a:xfrm rot="597151">
            <a:off x="5988050" y="908050"/>
            <a:ext cx="312738" cy="1295400"/>
          </a:xfrm>
          <a:custGeom>
            <a:avLst/>
            <a:gdLst>
              <a:gd name="T0" fmla="*/ 2147483646 w 197"/>
              <a:gd name="T1" fmla="*/ 2147483646 h 816"/>
              <a:gd name="T2" fmla="*/ 2147483646 w 197"/>
              <a:gd name="T3" fmla="*/ 2147483646 h 816"/>
              <a:gd name="T4" fmla="*/ 2147483646 w 197"/>
              <a:gd name="T5" fmla="*/ 2147483646 h 816"/>
              <a:gd name="T6" fmla="*/ 2147483646 w 197"/>
              <a:gd name="T7" fmla="*/ 2147483646 h 816"/>
              <a:gd name="T8" fmla="*/ 0 60000 65536"/>
              <a:gd name="T9" fmla="*/ 0 60000 65536"/>
              <a:gd name="T10" fmla="*/ 0 60000 65536"/>
              <a:gd name="T11" fmla="*/ 0 60000 65536"/>
              <a:gd name="T12" fmla="*/ 0 w 197"/>
              <a:gd name="T13" fmla="*/ 0 h 816"/>
              <a:gd name="T14" fmla="*/ 197 w 197"/>
              <a:gd name="T15" fmla="*/ 816 h 816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197" h="816">
                <a:moveTo>
                  <a:pt x="15" y="749"/>
                </a:moveTo>
                <a:cubicBezTo>
                  <a:pt x="7" y="782"/>
                  <a:pt x="0" y="816"/>
                  <a:pt x="15" y="703"/>
                </a:cubicBezTo>
                <a:cubicBezTo>
                  <a:pt x="30" y="590"/>
                  <a:pt x="76" y="136"/>
                  <a:pt x="106" y="68"/>
                </a:cubicBezTo>
                <a:cubicBezTo>
                  <a:pt x="136" y="0"/>
                  <a:pt x="166" y="147"/>
                  <a:pt x="197" y="295"/>
                </a:cubicBezTo>
              </a:path>
            </a:pathLst>
          </a:custGeom>
          <a:noFill/>
          <a:ln w="57150">
            <a:solidFill>
              <a:srgbClr val="FF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/>
          <a:p>
            <a:endParaRPr lang="en-GB"/>
          </a:p>
        </p:txBody>
      </p:sp>
      <p:grpSp>
        <p:nvGrpSpPr>
          <p:cNvPr id="27659" name="Group 281">
            <a:extLst>
              <a:ext uri="{FF2B5EF4-FFF2-40B4-BE49-F238E27FC236}">
                <a16:creationId xmlns:a16="http://schemas.microsoft.com/office/drawing/2014/main" id="{D2B856A1-CA53-4554-8C94-0EBE7664CD71}"/>
              </a:ext>
            </a:extLst>
          </p:cNvPr>
          <p:cNvGrpSpPr>
            <a:grpSpLocks/>
          </p:cNvGrpSpPr>
          <p:nvPr/>
        </p:nvGrpSpPr>
        <p:grpSpPr bwMode="auto">
          <a:xfrm>
            <a:off x="684213" y="3851275"/>
            <a:ext cx="719137" cy="1693863"/>
            <a:chOff x="3484" y="1142"/>
            <a:chExt cx="1045" cy="2459"/>
          </a:xfrm>
        </p:grpSpPr>
        <p:grpSp>
          <p:nvGrpSpPr>
            <p:cNvPr id="27660" name="Group 282">
              <a:extLst>
                <a:ext uri="{FF2B5EF4-FFF2-40B4-BE49-F238E27FC236}">
                  <a16:creationId xmlns:a16="http://schemas.microsoft.com/office/drawing/2014/main" id="{FED89411-8695-481A-BA91-298234056E91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618" y="1142"/>
              <a:ext cx="569" cy="2459"/>
              <a:chOff x="3141" y="768"/>
              <a:chExt cx="840" cy="3203"/>
            </a:xfrm>
          </p:grpSpPr>
          <p:sp>
            <p:nvSpPr>
              <p:cNvPr id="27667" name="Freeform 283">
                <a:extLst>
                  <a:ext uri="{FF2B5EF4-FFF2-40B4-BE49-F238E27FC236}">
                    <a16:creationId xmlns:a16="http://schemas.microsoft.com/office/drawing/2014/main" id="{E27517D0-F831-48A0-90FA-E4A611BE4262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533" y="768"/>
                <a:ext cx="432" cy="597"/>
              </a:xfrm>
              <a:custGeom>
                <a:avLst/>
                <a:gdLst>
                  <a:gd name="T0" fmla="*/ 173 w 432"/>
                  <a:gd name="T1" fmla="*/ 597 h 597"/>
                  <a:gd name="T2" fmla="*/ 125 w 432"/>
                  <a:gd name="T3" fmla="*/ 597 h 597"/>
                  <a:gd name="T4" fmla="*/ 55 w 432"/>
                  <a:gd name="T5" fmla="*/ 580 h 597"/>
                  <a:gd name="T6" fmla="*/ 24 w 432"/>
                  <a:gd name="T7" fmla="*/ 510 h 597"/>
                  <a:gd name="T8" fmla="*/ 0 w 432"/>
                  <a:gd name="T9" fmla="*/ 408 h 597"/>
                  <a:gd name="T10" fmla="*/ 0 w 432"/>
                  <a:gd name="T11" fmla="*/ 267 h 597"/>
                  <a:gd name="T12" fmla="*/ 24 w 432"/>
                  <a:gd name="T13" fmla="*/ 109 h 597"/>
                  <a:gd name="T14" fmla="*/ 70 w 432"/>
                  <a:gd name="T15" fmla="*/ 39 h 597"/>
                  <a:gd name="T16" fmla="*/ 149 w 432"/>
                  <a:gd name="T17" fmla="*/ 0 h 597"/>
                  <a:gd name="T18" fmla="*/ 235 w 432"/>
                  <a:gd name="T19" fmla="*/ 0 h 597"/>
                  <a:gd name="T20" fmla="*/ 290 w 432"/>
                  <a:gd name="T21" fmla="*/ 62 h 597"/>
                  <a:gd name="T22" fmla="*/ 321 w 432"/>
                  <a:gd name="T23" fmla="*/ 149 h 597"/>
                  <a:gd name="T24" fmla="*/ 321 w 432"/>
                  <a:gd name="T25" fmla="*/ 234 h 597"/>
                  <a:gd name="T26" fmla="*/ 314 w 432"/>
                  <a:gd name="T27" fmla="*/ 337 h 597"/>
                  <a:gd name="T28" fmla="*/ 432 w 432"/>
                  <a:gd name="T29" fmla="*/ 454 h 597"/>
                  <a:gd name="T30" fmla="*/ 432 w 432"/>
                  <a:gd name="T31" fmla="*/ 495 h 597"/>
                  <a:gd name="T32" fmla="*/ 399 w 432"/>
                  <a:gd name="T33" fmla="*/ 495 h 597"/>
                  <a:gd name="T34" fmla="*/ 321 w 432"/>
                  <a:gd name="T35" fmla="*/ 416 h 597"/>
                  <a:gd name="T36" fmla="*/ 298 w 432"/>
                  <a:gd name="T37" fmla="*/ 416 h 597"/>
                  <a:gd name="T38" fmla="*/ 258 w 432"/>
                  <a:gd name="T39" fmla="*/ 495 h 597"/>
                  <a:gd name="T40" fmla="*/ 219 w 432"/>
                  <a:gd name="T41" fmla="*/ 557 h 597"/>
                  <a:gd name="T42" fmla="*/ 173 w 432"/>
                  <a:gd name="T43" fmla="*/ 597 h 597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w 432"/>
                  <a:gd name="T67" fmla="*/ 0 h 597"/>
                  <a:gd name="T68" fmla="*/ 432 w 432"/>
                  <a:gd name="T69" fmla="*/ 597 h 597"/>
                </a:gdLst>
                <a:ahLst/>
                <a:cxnLst>
                  <a:cxn ang="T44">
                    <a:pos x="T0" y="T1"/>
                  </a:cxn>
                  <a:cxn ang="T45">
                    <a:pos x="T2" y="T3"/>
                  </a:cxn>
                  <a:cxn ang="T46">
                    <a:pos x="T4" y="T5"/>
                  </a:cxn>
                  <a:cxn ang="T47">
                    <a:pos x="T6" y="T7"/>
                  </a:cxn>
                  <a:cxn ang="T48">
                    <a:pos x="T8" y="T9"/>
                  </a:cxn>
                  <a:cxn ang="T49">
                    <a:pos x="T10" y="T11"/>
                  </a:cxn>
                  <a:cxn ang="T50">
                    <a:pos x="T12" y="T13"/>
                  </a:cxn>
                  <a:cxn ang="T51">
                    <a:pos x="T14" y="T15"/>
                  </a:cxn>
                  <a:cxn ang="T52">
                    <a:pos x="T16" y="T17"/>
                  </a:cxn>
                  <a:cxn ang="T53">
                    <a:pos x="T18" y="T19"/>
                  </a:cxn>
                  <a:cxn ang="T54">
                    <a:pos x="T20" y="T21"/>
                  </a:cxn>
                  <a:cxn ang="T55">
                    <a:pos x="T22" y="T23"/>
                  </a:cxn>
                  <a:cxn ang="T56">
                    <a:pos x="T24" y="T25"/>
                  </a:cxn>
                  <a:cxn ang="T57">
                    <a:pos x="T26" y="T27"/>
                  </a:cxn>
                  <a:cxn ang="T58">
                    <a:pos x="T28" y="T29"/>
                  </a:cxn>
                  <a:cxn ang="T59">
                    <a:pos x="T30" y="T31"/>
                  </a:cxn>
                  <a:cxn ang="T60">
                    <a:pos x="T32" y="T33"/>
                  </a:cxn>
                  <a:cxn ang="T61">
                    <a:pos x="T34" y="T35"/>
                  </a:cxn>
                  <a:cxn ang="T62">
                    <a:pos x="T36" y="T37"/>
                  </a:cxn>
                  <a:cxn ang="T63">
                    <a:pos x="T38" y="T39"/>
                  </a:cxn>
                  <a:cxn ang="T64">
                    <a:pos x="T40" y="T41"/>
                  </a:cxn>
                  <a:cxn ang="T65">
                    <a:pos x="T42" y="T43"/>
                  </a:cxn>
                </a:cxnLst>
                <a:rect l="T66" t="T67" r="T68" b="T69"/>
                <a:pathLst>
                  <a:path w="432" h="597">
                    <a:moveTo>
                      <a:pt x="173" y="597"/>
                    </a:moveTo>
                    <a:lnTo>
                      <a:pt x="125" y="597"/>
                    </a:lnTo>
                    <a:lnTo>
                      <a:pt x="55" y="580"/>
                    </a:lnTo>
                    <a:lnTo>
                      <a:pt x="24" y="510"/>
                    </a:lnTo>
                    <a:lnTo>
                      <a:pt x="0" y="408"/>
                    </a:lnTo>
                    <a:lnTo>
                      <a:pt x="0" y="267"/>
                    </a:lnTo>
                    <a:lnTo>
                      <a:pt x="24" y="109"/>
                    </a:lnTo>
                    <a:lnTo>
                      <a:pt x="70" y="39"/>
                    </a:lnTo>
                    <a:lnTo>
                      <a:pt x="149" y="0"/>
                    </a:lnTo>
                    <a:lnTo>
                      <a:pt x="235" y="0"/>
                    </a:lnTo>
                    <a:lnTo>
                      <a:pt x="290" y="62"/>
                    </a:lnTo>
                    <a:lnTo>
                      <a:pt x="321" y="149"/>
                    </a:lnTo>
                    <a:lnTo>
                      <a:pt x="321" y="234"/>
                    </a:lnTo>
                    <a:lnTo>
                      <a:pt x="314" y="337"/>
                    </a:lnTo>
                    <a:lnTo>
                      <a:pt x="432" y="454"/>
                    </a:lnTo>
                    <a:lnTo>
                      <a:pt x="432" y="495"/>
                    </a:lnTo>
                    <a:lnTo>
                      <a:pt x="399" y="495"/>
                    </a:lnTo>
                    <a:lnTo>
                      <a:pt x="321" y="416"/>
                    </a:lnTo>
                    <a:lnTo>
                      <a:pt x="298" y="416"/>
                    </a:lnTo>
                    <a:lnTo>
                      <a:pt x="258" y="495"/>
                    </a:lnTo>
                    <a:lnTo>
                      <a:pt x="219" y="557"/>
                    </a:lnTo>
                    <a:lnTo>
                      <a:pt x="173" y="597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7668" name="Freeform 284">
                <a:extLst>
                  <a:ext uri="{FF2B5EF4-FFF2-40B4-BE49-F238E27FC236}">
                    <a16:creationId xmlns:a16="http://schemas.microsoft.com/office/drawing/2014/main" id="{B3CB5F84-8663-4901-AC12-BCC038B8FF6D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375" y="1388"/>
                <a:ext cx="439" cy="1327"/>
              </a:xfrm>
              <a:custGeom>
                <a:avLst/>
                <a:gdLst>
                  <a:gd name="T0" fmla="*/ 118 w 439"/>
                  <a:gd name="T1" fmla="*/ 234 h 1327"/>
                  <a:gd name="T2" fmla="*/ 151 w 439"/>
                  <a:gd name="T3" fmla="*/ 105 h 1327"/>
                  <a:gd name="T4" fmla="*/ 197 w 439"/>
                  <a:gd name="T5" fmla="*/ 23 h 1327"/>
                  <a:gd name="T6" fmla="*/ 252 w 439"/>
                  <a:gd name="T7" fmla="*/ 0 h 1327"/>
                  <a:gd name="T8" fmla="*/ 323 w 439"/>
                  <a:gd name="T9" fmla="*/ 8 h 1327"/>
                  <a:gd name="T10" fmla="*/ 362 w 439"/>
                  <a:gd name="T11" fmla="*/ 62 h 1327"/>
                  <a:gd name="T12" fmla="*/ 416 w 439"/>
                  <a:gd name="T13" fmla="*/ 243 h 1327"/>
                  <a:gd name="T14" fmla="*/ 432 w 439"/>
                  <a:gd name="T15" fmla="*/ 439 h 1327"/>
                  <a:gd name="T16" fmla="*/ 439 w 439"/>
                  <a:gd name="T17" fmla="*/ 713 h 1327"/>
                  <a:gd name="T18" fmla="*/ 439 w 439"/>
                  <a:gd name="T19" fmla="*/ 895 h 1327"/>
                  <a:gd name="T20" fmla="*/ 408 w 439"/>
                  <a:gd name="T21" fmla="*/ 1130 h 1327"/>
                  <a:gd name="T22" fmla="*/ 323 w 439"/>
                  <a:gd name="T23" fmla="*/ 1264 h 1327"/>
                  <a:gd name="T24" fmla="*/ 220 w 439"/>
                  <a:gd name="T25" fmla="*/ 1327 h 1327"/>
                  <a:gd name="T26" fmla="*/ 126 w 439"/>
                  <a:gd name="T27" fmla="*/ 1327 h 1327"/>
                  <a:gd name="T28" fmla="*/ 40 w 439"/>
                  <a:gd name="T29" fmla="*/ 1302 h 1327"/>
                  <a:gd name="T30" fmla="*/ 0 w 439"/>
                  <a:gd name="T31" fmla="*/ 1177 h 1327"/>
                  <a:gd name="T32" fmla="*/ 0 w 439"/>
                  <a:gd name="T33" fmla="*/ 1051 h 1327"/>
                  <a:gd name="T34" fmla="*/ 40 w 439"/>
                  <a:gd name="T35" fmla="*/ 831 h 1327"/>
                  <a:gd name="T36" fmla="*/ 87 w 439"/>
                  <a:gd name="T37" fmla="*/ 777 h 1327"/>
                  <a:gd name="T38" fmla="*/ 110 w 439"/>
                  <a:gd name="T39" fmla="*/ 636 h 1327"/>
                  <a:gd name="T40" fmla="*/ 110 w 439"/>
                  <a:gd name="T41" fmla="*/ 423 h 1327"/>
                  <a:gd name="T42" fmla="*/ 118 w 439"/>
                  <a:gd name="T43" fmla="*/ 234 h 1327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w 439"/>
                  <a:gd name="T67" fmla="*/ 0 h 1327"/>
                  <a:gd name="T68" fmla="*/ 439 w 439"/>
                  <a:gd name="T69" fmla="*/ 1327 h 1327"/>
                </a:gdLst>
                <a:ahLst/>
                <a:cxnLst>
                  <a:cxn ang="T44">
                    <a:pos x="T0" y="T1"/>
                  </a:cxn>
                  <a:cxn ang="T45">
                    <a:pos x="T2" y="T3"/>
                  </a:cxn>
                  <a:cxn ang="T46">
                    <a:pos x="T4" y="T5"/>
                  </a:cxn>
                  <a:cxn ang="T47">
                    <a:pos x="T6" y="T7"/>
                  </a:cxn>
                  <a:cxn ang="T48">
                    <a:pos x="T8" y="T9"/>
                  </a:cxn>
                  <a:cxn ang="T49">
                    <a:pos x="T10" y="T11"/>
                  </a:cxn>
                  <a:cxn ang="T50">
                    <a:pos x="T12" y="T13"/>
                  </a:cxn>
                  <a:cxn ang="T51">
                    <a:pos x="T14" y="T15"/>
                  </a:cxn>
                  <a:cxn ang="T52">
                    <a:pos x="T16" y="T17"/>
                  </a:cxn>
                  <a:cxn ang="T53">
                    <a:pos x="T18" y="T19"/>
                  </a:cxn>
                  <a:cxn ang="T54">
                    <a:pos x="T20" y="T21"/>
                  </a:cxn>
                  <a:cxn ang="T55">
                    <a:pos x="T22" y="T23"/>
                  </a:cxn>
                  <a:cxn ang="T56">
                    <a:pos x="T24" y="T25"/>
                  </a:cxn>
                  <a:cxn ang="T57">
                    <a:pos x="T26" y="T27"/>
                  </a:cxn>
                  <a:cxn ang="T58">
                    <a:pos x="T28" y="T29"/>
                  </a:cxn>
                  <a:cxn ang="T59">
                    <a:pos x="T30" y="T31"/>
                  </a:cxn>
                  <a:cxn ang="T60">
                    <a:pos x="T32" y="T33"/>
                  </a:cxn>
                  <a:cxn ang="T61">
                    <a:pos x="T34" y="T35"/>
                  </a:cxn>
                  <a:cxn ang="T62">
                    <a:pos x="T36" y="T37"/>
                  </a:cxn>
                  <a:cxn ang="T63">
                    <a:pos x="T38" y="T39"/>
                  </a:cxn>
                  <a:cxn ang="T64">
                    <a:pos x="T40" y="T41"/>
                  </a:cxn>
                  <a:cxn ang="T65">
                    <a:pos x="T42" y="T43"/>
                  </a:cxn>
                </a:cxnLst>
                <a:rect l="T66" t="T67" r="T68" b="T69"/>
                <a:pathLst>
                  <a:path w="439" h="1327">
                    <a:moveTo>
                      <a:pt x="118" y="234"/>
                    </a:moveTo>
                    <a:lnTo>
                      <a:pt x="151" y="105"/>
                    </a:lnTo>
                    <a:lnTo>
                      <a:pt x="197" y="23"/>
                    </a:lnTo>
                    <a:lnTo>
                      <a:pt x="252" y="0"/>
                    </a:lnTo>
                    <a:lnTo>
                      <a:pt x="323" y="8"/>
                    </a:lnTo>
                    <a:lnTo>
                      <a:pt x="362" y="62"/>
                    </a:lnTo>
                    <a:lnTo>
                      <a:pt x="416" y="243"/>
                    </a:lnTo>
                    <a:lnTo>
                      <a:pt x="432" y="439"/>
                    </a:lnTo>
                    <a:lnTo>
                      <a:pt x="439" y="713"/>
                    </a:lnTo>
                    <a:lnTo>
                      <a:pt x="439" y="895"/>
                    </a:lnTo>
                    <a:lnTo>
                      <a:pt x="408" y="1130"/>
                    </a:lnTo>
                    <a:lnTo>
                      <a:pt x="323" y="1264"/>
                    </a:lnTo>
                    <a:lnTo>
                      <a:pt x="220" y="1327"/>
                    </a:lnTo>
                    <a:lnTo>
                      <a:pt x="126" y="1327"/>
                    </a:lnTo>
                    <a:lnTo>
                      <a:pt x="40" y="1302"/>
                    </a:lnTo>
                    <a:lnTo>
                      <a:pt x="0" y="1177"/>
                    </a:lnTo>
                    <a:lnTo>
                      <a:pt x="0" y="1051"/>
                    </a:lnTo>
                    <a:lnTo>
                      <a:pt x="40" y="831"/>
                    </a:lnTo>
                    <a:lnTo>
                      <a:pt x="87" y="777"/>
                    </a:lnTo>
                    <a:lnTo>
                      <a:pt x="110" y="636"/>
                    </a:lnTo>
                    <a:lnTo>
                      <a:pt x="110" y="423"/>
                    </a:lnTo>
                    <a:lnTo>
                      <a:pt x="118" y="234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7669" name="Freeform 285">
                <a:extLst>
                  <a:ext uri="{FF2B5EF4-FFF2-40B4-BE49-F238E27FC236}">
                    <a16:creationId xmlns:a16="http://schemas.microsoft.com/office/drawing/2014/main" id="{B4F8A2BF-7165-44D6-9314-6311FFC3D1A8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518" y="2470"/>
                <a:ext cx="463" cy="1398"/>
              </a:xfrm>
              <a:custGeom>
                <a:avLst/>
                <a:gdLst>
                  <a:gd name="T0" fmla="*/ 31 w 463"/>
                  <a:gd name="T1" fmla="*/ 0 h 1398"/>
                  <a:gd name="T2" fmla="*/ 125 w 463"/>
                  <a:gd name="T3" fmla="*/ 56 h 1398"/>
                  <a:gd name="T4" fmla="*/ 156 w 463"/>
                  <a:gd name="T5" fmla="*/ 143 h 1398"/>
                  <a:gd name="T6" fmla="*/ 189 w 463"/>
                  <a:gd name="T7" fmla="*/ 369 h 1398"/>
                  <a:gd name="T8" fmla="*/ 189 w 463"/>
                  <a:gd name="T9" fmla="*/ 589 h 1398"/>
                  <a:gd name="T10" fmla="*/ 172 w 463"/>
                  <a:gd name="T11" fmla="*/ 825 h 1398"/>
                  <a:gd name="T12" fmla="*/ 125 w 463"/>
                  <a:gd name="T13" fmla="*/ 1037 h 1398"/>
                  <a:gd name="T14" fmla="*/ 87 w 463"/>
                  <a:gd name="T15" fmla="*/ 1178 h 1398"/>
                  <a:gd name="T16" fmla="*/ 87 w 463"/>
                  <a:gd name="T17" fmla="*/ 1256 h 1398"/>
                  <a:gd name="T18" fmla="*/ 125 w 463"/>
                  <a:gd name="T19" fmla="*/ 1273 h 1398"/>
                  <a:gd name="T20" fmla="*/ 204 w 463"/>
                  <a:gd name="T21" fmla="*/ 1264 h 1398"/>
                  <a:gd name="T22" fmla="*/ 314 w 463"/>
                  <a:gd name="T23" fmla="*/ 1264 h 1398"/>
                  <a:gd name="T24" fmla="*/ 440 w 463"/>
                  <a:gd name="T25" fmla="*/ 1304 h 1398"/>
                  <a:gd name="T26" fmla="*/ 463 w 463"/>
                  <a:gd name="T27" fmla="*/ 1335 h 1398"/>
                  <a:gd name="T28" fmla="*/ 440 w 463"/>
                  <a:gd name="T29" fmla="*/ 1374 h 1398"/>
                  <a:gd name="T30" fmla="*/ 384 w 463"/>
                  <a:gd name="T31" fmla="*/ 1398 h 1398"/>
                  <a:gd name="T32" fmla="*/ 330 w 463"/>
                  <a:gd name="T33" fmla="*/ 1358 h 1398"/>
                  <a:gd name="T34" fmla="*/ 259 w 463"/>
                  <a:gd name="T35" fmla="*/ 1343 h 1398"/>
                  <a:gd name="T36" fmla="*/ 164 w 463"/>
                  <a:gd name="T37" fmla="*/ 1335 h 1398"/>
                  <a:gd name="T38" fmla="*/ 79 w 463"/>
                  <a:gd name="T39" fmla="*/ 1335 h 1398"/>
                  <a:gd name="T40" fmla="*/ 31 w 463"/>
                  <a:gd name="T41" fmla="*/ 1343 h 1398"/>
                  <a:gd name="T42" fmla="*/ 0 w 463"/>
                  <a:gd name="T43" fmla="*/ 1319 h 1398"/>
                  <a:gd name="T44" fmla="*/ 8 w 463"/>
                  <a:gd name="T45" fmla="*/ 1288 h 1398"/>
                  <a:gd name="T46" fmla="*/ 15 w 463"/>
                  <a:gd name="T47" fmla="*/ 1194 h 1398"/>
                  <a:gd name="T48" fmla="*/ 31 w 463"/>
                  <a:gd name="T49" fmla="*/ 1107 h 1398"/>
                  <a:gd name="T50" fmla="*/ 79 w 463"/>
                  <a:gd name="T51" fmla="*/ 966 h 1398"/>
                  <a:gd name="T52" fmla="*/ 110 w 463"/>
                  <a:gd name="T53" fmla="*/ 786 h 1398"/>
                  <a:gd name="T54" fmla="*/ 118 w 463"/>
                  <a:gd name="T55" fmla="*/ 620 h 1398"/>
                  <a:gd name="T56" fmla="*/ 110 w 463"/>
                  <a:gd name="T57" fmla="*/ 409 h 1398"/>
                  <a:gd name="T58" fmla="*/ 71 w 463"/>
                  <a:gd name="T59" fmla="*/ 261 h 1398"/>
                  <a:gd name="T60" fmla="*/ 15 w 463"/>
                  <a:gd name="T61" fmla="*/ 182 h 1398"/>
                  <a:gd name="T62" fmla="*/ 0 w 463"/>
                  <a:gd name="T63" fmla="*/ 110 h 1398"/>
                  <a:gd name="T64" fmla="*/ 15 w 463"/>
                  <a:gd name="T65" fmla="*/ 48 h 1398"/>
                  <a:gd name="T66" fmla="*/ 31 w 463"/>
                  <a:gd name="T67" fmla="*/ 0 h 1398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w 463"/>
                  <a:gd name="T103" fmla="*/ 0 h 1398"/>
                  <a:gd name="T104" fmla="*/ 463 w 463"/>
                  <a:gd name="T105" fmla="*/ 1398 h 1398"/>
                </a:gdLst>
                <a:ahLst/>
                <a:cxnLst>
                  <a:cxn ang="T68">
                    <a:pos x="T0" y="T1"/>
                  </a:cxn>
                  <a:cxn ang="T69">
                    <a:pos x="T2" y="T3"/>
                  </a:cxn>
                  <a:cxn ang="T70">
                    <a:pos x="T4" y="T5"/>
                  </a:cxn>
                  <a:cxn ang="T71">
                    <a:pos x="T6" y="T7"/>
                  </a:cxn>
                  <a:cxn ang="T72">
                    <a:pos x="T8" y="T9"/>
                  </a:cxn>
                  <a:cxn ang="T73">
                    <a:pos x="T10" y="T11"/>
                  </a:cxn>
                  <a:cxn ang="T74">
                    <a:pos x="T12" y="T13"/>
                  </a:cxn>
                  <a:cxn ang="T75">
                    <a:pos x="T14" y="T15"/>
                  </a:cxn>
                  <a:cxn ang="T76">
                    <a:pos x="T16" y="T17"/>
                  </a:cxn>
                  <a:cxn ang="T77">
                    <a:pos x="T18" y="T19"/>
                  </a:cxn>
                  <a:cxn ang="T78">
                    <a:pos x="T20" y="T21"/>
                  </a:cxn>
                  <a:cxn ang="T79">
                    <a:pos x="T22" y="T23"/>
                  </a:cxn>
                  <a:cxn ang="T80">
                    <a:pos x="T24" y="T25"/>
                  </a:cxn>
                  <a:cxn ang="T81">
                    <a:pos x="T26" y="T27"/>
                  </a:cxn>
                  <a:cxn ang="T82">
                    <a:pos x="T28" y="T29"/>
                  </a:cxn>
                  <a:cxn ang="T83">
                    <a:pos x="T30" y="T31"/>
                  </a:cxn>
                  <a:cxn ang="T84">
                    <a:pos x="T32" y="T33"/>
                  </a:cxn>
                  <a:cxn ang="T85">
                    <a:pos x="T34" y="T35"/>
                  </a:cxn>
                  <a:cxn ang="T86">
                    <a:pos x="T36" y="T37"/>
                  </a:cxn>
                  <a:cxn ang="T87">
                    <a:pos x="T38" y="T39"/>
                  </a:cxn>
                  <a:cxn ang="T88">
                    <a:pos x="T40" y="T41"/>
                  </a:cxn>
                  <a:cxn ang="T89">
                    <a:pos x="T42" y="T43"/>
                  </a:cxn>
                  <a:cxn ang="T90">
                    <a:pos x="T44" y="T45"/>
                  </a:cxn>
                  <a:cxn ang="T91">
                    <a:pos x="T46" y="T47"/>
                  </a:cxn>
                  <a:cxn ang="T92">
                    <a:pos x="T48" y="T49"/>
                  </a:cxn>
                  <a:cxn ang="T93">
                    <a:pos x="T50" y="T51"/>
                  </a:cxn>
                  <a:cxn ang="T94">
                    <a:pos x="T52" y="T53"/>
                  </a:cxn>
                  <a:cxn ang="T95">
                    <a:pos x="T54" y="T55"/>
                  </a:cxn>
                  <a:cxn ang="T96">
                    <a:pos x="T56" y="T57"/>
                  </a:cxn>
                  <a:cxn ang="T97">
                    <a:pos x="T58" y="T59"/>
                  </a:cxn>
                  <a:cxn ang="T98">
                    <a:pos x="T60" y="T61"/>
                  </a:cxn>
                  <a:cxn ang="T99">
                    <a:pos x="T62" y="T63"/>
                  </a:cxn>
                  <a:cxn ang="T100">
                    <a:pos x="T64" y="T65"/>
                  </a:cxn>
                  <a:cxn ang="T101">
                    <a:pos x="T66" y="T67"/>
                  </a:cxn>
                </a:cxnLst>
                <a:rect l="T102" t="T103" r="T104" b="T105"/>
                <a:pathLst>
                  <a:path w="463" h="1398">
                    <a:moveTo>
                      <a:pt x="31" y="0"/>
                    </a:moveTo>
                    <a:lnTo>
                      <a:pt x="125" y="56"/>
                    </a:lnTo>
                    <a:lnTo>
                      <a:pt x="156" y="143"/>
                    </a:lnTo>
                    <a:lnTo>
                      <a:pt x="189" y="369"/>
                    </a:lnTo>
                    <a:lnTo>
                      <a:pt x="189" y="589"/>
                    </a:lnTo>
                    <a:lnTo>
                      <a:pt x="172" y="825"/>
                    </a:lnTo>
                    <a:lnTo>
                      <a:pt x="125" y="1037"/>
                    </a:lnTo>
                    <a:lnTo>
                      <a:pt x="87" y="1178"/>
                    </a:lnTo>
                    <a:lnTo>
                      <a:pt x="87" y="1256"/>
                    </a:lnTo>
                    <a:lnTo>
                      <a:pt x="125" y="1273"/>
                    </a:lnTo>
                    <a:lnTo>
                      <a:pt x="204" y="1264"/>
                    </a:lnTo>
                    <a:lnTo>
                      <a:pt x="314" y="1264"/>
                    </a:lnTo>
                    <a:lnTo>
                      <a:pt x="440" y="1304"/>
                    </a:lnTo>
                    <a:lnTo>
                      <a:pt x="463" y="1335"/>
                    </a:lnTo>
                    <a:lnTo>
                      <a:pt x="440" y="1374"/>
                    </a:lnTo>
                    <a:lnTo>
                      <a:pt x="384" y="1398"/>
                    </a:lnTo>
                    <a:lnTo>
                      <a:pt x="330" y="1358"/>
                    </a:lnTo>
                    <a:lnTo>
                      <a:pt x="259" y="1343"/>
                    </a:lnTo>
                    <a:lnTo>
                      <a:pt x="164" y="1335"/>
                    </a:lnTo>
                    <a:lnTo>
                      <a:pt x="79" y="1335"/>
                    </a:lnTo>
                    <a:lnTo>
                      <a:pt x="31" y="1343"/>
                    </a:lnTo>
                    <a:lnTo>
                      <a:pt x="0" y="1319"/>
                    </a:lnTo>
                    <a:lnTo>
                      <a:pt x="8" y="1288"/>
                    </a:lnTo>
                    <a:lnTo>
                      <a:pt x="15" y="1194"/>
                    </a:lnTo>
                    <a:lnTo>
                      <a:pt x="31" y="1107"/>
                    </a:lnTo>
                    <a:lnTo>
                      <a:pt x="79" y="966"/>
                    </a:lnTo>
                    <a:lnTo>
                      <a:pt x="110" y="786"/>
                    </a:lnTo>
                    <a:lnTo>
                      <a:pt x="118" y="620"/>
                    </a:lnTo>
                    <a:lnTo>
                      <a:pt x="110" y="409"/>
                    </a:lnTo>
                    <a:lnTo>
                      <a:pt x="71" y="261"/>
                    </a:lnTo>
                    <a:lnTo>
                      <a:pt x="15" y="182"/>
                    </a:lnTo>
                    <a:lnTo>
                      <a:pt x="0" y="110"/>
                    </a:lnTo>
                    <a:lnTo>
                      <a:pt x="15" y="48"/>
                    </a:lnTo>
                    <a:lnTo>
                      <a:pt x="31" y="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7670" name="Freeform 286">
                <a:extLst>
                  <a:ext uri="{FF2B5EF4-FFF2-40B4-BE49-F238E27FC236}">
                    <a16:creationId xmlns:a16="http://schemas.microsoft.com/office/drawing/2014/main" id="{88691350-BDAB-4D74-8A6E-F4FEAC3BD57A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141" y="2464"/>
                <a:ext cx="431" cy="1507"/>
              </a:xfrm>
              <a:custGeom>
                <a:avLst/>
                <a:gdLst>
                  <a:gd name="T0" fmla="*/ 273 w 431"/>
                  <a:gd name="T1" fmla="*/ 39 h 1507"/>
                  <a:gd name="T2" fmla="*/ 337 w 431"/>
                  <a:gd name="T3" fmla="*/ 0 h 1507"/>
                  <a:gd name="T4" fmla="*/ 391 w 431"/>
                  <a:gd name="T5" fmla="*/ 23 h 1507"/>
                  <a:gd name="T6" fmla="*/ 431 w 431"/>
                  <a:gd name="T7" fmla="*/ 87 h 1507"/>
                  <a:gd name="T8" fmla="*/ 422 w 431"/>
                  <a:gd name="T9" fmla="*/ 290 h 1507"/>
                  <a:gd name="T10" fmla="*/ 391 w 431"/>
                  <a:gd name="T11" fmla="*/ 566 h 1507"/>
                  <a:gd name="T12" fmla="*/ 337 w 431"/>
                  <a:gd name="T13" fmla="*/ 840 h 1507"/>
                  <a:gd name="T14" fmla="*/ 265 w 431"/>
                  <a:gd name="T15" fmla="*/ 1012 h 1507"/>
                  <a:gd name="T16" fmla="*/ 211 w 431"/>
                  <a:gd name="T17" fmla="*/ 1169 h 1507"/>
                  <a:gd name="T18" fmla="*/ 157 w 431"/>
                  <a:gd name="T19" fmla="*/ 1224 h 1507"/>
                  <a:gd name="T20" fmla="*/ 164 w 431"/>
                  <a:gd name="T21" fmla="*/ 1256 h 1507"/>
                  <a:gd name="T22" fmla="*/ 164 w 431"/>
                  <a:gd name="T23" fmla="*/ 1279 h 1507"/>
                  <a:gd name="T24" fmla="*/ 227 w 431"/>
                  <a:gd name="T25" fmla="*/ 1327 h 1507"/>
                  <a:gd name="T26" fmla="*/ 321 w 431"/>
                  <a:gd name="T27" fmla="*/ 1373 h 1507"/>
                  <a:gd name="T28" fmla="*/ 391 w 431"/>
                  <a:gd name="T29" fmla="*/ 1452 h 1507"/>
                  <a:gd name="T30" fmla="*/ 391 w 431"/>
                  <a:gd name="T31" fmla="*/ 1483 h 1507"/>
                  <a:gd name="T32" fmla="*/ 337 w 431"/>
                  <a:gd name="T33" fmla="*/ 1507 h 1507"/>
                  <a:gd name="T34" fmla="*/ 273 w 431"/>
                  <a:gd name="T35" fmla="*/ 1507 h 1507"/>
                  <a:gd name="T36" fmla="*/ 250 w 431"/>
                  <a:gd name="T37" fmla="*/ 1468 h 1507"/>
                  <a:gd name="T38" fmla="*/ 219 w 431"/>
                  <a:gd name="T39" fmla="*/ 1412 h 1507"/>
                  <a:gd name="T40" fmla="*/ 157 w 431"/>
                  <a:gd name="T41" fmla="*/ 1366 h 1507"/>
                  <a:gd name="T42" fmla="*/ 85 w 431"/>
                  <a:gd name="T43" fmla="*/ 1319 h 1507"/>
                  <a:gd name="T44" fmla="*/ 39 w 431"/>
                  <a:gd name="T45" fmla="*/ 1294 h 1507"/>
                  <a:gd name="T46" fmla="*/ 0 w 431"/>
                  <a:gd name="T47" fmla="*/ 1271 h 1507"/>
                  <a:gd name="T48" fmla="*/ 0 w 431"/>
                  <a:gd name="T49" fmla="*/ 1232 h 1507"/>
                  <a:gd name="T50" fmla="*/ 39 w 431"/>
                  <a:gd name="T51" fmla="*/ 1193 h 1507"/>
                  <a:gd name="T52" fmla="*/ 116 w 431"/>
                  <a:gd name="T53" fmla="*/ 1161 h 1507"/>
                  <a:gd name="T54" fmla="*/ 164 w 431"/>
                  <a:gd name="T55" fmla="*/ 1099 h 1507"/>
                  <a:gd name="T56" fmla="*/ 211 w 431"/>
                  <a:gd name="T57" fmla="*/ 981 h 1507"/>
                  <a:gd name="T58" fmla="*/ 258 w 431"/>
                  <a:gd name="T59" fmla="*/ 856 h 1507"/>
                  <a:gd name="T60" fmla="*/ 290 w 431"/>
                  <a:gd name="T61" fmla="*/ 746 h 1507"/>
                  <a:gd name="T62" fmla="*/ 306 w 431"/>
                  <a:gd name="T63" fmla="*/ 573 h 1507"/>
                  <a:gd name="T64" fmla="*/ 298 w 431"/>
                  <a:gd name="T65" fmla="*/ 392 h 1507"/>
                  <a:gd name="T66" fmla="*/ 290 w 431"/>
                  <a:gd name="T67" fmla="*/ 243 h 1507"/>
                  <a:gd name="T68" fmla="*/ 265 w 431"/>
                  <a:gd name="T69" fmla="*/ 118 h 1507"/>
                  <a:gd name="T70" fmla="*/ 273 w 431"/>
                  <a:gd name="T71" fmla="*/ 39 h 1507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w 431"/>
                  <a:gd name="T109" fmla="*/ 0 h 1507"/>
                  <a:gd name="T110" fmla="*/ 431 w 431"/>
                  <a:gd name="T111" fmla="*/ 1507 h 1507"/>
                </a:gdLst>
                <a:ahLst/>
                <a:cxnLst>
                  <a:cxn ang="T72">
                    <a:pos x="T0" y="T1"/>
                  </a:cxn>
                  <a:cxn ang="T73">
                    <a:pos x="T2" y="T3"/>
                  </a:cxn>
                  <a:cxn ang="T74">
                    <a:pos x="T4" y="T5"/>
                  </a:cxn>
                  <a:cxn ang="T75">
                    <a:pos x="T6" y="T7"/>
                  </a:cxn>
                  <a:cxn ang="T76">
                    <a:pos x="T8" y="T9"/>
                  </a:cxn>
                  <a:cxn ang="T77">
                    <a:pos x="T10" y="T11"/>
                  </a:cxn>
                  <a:cxn ang="T78">
                    <a:pos x="T12" y="T13"/>
                  </a:cxn>
                  <a:cxn ang="T79">
                    <a:pos x="T14" y="T15"/>
                  </a:cxn>
                  <a:cxn ang="T80">
                    <a:pos x="T16" y="T17"/>
                  </a:cxn>
                  <a:cxn ang="T81">
                    <a:pos x="T18" y="T19"/>
                  </a:cxn>
                  <a:cxn ang="T82">
                    <a:pos x="T20" y="T21"/>
                  </a:cxn>
                  <a:cxn ang="T83">
                    <a:pos x="T22" y="T23"/>
                  </a:cxn>
                  <a:cxn ang="T84">
                    <a:pos x="T24" y="T25"/>
                  </a:cxn>
                  <a:cxn ang="T85">
                    <a:pos x="T26" y="T27"/>
                  </a:cxn>
                  <a:cxn ang="T86">
                    <a:pos x="T28" y="T29"/>
                  </a:cxn>
                  <a:cxn ang="T87">
                    <a:pos x="T30" y="T31"/>
                  </a:cxn>
                  <a:cxn ang="T88">
                    <a:pos x="T32" y="T33"/>
                  </a:cxn>
                  <a:cxn ang="T89">
                    <a:pos x="T34" y="T35"/>
                  </a:cxn>
                  <a:cxn ang="T90">
                    <a:pos x="T36" y="T37"/>
                  </a:cxn>
                  <a:cxn ang="T91">
                    <a:pos x="T38" y="T39"/>
                  </a:cxn>
                  <a:cxn ang="T92">
                    <a:pos x="T40" y="T41"/>
                  </a:cxn>
                  <a:cxn ang="T93">
                    <a:pos x="T42" y="T43"/>
                  </a:cxn>
                  <a:cxn ang="T94">
                    <a:pos x="T44" y="T45"/>
                  </a:cxn>
                  <a:cxn ang="T95">
                    <a:pos x="T46" y="T47"/>
                  </a:cxn>
                  <a:cxn ang="T96">
                    <a:pos x="T48" y="T49"/>
                  </a:cxn>
                  <a:cxn ang="T97">
                    <a:pos x="T50" y="T51"/>
                  </a:cxn>
                  <a:cxn ang="T98">
                    <a:pos x="T52" y="T53"/>
                  </a:cxn>
                  <a:cxn ang="T99">
                    <a:pos x="T54" y="T55"/>
                  </a:cxn>
                  <a:cxn ang="T100">
                    <a:pos x="T56" y="T57"/>
                  </a:cxn>
                  <a:cxn ang="T101">
                    <a:pos x="T58" y="T59"/>
                  </a:cxn>
                  <a:cxn ang="T102">
                    <a:pos x="T60" y="T61"/>
                  </a:cxn>
                  <a:cxn ang="T103">
                    <a:pos x="T62" y="T63"/>
                  </a:cxn>
                  <a:cxn ang="T104">
                    <a:pos x="T64" y="T65"/>
                  </a:cxn>
                  <a:cxn ang="T105">
                    <a:pos x="T66" y="T67"/>
                  </a:cxn>
                  <a:cxn ang="T106">
                    <a:pos x="T68" y="T69"/>
                  </a:cxn>
                  <a:cxn ang="T107">
                    <a:pos x="T70" y="T71"/>
                  </a:cxn>
                </a:cxnLst>
                <a:rect l="T108" t="T109" r="T110" b="T111"/>
                <a:pathLst>
                  <a:path w="431" h="1507">
                    <a:moveTo>
                      <a:pt x="273" y="39"/>
                    </a:moveTo>
                    <a:lnTo>
                      <a:pt x="337" y="0"/>
                    </a:lnTo>
                    <a:lnTo>
                      <a:pt x="391" y="23"/>
                    </a:lnTo>
                    <a:lnTo>
                      <a:pt x="431" y="87"/>
                    </a:lnTo>
                    <a:lnTo>
                      <a:pt x="422" y="290"/>
                    </a:lnTo>
                    <a:lnTo>
                      <a:pt x="391" y="566"/>
                    </a:lnTo>
                    <a:lnTo>
                      <a:pt x="337" y="840"/>
                    </a:lnTo>
                    <a:lnTo>
                      <a:pt x="265" y="1012"/>
                    </a:lnTo>
                    <a:lnTo>
                      <a:pt x="211" y="1169"/>
                    </a:lnTo>
                    <a:lnTo>
                      <a:pt x="157" y="1224"/>
                    </a:lnTo>
                    <a:lnTo>
                      <a:pt x="164" y="1256"/>
                    </a:lnTo>
                    <a:lnTo>
                      <a:pt x="164" y="1279"/>
                    </a:lnTo>
                    <a:lnTo>
                      <a:pt x="227" y="1327"/>
                    </a:lnTo>
                    <a:lnTo>
                      <a:pt x="321" y="1373"/>
                    </a:lnTo>
                    <a:lnTo>
                      <a:pt x="391" y="1452"/>
                    </a:lnTo>
                    <a:lnTo>
                      <a:pt x="391" y="1483"/>
                    </a:lnTo>
                    <a:lnTo>
                      <a:pt x="337" y="1507"/>
                    </a:lnTo>
                    <a:lnTo>
                      <a:pt x="273" y="1507"/>
                    </a:lnTo>
                    <a:lnTo>
                      <a:pt x="250" y="1468"/>
                    </a:lnTo>
                    <a:lnTo>
                      <a:pt x="219" y="1412"/>
                    </a:lnTo>
                    <a:lnTo>
                      <a:pt x="157" y="1366"/>
                    </a:lnTo>
                    <a:lnTo>
                      <a:pt x="85" y="1319"/>
                    </a:lnTo>
                    <a:lnTo>
                      <a:pt x="39" y="1294"/>
                    </a:lnTo>
                    <a:lnTo>
                      <a:pt x="0" y="1271"/>
                    </a:lnTo>
                    <a:lnTo>
                      <a:pt x="0" y="1232"/>
                    </a:lnTo>
                    <a:lnTo>
                      <a:pt x="39" y="1193"/>
                    </a:lnTo>
                    <a:lnTo>
                      <a:pt x="116" y="1161"/>
                    </a:lnTo>
                    <a:lnTo>
                      <a:pt x="164" y="1099"/>
                    </a:lnTo>
                    <a:lnTo>
                      <a:pt x="211" y="981"/>
                    </a:lnTo>
                    <a:lnTo>
                      <a:pt x="258" y="856"/>
                    </a:lnTo>
                    <a:lnTo>
                      <a:pt x="290" y="746"/>
                    </a:lnTo>
                    <a:lnTo>
                      <a:pt x="306" y="573"/>
                    </a:lnTo>
                    <a:lnTo>
                      <a:pt x="298" y="392"/>
                    </a:lnTo>
                    <a:lnTo>
                      <a:pt x="290" y="243"/>
                    </a:lnTo>
                    <a:lnTo>
                      <a:pt x="265" y="118"/>
                    </a:lnTo>
                    <a:lnTo>
                      <a:pt x="273" y="39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27661" name="Freeform 287">
              <a:extLst>
                <a:ext uri="{FF2B5EF4-FFF2-40B4-BE49-F238E27FC236}">
                  <a16:creationId xmlns:a16="http://schemas.microsoft.com/office/drawing/2014/main" id="{A0E0738A-9B4D-4766-A805-D25B92049CBC}"/>
                </a:ext>
              </a:extLst>
            </p:cNvPr>
            <p:cNvSpPr>
              <a:spLocks/>
            </p:cNvSpPr>
            <p:nvPr/>
          </p:nvSpPr>
          <p:spPr bwMode="auto">
            <a:xfrm rot="1222794">
              <a:off x="3816" y="1721"/>
              <a:ext cx="713" cy="686"/>
            </a:xfrm>
            <a:custGeom>
              <a:avLst/>
              <a:gdLst>
                <a:gd name="T0" fmla="*/ 1 w 1053"/>
                <a:gd name="T1" fmla="*/ 0 h 894"/>
                <a:gd name="T2" fmla="*/ 0 w 1053"/>
                <a:gd name="T3" fmla="*/ 2 h 894"/>
                <a:gd name="T4" fmla="*/ 0 w 1053"/>
                <a:gd name="T5" fmla="*/ 3 h 894"/>
                <a:gd name="T6" fmla="*/ 1 w 1053"/>
                <a:gd name="T7" fmla="*/ 5 h 894"/>
                <a:gd name="T8" fmla="*/ 1 w 1053"/>
                <a:gd name="T9" fmla="*/ 9 h 894"/>
                <a:gd name="T10" fmla="*/ 1 w 1053"/>
                <a:gd name="T11" fmla="*/ 13 h 894"/>
                <a:gd name="T12" fmla="*/ 1 w 1053"/>
                <a:gd name="T13" fmla="*/ 15 h 894"/>
                <a:gd name="T14" fmla="*/ 2 w 1053"/>
                <a:gd name="T15" fmla="*/ 16 h 894"/>
                <a:gd name="T16" fmla="*/ 3 w 1053"/>
                <a:gd name="T17" fmla="*/ 18 h 894"/>
                <a:gd name="T18" fmla="*/ 3 w 1053"/>
                <a:gd name="T19" fmla="*/ 18 h 894"/>
                <a:gd name="T20" fmla="*/ 3 w 1053"/>
                <a:gd name="T21" fmla="*/ 19 h 894"/>
                <a:gd name="T22" fmla="*/ 4 w 1053"/>
                <a:gd name="T23" fmla="*/ 21 h 894"/>
                <a:gd name="T24" fmla="*/ 4 w 1053"/>
                <a:gd name="T25" fmla="*/ 21 h 894"/>
                <a:gd name="T26" fmla="*/ 4 w 1053"/>
                <a:gd name="T27" fmla="*/ 19 h 894"/>
                <a:gd name="T28" fmla="*/ 4 w 1053"/>
                <a:gd name="T29" fmla="*/ 18 h 894"/>
                <a:gd name="T30" fmla="*/ 4 w 1053"/>
                <a:gd name="T31" fmla="*/ 21 h 894"/>
                <a:gd name="T32" fmla="*/ 4 w 1053"/>
                <a:gd name="T33" fmla="*/ 21 h 894"/>
                <a:gd name="T34" fmla="*/ 4 w 1053"/>
                <a:gd name="T35" fmla="*/ 18 h 894"/>
                <a:gd name="T36" fmla="*/ 4 w 1053"/>
                <a:gd name="T37" fmla="*/ 18 h 894"/>
                <a:gd name="T38" fmla="*/ 4 w 1053"/>
                <a:gd name="T39" fmla="*/ 18 h 894"/>
                <a:gd name="T40" fmla="*/ 5 w 1053"/>
                <a:gd name="T41" fmla="*/ 18 h 894"/>
                <a:gd name="T42" fmla="*/ 5 w 1053"/>
                <a:gd name="T43" fmla="*/ 18 h 894"/>
                <a:gd name="T44" fmla="*/ 4 w 1053"/>
                <a:gd name="T45" fmla="*/ 18 h 894"/>
                <a:gd name="T46" fmla="*/ 4 w 1053"/>
                <a:gd name="T47" fmla="*/ 18 h 894"/>
                <a:gd name="T48" fmla="*/ 4 w 1053"/>
                <a:gd name="T49" fmla="*/ 16 h 894"/>
                <a:gd name="T50" fmla="*/ 4 w 1053"/>
                <a:gd name="T51" fmla="*/ 16 h 894"/>
                <a:gd name="T52" fmla="*/ 4 w 1053"/>
                <a:gd name="T53" fmla="*/ 16 h 894"/>
                <a:gd name="T54" fmla="*/ 4 w 1053"/>
                <a:gd name="T55" fmla="*/ 17 h 894"/>
                <a:gd name="T56" fmla="*/ 3 w 1053"/>
                <a:gd name="T57" fmla="*/ 17 h 894"/>
                <a:gd name="T58" fmla="*/ 3 w 1053"/>
                <a:gd name="T59" fmla="*/ 16 h 894"/>
                <a:gd name="T60" fmla="*/ 2 w 1053"/>
                <a:gd name="T61" fmla="*/ 15 h 894"/>
                <a:gd name="T62" fmla="*/ 1 w 1053"/>
                <a:gd name="T63" fmla="*/ 13 h 894"/>
                <a:gd name="T64" fmla="*/ 1 w 1053"/>
                <a:gd name="T65" fmla="*/ 9 h 894"/>
                <a:gd name="T66" fmla="*/ 1 w 1053"/>
                <a:gd name="T67" fmla="*/ 5 h 894"/>
                <a:gd name="T68" fmla="*/ 1 w 1053"/>
                <a:gd name="T69" fmla="*/ 2 h 894"/>
                <a:gd name="T70" fmla="*/ 1 w 1053"/>
                <a:gd name="T71" fmla="*/ 2 h 894"/>
                <a:gd name="T72" fmla="*/ 1 w 1053"/>
                <a:gd name="T73" fmla="*/ 0 h 894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w 1053"/>
                <a:gd name="T112" fmla="*/ 0 h 894"/>
                <a:gd name="T113" fmla="*/ 1053 w 1053"/>
                <a:gd name="T114" fmla="*/ 894 h 894"/>
              </a:gdLst>
              <a:ahLst/>
              <a:cxnLst>
                <a:cxn ang="T74">
                  <a:pos x="T0" y="T1"/>
                </a:cxn>
                <a:cxn ang="T75">
                  <a:pos x="T2" y="T3"/>
                </a:cxn>
                <a:cxn ang="T76">
                  <a:pos x="T4" y="T5"/>
                </a:cxn>
                <a:cxn ang="T77">
                  <a:pos x="T6" y="T7"/>
                </a:cxn>
                <a:cxn ang="T78">
                  <a:pos x="T8" y="T9"/>
                </a:cxn>
                <a:cxn ang="T79">
                  <a:pos x="T10" y="T11"/>
                </a:cxn>
                <a:cxn ang="T80">
                  <a:pos x="T12" y="T13"/>
                </a:cxn>
                <a:cxn ang="T81">
                  <a:pos x="T14" y="T15"/>
                </a:cxn>
                <a:cxn ang="T82">
                  <a:pos x="T16" y="T17"/>
                </a:cxn>
                <a:cxn ang="T83">
                  <a:pos x="T18" y="T19"/>
                </a:cxn>
                <a:cxn ang="T84">
                  <a:pos x="T20" y="T21"/>
                </a:cxn>
                <a:cxn ang="T85">
                  <a:pos x="T22" y="T23"/>
                </a:cxn>
                <a:cxn ang="T86">
                  <a:pos x="T24" y="T25"/>
                </a:cxn>
                <a:cxn ang="T87">
                  <a:pos x="T26" y="T27"/>
                </a:cxn>
                <a:cxn ang="T88">
                  <a:pos x="T28" y="T29"/>
                </a:cxn>
                <a:cxn ang="T89">
                  <a:pos x="T30" y="T31"/>
                </a:cxn>
                <a:cxn ang="T90">
                  <a:pos x="T32" y="T33"/>
                </a:cxn>
                <a:cxn ang="T91">
                  <a:pos x="T34" y="T35"/>
                </a:cxn>
                <a:cxn ang="T92">
                  <a:pos x="T36" y="T37"/>
                </a:cxn>
                <a:cxn ang="T93">
                  <a:pos x="T38" y="T39"/>
                </a:cxn>
                <a:cxn ang="T94">
                  <a:pos x="T40" y="T41"/>
                </a:cxn>
                <a:cxn ang="T95">
                  <a:pos x="T42" y="T43"/>
                </a:cxn>
                <a:cxn ang="T96">
                  <a:pos x="T44" y="T45"/>
                </a:cxn>
                <a:cxn ang="T97">
                  <a:pos x="T46" y="T47"/>
                </a:cxn>
                <a:cxn ang="T98">
                  <a:pos x="T48" y="T49"/>
                </a:cxn>
                <a:cxn ang="T99">
                  <a:pos x="T50" y="T51"/>
                </a:cxn>
                <a:cxn ang="T100">
                  <a:pos x="T52" y="T53"/>
                </a:cxn>
                <a:cxn ang="T101">
                  <a:pos x="T54" y="T55"/>
                </a:cxn>
                <a:cxn ang="T102">
                  <a:pos x="T56" y="T57"/>
                </a:cxn>
                <a:cxn ang="T103">
                  <a:pos x="T58" y="T59"/>
                </a:cxn>
                <a:cxn ang="T104">
                  <a:pos x="T60" y="T61"/>
                </a:cxn>
                <a:cxn ang="T105">
                  <a:pos x="T62" y="T63"/>
                </a:cxn>
                <a:cxn ang="T106">
                  <a:pos x="T64" y="T65"/>
                </a:cxn>
                <a:cxn ang="T107">
                  <a:pos x="T66" y="T67"/>
                </a:cxn>
                <a:cxn ang="T108">
                  <a:pos x="T68" y="T69"/>
                </a:cxn>
                <a:cxn ang="T109">
                  <a:pos x="T70" y="T71"/>
                </a:cxn>
                <a:cxn ang="T110">
                  <a:pos x="T72" y="T73"/>
                </a:cxn>
              </a:cxnLst>
              <a:rect l="T111" t="T112" r="T113" b="T114"/>
              <a:pathLst>
                <a:path w="1053" h="894">
                  <a:moveTo>
                    <a:pt x="25" y="0"/>
                  </a:moveTo>
                  <a:lnTo>
                    <a:pt x="0" y="38"/>
                  </a:lnTo>
                  <a:lnTo>
                    <a:pt x="0" y="108"/>
                  </a:lnTo>
                  <a:lnTo>
                    <a:pt x="25" y="226"/>
                  </a:lnTo>
                  <a:lnTo>
                    <a:pt x="151" y="384"/>
                  </a:lnTo>
                  <a:lnTo>
                    <a:pt x="261" y="533"/>
                  </a:lnTo>
                  <a:lnTo>
                    <a:pt x="346" y="603"/>
                  </a:lnTo>
                  <a:lnTo>
                    <a:pt x="418" y="651"/>
                  </a:lnTo>
                  <a:lnTo>
                    <a:pt x="630" y="721"/>
                  </a:lnTo>
                  <a:lnTo>
                    <a:pt x="835" y="744"/>
                  </a:lnTo>
                  <a:lnTo>
                    <a:pt x="897" y="784"/>
                  </a:lnTo>
                  <a:lnTo>
                    <a:pt x="936" y="894"/>
                  </a:lnTo>
                  <a:lnTo>
                    <a:pt x="960" y="894"/>
                  </a:lnTo>
                  <a:lnTo>
                    <a:pt x="936" y="784"/>
                  </a:lnTo>
                  <a:lnTo>
                    <a:pt x="945" y="768"/>
                  </a:lnTo>
                  <a:lnTo>
                    <a:pt x="1015" y="838"/>
                  </a:lnTo>
                  <a:lnTo>
                    <a:pt x="1022" y="831"/>
                  </a:lnTo>
                  <a:lnTo>
                    <a:pt x="968" y="752"/>
                  </a:lnTo>
                  <a:lnTo>
                    <a:pt x="983" y="744"/>
                  </a:lnTo>
                  <a:lnTo>
                    <a:pt x="1046" y="759"/>
                  </a:lnTo>
                  <a:lnTo>
                    <a:pt x="1053" y="744"/>
                  </a:lnTo>
                  <a:lnTo>
                    <a:pt x="1053" y="736"/>
                  </a:lnTo>
                  <a:lnTo>
                    <a:pt x="945" y="728"/>
                  </a:lnTo>
                  <a:lnTo>
                    <a:pt x="945" y="721"/>
                  </a:lnTo>
                  <a:lnTo>
                    <a:pt x="991" y="658"/>
                  </a:lnTo>
                  <a:lnTo>
                    <a:pt x="983" y="643"/>
                  </a:lnTo>
                  <a:lnTo>
                    <a:pt x="960" y="643"/>
                  </a:lnTo>
                  <a:lnTo>
                    <a:pt x="920" y="705"/>
                  </a:lnTo>
                  <a:lnTo>
                    <a:pt x="858" y="705"/>
                  </a:lnTo>
                  <a:lnTo>
                    <a:pt x="661" y="674"/>
                  </a:lnTo>
                  <a:lnTo>
                    <a:pt x="504" y="618"/>
                  </a:lnTo>
                  <a:lnTo>
                    <a:pt x="394" y="541"/>
                  </a:lnTo>
                  <a:lnTo>
                    <a:pt x="269" y="384"/>
                  </a:lnTo>
                  <a:lnTo>
                    <a:pt x="166" y="218"/>
                  </a:lnTo>
                  <a:lnTo>
                    <a:pt x="127" y="62"/>
                  </a:lnTo>
                  <a:lnTo>
                    <a:pt x="72" y="7"/>
                  </a:lnTo>
                  <a:lnTo>
                    <a:pt x="25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grpSp>
          <p:nvGrpSpPr>
            <p:cNvPr id="27662" name="Group 288">
              <a:extLst>
                <a:ext uri="{FF2B5EF4-FFF2-40B4-BE49-F238E27FC236}">
                  <a16:creationId xmlns:a16="http://schemas.microsoft.com/office/drawing/2014/main" id="{42F2154C-7207-4501-9E5A-A9F4474AA01F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484" y="1647"/>
              <a:ext cx="793" cy="1242"/>
              <a:chOff x="2944" y="1426"/>
              <a:chExt cx="1171" cy="1617"/>
            </a:xfrm>
          </p:grpSpPr>
          <p:grpSp>
            <p:nvGrpSpPr>
              <p:cNvPr id="27663" name="Group 289">
                <a:extLst>
                  <a:ext uri="{FF2B5EF4-FFF2-40B4-BE49-F238E27FC236}">
                    <a16:creationId xmlns:a16="http://schemas.microsoft.com/office/drawing/2014/main" id="{25F9ECA7-7ACF-486A-AC29-2AE61CED4BBC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2944" y="2070"/>
                <a:ext cx="1171" cy="973"/>
                <a:chOff x="2944" y="2070"/>
                <a:chExt cx="1171" cy="973"/>
              </a:xfrm>
            </p:grpSpPr>
            <p:sp>
              <p:nvSpPr>
                <p:cNvPr id="27665" name="Freeform 290">
                  <a:extLst>
                    <a:ext uri="{FF2B5EF4-FFF2-40B4-BE49-F238E27FC236}">
                      <a16:creationId xmlns:a16="http://schemas.microsoft.com/office/drawing/2014/main" id="{6D57F0D8-70DE-410F-B909-8E0C0BDBA67A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2960" y="2094"/>
                  <a:ext cx="1131" cy="933"/>
                </a:xfrm>
                <a:custGeom>
                  <a:avLst/>
                  <a:gdLst>
                    <a:gd name="T0" fmla="*/ 102 w 1131"/>
                    <a:gd name="T1" fmla="*/ 71 h 933"/>
                    <a:gd name="T2" fmla="*/ 220 w 1131"/>
                    <a:gd name="T3" fmla="*/ 0 h 933"/>
                    <a:gd name="T4" fmla="*/ 424 w 1131"/>
                    <a:gd name="T5" fmla="*/ 0 h 933"/>
                    <a:gd name="T6" fmla="*/ 620 w 1131"/>
                    <a:gd name="T7" fmla="*/ 9 h 933"/>
                    <a:gd name="T8" fmla="*/ 817 w 1131"/>
                    <a:gd name="T9" fmla="*/ 32 h 933"/>
                    <a:gd name="T10" fmla="*/ 1045 w 1131"/>
                    <a:gd name="T11" fmla="*/ 79 h 933"/>
                    <a:gd name="T12" fmla="*/ 1085 w 1131"/>
                    <a:gd name="T13" fmla="*/ 196 h 933"/>
                    <a:gd name="T14" fmla="*/ 1116 w 1131"/>
                    <a:gd name="T15" fmla="*/ 299 h 933"/>
                    <a:gd name="T16" fmla="*/ 1131 w 1131"/>
                    <a:gd name="T17" fmla="*/ 448 h 933"/>
                    <a:gd name="T18" fmla="*/ 1131 w 1131"/>
                    <a:gd name="T19" fmla="*/ 533 h 933"/>
                    <a:gd name="T20" fmla="*/ 1131 w 1131"/>
                    <a:gd name="T21" fmla="*/ 620 h 933"/>
                    <a:gd name="T22" fmla="*/ 1124 w 1131"/>
                    <a:gd name="T23" fmla="*/ 730 h 933"/>
                    <a:gd name="T24" fmla="*/ 1085 w 1131"/>
                    <a:gd name="T25" fmla="*/ 784 h 933"/>
                    <a:gd name="T26" fmla="*/ 1045 w 1131"/>
                    <a:gd name="T27" fmla="*/ 832 h 933"/>
                    <a:gd name="T28" fmla="*/ 950 w 1131"/>
                    <a:gd name="T29" fmla="*/ 871 h 933"/>
                    <a:gd name="T30" fmla="*/ 872 w 1131"/>
                    <a:gd name="T31" fmla="*/ 910 h 933"/>
                    <a:gd name="T32" fmla="*/ 739 w 1131"/>
                    <a:gd name="T33" fmla="*/ 933 h 933"/>
                    <a:gd name="T34" fmla="*/ 604 w 1131"/>
                    <a:gd name="T35" fmla="*/ 917 h 933"/>
                    <a:gd name="T36" fmla="*/ 424 w 1131"/>
                    <a:gd name="T37" fmla="*/ 886 h 933"/>
                    <a:gd name="T38" fmla="*/ 299 w 1131"/>
                    <a:gd name="T39" fmla="*/ 871 h 933"/>
                    <a:gd name="T40" fmla="*/ 173 w 1131"/>
                    <a:gd name="T41" fmla="*/ 840 h 933"/>
                    <a:gd name="T42" fmla="*/ 86 w 1131"/>
                    <a:gd name="T43" fmla="*/ 816 h 933"/>
                    <a:gd name="T44" fmla="*/ 46 w 1131"/>
                    <a:gd name="T45" fmla="*/ 776 h 933"/>
                    <a:gd name="T46" fmla="*/ 23 w 1131"/>
                    <a:gd name="T47" fmla="*/ 753 h 933"/>
                    <a:gd name="T48" fmla="*/ 0 w 1131"/>
                    <a:gd name="T49" fmla="*/ 699 h 933"/>
                    <a:gd name="T50" fmla="*/ 0 w 1131"/>
                    <a:gd name="T51" fmla="*/ 525 h 933"/>
                    <a:gd name="T52" fmla="*/ 0 w 1131"/>
                    <a:gd name="T53" fmla="*/ 243 h 933"/>
                    <a:gd name="T54" fmla="*/ 0 w 1131"/>
                    <a:gd name="T55" fmla="*/ 173 h 933"/>
                    <a:gd name="T56" fmla="*/ 23 w 1131"/>
                    <a:gd name="T57" fmla="*/ 150 h 933"/>
                    <a:gd name="T58" fmla="*/ 102 w 1131"/>
                    <a:gd name="T59" fmla="*/ 71 h 933"/>
                    <a:gd name="T60" fmla="*/ 0 60000 65536"/>
                    <a:gd name="T61" fmla="*/ 0 60000 65536"/>
                    <a:gd name="T62" fmla="*/ 0 60000 65536"/>
                    <a:gd name="T63" fmla="*/ 0 60000 65536"/>
                    <a:gd name="T64" fmla="*/ 0 60000 65536"/>
                    <a:gd name="T65" fmla="*/ 0 60000 65536"/>
                    <a:gd name="T66" fmla="*/ 0 60000 65536"/>
                    <a:gd name="T67" fmla="*/ 0 60000 65536"/>
                    <a:gd name="T68" fmla="*/ 0 60000 65536"/>
                    <a:gd name="T69" fmla="*/ 0 60000 65536"/>
                    <a:gd name="T70" fmla="*/ 0 60000 65536"/>
                    <a:gd name="T71" fmla="*/ 0 60000 65536"/>
                    <a:gd name="T72" fmla="*/ 0 60000 65536"/>
                    <a:gd name="T73" fmla="*/ 0 60000 65536"/>
                    <a:gd name="T74" fmla="*/ 0 60000 65536"/>
                    <a:gd name="T75" fmla="*/ 0 60000 65536"/>
                    <a:gd name="T76" fmla="*/ 0 60000 65536"/>
                    <a:gd name="T77" fmla="*/ 0 60000 65536"/>
                    <a:gd name="T78" fmla="*/ 0 60000 65536"/>
                    <a:gd name="T79" fmla="*/ 0 60000 65536"/>
                    <a:gd name="T80" fmla="*/ 0 60000 65536"/>
                    <a:gd name="T81" fmla="*/ 0 60000 65536"/>
                    <a:gd name="T82" fmla="*/ 0 60000 65536"/>
                    <a:gd name="T83" fmla="*/ 0 60000 65536"/>
                    <a:gd name="T84" fmla="*/ 0 60000 65536"/>
                    <a:gd name="T85" fmla="*/ 0 60000 65536"/>
                    <a:gd name="T86" fmla="*/ 0 60000 65536"/>
                    <a:gd name="T87" fmla="*/ 0 60000 65536"/>
                    <a:gd name="T88" fmla="*/ 0 60000 65536"/>
                    <a:gd name="T89" fmla="*/ 0 60000 65536"/>
                    <a:gd name="T90" fmla="*/ 0 w 1131"/>
                    <a:gd name="T91" fmla="*/ 0 h 933"/>
                    <a:gd name="T92" fmla="*/ 1131 w 1131"/>
                    <a:gd name="T93" fmla="*/ 933 h 933"/>
                  </a:gdLst>
                  <a:ahLst/>
                  <a:cxnLst>
                    <a:cxn ang="T60">
                      <a:pos x="T0" y="T1"/>
                    </a:cxn>
                    <a:cxn ang="T61">
                      <a:pos x="T2" y="T3"/>
                    </a:cxn>
                    <a:cxn ang="T62">
                      <a:pos x="T4" y="T5"/>
                    </a:cxn>
                    <a:cxn ang="T63">
                      <a:pos x="T6" y="T7"/>
                    </a:cxn>
                    <a:cxn ang="T64">
                      <a:pos x="T8" y="T9"/>
                    </a:cxn>
                    <a:cxn ang="T65">
                      <a:pos x="T10" y="T11"/>
                    </a:cxn>
                    <a:cxn ang="T66">
                      <a:pos x="T12" y="T13"/>
                    </a:cxn>
                    <a:cxn ang="T67">
                      <a:pos x="T14" y="T15"/>
                    </a:cxn>
                    <a:cxn ang="T68">
                      <a:pos x="T16" y="T17"/>
                    </a:cxn>
                    <a:cxn ang="T69">
                      <a:pos x="T18" y="T19"/>
                    </a:cxn>
                    <a:cxn ang="T70">
                      <a:pos x="T20" y="T21"/>
                    </a:cxn>
                    <a:cxn ang="T71">
                      <a:pos x="T22" y="T23"/>
                    </a:cxn>
                    <a:cxn ang="T72">
                      <a:pos x="T24" y="T25"/>
                    </a:cxn>
                    <a:cxn ang="T73">
                      <a:pos x="T26" y="T27"/>
                    </a:cxn>
                    <a:cxn ang="T74">
                      <a:pos x="T28" y="T29"/>
                    </a:cxn>
                    <a:cxn ang="T75">
                      <a:pos x="T30" y="T31"/>
                    </a:cxn>
                    <a:cxn ang="T76">
                      <a:pos x="T32" y="T33"/>
                    </a:cxn>
                    <a:cxn ang="T77">
                      <a:pos x="T34" y="T35"/>
                    </a:cxn>
                    <a:cxn ang="T78">
                      <a:pos x="T36" y="T37"/>
                    </a:cxn>
                    <a:cxn ang="T79">
                      <a:pos x="T38" y="T39"/>
                    </a:cxn>
                    <a:cxn ang="T80">
                      <a:pos x="T40" y="T41"/>
                    </a:cxn>
                    <a:cxn ang="T81">
                      <a:pos x="T42" y="T43"/>
                    </a:cxn>
                    <a:cxn ang="T82">
                      <a:pos x="T44" y="T45"/>
                    </a:cxn>
                    <a:cxn ang="T83">
                      <a:pos x="T46" y="T47"/>
                    </a:cxn>
                    <a:cxn ang="T84">
                      <a:pos x="T48" y="T49"/>
                    </a:cxn>
                    <a:cxn ang="T85">
                      <a:pos x="T50" y="T51"/>
                    </a:cxn>
                    <a:cxn ang="T86">
                      <a:pos x="T52" y="T53"/>
                    </a:cxn>
                    <a:cxn ang="T87">
                      <a:pos x="T54" y="T55"/>
                    </a:cxn>
                    <a:cxn ang="T88">
                      <a:pos x="T56" y="T57"/>
                    </a:cxn>
                    <a:cxn ang="T89">
                      <a:pos x="T58" y="T59"/>
                    </a:cxn>
                  </a:cxnLst>
                  <a:rect l="T90" t="T91" r="T92" b="T93"/>
                  <a:pathLst>
                    <a:path w="1131" h="933">
                      <a:moveTo>
                        <a:pt x="102" y="71"/>
                      </a:moveTo>
                      <a:lnTo>
                        <a:pt x="220" y="0"/>
                      </a:lnTo>
                      <a:lnTo>
                        <a:pt x="424" y="0"/>
                      </a:lnTo>
                      <a:lnTo>
                        <a:pt x="620" y="9"/>
                      </a:lnTo>
                      <a:lnTo>
                        <a:pt x="817" y="32"/>
                      </a:lnTo>
                      <a:lnTo>
                        <a:pt x="1045" y="79"/>
                      </a:lnTo>
                      <a:lnTo>
                        <a:pt x="1085" y="196"/>
                      </a:lnTo>
                      <a:lnTo>
                        <a:pt x="1116" y="299"/>
                      </a:lnTo>
                      <a:lnTo>
                        <a:pt x="1131" y="448"/>
                      </a:lnTo>
                      <a:lnTo>
                        <a:pt x="1131" y="533"/>
                      </a:lnTo>
                      <a:lnTo>
                        <a:pt x="1131" y="620"/>
                      </a:lnTo>
                      <a:lnTo>
                        <a:pt x="1124" y="730"/>
                      </a:lnTo>
                      <a:lnTo>
                        <a:pt x="1085" y="784"/>
                      </a:lnTo>
                      <a:lnTo>
                        <a:pt x="1045" y="832"/>
                      </a:lnTo>
                      <a:lnTo>
                        <a:pt x="950" y="871"/>
                      </a:lnTo>
                      <a:lnTo>
                        <a:pt x="872" y="910"/>
                      </a:lnTo>
                      <a:lnTo>
                        <a:pt x="739" y="933"/>
                      </a:lnTo>
                      <a:lnTo>
                        <a:pt x="604" y="917"/>
                      </a:lnTo>
                      <a:lnTo>
                        <a:pt x="424" y="886"/>
                      </a:lnTo>
                      <a:lnTo>
                        <a:pt x="299" y="871"/>
                      </a:lnTo>
                      <a:lnTo>
                        <a:pt x="173" y="840"/>
                      </a:lnTo>
                      <a:lnTo>
                        <a:pt x="86" y="816"/>
                      </a:lnTo>
                      <a:lnTo>
                        <a:pt x="46" y="776"/>
                      </a:lnTo>
                      <a:lnTo>
                        <a:pt x="23" y="753"/>
                      </a:lnTo>
                      <a:lnTo>
                        <a:pt x="0" y="699"/>
                      </a:lnTo>
                      <a:lnTo>
                        <a:pt x="0" y="525"/>
                      </a:lnTo>
                      <a:lnTo>
                        <a:pt x="0" y="243"/>
                      </a:lnTo>
                      <a:lnTo>
                        <a:pt x="0" y="173"/>
                      </a:lnTo>
                      <a:lnTo>
                        <a:pt x="23" y="150"/>
                      </a:lnTo>
                      <a:lnTo>
                        <a:pt x="102" y="71"/>
                      </a:lnTo>
                      <a:close/>
                    </a:path>
                  </a:pathLst>
                </a:custGeom>
                <a:solidFill>
                  <a:srgbClr val="CC9900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27666" name="Freeform 291">
                  <a:extLst>
                    <a:ext uri="{FF2B5EF4-FFF2-40B4-BE49-F238E27FC236}">
                      <a16:creationId xmlns:a16="http://schemas.microsoft.com/office/drawing/2014/main" id="{B44E17AD-D0CA-4DA2-B6F4-019B3DDBB981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2944" y="2070"/>
                  <a:ext cx="1171" cy="973"/>
                </a:xfrm>
                <a:custGeom>
                  <a:avLst/>
                  <a:gdLst>
                    <a:gd name="T0" fmla="*/ 912 w 1171"/>
                    <a:gd name="T1" fmla="*/ 267 h 973"/>
                    <a:gd name="T2" fmla="*/ 661 w 1171"/>
                    <a:gd name="T3" fmla="*/ 220 h 973"/>
                    <a:gd name="T4" fmla="*/ 503 w 1171"/>
                    <a:gd name="T5" fmla="*/ 197 h 973"/>
                    <a:gd name="T6" fmla="*/ 181 w 1171"/>
                    <a:gd name="T7" fmla="*/ 150 h 973"/>
                    <a:gd name="T8" fmla="*/ 236 w 1171"/>
                    <a:gd name="T9" fmla="*/ 56 h 973"/>
                    <a:gd name="T10" fmla="*/ 856 w 1171"/>
                    <a:gd name="T11" fmla="*/ 79 h 973"/>
                    <a:gd name="T12" fmla="*/ 974 w 1171"/>
                    <a:gd name="T13" fmla="*/ 166 h 973"/>
                    <a:gd name="T14" fmla="*/ 982 w 1171"/>
                    <a:gd name="T15" fmla="*/ 236 h 973"/>
                    <a:gd name="T16" fmla="*/ 1092 w 1171"/>
                    <a:gd name="T17" fmla="*/ 275 h 973"/>
                    <a:gd name="T18" fmla="*/ 1132 w 1171"/>
                    <a:gd name="T19" fmla="*/ 558 h 973"/>
                    <a:gd name="T20" fmla="*/ 1084 w 1171"/>
                    <a:gd name="T21" fmla="*/ 808 h 973"/>
                    <a:gd name="T22" fmla="*/ 1006 w 1171"/>
                    <a:gd name="T23" fmla="*/ 723 h 973"/>
                    <a:gd name="T24" fmla="*/ 999 w 1171"/>
                    <a:gd name="T25" fmla="*/ 251 h 973"/>
                    <a:gd name="T26" fmla="*/ 951 w 1171"/>
                    <a:gd name="T27" fmla="*/ 259 h 973"/>
                    <a:gd name="T28" fmla="*/ 943 w 1171"/>
                    <a:gd name="T29" fmla="*/ 887 h 973"/>
                    <a:gd name="T30" fmla="*/ 653 w 1171"/>
                    <a:gd name="T31" fmla="*/ 918 h 973"/>
                    <a:gd name="T32" fmla="*/ 133 w 1171"/>
                    <a:gd name="T33" fmla="*/ 824 h 973"/>
                    <a:gd name="T34" fmla="*/ 39 w 1171"/>
                    <a:gd name="T35" fmla="*/ 510 h 973"/>
                    <a:gd name="T36" fmla="*/ 63 w 1171"/>
                    <a:gd name="T37" fmla="*/ 174 h 973"/>
                    <a:gd name="T38" fmla="*/ 8 w 1171"/>
                    <a:gd name="T39" fmla="*/ 174 h 973"/>
                    <a:gd name="T40" fmla="*/ 0 w 1171"/>
                    <a:gd name="T41" fmla="*/ 549 h 973"/>
                    <a:gd name="T42" fmla="*/ 39 w 1171"/>
                    <a:gd name="T43" fmla="*/ 816 h 973"/>
                    <a:gd name="T44" fmla="*/ 299 w 1171"/>
                    <a:gd name="T45" fmla="*/ 918 h 973"/>
                    <a:gd name="T46" fmla="*/ 636 w 1171"/>
                    <a:gd name="T47" fmla="*/ 973 h 973"/>
                    <a:gd name="T48" fmla="*/ 982 w 1171"/>
                    <a:gd name="T49" fmla="*/ 934 h 973"/>
                    <a:gd name="T50" fmla="*/ 1155 w 1171"/>
                    <a:gd name="T51" fmla="*/ 769 h 973"/>
                    <a:gd name="T52" fmla="*/ 1171 w 1171"/>
                    <a:gd name="T53" fmla="*/ 518 h 973"/>
                    <a:gd name="T54" fmla="*/ 1147 w 1171"/>
                    <a:gd name="T55" fmla="*/ 236 h 973"/>
                    <a:gd name="T56" fmla="*/ 1100 w 1171"/>
                    <a:gd name="T57" fmla="*/ 64 h 973"/>
                    <a:gd name="T58" fmla="*/ 715 w 1171"/>
                    <a:gd name="T59" fmla="*/ 25 h 973"/>
                    <a:gd name="T60" fmla="*/ 392 w 1171"/>
                    <a:gd name="T61" fmla="*/ 0 h 973"/>
                    <a:gd name="T62" fmla="*/ 157 w 1171"/>
                    <a:gd name="T63" fmla="*/ 56 h 973"/>
                    <a:gd name="T64" fmla="*/ 126 w 1171"/>
                    <a:gd name="T65" fmla="*/ 134 h 973"/>
                    <a:gd name="T66" fmla="*/ 141 w 1171"/>
                    <a:gd name="T67" fmla="*/ 103 h 973"/>
                    <a:gd name="T68" fmla="*/ 0 60000 65536"/>
                    <a:gd name="T69" fmla="*/ 0 60000 65536"/>
                    <a:gd name="T70" fmla="*/ 0 60000 65536"/>
                    <a:gd name="T71" fmla="*/ 0 60000 65536"/>
                    <a:gd name="T72" fmla="*/ 0 60000 65536"/>
                    <a:gd name="T73" fmla="*/ 0 60000 65536"/>
                    <a:gd name="T74" fmla="*/ 0 60000 65536"/>
                    <a:gd name="T75" fmla="*/ 0 60000 65536"/>
                    <a:gd name="T76" fmla="*/ 0 60000 65536"/>
                    <a:gd name="T77" fmla="*/ 0 60000 65536"/>
                    <a:gd name="T78" fmla="*/ 0 60000 65536"/>
                    <a:gd name="T79" fmla="*/ 0 60000 65536"/>
                    <a:gd name="T80" fmla="*/ 0 60000 65536"/>
                    <a:gd name="T81" fmla="*/ 0 60000 65536"/>
                    <a:gd name="T82" fmla="*/ 0 60000 65536"/>
                    <a:gd name="T83" fmla="*/ 0 60000 65536"/>
                    <a:gd name="T84" fmla="*/ 0 60000 65536"/>
                    <a:gd name="T85" fmla="*/ 0 60000 65536"/>
                    <a:gd name="T86" fmla="*/ 0 60000 65536"/>
                    <a:gd name="T87" fmla="*/ 0 60000 65536"/>
                    <a:gd name="T88" fmla="*/ 0 60000 65536"/>
                    <a:gd name="T89" fmla="*/ 0 60000 65536"/>
                    <a:gd name="T90" fmla="*/ 0 60000 65536"/>
                    <a:gd name="T91" fmla="*/ 0 60000 65536"/>
                    <a:gd name="T92" fmla="*/ 0 60000 65536"/>
                    <a:gd name="T93" fmla="*/ 0 60000 65536"/>
                    <a:gd name="T94" fmla="*/ 0 60000 65536"/>
                    <a:gd name="T95" fmla="*/ 0 60000 65536"/>
                    <a:gd name="T96" fmla="*/ 0 60000 65536"/>
                    <a:gd name="T97" fmla="*/ 0 60000 65536"/>
                    <a:gd name="T98" fmla="*/ 0 60000 65536"/>
                    <a:gd name="T99" fmla="*/ 0 60000 65536"/>
                    <a:gd name="T100" fmla="*/ 0 60000 65536"/>
                    <a:gd name="T101" fmla="*/ 0 60000 65536"/>
                    <a:gd name="T102" fmla="*/ 0 w 1171"/>
                    <a:gd name="T103" fmla="*/ 0 h 973"/>
                    <a:gd name="T104" fmla="*/ 1171 w 1171"/>
                    <a:gd name="T105" fmla="*/ 973 h 973"/>
                  </a:gdLst>
                  <a:ahLst/>
                  <a:cxnLst>
                    <a:cxn ang="T68">
                      <a:pos x="T0" y="T1"/>
                    </a:cxn>
                    <a:cxn ang="T69">
                      <a:pos x="T2" y="T3"/>
                    </a:cxn>
                    <a:cxn ang="T70">
                      <a:pos x="T4" y="T5"/>
                    </a:cxn>
                    <a:cxn ang="T71">
                      <a:pos x="T6" y="T7"/>
                    </a:cxn>
                    <a:cxn ang="T72">
                      <a:pos x="T8" y="T9"/>
                    </a:cxn>
                    <a:cxn ang="T73">
                      <a:pos x="T10" y="T11"/>
                    </a:cxn>
                    <a:cxn ang="T74">
                      <a:pos x="T12" y="T13"/>
                    </a:cxn>
                    <a:cxn ang="T75">
                      <a:pos x="T14" y="T15"/>
                    </a:cxn>
                    <a:cxn ang="T76">
                      <a:pos x="T16" y="T17"/>
                    </a:cxn>
                    <a:cxn ang="T77">
                      <a:pos x="T18" y="T19"/>
                    </a:cxn>
                    <a:cxn ang="T78">
                      <a:pos x="T20" y="T21"/>
                    </a:cxn>
                    <a:cxn ang="T79">
                      <a:pos x="T22" y="T23"/>
                    </a:cxn>
                    <a:cxn ang="T80">
                      <a:pos x="T24" y="T25"/>
                    </a:cxn>
                    <a:cxn ang="T81">
                      <a:pos x="T26" y="T27"/>
                    </a:cxn>
                    <a:cxn ang="T82">
                      <a:pos x="T28" y="T29"/>
                    </a:cxn>
                    <a:cxn ang="T83">
                      <a:pos x="T30" y="T31"/>
                    </a:cxn>
                    <a:cxn ang="T84">
                      <a:pos x="T32" y="T33"/>
                    </a:cxn>
                    <a:cxn ang="T85">
                      <a:pos x="T34" y="T35"/>
                    </a:cxn>
                    <a:cxn ang="T86">
                      <a:pos x="T36" y="T37"/>
                    </a:cxn>
                    <a:cxn ang="T87">
                      <a:pos x="T38" y="T39"/>
                    </a:cxn>
                    <a:cxn ang="T88">
                      <a:pos x="T40" y="T41"/>
                    </a:cxn>
                    <a:cxn ang="T89">
                      <a:pos x="T42" y="T43"/>
                    </a:cxn>
                    <a:cxn ang="T90">
                      <a:pos x="T44" y="T45"/>
                    </a:cxn>
                    <a:cxn ang="T91">
                      <a:pos x="T46" y="T47"/>
                    </a:cxn>
                    <a:cxn ang="T92">
                      <a:pos x="T48" y="T49"/>
                    </a:cxn>
                    <a:cxn ang="T93">
                      <a:pos x="T50" y="T51"/>
                    </a:cxn>
                    <a:cxn ang="T94">
                      <a:pos x="T52" y="T53"/>
                    </a:cxn>
                    <a:cxn ang="T95">
                      <a:pos x="T54" y="T55"/>
                    </a:cxn>
                    <a:cxn ang="T96">
                      <a:pos x="T56" y="T57"/>
                    </a:cxn>
                    <a:cxn ang="T97">
                      <a:pos x="T58" y="T59"/>
                    </a:cxn>
                    <a:cxn ang="T98">
                      <a:pos x="T60" y="T61"/>
                    </a:cxn>
                    <a:cxn ang="T99">
                      <a:pos x="T62" y="T63"/>
                    </a:cxn>
                    <a:cxn ang="T100">
                      <a:pos x="T64" y="T65"/>
                    </a:cxn>
                    <a:cxn ang="T101">
                      <a:pos x="T66" y="T67"/>
                    </a:cxn>
                  </a:cxnLst>
                  <a:rect l="T102" t="T103" r="T104" b="T105"/>
                  <a:pathLst>
                    <a:path w="1171" h="973">
                      <a:moveTo>
                        <a:pt x="927" y="228"/>
                      </a:moveTo>
                      <a:lnTo>
                        <a:pt x="912" y="267"/>
                      </a:lnTo>
                      <a:lnTo>
                        <a:pt x="771" y="244"/>
                      </a:lnTo>
                      <a:lnTo>
                        <a:pt x="661" y="220"/>
                      </a:lnTo>
                      <a:lnTo>
                        <a:pt x="582" y="205"/>
                      </a:lnTo>
                      <a:lnTo>
                        <a:pt x="503" y="197"/>
                      </a:lnTo>
                      <a:lnTo>
                        <a:pt x="377" y="182"/>
                      </a:lnTo>
                      <a:lnTo>
                        <a:pt x="181" y="150"/>
                      </a:lnTo>
                      <a:lnTo>
                        <a:pt x="118" y="134"/>
                      </a:lnTo>
                      <a:lnTo>
                        <a:pt x="236" y="56"/>
                      </a:lnTo>
                      <a:lnTo>
                        <a:pt x="456" y="48"/>
                      </a:lnTo>
                      <a:lnTo>
                        <a:pt x="856" y="79"/>
                      </a:lnTo>
                      <a:lnTo>
                        <a:pt x="989" y="110"/>
                      </a:lnTo>
                      <a:lnTo>
                        <a:pt x="974" y="166"/>
                      </a:lnTo>
                      <a:lnTo>
                        <a:pt x="966" y="205"/>
                      </a:lnTo>
                      <a:lnTo>
                        <a:pt x="982" y="236"/>
                      </a:lnTo>
                      <a:lnTo>
                        <a:pt x="1037" y="197"/>
                      </a:lnTo>
                      <a:lnTo>
                        <a:pt x="1092" y="275"/>
                      </a:lnTo>
                      <a:lnTo>
                        <a:pt x="1116" y="400"/>
                      </a:lnTo>
                      <a:lnTo>
                        <a:pt x="1132" y="558"/>
                      </a:lnTo>
                      <a:lnTo>
                        <a:pt x="1124" y="730"/>
                      </a:lnTo>
                      <a:lnTo>
                        <a:pt x="1084" y="808"/>
                      </a:lnTo>
                      <a:lnTo>
                        <a:pt x="1030" y="848"/>
                      </a:lnTo>
                      <a:lnTo>
                        <a:pt x="1006" y="723"/>
                      </a:lnTo>
                      <a:lnTo>
                        <a:pt x="999" y="385"/>
                      </a:lnTo>
                      <a:lnTo>
                        <a:pt x="999" y="251"/>
                      </a:lnTo>
                      <a:lnTo>
                        <a:pt x="966" y="251"/>
                      </a:lnTo>
                      <a:lnTo>
                        <a:pt x="951" y="259"/>
                      </a:lnTo>
                      <a:lnTo>
                        <a:pt x="943" y="605"/>
                      </a:lnTo>
                      <a:lnTo>
                        <a:pt x="943" y="887"/>
                      </a:lnTo>
                      <a:lnTo>
                        <a:pt x="856" y="918"/>
                      </a:lnTo>
                      <a:lnTo>
                        <a:pt x="653" y="918"/>
                      </a:lnTo>
                      <a:lnTo>
                        <a:pt x="361" y="879"/>
                      </a:lnTo>
                      <a:lnTo>
                        <a:pt x="133" y="824"/>
                      </a:lnTo>
                      <a:lnTo>
                        <a:pt x="47" y="746"/>
                      </a:lnTo>
                      <a:lnTo>
                        <a:pt x="39" y="510"/>
                      </a:lnTo>
                      <a:lnTo>
                        <a:pt x="39" y="220"/>
                      </a:lnTo>
                      <a:lnTo>
                        <a:pt x="63" y="174"/>
                      </a:lnTo>
                      <a:lnTo>
                        <a:pt x="31" y="126"/>
                      </a:lnTo>
                      <a:lnTo>
                        <a:pt x="8" y="174"/>
                      </a:lnTo>
                      <a:lnTo>
                        <a:pt x="0" y="361"/>
                      </a:lnTo>
                      <a:lnTo>
                        <a:pt x="0" y="549"/>
                      </a:lnTo>
                      <a:lnTo>
                        <a:pt x="8" y="738"/>
                      </a:lnTo>
                      <a:lnTo>
                        <a:pt x="39" y="816"/>
                      </a:lnTo>
                      <a:lnTo>
                        <a:pt x="133" y="879"/>
                      </a:lnTo>
                      <a:lnTo>
                        <a:pt x="299" y="918"/>
                      </a:lnTo>
                      <a:lnTo>
                        <a:pt x="471" y="941"/>
                      </a:lnTo>
                      <a:lnTo>
                        <a:pt x="636" y="973"/>
                      </a:lnTo>
                      <a:lnTo>
                        <a:pt x="841" y="973"/>
                      </a:lnTo>
                      <a:lnTo>
                        <a:pt x="982" y="934"/>
                      </a:lnTo>
                      <a:lnTo>
                        <a:pt x="1076" y="872"/>
                      </a:lnTo>
                      <a:lnTo>
                        <a:pt x="1155" y="769"/>
                      </a:lnTo>
                      <a:lnTo>
                        <a:pt x="1163" y="699"/>
                      </a:lnTo>
                      <a:lnTo>
                        <a:pt x="1171" y="518"/>
                      </a:lnTo>
                      <a:lnTo>
                        <a:pt x="1163" y="393"/>
                      </a:lnTo>
                      <a:lnTo>
                        <a:pt x="1147" y="236"/>
                      </a:lnTo>
                      <a:lnTo>
                        <a:pt x="1100" y="103"/>
                      </a:lnTo>
                      <a:lnTo>
                        <a:pt x="1100" y="64"/>
                      </a:lnTo>
                      <a:lnTo>
                        <a:pt x="935" y="40"/>
                      </a:lnTo>
                      <a:lnTo>
                        <a:pt x="715" y="25"/>
                      </a:lnTo>
                      <a:lnTo>
                        <a:pt x="526" y="9"/>
                      </a:lnTo>
                      <a:lnTo>
                        <a:pt x="392" y="0"/>
                      </a:lnTo>
                      <a:lnTo>
                        <a:pt x="220" y="9"/>
                      </a:lnTo>
                      <a:lnTo>
                        <a:pt x="157" y="56"/>
                      </a:lnTo>
                      <a:lnTo>
                        <a:pt x="71" y="103"/>
                      </a:lnTo>
                      <a:lnTo>
                        <a:pt x="126" y="134"/>
                      </a:lnTo>
                      <a:lnTo>
                        <a:pt x="133" y="118"/>
                      </a:lnTo>
                      <a:lnTo>
                        <a:pt x="141" y="103"/>
                      </a:lnTo>
                      <a:lnTo>
                        <a:pt x="927" y="228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sp>
            <p:nvSpPr>
              <p:cNvPr id="27664" name="Freeform 292">
                <a:extLst>
                  <a:ext uri="{FF2B5EF4-FFF2-40B4-BE49-F238E27FC236}">
                    <a16:creationId xmlns:a16="http://schemas.microsoft.com/office/drawing/2014/main" id="{E5ECD650-5CDA-4BEF-A3E5-CAB63CED27C6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023" y="1426"/>
                <a:ext cx="572" cy="785"/>
              </a:xfrm>
              <a:custGeom>
                <a:avLst/>
                <a:gdLst>
                  <a:gd name="T0" fmla="*/ 385 w 572"/>
                  <a:gd name="T1" fmla="*/ 79 h 785"/>
                  <a:gd name="T2" fmla="*/ 447 w 572"/>
                  <a:gd name="T3" fmla="*/ 32 h 785"/>
                  <a:gd name="T4" fmla="*/ 510 w 572"/>
                  <a:gd name="T5" fmla="*/ 0 h 785"/>
                  <a:gd name="T6" fmla="*/ 549 w 572"/>
                  <a:gd name="T7" fmla="*/ 0 h 785"/>
                  <a:gd name="T8" fmla="*/ 572 w 572"/>
                  <a:gd name="T9" fmla="*/ 79 h 785"/>
                  <a:gd name="T10" fmla="*/ 534 w 572"/>
                  <a:gd name="T11" fmla="*/ 173 h 785"/>
                  <a:gd name="T12" fmla="*/ 493 w 572"/>
                  <a:gd name="T13" fmla="*/ 220 h 785"/>
                  <a:gd name="T14" fmla="*/ 385 w 572"/>
                  <a:gd name="T15" fmla="*/ 244 h 785"/>
                  <a:gd name="T16" fmla="*/ 290 w 572"/>
                  <a:gd name="T17" fmla="*/ 314 h 785"/>
                  <a:gd name="T18" fmla="*/ 180 w 572"/>
                  <a:gd name="T19" fmla="*/ 378 h 785"/>
                  <a:gd name="T20" fmla="*/ 118 w 572"/>
                  <a:gd name="T21" fmla="*/ 432 h 785"/>
                  <a:gd name="T22" fmla="*/ 157 w 572"/>
                  <a:gd name="T23" fmla="*/ 472 h 785"/>
                  <a:gd name="T24" fmla="*/ 275 w 572"/>
                  <a:gd name="T25" fmla="*/ 558 h 785"/>
                  <a:gd name="T26" fmla="*/ 385 w 572"/>
                  <a:gd name="T27" fmla="*/ 598 h 785"/>
                  <a:gd name="T28" fmla="*/ 486 w 572"/>
                  <a:gd name="T29" fmla="*/ 652 h 785"/>
                  <a:gd name="T30" fmla="*/ 565 w 572"/>
                  <a:gd name="T31" fmla="*/ 723 h 785"/>
                  <a:gd name="T32" fmla="*/ 557 w 572"/>
                  <a:gd name="T33" fmla="*/ 754 h 785"/>
                  <a:gd name="T34" fmla="*/ 534 w 572"/>
                  <a:gd name="T35" fmla="*/ 785 h 785"/>
                  <a:gd name="T36" fmla="*/ 447 w 572"/>
                  <a:gd name="T37" fmla="*/ 785 h 785"/>
                  <a:gd name="T38" fmla="*/ 369 w 572"/>
                  <a:gd name="T39" fmla="*/ 785 h 785"/>
                  <a:gd name="T40" fmla="*/ 345 w 572"/>
                  <a:gd name="T41" fmla="*/ 731 h 785"/>
                  <a:gd name="T42" fmla="*/ 361 w 572"/>
                  <a:gd name="T43" fmla="*/ 700 h 785"/>
                  <a:gd name="T44" fmla="*/ 361 w 572"/>
                  <a:gd name="T45" fmla="*/ 660 h 785"/>
                  <a:gd name="T46" fmla="*/ 282 w 572"/>
                  <a:gd name="T47" fmla="*/ 621 h 785"/>
                  <a:gd name="T48" fmla="*/ 172 w 572"/>
                  <a:gd name="T49" fmla="*/ 574 h 785"/>
                  <a:gd name="T50" fmla="*/ 62 w 572"/>
                  <a:gd name="T51" fmla="*/ 495 h 785"/>
                  <a:gd name="T52" fmla="*/ 0 w 572"/>
                  <a:gd name="T53" fmla="*/ 432 h 785"/>
                  <a:gd name="T54" fmla="*/ 0 w 572"/>
                  <a:gd name="T55" fmla="*/ 385 h 785"/>
                  <a:gd name="T56" fmla="*/ 54 w 572"/>
                  <a:gd name="T57" fmla="*/ 339 h 785"/>
                  <a:gd name="T58" fmla="*/ 196 w 572"/>
                  <a:gd name="T59" fmla="*/ 229 h 785"/>
                  <a:gd name="T60" fmla="*/ 298 w 572"/>
                  <a:gd name="T61" fmla="*/ 158 h 785"/>
                  <a:gd name="T62" fmla="*/ 385 w 572"/>
                  <a:gd name="T63" fmla="*/ 79 h 785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w 572"/>
                  <a:gd name="T97" fmla="*/ 0 h 785"/>
                  <a:gd name="T98" fmla="*/ 572 w 572"/>
                  <a:gd name="T99" fmla="*/ 785 h 785"/>
                </a:gdLst>
                <a:ahLst/>
                <a:cxnLst>
                  <a:cxn ang="T64">
                    <a:pos x="T0" y="T1"/>
                  </a:cxn>
                  <a:cxn ang="T65">
                    <a:pos x="T2" y="T3"/>
                  </a:cxn>
                  <a:cxn ang="T66">
                    <a:pos x="T4" y="T5"/>
                  </a:cxn>
                  <a:cxn ang="T67">
                    <a:pos x="T6" y="T7"/>
                  </a:cxn>
                  <a:cxn ang="T68">
                    <a:pos x="T8" y="T9"/>
                  </a:cxn>
                  <a:cxn ang="T69">
                    <a:pos x="T10" y="T11"/>
                  </a:cxn>
                  <a:cxn ang="T70">
                    <a:pos x="T12" y="T13"/>
                  </a:cxn>
                  <a:cxn ang="T71">
                    <a:pos x="T14" y="T15"/>
                  </a:cxn>
                  <a:cxn ang="T72">
                    <a:pos x="T16" y="T17"/>
                  </a:cxn>
                  <a:cxn ang="T73">
                    <a:pos x="T18" y="T19"/>
                  </a:cxn>
                  <a:cxn ang="T74">
                    <a:pos x="T20" y="T21"/>
                  </a:cxn>
                  <a:cxn ang="T75">
                    <a:pos x="T22" y="T23"/>
                  </a:cxn>
                  <a:cxn ang="T76">
                    <a:pos x="T24" y="T25"/>
                  </a:cxn>
                  <a:cxn ang="T77">
                    <a:pos x="T26" y="T27"/>
                  </a:cxn>
                  <a:cxn ang="T78">
                    <a:pos x="T28" y="T29"/>
                  </a:cxn>
                  <a:cxn ang="T79">
                    <a:pos x="T30" y="T31"/>
                  </a:cxn>
                  <a:cxn ang="T80">
                    <a:pos x="T32" y="T33"/>
                  </a:cxn>
                  <a:cxn ang="T81">
                    <a:pos x="T34" y="T35"/>
                  </a:cxn>
                  <a:cxn ang="T82">
                    <a:pos x="T36" y="T37"/>
                  </a:cxn>
                  <a:cxn ang="T83">
                    <a:pos x="T38" y="T39"/>
                  </a:cxn>
                  <a:cxn ang="T84">
                    <a:pos x="T40" y="T41"/>
                  </a:cxn>
                  <a:cxn ang="T85">
                    <a:pos x="T42" y="T43"/>
                  </a:cxn>
                  <a:cxn ang="T86">
                    <a:pos x="T44" y="T45"/>
                  </a:cxn>
                  <a:cxn ang="T87">
                    <a:pos x="T46" y="T47"/>
                  </a:cxn>
                  <a:cxn ang="T88">
                    <a:pos x="T48" y="T49"/>
                  </a:cxn>
                  <a:cxn ang="T89">
                    <a:pos x="T50" y="T51"/>
                  </a:cxn>
                  <a:cxn ang="T90">
                    <a:pos x="T52" y="T53"/>
                  </a:cxn>
                  <a:cxn ang="T91">
                    <a:pos x="T54" y="T55"/>
                  </a:cxn>
                  <a:cxn ang="T92">
                    <a:pos x="T56" y="T57"/>
                  </a:cxn>
                  <a:cxn ang="T93">
                    <a:pos x="T58" y="T59"/>
                  </a:cxn>
                  <a:cxn ang="T94">
                    <a:pos x="T60" y="T61"/>
                  </a:cxn>
                  <a:cxn ang="T95">
                    <a:pos x="T62" y="T63"/>
                  </a:cxn>
                </a:cxnLst>
                <a:rect l="T96" t="T97" r="T98" b="T99"/>
                <a:pathLst>
                  <a:path w="572" h="785">
                    <a:moveTo>
                      <a:pt x="385" y="79"/>
                    </a:moveTo>
                    <a:lnTo>
                      <a:pt x="447" y="32"/>
                    </a:lnTo>
                    <a:lnTo>
                      <a:pt x="510" y="0"/>
                    </a:lnTo>
                    <a:lnTo>
                      <a:pt x="549" y="0"/>
                    </a:lnTo>
                    <a:lnTo>
                      <a:pt x="572" y="79"/>
                    </a:lnTo>
                    <a:lnTo>
                      <a:pt x="534" y="173"/>
                    </a:lnTo>
                    <a:lnTo>
                      <a:pt x="493" y="220"/>
                    </a:lnTo>
                    <a:lnTo>
                      <a:pt x="385" y="244"/>
                    </a:lnTo>
                    <a:lnTo>
                      <a:pt x="290" y="314"/>
                    </a:lnTo>
                    <a:lnTo>
                      <a:pt x="180" y="378"/>
                    </a:lnTo>
                    <a:lnTo>
                      <a:pt x="118" y="432"/>
                    </a:lnTo>
                    <a:lnTo>
                      <a:pt x="157" y="472"/>
                    </a:lnTo>
                    <a:lnTo>
                      <a:pt x="275" y="558"/>
                    </a:lnTo>
                    <a:lnTo>
                      <a:pt x="385" y="598"/>
                    </a:lnTo>
                    <a:lnTo>
                      <a:pt x="486" y="652"/>
                    </a:lnTo>
                    <a:lnTo>
                      <a:pt x="565" y="723"/>
                    </a:lnTo>
                    <a:lnTo>
                      <a:pt x="557" y="754"/>
                    </a:lnTo>
                    <a:lnTo>
                      <a:pt x="534" y="785"/>
                    </a:lnTo>
                    <a:lnTo>
                      <a:pt x="447" y="785"/>
                    </a:lnTo>
                    <a:lnTo>
                      <a:pt x="369" y="785"/>
                    </a:lnTo>
                    <a:lnTo>
                      <a:pt x="345" y="731"/>
                    </a:lnTo>
                    <a:lnTo>
                      <a:pt x="361" y="700"/>
                    </a:lnTo>
                    <a:lnTo>
                      <a:pt x="361" y="660"/>
                    </a:lnTo>
                    <a:lnTo>
                      <a:pt x="282" y="621"/>
                    </a:lnTo>
                    <a:lnTo>
                      <a:pt x="172" y="574"/>
                    </a:lnTo>
                    <a:lnTo>
                      <a:pt x="62" y="495"/>
                    </a:lnTo>
                    <a:lnTo>
                      <a:pt x="0" y="432"/>
                    </a:lnTo>
                    <a:lnTo>
                      <a:pt x="0" y="385"/>
                    </a:lnTo>
                    <a:lnTo>
                      <a:pt x="54" y="339"/>
                    </a:lnTo>
                    <a:lnTo>
                      <a:pt x="196" y="229"/>
                    </a:lnTo>
                    <a:lnTo>
                      <a:pt x="298" y="158"/>
                    </a:lnTo>
                    <a:lnTo>
                      <a:pt x="385" y="79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</p:grpSp>
      </p:grpSp>
    </p:spTree>
  </p:cSld>
  <p:clrMapOvr>
    <a:masterClrMapping/>
  </p:clrMapOvr>
  <p:transition>
    <p:cut/>
  </p:transition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698" name="Group 2">
            <a:extLst>
              <a:ext uri="{FF2B5EF4-FFF2-40B4-BE49-F238E27FC236}">
                <a16:creationId xmlns:a16="http://schemas.microsoft.com/office/drawing/2014/main" id="{870D3830-B7A6-45CA-9442-C01A12E33E30}"/>
              </a:ext>
            </a:extLst>
          </p:cNvPr>
          <p:cNvGrpSpPr>
            <a:grpSpLocks/>
          </p:cNvGrpSpPr>
          <p:nvPr/>
        </p:nvGrpSpPr>
        <p:grpSpPr bwMode="auto">
          <a:xfrm>
            <a:off x="1573213" y="1185863"/>
            <a:ext cx="6207125" cy="4035425"/>
            <a:chOff x="2976" y="576"/>
            <a:chExt cx="2656" cy="1931"/>
          </a:xfrm>
        </p:grpSpPr>
        <p:grpSp>
          <p:nvGrpSpPr>
            <p:cNvPr id="29744" name="Group 3">
              <a:extLst>
                <a:ext uri="{FF2B5EF4-FFF2-40B4-BE49-F238E27FC236}">
                  <a16:creationId xmlns:a16="http://schemas.microsoft.com/office/drawing/2014/main" id="{E2B7A4A5-7C79-496D-8CCD-4E7A10317A24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2976" y="2305"/>
              <a:ext cx="333" cy="202"/>
              <a:chOff x="669" y="3266"/>
              <a:chExt cx="629" cy="382"/>
            </a:xfrm>
          </p:grpSpPr>
          <p:sp>
            <p:nvSpPr>
              <p:cNvPr id="30009" name="Oval 4">
                <a:extLst>
                  <a:ext uri="{FF2B5EF4-FFF2-40B4-BE49-F238E27FC236}">
                    <a16:creationId xmlns:a16="http://schemas.microsoft.com/office/drawing/2014/main" id="{9098E24B-3275-4A07-8DBB-614C8E206F9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408"/>
                <a:ext cx="624" cy="240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30010" name="Rectangle 5">
                <a:extLst>
                  <a:ext uri="{FF2B5EF4-FFF2-40B4-BE49-F238E27FC236}">
                    <a16:creationId xmlns:a16="http://schemas.microsoft.com/office/drawing/2014/main" id="{D36D22CC-B8A4-41D3-985F-79799C7A953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391"/>
                <a:ext cx="626" cy="139"/>
              </a:xfrm>
              <a:prstGeom prst="rect">
                <a:avLst/>
              </a:prstGeom>
              <a:solidFill>
                <a:schemeClr val="accent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108550" name="Oval 6">
                <a:extLst>
                  <a:ext uri="{FF2B5EF4-FFF2-40B4-BE49-F238E27FC236}">
                    <a16:creationId xmlns:a16="http://schemas.microsoft.com/office/drawing/2014/main" id="{2167A079-2C84-45F8-A82C-EA4BD2A3F78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" y="3266"/>
                <a:ext cx="624" cy="240"/>
              </a:xfrm>
              <a:prstGeom prst="ellipse">
                <a:avLst/>
              </a:prstGeom>
              <a:gradFill rotWithShape="0">
                <a:gsLst>
                  <a:gs pos="0">
                    <a:schemeClr val="accent1"/>
                  </a:gs>
                  <a:gs pos="100000">
                    <a:schemeClr val="accent1">
                      <a:gamma/>
                      <a:shade val="46275"/>
                      <a:invGamma/>
                    </a:schemeClr>
                  </a:gs>
                </a:gsLst>
                <a:lin ang="5400000" scaled="1"/>
              </a:gra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en-US">
                  <a:latin typeface="Arial" charset="0"/>
                </a:endParaRPr>
              </a:p>
            </p:txBody>
          </p:sp>
          <p:sp>
            <p:nvSpPr>
              <p:cNvPr id="30012" name="Line 7">
                <a:extLst>
                  <a:ext uri="{FF2B5EF4-FFF2-40B4-BE49-F238E27FC236}">
                    <a16:creationId xmlns:a16="http://schemas.microsoft.com/office/drawing/2014/main" id="{0B102264-366A-4DFC-8F28-8FE7E20A9814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672" y="3386"/>
                <a:ext cx="0" cy="144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0013" name="Line 8">
                <a:extLst>
                  <a:ext uri="{FF2B5EF4-FFF2-40B4-BE49-F238E27FC236}">
                    <a16:creationId xmlns:a16="http://schemas.microsoft.com/office/drawing/2014/main" id="{B22DED98-CA25-4798-B53B-6C6921E3D825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293" y="3384"/>
                <a:ext cx="3" cy="149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29745" name="Group 9">
              <a:extLst>
                <a:ext uri="{FF2B5EF4-FFF2-40B4-BE49-F238E27FC236}">
                  <a16:creationId xmlns:a16="http://schemas.microsoft.com/office/drawing/2014/main" id="{3566927A-6594-4DAB-A044-3E9D0A0F79A9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486" y="2253"/>
              <a:ext cx="332" cy="202"/>
              <a:chOff x="669" y="3266"/>
              <a:chExt cx="629" cy="382"/>
            </a:xfrm>
          </p:grpSpPr>
          <p:sp>
            <p:nvSpPr>
              <p:cNvPr id="30004" name="Oval 10">
                <a:extLst>
                  <a:ext uri="{FF2B5EF4-FFF2-40B4-BE49-F238E27FC236}">
                    <a16:creationId xmlns:a16="http://schemas.microsoft.com/office/drawing/2014/main" id="{ED181E4B-62A6-4B35-9B36-64300A9B07D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408"/>
                <a:ext cx="624" cy="240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30005" name="Rectangle 11">
                <a:extLst>
                  <a:ext uri="{FF2B5EF4-FFF2-40B4-BE49-F238E27FC236}">
                    <a16:creationId xmlns:a16="http://schemas.microsoft.com/office/drawing/2014/main" id="{1B865710-E3F7-4DCA-B9CA-347E4151B53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391"/>
                <a:ext cx="626" cy="139"/>
              </a:xfrm>
              <a:prstGeom prst="rect">
                <a:avLst/>
              </a:prstGeom>
              <a:solidFill>
                <a:schemeClr val="accent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108556" name="Oval 12">
                <a:extLst>
                  <a:ext uri="{FF2B5EF4-FFF2-40B4-BE49-F238E27FC236}">
                    <a16:creationId xmlns:a16="http://schemas.microsoft.com/office/drawing/2014/main" id="{9FA43B35-486F-4E40-B3F6-1F46B0C6DC2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" y="3268"/>
                <a:ext cx="625" cy="238"/>
              </a:xfrm>
              <a:prstGeom prst="ellipse">
                <a:avLst/>
              </a:prstGeom>
              <a:gradFill rotWithShape="0">
                <a:gsLst>
                  <a:gs pos="0">
                    <a:schemeClr val="accent1"/>
                  </a:gs>
                  <a:gs pos="100000">
                    <a:schemeClr val="accent1">
                      <a:gamma/>
                      <a:shade val="46275"/>
                      <a:invGamma/>
                    </a:schemeClr>
                  </a:gs>
                </a:gsLst>
                <a:lin ang="5400000" scaled="1"/>
              </a:gra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en-US">
                  <a:latin typeface="Arial" charset="0"/>
                </a:endParaRPr>
              </a:p>
            </p:txBody>
          </p:sp>
          <p:sp>
            <p:nvSpPr>
              <p:cNvPr id="30007" name="Line 13">
                <a:extLst>
                  <a:ext uri="{FF2B5EF4-FFF2-40B4-BE49-F238E27FC236}">
                    <a16:creationId xmlns:a16="http://schemas.microsoft.com/office/drawing/2014/main" id="{D3CFC9E2-E73B-4CD1-A53C-32BA0F0679A2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672" y="3386"/>
                <a:ext cx="0" cy="144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0008" name="Line 14">
                <a:extLst>
                  <a:ext uri="{FF2B5EF4-FFF2-40B4-BE49-F238E27FC236}">
                    <a16:creationId xmlns:a16="http://schemas.microsoft.com/office/drawing/2014/main" id="{0025DE7F-EB6E-4B3F-A1C7-30C3F4BF8726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293" y="3384"/>
                <a:ext cx="3" cy="149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29746" name="Group 15">
              <a:extLst>
                <a:ext uri="{FF2B5EF4-FFF2-40B4-BE49-F238E27FC236}">
                  <a16:creationId xmlns:a16="http://schemas.microsoft.com/office/drawing/2014/main" id="{B4C40BBE-9F48-45A9-B0C7-ADF412948562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003" y="2024"/>
              <a:ext cx="333" cy="202"/>
              <a:chOff x="669" y="3266"/>
              <a:chExt cx="629" cy="382"/>
            </a:xfrm>
          </p:grpSpPr>
          <p:sp>
            <p:nvSpPr>
              <p:cNvPr id="29999" name="Oval 16">
                <a:extLst>
                  <a:ext uri="{FF2B5EF4-FFF2-40B4-BE49-F238E27FC236}">
                    <a16:creationId xmlns:a16="http://schemas.microsoft.com/office/drawing/2014/main" id="{E10A5490-C97C-48CD-9FA0-C43DC38DCE1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408"/>
                <a:ext cx="624" cy="240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30000" name="Rectangle 17">
                <a:extLst>
                  <a:ext uri="{FF2B5EF4-FFF2-40B4-BE49-F238E27FC236}">
                    <a16:creationId xmlns:a16="http://schemas.microsoft.com/office/drawing/2014/main" id="{36427E09-6FED-4D03-B68A-E0048444FB5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391"/>
                <a:ext cx="626" cy="139"/>
              </a:xfrm>
              <a:prstGeom prst="rect">
                <a:avLst/>
              </a:prstGeom>
              <a:solidFill>
                <a:schemeClr val="accent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108562" name="Oval 18">
                <a:extLst>
                  <a:ext uri="{FF2B5EF4-FFF2-40B4-BE49-F238E27FC236}">
                    <a16:creationId xmlns:a16="http://schemas.microsoft.com/office/drawing/2014/main" id="{F02E205F-42F3-4CB2-A708-BB0F6EBC5A0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" y="3266"/>
                <a:ext cx="625" cy="240"/>
              </a:xfrm>
              <a:prstGeom prst="ellipse">
                <a:avLst/>
              </a:prstGeom>
              <a:gradFill rotWithShape="0">
                <a:gsLst>
                  <a:gs pos="0">
                    <a:schemeClr val="accent1"/>
                  </a:gs>
                  <a:gs pos="100000">
                    <a:schemeClr val="accent1">
                      <a:gamma/>
                      <a:shade val="46275"/>
                      <a:invGamma/>
                    </a:schemeClr>
                  </a:gs>
                </a:gsLst>
                <a:lin ang="5400000" scaled="1"/>
              </a:gra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en-US">
                  <a:latin typeface="Arial" charset="0"/>
                </a:endParaRPr>
              </a:p>
            </p:txBody>
          </p:sp>
          <p:sp>
            <p:nvSpPr>
              <p:cNvPr id="30002" name="Line 19">
                <a:extLst>
                  <a:ext uri="{FF2B5EF4-FFF2-40B4-BE49-F238E27FC236}">
                    <a16:creationId xmlns:a16="http://schemas.microsoft.com/office/drawing/2014/main" id="{1E2E0935-6CC7-4CA7-8FA9-AD92764A4637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672" y="3386"/>
                <a:ext cx="0" cy="144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0003" name="Line 20">
                <a:extLst>
                  <a:ext uri="{FF2B5EF4-FFF2-40B4-BE49-F238E27FC236}">
                    <a16:creationId xmlns:a16="http://schemas.microsoft.com/office/drawing/2014/main" id="{5B2CBA18-572F-4D93-AB5C-A53D2507AC02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293" y="3384"/>
                <a:ext cx="3" cy="149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29747" name="Group 21">
              <a:extLst>
                <a:ext uri="{FF2B5EF4-FFF2-40B4-BE49-F238E27FC236}">
                  <a16:creationId xmlns:a16="http://schemas.microsoft.com/office/drawing/2014/main" id="{0828AA26-D951-4B92-83A2-F6547D69B7CC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206" y="1745"/>
              <a:ext cx="318" cy="193"/>
              <a:chOff x="669" y="3266"/>
              <a:chExt cx="629" cy="382"/>
            </a:xfrm>
          </p:grpSpPr>
          <p:sp>
            <p:nvSpPr>
              <p:cNvPr id="29994" name="Oval 22">
                <a:extLst>
                  <a:ext uri="{FF2B5EF4-FFF2-40B4-BE49-F238E27FC236}">
                    <a16:creationId xmlns:a16="http://schemas.microsoft.com/office/drawing/2014/main" id="{CD616B0F-B1F1-49F2-A2BC-311958279A3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408"/>
                <a:ext cx="624" cy="240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29995" name="Rectangle 23">
                <a:extLst>
                  <a:ext uri="{FF2B5EF4-FFF2-40B4-BE49-F238E27FC236}">
                    <a16:creationId xmlns:a16="http://schemas.microsoft.com/office/drawing/2014/main" id="{0B72E797-E221-488A-BA7C-74A413E87A7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391"/>
                <a:ext cx="626" cy="139"/>
              </a:xfrm>
              <a:prstGeom prst="rect">
                <a:avLst/>
              </a:prstGeom>
              <a:solidFill>
                <a:schemeClr val="accent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108568" name="Oval 24">
                <a:extLst>
                  <a:ext uri="{FF2B5EF4-FFF2-40B4-BE49-F238E27FC236}">
                    <a16:creationId xmlns:a16="http://schemas.microsoft.com/office/drawing/2014/main" id="{263DB390-3BE9-4C39-B69F-0D24AADD3BB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1" y="3268"/>
                <a:ext cx="622" cy="239"/>
              </a:xfrm>
              <a:prstGeom prst="ellipse">
                <a:avLst/>
              </a:prstGeom>
              <a:gradFill rotWithShape="0">
                <a:gsLst>
                  <a:gs pos="0">
                    <a:schemeClr val="accent1"/>
                  </a:gs>
                  <a:gs pos="100000">
                    <a:schemeClr val="accent1">
                      <a:gamma/>
                      <a:shade val="46275"/>
                      <a:invGamma/>
                    </a:schemeClr>
                  </a:gs>
                </a:gsLst>
                <a:lin ang="5400000" scaled="1"/>
              </a:gra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en-US">
                  <a:latin typeface="Arial" charset="0"/>
                </a:endParaRPr>
              </a:p>
            </p:txBody>
          </p:sp>
          <p:sp>
            <p:nvSpPr>
              <p:cNvPr id="29997" name="Line 25">
                <a:extLst>
                  <a:ext uri="{FF2B5EF4-FFF2-40B4-BE49-F238E27FC236}">
                    <a16:creationId xmlns:a16="http://schemas.microsoft.com/office/drawing/2014/main" id="{A257D5D9-57CA-46A4-BCCF-0D607A2FC943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672" y="3386"/>
                <a:ext cx="0" cy="144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9998" name="Line 26">
                <a:extLst>
                  <a:ext uri="{FF2B5EF4-FFF2-40B4-BE49-F238E27FC236}">
                    <a16:creationId xmlns:a16="http://schemas.microsoft.com/office/drawing/2014/main" id="{2A0DB704-2E76-4EAD-9F2D-3F36228F04C1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293" y="3384"/>
                <a:ext cx="3" cy="149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29748" name="Group 27">
              <a:extLst>
                <a:ext uri="{FF2B5EF4-FFF2-40B4-BE49-F238E27FC236}">
                  <a16:creationId xmlns:a16="http://schemas.microsoft.com/office/drawing/2014/main" id="{42AE6F5D-A744-46DF-BE8B-80FAD3ED7EC8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257" y="1465"/>
              <a:ext cx="318" cy="193"/>
              <a:chOff x="669" y="3266"/>
              <a:chExt cx="629" cy="382"/>
            </a:xfrm>
          </p:grpSpPr>
          <p:sp>
            <p:nvSpPr>
              <p:cNvPr id="29989" name="Oval 28">
                <a:extLst>
                  <a:ext uri="{FF2B5EF4-FFF2-40B4-BE49-F238E27FC236}">
                    <a16:creationId xmlns:a16="http://schemas.microsoft.com/office/drawing/2014/main" id="{9D929BC3-90D2-43DF-944D-7B3A8A6C8CD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408"/>
                <a:ext cx="624" cy="240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29990" name="Rectangle 29">
                <a:extLst>
                  <a:ext uri="{FF2B5EF4-FFF2-40B4-BE49-F238E27FC236}">
                    <a16:creationId xmlns:a16="http://schemas.microsoft.com/office/drawing/2014/main" id="{2E9B1DE7-2D86-41E8-B8B8-94E0B203592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391"/>
                <a:ext cx="626" cy="139"/>
              </a:xfrm>
              <a:prstGeom prst="rect">
                <a:avLst/>
              </a:prstGeom>
              <a:solidFill>
                <a:schemeClr val="accent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108574" name="Oval 30">
                <a:extLst>
                  <a:ext uri="{FF2B5EF4-FFF2-40B4-BE49-F238E27FC236}">
                    <a16:creationId xmlns:a16="http://schemas.microsoft.com/office/drawing/2014/main" id="{A4065086-1E86-471C-AD5A-0C34ECBE15B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" y="3266"/>
                <a:ext cx="623" cy="241"/>
              </a:xfrm>
              <a:prstGeom prst="ellipse">
                <a:avLst/>
              </a:prstGeom>
              <a:gradFill rotWithShape="0">
                <a:gsLst>
                  <a:gs pos="0">
                    <a:schemeClr val="accent1"/>
                  </a:gs>
                  <a:gs pos="100000">
                    <a:schemeClr val="accent1">
                      <a:gamma/>
                      <a:shade val="46275"/>
                      <a:invGamma/>
                    </a:schemeClr>
                  </a:gs>
                </a:gsLst>
                <a:lin ang="5400000" scaled="1"/>
              </a:gra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en-US">
                  <a:latin typeface="Arial" charset="0"/>
                </a:endParaRPr>
              </a:p>
            </p:txBody>
          </p:sp>
          <p:sp>
            <p:nvSpPr>
              <p:cNvPr id="29992" name="Line 31">
                <a:extLst>
                  <a:ext uri="{FF2B5EF4-FFF2-40B4-BE49-F238E27FC236}">
                    <a16:creationId xmlns:a16="http://schemas.microsoft.com/office/drawing/2014/main" id="{CAA0686F-CD19-470E-A0EC-8918A73749EC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672" y="3386"/>
                <a:ext cx="0" cy="144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9993" name="Line 32">
                <a:extLst>
                  <a:ext uri="{FF2B5EF4-FFF2-40B4-BE49-F238E27FC236}">
                    <a16:creationId xmlns:a16="http://schemas.microsoft.com/office/drawing/2014/main" id="{744C8C20-2902-429E-865C-46B4669E9741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293" y="3384"/>
                <a:ext cx="3" cy="149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29749" name="Group 33">
              <a:extLst>
                <a:ext uri="{FF2B5EF4-FFF2-40B4-BE49-F238E27FC236}">
                  <a16:creationId xmlns:a16="http://schemas.microsoft.com/office/drawing/2014/main" id="{78DA6201-3F59-4012-AAF1-F5B87718AF86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562" y="1897"/>
              <a:ext cx="318" cy="193"/>
              <a:chOff x="669" y="3266"/>
              <a:chExt cx="629" cy="382"/>
            </a:xfrm>
          </p:grpSpPr>
          <p:sp>
            <p:nvSpPr>
              <p:cNvPr id="29984" name="Oval 34">
                <a:extLst>
                  <a:ext uri="{FF2B5EF4-FFF2-40B4-BE49-F238E27FC236}">
                    <a16:creationId xmlns:a16="http://schemas.microsoft.com/office/drawing/2014/main" id="{2C3CDC44-9FB0-4CE2-A2B0-103777C2DA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408"/>
                <a:ext cx="624" cy="240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29985" name="Rectangle 35">
                <a:extLst>
                  <a:ext uri="{FF2B5EF4-FFF2-40B4-BE49-F238E27FC236}">
                    <a16:creationId xmlns:a16="http://schemas.microsoft.com/office/drawing/2014/main" id="{7EF38935-6BDE-4038-A56A-00242200784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391"/>
                <a:ext cx="626" cy="139"/>
              </a:xfrm>
              <a:prstGeom prst="rect">
                <a:avLst/>
              </a:prstGeom>
              <a:solidFill>
                <a:schemeClr val="accent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108580" name="Oval 36">
                <a:extLst>
                  <a:ext uri="{FF2B5EF4-FFF2-40B4-BE49-F238E27FC236}">
                    <a16:creationId xmlns:a16="http://schemas.microsoft.com/office/drawing/2014/main" id="{114B6CE9-2CC5-401F-8D7C-F8ED947F1D1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" y="3266"/>
                <a:ext cx="623" cy="241"/>
              </a:xfrm>
              <a:prstGeom prst="ellipse">
                <a:avLst/>
              </a:prstGeom>
              <a:gradFill rotWithShape="0">
                <a:gsLst>
                  <a:gs pos="0">
                    <a:schemeClr val="accent1"/>
                  </a:gs>
                  <a:gs pos="100000">
                    <a:schemeClr val="accent1">
                      <a:gamma/>
                      <a:shade val="46275"/>
                      <a:invGamma/>
                    </a:schemeClr>
                  </a:gs>
                </a:gsLst>
                <a:lin ang="5400000" scaled="1"/>
              </a:gra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en-US">
                  <a:latin typeface="Arial" charset="0"/>
                </a:endParaRPr>
              </a:p>
            </p:txBody>
          </p:sp>
          <p:sp>
            <p:nvSpPr>
              <p:cNvPr id="29987" name="Line 37">
                <a:extLst>
                  <a:ext uri="{FF2B5EF4-FFF2-40B4-BE49-F238E27FC236}">
                    <a16:creationId xmlns:a16="http://schemas.microsoft.com/office/drawing/2014/main" id="{CF8814FD-E918-4614-BB70-8AA7AA2555A0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672" y="3386"/>
                <a:ext cx="0" cy="144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9988" name="Line 38">
                <a:extLst>
                  <a:ext uri="{FF2B5EF4-FFF2-40B4-BE49-F238E27FC236}">
                    <a16:creationId xmlns:a16="http://schemas.microsoft.com/office/drawing/2014/main" id="{336EFD66-FA81-458D-94F7-2179AF749D54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293" y="3384"/>
                <a:ext cx="3" cy="149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29750" name="Group 39">
              <a:extLst>
                <a:ext uri="{FF2B5EF4-FFF2-40B4-BE49-F238E27FC236}">
                  <a16:creationId xmlns:a16="http://schemas.microsoft.com/office/drawing/2014/main" id="{DC338FD9-29DA-4CA4-92FB-3F34C65BBA1D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917" y="2050"/>
              <a:ext cx="318" cy="193"/>
              <a:chOff x="669" y="3266"/>
              <a:chExt cx="629" cy="382"/>
            </a:xfrm>
          </p:grpSpPr>
          <p:sp>
            <p:nvSpPr>
              <p:cNvPr id="29979" name="Oval 40">
                <a:extLst>
                  <a:ext uri="{FF2B5EF4-FFF2-40B4-BE49-F238E27FC236}">
                    <a16:creationId xmlns:a16="http://schemas.microsoft.com/office/drawing/2014/main" id="{18093EA0-32B1-4516-B6BC-99D701B61EC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408"/>
                <a:ext cx="624" cy="240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29980" name="Rectangle 41">
                <a:extLst>
                  <a:ext uri="{FF2B5EF4-FFF2-40B4-BE49-F238E27FC236}">
                    <a16:creationId xmlns:a16="http://schemas.microsoft.com/office/drawing/2014/main" id="{99F59518-0A18-44FE-9D55-04FCEFE344B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391"/>
                <a:ext cx="626" cy="139"/>
              </a:xfrm>
              <a:prstGeom prst="rect">
                <a:avLst/>
              </a:prstGeom>
              <a:solidFill>
                <a:schemeClr val="accent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108586" name="Oval 42">
                <a:extLst>
                  <a:ext uri="{FF2B5EF4-FFF2-40B4-BE49-F238E27FC236}">
                    <a16:creationId xmlns:a16="http://schemas.microsoft.com/office/drawing/2014/main" id="{B5CB4463-C1D0-4F27-B47D-55801DA77A1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" y="3264"/>
                <a:ext cx="623" cy="242"/>
              </a:xfrm>
              <a:prstGeom prst="ellipse">
                <a:avLst/>
              </a:prstGeom>
              <a:gradFill rotWithShape="0">
                <a:gsLst>
                  <a:gs pos="0">
                    <a:schemeClr val="accent1"/>
                  </a:gs>
                  <a:gs pos="100000">
                    <a:schemeClr val="accent1">
                      <a:gamma/>
                      <a:shade val="46275"/>
                      <a:invGamma/>
                    </a:schemeClr>
                  </a:gs>
                </a:gsLst>
                <a:lin ang="5400000" scaled="1"/>
              </a:gra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en-US">
                  <a:latin typeface="Arial" charset="0"/>
                </a:endParaRPr>
              </a:p>
            </p:txBody>
          </p:sp>
          <p:sp>
            <p:nvSpPr>
              <p:cNvPr id="29982" name="Line 43">
                <a:extLst>
                  <a:ext uri="{FF2B5EF4-FFF2-40B4-BE49-F238E27FC236}">
                    <a16:creationId xmlns:a16="http://schemas.microsoft.com/office/drawing/2014/main" id="{C069DBE6-ADB1-4203-A8C5-5396C9D67EA2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672" y="3386"/>
                <a:ext cx="0" cy="144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9983" name="Line 44">
                <a:extLst>
                  <a:ext uri="{FF2B5EF4-FFF2-40B4-BE49-F238E27FC236}">
                    <a16:creationId xmlns:a16="http://schemas.microsoft.com/office/drawing/2014/main" id="{BABE80C7-8B7D-483F-9B81-90B741AC07D1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293" y="3384"/>
                <a:ext cx="3" cy="149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29751" name="Group 45">
              <a:extLst>
                <a:ext uri="{FF2B5EF4-FFF2-40B4-BE49-F238E27FC236}">
                  <a16:creationId xmlns:a16="http://schemas.microsoft.com/office/drawing/2014/main" id="{35FAED1A-C3C9-4302-BAC7-886D6661A15B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587" y="1262"/>
              <a:ext cx="298" cy="181"/>
              <a:chOff x="669" y="3266"/>
              <a:chExt cx="629" cy="382"/>
            </a:xfrm>
          </p:grpSpPr>
          <p:sp>
            <p:nvSpPr>
              <p:cNvPr id="29974" name="Oval 46">
                <a:extLst>
                  <a:ext uri="{FF2B5EF4-FFF2-40B4-BE49-F238E27FC236}">
                    <a16:creationId xmlns:a16="http://schemas.microsoft.com/office/drawing/2014/main" id="{84B13A8A-1232-463E-BAE5-6A7A1E0FE76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408"/>
                <a:ext cx="624" cy="240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29975" name="Rectangle 47">
                <a:extLst>
                  <a:ext uri="{FF2B5EF4-FFF2-40B4-BE49-F238E27FC236}">
                    <a16:creationId xmlns:a16="http://schemas.microsoft.com/office/drawing/2014/main" id="{4AEFD8B2-F1BC-4649-B94D-9F96C56D307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391"/>
                <a:ext cx="626" cy="139"/>
              </a:xfrm>
              <a:prstGeom prst="rect">
                <a:avLst/>
              </a:prstGeom>
              <a:solidFill>
                <a:schemeClr val="accent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108592" name="Oval 48">
                <a:extLst>
                  <a:ext uri="{FF2B5EF4-FFF2-40B4-BE49-F238E27FC236}">
                    <a16:creationId xmlns:a16="http://schemas.microsoft.com/office/drawing/2014/main" id="{83943287-FB9F-4C36-B084-3365F26C269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7" y="3268"/>
                <a:ext cx="628" cy="240"/>
              </a:xfrm>
              <a:prstGeom prst="ellipse">
                <a:avLst/>
              </a:prstGeom>
              <a:gradFill rotWithShape="0">
                <a:gsLst>
                  <a:gs pos="0">
                    <a:schemeClr val="accent1"/>
                  </a:gs>
                  <a:gs pos="100000">
                    <a:schemeClr val="accent1">
                      <a:gamma/>
                      <a:shade val="46275"/>
                      <a:invGamma/>
                    </a:schemeClr>
                  </a:gs>
                </a:gsLst>
                <a:lin ang="5400000" scaled="1"/>
              </a:gra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en-US">
                  <a:latin typeface="Arial" charset="0"/>
                </a:endParaRPr>
              </a:p>
            </p:txBody>
          </p:sp>
          <p:sp>
            <p:nvSpPr>
              <p:cNvPr id="29977" name="Line 49">
                <a:extLst>
                  <a:ext uri="{FF2B5EF4-FFF2-40B4-BE49-F238E27FC236}">
                    <a16:creationId xmlns:a16="http://schemas.microsoft.com/office/drawing/2014/main" id="{9D44C019-2FBA-4C18-BF91-8D16C4D74D8A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672" y="3386"/>
                <a:ext cx="0" cy="144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9978" name="Line 50">
                <a:extLst>
                  <a:ext uri="{FF2B5EF4-FFF2-40B4-BE49-F238E27FC236}">
                    <a16:creationId xmlns:a16="http://schemas.microsoft.com/office/drawing/2014/main" id="{D7C3763A-8B79-4368-A0AD-07F9E98E6B3D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293" y="3384"/>
                <a:ext cx="3" cy="149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29752" name="Group 51">
              <a:extLst>
                <a:ext uri="{FF2B5EF4-FFF2-40B4-BE49-F238E27FC236}">
                  <a16:creationId xmlns:a16="http://schemas.microsoft.com/office/drawing/2014/main" id="{E824D089-FEA2-4E18-8612-190E37BCA584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968" y="1440"/>
              <a:ext cx="298" cy="181"/>
              <a:chOff x="669" y="3266"/>
              <a:chExt cx="629" cy="382"/>
            </a:xfrm>
          </p:grpSpPr>
          <p:sp>
            <p:nvSpPr>
              <p:cNvPr id="29969" name="Oval 52">
                <a:extLst>
                  <a:ext uri="{FF2B5EF4-FFF2-40B4-BE49-F238E27FC236}">
                    <a16:creationId xmlns:a16="http://schemas.microsoft.com/office/drawing/2014/main" id="{3CF1BE9E-C1EE-4F80-997F-1B1C92A2961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408"/>
                <a:ext cx="624" cy="240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29970" name="Rectangle 53">
                <a:extLst>
                  <a:ext uri="{FF2B5EF4-FFF2-40B4-BE49-F238E27FC236}">
                    <a16:creationId xmlns:a16="http://schemas.microsoft.com/office/drawing/2014/main" id="{7B4C858A-4F33-486C-A099-025007EDA34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391"/>
                <a:ext cx="626" cy="139"/>
              </a:xfrm>
              <a:prstGeom prst="rect">
                <a:avLst/>
              </a:prstGeom>
              <a:solidFill>
                <a:schemeClr val="accent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108598" name="Oval 54">
                <a:extLst>
                  <a:ext uri="{FF2B5EF4-FFF2-40B4-BE49-F238E27FC236}">
                    <a16:creationId xmlns:a16="http://schemas.microsoft.com/office/drawing/2014/main" id="{6371CD8F-8B5D-45EE-9773-35477868D4F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0" y="3264"/>
                <a:ext cx="624" cy="244"/>
              </a:xfrm>
              <a:prstGeom prst="ellipse">
                <a:avLst/>
              </a:prstGeom>
              <a:gradFill rotWithShape="0">
                <a:gsLst>
                  <a:gs pos="0">
                    <a:schemeClr val="accent1"/>
                  </a:gs>
                  <a:gs pos="100000">
                    <a:schemeClr val="accent1">
                      <a:gamma/>
                      <a:shade val="46275"/>
                      <a:invGamma/>
                    </a:schemeClr>
                  </a:gs>
                </a:gsLst>
                <a:lin ang="5400000" scaled="1"/>
              </a:gra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en-US">
                  <a:latin typeface="Arial" charset="0"/>
                </a:endParaRPr>
              </a:p>
            </p:txBody>
          </p:sp>
          <p:sp>
            <p:nvSpPr>
              <p:cNvPr id="29972" name="Line 55">
                <a:extLst>
                  <a:ext uri="{FF2B5EF4-FFF2-40B4-BE49-F238E27FC236}">
                    <a16:creationId xmlns:a16="http://schemas.microsoft.com/office/drawing/2014/main" id="{4283D891-5EC9-4BD7-A491-4CF3921A47F2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672" y="3386"/>
                <a:ext cx="0" cy="144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9973" name="Line 56">
                <a:extLst>
                  <a:ext uri="{FF2B5EF4-FFF2-40B4-BE49-F238E27FC236}">
                    <a16:creationId xmlns:a16="http://schemas.microsoft.com/office/drawing/2014/main" id="{B54ACB79-D9F6-4193-84E9-37268AA9BBCB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293" y="3384"/>
                <a:ext cx="3" cy="149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29753" name="Group 57">
              <a:extLst>
                <a:ext uri="{FF2B5EF4-FFF2-40B4-BE49-F238E27FC236}">
                  <a16:creationId xmlns:a16="http://schemas.microsoft.com/office/drawing/2014/main" id="{B593CD7F-249B-449E-B15A-959868A9E896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612" y="1567"/>
              <a:ext cx="298" cy="181"/>
              <a:chOff x="669" y="3266"/>
              <a:chExt cx="629" cy="382"/>
            </a:xfrm>
          </p:grpSpPr>
          <p:sp>
            <p:nvSpPr>
              <p:cNvPr id="29964" name="Oval 58">
                <a:extLst>
                  <a:ext uri="{FF2B5EF4-FFF2-40B4-BE49-F238E27FC236}">
                    <a16:creationId xmlns:a16="http://schemas.microsoft.com/office/drawing/2014/main" id="{ED39E71F-4314-4E93-912B-ABFAD6EAD9E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408"/>
                <a:ext cx="624" cy="240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29965" name="Rectangle 59">
                <a:extLst>
                  <a:ext uri="{FF2B5EF4-FFF2-40B4-BE49-F238E27FC236}">
                    <a16:creationId xmlns:a16="http://schemas.microsoft.com/office/drawing/2014/main" id="{06F1874A-CFC6-46B9-8659-6038F0C55ED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391"/>
                <a:ext cx="626" cy="139"/>
              </a:xfrm>
              <a:prstGeom prst="rect">
                <a:avLst/>
              </a:prstGeom>
              <a:solidFill>
                <a:schemeClr val="accent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108604" name="Oval 60">
                <a:extLst>
                  <a:ext uri="{FF2B5EF4-FFF2-40B4-BE49-F238E27FC236}">
                    <a16:creationId xmlns:a16="http://schemas.microsoft.com/office/drawing/2014/main" id="{2B2B085D-DEB6-4450-B7D1-6F77C6D9FDA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" y="3268"/>
                <a:ext cx="628" cy="239"/>
              </a:xfrm>
              <a:prstGeom prst="ellipse">
                <a:avLst/>
              </a:prstGeom>
              <a:gradFill rotWithShape="0">
                <a:gsLst>
                  <a:gs pos="0">
                    <a:schemeClr val="accent1"/>
                  </a:gs>
                  <a:gs pos="100000">
                    <a:schemeClr val="accent1">
                      <a:gamma/>
                      <a:shade val="46275"/>
                      <a:invGamma/>
                    </a:schemeClr>
                  </a:gs>
                </a:gsLst>
                <a:lin ang="5400000" scaled="1"/>
              </a:gra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en-US">
                  <a:latin typeface="Arial" charset="0"/>
                </a:endParaRPr>
              </a:p>
            </p:txBody>
          </p:sp>
          <p:sp>
            <p:nvSpPr>
              <p:cNvPr id="29967" name="Line 61">
                <a:extLst>
                  <a:ext uri="{FF2B5EF4-FFF2-40B4-BE49-F238E27FC236}">
                    <a16:creationId xmlns:a16="http://schemas.microsoft.com/office/drawing/2014/main" id="{F7864357-3030-4996-BB01-F764A8E968C5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672" y="3386"/>
                <a:ext cx="0" cy="144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9968" name="Line 62">
                <a:extLst>
                  <a:ext uri="{FF2B5EF4-FFF2-40B4-BE49-F238E27FC236}">
                    <a16:creationId xmlns:a16="http://schemas.microsoft.com/office/drawing/2014/main" id="{5D3AB5D0-3358-499A-B7F5-9355EA7B7103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293" y="3384"/>
                <a:ext cx="3" cy="149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29754" name="Group 63">
              <a:extLst>
                <a:ext uri="{FF2B5EF4-FFF2-40B4-BE49-F238E27FC236}">
                  <a16:creationId xmlns:a16="http://schemas.microsoft.com/office/drawing/2014/main" id="{12ED52E6-044D-43E6-A954-BBFA6174BD3B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943" y="1719"/>
              <a:ext cx="298" cy="181"/>
              <a:chOff x="669" y="3266"/>
              <a:chExt cx="629" cy="382"/>
            </a:xfrm>
          </p:grpSpPr>
          <p:sp>
            <p:nvSpPr>
              <p:cNvPr id="29959" name="Oval 64">
                <a:extLst>
                  <a:ext uri="{FF2B5EF4-FFF2-40B4-BE49-F238E27FC236}">
                    <a16:creationId xmlns:a16="http://schemas.microsoft.com/office/drawing/2014/main" id="{81B6EDF0-EB34-4FCA-8D92-377ACB08D8F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408"/>
                <a:ext cx="624" cy="240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29960" name="Rectangle 65">
                <a:extLst>
                  <a:ext uri="{FF2B5EF4-FFF2-40B4-BE49-F238E27FC236}">
                    <a16:creationId xmlns:a16="http://schemas.microsoft.com/office/drawing/2014/main" id="{9C2F6D7C-80FD-4EDF-9D6B-3948F2E2703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391"/>
                <a:ext cx="626" cy="139"/>
              </a:xfrm>
              <a:prstGeom prst="rect">
                <a:avLst/>
              </a:prstGeom>
              <a:solidFill>
                <a:schemeClr val="accent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108610" name="Oval 66">
                <a:extLst>
                  <a:ext uri="{FF2B5EF4-FFF2-40B4-BE49-F238E27FC236}">
                    <a16:creationId xmlns:a16="http://schemas.microsoft.com/office/drawing/2014/main" id="{8E419D73-6BB9-4BF6-B4B3-7C937A0C9D1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8" y="3268"/>
                <a:ext cx="625" cy="239"/>
              </a:xfrm>
              <a:prstGeom prst="ellipse">
                <a:avLst/>
              </a:prstGeom>
              <a:gradFill rotWithShape="0">
                <a:gsLst>
                  <a:gs pos="0">
                    <a:schemeClr val="accent1"/>
                  </a:gs>
                  <a:gs pos="100000">
                    <a:schemeClr val="accent1">
                      <a:gamma/>
                      <a:shade val="46275"/>
                      <a:invGamma/>
                    </a:schemeClr>
                  </a:gs>
                </a:gsLst>
                <a:lin ang="5400000" scaled="1"/>
              </a:gra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en-US">
                  <a:latin typeface="Arial" charset="0"/>
                </a:endParaRPr>
              </a:p>
            </p:txBody>
          </p:sp>
          <p:sp>
            <p:nvSpPr>
              <p:cNvPr id="29962" name="Line 67">
                <a:extLst>
                  <a:ext uri="{FF2B5EF4-FFF2-40B4-BE49-F238E27FC236}">
                    <a16:creationId xmlns:a16="http://schemas.microsoft.com/office/drawing/2014/main" id="{A571B56A-4C89-4E5C-8634-533B46EFC967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672" y="3386"/>
                <a:ext cx="0" cy="144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9963" name="Line 68">
                <a:extLst>
                  <a:ext uri="{FF2B5EF4-FFF2-40B4-BE49-F238E27FC236}">
                    <a16:creationId xmlns:a16="http://schemas.microsoft.com/office/drawing/2014/main" id="{44CF6974-D9C6-44D7-B86F-85B7C71C2B44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293" y="3384"/>
                <a:ext cx="3" cy="149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29755" name="Group 69">
              <a:extLst>
                <a:ext uri="{FF2B5EF4-FFF2-40B4-BE49-F238E27FC236}">
                  <a16:creationId xmlns:a16="http://schemas.microsoft.com/office/drawing/2014/main" id="{39B02233-5CA7-469C-8BEA-D139AE62C05B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4298" y="1846"/>
              <a:ext cx="298" cy="181"/>
              <a:chOff x="669" y="3266"/>
              <a:chExt cx="629" cy="382"/>
            </a:xfrm>
          </p:grpSpPr>
          <p:sp>
            <p:nvSpPr>
              <p:cNvPr id="29954" name="Oval 70">
                <a:extLst>
                  <a:ext uri="{FF2B5EF4-FFF2-40B4-BE49-F238E27FC236}">
                    <a16:creationId xmlns:a16="http://schemas.microsoft.com/office/drawing/2014/main" id="{1ED06827-DB84-4BB6-AA43-9EE4EA14783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408"/>
                <a:ext cx="624" cy="240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29955" name="Rectangle 71">
                <a:extLst>
                  <a:ext uri="{FF2B5EF4-FFF2-40B4-BE49-F238E27FC236}">
                    <a16:creationId xmlns:a16="http://schemas.microsoft.com/office/drawing/2014/main" id="{1B3D7DE1-F8E8-428F-B612-7A240297248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391"/>
                <a:ext cx="626" cy="139"/>
              </a:xfrm>
              <a:prstGeom prst="rect">
                <a:avLst/>
              </a:prstGeom>
              <a:solidFill>
                <a:schemeClr val="accent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108616" name="Oval 72">
                <a:extLst>
                  <a:ext uri="{FF2B5EF4-FFF2-40B4-BE49-F238E27FC236}">
                    <a16:creationId xmlns:a16="http://schemas.microsoft.com/office/drawing/2014/main" id="{5CA2B7BB-C626-42C8-A7F3-E13FD0BBAEF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" y="3265"/>
                <a:ext cx="622" cy="242"/>
              </a:xfrm>
              <a:prstGeom prst="ellipse">
                <a:avLst/>
              </a:prstGeom>
              <a:gradFill rotWithShape="0">
                <a:gsLst>
                  <a:gs pos="0">
                    <a:schemeClr val="accent1"/>
                  </a:gs>
                  <a:gs pos="100000">
                    <a:schemeClr val="accent1">
                      <a:gamma/>
                      <a:shade val="46275"/>
                      <a:invGamma/>
                    </a:schemeClr>
                  </a:gs>
                </a:gsLst>
                <a:lin ang="5400000" scaled="1"/>
              </a:gra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en-US">
                  <a:latin typeface="Arial" charset="0"/>
                </a:endParaRPr>
              </a:p>
            </p:txBody>
          </p:sp>
          <p:sp>
            <p:nvSpPr>
              <p:cNvPr id="29957" name="Line 73">
                <a:extLst>
                  <a:ext uri="{FF2B5EF4-FFF2-40B4-BE49-F238E27FC236}">
                    <a16:creationId xmlns:a16="http://schemas.microsoft.com/office/drawing/2014/main" id="{CA98117B-E06D-4C88-83F3-3103A51D504F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672" y="3386"/>
                <a:ext cx="0" cy="144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9958" name="Line 74">
                <a:extLst>
                  <a:ext uri="{FF2B5EF4-FFF2-40B4-BE49-F238E27FC236}">
                    <a16:creationId xmlns:a16="http://schemas.microsoft.com/office/drawing/2014/main" id="{425A3590-F1C0-4D67-AAA8-15846D6CBC31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293" y="3384"/>
                <a:ext cx="3" cy="149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29756" name="Group 75">
              <a:extLst>
                <a:ext uri="{FF2B5EF4-FFF2-40B4-BE49-F238E27FC236}">
                  <a16:creationId xmlns:a16="http://schemas.microsoft.com/office/drawing/2014/main" id="{54647272-90F4-42D8-B569-A10B8CB229D8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4451" y="1592"/>
              <a:ext cx="297" cy="181"/>
              <a:chOff x="669" y="3266"/>
              <a:chExt cx="629" cy="382"/>
            </a:xfrm>
          </p:grpSpPr>
          <p:sp>
            <p:nvSpPr>
              <p:cNvPr id="29949" name="Oval 76">
                <a:extLst>
                  <a:ext uri="{FF2B5EF4-FFF2-40B4-BE49-F238E27FC236}">
                    <a16:creationId xmlns:a16="http://schemas.microsoft.com/office/drawing/2014/main" id="{F3A5E562-3CB8-4806-81F2-3B7D4D3C671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408"/>
                <a:ext cx="624" cy="240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29950" name="Rectangle 77">
                <a:extLst>
                  <a:ext uri="{FF2B5EF4-FFF2-40B4-BE49-F238E27FC236}">
                    <a16:creationId xmlns:a16="http://schemas.microsoft.com/office/drawing/2014/main" id="{D2B5DD18-019A-4075-8A8D-BC031284F84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391"/>
                <a:ext cx="626" cy="139"/>
              </a:xfrm>
              <a:prstGeom prst="rect">
                <a:avLst/>
              </a:prstGeom>
              <a:solidFill>
                <a:schemeClr val="accent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108622" name="Oval 78">
                <a:extLst>
                  <a:ext uri="{FF2B5EF4-FFF2-40B4-BE49-F238E27FC236}">
                    <a16:creationId xmlns:a16="http://schemas.microsoft.com/office/drawing/2014/main" id="{621BDA04-4339-4946-AC79-FD9E11D2A9D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7" y="3264"/>
                <a:ext cx="624" cy="244"/>
              </a:xfrm>
              <a:prstGeom prst="ellipse">
                <a:avLst/>
              </a:prstGeom>
              <a:gradFill rotWithShape="0">
                <a:gsLst>
                  <a:gs pos="0">
                    <a:schemeClr val="accent1"/>
                  </a:gs>
                  <a:gs pos="100000">
                    <a:schemeClr val="accent1">
                      <a:gamma/>
                      <a:shade val="46275"/>
                      <a:invGamma/>
                    </a:schemeClr>
                  </a:gs>
                </a:gsLst>
                <a:lin ang="5400000" scaled="1"/>
              </a:gra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en-US">
                  <a:latin typeface="Arial" charset="0"/>
                </a:endParaRPr>
              </a:p>
            </p:txBody>
          </p:sp>
          <p:sp>
            <p:nvSpPr>
              <p:cNvPr id="29952" name="Line 79">
                <a:extLst>
                  <a:ext uri="{FF2B5EF4-FFF2-40B4-BE49-F238E27FC236}">
                    <a16:creationId xmlns:a16="http://schemas.microsoft.com/office/drawing/2014/main" id="{18F9DDD7-8DC9-4CF2-BD1A-742B01531F90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672" y="3386"/>
                <a:ext cx="0" cy="144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9953" name="Line 80">
                <a:extLst>
                  <a:ext uri="{FF2B5EF4-FFF2-40B4-BE49-F238E27FC236}">
                    <a16:creationId xmlns:a16="http://schemas.microsoft.com/office/drawing/2014/main" id="{120CCBE1-B264-4008-82BD-75803F85958E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293" y="3384"/>
                <a:ext cx="3" cy="149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29757" name="Group 81">
              <a:extLst>
                <a:ext uri="{FF2B5EF4-FFF2-40B4-BE49-F238E27FC236}">
                  <a16:creationId xmlns:a16="http://schemas.microsoft.com/office/drawing/2014/main" id="{064E7D9B-60E9-42A6-BB4A-BD5B896DE92A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232" y="1186"/>
              <a:ext cx="297" cy="181"/>
              <a:chOff x="669" y="3266"/>
              <a:chExt cx="629" cy="382"/>
            </a:xfrm>
          </p:grpSpPr>
          <p:sp>
            <p:nvSpPr>
              <p:cNvPr id="29944" name="Oval 82">
                <a:extLst>
                  <a:ext uri="{FF2B5EF4-FFF2-40B4-BE49-F238E27FC236}">
                    <a16:creationId xmlns:a16="http://schemas.microsoft.com/office/drawing/2014/main" id="{6CF9F368-F54D-44C4-B3BC-D359C2D9656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408"/>
                <a:ext cx="624" cy="240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29945" name="Rectangle 83">
                <a:extLst>
                  <a:ext uri="{FF2B5EF4-FFF2-40B4-BE49-F238E27FC236}">
                    <a16:creationId xmlns:a16="http://schemas.microsoft.com/office/drawing/2014/main" id="{71C505D1-5B60-4495-84F0-219D5CDF47E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391"/>
                <a:ext cx="626" cy="139"/>
              </a:xfrm>
              <a:prstGeom prst="rect">
                <a:avLst/>
              </a:prstGeom>
              <a:solidFill>
                <a:schemeClr val="accent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108628" name="Oval 84">
                <a:extLst>
                  <a:ext uri="{FF2B5EF4-FFF2-40B4-BE49-F238E27FC236}">
                    <a16:creationId xmlns:a16="http://schemas.microsoft.com/office/drawing/2014/main" id="{C9165A03-BFE6-472D-8952-A7B342EC8D3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" y="3266"/>
                <a:ext cx="624" cy="240"/>
              </a:xfrm>
              <a:prstGeom prst="ellipse">
                <a:avLst/>
              </a:prstGeom>
              <a:gradFill rotWithShape="0">
                <a:gsLst>
                  <a:gs pos="0">
                    <a:schemeClr val="accent1"/>
                  </a:gs>
                  <a:gs pos="100000">
                    <a:schemeClr val="accent1">
                      <a:gamma/>
                      <a:shade val="46275"/>
                      <a:invGamma/>
                    </a:schemeClr>
                  </a:gs>
                </a:gsLst>
                <a:lin ang="5400000" scaled="1"/>
              </a:gra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en-US">
                  <a:latin typeface="Arial" charset="0"/>
                </a:endParaRPr>
              </a:p>
            </p:txBody>
          </p:sp>
          <p:sp>
            <p:nvSpPr>
              <p:cNvPr id="29947" name="Line 85">
                <a:extLst>
                  <a:ext uri="{FF2B5EF4-FFF2-40B4-BE49-F238E27FC236}">
                    <a16:creationId xmlns:a16="http://schemas.microsoft.com/office/drawing/2014/main" id="{92666E7D-506B-4C6F-95DC-78199554B6F9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672" y="3386"/>
                <a:ext cx="0" cy="144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9948" name="Line 86">
                <a:extLst>
                  <a:ext uri="{FF2B5EF4-FFF2-40B4-BE49-F238E27FC236}">
                    <a16:creationId xmlns:a16="http://schemas.microsoft.com/office/drawing/2014/main" id="{CA6E798F-5E54-4DD0-B3C6-BBE8C0127F41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293" y="3384"/>
                <a:ext cx="3" cy="149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29758" name="Group 87">
              <a:extLst>
                <a:ext uri="{FF2B5EF4-FFF2-40B4-BE49-F238E27FC236}">
                  <a16:creationId xmlns:a16="http://schemas.microsoft.com/office/drawing/2014/main" id="{317529E2-B22E-4A30-8010-2BE7B9C5C6D0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4679" y="1923"/>
              <a:ext cx="298" cy="181"/>
              <a:chOff x="669" y="3266"/>
              <a:chExt cx="629" cy="382"/>
            </a:xfrm>
          </p:grpSpPr>
          <p:sp>
            <p:nvSpPr>
              <p:cNvPr id="29939" name="Oval 88">
                <a:extLst>
                  <a:ext uri="{FF2B5EF4-FFF2-40B4-BE49-F238E27FC236}">
                    <a16:creationId xmlns:a16="http://schemas.microsoft.com/office/drawing/2014/main" id="{EFB0F15E-3A49-4ED5-A6A9-7C267DD54B2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408"/>
                <a:ext cx="624" cy="240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29940" name="Rectangle 89">
                <a:extLst>
                  <a:ext uri="{FF2B5EF4-FFF2-40B4-BE49-F238E27FC236}">
                    <a16:creationId xmlns:a16="http://schemas.microsoft.com/office/drawing/2014/main" id="{120E2BEB-189F-47C9-AC43-1DC46CDD892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391"/>
                <a:ext cx="626" cy="139"/>
              </a:xfrm>
              <a:prstGeom prst="rect">
                <a:avLst/>
              </a:prstGeom>
              <a:solidFill>
                <a:schemeClr val="accent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108634" name="Oval 90">
                <a:extLst>
                  <a:ext uri="{FF2B5EF4-FFF2-40B4-BE49-F238E27FC236}">
                    <a16:creationId xmlns:a16="http://schemas.microsoft.com/office/drawing/2014/main" id="{86D51E3C-19A8-469C-B240-A958790671E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" y="3266"/>
                <a:ext cx="628" cy="240"/>
              </a:xfrm>
              <a:prstGeom prst="ellipse">
                <a:avLst/>
              </a:prstGeom>
              <a:gradFill rotWithShape="0">
                <a:gsLst>
                  <a:gs pos="0">
                    <a:schemeClr val="accent1"/>
                  </a:gs>
                  <a:gs pos="100000">
                    <a:schemeClr val="accent1">
                      <a:gamma/>
                      <a:shade val="46275"/>
                      <a:invGamma/>
                    </a:schemeClr>
                  </a:gs>
                </a:gsLst>
                <a:lin ang="5400000" scaled="1"/>
              </a:gra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en-US">
                  <a:latin typeface="Arial" charset="0"/>
                </a:endParaRPr>
              </a:p>
            </p:txBody>
          </p:sp>
          <p:sp>
            <p:nvSpPr>
              <p:cNvPr id="29942" name="Line 91">
                <a:extLst>
                  <a:ext uri="{FF2B5EF4-FFF2-40B4-BE49-F238E27FC236}">
                    <a16:creationId xmlns:a16="http://schemas.microsoft.com/office/drawing/2014/main" id="{CE422578-7AC1-4F7D-A1B3-8F4E43FE71B9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672" y="3386"/>
                <a:ext cx="0" cy="144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9943" name="Line 92">
                <a:extLst>
                  <a:ext uri="{FF2B5EF4-FFF2-40B4-BE49-F238E27FC236}">
                    <a16:creationId xmlns:a16="http://schemas.microsoft.com/office/drawing/2014/main" id="{1B79B7F2-2D28-4F8C-A43F-FC4D1511D023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293" y="3384"/>
                <a:ext cx="3" cy="149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29759" name="Group 93">
              <a:extLst>
                <a:ext uri="{FF2B5EF4-FFF2-40B4-BE49-F238E27FC236}">
                  <a16:creationId xmlns:a16="http://schemas.microsoft.com/office/drawing/2014/main" id="{A38084A0-FD8F-425C-B86E-3D37B9C29FF3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562" y="1033"/>
              <a:ext cx="283" cy="172"/>
              <a:chOff x="669" y="3266"/>
              <a:chExt cx="629" cy="382"/>
            </a:xfrm>
          </p:grpSpPr>
          <p:sp>
            <p:nvSpPr>
              <p:cNvPr id="29934" name="Oval 94">
                <a:extLst>
                  <a:ext uri="{FF2B5EF4-FFF2-40B4-BE49-F238E27FC236}">
                    <a16:creationId xmlns:a16="http://schemas.microsoft.com/office/drawing/2014/main" id="{14EE9131-96D2-40F5-8ECD-7D9ACFD13D3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408"/>
                <a:ext cx="624" cy="240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29935" name="Rectangle 95">
                <a:extLst>
                  <a:ext uri="{FF2B5EF4-FFF2-40B4-BE49-F238E27FC236}">
                    <a16:creationId xmlns:a16="http://schemas.microsoft.com/office/drawing/2014/main" id="{C9D8B572-6B5C-4D16-84E1-680D2E6F8F2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391"/>
                <a:ext cx="626" cy="139"/>
              </a:xfrm>
              <a:prstGeom prst="rect">
                <a:avLst/>
              </a:prstGeom>
              <a:solidFill>
                <a:schemeClr val="accent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108640" name="Oval 96">
                <a:extLst>
                  <a:ext uri="{FF2B5EF4-FFF2-40B4-BE49-F238E27FC236}">
                    <a16:creationId xmlns:a16="http://schemas.microsoft.com/office/drawing/2014/main" id="{76498E8F-9E04-4E0D-9387-E5CF50C44D9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" y="3268"/>
                <a:ext cx="624" cy="240"/>
              </a:xfrm>
              <a:prstGeom prst="ellipse">
                <a:avLst/>
              </a:prstGeom>
              <a:gradFill rotWithShape="0">
                <a:gsLst>
                  <a:gs pos="0">
                    <a:schemeClr val="accent1"/>
                  </a:gs>
                  <a:gs pos="100000">
                    <a:schemeClr val="accent1">
                      <a:gamma/>
                      <a:shade val="46275"/>
                      <a:invGamma/>
                    </a:schemeClr>
                  </a:gs>
                </a:gsLst>
                <a:lin ang="5400000" scaled="1"/>
              </a:gra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en-US">
                  <a:latin typeface="Arial" charset="0"/>
                </a:endParaRPr>
              </a:p>
            </p:txBody>
          </p:sp>
          <p:sp>
            <p:nvSpPr>
              <p:cNvPr id="29937" name="Line 97">
                <a:extLst>
                  <a:ext uri="{FF2B5EF4-FFF2-40B4-BE49-F238E27FC236}">
                    <a16:creationId xmlns:a16="http://schemas.microsoft.com/office/drawing/2014/main" id="{E04997D4-75F4-4CD1-9233-F4283AE0097D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672" y="3386"/>
                <a:ext cx="0" cy="144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9938" name="Line 98">
                <a:extLst>
                  <a:ext uri="{FF2B5EF4-FFF2-40B4-BE49-F238E27FC236}">
                    <a16:creationId xmlns:a16="http://schemas.microsoft.com/office/drawing/2014/main" id="{F26823CB-2099-4817-9B77-803A697E91DD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293" y="3384"/>
                <a:ext cx="3" cy="149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29760" name="Group 99">
              <a:extLst>
                <a:ext uri="{FF2B5EF4-FFF2-40B4-BE49-F238E27FC236}">
                  <a16:creationId xmlns:a16="http://schemas.microsoft.com/office/drawing/2014/main" id="{75956FD4-FDF1-4E6A-B95A-111EC0D1395E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232" y="830"/>
              <a:ext cx="283" cy="172"/>
              <a:chOff x="669" y="3266"/>
              <a:chExt cx="629" cy="382"/>
            </a:xfrm>
          </p:grpSpPr>
          <p:sp>
            <p:nvSpPr>
              <p:cNvPr id="29929" name="Oval 100">
                <a:extLst>
                  <a:ext uri="{FF2B5EF4-FFF2-40B4-BE49-F238E27FC236}">
                    <a16:creationId xmlns:a16="http://schemas.microsoft.com/office/drawing/2014/main" id="{30BE1B0E-1714-4604-8B20-A72E8444E5A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408"/>
                <a:ext cx="624" cy="240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29930" name="Rectangle 101">
                <a:extLst>
                  <a:ext uri="{FF2B5EF4-FFF2-40B4-BE49-F238E27FC236}">
                    <a16:creationId xmlns:a16="http://schemas.microsoft.com/office/drawing/2014/main" id="{A3578C25-AC51-4CB2-8226-6C01926372B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391"/>
                <a:ext cx="626" cy="139"/>
              </a:xfrm>
              <a:prstGeom prst="rect">
                <a:avLst/>
              </a:prstGeom>
              <a:solidFill>
                <a:schemeClr val="accent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108646" name="Oval 102">
                <a:extLst>
                  <a:ext uri="{FF2B5EF4-FFF2-40B4-BE49-F238E27FC236}">
                    <a16:creationId xmlns:a16="http://schemas.microsoft.com/office/drawing/2014/main" id="{FA4F97AC-AC82-4822-9373-AD4E80E0F09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" y="3264"/>
                <a:ext cx="621" cy="240"/>
              </a:xfrm>
              <a:prstGeom prst="ellipse">
                <a:avLst/>
              </a:prstGeom>
              <a:gradFill rotWithShape="0">
                <a:gsLst>
                  <a:gs pos="0">
                    <a:schemeClr val="accent1"/>
                  </a:gs>
                  <a:gs pos="100000">
                    <a:schemeClr val="accent1">
                      <a:gamma/>
                      <a:shade val="46275"/>
                      <a:invGamma/>
                    </a:schemeClr>
                  </a:gs>
                </a:gsLst>
                <a:lin ang="5400000" scaled="1"/>
              </a:gra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en-US">
                  <a:latin typeface="Arial" charset="0"/>
                </a:endParaRPr>
              </a:p>
            </p:txBody>
          </p:sp>
          <p:sp>
            <p:nvSpPr>
              <p:cNvPr id="29932" name="Line 103">
                <a:extLst>
                  <a:ext uri="{FF2B5EF4-FFF2-40B4-BE49-F238E27FC236}">
                    <a16:creationId xmlns:a16="http://schemas.microsoft.com/office/drawing/2014/main" id="{22BC96D3-ADC6-4A13-B1BD-69104B95D832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672" y="3386"/>
                <a:ext cx="0" cy="144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9933" name="Line 104">
                <a:extLst>
                  <a:ext uri="{FF2B5EF4-FFF2-40B4-BE49-F238E27FC236}">
                    <a16:creationId xmlns:a16="http://schemas.microsoft.com/office/drawing/2014/main" id="{04A75715-096F-45EE-827D-C547092857AA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293" y="3384"/>
                <a:ext cx="3" cy="149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29761" name="Group 105">
              <a:extLst>
                <a:ext uri="{FF2B5EF4-FFF2-40B4-BE49-F238E27FC236}">
                  <a16:creationId xmlns:a16="http://schemas.microsoft.com/office/drawing/2014/main" id="{0975EBD4-A1F5-4D1D-A855-0BB6CF6C2839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866" y="932"/>
              <a:ext cx="284" cy="172"/>
              <a:chOff x="669" y="3266"/>
              <a:chExt cx="629" cy="382"/>
            </a:xfrm>
          </p:grpSpPr>
          <p:sp>
            <p:nvSpPr>
              <p:cNvPr id="29924" name="Oval 106">
                <a:extLst>
                  <a:ext uri="{FF2B5EF4-FFF2-40B4-BE49-F238E27FC236}">
                    <a16:creationId xmlns:a16="http://schemas.microsoft.com/office/drawing/2014/main" id="{D29133D6-8FF4-4C9D-AFC5-BA62E397589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408"/>
                <a:ext cx="624" cy="240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29925" name="Rectangle 107">
                <a:extLst>
                  <a:ext uri="{FF2B5EF4-FFF2-40B4-BE49-F238E27FC236}">
                    <a16:creationId xmlns:a16="http://schemas.microsoft.com/office/drawing/2014/main" id="{A09CDB98-28EE-490B-8BF3-56A2EE696F3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391"/>
                <a:ext cx="626" cy="139"/>
              </a:xfrm>
              <a:prstGeom prst="rect">
                <a:avLst/>
              </a:prstGeom>
              <a:solidFill>
                <a:schemeClr val="accent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108652" name="Oval 108">
                <a:extLst>
                  <a:ext uri="{FF2B5EF4-FFF2-40B4-BE49-F238E27FC236}">
                    <a16:creationId xmlns:a16="http://schemas.microsoft.com/office/drawing/2014/main" id="{44F13195-61B8-48A8-B898-C7BFE9D3389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" y="3268"/>
                <a:ext cx="624" cy="240"/>
              </a:xfrm>
              <a:prstGeom prst="ellipse">
                <a:avLst/>
              </a:prstGeom>
              <a:gradFill rotWithShape="0">
                <a:gsLst>
                  <a:gs pos="0">
                    <a:schemeClr val="accent1"/>
                  </a:gs>
                  <a:gs pos="100000">
                    <a:schemeClr val="accent1">
                      <a:gamma/>
                      <a:shade val="46275"/>
                      <a:invGamma/>
                    </a:schemeClr>
                  </a:gs>
                </a:gsLst>
                <a:lin ang="5400000" scaled="1"/>
              </a:gra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en-US">
                  <a:latin typeface="Arial" charset="0"/>
                </a:endParaRPr>
              </a:p>
            </p:txBody>
          </p:sp>
          <p:sp>
            <p:nvSpPr>
              <p:cNvPr id="29927" name="Line 109">
                <a:extLst>
                  <a:ext uri="{FF2B5EF4-FFF2-40B4-BE49-F238E27FC236}">
                    <a16:creationId xmlns:a16="http://schemas.microsoft.com/office/drawing/2014/main" id="{4B8FDBC3-56BA-4D24-9525-DA5D882F69A6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672" y="3386"/>
                <a:ext cx="0" cy="144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9928" name="Line 110">
                <a:extLst>
                  <a:ext uri="{FF2B5EF4-FFF2-40B4-BE49-F238E27FC236}">
                    <a16:creationId xmlns:a16="http://schemas.microsoft.com/office/drawing/2014/main" id="{2C1AA18D-43B1-4C2E-A259-E1485D57FD67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293" y="3384"/>
                <a:ext cx="3" cy="149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29762" name="Group 111">
              <a:extLst>
                <a:ext uri="{FF2B5EF4-FFF2-40B4-BE49-F238E27FC236}">
                  <a16:creationId xmlns:a16="http://schemas.microsoft.com/office/drawing/2014/main" id="{1D70DF08-A7F7-413E-9F6F-0556B61A546D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4831" y="1669"/>
              <a:ext cx="284" cy="172"/>
              <a:chOff x="669" y="3266"/>
              <a:chExt cx="629" cy="382"/>
            </a:xfrm>
          </p:grpSpPr>
          <p:sp>
            <p:nvSpPr>
              <p:cNvPr id="29919" name="Oval 112">
                <a:extLst>
                  <a:ext uri="{FF2B5EF4-FFF2-40B4-BE49-F238E27FC236}">
                    <a16:creationId xmlns:a16="http://schemas.microsoft.com/office/drawing/2014/main" id="{43FBB2AA-2749-4794-BCC5-BC5D535932D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408"/>
                <a:ext cx="624" cy="240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29920" name="Rectangle 113">
                <a:extLst>
                  <a:ext uri="{FF2B5EF4-FFF2-40B4-BE49-F238E27FC236}">
                    <a16:creationId xmlns:a16="http://schemas.microsoft.com/office/drawing/2014/main" id="{D219F91D-604D-4ADD-AFB2-AA309DFB064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391"/>
                <a:ext cx="626" cy="139"/>
              </a:xfrm>
              <a:prstGeom prst="rect">
                <a:avLst/>
              </a:prstGeom>
              <a:solidFill>
                <a:schemeClr val="accent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108658" name="Oval 114">
                <a:extLst>
                  <a:ext uri="{FF2B5EF4-FFF2-40B4-BE49-F238E27FC236}">
                    <a16:creationId xmlns:a16="http://schemas.microsoft.com/office/drawing/2014/main" id="{2609B867-F7A5-4BCB-B466-A0675A4B725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" y="3268"/>
                <a:ext cx="624" cy="240"/>
              </a:xfrm>
              <a:prstGeom prst="ellipse">
                <a:avLst/>
              </a:prstGeom>
              <a:gradFill rotWithShape="0">
                <a:gsLst>
                  <a:gs pos="0">
                    <a:schemeClr val="accent1"/>
                  </a:gs>
                  <a:gs pos="100000">
                    <a:schemeClr val="accent1">
                      <a:gamma/>
                      <a:shade val="46275"/>
                      <a:invGamma/>
                    </a:schemeClr>
                  </a:gs>
                </a:gsLst>
                <a:lin ang="5400000" scaled="1"/>
              </a:gra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en-US">
                  <a:latin typeface="Arial" charset="0"/>
                </a:endParaRPr>
              </a:p>
            </p:txBody>
          </p:sp>
          <p:sp>
            <p:nvSpPr>
              <p:cNvPr id="29922" name="Line 115">
                <a:extLst>
                  <a:ext uri="{FF2B5EF4-FFF2-40B4-BE49-F238E27FC236}">
                    <a16:creationId xmlns:a16="http://schemas.microsoft.com/office/drawing/2014/main" id="{221DC751-1CCC-4BDF-A596-575E0411190F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672" y="3386"/>
                <a:ext cx="0" cy="144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9923" name="Line 116">
                <a:extLst>
                  <a:ext uri="{FF2B5EF4-FFF2-40B4-BE49-F238E27FC236}">
                    <a16:creationId xmlns:a16="http://schemas.microsoft.com/office/drawing/2014/main" id="{05312D58-CF54-4646-99A8-B05F4DC736BA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293" y="3384"/>
                <a:ext cx="3" cy="149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29763" name="Group 117">
              <a:extLst>
                <a:ext uri="{FF2B5EF4-FFF2-40B4-BE49-F238E27FC236}">
                  <a16:creationId xmlns:a16="http://schemas.microsoft.com/office/drawing/2014/main" id="{FC30ED2A-ED0B-44D7-9E81-1A495F12D9C9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4679" y="1414"/>
              <a:ext cx="283" cy="172"/>
              <a:chOff x="669" y="3266"/>
              <a:chExt cx="629" cy="382"/>
            </a:xfrm>
          </p:grpSpPr>
          <p:sp>
            <p:nvSpPr>
              <p:cNvPr id="29914" name="Oval 118">
                <a:extLst>
                  <a:ext uri="{FF2B5EF4-FFF2-40B4-BE49-F238E27FC236}">
                    <a16:creationId xmlns:a16="http://schemas.microsoft.com/office/drawing/2014/main" id="{5E03733A-AFFA-4EF9-A3FC-0FA530A2D1C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408"/>
                <a:ext cx="624" cy="240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29915" name="Rectangle 119">
                <a:extLst>
                  <a:ext uri="{FF2B5EF4-FFF2-40B4-BE49-F238E27FC236}">
                    <a16:creationId xmlns:a16="http://schemas.microsoft.com/office/drawing/2014/main" id="{F1FD4150-6AD8-4D92-A783-3C985A516CD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391"/>
                <a:ext cx="626" cy="139"/>
              </a:xfrm>
              <a:prstGeom prst="rect">
                <a:avLst/>
              </a:prstGeom>
              <a:solidFill>
                <a:schemeClr val="accent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108664" name="Oval 120">
                <a:extLst>
                  <a:ext uri="{FF2B5EF4-FFF2-40B4-BE49-F238E27FC236}">
                    <a16:creationId xmlns:a16="http://schemas.microsoft.com/office/drawing/2014/main" id="{20AEE408-FE26-4910-BFB9-E1A198128E2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" y="3264"/>
                <a:ext cx="622" cy="240"/>
              </a:xfrm>
              <a:prstGeom prst="ellipse">
                <a:avLst/>
              </a:prstGeom>
              <a:gradFill rotWithShape="0">
                <a:gsLst>
                  <a:gs pos="0">
                    <a:schemeClr val="accent1"/>
                  </a:gs>
                  <a:gs pos="100000">
                    <a:schemeClr val="accent1">
                      <a:gamma/>
                      <a:shade val="46275"/>
                      <a:invGamma/>
                    </a:schemeClr>
                  </a:gs>
                </a:gsLst>
                <a:lin ang="5400000" scaled="1"/>
              </a:gra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en-US">
                  <a:latin typeface="Arial" charset="0"/>
                </a:endParaRPr>
              </a:p>
            </p:txBody>
          </p:sp>
          <p:sp>
            <p:nvSpPr>
              <p:cNvPr id="29917" name="Line 121">
                <a:extLst>
                  <a:ext uri="{FF2B5EF4-FFF2-40B4-BE49-F238E27FC236}">
                    <a16:creationId xmlns:a16="http://schemas.microsoft.com/office/drawing/2014/main" id="{3FADB6E4-1DBA-4E4C-AF1A-D38E46E89401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672" y="3386"/>
                <a:ext cx="0" cy="144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9918" name="Line 122">
                <a:extLst>
                  <a:ext uri="{FF2B5EF4-FFF2-40B4-BE49-F238E27FC236}">
                    <a16:creationId xmlns:a16="http://schemas.microsoft.com/office/drawing/2014/main" id="{50851E0D-DBA2-4E8E-89C9-A8B0E72F033C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293" y="3384"/>
                <a:ext cx="3" cy="149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29764" name="Group 123">
              <a:extLst>
                <a:ext uri="{FF2B5EF4-FFF2-40B4-BE49-F238E27FC236}">
                  <a16:creationId xmlns:a16="http://schemas.microsoft.com/office/drawing/2014/main" id="{4B5F332B-38F4-41C7-8C25-E0314B7D53E7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4070" y="1160"/>
              <a:ext cx="283" cy="172"/>
              <a:chOff x="669" y="3266"/>
              <a:chExt cx="629" cy="382"/>
            </a:xfrm>
          </p:grpSpPr>
          <p:sp>
            <p:nvSpPr>
              <p:cNvPr id="29909" name="Oval 124">
                <a:extLst>
                  <a:ext uri="{FF2B5EF4-FFF2-40B4-BE49-F238E27FC236}">
                    <a16:creationId xmlns:a16="http://schemas.microsoft.com/office/drawing/2014/main" id="{18B77EF7-BCB8-43C7-BFAF-D94E97EA1A5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408"/>
                <a:ext cx="624" cy="240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29910" name="Rectangle 125">
                <a:extLst>
                  <a:ext uri="{FF2B5EF4-FFF2-40B4-BE49-F238E27FC236}">
                    <a16:creationId xmlns:a16="http://schemas.microsoft.com/office/drawing/2014/main" id="{9C8F1DD8-B4BD-4D30-9387-BEF6F2A48C9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391"/>
                <a:ext cx="626" cy="139"/>
              </a:xfrm>
              <a:prstGeom prst="rect">
                <a:avLst/>
              </a:prstGeom>
              <a:solidFill>
                <a:schemeClr val="accent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108670" name="Oval 126">
                <a:extLst>
                  <a:ext uri="{FF2B5EF4-FFF2-40B4-BE49-F238E27FC236}">
                    <a16:creationId xmlns:a16="http://schemas.microsoft.com/office/drawing/2014/main" id="{8D236340-DDC4-472E-BBED-2459ACD56BE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1" y="3266"/>
                <a:ext cx="619" cy="240"/>
              </a:xfrm>
              <a:prstGeom prst="ellipse">
                <a:avLst/>
              </a:prstGeom>
              <a:gradFill rotWithShape="0">
                <a:gsLst>
                  <a:gs pos="0">
                    <a:schemeClr val="accent1"/>
                  </a:gs>
                  <a:gs pos="100000">
                    <a:schemeClr val="accent1">
                      <a:gamma/>
                      <a:shade val="46275"/>
                      <a:invGamma/>
                    </a:schemeClr>
                  </a:gs>
                </a:gsLst>
                <a:lin ang="5400000" scaled="1"/>
              </a:gra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en-US">
                  <a:latin typeface="Arial" charset="0"/>
                </a:endParaRPr>
              </a:p>
            </p:txBody>
          </p:sp>
          <p:sp>
            <p:nvSpPr>
              <p:cNvPr id="29912" name="Line 127">
                <a:extLst>
                  <a:ext uri="{FF2B5EF4-FFF2-40B4-BE49-F238E27FC236}">
                    <a16:creationId xmlns:a16="http://schemas.microsoft.com/office/drawing/2014/main" id="{915F134E-69AB-4E43-A9A3-5ADF2AA83D9F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672" y="3386"/>
                <a:ext cx="0" cy="144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9913" name="Line 128">
                <a:extLst>
                  <a:ext uri="{FF2B5EF4-FFF2-40B4-BE49-F238E27FC236}">
                    <a16:creationId xmlns:a16="http://schemas.microsoft.com/office/drawing/2014/main" id="{406F5E53-3CE4-4B31-A83E-2A21E0166AF7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293" y="3384"/>
                <a:ext cx="3" cy="149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29765" name="Group 129">
              <a:extLst>
                <a:ext uri="{FF2B5EF4-FFF2-40B4-BE49-F238E27FC236}">
                  <a16:creationId xmlns:a16="http://schemas.microsoft.com/office/drawing/2014/main" id="{2063E388-F955-43C4-813F-DD9D98C80DF5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4324" y="1338"/>
              <a:ext cx="283" cy="172"/>
              <a:chOff x="669" y="3266"/>
              <a:chExt cx="629" cy="382"/>
            </a:xfrm>
          </p:grpSpPr>
          <p:sp>
            <p:nvSpPr>
              <p:cNvPr id="29904" name="Oval 130">
                <a:extLst>
                  <a:ext uri="{FF2B5EF4-FFF2-40B4-BE49-F238E27FC236}">
                    <a16:creationId xmlns:a16="http://schemas.microsoft.com/office/drawing/2014/main" id="{C0F1EF42-4E5A-471E-A85F-EE2C8280788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408"/>
                <a:ext cx="624" cy="240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29905" name="Rectangle 131">
                <a:extLst>
                  <a:ext uri="{FF2B5EF4-FFF2-40B4-BE49-F238E27FC236}">
                    <a16:creationId xmlns:a16="http://schemas.microsoft.com/office/drawing/2014/main" id="{F6C680EF-FFC5-490F-9487-5E8664A2CF4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391"/>
                <a:ext cx="626" cy="139"/>
              </a:xfrm>
              <a:prstGeom prst="rect">
                <a:avLst/>
              </a:prstGeom>
              <a:solidFill>
                <a:schemeClr val="accent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108676" name="Oval 132">
                <a:extLst>
                  <a:ext uri="{FF2B5EF4-FFF2-40B4-BE49-F238E27FC236}">
                    <a16:creationId xmlns:a16="http://schemas.microsoft.com/office/drawing/2014/main" id="{FBAC29F3-A884-4058-AB9D-FC1408EF130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7" y="3264"/>
                <a:ext cx="624" cy="240"/>
              </a:xfrm>
              <a:prstGeom prst="ellipse">
                <a:avLst/>
              </a:prstGeom>
              <a:gradFill rotWithShape="0">
                <a:gsLst>
                  <a:gs pos="0">
                    <a:schemeClr val="accent1"/>
                  </a:gs>
                  <a:gs pos="100000">
                    <a:schemeClr val="accent1">
                      <a:gamma/>
                      <a:shade val="46275"/>
                      <a:invGamma/>
                    </a:schemeClr>
                  </a:gs>
                </a:gsLst>
                <a:lin ang="5400000" scaled="1"/>
              </a:gra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en-US">
                  <a:latin typeface="Arial" charset="0"/>
                </a:endParaRPr>
              </a:p>
            </p:txBody>
          </p:sp>
          <p:sp>
            <p:nvSpPr>
              <p:cNvPr id="29907" name="Line 133">
                <a:extLst>
                  <a:ext uri="{FF2B5EF4-FFF2-40B4-BE49-F238E27FC236}">
                    <a16:creationId xmlns:a16="http://schemas.microsoft.com/office/drawing/2014/main" id="{CCB7065C-21A1-4F28-96F6-7B104FD806A2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672" y="3386"/>
                <a:ext cx="0" cy="144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9908" name="Line 134">
                <a:extLst>
                  <a:ext uri="{FF2B5EF4-FFF2-40B4-BE49-F238E27FC236}">
                    <a16:creationId xmlns:a16="http://schemas.microsoft.com/office/drawing/2014/main" id="{FE54F07A-1743-430C-9894-CDEB193A0668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293" y="3384"/>
                <a:ext cx="3" cy="149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29766" name="Group 135">
              <a:extLst>
                <a:ext uri="{FF2B5EF4-FFF2-40B4-BE49-F238E27FC236}">
                  <a16:creationId xmlns:a16="http://schemas.microsoft.com/office/drawing/2014/main" id="{63F726E7-5C4D-4FAF-BFB8-A2559547B4A7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638" y="728"/>
              <a:ext cx="260" cy="158"/>
              <a:chOff x="669" y="3266"/>
              <a:chExt cx="629" cy="382"/>
            </a:xfrm>
          </p:grpSpPr>
          <p:sp>
            <p:nvSpPr>
              <p:cNvPr id="29899" name="Oval 136">
                <a:extLst>
                  <a:ext uri="{FF2B5EF4-FFF2-40B4-BE49-F238E27FC236}">
                    <a16:creationId xmlns:a16="http://schemas.microsoft.com/office/drawing/2014/main" id="{F83C316C-69D8-4C54-A890-FE9B2D7AA9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408"/>
                <a:ext cx="624" cy="240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29900" name="Rectangle 137">
                <a:extLst>
                  <a:ext uri="{FF2B5EF4-FFF2-40B4-BE49-F238E27FC236}">
                    <a16:creationId xmlns:a16="http://schemas.microsoft.com/office/drawing/2014/main" id="{0D760DAB-5C9E-4766-9B86-705015BFCF4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391"/>
                <a:ext cx="626" cy="139"/>
              </a:xfrm>
              <a:prstGeom prst="rect">
                <a:avLst/>
              </a:prstGeom>
              <a:solidFill>
                <a:schemeClr val="accent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108682" name="Oval 138">
                <a:extLst>
                  <a:ext uri="{FF2B5EF4-FFF2-40B4-BE49-F238E27FC236}">
                    <a16:creationId xmlns:a16="http://schemas.microsoft.com/office/drawing/2014/main" id="{2D838B07-C5F5-49C9-B25E-68CCFCEEBF6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1" y="3266"/>
                <a:ext cx="623" cy="241"/>
              </a:xfrm>
              <a:prstGeom prst="ellipse">
                <a:avLst/>
              </a:prstGeom>
              <a:gradFill rotWithShape="0">
                <a:gsLst>
                  <a:gs pos="0">
                    <a:schemeClr val="accent1"/>
                  </a:gs>
                  <a:gs pos="100000">
                    <a:schemeClr val="accent1">
                      <a:gamma/>
                      <a:shade val="46275"/>
                      <a:invGamma/>
                    </a:schemeClr>
                  </a:gs>
                </a:gsLst>
                <a:lin ang="5400000" scaled="1"/>
              </a:gra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en-US">
                  <a:latin typeface="Arial" charset="0"/>
                </a:endParaRPr>
              </a:p>
            </p:txBody>
          </p:sp>
          <p:sp>
            <p:nvSpPr>
              <p:cNvPr id="29902" name="Line 139">
                <a:extLst>
                  <a:ext uri="{FF2B5EF4-FFF2-40B4-BE49-F238E27FC236}">
                    <a16:creationId xmlns:a16="http://schemas.microsoft.com/office/drawing/2014/main" id="{30F74F86-E7B7-471F-ABF8-078EC79CF849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672" y="3386"/>
                <a:ext cx="0" cy="144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9903" name="Line 140">
                <a:extLst>
                  <a:ext uri="{FF2B5EF4-FFF2-40B4-BE49-F238E27FC236}">
                    <a16:creationId xmlns:a16="http://schemas.microsoft.com/office/drawing/2014/main" id="{CDC99BC9-ECCF-457A-9B39-2D7D7CF5CC88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293" y="3384"/>
                <a:ext cx="3" cy="149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29767" name="Group 141">
              <a:extLst>
                <a:ext uri="{FF2B5EF4-FFF2-40B4-BE49-F238E27FC236}">
                  <a16:creationId xmlns:a16="http://schemas.microsoft.com/office/drawing/2014/main" id="{ED30BE67-063B-4EC3-82F5-9F2477C699F6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5035" y="1440"/>
              <a:ext cx="259" cy="158"/>
              <a:chOff x="669" y="3266"/>
              <a:chExt cx="629" cy="382"/>
            </a:xfrm>
          </p:grpSpPr>
          <p:sp>
            <p:nvSpPr>
              <p:cNvPr id="29894" name="Oval 142">
                <a:extLst>
                  <a:ext uri="{FF2B5EF4-FFF2-40B4-BE49-F238E27FC236}">
                    <a16:creationId xmlns:a16="http://schemas.microsoft.com/office/drawing/2014/main" id="{5D7821EC-1CC3-4A33-AF4F-E92BFEA777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408"/>
                <a:ext cx="624" cy="240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29895" name="Rectangle 143">
                <a:extLst>
                  <a:ext uri="{FF2B5EF4-FFF2-40B4-BE49-F238E27FC236}">
                    <a16:creationId xmlns:a16="http://schemas.microsoft.com/office/drawing/2014/main" id="{5ADAA978-57D4-49B2-B5BA-66AF74D184A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391"/>
                <a:ext cx="626" cy="139"/>
              </a:xfrm>
              <a:prstGeom prst="rect">
                <a:avLst/>
              </a:prstGeom>
              <a:solidFill>
                <a:schemeClr val="accent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108688" name="Oval 144">
                <a:extLst>
                  <a:ext uri="{FF2B5EF4-FFF2-40B4-BE49-F238E27FC236}">
                    <a16:creationId xmlns:a16="http://schemas.microsoft.com/office/drawing/2014/main" id="{00B78F96-FFB5-4767-8F34-9E02062F55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" y="3262"/>
                <a:ext cx="625" cy="242"/>
              </a:xfrm>
              <a:prstGeom prst="ellipse">
                <a:avLst/>
              </a:prstGeom>
              <a:gradFill rotWithShape="0">
                <a:gsLst>
                  <a:gs pos="0">
                    <a:schemeClr val="accent1"/>
                  </a:gs>
                  <a:gs pos="100000">
                    <a:schemeClr val="accent1">
                      <a:gamma/>
                      <a:shade val="46275"/>
                      <a:invGamma/>
                    </a:schemeClr>
                  </a:gs>
                </a:gsLst>
                <a:lin ang="5400000" scaled="1"/>
              </a:gra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en-US">
                  <a:latin typeface="Arial" charset="0"/>
                </a:endParaRPr>
              </a:p>
            </p:txBody>
          </p:sp>
          <p:sp>
            <p:nvSpPr>
              <p:cNvPr id="29897" name="Line 145">
                <a:extLst>
                  <a:ext uri="{FF2B5EF4-FFF2-40B4-BE49-F238E27FC236}">
                    <a16:creationId xmlns:a16="http://schemas.microsoft.com/office/drawing/2014/main" id="{CE412150-5B59-42D9-AA06-3EC37D15D7DE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672" y="3386"/>
                <a:ext cx="0" cy="144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9898" name="Line 146">
                <a:extLst>
                  <a:ext uri="{FF2B5EF4-FFF2-40B4-BE49-F238E27FC236}">
                    <a16:creationId xmlns:a16="http://schemas.microsoft.com/office/drawing/2014/main" id="{E1B71F8C-E4B0-4826-B8E4-BC2E00EAF3F5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293" y="3384"/>
                <a:ext cx="3" cy="149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29768" name="Group 147">
              <a:extLst>
                <a:ext uri="{FF2B5EF4-FFF2-40B4-BE49-F238E27FC236}">
                  <a16:creationId xmlns:a16="http://schemas.microsoft.com/office/drawing/2014/main" id="{BBE2F4D4-D5D5-4B4D-9331-91995FBA647B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4578" y="1160"/>
              <a:ext cx="259" cy="158"/>
              <a:chOff x="669" y="3266"/>
              <a:chExt cx="629" cy="382"/>
            </a:xfrm>
          </p:grpSpPr>
          <p:sp>
            <p:nvSpPr>
              <p:cNvPr id="29889" name="Oval 148">
                <a:extLst>
                  <a:ext uri="{FF2B5EF4-FFF2-40B4-BE49-F238E27FC236}">
                    <a16:creationId xmlns:a16="http://schemas.microsoft.com/office/drawing/2014/main" id="{14EBB869-507D-41F6-B679-B13F763E70C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408"/>
                <a:ext cx="624" cy="240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29890" name="Rectangle 149">
                <a:extLst>
                  <a:ext uri="{FF2B5EF4-FFF2-40B4-BE49-F238E27FC236}">
                    <a16:creationId xmlns:a16="http://schemas.microsoft.com/office/drawing/2014/main" id="{7ED1569A-4694-4115-B8B4-060B2E85A76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391"/>
                <a:ext cx="626" cy="139"/>
              </a:xfrm>
              <a:prstGeom prst="rect">
                <a:avLst/>
              </a:prstGeom>
              <a:solidFill>
                <a:schemeClr val="accent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108694" name="Oval 150">
                <a:extLst>
                  <a:ext uri="{FF2B5EF4-FFF2-40B4-BE49-F238E27FC236}">
                    <a16:creationId xmlns:a16="http://schemas.microsoft.com/office/drawing/2014/main" id="{46F31B44-5891-411E-BB4E-96EBD9A9009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7" y="3266"/>
                <a:ext cx="630" cy="241"/>
              </a:xfrm>
              <a:prstGeom prst="ellipse">
                <a:avLst/>
              </a:prstGeom>
              <a:gradFill rotWithShape="0">
                <a:gsLst>
                  <a:gs pos="0">
                    <a:schemeClr val="accent1"/>
                  </a:gs>
                  <a:gs pos="100000">
                    <a:schemeClr val="accent1">
                      <a:gamma/>
                      <a:shade val="46275"/>
                      <a:invGamma/>
                    </a:schemeClr>
                  </a:gs>
                </a:gsLst>
                <a:lin ang="5400000" scaled="1"/>
              </a:gra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en-US">
                  <a:latin typeface="Arial" charset="0"/>
                </a:endParaRPr>
              </a:p>
            </p:txBody>
          </p:sp>
          <p:sp>
            <p:nvSpPr>
              <p:cNvPr id="29892" name="Line 151">
                <a:extLst>
                  <a:ext uri="{FF2B5EF4-FFF2-40B4-BE49-F238E27FC236}">
                    <a16:creationId xmlns:a16="http://schemas.microsoft.com/office/drawing/2014/main" id="{27F33CE8-D82D-42E9-B88C-E2F82E90019C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672" y="3386"/>
                <a:ext cx="0" cy="144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9893" name="Line 152">
                <a:extLst>
                  <a:ext uri="{FF2B5EF4-FFF2-40B4-BE49-F238E27FC236}">
                    <a16:creationId xmlns:a16="http://schemas.microsoft.com/office/drawing/2014/main" id="{5DABCB92-209C-4702-A79F-583EF30844A5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293" y="3384"/>
                <a:ext cx="3" cy="149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29769" name="Group 153">
              <a:extLst>
                <a:ext uri="{FF2B5EF4-FFF2-40B4-BE49-F238E27FC236}">
                  <a16:creationId xmlns:a16="http://schemas.microsoft.com/office/drawing/2014/main" id="{8C6B6C71-4F81-4ABC-9068-944E8019FADB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4070" y="754"/>
              <a:ext cx="259" cy="158"/>
              <a:chOff x="669" y="3266"/>
              <a:chExt cx="629" cy="382"/>
            </a:xfrm>
          </p:grpSpPr>
          <p:sp>
            <p:nvSpPr>
              <p:cNvPr id="29884" name="Oval 154">
                <a:extLst>
                  <a:ext uri="{FF2B5EF4-FFF2-40B4-BE49-F238E27FC236}">
                    <a16:creationId xmlns:a16="http://schemas.microsoft.com/office/drawing/2014/main" id="{DD5053D9-09B5-4696-ABF8-F7FC5167D44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408"/>
                <a:ext cx="624" cy="240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29885" name="Rectangle 155">
                <a:extLst>
                  <a:ext uri="{FF2B5EF4-FFF2-40B4-BE49-F238E27FC236}">
                    <a16:creationId xmlns:a16="http://schemas.microsoft.com/office/drawing/2014/main" id="{D314D9A8-DC50-4A91-BC47-832B9E8A77F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391"/>
                <a:ext cx="626" cy="139"/>
              </a:xfrm>
              <a:prstGeom prst="rect">
                <a:avLst/>
              </a:prstGeom>
              <a:solidFill>
                <a:schemeClr val="accent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108700" name="Oval 156">
                <a:extLst>
                  <a:ext uri="{FF2B5EF4-FFF2-40B4-BE49-F238E27FC236}">
                    <a16:creationId xmlns:a16="http://schemas.microsoft.com/office/drawing/2014/main" id="{D362233B-8E98-4D56-8E63-BBF82B26B33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1" y="3267"/>
                <a:ext cx="624" cy="241"/>
              </a:xfrm>
              <a:prstGeom prst="ellipse">
                <a:avLst/>
              </a:prstGeom>
              <a:gradFill rotWithShape="0">
                <a:gsLst>
                  <a:gs pos="0">
                    <a:schemeClr val="accent1"/>
                  </a:gs>
                  <a:gs pos="100000">
                    <a:schemeClr val="accent1">
                      <a:gamma/>
                      <a:shade val="46275"/>
                      <a:invGamma/>
                    </a:schemeClr>
                  </a:gs>
                </a:gsLst>
                <a:lin ang="5400000" scaled="1"/>
              </a:gra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en-US">
                  <a:latin typeface="Arial" charset="0"/>
                </a:endParaRPr>
              </a:p>
            </p:txBody>
          </p:sp>
          <p:sp>
            <p:nvSpPr>
              <p:cNvPr id="29887" name="Line 157">
                <a:extLst>
                  <a:ext uri="{FF2B5EF4-FFF2-40B4-BE49-F238E27FC236}">
                    <a16:creationId xmlns:a16="http://schemas.microsoft.com/office/drawing/2014/main" id="{8C5D9065-A8FA-42A0-91A4-B8718D402609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672" y="3386"/>
                <a:ext cx="0" cy="144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9888" name="Line 158">
                <a:extLst>
                  <a:ext uri="{FF2B5EF4-FFF2-40B4-BE49-F238E27FC236}">
                    <a16:creationId xmlns:a16="http://schemas.microsoft.com/office/drawing/2014/main" id="{FFCB3E51-51CB-4256-9584-547FEB51F1CC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293" y="3384"/>
                <a:ext cx="3" cy="149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29770" name="Group 159">
              <a:extLst>
                <a:ext uri="{FF2B5EF4-FFF2-40B4-BE49-F238E27FC236}">
                  <a16:creationId xmlns:a16="http://schemas.microsoft.com/office/drawing/2014/main" id="{F9B56969-70AD-4D4F-9495-0DBD234747BD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4298" y="1008"/>
              <a:ext cx="260" cy="158"/>
              <a:chOff x="669" y="3266"/>
              <a:chExt cx="629" cy="382"/>
            </a:xfrm>
          </p:grpSpPr>
          <p:sp>
            <p:nvSpPr>
              <p:cNvPr id="29879" name="Oval 160">
                <a:extLst>
                  <a:ext uri="{FF2B5EF4-FFF2-40B4-BE49-F238E27FC236}">
                    <a16:creationId xmlns:a16="http://schemas.microsoft.com/office/drawing/2014/main" id="{E4EDE8BF-28B1-4572-8491-11F8CDAB013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408"/>
                <a:ext cx="624" cy="240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29880" name="Rectangle 161">
                <a:extLst>
                  <a:ext uri="{FF2B5EF4-FFF2-40B4-BE49-F238E27FC236}">
                    <a16:creationId xmlns:a16="http://schemas.microsoft.com/office/drawing/2014/main" id="{5BBD6B1E-4C47-4497-8A2A-6097AB89889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391"/>
                <a:ext cx="626" cy="139"/>
              </a:xfrm>
              <a:prstGeom prst="rect">
                <a:avLst/>
              </a:prstGeom>
              <a:solidFill>
                <a:schemeClr val="accent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108706" name="Oval 162">
                <a:extLst>
                  <a:ext uri="{FF2B5EF4-FFF2-40B4-BE49-F238E27FC236}">
                    <a16:creationId xmlns:a16="http://schemas.microsoft.com/office/drawing/2014/main" id="{223DA0DF-527C-49B0-9776-F4D348D7F1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" y="3268"/>
                <a:ext cx="624" cy="241"/>
              </a:xfrm>
              <a:prstGeom prst="ellipse">
                <a:avLst/>
              </a:prstGeom>
              <a:gradFill rotWithShape="0">
                <a:gsLst>
                  <a:gs pos="0">
                    <a:schemeClr val="accent1"/>
                  </a:gs>
                  <a:gs pos="100000">
                    <a:schemeClr val="accent1">
                      <a:gamma/>
                      <a:shade val="46275"/>
                      <a:invGamma/>
                    </a:schemeClr>
                  </a:gs>
                </a:gsLst>
                <a:lin ang="5400000" scaled="1"/>
              </a:gra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en-US">
                  <a:latin typeface="Arial" charset="0"/>
                </a:endParaRPr>
              </a:p>
            </p:txBody>
          </p:sp>
          <p:sp>
            <p:nvSpPr>
              <p:cNvPr id="29882" name="Line 163">
                <a:extLst>
                  <a:ext uri="{FF2B5EF4-FFF2-40B4-BE49-F238E27FC236}">
                    <a16:creationId xmlns:a16="http://schemas.microsoft.com/office/drawing/2014/main" id="{AC9BB23E-38B6-4236-82BB-635FC22E5B98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672" y="3386"/>
                <a:ext cx="0" cy="144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9883" name="Line 164">
                <a:extLst>
                  <a:ext uri="{FF2B5EF4-FFF2-40B4-BE49-F238E27FC236}">
                    <a16:creationId xmlns:a16="http://schemas.microsoft.com/office/drawing/2014/main" id="{069D8AE7-DD47-4EF2-8418-D0AD7475866D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293" y="3384"/>
                <a:ext cx="3" cy="149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29771" name="Group 165">
              <a:extLst>
                <a:ext uri="{FF2B5EF4-FFF2-40B4-BE49-F238E27FC236}">
                  <a16:creationId xmlns:a16="http://schemas.microsoft.com/office/drawing/2014/main" id="{A7B29684-BB62-49DA-9F26-D344895C651A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5111" y="1872"/>
              <a:ext cx="260" cy="158"/>
              <a:chOff x="669" y="3266"/>
              <a:chExt cx="629" cy="382"/>
            </a:xfrm>
          </p:grpSpPr>
          <p:sp>
            <p:nvSpPr>
              <p:cNvPr id="29874" name="Oval 166">
                <a:extLst>
                  <a:ext uri="{FF2B5EF4-FFF2-40B4-BE49-F238E27FC236}">
                    <a16:creationId xmlns:a16="http://schemas.microsoft.com/office/drawing/2014/main" id="{EED201B5-AC48-4865-A507-1FBDF540371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408"/>
                <a:ext cx="624" cy="240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29875" name="Rectangle 167">
                <a:extLst>
                  <a:ext uri="{FF2B5EF4-FFF2-40B4-BE49-F238E27FC236}">
                    <a16:creationId xmlns:a16="http://schemas.microsoft.com/office/drawing/2014/main" id="{1D1BCA91-8C75-4DDD-9C5A-8D1D0D7B86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391"/>
                <a:ext cx="626" cy="139"/>
              </a:xfrm>
              <a:prstGeom prst="rect">
                <a:avLst/>
              </a:prstGeom>
              <a:solidFill>
                <a:schemeClr val="accent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108712" name="Oval 168">
                <a:extLst>
                  <a:ext uri="{FF2B5EF4-FFF2-40B4-BE49-F238E27FC236}">
                    <a16:creationId xmlns:a16="http://schemas.microsoft.com/office/drawing/2014/main" id="{9612D713-7907-4021-902F-055CD62535E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" y="3266"/>
                <a:ext cx="626" cy="241"/>
              </a:xfrm>
              <a:prstGeom prst="ellipse">
                <a:avLst/>
              </a:prstGeom>
              <a:gradFill rotWithShape="0">
                <a:gsLst>
                  <a:gs pos="0">
                    <a:schemeClr val="accent1"/>
                  </a:gs>
                  <a:gs pos="100000">
                    <a:schemeClr val="accent1">
                      <a:gamma/>
                      <a:shade val="46275"/>
                      <a:invGamma/>
                    </a:schemeClr>
                  </a:gs>
                </a:gsLst>
                <a:lin ang="5400000" scaled="1"/>
              </a:gra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en-US">
                  <a:latin typeface="Arial" charset="0"/>
                </a:endParaRPr>
              </a:p>
            </p:txBody>
          </p:sp>
          <p:sp>
            <p:nvSpPr>
              <p:cNvPr id="29877" name="Line 169">
                <a:extLst>
                  <a:ext uri="{FF2B5EF4-FFF2-40B4-BE49-F238E27FC236}">
                    <a16:creationId xmlns:a16="http://schemas.microsoft.com/office/drawing/2014/main" id="{468D341B-F25D-4F80-861A-AEF111B605D3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672" y="3386"/>
                <a:ext cx="0" cy="144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9878" name="Line 170">
                <a:extLst>
                  <a:ext uri="{FF2B5EF4-FFF2-40B4-BE49-F238E27FC236}">
                    <a16:creationId xmlns:a16="http://schemas.microsoft.com/office/drawing/2014/main" id="{F8A0490A-4177-4757-B3DF-8340D1C476CA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293" y="3384"/>
                <a:ext cx="3" cy="149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29772" name="Group 171">
              <a:extLst>
                <a:ext uri="{FF2B5EF4-FFF2-40B4-BE49-F238E27FC236}">
                  <a16:creationId xmlns:a16="http://schemas.microsoft.com/office/drawing/2014/main" id="{3D1211CB-6153-48A0-9F92-83B15503144A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5187" y="1618"/>
              <a:ext cx="260" cy="157"/>
              <a:chOff x="669" y="3266"/>
              <a:chExt cx="629" cy="382"/>
            </a:xfrm>
          </p:grpSpPr>
          <p:sp>
            <p:nvSpPr>
              <p:cNvPr id="29869" name="Oval 172">
                <a:extLst>
                  <a:ext uri="{FF2B5EF4-FFF2-40B4-BE49-F238E27FC236}">
                    <a16:creationId xmlns:a16="http://schemas.microsoft.com/office/drawing/2014/main" id="{DCFEF6E6-BA39-4D36-A164-3D6F9C5B8AE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408"/>
                <a:ext cx="624" cy="240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29870" name="Rectangle 173">
                <a:extLst>
                  <a:ext uri="{FF2B5EF4-FFF2-40B4-BE49-F238E27FC236}">
                    <a16:creationId xmlns:a16="http://schemas.microsoft.com/office/drawing/2014/main" id="{FDAF2530-5EB5-4D69-991A-C74F6E989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391"/>
                <a:ext cx="626" cy="139"/>
              </a:xfrm>
              <a:prstGeom prst="rect">
                <a:avLst/>
              </a:prstGeom>
              <a:solidFill>
                <a:schemeClr val="accent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108718" name="Oval 174">
                <a:extLst>
                  <a:ext uri="{FF2B5EF4-FFF2-40B4-BE49-F238E27FC236}">
                    <a16:creationId xmlns:a16="http://schemas.microsoft.com/office/drawing/2014/main" id="{3C99F0D2-0970-46C7-B844-83E33B96086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" y="3268"/>
                <a:ext cx="626" cy="237"/>
              </a:xfrm>
              <a:prstGeom prst="ellipse">
                <a:avLst/>
              </a:prstGeom>
              <a:gradFill rotWithShape="0">
                <a:gsLst>
                  <a:gs pos="0">
                    <a:schemeClr val="accent1"/>
                  </a:gs>
                  <a:gs pos="100000">
                    <a:schemeClr val="accent1">
                      <a:gamma/>
                      <a:shade val="46275"/>
                      <a:invGamma/>
                    </a:schemeClr>
                  </a:gs>
                </a:gsLst>
                <a:lin ang="5400000" scaled="1"/>
              </a:gra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en-US">
                  <a:latin typeface="Arial" charset="0"/>
                </a:endParaRPr>
              </a:p>
            </p:txBody>
          </p:sp>
          <p:sp>
            <p:nvSpPr>
              <p:cNvPr id="29872" name="Line 175">
                <a:extLst>
                  <a:ext uri="{FF2B5EF4-FFF2-40B4-BE49-F238E27FC236}">
                    <a16:creationId xmlns:a16="http://schemas.microsoft.com/office/drawing/2014/main" id="{76520DC1-4129-4D8A-BE20-22DBD9043EBA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672" y="3386"/>
                <a:ext cx="0" cy="144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9873" name="Line 176">
                <a:extLst>
                  <a:ext uri="{FF2B5EF4-FFF2-40B4-BE49-F238E27FC236}">
                    <a16:creationId xmlns:a16="http://schemas.microsoft.com/office/drawing/2014/main" id="{46D1A57B-E6B0-4960-9338-D531D21FC474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293" y="3384"/>
                <a:ext cx="3" cy="149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29773" name="Group 177">
              <a:extLst>
                <a:ext uri="{FF2B5EF4-FFF2-40B4-BE49-F238E27FC236}">
                  <a16:creationId xmlns:a16="http://schemas.microsoft.com/office/drawing/2014/main" id="{3501AC02-CA39-42AE-BFB5-ED4F9464C91F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4933" y="1160"/>
              <a:ext cx="260" cy="158"/>
              <a:chOff x="669" y="3266"/>
              <a:chExt cx="629" cy="382"/>
            </a:xfrm>
          </p:grpSpPr>
          <p:sp>
            <p:nvSpPr>
              <p:cNvPr id="29864" name="Oval 178">
                <a:extLst>
                  <a:ext uri="{FF2B5EF4-FFF2-40B4-BE49-F238E27FC236}">
                    <a16:creationId xmlns:a16="http://schemas.microsoft.com/office/drawing/2014/main" id="{0662BD13-E194-47D7-9229-BC7A1574F28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408"/>
                <a:ext cx="624" cy="240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29865" name="Rectangle 179">
                <a:extLst>
                  <a:ext uri="{FF2B5EF4-FFF2-40B4-BE49-F238E27FC236}">
                    <a16:creationId xmlns:a16="http://schemas.microsoft.com/office/drawing/2014/main" id="{C8DF78E0-A61C-465C-A3DA-B5C294B755F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391"/>
                <a:ext cx="626" cy="139"/>
              </a:xfrm>
              <a:prstGeom prst="rect">
                <a:avLst/>
              </a:prstGeom>
              <a:solidFill>
                <a:schemeClr val="accent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108724" name="Oval 180">
                <a:extLst>
                  <a:ext uri="{FF2B5EF4-FFF2-40B4-BE49-F238E27FC236}">
                    <a16:creationId xmlns:a16="http://schemas.microsoft.com/office/drawing/2014/main" id="{F0DDD6D6-4346-4667-9069-F14796975ED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1" y="3266"/>
                <a:ext cx="624" cy="241"/>
              </a:xfrm>
              <a:prstGeom prst="ellipse">
                <a:avLst/>
              </a:prstGeom>
              <a:gradFill rotWithShape="0">
                <a:gsLst>
                  <a:gs pos="0">
                    <a:schemeClr val="accent1"/>
                  </a:gs>
                  <a:gs pos="100000">
                    <a:schemeClr val="accent1">
                      <a:gamma/>
                      <a:shade val="46275"/>
                      <a:invGamma/>
                    </a:schemeClr>
                  </a:gs>
                </a:gsLst>
                <a:lin ang="5400000" scaled="1"/>
              </a:gra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en-US">
                  <a:latin typeface="Arial" charset="0"/>
                </a:endParaRPr>
              </a:p>
            </p:txBody>
          </p:sp>
          <p:sp>
            <p:nvSpPr>
              <p:cNvPr id="29867" name="Line 181">
                <a:extLst>
                  <a:ext uri="{FF2B5EF4-FFF2-40B4-BE49-F238E27FC236}">
                    <a16:creationId xmlns:a16="http://schemas.microsoft.com/office/drawing/2014/main" id="{9E9D2424-54AF-4A87-90E0-2E81AE487CBF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672" y="3386"/>
                <a:ext cx="0" cy="144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9868" name="Line 182">
                <a:extLst>
                  <a:ext uri="{FF2B5EF4-FFF2-40B4-BE49-F238E27FC236}">
                    <a16:creationId xmlns:a16="http://schemas.microsoft.com/office/drawing/2014/main" id="{2D8E8719-5E5C-44A9-B6C4-AD336631A436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293" y="3384"/>
                <a:ext cx="3" cy="149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29774" name="Group 183">
              <a:extLst>
                <a:ext uri="{FF2B5EF4-FFF2-40B4-BE49-F238E27FC236}">
                  <a16:creationId xmlns:a16="http://schemas.microsoft.com/office/drawing/2014/main" id="{695BB279-3A3D-410A-B490-2040CF72FF37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4603" y="932"/>
              <a:ext cx="260" cy="157"/>
              <a:chOff x="669" y="3266"/>
              <a:chExt cx="629" cy="382"/>
            </a:xfrm>
          </p:grpSpPr>
          <p:sp>
            <p:nvSpPr>
              <p:cNvPr id="29859" name="Oval 184">
                <a:extLst>
                  <a:ext uri="{FF2B5EF4-FFF2-40B4-BE49-F238E27FC236}">
                    <a16:creationId xmlns:a16="http://schemas.microsoft.com/office/drawing/2014/main" id="{A3A2EE79-9C9A-48A8-B369-1896C1120D3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408"/>
                <a:ext cx="624" cy="240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29860" name="Rectangle 185">
                <a:extLst>
                  <a:ext uri="{FF2B5EF4-FFF2-40B4-BE49-F238E27FC236}">
                    <a16:creationId xmlns:a16="http://schemas.microsoft.com/office/drawing/2014/main" id="{A5A21EF5-0BC8-4917-BEE3-1123AC9A06A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391"/>
                <a:ext cx="626" cy="139"/>
              </a:xfrm>
              <a:prstGeom prst="rect">
                <a:avLst/>
              </a:prstGeom>
              <a:solidFill>
                <a:schemeClr val="accent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108730" name="Oval 186">
                <a:extLst>
                  <a:ext uri="{FF2B5EF4-FFF2-40B4-BE49-F238E27FC236}">
                    <a16:creationId xmlns:a16="http://schemas.microsoft.com/office/drawing/2014/main" id="{38742D7E-72C8-400F-BD7A-1D20BAA1DF8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" y="3270"/>
                <a:ext cx="626" cy="235"/>
              </a:xfrm>
              <a:prstGeom prst="ellipse">
                <a:avLst/>
              </a:prstGeom>
              <a:gradFill rotWithShape="0">
                <a:gsLst>
                  <a:gs pos="0">
                    <a:schemeClr val="accent1"/>
                  </a:gs>
                  <a:gs pos="100000">
                    <a:schemeClr val="accent1">
                      <a:gamma/>
                      <a:shade val="46275"/>
                      <a:invGamma/>
                    </a:schemeClr>
                  </a:gs>
                </a:gsLst>
                <a:lin ang="5400000" scaled="1"/>
              </a:gra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en-US">
                  <a:latin typeface="Arial" charset="0"/>
                </a:endParaRPr>
              </a:p>
            </p:txBody>
          </p:sp>
          <p:sp>
            <p:nvSpPr>
              <p:cNvPr id="29862" name="Line 187">
                <a:extLst>
                  <a:ext uri="{FF2B5EF4-FFF2-40B4-BE49-F238E27FC236}">
                    <a16:creationId xmlns:a16="http://schemas.microsoft.com/office/drawing/2014/main" id="{5554FB56-F065-4049-AE93-E2FCD04CF8E2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672" y="3386"/>
                <a:ext cx="0" cy="144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9863" name="Line 188">
                <a:extLst>
                  <a:ext uri="{FF2B5EF4-FFF2-40B4-BE49-F238E27FC236}">
                    <a16:creationId xmlns:a16="http://schemas.microsoft.com/office/drawing/2014/main" id="{CDE31132-58BB-4A41-8A19-CF7FB6612F08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293" y="3384"/>
                <a:ext cx="3" cy="149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29775" name="Group 189">
              <a:extLst>
                <a:ext uri="{FF2B5EF4-FFF2-40B4-BE49-F238E27FC236}">
                  <a16:creationId xmlns:a16="http://schemas.microsoft.com/office/drawing/2014/main" id="{C2CC94CB-7425-418B-AC6F-CAB7E66BEEF5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4400" y="805"/>
              <a:ext cx="260" cy="157"/>
              <a:chOff x="669" y="3266"/>
              <a:chExt cx="629" cy="382"/>
            </a:xfrm>
          </p:grpSpPr>
          <p:sp>
            <p:nvSpPr>
              <p:cNvPr id="29854" name="Oval 190">
                <a:extLst>
                  <a:ext uri="{FF2B5EF4-FFF2-40B4-BE49-F238E27FC236}">
                    <a16:creationId xmlns:a16="http://schemas.microsoft.com/office/drawing/2014/main" id="{DFDB3C3C-4572-485C-9BC9-CE679A2674B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408"/>
                <a:ext cx="624" cy="240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29855" name="Rectangle 191">
                <a:extLst>
                  <a:ext uri="{FF2B5EF4-FFF2-40B4-BE49-F238E27FC236}">
                    <a16:creationId xmlns:a16="http://schemas.microsoft.com/office/drawing/2014/main" id="{3799DD1E-2E1C-439F-9009-632249D089D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391"/>
                <a:ext cx="626" cy="139"/>
              </a:xfrm>
              <a:prstGeom prst="rect">
                <a:avLst/>
              </a:prstGeom>
              <a:solidFill>
                <a:schemeClr val="accent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108736" name="Oval 192">
                <a:extLst>
                  <a:ext uri="{FF2B5EF4-FFF2-40B4-BE49-F238E27FC236}">
                    <a16:creationId xmlns:a16="http://schemas.microsoft.com/office/drawing/2014/main" id="{B35398DD-E38A-4F46-B3A7-C8ECE9686D2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0" y="3260"/>
                <a:ext cx="623" cy="246"/>
              </a:xfrm>
              <a:prstGeom prst="ellipse">
                <a:avLst/>
              </a:prstGeom>
              <a:gradFill rotWithShape="0">
                <a:gsLst>
                  <a:gs pos="0">
                    <a:schemeClr val="accent1"/>
                  </a:gs>
                  <a:gs pos="100000">
                    <a:schemeClr val="accent1">
                      <a:gamma/>
                      <a:shade val="46275"/>
                      <a:invGamma/>
                    </a:schemeClr>
                  </a:gs>
                </a:gsLst>
                <a:lin ang="5400000" scaled="1"/>
              </a:gra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en-US">
                  <a:latin typeface="Arial" charset="0"/>
                </a:endParaRPr>
              </a:p>
            </p:txBody>
          </p:sp>
          <p:sp>
            <p:nvSpPr>
              <p:cNvPr id="29857" name="Line 193">
                <a:extLst>
                  <a:ext uri="{FF2B5EF4-FFF2-40B4-BE49-F238E27FC236}">
                    <a16:creationId xmlns:a16="http://schemas.microsoft.com/office/drawing/2014/main" id="{A581BA46-232A-40D6-8A81-674DBA60A020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672" y="3386"/>
                <a:ext cx="0" cy="144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9858" name="Line 194">
                <a:extLst>
                  <a:ext uri="{FF2B5EF4-FFF2-40B4-BE49-F238E27FC236}">
                    <a16:creationId xmlns:a16="http://schemas.microsoft.com/office/drawing/2014/main" id="{5823EB58-548B-4ABC-848A-309DD94FD02A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293" y="3384"/>
                <a:ext cx="3" cy="149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29776" name="Group 195">
              <a:extLst>
                <a:ext uri="{FF2B5EF4-FFF2-40B4-BE49-F238E27FC236}">
                  <a16:creationId xmlns:a16="http://schemas.microsoft.com/office/drawing/2014/main" id="{D1449D0B-3608-4715-9AAA-294BA23CE0E0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5390" y="1465"/>
              <a:ext cx="217" cy="132"/>
              <a:chOff x="669" y="3266"/>
              <a:chExt cx="629" cy="382"/>
            </a:xfrm>
          </p:grpSpPr>
          <p:sp>
            <p:nvSpPr>
              <p:cNvPr id="29849" name="Oval 196">
                <a:extLst>
                  <a:ext uri="{FF2B5EF4-FFF2-40B4-BE49-F238E27FC236}">
                    <a16:creationId xmlns:a16="http://schemas.microsoft.com/office/drawing/2014/main" id="{21CA0B71-44E1-413A-A402-15D00FFD0AD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408"/>
                <a:ext cx="624" cy="240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29850" name="Rectangle 197">
                <a:extLst>
                  <a:ext uri="{FF2B5EF4-FFF2-40B4-BE49-F238E27FC236}">
                    <a16:creationId xmlns:a16="http://schemas.microsoft.com/office/drawing/2014/main" id="{3FF4BCEC-845B-430C-9DF7-74FCC6D35E0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391"/>
                <a:ext cx="626" cy="139"/>
              </a:xfrm>
              <a:prstGeom prst="rect">
                <a:avLst/>
              </a:prstGeom>
              <a:solidFill>
                <a:schemeClr val="accent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108742" name="Oval 198">
                <a:extLst>
                  <a:ext uri="{FF2B5EF4-FFF2-40B4-BE49-F238E27FC236}">
                    <a16:creationId xmlns:a16="http://schemas.microsoft.com/office/drawing/2014/main" id="{F48EFB10-FE31-42AF-8016-7A4173B502E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1" y="3265"/>
                <a:ext cx="603" cy="240"/>
              </a:xfrm>
              <a:prstGeom prst="ellipse">
                <a:avLst/>
              </a:prstGeom>
              <a:gradFill rotWithShape="0">
                <a:gsLst>
                  <a:gs pos="0">
                    <a:schemeClr val="accent1"/>
                  </a:gs>
                  <a:gs pos="100000">
                    <a:schemeClr val="accent1">
                      <a:gamma/>
                      <a:shade val="46275"/>
                      <a:invGamma/>
                    </a:schemeClr>
                  </a:gs>
                </a:gsLst>
                <a:lin ang="5400000" scaled="1"/>
              </a:gra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en-US">
                  <a:latin typeface="Arial" charset="0"/>
                </a:endParaRPr>
              </a:p>
            </p:txBody>
          </p:sp>
          <p:sp>
            <p:nvSpPr>
              <p:cNvPr id="29852" name="Line 199">
                <a:extLst>
                  <a:ext uri="{FF2B5EF4-FFF2-40B4-BE49-F238E27FC236}">
                    <a16:creationId xmlns:a16="http://schemas.microsoft.com/office/drawing/2014/main" id="{09E8CE38-CFC2-43C0-99F7-C90F31543199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672" y="3386"/>
                <a:ext cx="0" cy="144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9853" name="Line 200">
                <a:extLst>
                  <a:ext uri="{FF2B5EF4-FFF2-40B4-BE49-F238E27FC236}">
                    <a16:creationId xmlns:a16="http://schemas.microsoft.com/office/drawing/2014/main" id="{A6632324-C219-47AE-B63B-C2D3957170E2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293" y="3384"/>
                <a:ext cx="3" cy="149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29777" name="Group 201">
              <a:extLst>
                <a:ext uri="{FF2B5EF4-FFF2-40B4-BE49-F238E27FC236}">
                  <a16:creationId xmlns:a16="http://schemas.microsoft.com/office/drawing/2014/main" id="{ACA493F1-643B-4888-8972-B66F92F330AE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5416" y="1821"/>
              <a:ext cx="216" cy="131"/>
              <a:chOff x="669" y="3266"/>
              <a:chExt cx="629" cy="382"/>
            </a:xfrm>
          </p:grpSpPr>
          <p:sp>
            <p:nvSpPr>
              <p:cNvPr id="29844" name="Oval 202">
                <a:extLst>
                  <a:ext uri="{FF2B5EF4-FFF2-40B4-BE49-F238E27FC236}">
                    <a16:creationId xmlns:a16="http://schemas.microsoft.com/office/drawing/2014/main" id="{57C1F5BD-3732-46D9-9644-D05B278EEE7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408"/>
                <a:ext cx="624" cy="240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29845" name="Rectangle 203">
                <a:extLst>
                  <a:ext uri="{FF2B5EF4-FFF2-40B4-BE49-F238E27FC236}">
                    <a16:creationId xmlns:a16="http://schemas.microsoft.com/office/drawing/2014/main" id="{FC4AD6BB-2C68-4EE3-AEB4-FC1FC23F411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391"/>
                <a:ext cx="626" cy="139"/>
              </a:xfrm>
              <a:prstGeom prst="rect">
                <a:avLst/>
              </a:prstGeom>
              <a:solidFill>
                <a:schemeClr val="accent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108748" name="Oval 204">
                <a:extLst>
                  <a:ext uri="{FF2B5EF4-FFF2-40B4-BE49-F238E27FC236}">
                    <a16:creationId xmlns:a16="http://schemas.microsoft.com/office/drawing/2014/main" id="{36F80484-A688-47A3-8E02-D5997EB8F36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5" y="3264"/>
                <a:ext cx="627" cy="244"/>
              </a:xfrm>
              <a:prstGeom prst="ellipse">
                <a:avLst/>
              </a:prstGeom>
              <a:gradFill rotWithShape="0">
                <a:gsLst>
                  <a:gs pos="0">
                    <a:schemeClr val="accent1"/>
                  </a:gs>
                  <a:gs pos="100000">
                    <a:schemeClr val="accent1">
                      <a:gamma/>
                      <a:shade val="46275"/>
                      <a:invGamma/>
                    </a:schemeClr>
                  </a:gs>
                </a:gsLst>
                <a:lin ang="5400000" scaled="1"/>
              </a:gra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en-US">
                  <a:latin typeface="Arial" charset="0"/>
                </a:endParaRPr>
              </a:p>
            </p:txBody>
          </p:sp>
          <p:sp>
            <p:nvSpPr>
              <p:cNvPr id="29847" name="Line 205">
                <a:extLst>
                  <a:ext uri="{FF2B5EF4-FFF2-40B4-BE49-F238E27FC236}">
                    <a16:creationId xmlns:a16="http://schemas.microsoft.com/office/drawing/2014/main" id="{315583CB-0479-474A-814A-626606855402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672" y="3386"/>
                <a:ext cx="0" cy="144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9848" name="Line 206">
                <a:extLst>
                  <a:ext uri="{FF2B5EF4-FFF2-40B4-BE49-F238E27FC236}">
                    <a16:creationId xmlns:a16="http://schemas.microsoft.com/office/drawing/2014/main" id="{C34564A2-C887-438B-85CE-7D5800203CFE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293" y="3384"/>
                <a:ext cx="3" cy="149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29778" name="Group 207">
              <a:extLst>
                <a:ext uri="{FF2B5EF4-FFF2-40B4-BE49-F238E27FC236}">
                  <a16:creationId xmlns:a16="http://schemas.microsoft.com/office/drawing/2014/main" id="{8E19B1A1-6495-4477-8DF9-22052255C9AF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5263" y="1237"/>
              <a:ext cx="217" cy="131"/>
              <a:chOff x="669" y="3266"/>
              <a:chExt cx="629" cy="382"/>
            </a:xfrm>
          </p:grpSpPr>
          <p:sp>
            <p:nvSpPr>
              <p:cNvPr id="29839" name="Oval 208">
                <a:extLst>
                  <a:ext uri="{FF2B5EF4-FFF2-40B4-BE49-F238E27FC236}">
                    <a16:creationId xmlns:a16="http://schemas.microsoft.com/office/drawing/2014/main" id="{4D6F1DBF-1C76-4A19-A578-D2FA671B12A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408"/>
                <a:ext cx="624" cy="240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29840" name="Rectangle 209">
                <a:extLst>
                  <a:ext uri="{FF2B5EF4-FFF2-40B4-BE49-F238E27FC236}">
                    <a16:creationId xmlns:a16="http://schemas.microsoft.com/office/drawing/2014/main" id="{E8F2EA1A-50F0-494E-83C3-6EA5F6A6560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391"/>
                <a:ext cx="626" cy="139"/>
              </a:xfrm>
              <a:prstGeom prst="rect">
                <a:avLst/>
              </a:prstGeom>
              <a:solidFill>
                <a:schemeClr val="accent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108754" name="Oval 210">
                <a:extLst>
                  <a:ext uri="{FF2B5EF4-FFF2-40B4-BE49-F238E27FC236}">
                    <a16:creationId xmlns:a16="http://schemas.microsoft.com/office/drawing/2014/main" id="{803337EB-3A18-40E7-8AAE-57DC3BFC671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" y="3268"/>
                <a:ext cx="603" cy="239"/>
              </a:xfrm>
              <a:prstGeom prst="ellipse">
                <a:avLst/>
              </a:prstGeom>
              <a:gradFill rotWithShape="0">
                <a:gsLst>
                  <a:gs pos="0">
                    <a:schemeClr val="accent1"/>
                  </a:gs>
                  <a:gs pos="100000">
                    <a:schemeClr val="accent1">
                      <a:gamma/>
                      <a:shade val="46275"/>
                      <a:invGamma/>
                    </a:schemeClr>
                  </a:gs>
                </a:gsLst>
                <a:lin ang="5400000" scaled="1"/>
              </a:gra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en-US">
                  <a:latin typeface="Arial" charset="0"/>
                </a:endParaRPr>
              </a:p>
            </p:txBody>
          </p:sp>
          <p:sp>
            <p:nvSpPr>
              <p:cNvPr id="29842" name="Line 211">
                <a:extLst>
                  <a:ext uri="{FF2B5EF4-FFF2-40B4-BE49-F238E27FC236}">
                    <a16:creationId xmlns:a16="http://schemas.microsoft.com/office/drawing/2014/main" id="{CA5CE387-D58E-4B28-9836-B695D1D4BA9D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672" y="3386"/>
                <a:ext cx="0" cy="144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9843" name="Line 212">
                <a:extLst>
                  <a:ext uri="{FF2B5EF4-FFF2-40B4-BE49-F238E27FC236}">
                    <a16:creationId xmlns:a16="http://schemas.microsoft.com/office/drawing/2014/main" id="{2AAD198E-ED0A-4BA5-9BB5-FA69C630622A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293" y="3384"/>
                <a:ext cx="3" cy="149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29779" name="Group 213">
              <a:extLst>
                <a:ext uri="{FF2B5EF4-FFF2-40B4-BE49-F238E27FC236}">
                  <a16:creationId xmlns:a16="http://schemas.microsoft.com/office/drawing/2014/main" id="{07469EFC-1D37-4643-BDA3-782507BD3CD1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5111" y="1008"/>
              <a:ext cx="216" cy="131"/>
              <a:chOff x="669" y="3266"/>
              <a:chExt cx="629" cy="382"/>
            </a:xfrm>
          </p:grpSpPr>
          <p:sp>
            <p:nvSpPr>
              <p:cNvPr id="29834" name="Oval 214">
                <a:extLst>
                  <a:ext uri="{FF2B5EF4-FFF2-40B4-BE49-F238E27FC236}">
                    <a16:creationId xmlns:a16="http://schemas.microsoft.com/office/drawing/2014/main" id="{10B60F44-D2A3-4B7C-B69F-7681250AD70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408"/>
                <a:ext cx="624" cy="240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29835" name="Rectangle 215">
                <a:extLst>
                  <a:ext uri="{FF2B5EF4-FFF2-40B4-BE49-F238E27FC236}">
                    <a16:creationId xmlns:a16="http://schemas.microsoft.com/office/drawing/2014/main" id="{5D9F1570-3642-4A47-B363-FB45EAFF817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391"/>
                <a:ext cx="626" cy="139"/>
              </a:xfrm>
              <a:prstGeom prst="rect">
                <a:avLst/>
              </a:prstGeom>
              <a:solidFill>
                <a:schemeClr val="accent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108760" name="Oval 216">
                <a:extLst>
                  <a:ext uri="{FF2B5EF4-FFF2-40B4-BE49-F238E27FC236}">
                    <a16:creationId xmlns:a16="http://schemas.microsoft.com/office/drawing/2014/main" id="{8E1B9225-1053-42F6-9F2C-42FD6BE4DE6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" y="3267"/>
                <a:ext cx="625" cy="241"/>
              </a:xfrm>
              <a:prstGeom prst="ellipse">
                <a:avLst/>
              </a:prstGeom>
              <a:gradFill rotWithShape="0">
                <a:gsLst>
                  <a:gs pos="0">
                    <a:schemeClr val="accent1"/>
                  </a:gs>
                  <a:gs pos="100000">
                    <a:schemeClr val="accent1">
                      <a:gamma/>
                      <a:shade val="46275"/>
                      <a:invGamma/>
                    </a:schemeClr>
                  </a:gs>
                </a:gsLst>
                <a:lin ang="5400000" scaled="1"/>
              </a:gra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en-US">
                  <a:latin typeface="Arial" charset="0"/>
                </a:endParaRPr>
              </a:p>
            </p:txBody>
          </p:sp>
          <p:sp>
            <p:nvSpPr>
              <p:cNvPr id="29837" name="Line 217">
                <a:extLst>
                  <a:ext uri="{FF2B5EF4-FFF2-40B4-BE49-F238E27FC236}">
                    <a16:creationId xmlns:a16="http://schemas.microsoft.com/office/drawing/2014/main" id="{F97AC191-C603-43BC-855E-AACB105268A2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672" y="3386"/>
                <a:ext cx="0" cy="144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9838" name="Line 218">
                <a:extLst>
                  <a:ext uri="{FF2B5EF4-FFF2-40B4-BE49-F238E27FC236}">
                    <a16:creationId xmlns:a16="http://schemas.microsoft.com/office/drawing/2014/main" id="{A1B23EFD-6D2B-444D-AA56-DB0C799B7305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293" y="3384"/>
                <a:ext cx="3" cy="149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29780" name="Group 219">
              <a:extLst>
                <a:ext uri="{FF2B5EF4-FFF2-40B4-BE49-F238E27FC236}">
                  <a16:creationId xmlns:a16="http://schemas.microsoft.com/office/drawing/2014/main" id="{C15FD9E9-83FA-4DA6-9FD5-D66C12845457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4882" y="855"/>
              <a:ext cx="217" cy="132"/>
              <a:chOff x="669" y="3266"/>
              <a:chExt cx="629" cy="382"/>
            </a:xfrm>
          </p:grpSpPr>
          <p:sp>
            <p:nvSpPr>
              <p:cNvPr id="29829" name="Oval 220">
                <a:extLst>
                  <a:ext uri="{FF2B5EF4-FFF2-40B4-BE49-F238E27FC236}">
                    <a16:creationId xmlns:a16="http://schemas.microsoft.com/office/drawing/2014/main" id="{98D11394-7F59-4EF6-8385-26754F01192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408"/>
                <a:ext cx="624" cy="240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29830" name="Rectangle 221">
                <a:extLst>
                  <a:ext uri="{FF2B5EF4-FFF2-40B4-BE49-F238E27FC236}">
                    <a16:creationId xmlns:a16="http://schemas.microsoft.com/office/drawing/2014/main" id="{6092CED2-6136-4C53-BD55-06763689DCC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391"/>
                <a:ext cx="626" cy="139"/>
              </a:xfrm>
              <a:prstGeom prst="rect">
                <a:avLst/>
              </a:prstGeom>
              <a:solidFill>
                <a:schemeClr val="accent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108766" name="Oval 222">
                <a:extLst>
                  <a:ext uri="{FF2B5EF4-FFF2-40B4-BE49-F238E27FC236}">
                    <a16:creationId xmlns:a16="http://schemas.microsoft.com/office/drawing/2014/main" id="{A496A6CA-063E-41C0-8B6B-33C143A3CB9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" y="3268"/>
                <a:ext cx="603" cy="237"/>
              </a:xfrm>
              <a:prstGeom prst="ellipse">
                <a:avLst/>
              </a:prstGeom>
              <a:gradFill rotWithShape="0">
                <a:gsLst>
                  <a:gs pos="0">
                    <a:schemeClr val="accent1"/>
                  </a:gs>
                  <a:gs pos="100000">
                    <a:schemeClr val="accent1">
                      <a:gamma/>
                      <a:shade val="46275"/>
                      <a:invGamma/>
                    </a:schemeClr>
                  </a:gs>
                </a:gsLst>
                <a:lin ang="5400000" scaled="1"/>
              </a:gra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en-US">
                  <a:latin typeface="Arial" charset="0"/>
                </a:endParaRPr>
              </a:p>
            </p:txBody>
          </p:sp>
          <p:sp>
            <p:nvSpPr>
              <p:cNvPr id="29832" name="Line 223">
                <a:extLst>
                  <a:ext uri="{FF2B5EF4-FFF2-40B4-BE49-F238E27FC236}">
                    <a16:creationId xmlns:a16="http://schemas.microsoft.com/office/drawing/2014/main" id="{DFD9AFDE-F8F2-4F07-8AF1-8B82D717A38A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672" y="3386"/>
                <a:ext cx="0" cy="144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9833" name="Line 224">
                <a:extLst>
                  <a:ext uri="{FF2B5EF4-FFF2-40B4-BE49-F238E27FC236}">
                    <a16:creationId xmlns:a16="http://schemas.microsoft.com/office/drawing/2014/main" id="{9000714C-D202-492F-9964-CC728DDA489A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293" y="3384"/>
                <a:ext cx="3" cy="149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29781" name="Group 225">
              <a:extLst>
                <a:ext uri="{FF2B5EF4-FFF2-40B4-BE49-F238E27FC236}">
                  <a16:creationId xmlns:a16="http://schemas.microsoft.com/office/drawing/2014/main" id="{E471DD38-D20F-44BD-AC0C-F85B00A883A1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4705" y="703"/>
              <a:ext cx="216" cy="131"/>
              <a:chOff x="669" y="3266"/>
              <a:chExt cx="629" cy="382"/>
            </a:xfrm>
          </p:grpSpPr>
          <p:sp>
            <p:nvSpPr>
              <p:cNvPr id="29824" name="Oval 226">
                <a:extLst>
                  <a:ext uri="{FF2B5EF4-FFF2-40B4-BE49-F238E27FC236}">
                    <a16:creationId xmlns:a16="http://schemas.microsoft.com/office/drawing/2014/main" id="{22B5B8B0-554B-4B6A-80CC-AE8687F35F2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408"/>
                <a:ext cx="624" cy="240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29825" name="Rectangle 227">
                <a:extLst>
                  <a:ext uri="{FF2B5EF4-FFF2-40B4-BE49-F238E27FC236}">
                    <a16:creationId xmlns:a16="http://schemas.microsoft.com/office/drawing/2014/main" id="{D522B586-B09A-46E8-AFBA-3FECD944EFC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391"/>
                <a:ext cx="626" cy="139"/>
              </a:xfrm>
              <a:prstGeom prst="rect">
                <a:avLst/>
              </a:prstGeom>
              <a:solidFill>
                <a:schemeClr val="accent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108772" name="Oval 228">
                <a:extLst>
                  <a:ext uri="{FF2B5EF4-FFF2-40B4-BE49-F238E27FC236}">
                    <a16:creationId xmlns:a16="http://schemas.microsoft.com/office/drawing/2014/main" id="{73E84F14-1E24-4D5D-9EEA-DCBB1058701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55" y="3266"/>
                <a:ext cx="623" cy="239"/>
              </a:xfrm>
              <a:prstGeom prst="ellipse">
                <a:avLst/>
              </a:prstGeom>
              <a:gradFill rotWithShape="0">
                <a:gsLst>
                  <a:gs pos="0">
                    <a:schemeClr val="accent1"/>
                  </a:gs>
                  <a:gs pos="100000">
                    <a:schemeClr val="accent1">
                      <a:gamma/>
                      <a:shade val="46275"/>
                      <a:invGamma/>
                    </a:schemeClr>
                  </a:gs>
                </a:gsLst>
                <a:lin ang="5400000" scaled="1"/>
              </a:gra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en-US">
                  <a:latin typeface="Arial" charset="0"/>
                </a:endParaRPr>
              </a:p>
            </p:txBody>
          </p:sp>
          <p:sp>
            <p:nvSpPr>
              <p:cNvPr id="29827" name="Line 229">
                <a:extLst>
                  <a:ext uri="{FF2B5EF4-FFF2-40B4-BE49-F238E27FC236}">
                    <a16:creationId xmlns:a16="http://schemas.microsoft.com/office/drawing/2014/main" id="{EA2658CB-8051-43FF-B984-FA1BEE13D7E2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672" y="3386"/>
                <a:ext cx="0" cy="144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9828" name="Line 230">
                <a:extLst>
                  <a:ext uri="{FF2B5EF4-FFF2-40B4-BE49-F238E27FC236}">
                    <a16:creationId xmlns:a16="http://schemas.microsoft.com/office/drawing/2014/main" id="{EC9DBBD5-8A12-43B8-94CF-53C14FBDBCD3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293" y="3384"/>
                <a:ext cx="3" cy="149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29782" name="Group 231">
              <a:extLst>
                <a:ext uri="{FF2B5EF4-FFF2-40B4-BE49-F238E27FC236}">
                  <a16:creationId xmlns:a16="http://schemas.microsoft.com/office/drawing/2014/main" id="{79508532-5D80-4053-A00E-783FC6F40587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4425" y="576"/>
              <a:ext cx="217" cy="131"/>
              <a:chOff x="669" y="3266"/>
              <a:chExt cx="629" cy="382"/>
            </a:xfrm>
          </p:grpSpPr>
          <p:sp>
            <p:nvSpPr>
              <p:cNvPr id="29819" name="Oval 232">
                <a:extLst>
                  <a:ext uri="{FF2B5EF4-FFF2-40B4-BE49-F238E27FC236}">
                    <a16:creationId xmlns:a16="http://schemas.microsoft.com/office/drawing/2014/main" id="{B59583F3-1687-4B72-81C5-3B08EDD96CE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408"/>
                <a:ext cx="624" cy="240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29820" name="Rectangle 233">
                <a:extLst>
                  <a:ext uri="{FF2B5EF4-FFF2-40B4-BE49-F238E27FC236}">
                    <a16:creationId xmlns:a16="http://schemas.microsoft.com/office/drawing/2014/main" id="{8C292F92-8719-4AF9-BA1F-18882438552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391"/>
                <a:ext cx="626" cy="139"/>
              </a:xfrm>
              <a:prstGeom prst="rect">
                <a:avLst/>
              </a:prstGeom>
              <a:solidFill>
                <a:schemeClr val="accent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108778" name="Oval 234">
                <a:extLst>
                  <a:ext uri="{FF2B5EF4-FFF2-40B4-BE49-F238E27FC236}">
                    <a16:creationId xmlns:a16="http://schemas.microsoft.com/office/drawing/2014/main" id="{35D5714E-386B-41CC-B53B-C1041129E51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1" y="3266"/>
                <a:ext cx="622" cy="239"/>
              </a:xfrm>
              <a:prstGeom prst="ellipse">
                <a:avLst/>
              </a:prstGeom>
              <a:gradFill rotWithShape="0">
                <a:gsLst>
                  <a:gs pos="0">
                    <a:schemeClr val="accent1"/>
                  </a:gs>
                  <a:gs pos="100000">
                    <a:schemeClr val="accent1">
                      <a:gamma/>
                      <a:shade val="46275"/>
                      <a:invGamma/>
                    </a:schemeClr>
                  </a:gs>
                </a:gsLst>
                <a:lin ang="5400000" scaled="1"/>
              </a:gra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en-US">
                  <a:latin typeface="Arial" charset="0"/>
                </a:endParaRPr>
              </a:p>
            </p:txBody>
          </p:sp>
          <p:sp>
            <p:nvSpPr>
              <p:cNvPr id="29822" name="Line 235">
                <a:extLst>
                  <a:ext uri="{FF2B5EF4-FFF2-40B4-BE49-F238E27FC236}">
                    <a16:creationId xmlns:a16="http://schemas.microsoft.com/office/drawing/2014/main" id="{918FA958-600D-426F-BB10-4D164CEC54A2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672" y="3386"/>
                <a:ext cx="0" cy="144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9823" name="Line 236">
                <a:extLst>
                  <a:ext uri="{FF2B5EF4-FFF2-40B4-BE49-F238E27FC236}">
                    <a16:creationId xmlns:a16="http://schemas.microsoft.com/office/drawing/2014/main" id="{4D42BF4E-FC75-4AF2-AB4F-78ECA37FC595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293" y="3384"/>
                <a:ext cx="3" cy="149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29783" name="Group 237">
              <a:extLst>
                <a:ext uri="{FF2B5EF4-FFF2-40B4-BE49-F238E27FC236}">
                  <a16:creationId xmlns:a16="http://schemas.microsoft.com/office/drawing/2014/main" id="{7F51547D-810D-4DBC-B0C4-AA5CADE18EFC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4958" y="601"/>
              <a:ext cx="217" cy="132"/>
              <a:chOff x="669" y="3266"/>
              <a:chExt cx="629" cy="382"/>
            </a:xfrm>
          </p:grpSpPr>
          <p:sp>
            <p:nvSpPr>
              <p:cNvPr id="29814" name="Oval 238">
                <a:extLst>
                  <a:ext uri="{FF2B5EF4-FFF2-40B4-BE49-F238E27FC236}">
                    <a16:creationId xmlns:a16="http://schemas.microsoft.com/office/drawing/2014/main" id="{AEB2A0A4-DD62-4667-A02C-F8A3777E09B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408"/>
                <a:ext cx="624" cy="240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29815" name="Rectangle 239">
                <a:extLst>
                  <a:ext uri="{FF2B5EF4-FFF2-40B4-BE49-F238E27FC236}">
                    <a16:creationId xmlns:a16="http://schemas.microsoft.com/office/drawing/2014/main" id="{B41C57B4-66C2-4C3B-B1BB-05F8EF5BC45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391"/>
                <a:ext cx="626" cy="139"/>
              </a:xfrm>
              <a:prstGeom prst="rect">
                <a:avLst/>
              </a:prstGeom>
              <a:solidFill>
                <a:schemeClr val="accent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108784" name="Oval 240">
                <a:extLst>
                  <a:ext uri="{FF2B5EF4-FFF2-40B4-BE49-F238E27FC236}">
                    <a16:creationId xmlns:a16="http://schemas.microsoft.com/office/drawing/2014/main" id="{DBA823CB-DF7A-46BB-B645-E99E22703AD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1" y="3266"/>
                <a:ext cx="603" cy="240"/>
              </a:xfrm>
              <a:prstGeom prst="ellipse">
                <a:avLst/>
              </a:prstGeom>
              <a:gradFill rotWithShape="0">
                <a:gsLst>
                  <a:gs pos="0">
                    <a:schemeClr val="accent1"/>
                  </a:gs>
                  <a:gs pos="100000">
                    <a:schemeClr val="accent1">
                      <a:gamma/>
                      <a:shade val="46275"/>
                      <a:invGamma/>
                    </a:schemeClr>
                  </a:gs>
                </a:gsLst>
                <a:lin ang="5400000" scaled="1"/>
              </a:gra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en-US">
                  <a:latin typeface="Arial" charset="0"/>
                </a:endParaRPr>
              </a:p>
            </p:txBody>
          </p:sp>
          <p:sp>
            <p:nvSpPr>
              <p:cNvPr id="29817" name="Line 241">
                <a:extLst>
                  <a:ext uri="{FF2B5EF4-FFF2-40B4-BE49-F238E27FC236}">
                    <a16:creationId xmlns:a16="http://schemas.microsoft.com/office/drawing/2014/main" id="{AA28BC4E-F429-4A9C-BC7E-64F2DE944DC7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672" y="3386"/>
                <a:ext cx="0" cy="144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9818" name="Line 242">
                <a:extLst>
                  <a:ext uri="{FF2B5EF4-FFF2-40B4-BE49-F238E27FC236}">
                    <a16:creationId xmlns:a16="http://schemas.microsoft.com/office/drawing/2014/main" id="{B589410E-69D9-4FBF-B648-5B3AAE9D3863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293" y="3384"/>
                <a:ext cx="3" cy="149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29784" name="Group 243">
              <a:extLst>
                <a:ext uri="{FF2B5EF4-FFF2-40B4-BE49-F238E27FC236}">
                  <a16:creationId xmlns:a16="http://schemas.microsoft.com/office/drawing/2014/main" id="{B94B2081-CC3F-4A1F-861E-DD1B73DC29F9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5212" y="601"/>
              <a:ext cx="217" cy="132"/>
              <a:chOff x="669" y="3266"/>
              <a:chExt cx="629" cy="382"/>
            </a:xfrm>
          </p:grpSpPr>
          <p:sp>
            <p:nvSpPr>
              <p:cNvPr id="29809" name="Oval 244">
                <a:extLst>
                  <a:ext uri="{FF2B5EF4-FFF2-40B4-BE49-F238E27FC236}">
                    <a16:creationId xmlns:a16="http://schemas.microsoft.com/office/drawing/2014/main" id="{8CD2FA5D-E46F-48BC-8B59-F0456757365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408"/>
                <a:ext cx="624" cy="240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29810" name="Rectangle 245">
                <a:extLst>
                  <a:ext uri="{FF2B5EF4-FFF2-40B4-BE49-F238E27FC236}">
                    <a16:creationId xmlns:a16="http://schemas.microsoft.com/office/drawing/2014/main" id="{D15E51A8-3286-4C9C-A121-9FB5A18BA89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391"/>
                <a:ext cx="626" cy="139"/>
              </a:xfrm>
              <a:prstGeom prst="rect">
                <a:avLst/>
              </a:prstGeom>
              <a:solidFill>
                <a:schemeClr val="accent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108790" name="Oval 246">
                <a:extLst>
                  <a:ext uri="{FF2B5EF4-FFF2-40B4-BE49-F238E27FC236}">
                    <a16:creationId xmlns:a16="http://schemas.microsoft.com/office/drawing/2014/main" id="{5F3CAB2F-5347-4A22-A6DC-161B1EACAB6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5" y="3266"/>
                <a:ext cx="603" cy="240"/>
              </a:xfrm>
              <a:prstGeom prst="ellipse">
                <a:avLst/>
              </a:prstGeom>
              <a:gradFill rotWithShape="0">
                <a:gsLst>
                  <a:gs pos="0">
                    <a:schemeClr val="accent1"/>
                  </a:gs>
                  <a:gs pos="100000">
                    <a:schemeClr val="accent1">
                      <a:gamma/>
                      <a:shade val="46275"/>
                      <a:invGamma/>
                    </a:schemeClr>
                  </a:gs>
                </a:gsLst>
                <a:lin ang="5400000" scaled="1"/>
              </a:gra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en-US">
                  <a:latin typeface="Arial" charset="0"/>
                </a:endParaRPr>
              </a:p>
            </p:txBody>
          </p:sp>
          <p:sp>
            <p:nvSpPr>
              <p:cNvPr id="29812" name="Line 247">
                <a:extLst>
                  <a:ext uri="{FF2B5EF4-FFF2-40B4-BE49-F238E27FC236}">
                    <a16:creationId xmlns:a16="http://schemas.microsoft.com/office/drawing/2014/main" id="{303CFA26-A81A-47F9-A60E-6A739619B6AF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672" y="3386"/>
                <a:ext cx="0" cy="144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9813" name="Line 248">
                <a:extLst>
                  <a:ext uri="{FF2B5EF4-FFF2-40B4-BE49-F238E27FC236}">
                    <a16:creationId xmlns:a16="http://schemas.microsoft.com/office/drawing/2014/main" id="{C6A2AB99-8357-43C2-8509-E14057AA7BD2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293" y="3384"/>
                <a:ext cx="3" cy="149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29785" name="Group 249">
              <a:extLst>
                <a:ext uri="{FF2B5EF4-FFF2-40B4-BE49-F238E27FC236}">
                  <a16:creationId xmlns:a16="http://schemas.microsoft.com/office/drawing/2014/main" id="{8A4BB8DC-17F3-4C8C-A896-DA5CAB006280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5111" y="830"/>
              <a:ext cx="216" cy="131"/>
              <a:chOff x="669" y="3266"/>
              <a:chExt cx="629" cy="382"/>
            </a:xfrm>
          </p:grpSpPr>
          <p:sp>
            <p:nvSpPr>
              <p:cNvPr id="29804" name="Oval 250">
                <a:extLst>
                  <a:ext uri="{FF2B5EF4-FFF2-40B4-BE49-F238E27FC236}">
                    <a16:creationId xmlns:a16="http://schemas.microsoft.com/office/drawing/2014/main" id="{92E5847C-E578-49E3-B0EF-91108062ED1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408"/>
                <a:ext cx="624" cy="240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29805" name="Rectangle 251">
                <a:extLst>
                  <a:ext uri="{FF2B5EF4-FFF2-40B4-BE49-F238E27FC236}">
                    <a16:creationId xmlns:a16="http://schemas.microsoft.com/office/drawing/2014/main" id="{6850BB33-EDB9-4C92-BDDE-153A41C5B98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391"/>
                <a:ext cx="626" cy="139"/>
              </a:xfrm>
              <a:prstGeom prst="rect">
                <a:avLst/>
              </a:prstGeom>
              <a:solidFill>
                <a:schemeClr val="accent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108796" name="Oval 252">
                <a:extLst>
                  <a:ext uri="{FF2B5EF4-FFF2-40B4-BE49-F238E27FC236}">
                    <a16:creationId xmlns:a16="http://schemas.microsoft.com/office/drawing/2014/main" id="{2C5E7339-4526-4EF2-9BBA-5F776F9187F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" y="3263"/>
                <a:ext cx="625" cy="244"/>
              </a:xfrm>
              <a:prstGeom prst="ellipse">
                <a:avLst/>
              </a:prstGeom>
              <a:gradFill rotWithShape="0">
                <a:gsLst>
                  <a:gs pos="0">
                    <a:schemeClr val="accent1"/>
                  </a:gs>
                  <a:gs pos="100000">
                    <a:schemeClr val="accent1">
                      <a:gamma/>
                      <a:shade val="46275"/>
                      <a:invGamma/>
                    </a:schemeClr>
                  </a:gs>
                </a:gsLst>
                <a:lin ang="5400000" scaled="1"/>
              </a:gra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en-US">
                  <a:latin typeface="Arial" charset="0"/>
                </a:endParaRPr>
              </a:p>
            </p:txBody>
          </p:sp>
          <p:sp>
            <p:nvSpPr>
              <p:cNvPr id="29807" name="Line 253">
                <a:extLst>
                  <a:ext uri="{FF2B5EF4-FFF2-40B4-BE49-F238E27FC236}">
                    <a16:creationId xmlns:a16="http://schemas.microsoft.com/office/drawing/2014/main" id="{F81C4E49-E4DA-4468-BA26-5B5BBD642B8C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672" y="3386"/>
                <a:ext cx="0" cy="144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9808" name="Line 254">
                <a:extLst>
                  <a:ext uri="{FF2B5EF4-FFF2-40B4-BE49-F238E27FC236}">
                    <a16:creationId xmlns:a16="http://schemas.microsoft.com/office/drawing/2014/main" id="{AD348B33-F478-4353-8239-3DBE418BBB6E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293" y="3384"/>
                <a:ext cx="3" cy="149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29786" name="Group 255">
              <a:extLst>
                <a:ext uri="{FF2B5EF4-FFF2-40B4-BE49-F238E27FC236}">
                  <a16:creationId xmlns:a16="http://schemas.microsoft.com/office/drawing/2014/main" id="{EB36EF8B-578F-4E83-9BA4-8BCCCD1A7E00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5365" y="728"/>
              <a:ext cx="216" cy="132"/>
              <a:chOff x="669" y="3266"/>
              <a:chExt cx="629" cy="382"/>
            </a:xfrm>
          </p:grpSpPr>
          <p:sp>
            <p:nvSpPr>
              <p:cNvPr id="29799" name="Oval 256">
                <a:extLst>
                  <a:ext uri="{FF2B5EF4-FFF2-40B4-BE49-F238E27FC236}">
                    <a16:creationId xmlns:a16="http://schemas.microsoft.com/office/drawing/2014/main" id="{E8560463-F5B9-4921-8CF4-A0224954970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408"/>
                <a:ext cx="624" cy="240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29800" name="Rectangle 257">
                <a:extLst>
                  <a:ext uri="{FF2B5EF4-FFF2-40B4-BE49-F238E27FC236}">
                    <a16:creationId xmlns:a16="http://schemas.microsoft.com/office/drawing/2014/main" id="{530BEF9B-F1B3-4FD0-B256-FF6792F797F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391"/>
                <a:ext cx="626" cy="139"/>
              </a:xfrm>
              <a:prstGeom prst="rect">
                <a:avLst/>
              </a:prstGeom>
              <a:solidFill>
                <a:schemeClr val="accent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108802" name="Oval 258">
                <a:extLst>
                  <a:ext uri="{FF2B5EF4-FFF2-40B4-BE49-F238E27FC236}">
                    <a16:creationId xmlns:a16="http://schemas.microsoft.com/office/drawing/2014/main" id="{0CE50987-59F7-4F43-BD51-4C4AC7A4CEA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1" y="3266"/>
                <a:ext cx="621" cy="240"/>
              </a:xfrm>
              <a:prstGeom prst="ellipse">
                <a:avLst/>
              </a:prstGeom>
              <a:gradFill rotWithShape="0">
                <a:gsLst>
                  <a:gs pos="0">
                    <a:schemeClr val="accent1"/>
                  </a:gs>
                  <a:gs pos="100000">
                    <a:schemeClr val="accent1">
                      <a:gamma/>
                      <a:shade val="46275"/>
                      <a:invGamma/>
                    </a:schemeClr>
                  </a:gs>
                </a:gsLst>
                <a:lin ang="5400000" scaled="1"/>
              </a:gra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en-US">
                  <a:latin typeface="Arial" charset="0"/>
                </a:endParaRPr>
              </a:p>
            </p:txBody>
          </p:sp>
          <p:sp>
            <p:nvSpPr>
              <p:cNvPr id="29802" name="Line 259">
                <a:extLst>
                  <a:ext uri="{FF2B5EF4-FFF2-40B4-BE49-F238E27FC236}">
                    <a16:creationId xmlns:a16="http://schemas.microsoft.com/office/drawing/2014/main" id="{B66745E8-EF19-47AE-9211-9815F6DF5605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672" y="3386"/>
                <a:ext cx="0" cy="144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9803" name="Line 260">
                <a:extLst>
                  <a:ext uri="{FF2B5EF4-FFF2-40B4-BE49-F238E27FC236}">
                    <a16:creationId xmlns:a16="http://schemas.microsoft.com/office/drawing/2014/main" id="{4255EAAE-BCCA-49AE-8D85-0EF6B61E516F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293" y="3384"/>
                <a:ext cx="3" cy="149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29787" name="Group 261">
              <a:extLst>
                <a:ext uri="{FF2B5EF4-FFF2-40B4-BE49-F238E27FC236}">
                  <a16:creationId xmlns:a16="http://schemas.microsoft.com/office/drawing/2014/main" id="{81F81082-12C8-48ED-9B23-1414820E28ED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5339" y="906"/>
              <a:ext cx="217" cy="132"/>
              <a:chOff x="669" y="3266"/>
              <a:chExt cx="629" cy="382"/>
            </a:xfrm>
          </p:grpSpPr>
          <p:sp>
            <p:nvSpPr>
              <p:cNvPr id="29794" name="Oval 262">
                <a:extLst>
                  <a:ext uri="{FF2B5EF4-FFF2-40B4-BE49-F238E27FC236}">
                    <a16:creationId xmlns:a16="http://schemas.microsoft.com/office/drawing/2014/main" id="{F5607CD0-FBE7-479B-8D44-4D9C30E840D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408"/>
                <a:ext cx="624" cy="240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29795" name="Rectangle 263">
                <a:extLst>
                  <a:ext uri="{FF2B5EF4-FFF2-40B4-BE49-F238E27FC236}">
                    <a16:creationId xmlns:a16="http://schemas.microsoft.com/office/drawing/2014/main" id="{C6A58DA9-49F5-4FEC-B1B5-9BD632D48CA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391"/>
                <a:ext cx="626" cy="139"/>
              </a:xfrm>
              <a:prstGeom prst="rect">
                <a:avLst/>
              </a:prstGeom>
              <a:solidFill>
                <a:schemeClr val="accent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108808" name="Oval 264">
                <a:extLst>
                  <a:ext uri="{FF2B5EF4-FFF2-40B4-BE49-F238E27FC236}">
                    <a16:creationId xmlns:a16="http://schemas.microsoft.com/office/drawing/2014/main" id="{64A58650-2D15-409D-867A-F6F960D2152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81" y="3263"/>
                <a:ext cx="603" cy="242"/>
              </a:xfrm>
              <a:prstGeom prst="ellipse">
                <a:avLst/>
              </a:prstGeom>
              <a:gradFill rotWithShape="0">
                <a:gsLst>
                  <a:gs pos="0">
                    <a:schemeClr val="accent1"/>
                  </a:gs>
                  <a:gs pos="100000">
                    <a:schemeClr val="accent1">
                      <a:gamma/>
                      <a:shade val="46275"/>
                      <a:invGamma/>
                    </a:schemeClr>
                  </a:gs>
                </a:gsLst>
                <a:lin ang="5400000" scaled="1"/>
              </a:gra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en-US">
                  <a:latin typeface="Arial" charset="0"/>
                </a:endParaRPr>
              </a:p>
            </p:txBody>
          </p:sp>
          <p:sp>
            <p:nvSpPr>
              <p:cNvPr id="29797" name="Line 265">
                <a:extLst>
                  <a:ext uri="{FF2B5EF4-FFF2-40B4-BE49-F238E27FC236}">
                    <a16:creationId xmlns:a16="http://schemas.microsoft.com/office/drawing/2014/main" id="{CACA524B-8846-4E18-91BC-9F22B7DB002C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672" y="3386"/>
                <a:ext cx="0" cy="144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9798" name="Line 266">
                <a:extLst>
                  <a:ext uri="{FF2B5EF4-FFF2-40B4-BE49-F238E27FC236}">
                    <a16:creationId xmlns:a16="http://schemas.microsoft.com/office/drawing/2014/main" id="{A2718059-3FC6-4D11-BCEA-5A137C23911F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293" y="3384"/>
                <a:ext cx="3" cy="149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29788" name="Group 267">
              <a:extLst>
                <a:ext uri="{FF2B5EF4-FFF2-40B4-BE49-F238E27FC236}">
                  <a16:creationId xmlns:a16="http://schemas.microsoft.com/office/drawing/2014/main" id="{E4E54BA3-EA81-497F-8435-F185A265CCBA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5416" y="1084"/>
              <a:ext cx="216" cy="131"/>
              <a:chOff x="669" y="3266"/>
              <a:chExt cx="629" cy="382"/>
            </a:xfrm>
          </p:grpSpPr>
          <p:sp>
            <p:nvSpPr>
              <p:cNvPr id="29789" name="Oval 268">
                <a:extLst>
                  <a:ext uri="{FF2B5EF4-FFF2-40B4-BE49-F238E27FC236}">
                    <a16:creationId xmlns:a16="http://schemas.microsoft.com/office/drawing/2014/main" id="{0CFED0EA-7C4F-44BE-8A23-7106F0AD0EC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408"/>
                <a:ext cx="624" cy="240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29790" name="Rectangle 269">
                <a:extLst>
                  <a:ext uri="{FF2B5EF4-FFF2-40B4-BE49-F238E27FC236}">
                    <a16:creationId xmlns:a16="http://schemas.microsoft.com/office/drawing/2014/main" id="{A47B20A5-7547-4D5F-8B70-2B7CFAC763E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391"/>
                <a:ext cx="626" cy="139"/>
              </a:xfrm>
              <a:prstGeom prst="rect">
                <a:avLst/>
              </a:prstGeom>
              <a:solidFill>
                <a:schemeClr val="accent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panose="020B0604020202020204" pitchFamily="34" charset="0"/>
                </a:endParaRPr>
              </a:p>
            </p:txBody>
          </p:sp>
          <p:sp>
            <p:nvSpPr>
              <p:cNvPr id="108814" name="Oval 270">
                <a:extLst>
                  <a:ext uri="{FF2B5EF4-FFF2-40B4-BE49-F238E27FC236}">
                    <a16:creationId xmlns:a16="http://schemas.microsoft.com/office/drawing/2014/main" id="{F73DB20E-323A-47EA-A407-9B50D305F36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5" y="3267"/>
                <a:ext cx="627" cy="239"/>
              </a:xfrm>
              <a:prstGeom prst="ellipse">
                <a:avLst/>
              </a:prstGeom>
              <a:gradFill rotWithShape="0">
                <a:gsLst>
                  <a:gs pos="0">
                    <a:schemeClr val="accent1"/>
                  </a:gs>
                  <a:gs pos="100000">
                    <a:schemeClr val="accent1">
                      <a:gamma/>
                      <a:shade val="46275"/>
                      <a:invGamma/>
                    </a:schemeClr>
                  </a:gs>
                </a:gsLst>
                <a:lin ang="5400000" scaled="1"/>
              </a:gra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en-US">
                  <a:latin typeface="Arial" charset="0"/>
                </a:endParaRPr>
              </a:p>
            </p:txBody>
          </p:sp>
          <p:sp>
            <p:nvSpPr>
              <p:cNvPr id="29792" name="Line 271">
                <a:extLst>
                  <a:ext uri="{FF2B5EF4-FFF2-40B4-BE49-F238E27FC236}">
                    <a16:creationId xmlns:a16="http://schemas.microsoft.com/office/drawing/2014/main" id="{B11C6EF4-4BC7-4D1F-BC89-3E0C5F32613F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672" y="3386"/>
                <a:ext cx="0" cy="144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9793" name="Line 272">
                <a:extLst>
                  <a:ext uri="{FF2B5EF4-FFF2-40B4-BE49-F238E27FC236}">
                    <a16:creationId xmlns:a16="http://schemas.microsoft.com/office/drawing/2014/main" id="{FEAB1903-27D2-4D08-AACF-C521BDC198E3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293" y="3384"/>
                <a:ext cx="3" cy="149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</p:grpSp>
      <p:sp>
        <p:nvSpPr>
          <p:cNvPr id="29699" name="Rectangle 273">
            <a:extLst>
              <a:ext uri="{FF2B5EF4-FFF2-40B4-BE49-F238E27FC236}">
                <a16:creationId xmlns:a16="http://schemas.microsoft.com/office/drawing/2014/main" id="{4892C29E-259C-40B4-9E08-94C657621472}"/>
              </a:ext>
            </a:extLst>
          </p:cNvPr>
          <p:cNvSpPr>
            <a:spLocks noGrp="1" noRot="1"/>
          </p:cNvSpPr>
          <p:nvPr>
            <p:ph type="title"/>
          </p:nvPr>
        </p:nvSpPr>
        <p:spPr>
          <a:xfrm>
            <a:off x="685800" y="0"/>
            <a:ext cx="7772400" cy="1143000"/>
          </a:xfrm>
        </p:spPr>
        <p:txBody>
          <a:bodyPr/>
          <a:lstStyle/>
          <a:p>
            <a:pPr eaLnBrk="1" hangingPunct="1"/>
            <a:r>
              <a:rPr lang="en-GB" altLang="en-US">
                <a:latin typeface="Times New Roman" panose="02020603050405020304" pitchFamily="18" charset="0"/>
              </a:rPr>
              <a:t>A Real Journey</a:t>
            </a:r>
          </a:p>
        </p:txBody>
      </p:sp>
      <p:sp>
        <p:nvSpPr>
          <p:cNvPr id="29700" name="Freeform 274">
            <a:extLst>
              <a:ext uri="{FF2B5EF4-FFF2-40B4-BE49-F238E27FC236}">
                <a16:creationId xmlns:a16="http://schemas.microsoft.com/office/drawing/2014/main" id="{32126494-C644-4327-A151-6D877F4F68CB}"/>
              </a:ext>
            </a:extLst>
          </p:cNvPr>
          <p:cNvSpPr>
            <a:spLocks/>
          </p:cNvSpPr>
          <p:nvPr/>
        </p:nvSpPr>
        <p:spPr bwMode="auto">
          <a:xfrm>
            <a:off x="896938" y="4592638"/>
            <a:ext cx="1803400" cy="844550"/>
          </a:xfrm>
          <a:custGeom>
            <a:avLst/>
            <a:gdLst>
              <a:gd name="T0" fmla="*/ 0 w 908"/>
              <a:gd name="T1" fmla="*/ 2147483646 h 832"/>
              <a:gd name="T2" fmla="*/ 2147483646 w 908"/>
              <a:gd name="T3" fmla="*/ 2147483646 h 832"/>
              <a:gd name="T4" fmla="*/ 2147483646 w 908"/>
              <a:gd name="T5" fmla="*/ 2147483646 h 832"/>
              <a:gd name="T6" fmla="*/ 0 60000 65536"/>
              <a:gd name="T7" fmla="*/ 0 60000 65536"/>
              <a:gd name="T8" fmla="*/ 0 60000 65536"/>
              <a:gd name="T9" fmla="*/ 0 w 908"/>
              <a:gd name="T10" fmla="*/ 0 h 832"/>
              <a:gd name="T11" fmla="*/ 908 w 908"/>
              <a:gd name="T12" fmla="*/ 832 h 832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908" h="832">
                <a:moveTo>
                  <a:pt x="0" y="832"/>
                </a:moveTo>
                <a:cubicBezTo>
                  <a:pt x="129" y="522"/>
                  <a:pt x="258" y="212"/>
                  <a:pt x="409" y="106"/>
                </a:cubicBezTo>
                <a:cubicBezTo>
                  <a:pt x="560" y="0"/>
                  <a:pt x="734" y="98"/>
                  <a:pt x="908" y="197"/>
                </a:cubicBezTo>
              </a:path>
            </a:pathLst>
          </a:custGeom>
          <a:noFill/>
          <a:ln w="57150">
            <a:solidFill>
              <a:srgbClr val="FF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29701" name="Freeform 275">
            <a:extLst>
              <a:ext uri="{FF2B5EF4-FFF2-40B4-BE49-F238E27FC236}">
                <a16:creationId xmlns:a16="http://schemas.microsoft.com/office/drawing/2014/main" id="{4C7655D3-4429-41A9-9B1A-AFF1AEA580D0}"/>
              </a:ext>
            </a:extLst>
          </p:cNvPr>
          <p:cNvSpPr>
            <a:spLocks/>
          </p:cNvSpPr>
          <p:nvPr/>
        </p:nvSpPr>
        <p:spPr bwMode="auto">
          <a:xfrm>
            <a:off x="2700338" y="3813175"/>
            <a:ext cx="935037" cy="1092200"/>
          </a:xfrm>
          <a:custGeom>
            <a:avLst/>
            <a:gdLst>
              <a:gd name="T0" fmla="*/ 0 w 589"/>
              <a:gd name="T1" fmla="*/ 2147483646 h 688"/>
              <a:gd name="T2" fmla="*/ 2147483646 w 589"/>
              <a:gd name="T3" fmla="*/ 2147483646 h 688"/>
              <a:gd name="T4" fmla="*/ 2147483646 w 589"/>
              <a:gd name="T5" fmla="*/ 2147483646 h 688"/>
              <a:gd name="T6" fmla="*/ 0 60000 65536"/>
              <a:gd name="T7" fmla="*/ 0 60000 65536"/>
              <a:gd name="T8" fmla="*/ 0 60000 65536"/>
              <a:gd name="T9" fmla="*/ 0 w 589"/>
              <a:gd name="T10" fmla="*/ 0 h 688"/>
              <a:gd name="T11" fmla="*/ 589 w 589"/>
              <a:gd name="T12" fmla="*/ 688 h 688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589" h="688">
                <a:moveTo>
                  <a:pt x="0" y="688"/>
                </a:moveTo>
                <a:cubicBezTo>
                  <a:pt x="41" y="397"/>
                  <a:pt x="83" y="106"/>
                  <a:pt x="181" y="53"/>
                </a:cubicBezTo>
                <a:cubicBezTo>
                  <a:pt x="279" y="0"/>
                  <a:pt x="521" y="310"/>
                  <a:pt x="589" y="370"/>
                </a:cubicBezTo>
              </a:path>
            </a:pathLst>
          </a:custGeom>
          <a:noFill/>
          <a:ln w="57150">
            <a:solidFill>
              <a:srgbClr val="FF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/>
          <a:p>
            <a:endParaRPr lang="en-GB"/>
          </a:p>
        </p:txBody>
      </p:sp>
      <p:sp>
        <p:nvSpPr>
          <p:cNvPr id="29702" name="Freeform 276">
            <a:extLst>
              <a:ext uri="{FF2B5EF4-FFF2-40B4-BE49-F238E27FC236}">
                <a16:creationId xmlns:a16="http://schemas.microsoft.com/office/drawing/2014/main" id="{93EC6223-370A-41B0-8C56-8E065F8909E0}"/>
              </a:ext>
            </a:extLst>
          </p:cNvPr>
          <p:cNvSpPr>
            <a:spLocks/>
          </p:cNvSpPr>
          <p:nvPr/>
        </p:nvSpPr>
        <p:spPr bwMode="auto">
          <a:xfrm>
            <a:off x="3514725" y="3560763"/>
            <a:ext cx="1417638" cy="900112"/>
          </a:xfrm>
          <a:custGeom>
            <a:avLst/>
            <a:gdLst>
              <a:gd name="T0" fmla="*/ 2147483646 w 893"/>
              <a:gd name="T1" fmla="*/ 2147483646 h 567"/>
              <a:gd name="T2" fmla="*/ 2147483646 w 893"/>
              <a:gd name="T3" fmla="*/ 2147483646 h 567"/>
              <a:gd name="T4" fmla="*/ 2147483646 w 893"/>
              <a:gd name="T5" fmla="*/ 2147483646 h 567"/>
              <a:gd name="T6" fmla="*/ 2147483646 w 893"/>
              <a:gd name="T7" fmla="*/ 2147483646 h 567"/>
              <a:gd name="T8" fmla="*/ 0 60000 65536"/>
              <a:gd name="T9" fmla="*/ 0 60000 65536"/>
              <a:gd name="T10" fmla="*/ 0 60000 65536"/>
              <a:gd name="T11" fmla="*/ 0 60000 65536"/>
              <a:gd name="T12" fmla="*/ 0 w 893"/>
              <a:gd name="T13" fmla="*/ 0 h 567"/>
              <a:gd name="T14" fmla="*/ 893 w 893"/>
              <a:gd name="T15" fmla="*/ 567 h 567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893" h="567">
                <a:moveTo>
                  <a:pt x="76" y="529"/>
                </a:moveTo>
                <a:cubicBezTo>
                  <a:pt x="38" y="548"/>
                  <a:pt x="0" y="567"/>
                  <a:pt x="76" y="484"/>
                </a:cubicBezTo>
                <a:cubicBezTo>
                  <a:pt x="152" y="401"/>
                  <a:pt x="394" y="60"/>
                  <a:pt x="530" y="30"/>
                </a:cubicBezTo>
                <a:cubicBezTo>
                  <a:pt x="666" y="0"/>
                  <a:pt x="833" y="249"/>
                  <a:pt x="893" y="302"/>
                </a:cubicBezTo>
              </a:path>
            </a:pathLst>
          </a:custGeom>
          <a:noFill/>
          <a:ln w="57150">
            <a:solidFill>
              <a:srgbClr val="FF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/>
          <a:p>
            <a:endParaRPr lang="en-GB"/>
          </a:p>
        </p:txBody>
      </p:sp>
      <p:sp>
        <p:nvSpPr>
          <p:cNvPr id="29703" name="Freeform 277">
            <a:extLst>
              <a:ext uri="{FF2B5EF4-FFF2-40B4-BE49-F238E27FC236}">
                <a16:creationId xmlns:a16="http://schemas.microsoft.com/office/drawing/2014/main" id="{9D46F2AB-BFD9-4D87-BDEA-EC6846F8C598}"/>
              </a:ext>
            </a:extLst>
          </p:cNvPr>
          <p:cNvSpPr>
            <a:spLocks/>
          </p:cNvSpPr>
          <p:nvPr/>
        </p:nvSpPr>
        <p:spPr bwMode="auto">
          <a:xfrm>
            <a:off x="4643438" y="3068638"/>
            <a:ext cx="360362" cy="971550"/>
          </a:xfrm>
          <a:custGeom>
            <a:avLst/>
            <a:gdLst>
              <a:gd name="T0" fmla="*/ 2147483646 w 227"/>
              <a:gd name="T1" fmla="*/ 2147483646 h 612"/>
              <a:gd name="T2" fmla="*/ 2147483646 w 227"/>
              <a:gd name="T3" fmla="*/ 2147483646 h 612"/>
              <a:gd name="T4" fmla="*/ 0 w 227"/>
              <a:gd name="T5" fmla="*/ 2147483646 h 612"/>
              <a:gd name="T6" fmla="*/ 0 60000 65536"/>
              <a:gd name="T7" fmla="*/ 0 60000 65536"/>
              <a:gd name="T8" fmla="*/ 0 60000 65536"/>
              <a:gd name="T9" fmla="*/ 0 w 227"/>
              <a:gd name="T10" fmla="*/ 0 h 612"/>
              <a:gd name="T11" fmla="*/ 227 w 227"/>
              <a:gd name="T12" fmla="*/ 612 h 612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227" h="612">
                <a:moveTo>
                  <a:pt x="227" y="612"/>
                </a:moveTo>
                <a:cubicBezTo>
                  <a:pt x="223" y="374"/>
                  <a:pt x="220" y="136"/>
                  <a:pt x="182" y="68"/>
                </a:cubicBezTo>
                <a:cubicBezTo>
                  <a:pt x="144" y="0"/>
                  <a:pt x="72" y="102"/>
                  <a:pt x="0" y="204"/>
                </a:cubicBezTo>
              </a:path>
            </a:pathLst>
          </a:custGeom>
          <a:noFill/>
          <a:ln w="57150">
            <a:solidFill>
              <a:srgbClr val="FF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/>
          <a:p>
            <a:endParaRPr lang="en-GB"/>
          </a:p>
        </p:txBody>
      </p:sp>
      <p:sp>
        <p:nvSpPr>
          <p:cNvPr id="29704" name="Freeform 278">
            <a:extLst>
              <a:ext uri="{FF2B5EF4-FFF2-40B4-BE49-F238E27FC236}">
                <a16:creationId xmlns:a16="http://schemas.microsoft.com/office/drawing/2014/main" id="{6400DA46-F91D-4AF1-A862-955C1FAFD5F4}"/>
              </a:ext>
            </a:extLst>
          </p:cNvPr>
          <p:cNvSpPr>
            <a:spLocks/>
          </p:cNvSpPr>
          <p:nvPr/>
        </p:nvSpPr>
        <p:spPr bwMode="auto">
          <a:xfrm>
            <a:off x="4643438" y="2300288"/>
            <a:ext cx="649287" cy="1092200"/>
          </a:xfrm>
          <a:custGeom>
            <a:avLst/>
            <a:gdLst>
              <a:gd name="T0" fmla="*/ 0 w 409"/>
              <a:gd name="T1" fmla="*/ 2147483646 h 688"/>
              <a:gd name="T2" fmla="*/ 2147483646 w 409"/>
              <a:gd name="T3" fmla="*/ 2147483646 h 688"/>
              <a:gd name="T4" fmla="*/ 2147483646 w 409"/>
              <a:gd name="T5" fmla="*/ 2147483646 h 688"/>
              <a:gd name="T6" fmla="*/ 0 60000 65536"/>
              <a:gd name="T7" fmla="*/ 0 60000 65536"/>
              <a:gd name="T8" fmla="*/ 0 60000 65536"/>
              <a:gd name="T9" fmla="*/ 0 w 409"/>
              <a:gd name="T10" fmla="*/ 0 h 688"/>
              <a:gd name="T11" fmla="*/ 409 w 409"/>
              <a:gd name="T12" fmla="*/ 688 h 688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409" h="688">
                <a:moveTo>
                  <a:pt x="0" y="688"/>
                </a:moveTo>
                <a:cubicBezTo>
                  <a:pt x="57" y="397"/>
                  <a:pt x="114" y="106"/>
                  <a:pt x="182" y="53"/>
                </a:cubicBezTo>
                <a:cubicBezTo>
                  <a:pt x="250" y="0"/>
                  <a:pt x="364" y="318"/>
                  <a:pt x="409" y="371"/>
                </a:cubicBezTo>
              </a:path>
            </a:pathLst>
          </a:custGeom>
          <a:noFill/>
          <a:ln w="57150">
            <a:solidFill>
              <a:srgbClr val="FF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/>
          <a:p>
            <a:endParaRPr lang="en-GB"/>
          </a:p>
        </p:txBody>
      </p:sp>
      <p:sp>
        <p:nvSpPr>
          <p:cNvPr id="29705" name="Freeform 279">
            <a:extLst>
              <a:ext uri="{FF2B5EF4-FFF2-40B4-BE49-F238E27FC236}">
                <a16:creationId xmlns:a16="http://schemas.microsoft.com/office/drawing/2014/main" id="{A7A83C87-62BB-4788-81A3-F0F2522DFD5A}"/>
              </a:ext>
            </a:extLst>
          </p:cNvPr>
          <p:cNvSpPr>
            <a:spLocks/>
          </p:cNvSpPr>
          <p:nvPr/>
        </p:nvSpPr>
        <p:spPr bwMode="auto">
          <a:xfrm>
            <a:off x="5292725" y="1905000"/>
            <a:ext cx="719138" cy="911225"/>
          </a:xfrm>
          <a:custGeom>
            <a:avLst/>
            <a:gdLst>
              <a:gd name="T0" fmla="*/ 0 w 453"/>
              <a:gd name="T1" fmla="*/ 2147483646 h 574"/>
              <a:gd name="T2" fmla="*/ 2147483646 w 453"/>
              <a:gd name="T3" fmla="*/ 2147483646 h 574"/>
              <a:gd name="T4" fmla="*/ 2147483646 w 453"/>
              <a:gd name="T5" fmla="*/ 2147483646 h 574"/>
              <a:gd name="T6" fmla="*/ 0 60000 65536"/>
              <a:gd name="T7" fmla="*/ 0 60000 65536"/>
              <a:gd name="T8" fmla="*/ 0 60000 65536"/>
              <a:gd name="T9" fmla="*/ 0 w 453"/>
              <a:gd name="T10" fmla="*/ 0 h 574"/>
              <a:gd name="T11" fmla="*/ 453 w 453"/>
              <a:gd name="T12" fmla="*/ 574 h 574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453" h="574">
                <a:moveTo>
                  <a:pt x="0" y="574"/>
                </a:moveTo>
                <a:cubicBezTo>
                  <a:pt x="53" y="362"/>
                  <a:pt x="106" y="150"/>
                  <a:pt x="181" y="75"/>
                </a:cubicBezTo>
                <a:cubicBezTo>
                  <a:pt x="256" y="0"/>
                  <a:pt x="354" y="60"/>
                  <a:pt x="453" y="121"/>
                </a:cubicBezTo>
              </a:path>
            </a:pathLst>
          </a:custGeom>
          <a:noFill/>
          <a:ln w="57150">
            <a:solidFill>
              <a:srgbClr val="FF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/>
          <a:p>
            <a:endParaRPr lang="en-GB"/>
          </a:p>
        </p:txBody>
      </p:sp>
      <p:sp>
        <p:nvSpPr>
          <p:cNvPr id="29706" name="Freeform 280">
            <a:extLst>
              <a:ext uri="{FF2B5EF4-FFF2-40B4-BE49-F238E27FC236}">
                <a16:creationId xmlns:a16="http://schemas.microsoft.com/office/drawing/2014/main" id="{35EDCB26-AEAC-4572-89D2-6D82FB339E7D}"/>
              </a:ext>
            </a:extLst>
          </p:cNvPr>
          <p:cNvSpPr>
            <a:spLocks/>
          </p:cNvSpPr>
          <p:nvPr/>
        </p:nvSpPr>
        <p:spPr bwMode="auto">
          <a:xfrm>
            <a:off x="5988050" y="908050"/>
            <a:ext cx="312738" cy="1295400"/>
          </a:xfrm>
          <a:custGeom>
            <a:avLst/>
            <a:gdLst>
              <a:gd name="T0" fmla="*/ 2147483646 w 197"/>
              <a:gd name="T1" fmla="*/ 2147483646 h 816"/>
              <a:gd name="T2" fmla="*/ 2147483646 w 197"/>
              <a:gd name="T3" fmla="*/ 2147483646 h 816"/>
              <a:gd name="T4" fmla="*/ 2147483646 w 197"/>
              <a:gd name="T5" fmla="*/ 2147483646 h 816"/>
              <a:gd name="T6" fmla="*/ 2147483646 w 197"/>
              <a:gd name="T7" fmla="*/ 2147483646 h 816"/>
              <a:gd name="T8" fmla="*/ 0 60000 65536"/>
              <a:gd name="T9" fmla="*/ 0 60000 65536"/>
              <a:gd name="T10" fmla="*/ 0 60000 65536"/>
              <a:gd name="T11" fmla="*/ 0 60000 65536"/>
              <a:gd name="T12" fmla="*/ 0 w 197"/>
              <a:gd name="T13" fmla="*/ 0 h 816"/>
              <a:gd name="T14" fmla="*/ 197 w 197"/>
              <a:gd name="T15" fmla="*/ 816 h 816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197" h="816">
                <a:moveTo>
                  <a:pt x="15" y="749"/>
                </a:moveTo>
                <a:cubicBezTo>
                  <a:pt x="7" y="782"/>
                  <a:pt x="0" y="816"/>
                  <a:pt x="15" y="703"/>
                </a:cubicBezTo>
                <a:cubicBezTo>
                  <a:pt x="30" y="590"/>
                  <a:pt x="76" y="136"/>
                  <a:pt x="106" y="68"/>
                </a:cubicBezTo>
                <a:cubicBezTo>
                  <a:pt x="136" y="0"/>
                  <a:pt x="166" y="147"/>
                  <a:pt x="197" y="295"/>
                </a:cubicBezTo>
              </a:path>
            </a:pathLst>
          </a:custGeom>
          <a:noFill/>
          <a:ln w="57150">
            <a:solidFill>
              <a:srgbClr val="FF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/>
          <a:p>
            <a:endParaRPr lang="en-GB"/>
          </a:p>
        </p:txBody>
      </p:sp>
      <p:sp>
        <p:nvSpPr>
          <p:cNvPr id="29707" name="Freeform 281">
            <a:extLst>
              <a:ext uri="{FF2B5EF4-FFF2-40B4-BE49-F238E27FC236}">
                <a16:creationId xmlns:a16="http://schemas.microsoft.com/office/drawing/2014/main" id="{2D4A1464-1142-4FEB-B7D5-95136FBA7D3F}"/>
              </a:ext>
            </a:extLst>
          </p:cNvPr>
          <p:cNvSpPr>
            <a:spLocks/>
          </p:cNvSpPr>
          <p:nvPr/>
        </p:nvSpPr>
        <p:spPr bwMode="auto">
          <a:xfrm>
            <a:off x="1169988" y="4645025"/>
            <a:ext cx="1296987" cy="792163"/>
          </a:xfrm>
          <a:custGeom>
            <a:avLst/>
            <a:gdLst>
              <a:gd name="T0" fmla="*/ 0 w 817"/>
              <a:gd name="T1" fmla="*/ 2147483646 h 499"/>
              <a:gd name="T2" fmla="*/ 2147483646 w 817"/>
              <a:gd name="T3" fmla="*/ 0 h 499"/>
              <a:gd name="T4" fmla="*/ 2147483646 w 817"/>
              <a:gd name="T5" fmla="*/ 2147483646 h 499"/>
              <a:gd name="T6" fmla="*/ 0 60000 65536"/>
              <a:gd name="T7" fmla="*/ 0 60000 65536"/>
              <a:gd name="T8" fmla="*/ 0 60000 65536"/>
              <a:gd name="T9" fmla="*/ 0 w 817"/>
              <a:gd name="T10" fmla="*/ 0 h 499"/>
              <a:gd name="T11" fmla="*/ 817 w 817"/>
              <a:gd name="T12" fmla="*/ 499 h 499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817" h="499">
                <a:moveTo>
                  <a:pt x="0" y="499"/>
                </a:moveTo>
                <a:cubicBezTo>
                  <a:pt x="181" y="249"/>
                  <a:pt x="363" y="0"/>
                  <a:pt x="499" y="0"/>
                </a:cubicBezTo>
                <a:cubicBezTo>
                  <a:pt x="635" y="0"/>
                  <a:pt x="764" y="416"/>
                  <a:pt x="817" y="499"/>
                </a:cubicBezTo>
              </a:path>
            </a:pathLst>
          </a:cu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endParaRPr lang="en-GB"/>
          </a:p>
        </p:txBody>
      </p:sp>
      <p:sp>
        <p:nvSpPr>
          <p:cNvPr id="29708" name="Freeform 282">
            <a:extLst>
              <a:ext uri="{FF2B5EF4-FFF2-40B4-BE49-F238E27FC236}">
                <a16:creationId xmlns:a16="http://schemas.microsoft.com/office/drawing/2014/main" id="{B7A89993-542B-4EBF-A97E-1332D32BED81}"/>
              </a:ext>
            </a:extLst>
          </p:cNvPr>
          <p:cNvSpPr>
            <a:spLocks/>
          </p:cNvSpPr>
          <p:nvPr/>
        </p:nvSpPr>
        <p:spPr bwMode="auto">
          <a:xfrm>
            <a:off x="2700338" y="3536950"/>
            <a:ext cx="863600" cy="863600"/>
          </a:xfrm>
          <a:custGeom>
            <a:avLst/>
            <a:gdLst>
              <a:gd name="T0" fmla="*/ 2147483646 w 544"/>
              <a:gd name="T1" fmla="*/ 2147483646 h 544"/>
              <a:gd name="T2" fmla="*/ 2147483646 w 544"/>
              <a:gd name="T3" fmla="*/ 2147483646 h 544"/>
              <a:gd name="T4" fmla="*/ 0 w 544"/>
              <a:gd name="T5" fmla="*/ 2147483646 h 544"/>
              <a:gd name="T6" fmla="*/ 0 60000 65536"/>
              <a:gd name="T7" fmla="*/ 0 60000 65536"/>
              <a:gd name="T8" fmla="*/ 0 60000 65536"/>
              <a:gd name="T9" fmla="*/ 0 w 544"/>
              <a:gd name="T10" fmla="*/ 0 h 544"/>
              <a:gd name="T11" fmla="*/ 544 w 544"/>
              <a:gd name="T12" fmla="*/ 544 h 544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544" h="544">
                <a:moveTo>
                  <a:pt x="544" y="544"/>
                </a:moveTo>
                <a:cubicBezTo>
                  <a:pt x="453" y="317"/>
                  <a:pt x="363" y="90"/>
                  <a:pt x="272" y="45"/>
                </a:cubicBezTo>
                <a:cubicBezTo>
                  <a:pt x="181" y="0"/>
                  <a:pt x="90" y="136"/>
                  <a:pt x="0" y="272"/>
                </a:cubicBezTo>
              </a:path>
            </a:pathLst>
          </a:custGeom>
          <a:noFill/>
          <a:ln w="57150">
            <a:solidFill>
              <a:srgbClr val="FF66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/>
          <a:p>
            <a:endParaRPr lang="en-GB"/>
          </a:p>
        </p:txBody>
      </p:sp>
      <p:sp>
        <p:nvSpPr>
          <p:cNvPr id="29709" name="Freeform 283">
            <a:extLst>
              <a:ext uri="{FF2B5EF4-FFF2-40B4-BE49-F238E27FC236}">
                <a16:creationId xmlns:a16="http://schemas.microsoft.com/office/drawing/2014/main" id="{D9465C35-9C59-4B6C-9406-4DFB9EE951BA}"/>
              </a:ext>
            </a:extLst>
          </p:cNvPr>
          <p:cNvSpPr>
            <a:spLocks/>
          </p:cNvSpPr>
          <p:nvPr/>
        </p:nvSpPr>
        <p:spPr bwMode="auto">
          <a:xfrm>
            <a:off x="1908175" y="3068638"/>
            <a:ext cx="792163" cy="900112"/>
          </a:xfrm>
          <a:custGeom>
            <a:avLst/>
            <a:gdLst>
              <a:gd name="T0" fmla="*/ 2147483646 w 499"/>
              <a:gd name="T1" fmla="*/ 2147483646 h 567"/>
              <a:gd name="T2" fmla="*/ 2147483646 w 499"/>
              <a:gd name="T3" fmla="*/ 2147483646 h 567"/>
              <a:gd name="T4" fmla="*/ 0 w 499"/>
              <a:gd name="T5" fmla="*/ 2147483646 h 567"/>
              <a:gd name="T6" fmla="*/ 0 60000 65536"/>
              <a:gd name="T7" fmla="*/ 0 60000 65536"/>
              <a:gd name="T8" fmla="*/ 0 60000 65536"/>
              <a:gd name="T9" fmla="*/ 0 w 499"/>
              <a:gd name="T10" fmla="*/ 0 h 567"/>
              <a:gd name="T11" fmla="*/ 499 w 499"/>
              <a:gd name="T12" fmla="*/ 567 h 567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499" h="567">
                <a:moveTo>
                  <a:pt x="499" y="567"/>
                </a:moveTo>
                <a:cubicBezTo>
                  <a:pt x="427" y="306"/>
                  <a:pt x="355" y="46"/>
                  <a:pt x="272" y="23"/>
                </a:cubicBezTo>
                <a:cubicBezTo>
                  <a:pt x="189" y="0"/>
                  <a:pt x="94" y="215"/>
                  <a:pt x="0" y="431"/>
                </a:cubicBezTo>
              </a:path>
            </a:pathLst>
          </a:custGeom>
          <a:noFill/>
          <a:ln w="57150">
            <a:solidFill>
              <a:srgbClr val="FF66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/>
          <a:p>
            <a:endParaRPr lang="en-GB"/>
          </a:p>
        </p:txBody>
      </p:sp>
      <p:sp>
        <p:nvSpPr>
          <p:cNvPr id="29710" name="Freeform 284">
            <a:extLst>
              <a:ext uri="{FF2B5EF4-FFF2-40B4-BE49-F238E27FC236}">
                <a16:creationId xmlns:a16="http://schemas.microsoft.com/office/drawing/2014/main" id="{F8700E0B-A5C1-4234-9A81-C6C6692FB3B8}"/>
              </a:ext>
            </a:extLst>
          </p:cNvPr>
          <p:cNvSpPr>
            <a:spLocks/>
          </p:cNvSpPr>
          <p:nvPr/>
        </p:nvSpPr>
        <p:spPr bwMode="auto">
          <a:xfrm>
            <a:off x="1692275" y="2420938"/>
            <a:ext cx="252413" cy="1390650"/>
          </a:xfrm>
          <a:custGeom>
            <a:avLst/>
            <a:gdLst>
              <a:gd name="T0" fmla="*/ 2147483646 w 159"/>
              <a:gd name="T1" fmla="*/ 2147483646 h 876"/>
              <a:gd name="T2" fmla="*/ 2147483646 w 159"/>
              <a:gd name="T3" fmla="*/ 2147483646 h 876"/>
              <a:gd name="T4" fmla="*/ 2147483646 w 159"/>
              <a:gd name="T5" fmla="*/ 2147483646 h 876"/>
              <a:gd name="T6" fmla="*/ 0 w 159"/>
              <a:gd name="T7" fmla="*/ 2147483646 h 876"/>
              <a:gd name="T8" fmla="*/ 0 60000 65536"/>
              <a:gd name="T9" fmla="*/ 0 60000 65536"/>
              <a:gd name="T10" fmla="*/ 0 60000 65536"/>
              <a:gd name="T11" fmla="*/ 0 60000 65536"/>
              <a:gd name="T12" fmla="*/ 0 w 159"/>
              <a:gd name="T13" fmla="*/ 0 h 876"/>
              <a:gd name="T14" fmla="*/ 159 w 159"/>
              <a:gd name="T15" fmla="*/ 876 h 876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159" h="876">
                <a:moveTo>
                  <a:pt x="136" y="839"/>
                </a:moveTo>
                <a:cubicBezTo>
                  <a:pt x="136" y="857"/>
                  <a:pt x="136" y="876"/>
                  <a:pt x="136" y="748"/>
                </a:cubicBezTo>
                <a:cubicBezTo>
                  <a:pt x="136" y="620"/>
                  <a:pt x="159" y="136"/>
                  <a:pt x="136" y="68"/>
                </a:cubicBezTo>
                <a:cubicBezTo>
                  <a:pt x="113" y="0"/>
                  <a:pt x="56" y="170"/>
                  <a:pt x="0" y="340"/>
                </a:cubicBezTo>
              </a:path>
            </a:pathLst>
          </a:custGeom>
          <a:noFill/>
          <a:ln w="57150">
            <a:solidFill>
              <a:srgbClr val="FF66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/>
          <a:p>
            <a:endParaRPr lang="en-GB"/>
          </a:p>
        </p:txBody>
      </p:sp>
      <p:sp>
        <p:nvSpPr>
          <p:cNvPr id="29711" name="Freeform 285">
            <a:extLst>
              <a:ext uri="{FF2B5EF4-FFF2-40B4-BE49-F238E27FC236}">
                <a16:creationId xmlns:a16="http://schemas.microsoft.com/office/drawing/2014/main" id="{5247F2F4-ACCC-47C4-B785-864189221ED1}"/>
              </a:ext>
            </a:extLst>
          </p:cNvPr>
          <p:cNvSpPr>
            <a:spLocks/>
          </p:cNvSpPr>
          <p:nvPr/>
        </p:nvSpPr>
        <p:spPr bwMode="auto">
          <a:xfrm>
            <a:off x="2771775" y="2973388"/>
            <a:ext cx="936625" cy="1498600"/>
          </a:xfrm>
          <a:custGeom>
            <a:avLst/>
            <a:gdLst>
              <a:gd name="T0" fmla="*/ 0 w 590"/>
              <a:gd name="T1" fmla="*/ 2147483646 h 944"/>
              <a:gd name="T2" fmla="*/ 2147483646 w 590"/>
              <a:gd name="T3" fmla="*/ 2147483646 h 944"/>
              <a:gd name="T4" fmla="*/ 2147483646 w 590"/>
              <a:gd name="T5" fmla="*/ 2147483646 h 944"/>
              <a:gd name="T6" fmla="*/ 0 60000 65536"/>
              <a:gd name="T7" fmla="*/ 0 60000 65536"/>
              <a:gd name="T8" fmla="*/ 0 60000 65536"/>
              <a:gd name="T9" fmla="*/ 0 w 590"/>
              <a:gd name="T10" fmla="*/ 0 h 944"/>
              <a:gd name="T11" fmla="*/ 590 w 590"/>
              <a:gd name="T12" fmla="*/ 944 h 944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590" h="944">
                <a:moveTo>
                  <a:pt x="0" y="173"/>
                </a:moveTo>
                <a:cubicBezTo>
                  <a:pt x="132" y="86"/>
                  <a:pt x="265" y="0"/>
                  <a:pt x="363" y="128"/>
                </a:cubicBezTo>
                <a:cubicBezTo>
                  <a:pt x="461" y="256"/>
                  <a:pt x="525" y="600"/>
                  <a:pt x="590" y="944"/>
                </a:cubicBezTo>
              </a:path>
            </a:pathLst>
          </a:custGeom>
          <a:noFill/>
          <a:ln w="57150">
            <a:solidFill>
              <a:srgbClr val="FF66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/>
          <a:p>
            <a:endParaRPr lang="en-GB"/>
          </a:p>
        </p:txBody>
      </p:sp>
      <p:sp>
        <p:nvSpPr>
          <p:cNvPr id="29712" name="Freeform 286">
            <a:extLst>
              <a:ext uri="{FF2B5EF4-FFF2-40B4-BE49-F238E27FC236}">
                <a16:creationId xmlns:a16="http://schemas.microsoft.com/office/drawing/2014/main" id="{647BFFB4-203D-4D7A-AA79-C2D0BB6342D9}"/>
              </a:ext>
            </a:extLst>
          </p:cNvPr>
          <p:cNvSpPr>
            <a:spLocks/>
          </p:cNvSpPr>
          <p:nvPr/>
        </p:nvSpPr>
        <p:spPr bwMode="auto">
          <a:xfrm>
            <a:off x="5076825" y="3560763"/>
            <a:ext cx="863600" cy="768350"/>
          </a:xfrm>
          <a:custGeom>
            <a:avLst/>
            <a:gdLst>
              <a:gd name="T0" fmla="*/ 0 w 544"/>
              <a:gd name="T1" fmla="*/ 2147483646 h 484"/>
              <a:gd name="T2" fmla="*/ 2147483646 w 544"/>
              <a:gd name="T3" fmla="*/ 2147483646 h 484"/>
              <a:gd name="T4" fmla="*/ 2147483646 w 544"/>
              <a:gd name="T5" fmla="*/ 2147483646 h 484"/>
              <a:gd name="T6" fmla="*/ 0 60000 65536"/>
              <a:gd name="T7" fmla="*/ 0 60000 65536"/>
              <a:gd name="T8" fmla="*/ 0 60000 65536"/>
              <a:gd name="T9" fmla="*/ 0 w 544"/>
              <a:gd name="T10" fmla="*/ 0 h 484"/>
              <a:gd name="T11" fmla="*/ 544 w 544"/>
              <a:gd name="T12" fmla="*/ 484 h 484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544" h="484">
                <a:moveTo>
                  <a:pt x="0" y="302"/>
                </a:moveTo>
                <a:cubicBezTo>
                  <a:pt x="158" y="151"/>
                  <a:pt x="317" y="0"/>
                  <a:pt x="408" y="30"/>
                </a:cubicBezTo>
                <a:cubicBezTo>
                  <a:pt x="499" y="60"/>
                  <a:pt x="521" y="408"/>
                  <a:pt x="544" y="484"/>
                </a:cubicBezTo>
              </a:path>
            </a:pathLst>
          </a:custGeom>
          <a:noFill/>
          <a:ln w="57150">
            <a:solidFill>
              <a:srgbClr val="FF66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/>
          <a:p>
            <a:endParaRPr lang="en-GB"/>
          </a:p>
        </p:txBody>
      </p:sp>
      <p:sp>
        <p:nvSpPr>
          <p:cNvPr id="29713" name="Freeform 287">
            <a:extLst>
              <a:ext uri="{FF2B5EF4-FFF2-40B4-BE49-F238E27FC236}">
                <a16:creationId xmlns:a16="http://schemas.microsoft.com/office/drawing/2014/main" id="{A50BCF05-1C46-4756-AC09-3FAF16F18B36}"/>
              </a:ext>
            </a:extLst>
          </p:cNvPr>
          <p:cNvSpPr>
            <a:spLocks/>
          </p:cNvSpPr>
          <p:nvPr/>
        </p:nvSpPr>
        <p:spPr bwMode="auto">
          <a:xfrm>
            <a:off x="5003800" y="3416300"/>
            <a:ext cx="1008063" cy="912813"/>
          </a:xfrm>
          <a:custGeom>
            <a:avLst/>
            <a:gdLst>
              <a:gd name="T0" fmla="*/ 2147483646 w 635"/>
              <a:gd name="T1" fmla="*/ 2147483646 h 575"/>
              <a:gd name="T2" fmla="*/ 2147483646 w 635"/>
              <a:gd name="T3" fmla="*/ 2147483646 h 575"/>
              <a:gd name="T4" fmla="*/ 0 w 635"/>
              <a:gd name="T5" fmla="*/ 2147483646 h 575"/>
              <a:gd name="T6" fmla="*/ 0 60000 65536"/>
              <a:gd name="T7" fmla="*/ 0 60000 65536"/>
              <a:gd name="T8" fmla="*/ 0 60000 65536"/>
              <a:gd name="T9" fmla="*/ 0 w 635"/>
              <a:gd name="T10" fmla="*/ 0 h 575"/>
              <a:gd name="T11" fmla="*/ 635 w 635"/>
              <a:gd name="T12" fmla="*/ 575 h 575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635" h="575">
                <a:moveTo>
                  <a:pt x="635" y="575"/>
                </a:moveTo>
                <a:cubicBezTo>
                  <a:pt x="597" y="317"/>
                  <a:pt x="560" y="60"/>
                  <a:pt x="454" y="30"/>
                </a:cubicBezTo>
                <a:cubicBezTo>
                  <a:pt x="348" y="0"/>
                  <a:pt x="174" y="196"/>
                  <a:pt x="0" y="393"/>
                </a:cubicBezTo>
              </a:path>
            </a:pathLst>
          </a:custGeom>
          <a:noFill/>
          <a:ln w="57150">
            <a:solidFill>
              <a:srgbClr val="FF66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/>
          <a:p>
            <a:endParaRPr lang="en-GB"/>
          </a:p>
        </p:txBody>
      </p:sp>
      <p:sp>
        <p:nvSpPr>
          <p:cNvPr id="29714" name="Freeform 288">
            <a:extLst>
              <a:ext uri="{FF2B5EF4-FFF2-40B4-BE49-F238E27FC236}">
                <a16:creationId xmlns:a16="http://schemas.microsoft.com/office/drawing/2014/main" id="{2436CD23-0D9F-43F5-BEF8-D810FE1482B7}"/>
              </a:ext>
            </a:extLst>
          </p:cNvPr>
          <p:cNvSpPr>
            <a:spLocks/>
          </p:cNvSpPr>
          <p:nvPr/>
        </p:nvSpPr>
        <p:spPr bwMode="auto">
          <a:xfrm>
            <a:off x="3708400" y="4233863"/>
            <a:ext cx="863600" cy="1103312"/>
          </a:xfrm>
          <a:custGeom>
            <a:avLst/>
            <a:gdLst>
              <a:gd name="T0" fmla="*/ 0 w 544"/>
              <a:gd name="T1" fmla="*/ 2147483646 h 695"/>
              <a:gd name="T2" fmla="*/ 2147483646 w 544"/>
              <a:gd name="T3" fmla="*/ 2147483646 h 695"/>
              <a:gd name="T4" fmla="*/ 2147483646 w 544"/>
              <a:gd name="T5" fmla="*/ 2147483646 h 695"/>
              <a:gd name="T6" fmla="*/ 0 60000 65536"/>
              <a:gd name="T7" fmla="*/ 0 60000 65536"/>
              <a:gd name="T8" fmla="*/ 0 60000 65536"/>
              <a:gd name="T9" fmla="*/ 0 w 544"/>
              <a:gd name="T10" fmla="*/ 0 h 695"/>
              <a:gd name="T11" fmla="*/ 544 w 544"/>
              <a:gd name="T12" fmla="*/ 695 h 695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544" h="695">
                <a:moveTo>
                  <a:pt x="0" y="695"/>
                </a:moveTo>
                <a:cubicBezTo>
                  <a:pt x="113" y="407"/>
                  <a:pt x="226" y="120"/>
                  <a:pt x="317" y="60"/>
                </a:cubicBezTo>
                <a:cubicBezTo>
                  <a:pt x="408" y="0"/>
                  <a:pt x="506" y="279"/>
                  <a:pt x="544" y="332"/>
                </a:cubicBezTo>
              </a:path>
            </a:pathLst>
          </a:custGeom>
          <a:noFill/>
          <a:ln w="57150">
            <a:solidFill>
              <a:srgbClr val="FF66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/>
          <a:p>
            <a:endParaRPr lang="en-GB"/>
          </a:p>
        </p:txBody>
      </p:sp>
      <p:sp>
        <p:nvSpPr>
          <p:cNvPr id="29715" name="Freeform 289">
            <a:extLst>
              <a:ext uri="{FF2B5EF4-FFF2-40B4-BE49-F238E27FC236}">
                <a16:creationId xmlns:a16="http://schemas.microsoft.com/office/drawing/2014/main" id="{B700DE23-0F73-4C36-8AE2-EDEC3468575E}"/>
              </a:ext>
            </a:extLst>
          </p:cNvPr>
          <p:cNvSpPr>
            <a:spLocks/>
          </p:cNvSpPr>
          <p:nvPr/>
        </p:nvSpPr>
        <p:spPr bwMode="auto">
          <a:xfrm>
            <a:off x="5364163" y="2300288"/>
            <a:ext cx="863600" cy="660400"/>
          </a:xfrm>
          <a:custGeom>
            <a:avLst/>
            <a:gdLst>
              <a:gd name="T0" fmla="*/ 0 w 544"/>
              <a:gd name="T1" fmla="*/ 2147483646 h 416"/>
              <a:gd name="T2" fmla="*/ 2147483646 w 544"/>
              <a:gd name="T3" fmla="*/ 2147483646 h 416"/>
              <a:gd name="T4" fmla="*/ 2147483646 w 544"/>
              <a:gd name="T5" fmla="*/ 2147483646 h 416"/>
              <a:gd name="T6" fmla="*/ 0 60000 65536"/>
              <a:gd name="T7" fmla="*/ 0 60000 65536"/>
              <a:gd name="T8" fmla="*/ 0 60000 65536"/>
              <a:gd name="T9" fmla="*/ 0 w 544"/>
              <a:gd name="T10" fmla="*/ 0 h 416"/>
              <a:gd name="T11" fmla="*/ 544 w 544"/>
              <a:gd name="T12" fmla="*/ 416 h 416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544" h="416">
                <a:moveTo>
                  <a:pt x="0" y="371"/>
                </a:moveTo>
                <a:cubicBezTo>
                  <a:pt x="136" y="185"/>
                  <a:pt x="272" y="0"/>
                  <a:pt x="363" y="8"/>
                </a:cubicBezTo>
                <a:cubicBezTo>
                  <a:pt x="454" y="16"/>
                  <a:pt x="499" y="216"/>
                  <a:pt x="544" y="416"/>
                </a:cubicBezTo>
              </a:path>
            </a:pathLst>
          </a:custGeom>
          <a:noFill/>
          <a:ln w="57150">
            <a:solidFill>
              <a:srgbClr val="FF6600"/>
            </a:solidFill>
            <a:round/>
            <a:headEnd type="triangle" w="med" len="med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/>
          <a:p>
            <a:endParaRPr lang="en-GB"/>
          </a:p>
        </p:txBody>
      </p:sp>
      <p:sp>
        <p:nvSpPr>
          <p:cNvPr id="29716" name="Freeform 290">
            <a:extLst>
              <a:ext uri="{FF2B5EF4-FFF2-40B4-BE49-F238E27FC236}">
                <a16:creationId xmlns:a16="http://schemas.microsoft.com/office/drawing/2014/main" id="{3C8EFDD3-61D5-4F8C-8A77-D88122B1D671}"/>
              </a:ext>
            </a:extLst>
          </p:cNvPr>
          <p:cNvSpPr>
            <a:spLocks/>
          </p:cNvSpPr>
          <p:nvPr/>
        </p:nvSpPr>
        <p:spPr bwMode="auto">
          <a:xfrm>
            <a:off x="6300788" y="2576513"/>
            <a:ext cx="792162" cy="528637"/>
          </a:xfrm>
          <a:custGeom>
            <a:avLst/>
            <a:gdLst>
              <a:gd name="T0" fmla="*/ 0 w 499"/>
              <a:gd name="T1" fmla="*/ 2147483646 h 333"/>
              <a:gd name="T2" fmla="*/ 2147483646 w 499"/>
              <a:gd name="T3" fmla="*/ 2147483646 h 333"/>
              <a:gd name="T4" fmla="*/ 2147483646 w 499"/>
              <a:gd name="T5" fmla="*/ 2147483646 h 333"/>
              <a:gd name="T6" fmla="*/ 0 60000 65536"/>
              <a:gd name="T7" fmla="*/ 0 60000 65536"/>
              <a:gd name="T8" fmla="*/ 0 60000 65536"/>
              <a:gd name="T9" fmla="*/ 0 w 499"/>
              <a:gd name="T10" fmla="*/ 0 h 333"/>
              <a:gd name="T11" fmla="*/ 499 w 499"/>
              <a:gd name="T12" fmla="*/ 333 h 333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499" h="333">
                <a:moveTo>
                  <a:pt x="0" y="242"/>
                </a:moveTo>
                <a:cubicBezTo>
                  <a:pt x="140" y="121"/>
                  <a:pt x="280" y="0"/>
                  <a:pt x="363" y="15"/>
                </a:cubicBezTo>
                <a:cubicBezTo>
                  <a:pt x="446" y="30"/>
                  <a:pt x="472" y="181"/>
                  <a:pt x="499" y="333"/>
                </a:cubicBezTo>
              </a:path>
            </a:pathLst>
          </a:custGeom>
          <a:noFill/>
          <a:ln w="57150">
            <a:solidFill>
              <a:srgbClr val="FF6600"/>
            </a:solidFill>
            <a:round/>
            <a:headEnd type="triangle" w="med" len="med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/>
          <a:p>
            <a:endParaRPr lang="en-GB"/>
          </a:p>
        </p:txBody>
      </p:sp>
      <p:sp>
        <p:nvSpPr>
          <p:cNvPr id="29717" name="Freeform 291">
            <a:extLst>
              <a:ext uri="{FF2B5EF4-FFF2-40B4-BE49-F238E27FC236}">
                <a16:creationId xmlns:a16="http://schemas.microsoft.com/office/drawing/2014/main" id="{6357B172-8842-4B2A-ABD4-6AC1F3F844E0}"/>
              </a:ext>
            </a:extLst>
          </p:cNvPr>
          <p:cNvSpPr>
            <a:spLocks/>
          </p:cNvSpPr>
          <p:nvPr/>
        </p:nvSpPr>
        <p:spPr bwMode="auto">
          <a:xfrm>
            <a:off x="7092950" y="2468563"/>
            <a:ext cx="431800" cy="636587"/>
          </a:xfrm>
          <a:custGeom>
            <a:avLst/>
            <a:gdLst>
              <a:gd name="T0" fmla="*/ 0 w 272"/>
              <a:gd name="T1" fmla="*/ 2147483646 h 401"/>
              <a:gd name="T2" fmla="*/ 2147483646 w 272"/>
              <a:gd name="T3" fmla="*/ 2147483646 h 401"/>
              <a:gd name="T4" fmla="*/ 2147483646 w 272"/>
              <a:gd name="T5" fmla="*/ 2147483646 h 401"/>
              <a:gd name="T6" fmla="*/ 0 60000 65536"/>
              <a:gd name="T7" fmla="*/ 0 60000 65536"/>
              <a:gd name="T8" fmla="*/ 0 60000 65536"/>
              <a:gd name="T9" fmla="*/ 0 w 272"/>
              <a:gd name="T10" fmla="*/ 0 h 401"/>
              <a:gd name="T11" fmla="*/ 272 w 272"/>
              <a:gd name="T12" fmla="*/ 401 h 401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272" h="401">
                <a:moveTo>
                  <a:pt x="0" y="401"/>
                </a:moveTo>
                <a:cubicBezTo>
                  <a:pt x="45" y="238"/>
                  <a:pt x="91" y="76"/>
                  <a:pt x="136" y="38"/>
                </a:cubicBezTo>
                <a:cubicBezTo>
                  <a:pt x="181" y="0"/>
                  <a:pt x="226" y="87"/>
                  <a:pt x="272" y="174"/>
                </a:cubicBezTo>
              </a:path>
            </a:pathLst>
          </a:custGeom>
          <a:noFill/>
          <a:ln w="57150">
            <a:solidFill>
              <a:srgbClr val="FF6600"/>
            </a:solidFill>
            <a:round/>
            <a:headEnd type="triangle" w="med" len="med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/>
          <a:p>
            <a:endParaRPr lang="en-GB"/>
          </a:p>
        </p:txBody>
      </p:sp>
      <p:sp>
        <p:nvSpPr>
          <p:cNvPr id="29718" name="Freeform 292">
            <a:extLst>
              <a:ext uri="{FF2B5EF4-FFF2-40B4-BE49-F238E27FC236}">
                <a16:creationId xmlns:a16="http://schemas.microsoft.com/office/drawing/2014/main" id="{A98C58BF-EA41-4135-AAC1-9EA41131BC7F}"/>
              </a:ext>
            </a:extLst>
          </p:cNvPr>
          <p:cNvSpPr>
            <a:spLocks/>
          </p:cNvSpPr>
          <p:nvPr/>
        </p:nvSpPr>
        <p:spPr bwMode="auto">
          <a:xfrm>
            <a:off x="4067175" y="2312988"/>
            <a:ext cx="504825" cy="1079500"/>
          </a:xfrm>
          <a:custGeom>
            <a:avLst/>
            <a:gdLst>
              <a:gd name="T0" fmla="*/ 2147483646 w 318"/>
              <a:gd name="T1" fmla="*/ 2147483646 h 680"/>
              <a:gd name="T2" fmla="*/ 2147483646 w 318"/>
              <a:gd name="T3" fmla="*/ 2147483646 h 680"/>
              <a:gd name="T4" fmla="*/ 0 w 318"/>
              <a:gd name="T5" fmla="*/ 2147483646 h 680"/>
              <a:gd name="T6" fmla="*/ 0 60000 65536"/>
              <a:gd name="T7" fmla="*/ 0 60000 65536"/>
              <a:gd name="T8" fmla="*/ 0 60000 65536"/>
              <a:gd name="T9" fmla="*/ 0 w 318"/>
              <a:gd name="T10" fmla="*/ 0 h 680"/>
              <a:gd name="T11" fmla="*/ 318 w 318"/>
              <a:gd name="T12" fmla="*/ 680 h 680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318" h="680">
                <a:moveTo>
                  <a:pt x="318" y="680"/>
                </a:moveTo>
                <a:cubicBezTo>
                  <a:pt x="254" y="385"/>
                  <a:pt x="190" y="90"/>
                  <a:pt x="137" y="45"/>
                </a:cubicBezTo>
                <a:cubicBezTo>
                  <a:pt x="84" y="0"/>
                  <a:pt x="42" y="204"/>
                  <a:pt x="0" y="408"/>
                </a:cubicBezTo>
              </a:path>
            </a:pathLst>
          </a:custGeom>
          <a:noFill/>
          <a:ln w="57150">
            <a:solidFill>
              <a:srgbClr val="FF6600"/>
            </a:solidFill>
            <a:round/>
            <a:headEnd type="triangle" w="med" len="med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/>
          <a:p>
            <a:endParaRPr lang="en-GB"/>
          </a:p>
        </p:txBody>
      </p:sp>
      <p:sp>
        <p:nvSpPr>
          <p:cNvPr id="29719" name="Freeform 293">
            <a:extLst>
              <a:ext uri="{FF2B5EF4-FFF2-40B4-BE49-F238E27FC236}">
                <a16:creationId xmlns:a16="http://schemas.microsoft.com/office/drawing/2014/main" id="{4323980C-6C7E-4B6A-A4E5-1C107CDA6404}"/>
              </a:ext>
            </a:extLst>
          </p:cNvPr>
          <p:cNvSpPr>
            <a:spLocks/>
          </p:cNvSpPr>
          <p:nvPr/>
        </p:nvSpPr>
        <p:spPr bwMode="auto">
          <a:xfrm>
            <a:off x="3419475" y="1785938"/>
            <a:ext cx="576263" cy="1103312"/>
          </a:xfrm>
          <a:custGeom>
            <a:avLst/>
            <a:gdLst>
              <a:gd name="T0" fmla="*/ 2147483646 w 363"/>
              <a:gd name="T1" fmla="*/ 2147483646 h 695"/>
              <a:gd name="T2" fmla="*/ 2147483646 w 363"/>
              <a:gd name="T3" fmla="*/ 2147483646 h 695"/>
              <a:gd name="T4" fmla="*/ 0 w 363"/>
              <a:gd name="T5" fmla="*/ 2147483646 h 695"/>
              <a:gd name="T6" fmla="*/ 0 60000 65536"/>
              <a:gd name="T7" fmla="*/ 0 60000 65536"/>
              <a:gd name="T8" fmla="*/ 0 60000 65536"/>
              <a:gd name="T9" fmla="*/ 0 w 363"/>
              <a:gd name="T10" fmla="*/ 0 h 695"/>
              <a:gd name="T11" fmla="*/ 363 w 363"/>
              <a:gd name="T12" fmla="*/ 695 h 695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363" h="695">
                <a:moveTo>
                  <a:pt x="363" y="695"/>
                </a:moveTo>
                <a:cubicBezTo>
                  <a:pt x="325" y="407"/>
                  <a:pt x="287" y="120"/>
                  <a:pt x="227" y="60"/>
                </a:cubicBezTo>
                <a:cubicBezTo>
                  <a:pt x="167" y="0"/>
                  <a:pt x="83" y="166"/>
                  <a:pt x="0" y="332"/>
                </a:cubicBezTo>
              </a:path>
            </a:pathLst>
          </a:custGeom>
          <a:noFill/>
          <a:ln w="57150">
            <a:solidFill>
              <a:srgbClr val="FF6600"/>
            </a:solidFill>
            <a:round/>
            <a:headEnd type="triangle" w="med" len="med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/>
          <a:p>
            <a:endParaRPr lang="en-GB"/>
          </a:p>
        </p:txBody>
      </p:sp>
      <p:sp>
        <p:nvSpPr>
          <p:cNvPr id="29720" name="Freeform 294">
            <a:extLst>
              <a:ext uri="{FF2B5EF4-FFF2-40B4-BE49-F238E27FC236}">
                <a16:creationId xmlns:a16="http://schemas.microsoft.com/office/drawing/2014/main" id="{AF73EE82-94A0-4EA5-B8C1-25842078BF87}"/>
              </a:ext>
            </a:extLst>
          </p:cNvPr>
          <p:cNvSpPr>
            <a:spLocks/>
          </p:cNvSpPr>
          <p:nvPr/>
        </p:nvSpPr>
        <p:spPr bwMode="auto">
          <a:xfrm>
            <a:off x="6084888" y="3584575"/>
            <a:ext cx="792162" cy="671513"/>
          </a:xfrm>
          <a:custGeom>
            <a:avLst/>
            <a:gdLst>
              <a:gd name="T0" fmla="*/ 0 w 499"/>
              <a:gd name="T1" fmla="*/ 2147483646 h 423"/>
              <a:gd name="T2" fmla="*/ 2147483646 w 499"/>
              <a:gd name="T3" fmla="*/ 2147483646 h 423"/>
              <a:gd name="T4" fmla="*/ 2147483646 w 499"/>
              <a:gd name="T5" fmla="*/ 2147483646 h 423"/>
              <a:gd name="T6" fmla="*/ 0 60000 65536"/>
              <a:gd name="T7" fmla="*/ 0 60000 65536"/>
              <a:gd name="T8" fmla="*/ 0 60000 65536"/>
              <a:gd name="T9" fmla="*/ 0 w 499"/>
              <a:gd name="T10" fmla="*/ 0 h 423"/>
              <a:gd name="T11" fmla="*/ 499 w 499"/>
              <a:gd name="T12" fmla="*/ 423 h 423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499" h="423">
                <a:moveTo>
                  <a:pt x="0" y="423"/>
                </a:moveTo>
                <a:cubicBezTo>
                  <a:pt x="139" y="226"/>
                  <a:pt x="279" y="30"/>
                  <a:pt x="362" y="15"/>
                </a:cubicBezTo>
                <a:cubicBezTo>
                  <a:pt x="445" y="0"/>
                  <a:pt x="472" y="166"/>
                  <a:pt x="499" y="333"/>
                </a:cubicBezTo>
              </a:path>
            </a:pathLst>
          </a:custGeom>
          <a:noFill/>
          <a:ln w="57150">
            <a:solidFill>
              <a:srgbClr val="FF66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/>
          <a:p>
            <a:endParaRPr lang="en-GB"/>
          </a:p>
        </p:txBody>
      </p:sp>
      <p:sp>
        <p:nvSpPr>
          <p:cNvPr id="29721" name="Freeform 295">
            <a:extLst>
              <a:ext uri="{FF2B5EF4-FFF2-40B4-BE49-F238E27FC236}">
                <a16:creationId xmlns:a16="http://schemas.microsoft.com/office/drawing/2014/main" id="{C894566D-F502-473A-BCEE-415191271198}"/>
              </a:ext>
            </a:extLst>
          </p:cNvPr>
          <p:cNvSpPr>
            <a:spLocks/>
          </p:cNvSpPr>
          <p:nvPr/>
        </p:nvSpPr>
        <p:spPr bwMode="auto">
          <a:xfrm>
            <a:off x="6948488" y="3813175"/>
            <a:ext cx="576262" cy="803275"/>
          </a:xfrm>
          <a:custGeom>
            <a:avLst/>
            <a:gdLst>
              <a:gd name="T0" fmla="*/ 0 w 363"/>
              <a:gd name="T1" fmla="*/ 2147483646 h 506"/>
              <a:gd name="T2" fmla="*/ 2147483646 w 363"/>
              <a:gd name="T3" fmla="*/ 2147483646 h 506"/>
              <a:gd name="T4" fmla="*/ 2147483646 w 363"/>
              <a:gd name="T5" fmla="*/ 2147483646 h 506"/>
              <a:gd name="T6" fmla="*/ 0 60000 65536"/>
              <a:gd name="T7" fmla="*/ 0 60000 65536"/>
              <a:gd name="T8" fmla="*/ 0 60000 65536"/>
              <a:gd name="T9" fmla="*/ 0 w 363"/>
              <a:gd name="T10" fmla="*/ 0 h 506"/>
              <a:gd name="T11" fmla="*/ 363 w 363"/>
              <a:gd name="T12" fmla="*/ 506 h 506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363" h="506">
                <a:moveTo>
                  <a:pt x="0" y="189"/>
                </a:moveTo>
                <a:cubicBezTo>
                  <a:pt x="105" y="94"/>
                  <a:pt x="211" y="0"/>
                  <a:pt x="272" y="53"/>
                </a:cubicBezTo>
                <a:cubicBezTo>
                  <a:pt x="333" y="106"/>
                  <a:pt x="348" y="423"/>
                  <a:pt x="363" y="506"/>
                </a:cubicBezTo>
              </a:path>
            </a:pathLst>
          </a:custGeom>
          <a:noFill/>
          <a:ln w="57150">
            <a:solidFill>
              <a:srgbClr val="FF66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/>
          <a:p>
            <a:endParaRPr lang="en-GB"/>
          </a:p>
        </p:txBody>
      </p:sp>
      <p:sp>
        <p:nvSpPr>
          <p:cNvPr id="29722" name="Freeform 306">
            <a:extLst>
              <a:ext uri="{FF2B5EF4-FFF2-40B4-BE49-F238E27FC236}">
                <a16:creationId xmlns:a16="http://schemas.microsoft.com/office/drawing/2014/main" id="{6E521B31-AB62-45F6-A268-E9DEE9E4E7DC}"/>
              </a:ext>
            </a:extLst>
          </p:cNvPr>
          <p:cNvSpPr>
            <a:spLocks/>
          </p:cNvSpPr>
          <p:nvPr/>
        </p:nvSpPr>
        <p:spPr bwMode="auto">
          <a:xfrm>
            <a:off x="6732588" y="4232275"/>
            <a:ext cx="792162" cy="600075"/>
          </a:xfrm>
          <a:custGeom>
            <a:avLst/>
            <a:gdLst>
              <a:gd name="T0" fmla="*/ 2147483646 w 499"/>
              <a:gd name="T1" fmla="*/ 2147483646 h 378"/>
              <a:gd name="T2" fmla="*/ 2147483646 w 499"/>
              <a:gd name="T3" fmla="*/ 2147483646 h 378"/>
              <a:gd name="T4" fmla="*/ 0 w 499"/>
              <a:gd name="T5" fmla="*/ 2147483646 h 378"/>
              <a:gd name="T6" fmla="*/ 0 60000 65536"/>
              <a:gd name="T7" fmla="*/ 0 60000 65536"/>
              <a:gd name="T8" fmla="*/ 0 60000 65536"/>
              <a:gd name="T9" fmla="*/ 0 w 499"/>
              <a:gd name="T10" fmla="*/ 0 h 378"/>
              <a:gd name="T11" fmla="*/ 499 w 499"/>
              <a:gd name="T12" fmla="*/ 378 h 378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499" h="378">
                <a:moveTo>
                  <a:pt x="499" y="288"/>
                </a:moveTo>
                <a:cubicBezTo>
                  <a:pt x="427" y="144"/>
                  <a:pt x="355" y="0"/>
                  <a:pt x="272" y="15"/>
                </a:cubicBezTo>
                <a:cubicBezTo>
                  <a:pt x="189" y="30"/>
                  <a:pt x="38" y="318"/>
                  <a:pt x="0" y="378"/>
                </a:cubicBezTo>
              </a:path>
            </a:pathLst>
          </a:custGeom>
          <a:noFill/>
          <a:ln w="57150">
            <a:solidFill>
              <a:srgbClr val="FF66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/>
          <a:p>
            <a:endParaRPr lang="en-GB"/>
          </a:p>
        </p:txBody>
      </p:sp>
      <p:sp>
        <p:nvSpPr>
          <p:cNvPr id="29723" name="Freeform 307">
            <a:extLst>
              <a:ext uri="{FF2B5EF4-FFF2-40B4-BE49-F238E27FC236}">
                <a16:creationId xmlns:a16="http://schemas.microsoft.com/office/drawing/2014/main" id="{1F025153-D61F-4662-B07A-DDDEB0F880E1}"/>
              </a:ext>
            </a:extLst>
          </p:cNvPr>
          <p:cNvSpPr>
            <a:spLocks/>
          </p:cNvSpPr>
          <p:nvPr/>
        </p:nvSpPr>
        <p:spPr bwMode="auto">
          <a:xfrm>
            <a:off x="1763713" y="2481263"/>
            <a:ext cx="936625" cy="766762"/>
          </a:xfrm>
          <a:custGeom>
            <a:avLst/>
            <a:gdLst>
              <a:gd name="T0" fmla="*/ 0 w 590"/>
              <a:gd name="T1" fmla="*/ 2147483646 h 483"/>
              <a:gd name="T2" fmla="*/ 2147483646 w 590"/>
              <a:gd name="T3" fmla="*/ 2147483646 h 483"/>
              <a:gd name="T4" fmla="*/ 2147483646 w 590"/>
              <a:gd name="T5" fmla="*/ 2147483646 h 483"/>
              <a:gd name="T6" fmla="*/ 0 60000 65536"/>
              <a:gd name="T7" fmla="*/ 0 60000 65536"/>
              <a:gd name="T8" fmla="*/ 0 60000 65536"/>
              <a:gd name="T9" fmla="*/ 0 w 590"/>
              <a:gd name="T10" fmla="*/ 0 h 483"/>
              <a:gd name="T11" fmla="*/ 590 w 590"/>
              <a:gd name="T12" fmla="*/ 483 h 483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590" h="483">
                <a:moveTo>
                  <a:pt x="0" y="302"/>
                </a:moveTo>
                <a:cubicBezTo>
                  <a:pt x="155" y="151"/>
                  <a:pt x="310" y="0"/>
                  <a:pt x="408" y="30"/>
                </a:cubicBezTo>
                <a:cubicBezTo>
                  <a:pt x="506" y="60"/>
                  <a:pt x="548" y="271"/>
                  <a:pt x="590" y="483"/>
                </a:cubicBezTo>
              </a:path>
            </a:pathLst>
          </a:custGeom>
          <a:noFill/>
          <a:ln w="57150">
            <a:solidFill>
              <a:srgbClr val="FF66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/>
          <a:p>
            <a:endParaRPr lang="en-GB"/>
          </a:p>
        </p:txBody>
      </p:sp>
      <p:sp>
        <p:nvSpPr>
          <p:cNvPr id="29724" name="Freeform 308">
            <a:extLst>
              <a:ext uri="{FF2B5EF4-FFF2-40B4-BE49-F238E27FC236}">
                <a16:creationId xmlns:a16="http://schemas.microsoft.com/office/drawing/2014/main" id="{24FC1C08-3B36-4C79-A39A-A6A14E9C7F74}"/>
              </a:ext>
            </a:extLst>
          </p:cNvPr>
          <p:cNvSpPr>
            <a:spLocks/>
          </p:cNvSpPr>
          <p:nvPr/>
        </p:nvSpPr>
        <p:spPr bwMode="auto">
          <a:xfrm>
            <a:off x="3779838" y="3992563"/>
            <a:ext cx="863600" cy="768350"/>
          </a:xfrm>
          <a:custGeom>
            <a:avLst/>
            <a:gdLst>
              <a:gd name="T0" fmla="*/ 2147483646 w 544"/>
              <a:gd name="T1" fmla="*/ 2147483646 h 484"/>
              <a:gd name="T2" fmla="*/ 2147483646 w 544"/>
              <a:gd name="T3" fmla="*/ 2147483646 h 484"/>
              <a:gd name="T4" fmla="*/ 0 w 544"/>
              <a:gd name="T5" fmla="*/ 2147483646 h 484"/>
              <a:gd name="T6" fmla="*/ 0 60000 65536"/>
              <a:gd name="T7" fmla="*/ 0 60000 65536"/>
              <a:gd name="T8" fmla="*/ 0 60000 65536"/>
              <a:gd name="T9" fmla="*/ 0 w 544"/>
              <a:gd name="T10" fmla="*/ 0 h 484"/>
              <a:gd name="T11" fmla="*/ 544 w 544"/>
              <a:gd name="T12" fmla="*/ 484 h 484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544" h="484">
                <a:moveTo>
                  <a:pt x="544" y="484"/>
                </a:moveTo>
                <a:cubicBezTo>
                  <a:pt x="476" y="272"/>
                  <a:pt x="409" y="60"/>
                  <a:pt x="318" y="30"/>
                </a:cubicBezTo>
                <a:cubicBezTo>
                  <a:pt x="227" y="0"/>
                  <a:pt x="113" y="151"/>
                  <a:pt x="0" y="302"/>
                </a:cubicBezTo>
              </a:path>
            </a:pathLst>
          </a:custGeom>
          <a:noFill/>
          <a:ln w="57150">
            <a:solidFill>
              <a:srgbClr val="FF66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/>
          <a:p>
            <a:endParaRPr lang="en-GB"/>
          </a:p>
        </p:txBody>
      </p:sp>
      <p:sp>
        <p:nvSpPr>
          <p:cNvPr id="29725" name="Freeform 309">
            <a:extLst>
              <a:ext uri="{FF2B5EF4-FFF2-40B4-BE49-F238E27FC236}">
                <a16:creationId xmlns:a16="http://schemas.microsoft.com/office/drawing/2014/main" id="{22FA58D1-2120-4DEA-AD9E-DB235E1C1B16}"/>
              </a:ext>
            </a:extLst>
          </p:cNvPr>
          <p:cNvSpPr>
            <a:spLocks/>
          </p:cNvSpPr>
          <p:nvPr/>
        </p:nvSpPr>
        <p:spPr bwMode="auto">
          <a:xfrm>
            <a:off x="6156325" y="3897313"/>
            <a:ext cx="503238" cy="863600"/>
          </a:xfrm>
          <a:custGeom>
            <a:avLst/>
            <a:gdLst>
              <a:gd name="T0" fmla="*/ 2147483646 w 317"/>
              <a:gd name="T1" fmla="*/ 2147483646 h 544"/>
              <a:gd name="T2" fmla="*/ 2147483646 w 317"/>
              <a:gd name="T3" fmla="*/ 2147483646 h 544"/>
              <a:gd name="T4" fmla="*/ 0 w 317"/>
              <a:gd name="T5" fmla="*/ 2147483646 h 544"/>
              <a:gd name="T6" fmla="*/ 0 60000 65536"/>
              <a:gd name="T7" fmla="*/ 0 60000 65536"/>
              <a:gd name="T8" fmla="*/ 0 60000 65536"/>
              <a:gd name="T9" fmla="*/ 0 w 317"/>
              <a:gd name="T10" fmla="*/ 0 h 544"/>
              <a:gd name="T11" fmla="*/ 317 w 317"/>
              <a:gd name="T12" fmla="*/ 544 h 544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317" h="544">
                <a:moveTo>
                  <a:pt x="317" y="544"/>
                </a:moveTo>
                <a:cubicBezTo>
                  <a:pt x="275" y="317"/>
                  <a:pt x="234" y="90"/>
                  <a:pt x="181" y="45"/>
                </a:cubicBezTo>
                <a:cubicBezTo>
                  <a:pt x="128" y="0"/>
                  <a:pt x="64" y="136"/>
                  <a:pt x="0" y="272"/>
                </a:cubicBezTo>
              </a:path>
            </a:pathLst>
          </a:custGeom>
          <a:noFill/>
          <a:ln w="57150">
            <a:solidFill>
              <a:srgbClr val="FF66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/>
          <a:p>
            <a:endParaRPr lang="en-GB"/>
          </a:p>
        </p:txBody>
      </p:sp>
      <p:sp>
        <p:nvSpPr>
          <p:cNvPr id="29726" name="Freeform 310">
            <a:extLst>
              <a:ext uri="{FF2B5EF4-FFF2-40B4-BE49-F238E27FC236}">
                <a16:creationId xmlns:a16="http://schemas.microsoft.com/office/drawing/2014/main" id="{3BE2729B-FEFC-44EB-A8C5-DA1279AFB97F}"/>
              </a:ext>
            </a:extLst>
          </p:cNvPr>
          <p:cNvSpPr>
            <a:spLocks/>
          </p:cNvSpPr>
          <p:nvPr/>
        </p:nvSpPr>
        <p:spPr bwMode="auto">
          <a:xfrm>
            <a:off x="6732588" y="2060575"/>
            <a:ext cx="779462" cy="719138"/>
          </a:xfrm>
          <a:custGeom>
            <a:avLst/>
            <a:gdLst>
              <a:gd name="T0" fmla="*/ 2147483646 w 491"/>
              <a:gd name="T1" fmla="*/ 2147483646 h 453"/>
              <a:gd name="T2" fmla="*/ 2147483646 w 491"/>
              <a:gd name="T3" fmla="*/ 2147483646 h 453"/>
              <a:gd name="T4" fmla="*/ 2147483646 w 491"/>
              <a:gd name="T5" fmla="*/ 2147483646 h 453"/>
              <a:gd name="T6" fmla="*/ 0 w 491"/>
              <a:gd name="T7" fmla="*/ 2147483646 h 453"/>
              <a:gd name="T8" fmla="*/ 0 60000 65536"/>
              <a:gd name="T9" fmla="*/ 0 60000 65536"/>
              <a:gd name="T10" fmla="*/ 0 60000 65536"/>
              <a:gd name="T11" fmla="*/ 0 60000 65536"/>
              <a:gd name="T12" fmla="*/ 0 w 491"/>
              <a:gd name="T13" fmla="*/ 0 h 453"/>
              <a:gd name="T14" fmla="*/ 491 w 491"/>
              <a:gd name="T15" fmla="*/ 453 h 453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491" h="453">
                <a:moveTo>
                  <a:pt x="453" y="431"/>
                </a:moveTo>
                <a:cubicBezTo>
                  <a:pt x="472" y="442"/>
                  <a:pt x="491" y="453"/>
                  <a:pt x="453" y="385"/>
                </a:cubicBezTo>
                <a:cubicBezTo>
                  <a:pt x="415" y="317"/>
                  <a:pt x="302" y="46"/>
                  <a:pt x="227" y="23"/>
                </a:cubicBezTo>
                <a:cubicBezTo>
                  <a:pt x="152" y="0"/>
                  <a:pt x="76" y="124"/>
                  <a:pt x="0" y="249"/>
                </a:cubicBezTo>
              </a:path>
            </a:pathLst>
          </a:custGeom>
          <a:noFill/>
          <a:ln w="57150">
            <a:solidFill>
              <a:srgbClr val="FF66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/>
          <a:p>
            <a:endParaRPr lang="en-GB"/>
          </a:p>
        </p:txBody>
      </p:sp>
      <p:sp>
        <p:nvSpPr>
          <p:cNvPr id="29727" name="Freeform 311">
            <a:extLst>
              <a:ext uri="{FF2B5EF4-FFF2-40B4-BE49-F238E27FC236}">
                <a16:creationId xmlns:a16="http://schemas.microsoft.com/office/drawing/2014/main" id="{93FA5935-3C67-4C05-ABCF-BC18BE3B23E6}"/>
              </a:ext>
            </a:extLst>
          </p:cNvPr>
          <p:cNvSpPr>
            <a:spLocks/>
          </p:cNvSpPr>
          <p:nvPr/>
        </p:nvSpPr>
        <p:spPr bwMode="auto">
          <a:xfrm>
            <a:off x="6300788" y="2012950"/>
            <a:ext cx="382587" cy="876300"/>
          </a:xfrm>
          <a:custGeom>
            <a:avLst/>
            <a:gdLst>
              <a:gd name="T0" fmla="*/ 2147483646 w 241"/>
              <a:gd name="T1" fmla="*/ 2147483646 h 552"/>
              <a:gd name="T2" fmla="*/ 2147483646 w 241"/>
              <a:gd name="T3" fmla="*/ 2147483646 h 552"/>
              <a:gd name="T4" fmla="*/ 2147483646 w 241"/>
              <a:gd name="T5" fmla="*/ 2147483646 h 552"/>
              <a:gd name="T6" fmla="*/ 0 w 241"/>
              <a:gd name="T7" fmla="*/ 2147483646 h 552"/>
              <a:gd name="T8" fmla="*/ 0 60000 65536"/>
              <a:gd name="T9" fmla="*/ 0 60000 65536"/>
              <a:gd name="T10" fmla="*/ 0 60000 65536"/>
              <a:gd name="T11" fmla="*/ 0 60000 65536"/>
              <a:gd name="T12" fmla="*/ 0 w 241"/>
              <a:gd name="T13" fmla="*/ 0 h 552"/>
              <a:gd name="T14" fmla="*/ 241 w 241"/>
              <a:gd name="T15" fmla="*/ 552 h 552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41" h="552">
                <a:moveTo>
                  <a:pt x="226" y="279"/>
                </a:moveTo>
                <a:cubicBezTo>
                  <a:pt x="233" y="275"/>
                  <a:pt x="241" y="272"/>
                  <a:pt x="226" y="234"/>
                </a:cubicBezTo>
                <a:cubicBezTo>
                  <a:pt x="211" y="196"/>
                  <a:pt x="174" y="0"/>
                  <a:pt x="136" y="53"/>
                </a:cubicBezTo>
                <a:cubicBezTo>
                  <a:pt x="98" y="106"/>
                  <a:pt x="23" y="469"/>
                  <a:pt x="0" y="552"/>
                </a:cubicBezTo>
              </a:path>
            </a:pathLst>
          </a:custGeom>
          <a:noFill/>
          <a:ln w="57150">
            <a:solidFill>
              <a:srgbClr val="FF66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/>
          <a:p>
            <a:endParaRPr lang="en-GB"/>
          </a:p>
        </p:txBody>
      </p:sp>
      <p:sp>
        <p:nvSpPr>
          <p:cNvPr id="29728" name="Freeform 312">
            <a:extLst>
              <a:ext uri="{FF2B5EF4-FFF2-40B4-BE49-F238E27FC236}">
                <a16:creationId xmlns:a16="http://schemas.microsoft.com/office/drawing/2014/main" id="{9F62B9AF-18E6-4534-8280-2D6D806C10E2}"/>
              </a:ext>
            </a:extLst>
          </p:cNvPr>
          <p:cNvSpPr>
            <a:spLocks/>
          </p:cNvSpPr>
          <p:nvPr/>
        </p:nvSpPr>
        <p:spPr bwMode="auto">
          <a:xfrm>
            <a:off x="3348038" y="1304925"/>
            <a:ext cx="576262" cy="935038"/>
          </a:xfrm>
          <a:custGeom>
            <a:avLst/>
            <a:gdLst>
              <a:gd name="T0" fmla="*/ 0 w 363"/>
              <a:gd name="T1" fmla="*/ 2147483646 h 589"/>
              <a:gd name="T2" fmla="*/ 2147483646 w 363"/>
              <a:gd name="T3" fmla="*/ 2147483646 h 589"/>
              <a:gd name="T4" fmla="*/ 2147483646 w 363"/>
              <a:gd name="T5" fmla="*/ 2147483646 h 589"/>
              <a:gd name="T6" fmla="*/ 0 60000 65536"/>
              <a:gd name="T7" fmla="*/ 0 60000 65536"/>
              <a:gd name="T8" fmla="*/ 0 60000 65536"/>
              <a:gd name="T9" fmla="*/ 0 w 363"/>
              <a:gd name="T10" fmla="*/ 0 h 589"/>
              <a:gd name="T11" fmla="*/ 363 w 363"/>
              <a:gd name="T12" fmla="*/ 589 h 589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363" h="589">
                <a:moveTo>
                  <a:pt x="0" y="589"/>
                </a:moveTo>
                <a:cubicBezTo>
                  <a:pt x="83" y="339"/>
                  <a:pt x="167" y="90"/>
                  <a:pt x="227" y="45"/>
                </a:cubicBezTo>
                <a:cubicBezTo>
                  <a:pt x="287" y="0"/>
                  <a:pt x="325" y="158"/>
                  <a:pt x="363" y="317"/>
                </a:cubicBezTo>
              </a:path>
            </a:pathLst>
          </a:custGeom>
          <a:noFill/>
          <a:ln w="57150">
            <a:solidFill>
              <a:srgbClr val="FF66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/>
          <a:p>
            <a:endParaRPr lang="en-GB"/>
          </a:p>
        </p:txBody>
      </p:sp>
      <p:sp>
        <p:nvSpPr>
          <p:cNvPr id="29729" name="Freeform 313">
            <a:extLst>
              <a:ext uri="{FF2B5EF4-FFF2-40B4-BE49-F238E27FC236}">
                <a16:creationId xmlns:a16="http://schemas.microsoft.com/office/drawing/2014/main" id="{CCDD90E2-A300-4A72-90FC-1A457AD14D1F}"/>
              </a:ext>
            </a:extLst>
          </p:cNvPr>
          <p:cNvSpPr>
            <a:spLocks/>
          </p:cNvSpPr>
          <p:nvPr/>
        </p:nvSpPr>
        <p:spPr bwMode="auto">
          <a:xfrm>
            <a:off x="3995738" y="1257300"/>
            <a:ext cx="504825" cy="1271588"/>
          </a:xfrm>
          <a:custGeom>
            <a:avLst/>
            <a:gdLst>
              <a:gd name="T0" fmla="*/ 0 w 318"/>
              <a:gd name="T1" fmla="*/ 2147483646 h 801"/>
              <a:gd name="T2" fmla="*/ 2147483646 w 318"/>
              <a:gd name="T3" fmla="*/ 2147483646 h 801"/>
              <a:gd name="T4" fmla="*/ 2147483646 w 318"/>
              <a:gd name="T5" fmla="*/ 2147483646 h 801"/>
              <a:gd name="T6" fmla="*/ 0 60000 65536"/>
              <a:gd name="T7" fmla="*/ 0 60000 65536"/>
              <a:gd name="T8" fmla="*/ 0 60000 65536"/>
              <a:gd name="T9" fmla="*/ 0 w 318"/>
              <a:gd name="T10" fmla="*/ 0 h 801"/>
              <a:gd name="T11" fmla="*/ 318 w 318"/>
              <a:gd name="T12" fmla="*/ 801 h 801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318" h="801">
                <a:moveTo>
                  <a:pt x="0" y="347"/>
                </a:moveTo>
                <a:cubicBezTo>
                  <a:pt x="64" y="173"/>
                  <a:pt x="129" y="0"/>
                  <a:pt x="182" y="75"/>
                </a:cubicBezTo>
                <a:cubicBezTo>
                  <a:pt x="235" y="150"/>
                  <a:pt x="295" y="680"/>
                  <a:pt x="318" y="801"/>
                </a:cubicBezTo>
              </a:path>
            </a:pathLst>
          </a:custGeom>
          <a:noFill/>
          <a:ln w="57150">
            <a:solidFill>
              <a:srgbClr val="FF66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/>
          <a:p>
            <a:endParaRPr lang="en-GB"/>
          </a:p>
        </p:txBody>
      </p:sp>
      <p:sp>
        <p:nvSpPr>
          <p:cNvPr id="29730" name="Freeform 314">
            <a:extLst>
              <a:ext uri="{FF2B5EF4-FFF2-40B4-BE49-F238E27FC236}">
                <a16:creationId xmlns:a16="http://schemas.microsoft.com/office/drawing/2014/main" id="{B2C46AA0-D50B-478E-9DF6-C8E914A10185}"/>
              </a:ext>
            </a:extLst>
          </p:cNvPr>
          <p:cNvSpPr>
            <a:spLocks/>
          </p:cNvSpPr>
          <p:nvPr/>
        </p:nvSpPr>
        <p:spPr bwMode="auto">
          <a:xfrm>
            <a:off x="4500563" y="1814513"/>
            <a:ext cx="163512" cy="1539875"/>
          </a:xfrm>
          <a:custGeom>
            <a:avLst/>
            <a:gdLst>
              <a:gd name="T0" fmla="*/ 0 w 103"/>
              <a:gd name="T1" fmla="*/ 2147483646 h 970"/>
              <a:gd name="T2" fmla="*/ 2147483646 w 103"/>
              <a:gd name="T3" fmla="*/ 2147483646 h 970"/>
              <a:gd name="T4" fmla="*/ 2147483646 w 103"/>
              <a:gd name="T5" fmla="*/ 2147483646 h 970"/>
              <a:gd name="T6" fmla="*/ 0 60000 65536"/>
              <a:gd name="T7" fmla="*/ 0 60000 65536"/>
              <a:gd name="T8" fmla="*/ 0 60000 65536"/>
              <a:gd name="T9" fmla="*/ 0 w 103"/>
              <a:gd name="T10" fmla="*/ 0 h 970"/>
              <a:gd name="T11" fmla="*/ 103 w 103"/>
              <a:gd name="T12" fmla="*/ 970 h 970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103" h="970">
                <a:moveTo>
                  <a:pt x="0" y="450"/>
                </a:moveTo>
                <a:cubicBezTo>
                  <a:pt x="38" y="225"/>
                  <a:pt x="77" y="0"/>
                  <a:pt x="90" y="87"/>
                </a:cubicBezTo>
                <a:cubicBezTo>
                  <a:pt x="103" y="174"/>
                  <a:pt x="79" y="823"/>
                  <a:pt x="77" y="970"/>
                </a:cubicBezTo>
              </a:path>
            </a:pathLst>
          </a:custGeom>
          <a:noFill/>
          <a:ln w="57150">
            <a:solidFill>
              <a:srgbClr val="FF66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/>
          <a:p>
            <a:endParaRPr lang="en-GB"/>
          </a:p>
        </p:txBody>
      </p:sp>
      <p:sp>
        <p:nvSpPr>
          <p:cNvPr id="29731" name="Freeform 315">
            <a:extLst>
              <a:ext uri="{FF2B5EF4-FFF2-40B4-BE49-F238E27FC236}">
                <a16:creationId xmlns:a16="http://schemas.microsoft.com/office/drawing/2014/main" id="{538DD6F7-F93B-4E0F-9F77-00028F68479D}"/>
              </a:ext>
            </a:extLst>
          </p:cNvPr>
          <p:cNvSpPr>
            <a:spLocks/>
          </p:cNvSpPr>
          <p:nvPr/>
        </p:nvSpPr>
        <p:spPr bwMode="auto">
          <a:xfrm>
            <a:off x="2700338" y="4484688"/>
            <a:ext cx="935037" cy="852487"/>
          </a:xfrm>
          <a:custGeom>
            <a:avLst/>
            <a:gdLst>
              <a:gd name="T0" fmla="*/ 0 w 589"/>
              <a:gd name="T1" fmla="*/ 2147483646 h 537"/>
              <a:gd name="T2" fmla="*/ 2147483646 w 589"/>
              <a:gd name="T3" fmla="*/ 2147483646 h 537"/>
              <a:gd name="T4" fmla="*/ 2147483646 w 589"/>
              <a:gd name="T5" fmla="*/ 2147483646 h 537"/>
              <a:gd name="T6" fmla="*/ 0 60000 65536"/>
              <a:gd name="T7" fmla="*/ 0 60000 65536"/>
              <a:gd name="T8" fmla="*/ 0 60000 65536"/>
              <a:gd name="T9" fmla="*/ 0 w 589"/>
              <a:gd name="T10" fmla="*/ 0 h 537"/>
              <a:gd name="T11" fmla="*/ 589 w 589"/>
              <a:gd name="T12" fmla="*/ 537 h 537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589" h="537">
                <a:moveTo>
                  <a:pt x="0" y="310"/>
                </a:moveTo>
                <a:cubicBezTo>
                  <a:pt x="177" y="155"/>
                  <a:pt x="355" y="0"/>
                  <a:pt x="453" y="38"/>
                </a:cubicBezTo>
                <a:cubicBezTo>
                  <a:pt x="551" y="76"/>
                  <a:pt x="570" y="306"/>
                  <a:pt x="589" y="537"/>
                </a:cubicBezTo>
              </a:path>
            </a:pathLst>
          </a:custGeom>
          <a:noFill/>
          <a:ln w="57150">
            <a:solidFill>
              <a:srgbClr val="FF66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/>
          <a:p>
            <a:endParaRPr lang="en-GB"/>
          </a:p>
        </p:txBody>
      </p:sp>
      <p:grpSp>
        <p:nvGrpSpPr>
          <p:cNvPr id="29732" name="Group 281">
            <a:extLst>
              <a:ext uri="{FF2B5EF4-FFF2-40B4-BE49-F238E27FC236}">
                <a16:creationId xmlns:a16="http://schemas.microsoft.com/office/drawing/2014/main" id="{BF3C2AC2-20E8-497E-8B8B-3C1517B5E612}"/>
              </a:ext>
            </a:extLst>
          </p:cNvPr>
          <p:cNvGrpSpPr>
            <a:grpSpLocks/>
          </p:cNvGrpSpPr>
          <p:nvPr/>
        </p:nvGrpSpPr>
        <p:grpSpPr bwMode="auto">
          <a:xfrm>
            <a:off x="592138" y="3797300"/>
            <a:ext cx="719137" cy="1693863"/>
            <a:chOff x="3484" y="1142"/>
            <a:chExt cx="1045" cy="2459"/>
          </a:xfrm>
        </p:grpSpPr>
        <p:grpSp>
          <p:nvGrpSpPr>
            <p:cNvPr id="29733" name="Group 282">
              <a:extLst>
                <a:ext uri="{FF2B5EF4-FFF2-40B4-BE49-F238E27FC236}">
                  <a16:creationId xmlns:a16="http://schemas.microsoft.com/office/drawing/2014/main" id="{AF5B7BA6-69C9-4B81-B2D2-46D690382148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618" y="1142"/>
              <a:ext cx="569" cy="2459"/>
              <a:chOff x="3141" y="768"/>
              <a:chExt cx="840" cy="3203"/>
            </a:xfrm>
          </p:grpSpPr>
          <p:sp>
            <p:nvSpPr>
              <p:cNvPr id="29740" name="Freeform 283">
                <a:extLst>
                  <a:ext uri="{FF2B5EF4-FFF2-40B4-BE49-F238E27FC236}">
                    <a16:creationId xmlns:a16="http://schemas.microsoft.com/office/drawing/2014/main" id="{562AE077-6F9F-4950-B473-F95B9F8490C0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533" y="768"/>
                <a:ext cx="432" cy="597"/>
              </a:xfrm>
              <a:custGeom>
                <a:avLst/>
                <a:gdLst>
                  <a:gd name="T0" fmla="*/ 173 w 432"/>
                  <a:gd name="T1" fmla="*/ 597 h 597"/>
                  <a:gd name="T2" fmla="*/ 125 w 432"/>
                  <a:gd name="T3" fmla="*/ 597 h 597"/>
                  <a:gd name="T4" fmla="*/ 55 w 432"/>
                  <a:gd name="T5" fmla="*/ 580 h 597"/>
                  <a:gd name="T6" fmla="*/ 24 w 432"/>
                  <a:gd name="T7" fmla="*/ 510 h 597"/>
                  <a:gd name="T8" fmla="*/ 0 w 432"/>
                  <a:gd name="T9" fmla="*/ 408 h 597"/>
                  <a:gd name="T10" fmla="*/ 0 w 432"/>
                  <a:gd name="T11" fmla="*/ 267 h 597"/>
                  <a:gd name="T12" fmla="*/ 24 w 432"/>
                  <a:gd name="T13" fmla="*/ 109 h 597"/>
                  <a:gd name="T14" fmla="*/ 70 w 432"/>
                  <a:gd name="T15" fmla="*/ 39 h 597"/>
                  <a:gd name="T16" fmla="*/ 149 w 432"/>
                  <a:gd name="T17" fmla="*/ 0 h 597"/>
                  <a:gd name="T18" fmla="*/ 235 w 432"/>
                  <a:gd name="T19" fmla="*/ 0 h 597"/>
                  <a:gd name="T20" fmla="*/ 290 w 432"/>
                  <a:gd name="T21" fmla="*/ 62 h 597"/>
                  <a:gd name="T22" fmla="*/ 321 w 432"/>
                  <a:gd name="T23" fmla="*/ 149 h 597"/>
                  <a:gd name="T24" fmla="*/ 321 w 432"/>
                  <a:gd name="T25" fmla="*/ 234 h 597"/>
                  <a:gd name="T26" fmla="*/ 314 w 432"/>
                  <a:gd name="T27" fmla="*/ 337 h 597"/>
                  <a:gd name="T28" fmla="*/ 432 w 432"/>
                  <a:gd name="T29" fmla="*/ 454 h 597"/>
                  <a:gd name="T30" fmla="*/ 432 w 432"/>
                  <a:gd name="T31" fmla="*/ 495 h 597"/>
                  <a:gd name="T32" fmla="*/ 399 w 432"/>
                  <a:gd name="T33" fmla="*/ 495 h 597"/>
                  <a:gd name="T34" fmla="*/ 321 w 432"/>
                  <a:gd name="T35" fmla="*/ 416 h 597"/>
                  <a:gd name="T36" fmla="*/ 298 w 432"/>
                  <a:gd name="T37" fmla="*/ 416 h 597"/>
                  <a:gd name="T38" fmla="*/ 258 w 432"/>
                  <a:gd name="T39" fmla="*/ 495 h 597"/>
                  <a:gd name="T40" fmla="*/ 219 w 432"/>
                  <a:gd name="T41" fmla="*/ 557 h 597"/>
                  <a:gd name="T42" fmla="*/ 173 w 432"/>
                  <a:gd name="T43" fmla="*/ 597 h 597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w 432"/>
                  <a:gd name="T67" fmla="*/ 0 h 597"/>
                  <a:gd name="T68" fmla="*/ 432 w 432"/>
                  <a:gd name="T69" fmla="*/ 597 h 597"/>
                </a:gdLst>
                <a:ahLst/>
                <a:cxnLst>
                  <a:cxn ang="T44">
                    <a:pos x="T0" y="T1"/>
                  </a:cxn>
                  <a:cxn ang="T45">
                    <a:pos x="T2" y="T3"/>
                  </a:cxn>
                  <a:cxn ang="T46">
                    <a:pos x="T4" y="T5"/>
                  </a:cxn>
                  <a:cxn ang="T47">
                    <a:pos x="T6" y="T7"/>
                  </a:cxn>
                  <a:cxn ang="T48">
                    <a:pos x="T8" y="T9"/>
                  </a:cxn>
                  <a:cxn ang="T49">
                    <a:pos x="T10" y="T11"/>
                  </a:cxn>
                  <a:cxn ang="T50">
                    <a:pos x="T12" y="T13"/>
                  </a:cxn>
                  <a:cxn ang="T51">
                    <a:pos x="T14" y="T15"/>
                  </a:cxn>
                  <a:cxn ang="T52">
                    <a:pos x="T16" y="T17"/>
                  </a:cxn>
                  <a:cxn ang="T53">
                    <a:pos x="T18" y="T19"/>
                  </a:cxn>
                  <a:cxn ang="T54">
                    <a:pos x="T20" y="T21"/>
                  </a:cxn>
                  <a:cxn ang="T55">
                    <a:pos x="T22" y="T23"/>
                  </a:cxn>
                  <a:cxn ang="T56">
                    <a:pos x="T24" y="T25"/>
                  </a:cxn>
                  <a:cxn ang="T57">
                    <a:pos x="T26" y="T27"/>
                  </a:cxn>
                  <a:cxn ang="T58">
                    <a:pos x="T28" y="T29"/>
                  </a:cxn>
                  <a:cxn ang="T59">
                    <a:pos x="T30" y="T31"/>
                  </a:cxn>
                  <a:cxn ang="T60">
                    <a:pos x="T32" y="T33"/>
                  </a:cxn>
                  <a:cxn ang="T61">
                    <a:pos x="T34" y="T35"/>
                  </a:cxn>
                  <a:cxn ang="T62">
                    <a:pos x="T36" y="T37"/>
                  </a:cxn>
                  <a:cxn ang="T63">
                    <a:pos x="T38" y="T39"/>
                  </a:cxn>
                  <a:cxn ang="T64">
                    <a:pos x="T40" y="T41"/>
                  </a:cxn>
                  <a:cxn ang="T65">
                    <a:pos x="T42" y="T43"/>
                  </a:cxn>
                </a:cxnLst>
                <a:rect l="T66" t="T67" r="T68" b="T69"/>
                <a:pathLst>
                  <a:path w="432" h="597">
                    <a:moveTo>
                      <a:pt x="173" y="597"/>
                    </a:moveTo>
                    <a:lnTo>
                      <a:pt x="125" y="597"/>
                    </a:lnTo>
                    <a:lnTo>
                      <a:pt x="55" y="580"/>
                    </a:lnTo>
                    <a:lnTo>
                      <a:pt x="24" y="510"/>
                    </a:lnTo>
                    <a:lnTo>
                      <a:pt x="0" y="408"/>
                    </a:lnTo>
                    <a:lnTo>
                      <a:pt x="0" y="267"/>
                    </a:lnTo>
                    <a:lnTo>
                      <a:pt x="24" y="109"/>
                    </a:lnTo>
                    <a:lnTo>
                      <a:pt x="70" y="39"/>
                    </a:lnTo>
                    <a:lnTo>
                      <a:pt x="149" y="0"/>
                    </a:lnTo>
                    <a:lnTo>
                      <a:pt x="235" y="0"/>
                    </a:lnTo>
                    <a:lnTo>
                      <a:pt x="290" y="62"/>
                    </a:lnTo>
                    <a:lnTo>
                      <a:pt x="321" y="149"/>
                    </a:lnTo>
                    <a:lnTo>
                      <a:pt x="321" y="234"/>
                    </a:lnTo>
                    <a:lnTo>
                      <a:pt x="314" y="337"/>
                    </a:lnTo>
                    <a:lnTo>
                      <a:pt x="432" y="454"/>
                    </a:lnTo>
                    <a:lnTo>
                      <a:pt x="432" y="495"/>
                    </a:lnTo>
                    <a:lnTo>
                      <a:pt x="399" y="495"/>
                    </a:lnTo>
                    <a:lnTo>
                      <a:pt x="321" y="416"/>
                    </a:lnTo>
                    <a:lnTo>
                      <a:pt x="298" y="416"/>
                    </a:lnTo>
                    <a:lnTo>
                      <a:pt x="258" y="495"/>
                    </a:lnTo>
                    <a:lnTo>
                      <a:pt x="219" y="557"/>
                    </a:lnTo>
                    <a:lnTo>
                      <a:pt x="173" y="597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9741" name="Freeform 284">
                <a:extLst>
                  <a:ext uri="{FF2B5EF4-FFF2-40B4-BE49-F238E27FC236}">
                    <a16:creationId xmlns:a16="http://schemas.microsoft.com/office/drawing/2014/main" id="{6882B1D2-DF3E-4051-8EAF-6857A6C00E93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375" y="1388"/>
                <a:ext cx="439" cy="1327"/>
              </a:xfrm>
              <a:custGeom>
                <a:avLst/>
                <a:gdLst>
                  <a:gd name="T0" fmla="*/ 118 w 439"/>
                  <a:gd name="T1" fmla="*/ 234 h 1327"/>
                  <a:gd name="T2" fmla="*/ 151 w 439"/>
                  <a:gd name="T3" fmla="*/ 105 h 1327"/>
                  <a:gd name="T4" fmla="*/ 197 w 439"/>
                  <a:gd name="T5" fmla="*/ 23 h 1327"/>
                  <a:gd name="T6" fmla="*/ 252 w 439"/>
                  <a:gd name="T7" fmla="*/ 0 h 1327"/>
                  <a:gd name="T8" fmla="*/ 323 w 439"/>
                  <a:gd name="T9" fmla="*/ 8 h 1327"/>
                  <a:gd name="T10" fmla="*/ 362 w 439"/>
                  <a:gd name="T11" fmla="*/ 62 h 1327"/>
                  <a:gd name="T12" fmla="*/ 416 w 439"/>
                  <a:gd name="T13" fmla="*/ 243 h 1327"/>
                  <a:gd name="T14" fmla="*/ 432 w 439"/>
                  <a:gd name="T15" fmla="*/ 439 h 1327"/>
                  <a:gd name="T16" fmla="*/ 439 w 439"/>
                  <a:gd name="T17" fmla="*/ 713 h 1327"/>
                  <a:gd name="T18" fmla="*/ 439 w 439"/>
                  <a:gd name="T19" fmla="*/ 895 h 1327"/>
                  <a:gd name="T20" fmla="*/ 408 w 439"/>
                  <a:gd name="T21" fmla="*/ 1130 h 1327"/>
                  <a:gd name="T22" fmla="*/ 323 w 439"/>
                  <a:gd name="T23" fmla="*/ 1264 h 1327"/>
                  <a:gd name="T24" fmla="*/ 220 w 439"/>
                  <a:gd name="T25" fmla="*/ 1327 h 1327"/>
                  <a:gd name="T26" fmla="*/ 126 w 439"/>
                  <a:gd name="T27" fmla="*/ 1327 h 1327"/>
                  <a:gd name="T28" fmla="*/ 40 w 439"/>
                  <a:gd name="T29" fmla="*/ 1302 h 1327"/>
                  <a:gd name="T30" fmla="*/ 0 w 439"/>
                  <a:gd name="T31" fmla="*/ 1177 h 1327"/>
                  <a:gd name="T32" fmla="*/ 0 w 439"/>
                  <a:gd name="T33" fmla="*/ 1051 h 1327"/>
                  <a:gd name="T34" fmla="*/ 40 w 439"/>
                  <a:gd name="T35" fmla="*/ 831 h 1327"/>
                  <a:gd name="T36" fmla="*/ 87 w 439"/>
                  <a:gd name="T37" fmla="*/ 777 h 1327"/>
                  <a:gd name="T38" fmla="*/ 110 w 439"/>
                  <a:gd name="T39" fmla="*/ 636 h 1327"/>
                  <a:gd name="T40" fmla="*/ 110 w 439"/>
                  <a:gd name="T41" fmla="*/ 423 h 1327"/>
                  <a:gd name="T42" fmla="*/ 118 w 439"/>
                  <a:gd name="T43" fmla="*/ 234 h 1327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w 439"/>
                  <a:gd name="T67" fmla="*/ 0 h 1327"/>
                  <a:gd name="T68" fmla="*/ 439 w 439"/>
                  <a:gd name="T69" fmla="*/ 1327 h 1327"/>
                </a:gdLst>
                <a:ahLst/>
                <a:cxnLst>
                  <a:cxn ang="T44">
                    <a:pos x="T0" y="T1"/>
                  </a:cxn>
                  <a:cxn ang="T45">
                    <a:pos x="T2" y="T3"/>
                  </a:cxn>
                  <a:cxn ang="T46">
                    <a:pos x="T4" y="T5"/>
                  </a:cxn>
                  <a:cxn ang="T47">
                    <a:pos x="T6" y="T7"/>
                  </a:cxn>
                  <a:cxn ang="T48">
                    <a:pos x="T8" y="T9"/>
                  </a:cxn>
                  <a:cxn ang="T49">
                    <a:pos x="T10" y="T11"/>
                  </a:cxn>
                  <a:cxn ang="T50">
                    <a:pos x="T12" y="T13"/>
                  </a:cxn>
                  <a:cxn ang="T51">
                    <a:pos x="T14" y="T15"/>
                  </a:cxn>
                  <a:cxn ang="T52">
                    <a:pos x="T16" y="T17"/>
                  </a:cxn>
                  <a:cxn ang="T53">
                    <a:pos x="T18" y="T19"/>
                  </a:cxn>
                  <a:cxn ang="T54">
                    <a:pos x="T20" y="T21"/>
                  </a:cxn>
                  <a:cxn ang="T55">
                    <a:pos x="T22" y="T23"/>
                  </a:cxn>
                  <a:cxn ang="T56">
                    <a:pos x="T24" y="T25"/>
                  </a:cxn>
                  <a:cxn ang="T57">
                    <a:pos x="T26" y="T27"/>
                  </a:cxn>
                  <a:cxn ang="T58">
                    <a:pos x="T28" y="T29"/>
                  </a:cxn>
                  <a:cxn ang="T59">
                    <a:pos x="T30" y="T31"/>
                  </a:cxn>
                  <a:cxn ang="T60">
                    <a:pos x="T32" y="T33"/>
                  </a:cxn>
                  <a:cxn ang="T61">
                    <a:pos x="T34" y="T35"/>
                  </a:cxn>
                  <a:cxn ang="T62">
                    <a:pos x="T36" y="T37"/>
                  </a:cxn>
                  <a:cxn ang="T63">
                    <a:pos x="T38" y="T39"/>
                  </a:cxn>
                  <a:cxn ang="T64">
                    <a:pos x="T40" y="T41"/>
                  </a:cxn>
                  <a:cxn ang="T65">
                    <a:pos x="T42" y="T43"/>
                  </a:cxn>
                </a:cxnLst>
                <a:rect l="T66" t="T67" r="T68" b="T69"/>
                <a:pathLst>
                  <a:path w="439" h="1327">
                    <a:moveTo>
                      <a:pt x="118" y="234"/>
                    </a:moveTo>
                    <a:lnTo>
                      <a:pt x="151" y="105"/>
                    </a:lnTo>
                    <a:lnTo>
                      <a:pt x="197" y="23"/>
                    </a:lnTo>
                    <a:lnTo>
                      <a:pt x="252" y="0"/>
                    </a:lnTo>
                    <a:lnTo>
                      <a:pt x="323" y="8"/>
                    </a:lnTo>
                    <a:lnTo>
                      <a:pt x="362" y="62"/>
                    </a:lnTo>
                    <a:lnTo>
                      <a:pt x="416" y="243"/>
                    </a:lnTo>
                    <a:lnTo>
                      <a:pt x="432" y="439"/>
                    </a:lnTo>
                    <a:lnTo>
                      <a:pt x="439" y="713"/>
                    </a:lnTo>
                    <a:lnTo>
                      <a:pt x="439" y="895"/>
                    </a:lnTo>
                    <a:lnTo>
                      <a:pt x="408" y="1130"/>
                    </a:lnTo>
                    <a:lnTo>
                      <a:pt x="323" y="1264"/>
                    </a:lnTo>
                    <a:lnTo>
                      <a:pt x="220" y="1327"/>
                    </a:lnTo>
                    <a:lnTo>
                      <a:pt x="126" y="1327"/>
                    </a:lnTo>
                    <a:lnTo>
                      <a:pt x="40" y="1302"/>
                    </a:lnTo>
                    <a:lnTo>
                      <a:pt x="0" y="1177"/>
                    </a:lnTo>
                    <a:lnTo>
                      <a:pt x="0" y="1051"/>
                    </a:lnTo>
                    <a:lnTo>
                      <a:pt x="40" y="831"/>
                    </a:lnTo>
                    <a:lnTo>
                      <a:pt x="87" y="777"/>
                    </a:lnTo>
                    <a:lnTo>
                      <a:pt x="110" y="636"/>
                    </a:lnTo>
                    <a:lnTo>
                      <a:pt x="110" y="423"/>
                    </a:lnTo>
                    <a:lnTo>
                      <a:pt x="118" y="234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9742" name="Freeform 285">
                <a:extLst>
                  <a:ext uri="{FF2B5EF4-FFF2-40B4-BE49-F238E27FC236}">
                    <a16:creationId xmlns:a16="http://schemas.microsoft.com/office/drawing/2014/main" id="{D147A036-FFD8-4A96-9A02-016958154D0A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518" y="2470"/>
                <a:ext cx="463" cy="1398"/>
              </a:xfrm>
              <a:custGeom>
                <a:avLst/>
                <a:gdLst>
                  <a:gd name="T0" fmla="*/ 31 w 463"/>
                  <a:gd name="T1" fmla="*/ 0 h 1398"/>
                  <a:gd name="T2" fmla="*/ 125 w 463"/>
                  <a:gd name="T3" fmla="*/ 56 h 1398"/>
                  <a:gd name="T4" fmla="*/ 156 w 463"/>
                  <a:gd name="T5" fmla="*/ 143 h 1398"/>
                  <a:gd name="T6" fmla="*/ 189 w 463"/>
                  <a:gd name="T7" fmla="*/ 369 h 1398"/>
                  <a:gd name="T8" fmla="*/ 189 w 463"/>
                  <a:gd name="T9" fmla="*/ 589 h 1398"/>
                  <a:gd name="T10" fmla="*/ 172 w 463"/>
                  <a:gd name="T11" fmla="*/ 825 h 1398"/>
                  <a:gd name="T12" fmla="*/ 125 w 463"/>
                  <a:gd name="T13" fmla="*/ 1037 h 1398"/>
                  <a:gd name="T14" fmla="*/ 87 w 463"/>
                  <a:gd name="T15" fmla="*/ 1178 h 1398"/>
                  <a:gd name="T16" fmla="*/ 87 w 463"/>
                  <a:gd name="T17" fmla="*/ 1256 h 1398"/>
                  <a:gd name="T18" fmla="*/ 125 w 463"/>
                  <a:gd name="T19" fmla="*/ 1273 h 1398"/>
                  <a:gd name="T20" fmla="*/ 204 w 463"/>
                  <a:gd name="T21" fmla="*/ 1264 h 1398"/>
                  <a:gd name="T22" fmla="*/ 314 w 463"/>
                  <a:gd name="T23" fmla="*/ 1264 h 1398"/>
                  <a:gd name="T24" fmla="*/ 440 w 463"/>
                  <a:gd name="T25" fmla="*/ 1304 h 1398"/>
                  <a:gd name="T26" fmla="*/ 463 w 463"/>
                  <a:gd name="T27" fmla="*/ 1335 h 1398"/>
                  <a:gd name="T28" fmla="*/ 440 w 463"/>
                  <a:gd name="T29" fmla="*/ 1374 h 1398"/>
                  <a:gd name="T30" fmla="*/ 384 w 463"/>
                  <a:gd name="T31" fmla="*/ 1398 h 1398"/>
                  <a:gd name="T32" fmla="*/ 330 w 463"/>
                  <a:gd name="T33" fmla="*/ 1358 h 1398"/>
                  <a:gd name="T34" fmla="*/ 259 w 463"/>
                  <a:gd name="T35" fmla="*/ 1343 h 1398"/>
                  <a:gd name="T36" fmla="*/ 164 w 463"/>
                  <a:gd name="T37" fmla="*/ 1335 h 1398"/>
                  <a:gd name="T38" fmla="*/ 79 w 463"/>
                  <a:gd name="T39" fmla="*/ 1335 h 1398"/>
                  <a:gd name="T40" fmla="*/ 31 w 463"/>
                  <a:gd name="T41" fmla="*/ 1343 h 1398"/>
                  <a:gd name="T42" fmla="*/ 0 w 463"/>
                  <a:gd name="T43" fmla="*/ 1319 h 1398"/>
                  <a:gd name="T44" fmla="*/ 8 w 463"/>
                  <a:gd name="T45" fmla="*/ 1288 h 1398"/>
                  <a:gd name="T46" fmla="*/ 15 w 463"/>
                  <a:gd name="T47" fmla="*/ 1194 h 1398"/>
                  <a:gd name="T48" fmla="*/ 31 w 463"/>
                  <a:gd name="T49" fmla="*/ 1107 h 1398"/>
                  <a:gd name="T50" fmla="*/ 79 w 463"/>
                  <a:gd name="T51" fmla="*/ 966 h 1398"/>
                  <a:gd name="T52" fmla="*/ 110 w 463"/>
                  <a:gd name="T53" fmla="*/ 786 h 1398"/>
                  <a:gd name="T54" fmla="*/ 118 w 463"/>
                  <a:gd name="T55" fmla="*/ 620 h 1398"/>
                  <a:gd name="T56" fmla="*/ 110 w 463"/>
                  <a:gd name="T57" fmla="*/ 409 h 1398"/>
                  <a:gd name="T58" fmla="*/ 71 w 463"/>
                  <a:gd name="T59" fmla="*/ 261 h 1398"/>
                  <a:gd name="T60" fmla="*/ 15 w 463"/>
                  <a:gd name="T61" fmla="*/ 182 h 1398"/>
                  <a:gd name="T62" fmla="*/ 0 w 463"/>
                  <a:gd name="T63" fmla="*/ 110 h 1398"/>
                  <a:gd name="T64" fmla="*/ 15 w 463"/>
                  <a:gd name="T65" fmla="*/ 48 h 1398"/>
                  <a:gd name="T66" fmla="*/ 31 w 463"/>
                  <a:gd name="T67" fmla="*/ 0 h 1398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w 463"/>
                  <a:gd name="T103" fmla="*/ 0 h 1398"/>
                  <a:gd name="T104" fmla="*/ 463 w 463"/>
                  <a:gd name="T105" fmla="*/ 1398 h 1398"/>
                </a:gdLst>
                <a:ahLst/>
                <a:cxnLst>
                  <a:cxn ang="T68">
                    <a:pos x="T0" y="T1"/>
                  </a:cxn>
                  <a:cxn ang="T69">
                    <a:pos x="T2" y="T3"/>
                  </a:cxn>
                  <a:cxn ang="T70">
                    <a:pos x="T4" y="T5"/>
                  </a:cxn>
                  <a:cxn ang="T71">
                    <a:pos x="T6" y="T7"/>
                  </a:cxn>
                  <a:cxn ang="T72">
                    <a:pos x="T8" y="T9"/>
                  </a:cxn>
                  <a:cxn ang="T73">
                    <a:pos x="T10" y="T11"/>
                  </a:cxn>
                  <a:cxn ang="T74">
                    <a:pos x="T12" y="T13"/>
                  </a:cxn>
                  <a:cxn ang="T75">
                    <a:pos x="T14" y="T15"/>
                  </a:cxn>
                  <a:cxn ang="T76">
                    <a:pos x="T16" y="T17"/>
                  </a:cxn>
                  <a:cxn ang="T77">
                    <a:pos x="T18" y="T19"/>
                  </a:cxn>
                  <a:cxn ang="T78">
                    <a:pos x="T20" y="T21"/>
                  </a:cxn>
                  <a:cxn ang="T79">
                    <a:pos x="T22" y="T23"/>
                  </a:cxn>
                  <a:cxn ang="T80">
                    <a:pos x="T24" y="T25"/>
                  </a:cxn>
                  <a:cxn ang="T81">
                    <a:pos x="T26" y="T27"/>
                  </a:cxn>
                  <a:cxn ang="T82">
                    <a:pos x="T28" y="T29"/>
                  </a:cxn>
                  <a:cxn ang="T83">
                    <a:pos x="T30" y="T31"/>
                  </a:cxn>
                  <a:cxn ang="T84">
                    <a:pos x="T32" y="T33"/>
                  </a:cxn>
                  <a:cxn ang="T85">
                    <a:pos x="T34" y="T35"/>
                  </a:cxn>
                  <a:cxn ang="T86">
                    <a:pos x="T36" y="T37"/>
                  </a:cxn>
                  <a:cxn ang="T87">
                    <a:pos x="T38" y="T39"/>
                  </a:cxn>
                  <a:cxn ang="T88">
                    <a:pos x="T40" y="T41"/>
                  </a:cxn>
                  <a:cxn ang="T89">
                    <a:pos x="T42" y="T43"/>
                  </a:cxn>
                  <a:cxn ang="T90">
                    <a:pos x="T44" y="T45"/>
                  </a:cxn>
                  <a:cxn ang="T91">
                    <a:pos x="T46" y="T47"/>
                  </a:cxn>
                  <a:cxn ang="T92">
                    <a:pos x="T48" y="T49"/>
                  </a:cxn>
                  <a:cxn ang="T93">
                    <a:pos x="T50" y="T51"/>
                  </a:cxn>
                  <a:cxn ang="T94">
                    <a:pos x="T52" y="T53"/>
                  </a:cxn>
                  <a:cxn ang="T95">
                    <a:pos x="T54" y="T55"/>
                  </a:cxn>
                  <a:cxn ang="T96">
                    <a:pos x="T56" y="T57"/>
                  </a:cxn>
                  <a:cxn ang="T97">
                    <a:pos x="T58" y="T59"/>
                  </a:cxn>
                  <a:cxn ang="T98">
                    <a:pos x="T60" y="T61"/>
                  </a:cxn>
                  <a:cxn ang="T99">
                    <a:pos x="T62" y="T63"/>
                  </a:cxn>
                  <a:cxn ang="T100">
                    <a:pos x="T64" y="T65"/>
                  </a:cxn>
                  <a:cxn ang="T101">
                    <a:pos x="T66" y="T67"/>
                  </a:cxn>
                </a:cxnLst>
                <a:rect l="T102" t="T103" r="T104" b="T105"/>
                <a:pathLst>
                  <a:path w="463" h="1398">
                    <a:moveTo>
                      <a:pt x="31" y="0"/>
                    </a:moveTo>
                    <a:lnTo>
                      <a:pt x="125" y="56"/>
                    </a:lnTo>
                    <a:lnTo>
                      <a:pt x="156" y="143"/>
                    </a:lnTo>
                    <a:lnTo>
                      <a:pt x="189" y="369"/>
                    </a:lnTo>
                    <a:lnTo>
                      <a:pt x="189" y="589"/>
                    </a:lnTo>
                    <a:lnTo>
                      <a:pt x="172" y="825"/>
                    </a:lnTo>
                    <a:lnTo>
                      <a:pt x="125" y="1037"/>
                    </a:lnTo>
                    <a:lnTo>
                      <a:pt x="87" y="1178"/>
                    </a:lnTo>
                    <a:lnTo>
                      <a:pt x="87" y="1256"/>
                    </a:lnTo>
                    <a:lnTo>
                      <a:pt x="125" y="1273"/>
                    </a:lnTo>
                    <a:lnTo>
                      <a:pt x="204" y="1264"/>
                    </a:lnTo>
                    <a:lnTo>
                      <a:pt x="314" y="1264"/>
                    </a:lnTo>
                    <a:lnTo>
                      <a:pt x="440" y="1304"/>
                    </a:lnTo>
                    <a:lnTo>
                      <a:pt x="463" y="1335"/>
                    </a:lnTo>
                    <a:lnTo>
                      <a:pt x="440" y="1374"/>
                    </a:lnTo>
                    <a:lnTo>
                      <a:pt x="384" y="1398"/>
                    </a:lnTo>
                    <a:lnTo>
                      <a:pt x="330" y="1358"/>
                    </a:lnTo>
                    <a:lnTo>
                      <a:pt x="259" y="1343"/>
                    </a:lnTo>
                    <a:lnTo>
                      <a:pt x="164" y="1335"/>
                    </a:lnTo>
                    <a:lnTo>
                      <a:pt x="79" y="1335"/>
                    </a:lnTo>
                    <a:lnTo>
                      <a:pt x="31" y="1343"/>
                    </a:lnTo>
                    <a:lnTo>
                      <a:pt x="0" y="1319"/>
                    </a:lnTo>
                    <a:lnTo>
                      <a:pt x="8" y="1288"/>
                    </a:lnTo>
                    <a:lnTo>
                      <a:pt x="15" y="1194"/>
                    </a:lnTo>
                    <a:lnTo>
                      <a:pt x="31" y="1107"/>
                    </a:lnTo>
                    <a:lnTo>
                      <a:pt x="79" y="966"/>
                    </a:lnTo>
                    <a:lnTo>
                      <a:pt x="110" y="786"/>
                    </a:lnTo>
                    <a:lnTo>
                      <a:pt x="118" y="620"/>
                    </a:lnTo>
                    <a:lnTo>
                      <a:pt x="110" y="409"/>
                    </a:lnTo>
                    <a:lnTo>
                      <a:pt x="71" y="261"/>
                    </a:lnTo>
                    <a:lnTo>
                      <a:pt x="15" y="182"/>
                    </a:lnTo>
                    <a:lnTo>
                      <a:pt x="0" y="110"/>
                    </a:lnTo>
                    <a:lnTo>
                      <a:pt x="15" y="48"/>
                    </a:lnTo>
                    <a:lnTo>
                      <a:pt x="31" y="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9743" name="Freeform 286">
                <a:extLst>
                  <a:ext uri="{FF2B5EF4-FFF2-40B4-BE49-F238E27FC236}">
                    <a16:creationId xmlns:a16="http://schemas.microsoft.com/office/drawing/2014/main" id="{E4576A6B-22B4-4865-AFDE-CF1A3E0D1BC3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141" y="2464"/>
                <a:ext cx="431" cy="1507"/>
              </a:xfrm>
              <a:custGeom>
                <a:avLst/>
                <a:gdLst>
                  <a:gd name="T0" fmla="*/ 273 w 431"/>
                  <a:gd name="T1" fmla="*/ 39 h 1507"/>
                  <a:gd name="T2" fmla="*/ 337 w 431"/>
                  <a:gd name="T3" fmla="*/ 0 h 1507"/>
                  <a:gd name="T4" fmla="*/ 391 w 431"/>
                  <a:gd name="T5" fmla="*/ 23 h 1507"/>
                  <a:gd name="T6" fmla="*/ 431 w 431"/>
                  <a:gd name="T7" fmla="*/ 87 h 1507"/>
                  <a:gd name="T8" fmla="*/ 422 w 431"/>
                  <a:gd name="T9" fmla="*/ 290 h 1507"/>
                  <a:gd name="T10" fmla="*/ 391 w 431"/>
                  <a:gd name="T11" fmla="*/ 566 h 1507"/>
                  <a:gd name="T12" fmla="*/ 337 w 431"/>
                  <a:gd name="T13" fmla="*/ 840 h 1507"/>
                  <a:gd name="T14" fmla="*/ 265 w 431"/>
                  <a:gd name="T15" fmla="*/ 1012 h 1507"/>
                  <a:gd name="T16" fmla="*/ 211 w 431"/>
                  <a:gd name="T17" fmla="*/ 1169 h 1507"/>
                  <a:gd name="T18" fmla="*/ 157 w 431"/>
                  <a:gd name="T19" fmla="*/ 1224 h 1507"/>
                  <a:gd name="T20" fmla="*/ 164 w 431"/>
                  <a:gd name="T21" fmla="*/ 1256 h 1507"/>
                  <a:gd name="T22" fmla="*/ 164 w 431"/>
                  <a:gd name="T23" fmla="*/ 1279 h 1507"/>
                  <a:gd name="T24" fmla="*/ 227 w 431"/>
                  <a:gd name="T25" fmla="*/ 1327 h 1507"/>
                  <a:gd name="T26" fmla="*/ 321 w 431"/>
                  <a:gd name="T27" fmla="*/ 1373 h 1507"/>
                  <a:gd name="T28" fmla="*/ 391 w 431"/>
                  <a:gd name="T29" fmla="*/ 1452 h 1507"/>
                  <a:gd name="T30" fmla="*/ 391 w 431"/>
                  <a:gd name="T31" fmla="*/ 1483 h 1507"/>
                  <a:gd name="T32" fmla="*/ 337 w 431"/>
                  <a:gd name="T33" fmla="*/ 1507 h 1507"/>
                  <a:gd name="T34" fmla="*/ 273 w 431"/>
                  <a:gd name="T35" fmla="*/ 1507 h 1507"/>
                  <a:gd name="T36" fmla="*/ 250 w 431"/>
                  <a:gd name="T37" fmla="*/ 1468 h 1507"/>
                  <a:gd name="T38" fmla="*/ 219 w 431"/>
                  <a:gd name="T39" fmla="*/ 1412 h 1507"/>
                  <a:gd name="T40" fmla="*/ 157 w 431"/>
                  <a:gd name="T41" fmla="*/ 1366 h 1507"/>
                  <a:gd name="T42" fmla="*/ 85 w 431"/>
                  <a:gd name="T43" fmla="*/ 1319 h 1507"/>
                  <a:gd name="T44" fmla="*/ 39 w 431"/>
                  <a:gd name="T45" fmla="*/ 1294 h 1507"/>
                  <a:gd name="T46" fmla="*/ 0 w 431"/>
                  <a:gd name="T47" fmla="*/ 1271 h 1507"/>
                  <a:gd name="T48" fmla="*/ 0 w 431"/>
                  <a:gd name="T49" fmla="*/ 1232 h 1507"/>
                  <a:gd name="T50" fmla="*/ 39 w 431"/>
                  <a:gd name="T51" fmla="*/ 1193 h 1507"/>
                  <a:gd name="T52" fmla="*/ 116 w 431"/>
                  <a:gd name="T53" fmla="*/ 1161 h 1507"/>
                  <a:gd name="T54" fmla="*/ 164 w 431"/>
                  <a:gd name="T55" fmla="*/ 1099 h 1507"/>
                  <a:gd name="T56" fmla="*/ 211 w 431"/>
                  <a:gd name="T57" fmla="*/ 981 h 1507"/>
                  <a:gd name="T58" fmla="*/ 258 w 431"/>
                  <a:gd name="T59" fmla="*/ 856 h 1507"/>
                  <a:gd name="T60" fmla="*/ 290 w 431"/>
                  <a:gd name="T61" fmla="*/ 746 h 1507"/>
                  <a:gd name="T62" fmla="*/ 306 w 431"/>
                  <a:gd name="T63" fmla="*/ 573 h 1507"/>
                  <a:gd name="T64" fmla="*/ 298 w 431"/>
                  <a:gd name="T65" fmla="*/ 392 h 1507"/>
                  <a:gd name="T66" fmla="*/ 290 w 431"/>
                  <a:gd name="T67" fmla="*/ 243 h 1507"/>
                  <a:gd name="T68" fmla="*/ 265 w 431"/>
                  <a:gd name="T69" fmla="*/ 118 h 1507"/>
                  <a:gd name="T70" fmla="*/ 273 w 431"/>
                  <a:gd name="T71" fmla="*/ 39 h 1507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w 431"/>
                  <a:gd name="T109" fmla="*/ 0 h 1507"/>
                  <a:gd name="T110" fmla="*/ 431 w 431"/>
                  <a:gd name="T111" fmla="*/ 1507 h 1507"/>
                </a:gdLst>
                <a:ahLst/>
                <a:cxnLst>
                  <a:cxn ang="T72">
                    <a:pos x="T0" y="T1"/>
                  </a:cxn>
                  <a:cxn ang="T73">
                    <a:pos x="T2" y="T3"/>
                  </a:cxn>
                  <a:cxn ang="T74">
                    <a:pos x="T4" y="T5"/>
                  </a:cxn>
                  <a:cxn ang="T75">
                    <a:pos x="T6" y="T7"/>
                  </a:cxn>
                  <a:cxn ang="T76">
                    <a:pos x="T8" y="T9"/>
                  </a:cxn>
                  <a:cxn ang="T77">
                    <a:pos x="T10" y="T11"/>
                  </a:cxn>
                  <a:cxn ang="T78">
                    <a:pos x="T12" y="T13"/>
                  </a:cxn>
                  <a:cxn ang="T79">
                    <a:pos x="T14" y="T15"/>
                  </a:cxn>
                  <a:cxn ang="T80">
                    <a:pos x="T16" y="T17"/>
                  </a:cxn>
                  <a:cxn ang="T81">
                    <a:pos x="T18" y="T19"/>
                  </a:cxn>
                  <a:cxn ang="T82">
                    <a:pos x="T20" y="T21"/>
                  </a:cxn>
                  <a:cxn ang="T83">
                    <a:pos x="T22" y="T23"/>
                  </a:cxn>
                  <a:cxn ang="T84">
                    <a:pos x="T24" y="T25"/>
                  </a:cxn>
                  <a:cxn ang="T85">
                    <a:pos x="T26" y="T27"/>
                  </a:cxn>
                  <a:cxn ang="T86">
                    <a:pos x="T28" y="T29"/>
                  </a:cxn>
                  <a:cxn ang="T87">
                    <a:pos x="T30" y="T31"/>
                  </a:cxn>
                  <a:cxn ang="T88">
                    <a:pos x="T32" y="T33"/>
                  </a:cxn>
                  <a:cxn ang="T89">
                    <a:pos x="T34" y="T35"/>
                  </a:cxn>
                  <a:cxn ang="T90">
                    <a:pos x="T36" y="T37"/>
                  </a:cxn>
                  <a:cxn ang="T91">
                    <a:pos x="T38" y="T39"/>
                  </a:cxn>
                  <a:cxn ang="T92">
                    <a:pos x="T40" y="T41"/>
                  </a:cxn>
                  <a:cxn ang="T93">
                    <a:pos x="T42" y="T43"/>
                  </a:cxn>
                  <a:cxn ang="T94">
                    <a:pos x="T44" y="T45"/>
                  </a:cxn>
                  <a:cxn ang="T95">
                    <a:pos x="T46" y="T47"/>
                  </a:cxn>
                  <a:cxn ang="T96">
                    <a:pos x="T48" y="T49"/>
                  </a:cxn>
                  <a:cxn ang="T97">
                    <a:pos x="T50" y="T51"/>
                  </a:cxn>
                  <a:cxn ang="T98">
                    <a:pos x="T52" y="T53"/>
                  </a:cxn>
                  <a:cxn ang="T99">
                    <a:pos x="T54" y="T55"/>
                  </a:cxn>
                  <a:cxn ang="T100">
                    <a:pos x="T56" y="T57"/>
                  </a:cxn>
                  <a:cxn ang="T101">
                    <a:pos x="T58" y="T59"/>
                  </a:cxn>
                  <a:cxn ang="T102">
                    <a:pos x="T60" y="T61"/>
                  </a:cxn>
                  <a:cxn ang="T103">
                    <a:pos x="T62" y="T63"/>
                  </a:cxn>
                  <a:cxn ang="T104">
                    <a:pos x="T64" y="T65"/>
                  </a:cxn>
                  <a:cxn ang="T105">
                    <a:pos x="T66" y="T67"/>
                  </a:cxn>
                  <a:cxn ang="T106">
                    <a:pos x="T68" y="T69"/>
                  </a:cxn>
                  <a:cxn ang="T107">
                    <a:pos x="T70" y="T71"/>
                  </a:cxn>
                </a:cxnLst>
                <a:rect l="T108" t="T109" r="T110" b="T111"/>
                <a:pathLst>
                  <a:path w="431" h="1507">
                    <a:moveTo>
                      <a:pt x="273" y="39"/>
                    </a:moveTo>
                    <a:lnTo>
                      <a:pt x="337" y="0"/>
                    </a:lnTo>
                    <a:lnTo>
                      <a:pt x="391" y="23"/>
                    </a:lnTo>
                    <a:lnTo>
                      <a:pt x="431" y="87"/>
                    </a:lnTo>
                    <a:lnTo>
                      <a:pt x="422" y="290"/>
                    </a:lnTo>
                    <a:lnTo>
                      <a:pt x="391" y="566"/>
                    </a:lnTo>
                    <a:lnTo>
                      <a:pt x="337" y="840"/>
                    </a:lnTo>
                    <a:lnTo>
                      <a:pt x="265" y="1012"/>
                    </a:lnTo>
                    <a:lnTo>
                      <a:pt x="211" y="1169"/>
                    </a:lnTo>
                    <a:lnTo>
                      <a:pt x="157" y="1224"/>
                    </a:lnTo>
                    <a:lnTo>
                      <a:pt x="164" y="1256"/>
                    </a:lnTo>
                    <a:lnTo>
                      <a:pt x="164" y="1279"/>
                    </a:lnTo>
                    <a:lnTo>
                      <a:pt x="227" y="1327"/>
                    </a:lnTo>
                    <a:lnTo>
                      <a:pt x="321" y="1373"/>
                    </a:lnTo>
                    <a:lnTo>
                      <a:pt x="391" y="1452"/>
                    </a:lnTo>
                    <a:lnTo>
                      <a:pt x="391" y="1483"/>
                    </a:lnTo>
                    <a:lnTo>
                      <a:pt x="337" y="1507"/>
                    </a:lnTo>
                    <a:lnTo>
                      <a:pt x="273" y="1507"/>
                    </a:lnTo>
                    <a:lnTo>
                      <a:pt x="250" y="1468"/>
                    </a:lnTo>
                    <a:lnTo>
                      <a:pt x="219" y="1412"/>
                    </a:lnTo>
                    <a:lnTo>
                      <a:pt x="157" y="1366"/>
                    </a:lnTo>
                    <a:lnTo>
                      <a:pt x="85" y="1319"/>
                    </a:lnTo>
                    <a:lnTo>
                      <a:pt x="39" y="1294"/>
                    </a:lnTo>
                    <a:lnTo>
                      <a:pt x="0" y="1271"/>
                    </a:lnTo>
                    <a:lnTo>
                      <a:pt x="0" y="1232"/>
                    </a:lnTo>
                    <a:lnTo>
                      <a:pt x="39" y="1193"/>
                    </a:lnTo>
                    <a:lnTo>
                      <a:pt x="116" y="1161"/>
                    </a:lnTo>
                    <a:lnTo>
                      <a:pt x="164" y="1099"/>
                    </a:lnTo>
                    <a:lnTo>
                      <a:pt x="211" y="981"/>
                    </a:lnTo>
                    <a:lnTo>
                      <a:pt x="258" y="856"/>
                    </a:lnTo>
                    <a:lnTo>
                      <a:pt x="290" y="746"/>
                    </a:lnTo>
                    <a:lnTo>
                      <a:pt x="306" y="573"/>
                    </a:lnTo>
                    <a:lnTo>
                      <a:pt x="298" y="392"/>
                    </a:lnTo>
                    <a:lnTo>
                      <a:pt x="290" y="243"/>
                    </a:lnTo>
                    <a:lnTo>
                      <a:pt x="265" y="118"/>
                    </a:lnTo>
                    <a:lnTo>
                      <a:pt x="273" y="39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29734" name="Freeform 287">
              <a:extLst>
                <a:ext uri="{FF2B5EF4-FFF2-40B4-BE49-F238E27FC236}">
                  <a16:creationId xmlns:a16="http://schemas.microsoft.com/office/drawing/2014/main" id="{4519A1BD-A966-4CF9-86A2-5F9B93A1E941}"/>
                </a:ext>
              </a:extLst>
            </p:cNvPr>
            <p:cNvSpPr>
              <a:spLocks/>
            </p:cNvSpPr>
            <p:nvPr/>
          </p:nvSpPr>
          <p:spPr bwMode="auto">
            <a:xfrm rot="1222794">
              <a:off x="3816" y="1721"/>
              <a:ext cx="713" cy="686"/>
            </a:xfrm>
            <a:custGeom>
              <a:avLst/>
              <a:gdLst>
                <a:gd name="T0" fmla="*/ 1 w 1053"/>
                <a:gd name="T1" fmla="*/ 0 h 894"/>
                <a:gd name="T2" fmla="*/ 0 w 1053"/>
                <a:gd name="T3" fmla="*/ 2 h 894"/>
                <a:gd name="T4" fmla="*/ 0 w 1053"/>
                <a:gd name="T5" fmla="*/ 3 h 894"/>
                <a:gd name="T6" fmla="*/ 1 w 1053"/>
                <a:gd name="T7" fmla="*/ 5 h 894"/>
                <a:gd name="T8" fmla="*/ 1 w 1053"/>
                <a:gd name="T9" fmla="*/ 9 h 894"/>
                <a:gd name="T10" fmla="*/ 1 w 1053"/>
                <a:gd name="T11" fmla="*/ 13 h 894"/>
                <a:gd name="T12" fmla="*/ 1 w 1053"/>
                <a:gd name="T13" fmla="*/ 15 h 894"/>
                <a:gd name="T14" fmla="*/ 2 w 1053"/>
                <a:gd name="T15" fmla="*/ 16 h 894"/>
                <a:gd name="T16" fmla="*/ 3 w 1053"/>
                <a:gd name="T17" fmla="*/ 18 h 894"/>
                <a:gd name="T18" fmla="*/ 3 w 1053"/>
                <a:gd name="T19" fmla="*/ 18 h 894"/>
                <a:gd name="T20" fmla="*/ 3 w 1053"/>
                <a:gd name="T21" fmla="*/ 19 h 894"/>
                <a:gd name="T22" fmla="*/ 4 w 1053"/>
                <a:gd name="T23" fmla="*/ 21 h 894"/>
                <a:gd name="T24" fmla="*/ 4 w 1053"/>
                <a:gd name="T25" fmla="*/ 21 h 894"/>
                <a:gd name="T26" fmla="*/ 4 w 1053"/>
                <a:gd name="T27" fmla="*/ 19 h 894"/>
                <a:gd name="T28" fmla="*/ 4 w 1053"/>
                <a:gd name="T29" fmla="*/ 18 h 894"/>
                <a:gd name="T30" fmla="*/ 4 w 1053"/>
                <a:gd name="T31" fmla="*/ 21 h 894"/>
                <a:gd name="T32" fmla="*/ 4 w 1053"/>
                <a:gd name="T33" fmla="*/ 21 h 894"/>
                <a:gd name="T34" fmla="*/ 4 w 1053"/>
                <a:gd name="T35" fmla="*/ 18 h 894"/>
                <a:gd name="T36" fmla="*/ 4 w 1053"/>
                <a:gd name="T37" fmla="*/ 18 h 894"/>
                <a:gd name="T38" fmla="*/ 4 w 1053"/>
                <a:gd name="T39" fmla="*/ 18 h 894"/>
                <a:gd name="T40" fmla="*/ 5 w 1053"/>
                <a:gd name="T41" fmla="*/ 18 h 894"/>
                <a:gd name="T42" fmla="*/ 5 w 1053"/>
                <a:gd name="T43" fmla="*/ 18 h 894"/>
                <a:gd name="T44" fmla="*/ 4 w 1053"/>
                <a:gd name="T45" fmla="*/ 18 h 894"/>
                <a:gd name="T46" fmla="*/ 4 w 1053"/>
                <a:gd name="T47" fmla="*/ 18 h 894"/>
                <a:gd name="T48" fmla="*/ 4 w 1053"/>
                <a:gd name="T49" fmla="*/ 16 h 894"/>
                <a:gd name="T50" fmla="*/ 4 w 1053"/>
                <a:gd name="T51" fmla="*/ 16 h 894"/>
                <a:gd name="T52" fmla="*/ 4 w 1053"/>
                <a:gd name="T53" fmla="*/ 16 h 894"/>
                <a:gd name="T54" fmla="*/ 4 w 1053"/>
                <a:gd name="T55" fmla="*/ 17 h 894"/>
                <a:gd name="T56" fmla="*/ 3 w 1053"/>
                <a:gd name="T57" fmla="*/ 17 h 894"/>
                <a:gd name="T58" fmla="*/ 3 w 1053"/>
                <a:gd name="T59" fmla="*/ 16 h 894"/>
                <a:gd name="T60" fmla="*/ 2 w 1053"/>
                <a:gd name="T61" fmla="*/ 15 h 894"/>
                <a:gd name="T62" fmla="*/ 1 w 1053"/>
                <a:gd name="T63" fmla="*/ 13 h 894"/>
                <a:gd name="T64" fmla="*/ 1 w 1053"/>
                <a:gd name="T65" fmla="*/ 9 h 894"/>
                <a:gd name="T66" fmla="*/ 1 w 1053"/>
                <a:gd name="T67" fmla="*/ 5 h 894"/>
                <a:gd name="T68" fmla="*/ 1 w 1053"/>
                <a:gd name="T69" fmla="*/ 2 h 894"/>
                <a:gd name="T70" fmla="*/ 1 w 1053"/>
                <a:gd name="T71" fmla="*/ 2 h 894"/>
                <a:gd name="T72" fmla="*/ 1 w 1053"/>
                <a:gd name="T73" fmla="*/ 0 h 894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w 1053"/>
                <a:gd name="T112" fmla="*/ 0 h 894"/>
                <a:gd name="T113" fmla="*/ 1053 w 1053"/>
                <a:gd name="T114" fmla="*/ 894 h 894"/>
              </a:gdLst>
              <a:ahLst/>
              <a:cxnLst>
                <a:cxn ang="T74">
                  <a:pos x="T0" y="T1"/>
                </a:cxn>
                <a:cxn ang="T75">
                  <a:pos x="T2" y="T3"/>
                </a:cxn>
                <a:cxn ang="T76">
                  <a:pos x="T4" y="T5"/>
                </a:cxn>
                <a:cxn ang="T77">
                  <a:pos x="T6" y="T7"/>
                </a:cxn>
                <a:cxn ang="T78">
                  <a:pos x="T8" y="T9"/>
                </a:cxn>
                <a:cxn ang="T79">
                  <a:pos x="T10" y="T11"/>
                </a:cxn>
                <a:cxn ang="T80">
                  <a:pos x="T12" y="T13"/>
                </a:cxn>
                <a:cxn ang="T81">
                  <a:pos x="T14" y="T15"/>
                </a:cxn>
                <a:cxn ang="T82">
                  <a:pos x="T16" y="T17"/>
                </a:cxn>
                <a:cxn ang="T83">
                  <a:pos x="T18" y="T19"/>
                </a:cxn>
                <a:cxn ang="T84">
                  <a:pos x="T20" y="T21"/>
                </a:cxn>
                <a:cxn ang="T85">
                  <a:pos x="T22" y="T23"/>
                </a:cxn>
                <a:cxn ang="T86">
                  <a:pos x="T24" y="T25"/>
                </a:cxn>
                <a:cxn ang="T87">
                  <a:pos x="T26" y="T27"/>
                </a:cxn>
                <a:cxn ang="T88">
                  <a:pos x="T28" y="T29"/>
                </a:cxn>
                <a:cxn ang="T89">
                  <a:pos x="T30" y="T31"/>
                </a:cxn>
                <a:cxn ang="T90">
                  <a:pos x="T32" y="T33"/>
                </a:cxn>
                <a:cxn ang="T91">
                  <a:pos x="T34" y="T35"/>
                </a:cxn>
                <a:cxn ang="T92">
                  <a:pos x="T36" y="T37"/>
                </a:cxn>
                <a:cxn ang="T93">
                  <a:pos x="T38" y="T39"/>
                </a:cxn>
                <a:cxn ang="T94">
                  <a:pos x="T40" y="T41"/>
                </a:cxn>
                <a:cxn ang="T95">
                  <a:pos x="T42" y="T43"/>
                </a:cxn>
                <a:cxn ang="T96">
                  <a:pos x="T44" y="T45"/>
                </a:cxn>
                <a:cxn ang="T97">
                  <a:pos x="T46" y="T47"/>
                </a:cxn>
                <a:cxn ang="T98">
                  <a:pos x="T48" y="T49"/>
                </a:cxn>
                <a:cxn ang="T99">
                  <a:pos x="T50" y="T51"/>
                </a:cxn>
                <a:cxn ang="T100">
                  <a:pos x="T52" y="T53"/>
                </a:cxn>
                <a:cxn ang="T101">
                  <a:pos x="T54" y="T55"/>
                </a:cxn>
                <a:cxn ang="T102">
                  <a:pos x="T56" y="T57"/>
                </a:cxn>
                <a:cxn ang="T103">
                  <a:pos x="T58" y="T59"/>
                </a:cxn>
                <a:cxn ang="T104">
                  <a:pos x="T60" y="T61"/>
                </a:cxn>
                <a:cxn ang="T105">
                  <a:pos x="T62" y="T63"/>
                </a:cxn>
                <a:cxn ang="T106">
                  <a:pos x="T64" y="T65"/>
                </a:cxn>
                <a:cxn ang="T107">
                  <a:pos x="T66" y="T67"/>
                </a:cxn>
                <a:cxn ang="T108">
                  <a:pos x="T68" y="T69"/>
                </a:cxn>
                <a:cxn ang="T109">
                  <a:pos x="T70" y="T71"/>
                </a:cxn>
                <a:cxn ang="T110">
                  <a:pos x="T72" y="T73"/>
                </a:cxn>
              </a:cxnLst>
              <a:rect l="T111" t="T112" r="T113" b="T114"/>
              <a:pathLst>
                <a:path w="1053" h="894">
                  <a:moveTo>
                    <a:pt x="25" y="0"/>
                  </a:moveTo>
                  <a:lnTo>
                    <a:pt x="0" y="38"/>
                  </a:lnTo>
                  <a:lnTo>
                    <a:pt x="0" y="108"/>
                  </a:lnTo>
                  <a:lnTo>
                    <a:pt x="25" y="226"/>
                  </a:lnTo>
                  <a:lnTo>
                    <a:pt x="151" y="384"/>
                  </a:lnTo>
                  <a:lnTo>
                    <a:pt x="261" y="533"/>
                  </a:lnTo>
                  <a:lnTo>
                    <a:pt x="346" y="603"/>
                  </a:lnTo>
                  <a:lnTo>
                    <a:pt x="418" y="651"/>
                  </a:lnTo>
                  <a:lnTo>
                    <a:pt x="630" y="721"/>
                  </a:lnTo>
                  <a:lnTo>
                    <a:pt x="835" y="744"/>
                  </a:lnTo>
                  <a:lnTo>
                    <a:pt x="897" y="784"/>
                  </a:lnTo>
                  <a:lnTo>
                    <a:pt x="936" y="894"/>
                  </a:lnTo>
                  <a:lnTo>
                    <a:pt x="960" y="894"/>
                  </a:lnTo>
                  <a:lnTo>
                    <a:pt x="936" y="784"/>
                  </a:lnTo>
                  <a:lnTo>
                    <a:pt x="945" y="768"/>
                  </a:lnTo>
                  <a:lnTo>
                    <a:pt x="1015" y="838"/>
                  </a:lnTo>
                  <a:lnTo>
                    <a:pt x="1022" y="831"/>
                  </a:lnTo>
                  <a:lnTo>
                    <a:pt x="968" y="752"/>
                  </a:lnTo>
                  <a:lnTo>
                    <a:pt x="983" y="744"/>
                  </a:lnTo>
                  <a:lnTo>
                    <a:pt x="1046" y="759"/>
                  </a:lnTo>
                  <a:lnTo>
                    <a:pt x="1053" y="744"/>
                  </a:lnTo>
                  <a:lnTo>
                    <a:pt x="1053" y="736"/>
                  </a:lnTo>
                  <a:lnTo>
                    <a:pt x="945" y="728"/>
                  </a:lnTo>
                  <a:lnTo>
                    <a:pt x="945" y="721"/>
                  </a:lnTo>
                  <a:lnTo>
                    <a:pt x="991" y="658"/>
                  </a:lnTo>
                  <a:lnTo>
                    <a:pt x="983" y="643"/>
                  </a:lnTo>
                  <a:lnTo>
                    <a:pt x="960" y="643"/>
                  </a:lnTo>
                  <a:lnTo>
                    <a:pt x="920" y="705"/>
                  </a:lnTo>
                  <a:lnTo>
                    <a:pt x="858" y="705"/>
                  </a:lnTo>
                  <a:lnTo>
                    <a:pt x="661" y="674"/>
                  </a:lnTo>
                  <a:lnTo>
                    <a:pt x="504" y="618"/>
                  </a:lnTo>
                  <a:lnTo>
                    <a:pt x="394" y="541"/>
                  </a:lnTo>
                  <a:lnTo>
                    <a:pt x="269" y="384"/>
                  </a:lnTo>
                  <a:lnTo>
                    <a:pt x="166" y="218"/>
                  </a:lnTo>
                  <a:lnTo>
                    <a:pt x="127" y="62"/>
                  </a:lnTo>
                  <a:lnTo>
                    <a:pt x="72" y="7"/>
                  </a:lnTo>
                  <a:lnTo>
                    <a:pt x="25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grpSp>
          <p:nvGrpSpPr>
            <p:cNvPr id="29735" name="Group 288">
              <a:extLst>
                <a:ext uri="{FF2B5EF4-FFF2-40B4-BE49-F238E27FC236}">
                  <a16:creationId xmlns:a16="http://schemas.microsoft.com/office/drawing/2014/main" id="{2D47D686-0A3A-4FF7-9AA1-3241EEB0BBEE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484" y="1647"/>
              <a:ext cx="793" cy="1242"/>
              <a:chOff x="2944" y="1426"/>
              <a:chExt cx="1171" cy="1617"/>
            </a:xfrm>
          </p:grpSpPr>
          <p:grpSp>
            <p:nvGrpSpPr>
              <p:cNvPr id="29736" name="Group 289">
                <a:extLst>
                  <a:ext uri="{FF2B5EF4-FFF2-40B4-BE49-F238E27FC236}">
                    <a16:creationId xmlns:a16="http://schemas.microsoft.com/office/drawing/2014/main" id="{AAD7D806-CAFB-442B-B9B6-7B0807A15930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2944" y="2070"/>
                <a:ext cx="1171" cy="973"/>
                <a:chOff x="2944" y="2070"/>
                <a:chExt cx="1171" cy="973"/>
              </a:xfrm>
            </p:grpSpPr>
            <p:sp>
              <p:nvSpPr>
                <p:cNvPr id="29738" name="Freeform 290">
                  <a:extLst>
                    <a:ext uri="{FF2B5EF4-FFF2-40B4-BE49-F238E27FC236}">
                      <a16:creationId xmlns:a16="http://schemas.microsoft.com/office/drawing/2014/main" id="{D6A84470-BA07-4BC6-90BB-A313DB503652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2960" y="2094"/>
                  <a:ext cx="1131" cy="933"/>
                </a:xfrm>
                <a:custGeom>
                  <a:avLst/>
                  <a:gdLst>
                    <a:gd name="T0" fmla="*/ 102 w 1131"/>
                    <a:gd name="T1" fmla="*/ 71 h 933"/>
                    <a:gd name="T2" fmla="*/ 220 w 1131"/>
                    <a:gd name="T3" fmla="*/ 0 h 933"/>
                    <a:gd name="T4" fmla="*/ 424 w 1131"/>
                    <a:gd name="T5" fmla="*/ 0 h 933"/>
                    <a:gd name="T6" fmla="*/ 620 w 1131"/>
                    <a:gd name="T7" fmla="*/ 9 h 933"/>
                    <a:gd name="T8" fmla="*/ 817 w 1131"/>
                    <a:gd name="T9" fmla="*/ 32 h 933"/>
                    <a:gd name="T10" fmla="*/ 1045 w 1131"/>
                    <a:gd name="T11" fmla="*/ 79 h 933"/>
                    <a:gd name="T12" fmla="*/ 1085 w 1131"/>
                    <a:gd name="T13" fmla="*/ 196 h 933"/>
                    <a:gd name="T14" fmla="*/ 1116 w 1131"/>
                    <a:gd name="T15" fmla="*/ 299 h 933"/>
                    <a:gd name="T16" fmla="*/ 1131 w 1131"/>
                    <a:gd name="T17" fmla="*/ 448 h 933"/>
                    <a:gd name="T18" fmla="*/ 1131 w 1131"/>
                    <a:gd name="T19" fmla="*/ 533 h 933"/>
                    <a:gd name="T20" fmla="*/ 1131 w 1131"/>
                    <a:gd name="T21" fmla="*/ 620 h 933"/>
                    <a:gd name="T22" fmla="*/ 1124 w 1131"/>
                    <a:gd name="T23" fmla="*/ 730 h 933"/>
                    <a:gd name="T24" fmla="*/ 1085 w 1131"/>
                    <a:gd name="T25" fmla="*/ 784 h 933"/>
                    <a:gd name="T26" fmla="*/ 1045 w 1131"/>
                    <a:gd name="T27" fmla="*/ 832 h 933"/>
                    <a:gd name="T28" fmla="*/ 950 w 1131"/>
                    <a:gd name="T29" fmla="*/ 871 h 933"/>
                    <a:gd name="T30" fmla="*/ 872 w 1131"/>
                    <a:gd name="T31" fmla="*/ 910 h 933"/>
                    <a:gd name="T32" fmla="*/ 739 w 1131"/>
                    <a:gd name="T33" fmla="*/ 933 h 933"/>
                    <a:gd name="T34" fmla="*/ 604 w 1131"/>
                    <a:gd name="T35" fmla="*/ 917 h 933"/>
                    <a:gd name="T36" fmla="*/ 424 w 1131"/>
                    <a:gd name="T37" fmla="*/ 886 h 933"/>
                    <a:gd name="T38" fmla="*/ 299 w 1131"/>
                    <a:gd name="T39" fmla="*/ 871 h 933"/>
                    <a:gd name="T40" fmla="*/ 173 w 1131"/>
                    <a:gd name="T41" fmla="*/ 840 h 933"/>
                    <a:gd name="T42" fmla="*/ 86 w 1131"/>
                    <a:gd name="T43" fmla="*/ 816 h 933"/>
                    <a:gd name="T44" fmla="*/ 46 w 1131"/>
                    <a:gd name="T45" fmla="*/ 776 h 933"/>
                    <a:gd name="T46" fmla="*/ 23 w 1131"/>
                    <a:gd name="T47" fmla="*/ 753 h 933"/>
                    <a:gd name="T48" fmla="*/ 0 w 1131"/>
                    <a:gd name="T49" fmla="*/ 699 h 933"/>
                    <a:gd name="T50" fmla="*/ 0 w 1131"/>
                    <a:gd name="T51" fmla="*/ 525 h 933"/>
                    <a:gd name="T52" fmla="*/ 0 w 1131"/>
                    <a:gd name="T53" fmla="*/ 243 h 933"/>
                    <a:gd name="T54" fmla="*/ 0 w 1131"/>
                    <a:gd name="T55" fmla="*/ 173 h 933"/>
                    <a:gd name="T56" fmla="*/ 23 w 1131"/>
                    <a:gd name="T57" fmla="*/ 150 h 933"/>
                    <a:gd name="T58" fmla="*/ 102 w 1131"/>
                    <a:gd name="T59" fmla="*/ 71 h 933"/>
                    <a:gd name="T60" fmla="*/ 0 60000 65536"/>
                    <a:gd name="T61" fmla="*/ 0 60000 65536"/>
                    <a:gd name="T62" fmla="*/ 0 60000 65536"/>
                    <a:gd name="T63" fmla="*/ 0 60000 65536"/>
                    <a:gd name="T64" fmla="*/ 0 60000 65536"/>
                    <a:gd name="T65" fmla="*/ 0 60000 65536"/>
                    <a:gd name="T66" fmla="*/ 0 60000 65536"/>
                    <a:gd name="T67" fmla="*/ 0 60000 65536"/>
                    <a:gd name="T68" fmla="*/ 0 60000 65536"/>
                    <a:gd name="T69" fmla="*/ 0 60000 65536"/>
                    <a:gd name="T70" fmla="*/ 0 60000 65536"/>
                    <a:gd name="T71" fmla="*/ 0 60000 65536"/>
                    <a:gd name="T72" fmla="*/ 0 60000 65536"/>
                    <a:gd name="T73" fmla="*/ 0 60000 65536"/>
                    <a:gd name="T74" fmla="*/ 0 60000 65536"/>
                    <a:gd name="T75" fmla="*/ 0 60000 65536"/>
                    <a:gd name="T76" fmla="*/ 0 60000 65536"/>
                    <a:gd name="T77" fmla="*/ 0 60000 65536"/>
                    <a:gd name="T78" fmla="*/ 0 60000 65536"/>
                    <a:gd name="T79" fmla="*/ 0 60000 65536"/>
                    <a:gd name="T80" fmla="*/ 0 60000 65536"/>
                    <a:gd name="T81" fmla="*/ 0 60000 65536"/>
                    <a:gd name="T82" fmla="*/ 0 60000 65536"/>
                    <a:gd name="T83" fmla="*/ 0 60000 65536"/>
                    <a:gd name="T84" fmla="*/ 0 60000 65536"/>
                    <a:gd name="T85" fmla="*/ 0 60000 65536"/>
                    <a:gd name="T86" fmla="*/ 0 60000 65536"/>
                    <a:gd name="T87" fmla="*/ 0 60000 65536"/>
                    <a:gd name="T88" fmla="*/ 0 60000 65536"/>
                    <a:gd name="T89" fmla="*/ 0 60000 65536"/>
                    <a:gd name="T90" fmla="*/ 0 w 1131"/>
                    <a:gd name="T91" fmla="*/ 0 h 933"/>
                    <a:gd name="T92" fmla="*/ 1131 w 1131"/>
                    <a:gd name="T93" fmla="*/ 933 h 933"/>
                  </a:gdLst>
                  <a:ahLst/>
                  <a:cxnLst>
                    <a:cxn ang="T60">
                      <a:pos x="T0" y="T1"/>
                    </a:cxn>
                    <a:cxn ang="T61">
                      <a:pos x="T2" y="T3"/>
                    </a:cxn>
                    <a:cxn ang="T62">
                      <a:pos x="T4" y="T5"/>
                    </a:cxn>
                    <a:cxn ang="T63">
                      <a:pos x="T6" y="T7"/>
                    </a:cxn>
                    <a:cxn ang="T64">
                      <a:pos x="T8" y="T9"/>
                    </a:cxn>
                    <a:cxn ang="T65">
                      <a:pos x="T10" y="T11"/>
                    </a:cxn>
                    <a:cxn ang="T66">
                      <a:pos x="T12" y="T13"/>
                    </a:cxn>
                    <a:cxn ang="T67">
                      <a:pos x="T14" y="T15"/>
                    </a:cxn>
                    <a:cxn ang="T68">
                      <a:pos x="T16" y="T17"/>
                    </a:cxn>
                    <a:cxn ang="T69">
                      <a:pos x="T18" y="T19"/>
                    </a:cxn>
                    <a:cxn ang="T70">
                      <a:pos x="T20" y="T21"/>
                    </a:cxn>
                    <a:cxn ang="T71">
                      <a:pos x="T22" y="T23"/>
                    </a:cxn>
                    <a:cxn ang="T72">
                      <a:pos x="T24" y="T25"/>
                    </a:cxn>
                    <a:cxn ang="T73">
                      <a:pos x="T26" y="T27"/>
                    </a:cxn>
                    <a:cxn ang="T74">
                      <a:pos x="T28" y="T29"/>
                    </a:cxn>
                    <a:cxn ang="T75">
                      <a:pos x="T30" y="T31"/>
                    </a:cxn>
                    <a:cxn ang="T76">
                      <a:pos x="T32" y="T33"/>
                    </a:cxn>
                    <a:cxn ang="T77">
                      <a:pos x="T34" y="T35"/>
                    </a:cxn>
                    <a:cxn ang="T78">
                      <a:pos x="T36" y="T37"/>
                    </a:cxn>
                    <a:cxn ang="T79">
                      <a:pos x="T38" y="T39"/>
                    </a:cxn>
                    <a:cxn ang="T80">
                      <a:pos x="T40" y="T41"/>
                    </a:cxn>
                    <a:cxn ang="T81">
                      <a:pos x="T42" y="T43"/>
                    </a:cxn>
                    <a:cxn ang="T82">
                      <a:pos x="T44" y="T45"/>
                    </a:cxn>
                    <a:cxn ang="T83">
                      <a:pos x="T46" y="T47"/>
                    </a:cxn>
                    <a:cxn ang="T84">
                      <a:pos x="T48" y="T49"/>
                    </a:cxn>
                    <a:cxn ang="T85">
                      <a:pos x="T50" y="T51"/>
                    </a:cxn>
                    <a:cxn ang="T86">
                      <a:pos x="T52" y="T53"/>
                    </a:cxn>
                    <a:cxn ang="T87">
                      <a:pos x="T54" y="T55"/>
                    </a:cxn>
                    <a:cxn ang="T88">
                      <a:pos x="T56" y="T57"/>
                    </a:cxn>
                    <a:cxn ang="T89">
                      <a:pos x="T58" y="T59"/>
                    </a:cxn>
                  </a:cxnLst>
                  <a:rect l="T90" t="T91" r="T92" b="T93"/>
                  <a:pathLst>
                    <a:path w="1131" h="933">
                      <a:moveTo>
                        <a:pt x="102" y="71"/>
                      </a:moveTo>
                      <a:lnTo>
                        <a:pt x="220" y="0"/>
                      </a:lnTo>
                      <a:lnTo>
                        <a:pt x="424" y="0"/>
                      </a:lnTo>
                      <a:lnTo>
                        <a:pt x="620" y="9"/>
                      </a:lnTo>
                      <a:lnTo>
                        <a:pt x="817" y="32"/>
                      </a:lnTo>
                      <a:lnTo>
                        <a:pt x="1045" y="79"/>
                      </a:lnTo>
                      <a:lnTo>
                        <a:pt x="1085" y="196"/>
                      </a:lnTo>
                      <a:lnTo>
                        <a:pt x="1116" y="299"/>
                      </a:lnTo>
                      <a:lnTo>
                        <a:pt x="1131" y="448"/>
                      </a:lnTo>
                      <a:lnTo>
                        <a:pt x="1131" y="533"/>
                      </a:lnTo>
                      <a:lnTo>
                        <a:pt x="1131" y="620"/>
                      </a:lnTo>
                      <a:lnTo>
                        <a:pt x="1124" y="730"/>
                      </a:lnTo>
                      <a:lnTo>
                        <a:pt x="1085" y="784"/>
                      </a:lnTo>
                      <a:lnTo>
                        <a:pt x="1045" y="832"/>
                      </a:lnTo>
                      <a:lnTo>
                        <a:pt x="950" y="871"/>
                      </a:lnTo>
                      <a:lnTo>
                        <a:pt x="872" y="910"/>
                      </a:lnTo>
                      <a:lnTo>
                        <a:pt x="739" y="933"/>
                      </a:lnTo>
                      <a:lnTo>
                        <a:pt x="604" y="917"/>
                      </a:lnTo>
                      <a:lnTo>
                        <a:pt x="424" y="886"/>
                      </a:lnTo>
                      <a:lnTo>
                        <a:pt x="299" y="871"/>
                      </a:lnTo>
                      <a:lnTo>
                        <a:pt x="173" y="840"/>
                      </a:lnTo>
                      <a:lnTo>
                        <a:pt x="86" y="816"/>
                      </a:lnTo>
                      <a:lnTo>
                        <a:pt x="46" y="776"/>
                      </a:lnTo>
                      <a:lnTo>
                        <a:pt x="23" y="753"/>
                      </a:lnTo>
                      <a:lnTo>
                        <a:pt x="0" y="699"/>
                      </a:lnTo>
                      <a:lnTo>
                        <a:pt x="0" y="525"/>
                      </a:lnTo>
                      <a:lnTo>
                        <a:pt x="0" y="243"/>
                      </a:lnTo>
                      <a:lnTo>
                        <a:pt x="0" y="173"/>
                      </a:lnTo>
                      <a:lnTo>
                        <a:pt x="23" y="150"/>
                      </a:lnTo>
                      <a:lnTo>
                        <a:pt x="102" y="71"/>
                      </a:lnTo>
                      <a:close/>
                    </a:path>
                  </a:pathLst>
                </a:custGeom>
                <a:solidFill>
                  <a:srgbClr val="CC9900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29739" name="Freeform 291">
                  <a:extLst>
                    <a:ext uri="{FF2B5EF4-FFF2-40B4-BE49-F238E27FC236}">
                      <a16:creationId xmlns:a16="http://schemas.microsoft.com/office/drawing/2014/main" id="{7F39766F-3566-4C5F-85E3-7FE140F4C41A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2944" y="2070"/>
                  <a:ext cx="1171" cy="973"/>
                </a:xfrm>
                <a:custGeom>
                  <a:avLst/>
                  <a:gdLst>
                    <a:gd name="T0" fmla="*/ 912 w 1171"/>
                    <a:gd name="T1" fmla="*/ 267 h 973"/>
                    <a:gd name="T2" fmla="*/ 661 w 1171"/>
                    <a:gd name="T3" fmla="*/ 220 h 973"/>
                    <a:gd name="T4" fmla="*/ 503 w 1171"/>
                    <a:gd name="T5" fmla="*/ 197 h 973"/>
                    <a:gd name="T6" fmla="*/ 181 w 1171"/>
                    <a:gd name="T7" fmla="*/ 150 h 973"/>
                    <a:gd name="T8" fmla="*/ 236 w 1171"/>
                    <a:gd name="T9" fmla="*/ 56 h 973"/>
                    <a:gd name="T10" fmla="*/ 856 w 1171"/>
                    <a:gd name="T11" fmla="*/ 79 h 973"/>
                    <a:gd name="T12" fmla="*/ 974 w 1171"/>
                    <a:gd name="T13" fmla="*/ 166 h 973"/>
                    <a:gd name="T14" fmla="*/ 982 w 1171"/>
                    <a:gd name="T15" fmla="*/ 236 h 973"/>
                    <a:gd name="T16" fmla="*/ 1092 w 1171"/>
                    <a:gd name="T17" fmla="*/ 275 h 973"/>
                    <a:gd name="T18" fmla="*/ 1132 w 1171"/>
                    <a:gd name="T19" fmla="*/ 558 h 973"/>
                    <a:gd name="T20" fmla="*/ 1084 w 1171"/>
                    <a:gd name="T21" fmla="*/ 808 h 973"/>
                    <a:gd name="T22" fmla="*/ 1006 w 1171"/>
                    <a:gd name="T23" fmla="*/ 723 h 973"/>
                    <a:gd name="T24" fmla="*/ 999 w 1171"/>
                    <a:gd name="T25" fmla="*/ 251 h 973"/>
                    <a:gd name="T26" fmla="*/ 951 w 1171"/>
                    <a:gd name="T27" fmla="*/ 259 h 973"/>
                    <a:gd name="T28" fmla="*/ 943 w 1171"/>
                    <a:gd name="T29" fmla="*/ 887 h 973"/>
                    <a:gd name="T30" fmla="*/ 653 w 1171"/>
                    <a:gd name="T31" fmla="*/ 918 h 973"/>
                    <a:gd name="T32" fmla="*/ 133 w 1171"/>
                    <a:gd name="T33" fmla="*/ 824 h 973"/>
                    <a:gd name="T34" fmla="*/ 39 w 1171"/>
                    <a:gd name="T35" fmla="*/ 510 h 973"/>
                    <a:gd name="T36" fmla="*/ 63 w 1171"/>
                    <a:gd name="T37" fmla="*/ 174 h 973"/>
                    <a:gd name="T38" fmla="*/ 8 w 1171"/>
                    <a:gd name="T39" fmla="*/ 174 h 973"/>
                    <a:gd name="T40" fmla="*/ 0 w 1171"/>
                    <a:gd name="T41" fmla="*/ 549 h 973"/>
                    <a:gd name="T42" fmla="*/ 39 w 1171"/>
                    <a:gd name="T43" fmla="*/ 816 h 973"/>
                    <a:gd name="T44" fmla="*/ 299 w 1171"/>
                    <a:gd name="T45" fmla="*/ 918 h 973"/>
                    <a:gd name="T46" fmla="*/ 636 w 1171"/>
                    <a:gd name="T47" fmla="*/ 973 h 973"/>
                    <a:gd name="T48" fmla="*/ 982 w 1171"/>
                    <a:gd name="T49" fmla="*/ 934 h 973"/>
                    <a:gd name="T50" fmla="*/ 1155 w 1171"/>
                    <a:gd name="T51" fmla="*/ 769 h 973"/>
                    <a:gd name="T52" fmla="*/ 1171 w 1171"/>
                    <a:gd name="T53" fmla="*/ 518 h 973"/>
                    <a:gd name="T54" fmla="*/ 1147 w 1171"/>
                    <a:gd name="T55" fmla="*/ 236 h 973"/>
                    <a:gd name="T56" fmla="*/ 1100 w 1171"/>
                    <a:gd name="T57" fmla="*/ 64 h 973"/>
                    <a:gd name="T58" fmla="*/ 715 w 1171"/>
                    <a:gd name="T59" fmla="*/ 25 h 973"/>
                    <a:gd name="T60" fmla="*/ 392 w 1171"/>
                    <a:gd name="T61" fmla="*/ 0 h 973"/>
                    <a:gd name="T62" fmla="*/ 157 w 1171"/>
                    <a:gd name="T63" fmla="*/ 56 h 973"/>
                    <a:gd name="T64" fmla="*/ 126 w 1171"/>
                    <a:gd name="T65" fmla="*/ 134 h 973"/>
                    <a:gd name="T66" fmla="*/ 141 w 1171"/>
                    <a:gd name="T67" fmla="*/ 103 h 973"/>
                    <a:gd name="T68" fmla="*/ 0 60000 65536"/>
                    <a:gd name="T69" fmla="*/ 0 60000 65536"/>
                    <a:gd name="T70" fmla="*/ 0 60000 65536"/>
                    <a:gd name="T71" fmla="*/ 0 60000 65536"/>
                    <a:gd name="T72" fmla="*/ 0 60000 65536"/>
                    <a:gd name="T73" fmla="*/ 0 60000 65536"/>
                    <a:gd name="T74" fmla="*/ 0 60000 65536"/>
                    <a:gd name="T75" fmla="*/ 0 60000 65536"/>
                    <a:gd name="T76" fmla="*/ 0 60000 65536"/>
                    <a:gd name="T77" fmla="*/ 0 60000 65536"/>
                    <a:gd name="T78" fmla="*/ 0 60000 65536"/>
                    <a:gd name="T79" fmla="*/ 0 60000 65536"/>
                    <a:gd name="T80" fmla="*/ 0 60000 65536"/>
                    <a:gd name="T81" fmla="*/ 0 60000 65536"/>
                    <a:gd name="T82" fmla="*/ 0 60000 65536"/>
                    <a:gd name="T83" fmla="*/ 0 60000 65536"/>
                    <a:gd name="T84" fmla="*/ 0 60000 65536"/>
                    <a:gd name="T85" fmla="*/ 0 60000 65536"/>
                    <a:gd name="T86" fmla="*/ 0 60000 65536"/>
                    <a:gd name="T87" fmla="*/ 0 60000 65536"/>
                    <a:gd name="T88" fmla="*/ 0 60000 65536"/>
                    <a:gd name="T89" fmla="*/ 0 60000 65536"/>
                    <a:gd name="T90" fmla="*/ 0 60000 65536"/>
                    <a:gd name="T91" fmla="*/ 0 60000 65536"/>
                    <a:gd name="T92" fmla="*/ 0 60000 65536"/>
                    <a:gd name="T93" fmla="*/ 0 60000 65536"/>
                    <a:gd name="T94" fmla="*/ 0 60000 65536"/>
                    <a:gd name="T95" fmla="*/ 0 60000 65536"/>
                    <a:gd name="T96" fmla="*/ 0 60000 65536"/>
                    <a:gd name="T97" fmla="*/ 0 60000 65536"/>
                    <a:gd name="T98" fmla="*/ 0 60000 65536"/>
                    <a:gd name="T99" fmla="*/ 0 60000 65536"/>
                    <a:gd name="T100" fmla="*/ 0 60000 65536"/>
                    <a:gd name="T101" fmla="*/ 0 60000 65536"/>
                    <a:gd name="T102" fmla="*/ 0 w 1171"/>
                    <a:gd name="T103" fmla="*/ 0 h 973"/>
                    <a:gd name="T104" fmla="*/ 1171 w 1171"/>
                    <a:gd name="T105" fmla="*/ 973 h 973"/>
                  </a:gdLst>
                  <a:ahLst/>
                  <a:cxnLst>
                    <a:cxn ang="T68">
                      <a:pos x="T0" y="T1"/>
                    </a:cxn>
                    <a:cxn ang="T69">
                      <a:pos x="T2" y="T3"/>
                    </a:cxn>
                    <a:cxn ang="T70">
                      <a:pos x="T4" y="T5"/>
                    </a:cxn>
                    <a:cxn ang="T71">
                      <a:pos x="T6" y="T7"/>
                    </a:cxn>
                    <a:cxn ang="T72">
                      <a:pos x="T8" y="T9"/>
                    </a:cxn>
                    <a:cxn ang="T73">
                      <a:pos x="T10" y="T11"/>
                    </a:cxn>
                    <a:cxn ang="T74">
                      <a:pos x="T12" y="T13"/>
                    </a:cxn>
                    <a:cxn ang="T75">
                      <a:pos x="T14" y="T15"/>
                    </a:cxn>
                    <a:cxn ang="T76">
                      <a:pos x="T16" y="T17"/>
                    </a:cxn>
                    <a:cxn ang="T77">
                      <a:pos x="T18" y="T19"/>
                    </a:cxn>
                    <a:cxn ang="T78">
                      <a:pos x="T20" y="T21"/>
                    </a:cxn>
                    <a:cxn ang="T79">
                      <a:pos x="T22" y="T23"/>
                    </a:cxn>
                    <a:cxn ang="T80">
                      <a:pos x="T24" y="T25"/>
                    </a:cxn>
                    <a:cxn ang="T81">
                      <a:pos x="T26" y="T27"/>
                    </a:cxn>
                    <a:cxn ang="T82">
                      <a:pos x="T28" y="T29"/>
                    </a:cxn>
                    <a:cxn ang="T83">
                      <a:pos x="T30" y="T31"/>
                    </a:cxn>
                    <a:cxn ang="T84">
                      <a:pos x="T32" y="T33"/>
                    </a:cxn>
                    <a:cxn ang="T85">
                      <a:pos x="T34" y="T35"/>
                    </a:cxn>
                    <a:cxn ang="T86">
                      <a:pos x="T36" y="T37"/>
                    </a:cxn>
                    <a:cxn ang="T87">
                      <a:pos x="T38" y="T39"/>
                    </a:cxn>
                    <a:cxn ang="T88">
                      <a:pos x="T40" y="T41"/>
                    </a:cxn>
                    <a:cxn ang="T89">
                      <a:pos x="T42" y="T43"/>
                    </a:cxn>
                    <a:cxn ang="T90">
                      <a:pos x="T44" y="T45"/>
                    </a:cxn>
                    <a:cxn ang="T91">
                      <a:pos x="T46" y="T47"/>
                    </a:cxn>
                    <a:cxn ang="T92">
                      <a:pos x="T48" y="T49"/>
                    </a:cxn>
                    <a:cxn ang="T93">
                      <a:pos x="T50" y="T51"/>
                    </a:cxn>
                    <a:cxn ang="T94">
                      <a:pos x="T52" y="T53"/>
                    </a:cxn>
                    <a:cxn ang="T95">
                      <a:pos x="T54" y="T55"/>
                    </a:cxn>
                    <a:cxn ang="T96">
                      <a:pos x="T56" y="T57"/>
                    </a:cxn>
                    <a:cxn ang="T97">
                      <a:pos x="T58" y="T59"/>
                    </a:cxn>
                    <a:cxn ang="T98">
                      <a:pos x="T60" y="T61"/>
                    </a:cxn>
                    <a:cxn ang="T99">
                      <a:pos x="T62" y="T63"/>
                    </a:cxn>
                    <a:cxn ang="T100">
                      <a:pos x="T64" y="T65"/>
                    </a:cxn>
                    <a:cxn ang="T101">
                      <a:pos x="T66" y="T67"/>
                    </a:cxn>
                  </a:cxnLst>
                  <a:rect l="T102" t="T103" r="T104" b="T105"/>
                  <a:pathLst>
                    <a:path w="1171" h="973">
                      <a:moveTo>
                        <a:pt x="927" y="228"/>
                      </a:moveTo>
                      <a:lnTo>
                        <a:pt x="912" y="267"/>
                      </a:lnTo>
                      <a:lnTo>
                        <a:pt x="771" y="244"/>
                      </a:lnTo>
                      <a:lnTo>
                        <a:pt x="661" y="220"/>
                      </a:lnTo>
                      <a:lnTo>
                        <a:pt x="582" y="205"/>
                      </a:lnTo>
                      <a:lnTo>
                        <a:pt x="503" y="197"/>
                      </a:lnTo>
                      <a:lnTo>
                        <a:pt x="377" y="182"/>
                      </a:lnTo>
                      <a:lnTo>
                        <a:pt x="181" y="150"/>
                      </a:lnTo>
                      <a:lnTo>
                        <a:pt x="118" y="134"/>
                      </a:lnTo>
                      <a:lnTo>
                        <a:pt x="236" y="56"/>
                      </a:lnTo>
                      <a:lnTo>
                        <a:pt x="456" y="48"/>
                      </a:lnTo>
                      <a:lnTo>
                        <a:pt x="856" y="79"/>
                      </a:lnTo>
                      <a:lnTo>
                        <a:pt x="989" y="110"/>
                      </a:lnTo>
                      <a:lnTo>
                        <a:pt x="974" y="166"/>
                      </a:lnTo>
                      <a:lnTo>
                        <a:pt x="966" y="205"/>
                      </a:lnTo>
                      <a:lnTo>
                        <a:pt x="982" y="236"/>
                      </a:lnTo>
                      <a:lnTo>
                        <a:pt x="1037" y="197"/>
                      </a:lnTo>
                      <a:lnTo>
                        <a:pt x="1092" y="275"/>
                      </a:lnTo>
                      <a:lnTo>
                        <a:pt x="1116" y="400"/>
                      </a:lnTo>
                      <a:lnTo>
                        <a:pt x="1132" y="558"/>
                      </a:lnTo>
                      <a:lnTo>
                        <a:pt x="1124" y="730"/>
                      </a:lnTo>
                      <a:lnTo>
                        <a:pt x="1084" y="808"/>
                      </a:lnTo>
                      <a:lnTo>
                        <a:pt x="1030" y="848"/>
                      </a:lnTo>
                      <a:lnTo>
                        <a:pt x="1006" y="723"/>
                      </a:lnTo>
                      <a:lnTo>
                        <a:pt x="999" y="385"/>
                      </a:lnTo>
                      <a:lnTo>
                        <a:pt x="999" y="251"/>
                      </a:lnTo>
                      <a:lnTo>
                        <a:pt x="966" y="251"/>
                      </a:lnTo>
                      <a:lnTo>
                        <a:pt x="951" y="259"/>
                      </a:lnTo>
                      <a:lnTo>
                        <a:pt x="943" y="605"/>
                      </a:lnTo>
                      <a:lnTo>
                        <a:pt x="943" y="887"/>
                      </a:lnTo>
                      <a:lnTo>
                        <a:pt x="856" y="918"/>
                      </a:lnTo>
                      <a:lnTo>
                        <a:pt x="653" y="918"/>
                      </a:lnTo>
                      <a:lnTo>
                        <a:pt x="361" y="879"/>
                      </a:lnTo>
                      <a:lnTo>
                        <a:pt x="133" y="824"/>
                      </a:lnTo>
                      <a:lnTo>
                        <a:pt x="47" y="746"/>
                      </a:lnTo>
                      <a:lnTo>
                        <a:pt x="39" y="510"/>
                      </a:lnTo>
                      <a:lnTo>
                        <a:pt x="39" y="220"/>
                      </a:lnTo>
                      <a:lnTo>
                        <a:pt x="63" y="174"/>
                      </a:lnTo>
                      <a:lnTo>
                        <a:pt x="31" y="126"/>
                      </a:lnTo>
                      <a:lnTo>
                        <a:pt x="8" y="174"/>
                      </a:lnTo>
                      <a:lnTo>
                        <a:pt x="0" y="361"/>
                      </a:lnTo>
                      <a:lnTo>
                        <a:pt x="0" y="549"/>
                      </a:lnTo>
                      <a:lnTo>
                        <a:pt x="8" y="738"/>
                      </a:lnTo>
                      <a:lnTo>
                        <a:pt x="39" y="816"/>
                      </a:lnTo>
                      <a:lnTo>
                        <a:pt x="133" y="879"/>
                      </a:lnTo>
                      <a:lnTo>
                        <a:pt x="299" y="918"/>
                      </a:lnTo>
                      <a:lnTo>
                        <a:pt x="471" y="941"/>
                      </a:lnTo>
                      <a:lnTo>
                        <a:pt x="636" y="973"/>
                      </a:lnTo>
                      <a:lnTo>
                        <a:pt x="841" y="973"/>
                      </a:lnTo>
                      <a:lnTo>
                        <a:pt x="982" y="934"/>
                      </a:lnTo>
                      <a:lnTo>
                        <a:pt x="1076" y="872"/>
                      </a:lnTo>
                      <a:lnTo>
                        <a:pt x="1155" y="769"/>
                      </a:lnTo>
                      <a:lnTo>
                        <a:pt x="1163" y="699"/>
                      </a:lnTo>
                      <a:lnTo>
                        <a:pt x="1171" y="518"/>
                      </a:lnTo>
                      <a:lnTo>
                        <a:pt x="1163" y="393"/>
                      </a:lnTo>
                      <a:lnTo>
                        <a:pt x="1147" y="236"/>
                      </a:lnTo>
                      <a:lnTo>
                        <a:pt x="1100" y="103"/>
                      </a:lnTo>
                      <a:lnTo>
                        <a:pt x="1100" y="64"/>
                      </a:lnTo>
                      <a:lnTo>
                        <a:pt x="935" y="40"/>
                      </a:lnTo>
                      <a:lnTo>
                        <a:pt x="715" y="25"/>
                      </a:lnTo>
                      <a:lnTo>
                        <a:pt x="526" y="9"/>
                      </a:lnTo>
                      <a:lnTo>
                        <a:pt x="392" y="0"/>
                      </a:lnTo>
                      <a:lnTo>
                        <a:pt x="220" y="9"/>
                      </a:lnTo>
                      <a:lnTo>
                        <a:pt x="157" y="56"/>
                      </a:lnTo>
                      <a:lnTo>
                        <a:pt x="71" y="103"/>
                      </a:lnTo>
                      <a:lnTo>
                        <a:pt x="126" y="134"/>
                      </a:lnTo>
                      <a:lnTo>
                        <a:pt x="133" y="118"/>
                      </a:lnTo>
                      <a:lnTo>
                        <a:pt x="141" y="103"/>
                      </a:lnTo>
                      <a:lnTo>
                        <a:pt x="927" y="228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sp>
            <p:nvSpPr>
              <p:cNvPr id="29737" name="Freeform 292">
                <a:extLst>
                  <a:ext uri="{FF2B5EF4-FFF2-40B4-BE49-F238E27FC236}">
                    <a16:creationId xmlns:a16="http://schemas.microsoft.com/office/drawing/2014/main" id="{69CD170F-0C54-4316-8741-9CA458DF6EB8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023" y="1426"/>
                <a:ext cx="572" cy="785"/>
              </a:xfrm>
              <a:custGeom>
                <a:avLst/>
                <a:gdLst>
                  <a:gd name="T0" fmla="*/ 385 w 572"/>
                  <a:gd name="T1" fmla="*/ 79 h 785"/>
                  <a:gd name="T2" fmla="*/ 447 w 572"/>
                  <a:gd name="T3" fmla="*/ 32 h 785"/>
                  <a:gd name="T4" fmla="*/ 510 w 572"/>
                  <a:gd name="T5" fmla="*/ 0 h 785"/>
                  <a:gd name="T6" fmla="*/ 549 w 572"/>
                  <a:gd name="T7" fmla="*/ 0 h 785"/>
                  <a:gd name="T8" fmla="*/ 572 w 572"/>
                  <a:gd name="T9" fmla="*/ 79 h 785"/>
                  <a:gd name="T10" fmla="*/ 534 w 572"/>
                  <a:gd name="T11" fmla="*/ 173 h 785"/>
                  <a:gd name="T12" fmla="*/ 493 w 572"/>
                  <a:gd name="T13" fmla="*/ 220 h 785"/>
                  <a:gd name="T14" fmla="*/ 385 w 572"/>
                  <a:gd name="T15" fmla="*/ 244 h 785"/>
                  <a:gd name="T16" fmla="*/ 290 w 572"/>
                  <a:gd name="T17" fmla="*/ 314 h 785"/>
                  <a:gd name="T18" fmla="*/ 180 w 572"/>
                  <a:gd name="T19" fmla="*/ 378 h 785"/>
                  <a:gd name="T20" fmla="*/ 118 w 572"/>
                  <a:gd name="T21" fmla="*/ 432 h 785"/>
                  <a:gd name="T22" fmla="*/ 157 w 572"/>
                  <a:gd name="T23" fmla="*/ 472 h 785"/>
                  <a:gd name="T24" fmla="*/ 275 w 572"/>
                  <a:gd name="T25" fmla="*/ 558 h 785"/>
                  <a:gd name="T26" fmla="*/ 385 w 572"/>
                  <a:gd name="T27" fmla="*/ 598 h 785"/>
                  <a:gd name="T28" fmla="*/ 486 w 572"/>
                  <a:gd name="T29" fmla="*/ 652 h 785"/>
                  <a:gd name="T30" fmla="*/ 565 w 572"/>
                  <a:gd name="T31" fmla="*/ 723 h 785"/>
                  <a:gd name="T32" fmla="*/ 557 w 572"/>
                  <a:gd name="T33" fmla="*/ 754 h 785"/>
                  <a:gd name="T34" fmla="*/ 534 w 572"/>
                  <a:gd name="T35" fmla="*/ 785 h 785"/>
                  <a:gd name="T36" fmla="*/ 447 w 572"/>
                  <a:gd name="T37" fmla="*/ 785 h 785"/>
                  <a:gd name="T38" fmla="*/ 369 w 572"/>
                  <a:gd name="T39" fmla="*/ 785 h 785"/>
                  <a:gd name="T40" fmla="*/ 345 w 572"/>
                  <a:gd name="T41" fmla="*/ 731 h 785"/>
                  <a:gd name="T42" fmla="*/ 361 w 572"/>
                  <a:gd name="T43" fmla="*/ 700 h 785"/>
                  <a:gd name="T44" fmla="*/ 361 w 572"/>
                  <a:gd name="T45" fmla="*/ 660 h 785"/>
                  <a:gd name="T46" fmla="*/ 282 w 572"/>
                  <a:gd name="T47" fmla="*/ 621 h 785"/>
                  <a:gd name="T48" fmla="*/ 172 w 572"/>
                  <a:gd name="T49" fmla="*/ 574 h 785"/>
                  <a:gd name="T50" fmla="*/ 62 w 572"/>
                  <a:gd name="T51" fmla="*/ 495 h 785"/>
                  <a:gd name="T52" fmla="*/ 0 w 572"/>
                  <a:gd name="T53" fmla="*/ 432 h 785"/>
                  <a:gd name="T54" fmla="*/ 0 w 572"/>
                  <a:gd name="T55" fmla="*/ 385 h 785"/>
                  <a:gd name="T56" fmla="*/ 54 w 572"/>
                  <a:gd name="T57" fmla="*/ 339 h 785"/>
                  <a:gd name="T58" fmla="*/ 196 w 572"/>
                  <a:gd name="T59" fmla="*/ 229 h 785"/>
                  <a:gd name="T60" fmla="*/ 298 w 572"/>
                  <a:gd name="T61" fmla="*/ 158 h 785"/>
                  <a:gd name="T62" fmla="*/ 385 w 572"/>
                  <a:gd name="T63" fmla="*/ 79 h 785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w 572"/>
                  <a:gd name="T97" fmla="*/ 0 h 785"/>
                  <a:gd name="T98" fmla="*/ 572 w 572"/>
                  <a:gd name="T99" fmla="*/ 785 h 785"/>
                </a:gdLst>
                <a:ahLst/>
                <a:cxnLst>
                  <a:cxn ang="T64">
                    <a:pos x="T0" y="T1"/>
                  </a:cxn>
                  <a:cxn ang="T65">
                    <a:pos x="T2" y="T3"/>
                  </a:cxn>
                  <a:cxn ang="T66">
                    <a:pos x="T4" y="T5"/>
                  </a:cxn>
                  <a:cxn ang="T67">
                    <a:pos x="T6" y="T7"/>
                  </a:cxn>
                  <a:cxn ang="T68">
                    <a:pos x="T8" y="T9"/>
                  </a:cxn>
                  <a:cxn ang="T69">
                    <a:pos x="T10" y="T11"/>
                  </a:cxn>
                  <a:cxn ang="T70">
                    <a:pos x="T12" y="T13"/>
                  </a:cxn>
                  <a:cxn ang="T71">
                    <a:pos x="T14" y="T15"/>
                  </a:cxn>
                  <a:cxn ang="T72">
                    <a:pos x="T16" y="T17"/>
                  </a:cxn>
                  <a:cxn ang="T73">
                    <a:pos x="T18" y="T19"/>
                  </a:cxn>
                  <a:cxn ang="T74">
                    <a:pos x="T20" y="T21"/>
                  </a:cxn>
                  <a:cxn ang="T75">
                    <a:pos x="T22" y="T23"/>
                  </a:cxn>
                  <a:cxn ang="T76">
                    <a:pos x="T24" y="T25"/>
                  </a:cxn>
                  <a:cxn ang="T77">
                    <a:pos x="T26" y="T27"/>
                  </a:cxn>
                  <a:cxn ang="T78">
                    <a:pos x="T28" y="T29"/>
                  </a:cxn>
                  <a:cxn ang="T79">
                    <a:pos x="T30" y="T31"/>
                  </a:cxn>
                  <a:cxn ang="T80">
                    <a:pos x="T32" y="T33"/>
                  </a:cxn>
                  <a:cxn ang="T81">
                    <a:pos x="T34" y="T35"/>
                  </a:cxn>
                  <a:cxn ang="T82">
                    <a:pos x="T36" y="T37"/>
                  </a:cxn>
                  <a:cxn ang="T83">
                    <a:pos x="T38" y="T39"/>
                  </a:cxn>
                  <a:cxn ang="T84">
                    <a:pos x="T40" y="T41"/>
                  </a:cxn>
                  <a:cxn ang="T85">
                    <a:pos x="T42" y="T43"/>
                  </a:cxn>
                  <a:cxn ang="T86">
                    <a:pos x="T44" y="T45"/>
                  </a:cxn>
                  <a:cxn ang="T87">
                    <a:pos x="T46" y="T47"/>
                  </a:cxn>
                  <a:cxn ang="T88">
                    <a:pos x="T48" y="T49"/>
                  </a:cxn>
                  <a:cxn ang="T89">
                    <a:pos x="T50" y="T51"/>
                  </a:cxn>
                  <a:cxn ang="T90">
                    <a:pos x="T52" y="T53"/>
                  </a:cxn>
                  <a:cxn ang="T91">
                    <a:pos x="T54" y="T55"/>
                  </a:cxn>
                  <a:cxn ang="T92">
                    <a:pos x="T56" y="T57"/>
                  </a:cxn>
                  <a:cxn ang="T93">
                    <a:pos x="T58" y="T59"/>
                  </a:cxn>
                  <a:cxn ang="T94">
                    <a:pos x="T60" y="T61"/>
                  </a:cxn>
                  <a:cxn ang="T95">
                    <a:pos x="T62" y="T63"/>
                  </a:cxn>
                </a:cxnLst>
                <a:rect l="T96" t="T97" r="T98" b="T99"/>
                <a:pathLst>
                  <a:path w="572" h="785">
                    <a:moveTo>
                      <a:pt x="385" y="79"/>
                    </a:moveTo>
                    <a:lnTo>
                      <a:pt x="447" y="32"/>
                    </a:lnTo>
                    <a:lnTo>
                      <a:pt x="510" y="0"/>
                    </a:lnTo>
                    <a:lnTo>
                      <a:pt x="549" y="0"/>
                    </a:lnTo>
                    <a:lnTo>
                      <a:pt x="572" y="79"/>
                    </a:lnTo>
                    <a:lnTo>
                      <a:pt x="534" y="173"/>
                    </a:lnTo>
                    <a:lnTo>
                      <a:pt x="493" y="220"/>
                    </a:lnTo>
                    <a:lnTo>
                      <a:pt x="385" y="244"/>
                    </a:lnTo>
                    <a:lnTo>
                      <a:pt x="290" y="314"/>
                    </a:lnTo>
                    <a:lnTo>
                      <a:pt x="180" y="378"/>
                    </a:lnTo>
                    <a:lnTo>
                      <a:pt x="118" y="432"/>
                    </a:lnTo>
                    <a:lnTo>
                      <a:pt x="157" y="472"/>
                    </a:lnTo>
                    <a:lnTo>
                      <a:pt x="275" y="558"/>
                    </a:lnTo>
                    <a:lnTo>
                      <a:pt x="385" y="598"/>
                    </a:lnTo>
                    <a:lnTo>
                      <a:pt x="486" y="652"/>
                    </a:lnTo>
                    <a:lnTo>
                      <a:pt x="565" y="723"/>
                    </a:lnTo>
                    <a:lnTo>
                      <a:pt x="557" y="754"/>
                    </a:lnTo>
                    <a:lnTo>
                      <a:pt x="534" y="785"/>
                    </a:lnTo>
                    <a:lnTo>
                      <a:pt x="447" y="785"/>
                    </a:lnTo>
                    <a:lnTo>
                      <a:pt x="369" y="785"/>
                    </a:lnTo>
                    <a:lnTo>
                      <a:pt x="345" y="731"/>
                    </a:lnTo>
                    <a:lnTo>
                      <a:pt x="361" y="700"/>
                    </a:lnTo>
                    <a:lnTo>
                      <a:pt x="361" y="660"/>
                    </a:lnTo>
                    <a:lnTo>
                      <a:pt x="282" y="621"/>
                    </a:lnTo>
                    <a:lnTo>
                      <a:pt x="172" y="574"/>
                    </a:lnTo>
                    <a:lnTo>
                      <a:pt x="62" y="495"/>
                    </a:lnTo>
                    <a:lnTo>
                      <a:pt x="0" y="432"/>
                    </a:lnTo>
                    <a:lnTo>
                      <a:pt x="0" y="385"/>
                    </a:lnTo>
                    <a:lnTo>
                      <a:pt x="54" y="339"/>
                    </a:lnTo>
                    <a:lnTo>
                      <a:pt x="196" y="229"/>
                    </a:lnTo>
                    <a:lnTo>
                      <a:pt x="298" y="158"/>
                    </a:lnTo>
                    <a:lnTo>
                      <a:pt x="385" y="79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</p:grpSp>
      </p:grpSp>
    </p:spTree>
  </p:cSld>
  <p:clrMapOvr>
    <a:masterClrMapping/>
  </p:clrMapOvr>
  <p:transition>
    <p:cut/>
  </p:transition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904C0BC6-B04D-4459-B721-9C030C3927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C39B5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CB2F024E-D853-479C-B5A9-08293A2D72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7759" y="480060"/>
            <a:ext cx="8428482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a close up of text and logo over a white background">
            <a:extLst>
              <a:ext uri="{FF2B5EF4-FFF2-40B4-BE49-F238E27FC236}">
                <a16:creationId xmlns:a16="http://schemas.microsoft.com/office/drawing/2014/main" id="{8C627AC6-A92C-44F3-9D5C-91C127E6F62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705692" y="643467"/>
            <a:ext cx="3732614" cy="5571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9306132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B9F25"/>
      </a:hlink>
      <a:folHlink>
        <a:srgbClr val="B26B02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682D6EBE-8D36-4FF2-9DB3-F3D8D7B6715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0</TotalTime>
  <Words>1394</Words>
  <Application>Microsoft Office PowerPoint</Application>
  <PresentationFormat>On-screen Show (4:3)</PresentationFormat>
  <Paragraphs>224</Paragraphs>
  <Slides>34</Slides>
  <Notes>28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43" baseType="lpstr">
      <vt:lpstr>Arial</vt:lpstr>
      <vt:lpstr>Calibri</vt:lpstr>
      <vt:lpstr>Calisto MT</vt:lpstr>
      <vt:lpstr>Times New Roman</vt:lpstr>
      <vt:lpstr>Tw Cen MT</vt:lpstr>
      <vt:lpstr>Tw Cen MT Condensed</vt:lpstr>
      <vt:lpstr>Wingdings</vt:lpstr>
      <vt:lpstr>Wingdings 3</vt:lpstr>
      <vt:lpstr>Integral</vt:lpstr>
      <vt:lpstr>The Management of Change</vt:lpstr>
      <vt:lpstr>Objectives of the module</vt:lpstr>
      <vt:lpstr>Today’s lecture</vt:lpstr>
      <vt:lpstr>Organisational change</vt:lpstr>
      <vt:lpstr>PowerPoint Presentation</vt:lpstr>
      <vt:lpstr>PowerPoint Presentation</vt:lpstr>
      <vt:lpstr>PowerPoint Presentation</vt:lpstr>
      <vt:lpstr>There are numerous forces that bring about change</vt:lpstr>
      <vt:lpstr>Change: Sequence of Events</vt:lpstr>
      <vt:lpstr>Forces that stimulate change</vt:lpstr>
      <vt:lpstr>Forces that Stimulate change</vt:lpstr>
      <vt:lpstr>Forces that Stimulate Change</vt:lpstr>
      <vt:lpstr>Forces that Stimulate Change</vt:lpstr>
      <vt:lpstr>Forces that Stimulate Change</vt:lpstr>
      <vt:lpstr>Forces that Stimulate Change</vt:lpstr>
      <vt:lpstr>How work has changed - The production line   </vt:lpstr>
      <vt:lpstr>Types of change</vt:lpstr>
      <vt:lpstr>Approaches to Change</vt:lpstr>
      <vt:lpstr>Lewin three step change process</vt:lpstr>
      <vt:lpstr>Kotter’s model</vt:lpstr>
      <vt:lpstr>Force-Field Theory (Lewin, 1951)</vt:lpstr>
      <vt:lpstr>Applying Force-Field Analysis</vt:lpstr>
      <vt:lpstr>PowerPoint Presentation</vt:lpstr>
      <vt:lpstr>Resistance to Change (Hannigan, 2008)</vt:lpstr>
      <vt:lpstr>Resistance to change</vt:lpstr>
      <vt:lpstr>Coping Cycle (Kubler Ross, 1969)</vt:lpstr>
      <vt:lpstr>Performance and Stress (Yerkes-Dodson law, 1908)</vt:lpstr>
      <vt:lpstr>Unfreezing can be achieved by:</vt:lpstr>
      <vt:lpstr>Considerations</vt:lpstr>
      <vt:lpstr> Some ways to make it happen</vt:lpstr>
      <vt:lpstr> Refreeze</vt:lpstr>
      <vt:lpstr>A Desired Journey</vt:lpstr>
      <vt:lpstr>A Real Journey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Management of Change</dc:title>
  <dc:creator>Marie Pitson</dc:creator>
  <cp:lastModifiedBy>Marie Pitson</cp:lastModifiedBy>
  <cp:revision>2</cp:revision>
  <dcterms:created xsi:type="dcterms:W3CDTF">2021-01-20T08:48:42Z</dcterms:created>
  <dcterms:modified xsi:type="dcterms:W3CDTF">2026-08-13T13:07:51Z</dcterms:modified>
</cp:coreProperties>
</file>