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4"/>
    <p:restoredTop sz="94663"/>
  </p:normalViewPr>
  <p:slideViewPr>
    <p:cSldViewPr snapToGrid="0">
      <p:cViewPr varScale="1">
        <p:scale>
          <a:sx n="76" d="100"/>
          <a:sy n="76" d="100"/>
        </p:scale>
        <p:origin x="917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CF145-1E57-4263-DC5B-6311B65525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7225E7B-694A-E8AA-23FD-DAF9F81353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746414-BBFE-08BD-6DF7-A10EC8D339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FB849-6DF8-0F88-E29D-9563114935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485838-7241-B366-CA50-733BD8BBA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940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2DA7B-EF64-58CF-2CA8-6BB48D67B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0A48DA-4652-D8C4-8DA2-61C657EEA5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CBBCD-12EB-70B3-7F62-BC59537E4E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BD48E3-398B-BB06-4677-2DE92E04D6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1DC409-85F5-EEDC-3FDC-3E2294D291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8326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8F3580-352C-9823-B08F-0C53C49E9D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8A2E92-DE74-EF83-B3A5-E0240B419B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921349-AAAC-98E3-1CAB-D84F83FC59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34236F-BFA3-DFD8-0B61-6BE9298EC4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2A9382-CDAB-4C5D-3EAC-0AE25E42D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46484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5D4B0-7581-019B-9397-9D938972EE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85A7E1-C9BA-A33E-D425-AB654FD0C54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30EE28-7D1A-9C61-5AF7-DEBB1C8FF1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48FAA2-D3F2-3112-51E1-588F9A857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A3B889-386E-1A60-80F8-7AEECC60D7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1587A19-3944-1FDB-C3ED-52DEF7E701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42027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51667-8389-7AE3-9CAE-5B5C8C205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FA5D02-724A-DE18-B7AF-81BB0C8B2A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CA0160-D26B-F24E-C185-6352E73FB0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AA54519-B0CA-1F46-4DB1-C34BFE6086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914B8B-303E-A05C-07FA-FE5592BF87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B4ABC4-DD53-4140-ED8E-E79F11515C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00C0C6D-42B5-384E-2E99-47F8F3FB53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14654A-33BE-7EDD-F405-4A0C2BD75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7097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89EA9-6DAF-D2C1-4EAA-91FA169940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A8148D9-6190-7504-FD89-DC50C0AE4C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9BF778-97F4-47F7-7B0A-452FBF35F3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D01FBE-3A94-5638-7290-DE76506441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66845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41F8A3-D398-3636-B66A-727E470DF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3A12FA8-0720-9D84-4696-558939A69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FBFF6D0-A67E-BD41-4574-C87D03BC8F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6217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B8F2D-BF61-20F9-0075-B6F8124DFD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4E301E-D9B4-0458-E9CF-481486211C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3C76EA-9A5F-9889-4F85-D01A4302BB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FA99FF-D2A3-256A-5AA1-0AFD4424A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5BD728-A362-E390-7D75-9532BE1392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FFD7D06-43DD-5E06-AA3D-B5A1552A7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6307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20C61F-34CF-272B-4A76-1E1A8E47F1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F63B479-73AB-5D7E-3101-75E9D65ACEE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D8FAFE-89EB-41C9-34EC-06B00F3E25C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5B3F9DE-BA41-41CC-BDFC-E69EAEFA7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041DD8-96CD-1B9E-0A81-2DB7016CE0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12A23E-7FA3-842A-9712-21C330CCE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583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A5ECD-0090-EC6E-105A-D7617DF6A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F416B3-A61A-1132-113E-1AD8819BC3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29B1E-3979-19A1-6CFE-FD2F28FF38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C2FB0-A44E-F37C-810C-7542DE0FCD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554481-E25D-EFCA-C7B8-94DC1D5284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93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AF4B4D2-FABB-8CC8-AE66-530DCAC248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9E443B-5D99-103C-4740-8361CFA9D0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7DA968-2E1C-6A4B-7ACA-EAD89BC81B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D7F15B-E5D8-F202-662B-3022D114D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2EA72-F974-12ED-5E39-C9E9C56290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5010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7B032C4-57B2-0C5E-043C-BC46D702A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2E9CA6-FDD2-E4CF-2D8B-5B0A836905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A5FDB5-9E5F-C241-75D2-EEE7C0B6A0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17D45B-5ECF-438C-9A57-4F189C5C08E2}" type="datetimeFigureOut">
              <a:rPr lang="en-US" smtClean="0"/>
              <a:t>10/27/2023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B9B89-E866-4EE7-B535-5726EDE513B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583054-BA48-A3F4-B7AB-6019814338C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8C238F-2A06-44B2-B74B-47D40F1B76F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0257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hyperlink" Target="https://uowtsd-my.sharepoint.com/:v:/g/personal/2127731_student_uwtsd_ac_uk/EWQeLPks5GJChy_6esRpHbgBkWIgOUx_MYu0DZIUM2sWuQ?email=g.chifari%40uwtsd.ac.uk&amp;e=lzwnws&amp;nav=eyJyZWZlcnJhbEluZm8iOnsicmVmZXJyYWxBcHAiOiJTdHJlYW1XZWJBcHAiLCJyZWZlcnJhbFZpZXciOiJTaGFyZURpYWxvZyIsInJlZmVycmFsQXBwUGxhdGZvcm0iOiJXZWIiLCJyZWZlcnJhbE1vZGUiOiJ2aWV3In19" TargetMode="External"/><Relationship Id="rId5" Type="http://schemas.openxmlformats.org/officeDocument/2006/relationships/image" Target="../media/image2.pn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video" Target="../media/media2.mp4"/><Relationship Id="rId2" Type="http://schemas.microsoft.com/office/2007/relationships/media" Target="../media/media2.mp4"/><Relationship Id="rId1" Type="http://schemas.openxmlformats.org/officeDocument/2006/relationships/tags" Target="../tags/tag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video" Target="../media/media3.mp4"/><Relationship Id="rId2" Type="http://schemas.microsoft.com/office/2007/relationships/media" Target="../media/media3.mp4"/><Relationship Id="rId1" Type="http://schemas.openxmlformats.org/officeDocument/2006/relationships/tags" Target="../tags/tag2.xml"/><Relationship Id="rId6" Type="http://schemas.openxmlformats.org/officeDocument/2006/relationships/image" Target="../media/image6.png"/><Relationship Id="rId5" Type="http://schemas.openxmlformats.org/officeDocument/2006/relationships/image" Target="../media/image5.jpeg"/><Relationship Id="rId4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video" Target="../media/media4.mp4"/><Relationship Id="rId2" Type="http://schemas.microsoft.com/office/2007/relationships/media" Target="../media/media4.mp4"/><Relationship Id="rId1" Type="http://schemas.openxmlformats.org/officeDocument/2006/relationships/tags" Target="../tags/tag3.xm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video" Target="../media/media5.mp4"/><Relationship Id="rId2" Type="http://schemas.microsoft.com/office/2007/relationships/media" Target="../media/media5.mp4"/><Relationship Id="rId1" Type="http://schemas.openxmlformats.org/officeDocument/2006/relationships/tags" Target="../tags/tag4.xml"/><Relationship Id="rId6" Type="http://schemas.openxmlformats.org/officeDocument/2006/relationships/image" Target="../media/image10.png"/><Relationship Id="rId5" Type="http://schemas.openxmlformats.org/officeDocument/2006/relationships/image" Target="../media/image9.jpeg"/><Relationship Id="rId4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video" Target="../media/media6.mp4"/><Relationship Id="rId2" Type="http://schemas.microsoft.com/office/2007/relationships/media" Target="../media/media6.mp4"/><Relationship Id="rId1" Type="http://schemas.openxmlformats.org/officeDocument/2006/relationships/tags" Target="../tags/tag5.xml"/><Relationship Id="rId6" Type="http://schemas.openxmlformats.org/officeDocument/2006/relationships/image" Target="../media/image12.png"/><Relationship Id="rId5" Type="http://schemas.openxmlformats.org/officeDocument/2006/relationships/image" Target="../media/image11.jpeg"/><Relationship Id="rId4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7.mp4"/><Relationship Id="rId1" Type="http://schemas.microsoft.com/office/2007/relationships/media" Target="../media/media7.mp4"/><Relationship Id="rId4" Type="http://schemas.openxmlformats.org/officeDocument/2006/relationships/image" Target="../media/image1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Low angle view of lightning against cloudy sky at dusk">
            <a:extLst>
              <a:ext uri="{FF2B5EF4-FFF2-40B4-BE49-F238E27FC236}">
                <a16:creationId xmlns:a16="http://schemas.microsoft.com/office/drawing/2014/main" id="{69DA4FE7-972F-063F-AB4A-8C8DB27196F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844" r="-1" b="-1"/>
          <a:stretch/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D99C2B-7DD3-10FD-B409-464E50DA6A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77981" y="1122363"/>
            <a:ext cx="4023360" cy="3204134"/>
          </a:xfrm>
        </p:spPr>
        <p:txBody>
          <a:bodyPr anchor="b">
            <a:normAutofit/>
          </a:bodyPr>
          <a:lstStyle/>
          <a:p>
            <a:pPr algn="l"/>
            <a:r>
              <a:rPr lang="en-US" sz="4800"/>
              <a:t>The Power of Multilingualism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758F455-56EC-DE78-BE05-388478EC28E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916253"/>
            <a:ext cx="4023359" cy="347932"/>
          </a:xfrm>
        </p:spPr>
        <p:txBody>
          <a:bodyPr>
            <a:normAutofit lnSpcReduction="10000"/>
          </a:bodyPr>
          <a:lstStyle/>
          <a:p>
            <a:pPr algn="l"/>
            <a:r>
              <a:rPr lang="en-US" sz="2000" dirty="0" err="1"/>
              <a:t>Kadiza</a:t>
            </a:r>
            <a:r>
              <a:rPr lang="en-US" sz="2000" dirty="0"/>
              <a:t> Alom</a:t>
            </a:r>
          </a:p>
        </p:txBody>
      </p:sp>
      <p:sp>
        <p:nvSpPr>
          <p:cNvPr id="23" name="Rectangle 12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59921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9F14E85-1034-31F4-4AA8-EBD2513AE147}"/>
              </a:ext>
            </a:extLst>
          </p:cNvPr>
          <p:cNvSpPr txBox="1"/>
          <p:nvPr/>
        </p:nvSpPr>
        <p:spPr>
          <a:xfrm>
            <a:off x="833073" y="449220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28" name="Video 27">
            <a:hlinkClick r:id="" action="ppaction://media"/>
            <a:extLst>
              <a:ext uri="{FF2B5EF4-FFF2-40B4-BE49-F238E27FC236}">
                <a16:creationId xmlns:a16="http://schemas.microsoft.com/office/drawing/2014/main" id="{20582335-9B3F-4676-A03B-FDC839826262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5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  <p:sp>
        <p:nvSpPr>
          <p:cNvPr id="31" name="TextBox 30">
            <a:extLst>
              <a:ext uri="{FF2B5EF4-FFF2-40B4-BE49-F238E27FC236}">
                <a16:creationId xmlns:a16="http://schemas.microsoft.com/office/drawing/2014/main" id="{684AA1CD-8668-9996-E399-1A8CDF4766BD}"/>
              </a:ext>
            </a:extLst>
          </p:cNvPr>
          <p:cNvSpPr txBox="1"/>
          <p:nvPr/>
        </p:nvSpPr>
        <p:spPr>
          <a:xfrm>
            <a:off x="404446" y="5462502"/>
            <a:ext cx="60943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>
                <a:hlinkClick r:id="rId6"/>
              </a:rPr>
              <a:t>kadiza</a:t>
            </a:r>
            <a:r>
              <a:rPr lang="en-GB" dirty="0">
                <a:hlinkClick r:id="rId6"/>
              </a:rPr>
              <a:t> italian.mp4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45080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151"/>
    </mc:Choice>
    <mc:Fallback>
      <p:transition spd="slow" advTm="111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0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5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10EB215C-7839-4CEA-AA02-B8F7755F9C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2" name="Freeform: Shape 2056">
            <a:extLst>
              <a:ext uri="{FF2B5EF4-FFF2-40B4-BE49-F238E27FC236}">
                <a16:creationId xmlns:a16="http://schemas.microsoft.com/office/drawing/2014/main" id="{91011C6D-05BE-4D99-8C11-A0E478B129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0915134" cy="2251389"/>
          </a:xfrm>
          <a:custGeom>
            <a:avLst/>
            <a:gdLst>
              <a:gd name="connsiteX0" fmla="*/ 0 w 10915134"/>
              <a:gd name="connsiteY0" fmla="*/ 0 h 2251389"/>
              <a:gd name="connsiteX1" fmla="*/ 10915134 w 10915134"/>
              <a:gd name="connsiteY1" fmla="*/ 0 h 2251389"/>
              <a:gd name="connsiteX2" fmla="*/ 10882980 w 10915134"/>
              <a:gd name="connsiteY2" fmla="*/ 49990 h 2251389"/>
              <a:gd name="connsiteX3" fmla="*/ 10834795 w 10915134"/>
              <a:gd name="connsiteY3" fmla="*/ 110024 h 2251389"/>
              <a:gd name="connsiteX4" fmla="*/ 10738392 w 10915134"/>
              <a:gd name="connsiteY4" fmla="*/ 165813 h 2251389"/>
              <a:gd name="connsiteX5" fmla="*/ 10633692 w 10915134"/>
              <a:gd name="connsiteY5" fmla="*/ 209264 h 2251389"/>
              <a:gd name="connsiteX6" fmla="*/ 10586800 w 10915134"/>
              <a:gd name="connsiteY6" fmla="*/ 239716 h 2251389"/>
              <a:gd name="connsiteX7" fmla="*/ 10501658 w 10915134"/>
              <a:gd name="connsiteY7" fmla="*/ 307174 h 2251389"/>
              <a:gd name="connsiteX8" fmla="*/ 10404067 w 10915134"/>
              <a:gd name="connsiteY8" fmla="*/ 412395 h 2251389"/>
              <a:gd name="connsiteX9" fmla="*/ 10380953 w 10915134"/>
              <a:gd name="connsiteY9" fmla="*/ 472334 h 2251389"/>
              <a:gd name="connsiteX10" fmla="*/ 10341416 w 10915134"/>
              <a:gd name="connsiteY10" fmla="*/ 504774 h 2251389"/>
              <a:gd name="connsiteX11" fmla="*/ 10326329 w 10915134"/>
              <a:gd name="connsiteY11" fmla="*/ 523459 h 2251389"/>
              <a:gd name="connsiteX12" fmla="*/ 10298289 w 10915134"/>
              <a:gd name="connsiteY12" fmla="*/ 532173 h 2251389"/>
              <a:gd name="connsiteX13" fmla="*/ 10243127 w 10915134"/>
              <a:gd name="connsiteY13" fmla="*/ 540715 h 2251389"/>
              <a:gd name="connsiteX14" fmla="*/ 10141243 w 10915134"/>
              <a:gd name="connsiteY14" fmla="*/ 592343 h 2251389"/>
              <a:gd name="connsiteX15" fmla="*/ 9940352 w 10915134"/>
              <a:gd name="connsiteY15" fmla="*/ 631518 h 2251389"/>
              <a:gd name="connsiteX16" fmla="*/ 9836226 w 10915134"/>
              <a:gd name="connsiteY16" fmla="*/ 660496 h 2251389"/>
              <a:gd name="connsiteX17" fmla="*/ 9686899 w 10915134"/>
              <a:gd name="connsiteY17" fmla="*/ 683782 h 2251389"/>
              <a:gd name="connsiteX18" fmla="*/ 9578209 w 10915134"/>
              <a:gd name="connsiteY18" fmla="*/ 709781 h 2251389"/>
              <a:gd name="connsiteX19" fmla="*/ 9437298 w 10915134"/>
              <a:gd name="connsiteY19" fmla="*/ 757337 h 2251389"/>
              <a:gd name="connsiteX20" fmla="*/ 9435498 w 10915134"/>
              <a:gd name="connsiteY20" fmla="*/ 759689 h 2251389"/>
              <a:gd name="connsiteX21" fmla="*/ 9413910 w 10915134"/>
              <a:gd name="connsiteY21" fmla="*/ 764531 h 2251389"/>
              <a:gd name="connsiteX22" fmla="*/ 9361370 w 10915134"/>
              <a:gd name="connsiteY22" fmla="*/ 760593 h 2251389"/>
              <a:gd name="connsiteX23" fmla="*/ 9356626 w 10915134"/>
              <a:gd name="connsiteY23" fmla="*/ 764594 h 2251389"/>
              <a:gd name="connsiteX24" fmla="*/ 9311281 w 10915134"/>
              <a:gd name="connsiteY24" fmla="*/ 769260 h 2251389"/>
              <a:gd name="connsiteX25" fmla="*/ 9311173 w 10915134"/>
              <a:gd name="connsiteY25" fmla="*/ 771337 h 2251389"/>
              <a:gd name="connsiteX26" fmla="*/ 9300658 w 10915134"/>
              <a:gd name="connsiteY26" fmla="*/ 781452 h 2251389"/>
              <a:gd name="connsiteX27" fmla="*/ 9279376 w 10915134"/>
              <a:gd name="connsiteY27" fmla="*/ 796188 h 2251389"/>
              <a:gd name="connsiteX28" fmla="*/ 9189502 w 10915134"/>
              <a:gd name="connsiteY28" fmla="*/ 860175 h 2251389"/>
              <a:gd name="connsiteX29" fmla="*/ 9180260 w 10915134"/>
              <a:gd name="connsiteY29" fmla="*/ 862300 h 2251389"/>
              <a:gd name="connsiteX30" fmla="*/ 9180186 w 10915134"/>
              <a:gd name="connsiteY30" fmla="*/ 862799 h 2251389"/>
              <a:gd name="connsiteX31" fmla="*/ 9170652 w 10915134"/>
              <a:gd name="connsiteY31" fmla="*/ 865945 h 2251389"/>
              <a:gd name="connsiteX32" fmla="*/ 9145484 w 10915134"/>
              <a:gd name="connsiteY32" fmla="*/ 870300 h 2251389"/>
              <a:gd name="connsiteX33" fmla="*/ 9140031 w 10915134"/>
              <a:gd name="connsiteY33" fmla="*/ 874741 h 2251389"/>
              <a:gd name="connsiteX34" fmla="*/ 9138892 w 10915134"/>
              <a:gd name="connsiteY34" fmla="*/ 880860 h 2251389"/>
              <a:gd name="connsiteX35" fmla="*/ 9107257 w 10915134"/>
              <a:gd name="connsiteY35" fmla="*/ 903704 h 2251389"/>
              <a:gd name="connsiteX36" fmla="*/ 9034880 w 10915134"/>
              <a:gd name="connsiteY36" fmla="*/ 948837 h 2251389"/>
              <a:gd name="connsiteX37" fmla="*/ 8950600 w 10915134"/>
              <a:gd name="connsiteY37" fmla="*/ 994853 h 2251389"/>
              <a:gd name="connsiteX38" fmla="*/ 8753014 w 10915134"/>
              <a:gd name="connsiteY38" fmla="*/ 1118658 h 2251389"/>
              <a:gd name="connsiteX39" fmla="*/ 8581094 w 10915134"/>
              <a:gd name="connsiteY39" fmla="*/ 1153261 h 2251389"/>
              <a:gd name="connsiteX40" fmla="*/ 8498175 w 10915134"/>
              <a:gd name="connsiteY40" fmla="*/ 1187969 h 2251389"/>
              <a:gd name="connsiteX41" fmla="*/ 8448788 w 10915134"/>
              <a:gd name="connsiteY41" fmla="*/ 1206463 h 2251389"/>
              <a:gd name="connsiteX42" fmla="*/ 8367996 w 10915134"/>
              <a:gd name="connsiteY42" fmla="*/ 1232783 h 2251389"/>
              <a:gd name="connsiteX43" fmla="*/ 8367423 w 10915134"/>
              <a:gd name="connsiteY43" fmla="*/ 1238278 h 2251389"/>
              <a:gd name="connsiteX44" fmla="*/ 8359640 w 10915134"/>
              <a:gd name="connsiteY44" fmla="*/ 1246782 h 2251389"/>
              <a:gd name="connsiteX45" fmla="*/ 8346100 w 10915134"/>
              <a:gd name="connsiteY45" fmla="*/ 1266142 h 2251389"/>
              <a:gd name="connsiteX46" fmla="*/ 8318833 w 10915134"/>
              <a:gd name="connsiteY46" fmla="*/ 1292714 h 2251389"/>
              <a:gd name="connsiteX47" fmla="*/ 8317719 w 10915134"/>
              <a:gd name="connsiteY47" fmla="*/ 1291904 h 2251389"/>
              <a:gd name="connsiteX48" fmla="*/ 8307730 w 10915134"/>
              <a:gd name="connsiteY48" fmla="*/ 1293984 h 2251389"/>
              <a:gd name="connsiteX49" fmla="*/ 8240756 w 10915134"/>
              <a:gd name="connsiteY49" fmla="*/ 1301537 h 2251389"/>
              <a:gd name="connsiteX50" fmla="*/ 8216639 w 10915134"/>
              <a:gd name="connsiteY50" fmla="*/ 1327887 h 2251389"/>
              <a:gd name="connsiteX51" fmla="*/ 8211337 w 10915134"/>
              <a:gd name="connsiteY51" fmla="*/ 1332570 h 2251389"/>
              <a:gd name="connsiteX52" fmla="*/ 8211048 w 10915134"/>
              <a:gd name="connsiteY52" fmla="*/ 1332403 h 2251389"/>
              <a:gd name="connsiteX53" fmla="*/ 8205085 w 10915134"/>
              <a:gd name="connsiteY53" fmla="*/ 1336831 h 2251389"/>
              <a:gd name="connsiteX54" fmla="*/ 8137554 w 10915134"/>
              <a:gd name="connsiteY54" fmla="*/ 1342145 h 2251389"/>
              <a:gd name="connsiteX55" fmla="*/ 8054564 w 10915134"/>
              <a:gd name="connsiteY55" fmla="*/ 1367911 h 2251389"/>
              <a:gd name="connsiteX56" fmla="*/ 7973237 w 10915134"/>
              <a:gd name="connsiteY56" fmla="*/ 1397544 h 2251389"/>
              <a:gd name="connsiteX57" fmla="*/ 7944198 w 10915134"/>
              <a:gd name="connsiteY57" fmla="*/ 1410276 h 2251389"/>
              <a:gd name="connsiteX58" fmla="*/ 7890643 w 10915134"/>
              <a:gd name="connsiteY58" fmla="*/ 1424144 h 2251389"/>
              <a:gd name="connsiteX59" fmla="*/ 7864997 w 10915134"/>
              <a:gd name="connsiteY59" fmla="*/ 1425023 h 2251389"/>
              <a:gd name="connsiteX60" fmla="*/ 7864067 w 10915134"/>
              <a:gd name="connsiteY60" fmla="*/ 1426002 h 2251389"/>
              <a:gd name="connsiteX61" fmla="*/ 7861153 w 10915134"/>
              <a:gd name="connsiteY61" fmla="*/ 1423038 h 2251389"/>
              <a:gd name="connsiteX62" fmla="*/ 7844586 w 10915134"/>
              <a:gd name="connsiteY62" fmla="*/ 1429169 h 2251389"/>
              <a:gd name="connsiteX63" fmla="*/ 7840350 w 10915134"/>
              <a:gd name="connsiteY63" fmla="*/ 1432451 h 2251389"/>
              <a:gd name="connsiteX64" fmla="*/ 7833722 w 10915134"/>
              <a:gd name="connsiteY64" fmla="*/ 1435148 h 2251389"/>
              <a:gd name="connsiteX65" fmla="*/ 7833492 w 10915134"/>
              <a:gd name="connsiteY65" fmla="*/ 1434901 h 2251389"/>
              <a:gd name="connsiteX66" fmla="*/ 7827413 w 10915134"/>
              <a:gd name="connsiteY66" fmla="*/ 1438043 h 2251389"/>
              <a:gd name="connsiteX67" fmla="*/ 7798463 w 10915134"/>
              <a:gd name="connsiteY67" fmla="*/ 1457407 h 2251389"/>
              <a:gd name="connsiteX68" fmla="*/ 7759015 w 10915134"/>
              <a:gd name="connsiteY68" fmla="*/ 1458666 h 2251389"/>
              <a:gd name="connsiteX69" fmla="*/ 7752684 w 10915134"/>
              <a:gd name="connsiteY69" fmla="*/ 1444792 h 2251389"/>
              <a:gd name="connsiteX70" fmla="*/ 7747867 w 10915134"/>
              <a:gd name="connsiteY70" fmla="*/ 1447976 h 2251389"/>
              <a:gd name="connsiteX71" fmla="*/ 7738750 w 10915134"/>
              <a:gd name="connsiteY71" fmla="*/ 1456574 h 2251389"/>
              <a:gd name="connsiteX72" fmla="*/ 7735619 w 10915134"/>
              <a:gd name="connsiteY72" fmla="*/ 1456320 h 2251389"/>
              <a:gd name="connsiteX73" fmla="*/ 7705072 w 10915134"/>
              <a:gd name="connsiteY73" fmla="*/ 1465768 h 2251389"/>
              <a:gd name="connsiteX74" fmla="*/ 7696073 w 10915134"/>
              <a:gd name="connsiteY74" fmla="*/ 1462212 h 2251389"/>
              <a:gd name="connsiteX75" fmla="*/ 7692096 w 10915134"/>
              <a:gd name="connsiteY75" fmla="*/ 1462163 h 2251389"/>
              <a:gd name="connsiteX76" fmla="*/ 7674689 w 10915134"/>
              <a:gd name="connsiteY76" fmla="*/ 1477613 h 2251389"/>
              <a:gd name="connsiteX77" fmla="*/ 7665348 w 10915134"/>
              <a:gd name="connsiteY77" fmla="*/ 1483862 h 2251389"/>
              <a:gd name="connsiteX78" fmla="*/ 7606276 w 10915134"/>
              <a:gd name="connsiteY78" fmla="*/ 1538521 h 2251389"/>
              <a:gd name="connsiteX79" fmla="*/ 7504695 w 10915134"/>
              <a:gd name="connsiteY79" fmla="*/ 1566686 h 2251389"/>
              <a:gd name="connsiteX80" fmla="*/ 7401270 w 10915134"/>
              <a:gd name="connsiteY80" fmla="*/ 1597361 h 2251389"/>
              <a:gd name="connsiteX81" fmla="*/ 7320321 w 10915134"/>
              <a:gd name="connsiteY81" fmla="*/ 1619535 h 2251389"/>
              <a:gd name="connsiteX82" fmla="*/ 7149526 w 10915134"/>
              <a:gd name="connsiteY82" fmla="*/ 1743630 h 2251389"/>
              <a:gd name="connsiteX83" fmla="*/ 7105391 w 10915134"/>
              <a:gd name="connsiteY83" fmla="*/ 1752328 h 2251389"/>
              <a:gd name="connsiteX84" fmla="*/ 7071654 w 10915134"/>
              <a:gd name="connsiteY84" fmla="*/ 1785091 h 2251389"/>
              <a:gd name="connsiteX85" fmla="*/ 7054359 w 10915134"/>
              <a:gd name="connsiteY85" fmla="*/ 1782439 h 2251389"/>
              <a:gd name="connsiteX86" fmla="*/ 7051319 w 10915134"/>
              <a:gd name="connsiteY86" fmla="*/ 1781706 h 2251389"/>
              <a:gd name="connsiteX87" fmla="*/ 7040377 w 10915134"/>
              <a:gd name="connsiteY87" fmla="*/ 1784767 h 2251389"/>
              <a:gd name="connsiteX88" fmla="*/ 7035771 w 10915134"/>
              <a:gd name="connsiteY88" fmla="*/ 1778137 h 2251389"/>
              <a:gd name="connsiteX89" fmla="*/ 7018208 w 10915134"/>
              <a:gd name="connsiteY89" fmla="*/ 1777373 h 2251389"/>
              <a:gd name="connsiteX90" fmla="*/ 6998493 w 10915134"/>
              <a:gd name="connsiteY90" fmla="*/ 1785098 h 2251389"/>
              <a:gd name="connsiteX91" fmla="*/ 6928288 w 10915134"/>
              <a:gd name="connsiteY91" fmla="*/ 1811732 h 2251389"/>
              <a:gd name="connsiteX92" fmla="*/ 6917773 w 10915134"/>
              <a:gd name="connsiteY92" fmla="*/ 1820666 h 2251389"/>
              <a:gd name="connsiteX93" fmla="*/ 6881789 w 10915134"/>
              <a:gd name="connsiteY93" fmla="*/ 1828309 h 2251389"/>
              <a:gd name="connsiteX94" fmla="*/ 6879926 w 10915134"/>
              <a:gd name="connsiteY94" fmla="*/ 1830591 h 2251389"/>
              <a:gd name="connsiteX95" fmla="*/ 6845508 w 10915134"/>
              <a:gd name="connsiteY95" fmla="*/ 1841035 h 2251389"/>
              <a:gd name="connsiteX96" fmla="*/ 6786683 w 10915134"/>
              <a:gd name="connsiteY96" fmla="*/ 1868367 h 2251389"/>
              <a:gd name="connsiteX97" fmla="*/ 6773874 w 10915134"/>
              <a:gd name="connsiteY97" fmla="*/ 1863267 h 2251389"/>
              <a:gd name="connsiteX98" fmla="*/ 6771241 w 10915134"/>
              <a:gd name="connsiteY98" fmla="*/ 1859449 h 2251389"/>
              <a:gd name="connsiteX99" fmla="*/ 6755065 w 10915134"/>
              <a:gd name="connsiteY99" fmla="*/ 1866822 h 2251389"/>
              <a:gd name="connsiteX100" fmla="*/ 6740854 w 10915134"/>
              <a:gd name="connsiteY100" fmla="*/ 1865352 h 2251389"/>
              <a:gd name="connsiteX101" fmla="*/ 6730997 w 10915134"/>
              <a:gd name="connsiteY101" fmla="*/ 1874155 h 2251389"/>
              <a:gd name="connsiteX102" fmla="*/ 6714212 w 10915134"/>
              <a:gd name="connsiteY102" fmla="*/ 1876293 h 2251389"/>
              <a:gd name="connsiteX103" fmla="*/ 6693130 w 10915134"/>
              <a:gd name="connsiteY103" fmla="*/ 1876808 h 2251389"/>
              <a:gd name="connsiteX104" fmla="*/ 6674405 w 10915134"/>
              <a:gd name="connsiteY104" fmla="*/ 1873459 h 2251389"/>
              <a:gd name="connsiteX105" fmla="*/ 6647714 w 10915134"/>
              <a:gd name="connsiteY105" fmla="*/ 1878941 h 2251389"/>
              <a:gd name="connsiteX106" fmla="*/ 6586613 w 10915134"/>
              <a:gd name="connsiteY106" fmla="*/ 1887053 h 2251389"/>
              <a:gd name="connsiteX107" fmla="*/ 6540424 w 10915134"/>
              <a:gd name="connsiteY107" fmla="*/ 1893269 h 2251389"/>
              <a:gd name="connsiteX108" fmla="*/ 6460034 w 10915134"/>
              <a:gd name="connsiteY108" fmla="*/ 1911286 h 2251389"/>
              <a:gd name="connsiteX109" fmla="*/ 6445449 w 10915134"/>
              <a:gd name="connsiteY109" fmla="*/ 1926499 h 2251389"/>
              <a:gd name="connsiteX110" fmla="*/ 6407092 w 10915134"/>
              <a:gd name="connsiteY110" fmla="*/ 1921993 h 2251389"/>
              <a:gd name="connsiteX111" fmla="*/ 6396332 w 10915134"/>
              <a:gd name="connsiteY111" fmla="*/ 1907025 h 2251389"/>
              <a:gd name="connsiteX112" fmla="*/ 6347048 w 10915134"/>
              <a:gd name="connsiteY112" fmla="*/ 1912130 h 2251389"/>
              <a:gd name="connsiteX113" fmla="*/ 6302270 w 10915134"/>
              <a:gd name="connsiteY113" fmla="*/ 1933613 h 2251389"/>
              <a:gd name="connsiteX114" fmla="*/ 6243078 w 10915134"/>
              <a:gd name="connsiteY114" fmla="*/ 1945644 h 2251389"/>
              <a:gd name="connsiteX115" fmla="*/ 6207738 w 10915134"/>
              <a:gd name="connsiteY115" fmla="*/ 1953011 h 2251389"/>
              <a:gd name="connsiteX116" fmla="*/ 6108781 w 10915134"/>
              <a:gd name="connsiteY116" fmla="*/ 1959474 h 2251389"/>
              <a:gd name="connsiteX117" fmla="*/ 6103698 w 10915134"/>
              <a:gd name="connsiteY117" fmla="*/ 1959304 h 2251389"/>
              <a:gd name="connsiteX118" fmla="*/ 6087017 w 10915134"/>
              <a:gd name="connsiteY118" fmla="*/ 1969078 h 2251389"/>
              <a:gd name="connsiteX119" fmla="*/ 6086313 w 10915134"/>
              <a:gd name="connsiteY119" fmla="*/ 1971580 h 2251389"/>
              <a:gd name="connsiteX120" fmla="*/ 6024291 w 10915134"/>
              <a:gd name="connsiteY120" fmla="*/ 1966761 h 2251389"/>
              <a:gd name="connsiteX121" fmla="*/ 6016853 w 10915134"/>
              <a:gd name="connsiteY121" fmla="*/ 1970526 h 2251389"/>
              <a:gd name="connsiteX122" fmla="*/ 5975404 w 10915134"/>
              <a:gd name="connsiteY122" fmla="*/ 1961749 h 2251389"/>
              <a:gd name="connsiteX123" fmla="*/ 5954536 w 10915134"/>
              <a:gd name="connsiteY123" fmla="*/ 1960220 h 2251389"/>
              <a:gd name="connsiteX124" fmla="*/ 5917280 w 10915134"/>
              <a:gd name="connsiteY124" fmla="*/ 1954478 h 2251389"/>
              <a:gd name="connsiteX125" fmla="*/ 5914232 w 10915134"/>
              <a:gd name="connsiteY125" fmla="*/ 1956919 h 2251389"/>
              <a:gd name="connsiteX126" fmla="*/ 5906850 w 10915134"/>
              <a:gd name="connsiteY126" fmla="*/ 1954702 h 2251389"/>
              <a:gd name="connsiteX127" fmla="*/ 5901461 w 10915134"/>
              <a:gd name="connsiteY127" fmla="*/ 1957577 h 2251389"/>
              <a:gd name="connsiteX128" fmla="*/ 5895317 w 10915134"/>
              <a:gd name="connsiteY128" fmla="*/ 1956828 h 2251389"/>
              <a:gd name="connsiteX129" fmla="*/ 5831128 w 10915134"/>
              <a:gd name="connsiteY129" fmla="*/ 1968382 h 2251389"/>
              <a:gd name="connsiteX130" fmla="*/ 5817261 w 10915134"/>
              <a:gd name="connsiteY130" fmla="*/ 1966124 h 2251389"/>
              <a:gd name="connsiteX131" fmla="*/ 5806791 w 10915134"/>
              <a:gd name="connsiteY131" fmla="*/ 1974713 h 2251389"/>
              <a:gd name="connsiteX132" fmla="*/ 5762574 w 10915134"/>
              <a:gd name="connsiteY132" fmla="*/ 1976973 h 2251389"/>
              <a:gd name="connsiteX133" fmla="*/ 5747297 w 10915134"/>
              <a:gd name="connsiteY133" fmla="*/ 1970252 h 2251389"/>
              <a:gd name="connsiteX134" fmla="*/ 5733169 w 10915134"/>
              <a:gd name="connsiteY134" fmla="*/ 1965433 h 2251389"/>
              <a:gd name="connsiteX135" fmla="*/ 5731338 w 10915134"/>
              <a:gd name="connsiteY135" fmla="*/ 1965447 h 2251389"/>
              <a:gd name="connsiteX136" fmla="*/ 5712957 w 10915134"/>
              <a:gd name="connsiteY136" fmla="*/ 1965596 h 2251389"/>
              <a:gd name="connsiteX137" fmla="*/ 5678760 w 10915134"/>
              <a:gd name="connsiteY137" fmla="*/ 1965873 h 2251389"/>
              <a:gd name="connsiteX138" fmla="*/ 5612457 w 10915134"/>
              <a:gd name="connsiteY138" fmla="*/ 1972287 h 2251389"/>
              <a:gd name="connsiteX139" fmla="*/ 5462439 w 10915134"/>
              <a:gd name="connsiteY139" fmla="*/ 1941766 h 2251389"/>
              <a:gd name="connsiteX140" fmla="*/ 5249426 w 10915134"/>
              <a:gd name="connsiteY140" fmla="*/ 1957993 h 2251389"/>
              <a:gd name="connsiteX141" fmla="*/ 4795460 w 10915134"/>
              <a:gd name="connsiteY141" fmla="*/ 2018541 h 2251389"/>
              <a:gd name="connsiteX142" fmla="*/ 4698875 w 10915134"/>
              <a:gd name="connsiteY142" fmla="*/ 2031693 h 2251389"/>
              <a:gd name="connsiteX143" fmla="*/ 4635334 w 10915134"/>
              <a:gd name="connsiteY143" fmla="*/ 2035504 h 2251389"/>
              <a:gd name="connsiteX144" fmla="*/ 4529228 w 10915134"/>
              <a:gd name="connsiteY144" fmla="*/ 2076609 h 2251389"/>
              <a:gd name="connsiteX145" fmla="*/ 4408461 w 10915134"/>
              <a:gd name="connsiteY145" fmla="*/ 2090939 h 2251389"/>
              <a:gd name="connsiteX146" fmla="*/ 4254651 w 10915134"/>
              <a:gd name="connsiteY146" fmla="*/ 2101730 h 2251389"/>
              <a:gd name="connsiteX147" fmla="*/ 4213233 w 10915134"/>
              <a:gd name="connsiteY147" fmla="*/ 2120326 h 2251389"/>
              <a:gd name="connsiteX148" fmla="*/ 4153938 w 10915134"/>
              <a:gd name="connsiteY148" fmla="*/ 2137520 h 2251389"/>
              <a:gd name="connsiteX149" fmla="*/ 4050969 w 10915134"/>
              <a:gd name="connsiteY149" fmla="*/ 2177971 h 2251389"/>
              <a:gd name="connsiteX150" fmla="*/ 3933162 w 10915134"/>
              <a:gd name="connsiteY150" fmla="*/ 2199509 h 2251389"/>
              <a:gd name="connsiteX151" fmla="*/ 3797609 w 10915134"/>
              <a:gd name="connsiteY151" fmla="*/ 2185813 h 2251389"/>
              <a:gd name="connsiteX152" fmla="*/ 3723511 w 10915134"/>
              <a:gd name="connsiteY152" fmla="*/ 2185401 h 2251389"/>
              <a:gd name="connsiteX153" fmla="*/ 3478465 w 10915134"/>
              <a:gd name="connsiteY153" fmla="*/ 2181087 h 2251389"/>
              <a:gd name="connsiteX154" fmla="*/ 3308996 w 10915134"/>
              <a:gd name="connsiteY154" fmla="*/ 2177978 h 2251389"/>
              <a:gd name="connsiteX155" fmla="*/ 3260282 w 10915134"/>
              <a:gd name="connsiteY155" fmla="*/ 2194479 h 2251389"/>
              <a:gd name="connsiteX156" fmla="*/ 3178557 w 10915134"/>
              <a:gd name="connsiteY156" fmla="*/ 2221451 h 2251389"/>
              <a:gd name="connsiteX157" fmla="*/ 3097074 w 10915134"/>
              <a:gd name="connsiteY157" fmla="*/ 2229837 h 2251389"/>
              <a:gd name="connsiteX158" fmla="*/ 3029944 w 10915134"/>
              <a:gd name="connsiteY158" fmla="*/ 2248531 h 2251389"/>
              <a:gd name="connsiteX159" fmla="*/ 2964870 w 10915134"/>
              <a:gd name="connsiteY159" fmla="*/ 2251389 h 2251389"/>
              <a:gd name="connsiteX160" fmla="*/ 2931496 w 10915134"/>
              <a:gd name="connsiteY160" fmla="*/ 2243024 h 2251389"/>
              <a:gd name="connsiteX161" fmla="*/ 2892959 w 10915134"/>
              <a:gd name="connsiteY161" fmla="*/ 2233969 h 2251389"/>
              <a:gd name="connsiteX162" fmla="*/ 2839074 w 10915134"/>
              <a:gd name="connsiteY162" fmla="*/ 2225008 h 2251389"/>
              <a:gd name="connsiteX163" fmla="*/ 2693779 w 10915134"/>
              <a:gd name="connsiteY163" fmla="*/ 2231570 h 2251389"/>
              <a:gd name="connsiteX164" fmla="*/ 2523799 w 10915134"/>
              <a:gd name="connsiteY164" fmla="*/ 2236547 h 2251389"/>
              <a:gd name="connsiteX165" fmla="*/ 2340069 w 10915134"/>
              <a:gd name="connsiteY165" fmla="*/ 2220699 h 2251389"/>
              <a:gd name="connsiteX166" fmla="*/ 2076408 w 10915134"/>
              <a:gd name="connsiteY166" fmla="*/ 2194398 h 2251389"/>
              <a:gd name="connsiteX167" fmla="*/ 1983593 w 10915134"/>
              <a:gd name="connsiteY167" fmla="*/ 2219360 h 2251389"/>
              <a:gd name="connsiteX168" fmla="*/ 1853105 w 10915134"/>
              <a:gd name="connsiteY168" fmla="*/ 2214141 h 2251389"/>
              <a:gd name="connsiteX169" fmla="*/ 1748511 w 10915134"/>
              <a:gd name="connsiteY169" fmla="*/ 2178472 h 2251389"/>
              <a:gd name="connsiteX170" fmla="*/ 1633422 w 10915134"/>
              <a:gd name="connsiteY170" fmla="*/ 2143415 h 2251389"/>
              <a:gd name="connsiteX171" fmla="*/ 1558946 w 10915134"/>
              <a:gd name="connsiteY171" fmla="*/ 2128843 h 2251389"/>
              <a:gd name="connsiteX172" fmla="*/ 1385344 w 10915134"/>
              <a:gd name="connsiteY172" fmla="*/ 2124817 h 2251389"/>
              <a:gd name="connsiteX173" fmla="*/ 1227473 w 10915134"/>
              <a:gd name="connsiteY173" fmla="*/ 2113291 h 2251389"/>
              <a:gd name="connsiteX174" fmla="*/ 1088711 w 10915134"/>
              <a:gd name="connsiteY174" fmla="*/ 2097947 h 2251389"/>
              <a:gd name="connsiteX175" fmla="*/ 939259 w 10915134"/>
              <a:gd name="connsiteY175" fmla="*/ 2073411 h 2251389"/>
              <a:gd name="connsiteX176" fmla="*/ 914345 w 10915134"/>
              <a:gd name="connsiteY176" fmla="*/ 2063135 h 2251389"/>
              <a:gd name="connsiteX177" fmla="*/ 879393 w 10915134"/>
              <a:gd name="connsiteY177" fmla="*/ 2068419 h 2251389"/>
              <a:gd name="connsiteX178" fmla="*/ 739242 w 10915134"/>
              <a:gd name="connsiteY178" fmla="*/ 2091539 h 2251389"/>
              <a:gd name="connsiteX179" fmla="*/ 628509 w 10915134"/>
              <a:gd name="connsiteY179" fmla="*/ 2108134 h 2251389"/>
              <a:gd name="connsiteX180" fmla="*/ 508046 w 10915134"/>
              <a:gd name="connsiteY180" fmla="*/ 2109851 h 2251389"/>
              <a:gd name="connsiteX181" fmla="*/ 408793 w 10915134"/>
              <a:gd name="connsiteY181" fmla="*/ 2105335 h 2251389"/>
              <a:gd name="connsiteX182" fmla="*/ 259142 w 10915134"/>
              <a:gd name="connsiteY182" fmla="*/ 2115883 h 2251389"/>
              <a:gd name="connsiteX183" fmla="*/ 91266 w 10915134"/>
              <a:gd name="connsiteY183" fmla="*/ 2135533 h 2251389"/>
              <a:gd name="connsiteX184" fmla="*/ 12251 w 10915134"/>
              <a:gd name="connsiteY184" fmla="*/ 2121489 h 2251389"/>
              <a:gd name="connsiteX185" fmla="*/ 0 w 10915134"/>
              <a:gd name="connsiteY185" fmla="*/ 2122164 h 22513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</a:cxnLst>
            <a:rect l="l" t="t" r="r" b="b"/>
            <a:pathLst>
              <a:path w="10915134" h="2251389">
                <a:moveTo>
                  <a:pt x="0" y="0"/>
                </a:moveTo>
                <a:lnTo>
                  <a:pt x="10915134" y="0"/>
                </a:lnTo>
                <a:lnTo>
                  <a:pt x="10882980" y="49990"/>
                </a:lnTo>
                <a:cubicBezTo>
                  <a:pt x="10880871" y="52147"/>
                  <a:pt x="10836905" y="107867"/>
                  <a:pt x="10834795" y="110024"/>
                </a:cubicBezTo>
                <a:cubicBezTo>
                  <a:pt x="10820319" y="128194"/>
                  <a:pt x="10762503" y="175620"/>
                  <a:pt x="10738392" y="165813"/>
                </a:cubicBezTo>
                <a:cubicBezTo>
                  <a:pt x="10748670" y="186392"/>
                  <a:pt x="10638347" y="188684"/>
                  <a:pt x="10633692" y="209264"/>
                </a:cubicBezTo>
                <a:cubicBezTo>
                  <a:pt x="10631767" y="225908"/>
                  <a:pt x="10597419" y="233945"/>
                  <a:pt x="10586800" y="239716"/>
                </a:cubicBezTo>
                <a:cubicBezTo>
                  <a:pt x="10579628" y="256520"/>
                  <a:pt x="10520682" y="224915"/>
                  <a:pt x="10501658" y="307174"/>
                </a:cubicBezTo>
                <a:cubicBezTo>
                  <a:pt x="10447727" y="313339"/>
                  <a:pt x="10447126" y="425780"/>
                  <a:pt x="10404067" y="412395"/>
                </a:cubicBezTo>
                <a:cubicBezTo>
                  <a:pt x="10392937" y="413598"/>
                  <a:pt x="10388815" y="467371"/>
                  <a:pt x="10380953" y="472334"/>
                </a:cubicBezTo>
                <a:lnTo>
                  <a:pt x="10341416" y="504774"/>
                </a:lnTo>
                <a:lnTo>
                  <a:pt x="10326329" y="523459"/>
                </a:lnTo>
                <a:lnTo>
                  <a:pt x="10298289" y="532173"/>
                </a:lnTo>
                <a:cubicBezTo>
                  <a:pt x="10284422" y="535049"/>
                  <a:pt x="10265952" y="533199"/>
                  <a:pt x="10243127" y="540715"/>
                </a:cubicBezTo>
                <a:cubicBezTo>
                  <a:pt x="10203910" y="562831"/>
                  <a:pt x="10165274" y="534580"/>
                  <a:pt x="10141243" y="592343"/>
                </a:cubicBezTo>
                <a:cubicBezTo>
                  <a:pt x="10059374" y="598371"/>
                  <a:pt x="10021953" y="650378"/>
                  <a:pt x="9940352" y="631518"/>
                </a:cubicBezTo>
                <a:cubicBezTo>
                  <a:pt x="9959797" y="646419"/>
                  <a:pt x="9860152" y="623282"/>
                  <a:pt x="9836226" y="660496"/>
                </a:cubicBezTo>
                <a:cubicBezTo>
                  <a:pt x="9788121" y="672556"/>
                  <a:pt x="9760988" y="668531"/>
                  <a:pt x="9686899" y="683782"/>
                </a:cubicBezTo>
                <a:cubicBezTo>
                  <a:pt x="9623800" y="700369"/>
                  <a:pt x="9613948" y="700871"/>
                  <a:pt x="9578209" y="709781"/>
                </a:cubicBezTo>
                <a:lnTo>
                  <a:pt x="9437298" y="757337"/>
                </a:lnTo>
                <a:lnTo>
                  <a:pt x="9435498" y="759689"/>
                </a:lnTo>
                <a:cubicBezTo>
                  <a:pt x="9426240" y="765982"/>
                  <a:pt x="9419508" y="766527"/>
                  <a:pt x="9413910" y="764531"/>
                </a:cubicBezTo>
                <a:lnTo>
                  <a:pt x="9361370" y="760593"/>
                </a:lnTo>
                <a:lnTo>
                  <a:pt x="9356626" y="764594"/>
                </a:lnTo>
                <a:lnTo>
                  <a:pt x="9311281" y="769260"/>
                </a:lnTo>
                <a:cubicBezTo>
                  <a:pt x="9311245" y="769953"/>
                  <a:pt x="9311210" y="770644"/>
                  <a:pt x="9311173" y="771337"/>
                </a:cubicBezTo>
                <a:cubicBezTo>
                  <a:pt x="9309900" y="776105"/>
                  <a:pt x="9307010" y="779823"/>
                  <a:pt x="9300658" y="781452"/>
                </a:cubicBezTo>
                <a:cubicBezTo>
                  <a:pt x="9318003" y="808459"/>
                  <a:pt x="9299643" y="793767"/>
                  <a:pt x="9279376" y="796188"/>
                </a:cubicBezTo>
                <a:cubicBezTo>
                  <a:pt x="9260850" y="809309"/>
                  <a:pt x="9206021" y="849156"/>
                  <a:pt x="9189502" y="860175"/>
                </a:cubicBezTo>
                <a:lnTo>
                  <a:pt x="9180260" y="862300"/>
                </a:lnTo>
                <a:cubicBezTo>
                  <a:pt x="9180236" y="862466"/>
                  <a:pt x="9180211" y="862633"/>
                  <a:pt x="9180186" y="862799"/>
                </a:cubicBezTo>
                <a:cubicBezTo>
                  <a:pt x="9178407" y="864232"/>
                  <a:pt x="9175456" y="865295"/>
                  <a:pt x="9170652" y="865945"/>
                </a:cubicBezTo>
                <a:lnTo>
                  <a:pt x="9145484" y="870300"/>
                </a:lnTo>
                <a:lnTo>
                  <a:pt x="9140031" y="874741"/>
                </a:lnTo>
                <a:lnTo>
                  <a:pt x="9138892" y="880860"/>
                </a:lnTo>
                <a:lnTo>
                  <a:pt x="9107257" y="903704"/>
                </a:lnTo>
                <a:cubicBezTo>
                  <a:pt x="9091321" y="899193"/>
                  <a:pt x="9043942" y="941365"/>
                  <a:pt x="9034880" y="948837"/>
                </a:cubicBezTo>
                <a:lnTo>
                  <a:pt x="8950600" y="994853"/>
                </a:lnTo>
                <a:cubicBezTo>
                  <a:pt x="8865196" y="1081843"/>
                  <a:pt x="8818875" y="1077389"/>
                  <a:pt x="8753014" y="1118658"/>
                </a:cubicBezTo>
                <a:cubicBezTo>
                  <a:pt x="8692981" y="1124704"/>
                  <a:pt x="8636332" y="1128410"/>
                  <a:pt x="8581094" y="1153261"/>
                </a:cubicBezTo>
                <a:cubicBezTo>
                  <a:pt x="8538621" y="1164812"/>
                  <a:pt x="8511758" y="1169577"/>
                  <a:pt x="8498175" y="1187969"/>
                </a:cubicBezTo>
                <a:lnTo>
                  <a:pt x="8448788" y="1206463"/>
                </a:lnTo>
                <a:lnTo>
                  <a:pt x="8367996" y="1232783"/>
                </a:lnTo>
                <a:cubicBezTo>
                  <a:pt x="8367806" y="1234615"/>
                  <a:pt x="8367614" y="1236446"/>
                  <a:pt x="8367423" y="1238278"/>
                </a:cubicBezTo>
                <a:lnTo>
                  <a:pt x="8359640" y="1246782"/>
                </a:lnTo>
                <a:lnTo>
                  <a:pt x="8346100" y="1266142"/>
                </a:lnTo>
                <a:lnTo>
                  <a:pt x="8318833" y="1292714"/>
                </a:lnTo>
                <a:lnTo>
                  <a:pt x="8317719" y="1291904"/>
                </a:lnTo>
                <a:cubicBezTo>
                  <a:pt x="8314688" y="1290662"/>
                  <a:pt x="8311461" y="1290840"/>
                  <a:pt x="8307730" y="1293984"/>
                </a:cubicBezTo>
                <a:cubicBezTo>
                  <a:pt x="8294903" y="1295590"/>
                  <a:pt x="8255937" y="1295887"/>
                  <a:pt x="8240756" y="1301537"/>
                </a:cubicBezTo>
                <a:cubicBezTo>
                  <a:pt x="8233324" y="1310481"/>
                  <a:pt x="8225256" y="1319366"/>
                  <a:pt x="8216639" y="1327887"/>
                </a:cubicBezTo>
                <a:lnTo>
                  <a:pt x="8211337" y="1332570"/>
                </a:lnTo>
                <a:lnTo>
                  <a:pt x="8211048" y="1332403"/>
                </a:lnTo>
                <a:cubicBezTo>
                  <a:pt x="8209501" y="1332874"/>
                  <a:pt x="8207607" y="1334206"/>
                  <a:pt x="8205085" y="1336831"/>
                </a:cubicBezTo>
                <a:lnTo>
                  <a:pt x="8137554" y="1342145"/>
                </a:lnTo>
                <a:cubicBezTo>
                  <a:pt x="8105705" y="1354688"/>
                  <a:pt x="8080446" y="1339423"/>
                  <a:pt x="8054564" y="1367911"/>
                </a:cubicBezTo>
                <a:cubicBezTo>
                  <a:pt x="8024726" y="1379555"/>
                  <a:pt x="7996957" y="1380148"/>
                  <a:pt x="7973237" y="1397544"/>
                </a:cubicBezTo>
                <a:cubicBezTo>
                  <a:pt x="7961439" y="1393972"/>
                  <a:pt x="7951168" y="1394796"/>
                  <a:pt x="7944198" y="1410276"/>
                </a:cubicBezTo>
                <a:cubicBezTo>
                  <a:pt x="7915673" y="1417804"/>
                  <a:pt x="7905583" y="1403950"/>
                  <a:pt x="7890643" y="1424144"/>
                </a:cubicBezTo>
                <a:cubicBezTo>
                  <a:pt x="7869590" y="1403678"/>
                  <a:pt x="7870757" y="1414314"/>
                  <a:pt x="7864997" y="1425023"/>
                </a:cubicBezTo>
                <a:lnTo>
                  <a:pt x="7864067" y="1426002"/>
                </a:lnTo>
                <a:lnTo>
                  <a:pt x="7861153" y="1423038"/>
                </a:lnTo>
                <a:lnTo>
                  <a:pt x="7844586" y="1429169"/>
                </a:lnTo>
                <a:lnTo>
                  <a:pt x="7840350" y="1432451"/>
                </a:lnTo>
                <a:cubicBezTo>
                  <a:pt x="7837357" y="1434345"/>
                  <a:pt x="7835272" y="1435129"/>
                  <a:pt x="7833722" y="1435148"/>
                </a:cubicBezTo>
                <a:lnTo>
                  <a:pt x="7833492" y="1434901"/>
                </a:lnTo>
                <a:lnTo>
                  <a:pt x="7827413" y="1438043"/>
                </a:lnTo>
                <a:cubicBezTo>
                  <a:pt x="7817294" y="1444069"/>
                  <a:pt x="7807591" y="1450613"/>
                  <a:pt x="7798463" y="1457407"/>
                </a:cubicBezTo>
                <a:cubicBezTo>
                  <a:pt x="7789625" y="1446704"/>
                  <a:pt x="7769649" y="1464040"/>
                  <a:pt x="7759015" y="1458666"/>
                </a:cubicBezTo>
                <a:lnTo>
                  <a:pt x="7752684" y="1444792"/>
                </a:lnTo>
                <a:lnTo>
                  <a:pt x="7747867" y="1447976"/>
                </a:lnTo>
                <a:lnTo>
                  <a:pt x="7738750" y="1456574"/>
                </a:lnTo>
                <a:cubicBezTo>
                  <a:pt x="7737328" y="1457741"/>
                  <a:pt x="7736297" y="1457914"/>
                  <a:pt x="7735619" y="1456320"/>
                </a:cubicBezTo>
                <a:cubicBezTo>
                  <a:pt x="7730006" y="1457852"/>
                  <a:pt x="7711662" y="1464787"/>
                  <a:pt x="7705072" y="1465768"/>
                </a:cubicBezTo>
                <a:lnTo>
                  <a:pt x="7696073" y="1462212"/>
                </a:lnTo>
                <a:lnTo>
                  <a:pt x="7692096" y="1462163"/>
                </a:lnTo>
                <a:lnTo>
                  <a:pt x="7674689" y="1477613"/>
                </a:lnTo>
                <a:lnTo>
                  <a:pt x="7665348" y="1483862"/>
                </a:lnTo>
                <a:lnTo>
                  <a:pt x="7606276" y="1538521"/>
                </a:lnTo>
                <a:lnTo>
                  <a:pt x="7504695" y="1566686"/>
                </a:lnTo>
                <a:cubicBezTo>
                  <a:pt x="7473718" y="1603709"/>
                  <a:pt x="7404436" y="1554658"/>
                  <a:pt x="7401270" y="1597361"/>
                </a:cubicBezTo>
                <a:cubicBezTo>
                  <a:pt x="7369238" y="1613154"/>
                  <a:pt x="7363418" y="1605164"/>
                  <a:pt x="7320321" y="1619535"/>
                </a:cubicBezTo>
                <a:cubicBezTo>
                  <a:pt x="7280514" y="1668809"/>
                  <a:pt x="7198683" y="1708462"/>
                  <a:pt x="7149526" y="1743630"/>
                </a:cubicBezTo>
                <a:cubicBezTo>
                  <a:pt x="7114410" y="1721934"/>
                  <a:pt x="7136043" y="1746476"/>
                  <a:pt x="7105391" y="1752328"/>
                </a:cubicBezTo>
                <a:cubicBezTo>
                  <a:pt x="7119677" y="1779725"/>
                  <a:pt x="7066212" y="1749779"/>
                  <a:pt x="7071654" y="1785091"/>
                </a:cubicBezTo>
                <a:cubicBezTo>
                  <a:pt x="7065905" y="1785038"/>
                  <a:pt x="7060161" y="1783873"/>
                  <a:pt x="7054359" y="1782439"/>
                </a:cubicBezTo>
                <a:lnTo>
                  <a:pt x="7051319" y="1781706"/>
                </a:lnTo>
                <a:lnTo>
                  <a:pt x="7040377" y="1784767"/>
                </a:lnTo>
                <a:lnTo>
                  <a:pt x="7035771" y="1778137"/>
                </a:lnTo>
                <a:lnTo>
                  <a:pt x="7018208" y="1777373"/>
                </a:lnTo>
                <a:cubicBezTo>
                  <a:pt x="7011866" y="1778247"/>
                  <a:pt x="7005318" y="1780539"/>
                  <a:pt x="6998493" y="1785098"/>
                </a:cubicBezTo>
                <a:cubicBezTo>
                  <a:pt x="6983689" y="1806072"/>
                  <a:pt x="6952865" y="1800516"/>
                  <a:pt x="6928288" y="1811732"/>
                </a:cubicBezTo>
                <a:lnTo>
                  <a:pt x="6917773" y="1820666"/>
                </a:lnTo>
                <a:lnTo>
                  <a:pt x="6881789" y="1828309"/>
                </a:lnTo>
                <a:lnTo>
                  <a:pt x="6879926" y="1830591"/>
                </a:lnTo>
                <a:cubicBezTo>
                  <a:pt x="6873880" y="1832712"/>
                  <a:pt x="6861049" y="1834739"/>
                  <a:pt x="6845508" y="1841035"/>
                </a:cubicBezTo>
                <a:lnTo>
                  <a:pt x="6786683" y="1868367"/>
                </a:lnTo>
                <a:lnTo>
                  <a:pt x="6773874" y="1863267"/>
                </a:lnTo>
                <a:lnTo>
                  <a:pt x="6771241" y="1859449"/>
                </a:lnTo>
                <a:lnTo>
                  <a:pt x="6755065" y="1866822"/>
                </a:lnTo>
                <a:lnTo>
                  <a:pt x="6740854" y="1865352"/>
                </a:lnTo>
                <a:lnTo>
                  <a:pt x="6730997" y="1874155"/>
                </a:lnTo>
                <a:lnTo>
                  <a:pt x="6714212" y="1876293"/>
                </a:lnTo>
                <a:cubicBezTo>
                  <a:pt x="6707919" y="1876308"/>
                  <a:pt x="6700834" y="1876122"/>
                  <a:pt x="6693130" y="1876808"/>
                </a:cubicBezTo>
                <a:lnTo>
                  <a:pt x="6674405" y="1873459"/>
                </a:lnTo>
                <a:lnTo>
                  <a:pt x="6647714" y="1878941"/>
                </a:lnTo>
                <a:cubicBezTo>
                  <a:pt x="6627122" y="1883360"/>
                  <a:pt x="6607220" y="1886896"/>
                  <a:pt x="6586613" y="1887053"/>
                </a:cubicBezTo>
                <a:cubicBezTo>
                  <a:pt x="6572205" y="1895536"/>
                  <a:pt x="6557706" y="1900239"/>
                  <a:pt x="6540424" y="1893269"/>
                </a:cubicBezTo>
                <a:cubicBezTo>
                  <a:pt x="6497538" y="1902769"/>
                  <a:pt x="6490601" y="1917381"/>
                  <a:pt x="6460034" y="1911286"/>
                </a:cubicBezTo>
                <a:cubicBezTo>
                  <a:pt x="6453811" y="1919532"/>
                  <a:pt x="6449254" y="1924158"/>
                  <a:pt x="6445449" y="1926499"/>
                </a:cubicBezTo>
                <a:cubicBezTo>
                  <a:pt x="6434030" y="1933525"/>
                  <a:pt x="6429411" y="1919994"/>
                  <a:pt x="6407092" y="1921993"/>
                </a:cubicBezTo>
                <a:cubicBezTo>
                  <a:pt x="6382682" y="1922166"/>
                  <a:pt x="6418607" y="1903450"/>
                  <a:pt x="6396332" y="1907025"/>
                </a:cubicBezTo>
                <a:cubicBezTo>
                  <a:pt x="6376015" y="1918727"/>
                  <a:pt x="6367614" y="1898795"/>
                  <a:pt x="6347048" y="1912130"/>
                </a:cubicBezTo>
                <a:cubicBezTo>
                  <a:pt x="6360109" y="1925598"/>
                  <a:pt x="6297691" y="1920276"/>
                  <a:pt x="6302270" y="1933613"/>
                </a:cubicBezTo>
                <a:cubicBezTo>
                  <a:pt x="6272680" y="1919839"/>
                  <a:pt x="6273323" y="1945036"/>
                  <a:pt x="6243078" y="1945644"/>
                </a:cubicBezTo>
                <a:cubicBezTo>
                  <a:pt x="6226744" y="1941607"/>
                  <a:pt x="6216828" y="1942552"/>
                  <a:pt x="6207738" y="1953011"/>
                </a:cubicBezTo>
                <a:cubicBezTo>
                  <a:pt x="6131633" y="1932600"/>
                  <a:pt x="6170923" y="1959774"/>
                  <a:pt x="6108781" y="1959474"/>
                </a:cubicBezTo>
                <a:lnTo>
                  <a:pt x="6103698" y="1959304"/>
                </a:lnTo>
                <a:lnTo>
                  <a:pt x="6087017" y="1969078"/>
                </a:lnTo>
                <a:cubicBezTo>
                  <a:pt x="6086783" y="1969912"/>
                  <a:pt x="6086547" y="1970745"/>
                  <a:pt x="6086313" y="1971580"/>
                </a:cubicBezTo>
                <a:lnTo>
                  <a:pt x="6024291" y="1966761"/>
                </a:lnTo>
                <a:lnTo>
                  <a:pt x="6016853" y="1970526"/>
                </a:lnTo>
                <a:lnTo>
                  <a:pt x="5975404" y="1961749"/>
                </a:lnTo>
                <a:lnTo>
                  <a:pt x="5954536" y="1960220"/>
                </a:lnTo>
                <a:lnTo>
                  <a:pt x="5917280" y="1954478"/>
                </a:lnTo>
                <a:lnTo>
                  <a:pt x="5914232" y="1956919"/>
                </a:lnTo>
                <a:lnTo>
                  <a:pt x="5906850" y="1954702"/>
                </a:lnTo>
                <a:lnTo>
                  <a:pt x="5901461" y="1957577"/>
                </a:lnTo>
                <a:lnTo>
                  <a:pt x="5895317" y="1956828"/>
                </a:lnTo>
                <a:cubicBezTo>
                  <a:pt x="5883595" y="1958629"/>
                  <a:pt x="5844137" y="1966833"/>
                  <a:pt x="5831128" y="1968382"/>
                </a:cubicBezTo>
                <a:lnTo>
                  <a:pt x="5817261" y="1966124"/>
                </a:lnTo>
                <a:lnTo>
                  <a:pt x="5806791" y="1974713"/>
                </a:lnTo>
                <a:lnTo>
                  <a:pt x="5762574" y="1976973"/>
                </a:lnTo>
                <a:lnTo>
                  <a:pt x="5747297" y="1970252"/>
                </a:lnTo>
                <a:lnTo>
                  <a:pt x="5733169" y="1965433"/>
                </a:lnTo>
                <a:lnTo>
                  <a:pt x="5731338" y="1965447"/>
                </a:lnTo>
                <a:lnTo>
                  <a:pt x="5712957" y="1965596"/>
                </a:lnTo>
                <a:lnTo>
                  <a:pt x="5678760" y="1965873"/>
                </a:lnTo>
                <a:cubicBezTo>
                  <a:pt x="5656934" y="1966331"/>
                  <a:pt x="5634795" y="1967772"/>
                  <a:pt x="5612457" y="1972287"/>
                </a:cubicBezTo>
                <a:cubicBezTo>
                  <a:pt x="5527023" y="1949966"/>
                  <a:pt x="5534401" y="1947926"/>
                  <a:pt x="5462439" y="1941766"/>
                </a:cubicBezTo>
                <a:cubicBezTo>
                  <a:pt x="5427425" y="1917624"/>
                  <a:pt x="5291183" y="1960519"/>
                  <a:pt x="5249426" y="1957993"/>
                </a:cubicBezTo>
                <a:cubicBezTo>
                  <a:pt x="5146406" y="1973328"/>
                  <a:pt x="4927624" y="2044719"/>
                  <a:pt x="4795460" y="2018541"/>
                </a:cubicBezTo>
                <a:cubicBezTo>
                  <a:pt x="4762844" y="2022395"/>
                  <a:pt x="4718233" y="2031407"/>
                  <a:pt x="4698875" y="2031693"/>
                </a:cubicBezTo>
                <a:lnTo>
                  <a:pt x="4635334" y="2035504"/>
                </a:lnTo>
                <a:lnTo>
                  <a:pt x="4529228" y="2076609"/>
                </a:lnTo>
                <a:cubicBezTo>
                  <a:pt x="4475152" y="2050383"/>
                  <a:pt x="4475600" y="2080729"/>
                  <a:pt x="4408461" y="2090939"/>
                </a:cubicBezTo>
                <a:cubicBezTo>
                  <a:pt x="4383821" y="2082708"/>
                  <a:pt x="4268804" y="2082966"/>
                  <a:pt x="4254651" y="2101730"/>
                </a:cubicBezTo>
                <a:cubicBezTo>
                  <a:pt x="4238862" y="2106286"/>
                  <a:pt x="4220313" y="2100544"/>
                  <a:pt x="4213233" y="2120326"/>
                </a:cubicBezTo>
                <a:cubicBezTo>
                  <a:pt x="4201430" y="2144259"/>
                  <a:pt x="4145731" y="2110137"/>
                  <a:pt x="4153938" y="2137520"/>
                </a:cubicBezTo>
                <a:cubicBezTo>
                  <a:pt x="4114396" y="2114195"/>
                  <a:pt x="4083806" y="2164553"/>
                  <a:pt x="4050969" y="2177971"/>
                </a:cubicBezTo>
                <a:cubicBezTo>
                  <a:pt x="4019767" y="2177378"/>
                  <a:pt x="4005088" y="2190554"/>
                  <a:pt x="3933162" y="2199509"/>
                </a:cubicBezTo>
                <a:cubicBezTo>
                  <a:pt x="3898830" y="2172322"/>
                  <a:pt x="3861284" y="2221170"/>
                  <a:pt x="3797609" y="2185813"/>
                </a:cubicBezTo>
                <a:cubicBezTo>
                  <a:pt x="3795667" y="2189772"/>
                  <a:pt x="3776702" y="2186188"/>
                  <a:pt x="3723511" y="2185401"/>
                </a:cubicBezTo>
                <a:cubicBezTo>
                  <a:pt x="3670320" y="2184613"/>
                  <a:pt x="3558625" y="2184230"/>
                  <a:pt x="3478465" y="2181087"/>
                </a:cubicBezTo>
                <a:cubicBezTo>
                  <a:pt x="3387474" y="2181789"/>
                  <a:pt x="3428499" y="2219948"/>
                  <a:pt x="3308996" y="2177978"/>
                </a:cubicBezTo>
                <a:cubicBezTo>
                  <a:pt x="3299910" y="2200517"/>
                  <a:pt x="3285785" y="2202748"/>
                  <a:pt x="3260282" y="2194479"/>
                </a:cubicBezTo>
                <a:cubicBezTo>
                  <a:pt x="3216295" y="2196427"/>
                  <a:pt x="3227371" y="2250251"/>
                  <a:pt x="3178557" y="2221451"/>
                </a:cubicBezTo>
                <a:cubicBezTo>
                  <a:pt x="3146795" y="2234329"/>
                  <a:pt x="3117401" y="2220418"/>
                  <a:pt x="3097074" y="2229837"/>
                </a:cubicBezTo>
                <a:lnTo>
                  <a:pt x="3029944" y="2248531"/>
                </a:lnTo>
                <a:cubicBezTo>
                  <a:pt x="2992804" y="2254069"/>
                  <a:pt x="2982389" y="2213943"/>
                  <a:pt x="2964870" y="2251389"/>
                </a:cubicBezTo>
                <a:lnTo>
                  <a:pt x="2931496" y="2243024"/>
                </a:lnTo>
                <a:lnTo>
                  <a:pt x="2892959" y="2233969"/>
                </a:lnTo>
                <a:cubicBezTo>
                  <a:pt x="2872669" y="2227791"/>
                  <a:pt x="2882203" y="2234774"/>
                  <a:pt x="2839074" y="2225008"/>
                </a:cubicBezTo>
                <a:cubicBezTo>
                  <a:pt x="2811442" y="2251884"/>
                  <a:pt x="2766379" y="2232117"/>
                  <a:pt x="2693779" y="2231570"/>
                </a:cubicBezTo>
                <a:lnTo>
                  <a:pt x="2523799" y="2236547"/>
                </a:lnTo>
                <a:cubicBezTo>
                  <a:pt x="2466172" y="2242686"/>
                  <a:pt x="2414634" y="2227724"/>
                  <a:pt x="2340069" y="2220699"/>
                </a:cubicBezTo>
                <a:cubicBezTo>
                  <a:pt x="2265503" y="2213674"/>
                  <a:pt x="2139796" y="2191971"/>
                  <a:pt x="2076408" y="2194398"/>
                </a:cubicBezTo>
                <a:cubicBezTo>
                  <a:pt x="2032508" y="2197562"/>
                  <a:pt x="2027933" y="2185141"/>
                  <a:pt x="1983593" y="2219360"/>
                </a:cubicBezTo>
                <a:cubicBezTo>
                  <a:pt x="1947094" y="2209205"/>
                  <a:pt x="1890960" y="2218305"/>
                  <a:pt x="1853105" y="2214141"/>
                </a:cubicBezTo>
                <a:cubicBezTo>
                  <a:pt x="1825748" y="2216625"/>
                  <a:pt x="1783192" y="2179879"/>
                  <a:pt x="1748511" y="2178472"/>
                </a:cubicBezTo>
                <a:cubicBezTo>
                  <a:pt x="1703498" y="2196202"/>
                  <a:pt x="1694831" y="2157630"/>
                  <a:pt x="1633422" y="2143415"/>
                </a:cubicBezTo>
                <a:cubicBezTo>
                  <a:pt x="1607630" y="2161065"/>
                  <a:pt x="1579060" y="2145077"/>
                  <a:pt x="1558946" y="2128843"/>
                </a:cubicBezTo>
                <a:cubicBezTo>
                  <a:pt x="1499069" y="2134267"/>
                  <a:pt x="1452565" y="2133855"/>
                  <a:pt x="1385344" y="2124817"/>
                </a:cubicBezTo>
                <a:cubicBezTo>
                  <a:pt x="1312492" y="2145463"/>
                  <a:pt x="1299315" y="2122756"/>
                  <a:pt x="1227473" y="2113291"/>
                </a:cubicBezTo>
                <a:cubicBezTo>
                  <a:pt x="1199075" y="2120045"/>
                  <a:pt x="1149241" y="2095660"/>
                  <a:pt x="1088711" y="2097947"/>
                </a:cubicBezTo>
                <a:cubicBezTo>
                  <a:pt x="1048569" y="2095382"/>
                  <a:pt x="1091396" y="2061344"/>
                  <a:pt x="939259" y="2073411"/>
                </a:cubicBezTo>
                <a:cubicBezTo>
                  <a:pt x="930603" y="2080267"/>
                  <a:pt x="912274" y="2072716"/>
                  <a:pt x="914345" y="2063135"/>
                </a:cubicBezTo>
                <a:cubicBezTo>
                  <a:pt x="904674" y="2065915"/>
                  <a:pt x="881392" y="2083881"/>
                  <a:pt x="879393" y="2068419"/>
                </a:cubicBezTo>
                <a:cubicBezTo>
                  <a:pt x="831068" y="2065554"/>
                  <a:pt x="782797" y="2073516"/>
                  <a:pt x="739242" y="2091539"/>
                </a:cubicBezTo>
                <a:cubicBezTo>
                  <a:pt x="713063" y="2085924"/>
                  <a:pt x="685973" y="2097939"/>
                  <a:pt x="628509" y="2108134"/>
                </a:cubicBezTo>
                <a:cubicBezTo>
                  <a:pt x="575136" y="2076613"/>
                  <a:pt x="570057" y="2131408"/>
                  <a:pt x="508046" y="2109851"/>
                </a:cubicBezTo>
                <a:cubicBezTo>
                  <a:pt x="473420" y="2105939"/>
                  <a:pt x="433697" y="2091842"/>
                  <a:pt x="408793" y="2105335"/>
                </a:cubicBezTo>
                <a:cubicBezTo>
                  <a:pt x="383633" y="2099507"/>
                  <a:pt x="299763" y="2118030"/>
                  <a:pt x="259142" y="2115883"/>
                </a:cubicBezTo>
                <a:cubicBezTo>
                  <a:pt x="191085" y="2103328"/>
                  <a:pt x="127146" y="2128850"/>
                  <a:pt x="91266" y="2135533"/>
                </a:cubicBezTo>
                <a:cubicBezTo>
                  <a:pt x="55346" y="2131669"/>
                  <a:pt x="37547" y="2122850"/>
                  <a:pt x="12251" y="2121489"/>
                </a:cubicBezTo>
                <a:lnTo>
                  <a:pt x="0" y="2122164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2669B0-5D81-4A39-0D43-B475848C4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7" y="609600"/>
            <a:ext cx="5915197" cy="1330519"/>
          </a:xfrm>
        </p:spPr>
        <p:txBody>
          <a:bodyPr>
            <a:normAutofit/>
          </a:bodyPr>
          <a:lstStyle/>
          <a:p>
            <a:r>
              <a:rPr lang="en-US" sz="4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Why multilingualism matters</a:t>
            </a:r>
            <a:endParaRPr lang="en-US" dirty="0"/>
          </a:p>
        </p:txBody>
      </p:sp>
      <p:sp>
        <p:nvSpPr>
          <p:cNvPr id="2053" name="Freeform: Shape 2058">
            <a:extLst>
              <a:ext uri="{FF2B5EF4-FFF2-40B4-BE49-F238E27FC236}">
                <a16:creationId xmlns:a16="http://schemas.microsoft.com/office/drawing/2014/main" id="{3B9FD11D-7561-43C8-BE54-00D7DCF0E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55390" y="5800298"/>
            <a:ext cx="5736610" cy="1057702"/>
          </a:xfrm>
          <a:custGeom>
            <a:avLst/>
            <a:gdLst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3959588 w 5741575"/>
              <a:gd name="connsiteY74" fmla="*/ 239195 h 955271"/>
              <a:gd name="connsiteX75" fmla="*/ 4114838 w 5741575"/>
              <a:gd name="connsiteY75" fmla="*/ 238165 h 955271"/>
              <a:gd name="connsiteX76" fmla="*/ 4271023 w 5741575"/>
              <a:gd name="connsiteY76" fmla="*/ 241959 h 955271"/>
              <a:gd name="connsiteX77" fmla="*/ 4367397 w 5741575"/>
              <a:gd name="connsiteY77" fmla="*/ 271442 h 955271"/>
              <a:gd name="connsiteX78" fmla="*/ 4495366 w 5741575"/>
              <a:gd name="connsiteY78" fmla="*/ 271618 h 955271"/>
              <a:gd name="connsiteX79" fmla="*/ 4517347 w 5741575"/>
              <a:gd name="connsiteY79" fmla="*/ 275639 h 955271"/>
              <a:gd name="connsiteX80" fmla="*/ 4546116 w 5741575"/>
              <a:gd name="connsiteY80" fmla="*/ 268568 h 955271"/>
              <a:gd name="connsiteX81" fmla="*/ 4661259 w 5741575"/>
              <a:gd name="connsiteY81" fmla="*/ 238966 h 955271"/>
              <a:gd name="connsiteX82" fmla="*/ 4750403 w 5741575"/>
              <a:gd name="connsiteY82" fmla="*/ 204364 h 955271"/>
              <a:gd name="connsiteX83" fmla="*/ 4867614 w 5741575"/>
              <a:gd name="connsiteY83" fmla="*/ 208668 h 955271"/>
              <a:gd name="connsiteX84" fmla="*/ 4937036 w 5741575"/>
              <a:gd name="connsiteY84" fmla="*/ 195446 h 955271"/>
              <a:gd name="connsiteX85" fmla="*/ 5047626 w 5741575"/>
              <a:gd name="connsiteY85" fmla="*/ 149604 h 955271"/>
              <a:gd name="connsiteX86" fmla="*/ 5200247 w 5741575"/>
              <a:gd name="connsiteY86" fmla="*/ 142695 h 955271"/>
              <a:gd name="connsiteX87" fmla="*/ 5235691 w 5741575"/>
              <a:gd name="connsiteY87" fmla="*/ 173330 h 955271"/>
              <a:gd name="connsiteX88" fmla="*/ 5280133 w 5741575"/>
              <a:gd name="connsiteY88" fmla="*/ 189342 h 955271"/>
              <a:gd name="connsiteX89" fmla="*/ 5291963 w 5741575"/>
              <a:gd name="connsiteY89" fmla="*/ 139446 h 955271"/>
              <a:gd name="connsiteX90" fmla="*/ 5418472 w 5741575"/>
              <a:gd name="connsiteY90" fmla="*/ 89163 h 955271"/>
              <a:gd name="connsiteX91" fmla="*/ 5482354 w 5741575"/>
              <a:gd name="connsiteY91" fmla="*/ 69470 h 955271"/>
              <a:gd name="connsiteX92" fmla="*/ 5583280 w 5741575"/>
              <a:gd name="connsiteY92" fmla="*/ 49787 h 955271"/>
              <a:gd name="connsiteX93" fmla="*/ 5613766 w 5741575"/>
              <a:gd name="connsiteY93" fmla="*/ 41855 h 955271"/>
              <a:gd name="connsiteX94" fmla="*/ 5684952 w 5741575"/>
              <a:gd name="connsiteY94" fmla="*/ 26088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791651 w 5741575"/>
              <a:gd name="connsiteY38" fmla="*/ 567019 h 955271"/>
              <a:gd name="connsiteX39" fmla="*/ 1873778 w 5741575"/>
              <a:gd name="connsiteY39" fmla="*/ 530130 h 955271"/>
              <a:gd name="connsiteX40" fmla="*/ 1988411 w 5741575"/>
              <a:gd name="connsiteY40" fmla="*/ 491599 h 955271"/>
              <a:gd name="connsiteX41" fmla="*/ 2085507 w 5741575"/>
              <a:gd name="connsiteY41" fmla="*/ 498527 h 955271"/>
              <a:gd name="connsiteX42" fmla="*/ 2090767 w 5741575"/>
              <a:gd name="connsiteY42" fmla="*/ 490616 h 955271"/>
              <a:gd name="connsiteX43" fmla="*/ 2151143 w 5741575"/>
              <a:gd name="connsiteY43" fmla="*/ 478332 h 955271"/>
              <a:gd name="connsiteX44" fmla="*/ 2378710 w 5741575"/>
              <a:gd name="connsiteY44" fmla="*/ 477570 h 955271"/>
              <a:gd name="connsiteX45" fmla="*/ 2496256 w 5741575"/>
              <a:gd name="connsiteY45" fmla="*/ 452396 h 955271"/>
              <a:gd name="connsiteX46" fmla="*/ 2535387 w 5741575"/>
              <a:gd name="connsiteY46" fmla="*/ 436645 h 955271"/>
              <a:gd name="connsiteX47" fmla="*/ 2601109 w 5741575"/>
              <a:gd name="connsiteY47" fmla="*/ 410678 h 955271"/>
              <a:gd name="connsiteX48" fmla="*/ 2643855 w 5741575"/>
              <a:gd name="connsiteY48" fmla="*/ 374482 h 955271"/>
              <a:gd name="connsiteX49" fmla="*/ 2657726 w 5741575"/>
              <a:gd name="connsiteY49" fmla="*/ 365841 h 955271"/>
              <a:gd name="connsiteX50" fmla="*/ 2687125 w 5741575"/>
              <a:gd name="connsiteY50" fmla="*/ 366820 h 955271"/>
              <a:gd name="connsiteX51" fmla="*/ 2697479 w 5741575"/>
              <a:gd name="connsiteY51" fmla="*/ 361430 h 955271"/>
              <a:gd name="connsiteX52" fmla="*/ 2701547 w 5741575"/>
              <a:gd name="connsiteY52" fmla="*/ 361545 h 955271"/>
              <a:gd name="connsiteX53" fmla="*/ 2711054 w 5741575"/>
              <a:gd name="connsiteY53" fmla="*/ 360597 h 955271"/>
              <a:gd name="connsiteX54" fmla="*/ 2710438 w 5741575"/>
              <a:gd name="connsiteY54" fmla="*/ 366958 h 955271"/>
              <a:gd name="connsiteX55" fmla="*/ 2722936 w 5741575"/>
              <a:gd name="connsiteY55" fmla="*/ 377633 h 955271"/>
              <a:gd name="connsiteX56" fmla="*/ 2777227 w 5741575"/>
              <a:gd name="connsiteY56" fmla="*/ 368972 h 955271"/>
              <a:gd name="connsiteX57" fmla="*/ 2779510 w 5741575"/>
              <a:gd name="connsiteY57" fmla="*/ 361652 h 955271"/>
              <a:gd name="connsiteX58" fmla="*/ 2786278 w 5741575"/>
              <a:gd name="connsiteY58" fmla="*/ 359869 h 955271"/>
              <a:gd name="connsiteX59" fmla="*/ 2792101 w 5741575"/>
              <a:gd name="connsiteY59" fmla="*/ 365927 h 955271"/>
              <a:gd name="connsiteX60" fmla="*/ 2885545 w 5741575"/>
              <a:gd name="connsiteY60" fmla="*/ 372818 h 955271"/>
              <a:gd name="connsiteX61" fmla="*/ 3009558 w 5741575"/>
              <a:gd name="connsiteY61" fmla="*/ 370573 h 955271"/>
              <a:gd name="connsiteX62" fmla="*/ 3095010 w 5741575"/>
              <a:gd name="connsiteY62" fmla="*/ 332454 h 955271"/>
              <a:gd name="connsiteX63" fmla="*/ 3103742 w 5741575"/>
              <a:gd name="connsiteY63" fmla="*/ 337974 h 955271"/>
              <a:gd name="connsiteX64" fmla="*/ 3165093 w 5741575"/>
              <a:gd name="connsiteY64" fmla="*/ 329459 h 955271"/>
              <a:gd name="connsiteX65" fmla="*/ 3373785 w 5741575"/>
              <a:gd name="connsiteY65" fmla="*/ 255680 h 955271"/>
              <a:gd name="connsiteX66" fmla="*/ 3493851 w 5741575"/>
              <a:gd name="connsiteY66" fmla="*/ 240255 h 955271"/>
              <a:gd name="connsiteX67" fmla="*/ 3537470 w 5741575"/>
              <a:gd name="connsiteY67" fmla="*/ 241867 h 955271"/>
              <a:gd name="connsiteX68" fmla="*/ 3610489 w 5741575"/>
              <a:gd name="connsiteY68" fmla="*/ 244128 h 955271"/>
              <a:gd name="connsiteX69" fmla="*/ 3667539 w 5741575"/>
              <a:gd name="connsiteY69" fmla="*/ 263271 h 955271"/>
              <a:gd name="connsiteX70" fmla="*/ 3727614 w 5741575"/>
              <a:gd name="connsiteY70" fmla="*/ 258245 h 955271"/>
              <a:gd name="connsiteX71" fmla="*/ 3738369 w 5741575"/>
              <a:gd name="connsiteY71" fmla="*/ 234506 h 955271"/>
              <a:gd name="connsiteX72" fmla="*/ 3803670 w 5741575"/>
              <a:gd name="connsiteY72" fmla="*/ 236457 h 955271"/>
              <a:gd name="connsiteX73" fmla="*/ 3903080 w 5741575"/>
              <a:gd name="connsiteY73" fmla="*/ 241890 h 955271"/>
              <a:gd name="connsiteX74" fmla="*/ 4114838 w 5741575"/>
              <a:gd name="connsiteY74" fmla="*/ 238165 h 955271"/>
              <a:gd name="connsiteX75" fmla="*/ 4271023 w 5741575"/>
              <a:gd name="connsiteY75" fmla="*/ 241959 h 955271"/>
              <a:gd name="connsiteX76" fmla="*/ 4367397 w 5741575"/>
              <a:gd name="connsiteY76" fmla="*/ 271442 h 955271"/>
              <a:gd name="connsiteX77" fmla="*/ 4495366 w 5741575"/>
              <a:gd name="connsiteY77" fmla="*/ 271618 h 955271"/>
              <a:gd name="connsiteX78" fmla="*/ 4517347 w 5741575"/>
              <a:gd name="connsiteY78" fmla="*/ 275639 h 955271"/>
              <a:gd name="connsiteX79" fmla="*/ 4546116 w 5741575"/>
              <a:gd name="connsiteY79" fmla="*/ 268568 h 955271"/>
              <a:gd name="connsiteX80" fmla="*/ 4661259 w 5741575"/>
              <a:gd name="connsiteY80" fmla="*/ 238966 h 955271"/>
              <a:gd name="connsiteX81" fmla="*/ 4750403 w 5741575"/>
              <a:gd name="connsiteY81" fmla="*/ 204364 h 955271"/>
              <a:gd name="connsiteX82" fmla="*/ 4867614 w 5741575"/>
              <a:gd name="connsiteY82" fmla="*/ 208668 h 955271"/>
              <a:gd name="connsiteX83" fmla="*/ 4937036 w 5741575"/>
              <a:gd name="connsiteY83" fmla="*/ 195446 h 955271"/>
              <a:gd name="connsiteX84" fmla="*/ 5047626 w 5741575"/>
              <a:gd name="connsiteY84" fmla="*/ 149604 h 955271"/>
              <a:gd name="connsiteX85" fmla="*/ 5200247 w 5741575"/>
              <a:gd name="connsiteY85" fmla="*/ 142695 h 955271"/>
              <a:gd name="connsiteX86" fmla="*/ 5235691 w 5741575"/>
              <a:gd name="connsiteY86" fmla="*/ 173330 h 955271"/>
              <a:gd name="connsiteX87" fmla="*/ 5280133 w 5741575"/>
              <a:gd name="connsiteY87" fmla="*/ 189342 h 955271"/>
              <a:gd name="connsiteX88" fmla="*/ 5291963 w 5741575"/>
              <a:gd name="connsiteY88" fmla="*/ 139446 h 955271"/>
              <a:gd name="connsiteX89" fmla="*/ 5418472 w 5741575"/>
              <a:gd name="connsiteY89" fmla="*/ 89163 h 955271"/>
              <a:gd name="connsiteX90" fmla="*/ 5482354 w 5741575"/>
              <a:gd name="connsiteY90" fmla="*/ 69470 h 955271"/>
              <a:gd name="connsiteX91" fmla="*/ 5583280 w 5741575"/>
              <a:gd name="connsiteY91" fmla="*/ 49787 h 955271"/>
              <a:gd name="connsiteX92" fmla="*/ 5613766 w 5741575"/>
              <a:gd name="connsiteY92" fmla="*/ 41855 h 955271"/>
              <a:gd name="connsiteX93" fmla="*/ 5684952 w 5741575"/>
              <a:gd name="connsiteY93" fmla="*/ 26088 h 955271"/>
              <a:gd name="connsiteX94" fmla="*/ 5741575 w 5741575"/>
              <a:gd name="connsiteY9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585428 w 5741575"/>
              <a:gd name="connsiteY22" fmla="*/ 826440 h 955271"/>
              <a:gd name="connsiteX23" fmla="*/ 787156 w 5741575"/>
              <a:gd name="connsiteY23" fmla="*/ 838447 h 955271"/>
              <a:gd name="connsiteX24" fmla="*/ 898586 w 5741575"/>
              <a:gd name="connsiteY24" fmla="*/ 808502 h 955271"/>
              <a:gd name="connsiteX25" fmla="*/ 924063 w 5741575"/>
              <a:gd name="connsiteY25" fmla="*/ 770210 h 955271"/>
              <a:gd name="connsiteX26" fmla="*/ 1212574 w 5741575"/>
              <a:gd name="connsiteY26" fmla="*/ 724238 h 955271"/>
              <a:gd name="connsiteX27" fmla="*/ 1280768 w 5741575"/>
              <a:gd name="connsiteY27" fmla="*/ 699122 h 955271"/>
              <a:gd name="connsiteX28" fmla="*/ 1352027 w 5741575"/>
              <a:gd name="connsiteY28" fmla="*/ 704323 h 955271"/>
              <a:gd name="connsiteX29" fmla="*/ 1374314 w 5741575"/>
              <a:gd name="connsiteY29" fmla="*/ 688815 h 955271"/>
              <a:gd name="connsiteX30" fmla="*/ 1378034 w 5741575"/>
              <a:gd name="connsiteY30" fmla="*/ 685842 h 955271"/>
              <a:gd name="connsiteX31" fmla="*/ 1395604 w 5741575"/>
              <a:gd name="connsiteY31" fmla="*/ 680460 h 955271"/>
              <a:gd name="connsiteX32" fmla="*/ 1397206 w 5741575"/>
              <a:gd name="connsiteY32" fmla="*/ 670793 h 955271"/>
              <a:gd name="connsiteX33" fmla="*/ 1421250 w 5741575"/>
              <a:gd name="connsiteY33" fmla="*/ 656855 h 955271"/>
              <a:gd name="connsiteX34" fmla="*/ 1454524 w 5741575"/>
              <a:gd name="connsiteY34" fmla="*/ 649224 h 955271"/>
              <a:gd name="connsiteX35" fmla="*/ 1616217 w 5741575"/>
              <a:gd name="connsiteY35" fmla="*/ 622107 h 955271"/>
              <a:gd name="connsiteX36" fmla="*/ 1710928 w 5741575"/>
              <a:gd name="connsiteY36" fmla="*/ 600666 h 955271"/>
              <a:gd name="connsiteX37" fmla="*/ 1743718 w 5741575"/>
              <a:gd name="connsiteY37" fmla="*/ 584327 h 955271"/>
              <a:gd name="connsiteX38" fmla="*/ 1873778 w 5741575"/>
              <a:gd name="connsiteY38" fmla="*/ 530130 h 955271"/>
              <a:gd name="connsiteX39" fmla="*/ 1988411 w 5741575"/>
              <a:gd name="connsiteY39" fmla="*/ 491599 h 955271"/>
              <a:gd name="connsiteX40" fmla="*/ 2085507 w 5741575"/>
              <a:gd name="connsiteY40" fmla="*/ 498527 h 955271"/>
              <a:gd name="connsiteX41" fmla="*/ 2090767 w 5741575"/>
              <a:gd name="connsiteY41" fmla="*/ 490616 h 955271"/>
              <a:gd name="connsiteX42" fmla="*/ 2151143 w 5741575"/>
              <a:gd name="connsiteY42" fmla="*/ 478332 h 955271"/>
              <a:gd name="connsiteX43" fmla="*/ 2378710 w 5741575"/>
              <a:gd name="connsiteY43" fmla="*/ 477570 h 955271"/>
              <a:gd name="connsiteX44" fmla="*/ 2496256 w 5741575"/>
              <a:gd name="connsiteY44" fmla="*/ 452396 h 955271"/>
              <a:gd name="connsiteX45" fmla="*/ 2535387 w 5741575"/>
              <a:gd name="connsiteY45" fmla="*/ 436645 h 955271"/>
              <a:gd name="connsiteX46" fmla="*/ 2601109 w 5741575"/>
              <a:gd name="connsiteY46" fmla="*/ 410678 h 955271"/>
              <a:gd name="connsiteX47" fmla="*/ 2643855 w 5741575"/>
              <a:gd name="connsiteY47" fmla="*/ 374482 h 955271"/>
              <a:gd name="connsiteX48" fmla="*/ 2657726 w 5741575"/>
              <a:gd name="connsiteY48" fmla="*/ 365841 h 955271"/>
              <a:gd name="connsiteX49" fmla="*/ 2687125 w 5741575"/>
              <a:gd name="connsiteY49" fmla="*/ 366820 h 955271"/>
              <a:gd name="connsiteX50" fmla="*/ 2697479 w 5741575"/>
              <a:gd name="connsiteY50" fmla="*/ 361430 h 955271"/>
              <a:gd name="connsiteX51" fmla="*/ 2701547 w 5741575"/>
              <a:gd name="connsiteY51" fmla="*/ 361545 h 955271"/>
              <a:gd name="connsiteX52" fmla="*/ 2711054 w 5741575"/>
              <a:gd name="connsiteY52" fmla="*/ 360597 h 955271"/>
              <a:gd name="connsiteX53" fmla="*/ 2710438 w 5741575"/>
              <a:gd name="connsiteY53" fmla="*/ 366958 h 955271"/>
              <a:gd name="connsiteX54" fmla="*/ 2722936 w 5741575"/>
              <a:gd name="connsiteY54" fmla="*/ 377633 h 955271"/>
              <a:gd name="connsiteX55" fmla="*/ 2777227 w 5741575"/>
              <a:gd name="connsiteY55" fmla="*/ 368972 h 955271"/>
              <a:gd name="connsiteX56" fmla="*/ 2779510 w 5741575"/>
              <a:gd name="connsiteY56" fmla="*/ 361652 h 955271"/>
              <a:gd name="connsiteX57" fmla="*/ 2786278 w 5741575"/>
              <a:gd name="connsiteY57" fmla="*/ 359869 h 955271"/>
              <a:gd name="connsiteX58" fmla="*/ 2792101 w 5741575"/>
              <a:gd name="connsiteY58" fmla="*/ 365927 h 955271"/>
              <a:gd name="connsiteX59" fmla="*/ 2885545 w 5741575"/>
              <a:gd name="connsiteY59" fmla="*/ 372818 h 955271"/>
              <a:gd name="connsiteX60" fmla="*/ 3009558 w 5741575"/>
              <a:gd name="connsiteY60" fmla="*/ 370573 h 955271"/>
              <a:gd name="connsiteX61" fmla="*/ 3095010 w 5741575"/>
              <a:gd name="connsiteY61" fmla="*/ 332454 h 955271"/>
              <a:gd name="connsiteX62" fmla="*/ 3103742 w 5741575"/>
              <a:gd name="connsiteY62" fmla="*/ 337974 h 955271"/>
              <a:gd name="connsiteX63" fmla="*/ 3165093 w 5741575"/>
              <a:gd name="connsiteY63" fmla="*/ 329459 h 955271"/>
              <a:gd name="connsiteX64" fmla="*/ 3373785 w 5741575"/>
              <a:gd name="connsiteY64" fmla="*/ 255680 h 955271"/>
              <a:gd name="connsiteX65" fmla="*/ 3493851 w 5741575"/>
              <a:gd name="connsiteY65" fmla="*/ 240255 h 955271"/>
              <a:gd name="connsiteX66" fmla="*/ 3537470 w 5741575"/>
              <a:gd name="connsiteY66" fmla="*/ 241867 h 955271"/>
              <a:gd name="connsiteX67" fmla="*/ 3610489 w 5741575"/>
              <a:gd name="connsiteY67" fmla="*/ 244128 h 955271"/>
              <a:gd name="connsiteX68" fmla="*/ 3667539 w 5741575"/>
              <a:gd name="connsiteY68" fmla="*/ 263271 h 955271"/>
              <a:gd name="connsiteX69" fmla="*/ 3727614 w 5741575"/>
              <a:gd name="connsiteY69" fmla="*/ 258245 h 955271"/>
              <a:gd name="connsiteX70" fmla="*/ 3738369 w 5741575"/>
              <a:gd name="connsiteY70" fmla="*/ 234506 h 955271"/>
              <a:gd name="connsiteX71" fmla="*/ 3803670 w 5741575"/>
              <a:gd name="connsiteY71" fmla="*/ 236457 h 955271"/>
              <a:gd name="connsiteX72" fmla="*/ 3903080 w 5741575"/>
              <a:gd name="connsiteY72" fmla="*/ 241890 h 955271"/>
              <a:gd name="connsiteX73" fmla="*/ 4114838 w 5741575"/>
              <a:gd name="connsiteY73" fmla="*/ 238165 h 955271"/>
              <a:gd name="connsiteX74" fmla="*/ 4271023 w 5741575"/>
              <a:gd name="connsiteY74" fmla="*/ 241959 h 955271"/>
              <a:gd name="connsiteX75" fmla="*/ 4367397 w 5741575"/>
              <a:gd name="connsiteY75" fmla="*/ 271442 h 955271"/>
              <a:gd name="connsiteX76" fmla="*/ 4495366 w 5741575"/>
              <a:gd name="connsiteY76" fmla="*/ 271618 h 955271"/>
              <a:gd name="connsiteX77" fmla="*/ 4517347 w 5741575"/>
              <a:gd name="connsiteY77" fmla="*/ 275639 h 955271"/>
              <a:gd name="connsiteX78" fmla="*/ 4546116 w 5741575"/>
              <a:gd name="connsiteY78" fmla="*/ 268568 h 955271"/>
              <a:gd name="connsiteX79" fmla="*/ 4661259 w 5741575"/>
              <a:gd name="connsiteY79" fmla="*/ 238966 h 955271"/>
              <a:gd name="connsiteX80" fmla="*/ 4750403 w 5741575"/>
              <a:gd name="connsiteY80" fmla="*/ 204364 h 955271"/>
              <a:gd name="connsiteX81" fmla="*/ 4867614 w 5741575"/>
              <a:gd name="connsiteY81" fmla="*/ 208668 h 955271"/>
              <a:gd name="connsiteX82" fmla="*/ 4937036 w 5741575"/>
              <a:gd name="connsiteY82" fmla="*/ 195446 h 955271"/>
              <a:gd name="connsiteX83" fmla="*/ 5047626 w 5741575"/>
              <a:gd name="connsiteY83" fmla="*/ 149604 h 955271"/>
              <a:gd name="connsiteX84" fmla="*/ 5200247 w 5741575"/>
              <a:gd name="connsiteY84" fmla="*/ 142695 h 955271"/>
              <a:gd name="connsiteX85" fmla="*/ 5235691 w 5741575"/>
              <a:gd name="connsiteY85" fmla="*/ 173330 h 955271"/>
              <a:gd name="connsiteX86" fmla="*/ 5280133 w 5741575"/>
              <a:gd name="connsiteY86" fmla="*/ 189342 h 955271"/>
              <a:gd name="connsiteX87" fmla="*/ 5291963 w 5741575"/>
              <a:gd name="connsiteY87" fmla="*/ 139446 h 955271"/>
              <a:gd name="connsiteX88" fmla="*/ 5418472 w 5741575"/>
              <a:gd name="connsiteY88" fmla="*/ 89163 h 955271"/>
              <a:gd name="connsiteX89" fmla="*/ 5482354 w 5741575"/>
              <a:gd name="connsiteY89" fmla="*/ 69470 h 955271"/>
              <a:gd name="connsiteX90" fmla="*/ 5583280 w 5741575"/>
              <a:gd name="connsiteY90" fmla="*/ 49787 h 955271"/>
              <a:gd name="connsiteX91" fmla="*/ 5613766 w 5741575"/>
              <a:gd name="connsiteY91" fmla="*/ 41855 h 955271"/>
              <a:gd name="connsiteX92" fmla="*/ 5684952 w 5741575"/>
              <a:gd name="connsiteY92" fmla="*/ 26088 h 955271"/>
              <a:gd name="connsiteX93" fmla="*/ 5741575 w 5741575"/>
              <a:gd name="connsiteY9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379005 w 5741575"/>
              <a:gd name="connsiteY21" fmla="*/ 878900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924063 w 5741575"/>
              <a:gd name="connsiteY24" fmla="*/ 770210 h 955271"/>
              <a:gd name="connsiteX25" fmla="*/ 1212574 w 5741575"/>
              <a:gd name="connsiteY25" fmla="*/ 724238 h 955271"/>
              <a:gd name="connsiteX26" fmla="*/ 1280768 w 5741575"/>
              <a:gd name="connsiteY26" fmla="*/ 699122 h 955271"/>
              <a:gd name="connsiteX27" fmla="*/ 1352027 w 5741575"/>
              <a:gd name="connsiteY27" fmla="*/ 704323 h 955271"/>
              <a:gd name="connsiteX28" fmla="*/ 1374314 w 5741575"/>
              <a:gd name="connsiteY28" fmla="*/ 688815 h 955271"/>
              <a:gd name="connsiteX29" fmla="*/ 1378034 w 5741575"/>
              <a:gd name="connsiteY29" fmla="*/ 685842 h 955271"/>
              <a:gd name="connsiteX30" fmla="*/ 1395604 w 5741575"/>
              <a:gd name="connsiteY30" fmla="*/ 680460 h 955271"/>
              <a:gd name="connsiteX31" fmla="*/ 1397206 w 5741575"/>
              <a:gd name="connsiteY31" fmla="*/ 670793 h 955271"/>
              <a:gd name="connsiteX32" fmla="*/ 1421250 w 5741575"/>
              <a:gd name="connsiteY32" fmla="*/ 656855 h 955271"/>
              <a:gd name="connsiteX33" fmla="*/ 1454524 w 5741575"/>
              <a:gd name="connsiteY33" fmla="*/ 649224 h 955271"/>
              <a:gd name="connsiteX34" fmla="*/ 1616217 w 5741575"/>
              <a:gd name="connsiteY34" fmla="*/ 622107 h 955271"/>
              <a:gd name="connsiteX35" fmla="*/ 1710928 w 5741575"/>
              <a:gd name="connsiteY35" fmla="*/ 600666 h 955271"/>
              <a:gd name="connsiteX36" fmla="*/ 1743718 w 5741575"/>
              <a:gd name="connsiteY36" fmla="*/ 584327 h 955271"/>
              <a:gd name="connsiteX37" fmla="*/ 1873778 w 5741575"/>
              <a:gd name="connsiteY37" fmla="*/ 530130 h 955271"/>
              <a:gd name="connsiteX38" fmla="*/ 1988411 w 5741575"/>
              <a:gd name="connsiteY38" fmla="*/ 491599 h 955271"/>
              <a:gd name="connsiteX39" fmla="*/ 2085507 w 5741575"/>
              <a:gd name="connsiteY39" fmla="*/ 498527 h 955271"/>
              <a:gd name="connsiteX40" fmla="*/ 2090767 w 5741575"/>
              <a:gd name="connsiteY40" fmla="*/ 490616 h 955271"/>
              <a:gd name="connsiteX41" fmla="*/ 2151143 w 5741575"/>
              <a:gd name="connsiteY41" fmla="*/ 478332 h 955271"/>
              <a:gd name="connsiteX42" fmla="*/ 2378710 w 5741575"/>
              <a:gd name="connsiteY42" fmla="*/ 477570 h 955271"/>
              <a:gd name="connsiteX43" fmla="*/ 2496256 w 5741575"/>
              <a:gd name="connsiteY43" fmla="*/ 452396 h 955271"/>
              <a:gd name="connsiteX44" fmla="*/ 2535387 w 5741575"/>
              <a:gd name="connsiteY44" fmla="*/ 436645 h 955271"/>
              <a:gd name="connsiteX45" fmla="*/ 2601109 w 5741575"/>
              <a:gd name="connsiteY45" fmla="*/ 410678 h 955271"/>
              <a:gd name="connsiteX46" fmla="*/ 2643855 w 5741575"/>
              <a:gd name="connsiteY46" fmla="*/ 374482 h 955271"/>
              <a:gd name="connsiteX47" fmla="*/ 2657726 w 5741575"/>
              <a:gd name="connsiteY47" fmla="*/ 365841 h 955271"/>
              <a:gd name="connsiteX48" fmla="*/ 2687125 w 5741575"/>
              <a:gd name="connsiteY48" fmla="*/ 366820 h 955271"/>
              <a:gd name="connsiteX49" fmla="*/ 2697479 w 5741575"/>
              <a:gd name="connsiteY49" fmla="*/ 361430 h 955271"/>
              <a:gd name="connsiteX50" fmla="*/ 2701547 w 5741575"/>
              <a:gd name="connsiteY50" fmla="*/ 361545 h 955271"/>
              <a:gd name="connsiteX51" fmla="*/ 2711054 w 5741575"/>
              <a:gd name="connsiteY51" fmla="*/ 360597 h 955271"/>
              <a:gd name="connsiteX52" fmla="*/ 2710438 w 5741575"/>
              <a:gd name="connsiteY52" fmla="*/ 366958 h 955271"/>
              <a:gd name="connsiteX53" fmla="*/ 2722936 w 5741575"/>
              <a:gd name="connsiteY53" fmla="*/ 377633 h 955271"/>
              <a:gd name="connsiteX54" fmla="*/ 2777227 w 5741575"/>
              <a:gd name="connsiteY54" fmla="*/ 368972 h 955271"/>
              <a:gd name="connsiteX55" fmla="*/ 2779510 w 5741575"/>
              <a:gd name="connsiteY55" fmla="*/ 361652 h 955271"/>
              <a:gd name="connsiteX56" fmla="*/ 2786278 w 5741575"/>
              <a:gd name="connsiteY56" fmla="*/ 359869 h 955271"/>
              <a:gd name="connsiteX57" fmla="*/ 2792101 w 5741575"/>
              <a:gd name="connsiteY57" fmla="*/ 365927 h 955271"/>
              <a:gd name="connsiteX58" fmla="*/ 2885545 w 5741575"/>
              <a:gd name="connsiteY58" fmla="*/ 372818 h 955271"/>
              <a:gd name="connsiteX59" fmla="*/ 3009558 w 5741575"/>
              <a:gd name="connsiteY59" fmla="*/ 370573 h 955271"/>
              <a:gd name="connsiteX60" fmla="*/ 3095010 w 5741575"/>
              <a:gd name="connsiteY60" fmla="*/ 332454 h 955271"/>
              <a:gd name="connsiteX61" fmla="*/ 3103742 w 5741575"/>
              <a:gd name="connsiteY61" fmla="*/ 337974 h 955271"/>
              <a:gd name="connsiteX62" fmla="*/ 3165093 w 5741575"/>
              <a:gd name="connsiteY62" fmla="*/ 329459 h 955271"/>
              <a:gd name="connsiteX63" fmla="*/ 3373785 w 5741575"/>
              <a:gd name="connsiteY63" fmla="*/ 255680 h 955271"/>
              <a:gd name="connsiteX64" fmla="*/ 3493851 w 5741575"/>
              <a:gd name="connsiteY64" fmla="*/ 240255 h 955271"/>
              <a:gd name="connsiteX65" fmla="*/ 3537470 w 5741575"/>
              <a:gd name="connsiteY65" fmla="*/ 241867 h 955271"/>
              <a:gd name="connsiteX66" fmla="*/ 3610489 w 5741575"/>
              <a:gd name="connsiteY66" fmla="*/ 244128 h 955271"/>
              <a:gd name="connsiteX67" fmla="*/ 3667539 w 5741575"/>
              <a:gd name="connsiteY67" fmla="*/ 263271 h 955271"/>
              <a:gd name="connsiteX68" fmla="*/ 3727614 w 5741575"/>
              <a:gd name="connsiteY68" fmla="*/ 258245 h 955271"/>
              <a:gd name="connsiteX69" fmla="*/ 3738369 w 5741575"/>
              <a:gd name="connsiteY69" fmla="*/ 234506 h 955271"/>
              <a:gd name="connsiteX70" fmla="*/ 3803670 w 5741575"/>
              <a:gd name="connsiteY70" fmla="*/ 236457 h 955271"/>
              <a:gd name="connsiteX71" fmla="*/ 3903080 w 5741575"/>
              <a:gd name="connsiteY71" fmla="*/ 241890 h 955271"/>
              <a:gd name="connsiteX72" fmla="*/ 4114838 w 5741575"/>
              <a:gd name="connsiteY72" fmla="*/ 238165 h 955271"/>
              <a:gd name="connsiteX73" fmla="*/ 4271023 w 5741575"/>
              <a:gd name="connsiteY73" fmla="*/ 241959 h 955271"/>
              <a:gd name="connsiteX74" fmla="*/ 4367397 w 5741575"/>
              <a:gd name="connsiteY74" fmla="*/ 271442 h 955271"/>
              <a:gd name="connsiteX75" fmla="*/ 4495366 w 5741575"/>
              <a:gd name="connsiteY75" fmla="*/ 271618 h 955271"/>
              <a:gd name="connsiteX76" fmla="*/ 4517347 w 5741575"/>
              <a:gd name="connsiteY76" fmla="*/ 275639 h 955271"/>
              <a:gd name="connsiteX77" fmla="*/ 4546116 w 5741575"/>
              <a:gd name="connsiteY77" fmla="*/ 268568 h 955271"/>
              <a:gd name="connsiteX78" fmla="*/ 4661259 w 5741575"/>
              <a:gd name="connsiteY78" fmla="*/ 238966 h 955271"/>
              <a:gd name="connsiteX79" fmla="*/ 4750403 w 5741575"/>
              <a:gd name="connsiteY79" fmla="*/ 204364 h 955271"/>
              <a:gd name="connsiteX80" fmla="*/ 4867614 w 5741575"/>
              <a:gd name="connsiteY80" fmla="*/ 208668 h 955271"/>
              <a:gd name="connsiteX81" fmla="*/ 4937036 w 5741575"/>
              <a:gd name="connsiteY81" fmla="*/ 195446 h 955271"/>
              <a:gd name="connsiteX82" fmla="*/ 5047626 w 5741575"/>
              <a:gd name="connsiteY82" fmla="*/ 149604 h 955271"/>
              <a:gd name="connsiteX83" fmla="*/ 5200247 w 5741575"/>
              <a:gd name="connsiteY83" fmla="*/ 142695 h 955271"/>
              <a:gd name="connsiteX84" fmla="*/ 5235691 w 5741575"/>
              <a:gd name="connsiteY84" fmla="*/ 173330 h 955271"/>
              <a:gd name="connsiteX85" fmla="*/ 5280133 w 5741575"/>
              <a:gd name="connsiteY85" fmla="*/ 189342 h 955271"/>
              <a:gd name="connsiteX86" fmla="*/ 5291963 w 5741575"/>
              <a:gd name="connsiteY86" fmla="*/ 139446 h 955271"/>
              <a:gd name="connsiteX87" fmla="*/ 5418472 w 5741575"/>
              <a:gd name="connsiteY87" fmla="*/ 89163 h 955271"/>
              <a:gd name="connsiteX88" fmla="*/ 5482354 w 5741575"/>
              <a:gd name="connsiteY88" fmla="*/ 69470 h 955271"/>
              <a:gd name="connsiteX89" fmla="*/ 5583280 w 5741575"/>
              <a:gd name="connsiteY89" fmla="*/ 49787 h 955271"/>
              <a:gd name="connsiteX90" fmla="*/ 5613766 w 5741575"/>
              <a:gd name="connsiteY90" fmla="*/ 41855 h 955271"/>
              <a:gd name="connsiteX91" fmla="*/ 5684952 w 5741575"/>
              <a:gd name="connsiteY91" fmla="*/ 26088 h 955271"/>
              <a:gd name="connsiteX92" fmla="*/ 5741575 w 5741575"/>
              <a:gd name="connsiteY9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898586 w 5741575"/>
              <a:gd name="connsiteY23" fmla="*/ 808502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212574 w 5741575"/>
              <a:gd name="connsiteY24" fmla="*/ 724238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80768 w 5741575"/>
              <a:gd name="connsiteY25" fmla="*/ 699122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52027 w 5741575"/>
              <a:gd name="connsiteY26" fmla="*/ 704323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356953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33872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299711 w 5741575"/>
              <a:gd name="connsiteY16" fmla="*/ 870064 h 955271"/>
              <a:gd name="connsiteX17" fmla="*/ 306299 w 5741575"/>
              <a:gd name="connsiteY17" fmla="*/ 873609 h 955271"/>
              <a:gd name="connsiteX18" fmla="*/ 331571 w 5741575"/>
              <a:gd name="connsiteY18" fmla="*/ 869866 h 955271"/>
              <a:gd name="connsiteX19" fmla="*/ 384157 w 5741575"/>
              <a:gd name="connsiteY19" fmla="*/ 867971 h 955271"/>
              <a:gd name="connsiteX20" fmla="*/ 477637 w 5741575"/>
              <a:gd name="connsiteY20" fmla="*/ 870334 h 955271"/>
              <a:gd name="connsiteX21" fmla="*/ 570239 w 5741575"/>
              <a:gd name="connsiteY21" fmla="*/ 829596 h 955271"/>
              <a:gd name="connsiteX22" fmla="*/ 787156 w 5741575"/>
              <a:gd name="connsiteY22" fmla="*/ 838447 h 955271"/>
              <a:gd name="connsiteX23" fmla="*/ 948872 w 5741575"/>
              <a:gd name="connsiteY23" fmla="*/ 772201 h 955271"/>
              <a:gd name="connsiteX24" fmla="*/ 1127089 w 5741575"/>
              <a:gd name="connsiteY24" fmla="*/ 746926 h 955271"/>
              <a:gd name="connsiteX25" fmla="*/ 1220426 w 5741575"/>
              <a:gd name="connsiteY25" fmla="*/ 721810 h 955271"/>
              <a:gd name="connsiteX26" fmla="*/ 1306771 w 5741575"/>
              <a:gd name="connsiteY26" fmla="*/ 717936 h 955271"/>
              <a:gd name="connsiteX27" fmla="*/ 1374314 w 5741575"/>
              <a:gd name="connsiteY27" fmla="*/ 688815 h 955271"/>
              <a:gd name="connsiteX28" fmla="*/ 1378034 w 5741575"/>
              <a:gd name="connsiteY28" fmla="*/ 685842 h 955271"/>
              <a:gd name="connsiteX29" fmla="*/ 1395604 w 5741575"/>
              <a:gd name="connsiteY29" fmla="*/ 680460 h 955271"/>
              <a:gd name="connsiteX30" fmla="*/ 1397206 w 5741575"/>
              <a:gd name="connsiteY30" fmla="*/ 670793 h 955271"/>
              <a:gd name="connsiteX31" fmla="*/ 1421250 w 5741575"/>
              <a:gd name="connsiteY31" fmla="*/ 656855 h 955271"/>
              <a:gd name="connsiteX32" fmla="*/ 1454524 w 5741575"/>
              <a:gd name="connsiteY32" fmla="*/ 649224 h 955271"/>
              <a:gd name="connsiteX33" fmla="*/ 1616217 w 5741575"/>
              <a:gd name="connsiteY33" fmla="*/ 622107 h 955271"/>
              <a:gd name="connsiteX34" fmla="*/ 1710928 w 5741575"/>
              <a:gd name="connsiteY34" fmla="*/ 600666 h 955271"/>
              <a:gd name="connsiteX35" fmla="*/ 1743718 w 5741575"/>
              <a:gd name="connsiteY35" fmla="*/ 584327 h 955271"/>
              <a:gd name="connsiteX36" fmla="*/ 1873778 w 5741575"/>
              <a:gd name="connsiteY36" fmla="*/ 530130 h 955271"/>
              <a:gd name="connsiteX37" fmla="*/ 1988411 w 5741575"/>
              <a:gd name="connsiteY37" fmla="*/ 491599 h 955271"/>
              <a:gd name="connsiteX38" fmla="*/ 2085507 w 5741575"/>
              <a:gd name="connsiteY38" fmla="*/ 498527 h 955271"/>
              <a:gd name="connsiteX39" fmla="*/ 2090767 w 5741575"/>
              <a:gd name="connsiteY39" fmla="*/ 490616 h 955271"/>
              <a:gd name="connsiteX40" fmla="*/ 2151143 w 5741575"/>
              <a:gd name="connsiteY40" fmla="*/ 478332 h 955271"/>
              <a:gd name="connsiteX41" fmla="*/ 2378710 w 5741575"/>
              <a:gd name="connsiteY41" fmla="*/ 477570 h 955271"/>
              <a:gd name="connsiteX42" fmla="*/ 2496256 w 5741575"/>
              <a:gd name="connsiteY42" fmla="*/ 452396 h 955271"/>
              <a:gd name="connsiteX43" fmla="*/ 2535387 w 5741575"/>
              <a:gd name="connsiteY43" fmla="*/ 436645 h 955271"/>
              <a:gd name="connsiteX44" fmla="*/ 2601109 w 5741575"/>
              <a:gd name="connsiteY44" fmla="*/ 410678 h 955271"/>
              <a:gd name="connsiteX45" fmla="*/ 2643855 w 5741575"/>
              <a:gd name="connsiteY45" fmla="*/ 374482 h 955271"/>
              <a:gd name="connsiteX46" fmla="*/ 2657726 w 5741575"/>
              <a:gd name="connsiteY46" fmla="*/ 365841 h 955271"/>
              <a:gd name="connsiteX47" fmla="*/ 2687125 w 5741575"/>
              <a:gd name="connsiteY47" fmla="*/ 366820 h 955271"/>
              <a:gd name="connsiteX48" fmla="*/ 2697479 w 5741575"/>
              <a:gd name="connsiteY48" fmla="*/ 361430 h 955271"/>
              <a:gd name="connsiteX49" fmla="*/ 2701547 w 5741575"/>
              <a:gd name="connsiteY49" fmla="*/ 361545 h 955271"/>
              <a:gd name="connsiteX50" fmla="*/ 2711054 w 5741575"/>
              <a:gd name="connsiteY50" fmla="*/ 360597 h 955271"/>
              <a:gd name="connsiteX51" fmla="*/ 2710438 w 5741575"/>
              <a:gd name="connsiteY51" fmla="*/ 366958 h 955271"/>
              <a:gd name="connsiteX52" fmla="*/ 2722936 w 5741575"/>
              <a:gd name="connsiteY52" fmla="*/ 377633 h 955271"/>
              <a:gd name="connsiteX53" fmla="*/ 2777227 w 5741575"/>
              <a:gd name="connsiteY53" fmla="*/ 368972 h 955271"/>
              <a:gd name="connsiteX54" fmla="*/ 2779510 w 5741575"/>
              <a:gd name="connsiteY54" fmla="*/ 361652 h 955271"/>
              <a:gd name="connsiteX55" fmla="*/ 2786278 w 5741575"/>
              <a:gd name="connsiteY55" fmla="*/ 359869 h 955271"/>
              <a:gd name="connsiteX56" fmla="*/ 2792101 w 5741575"/>
              <a:gd name="connsiteY56" fmla="*/ 365927 h 955271"/>
              <a:gd name="connsiteX57" fmla="*/ 2885545 w 5741575"/>
              <a:gd name="connsiteY57" fmla="*/ 372818 h 955271"/>
              <a:gd name="connsiteX58" fmla="*/ 3009558 w 5741575"/>
              <a:gd name="connsiteY58" fmla="*/ 370573 h 955271"/>
              <a:gd name="connsiteX59" fmla="*/ 3095010 w 5741575"/>
              <a:gd name="connsiteY59" fmla="*/ 332454 h 955271"/>
              <a:gd name="connsiteX60" fmla="*/ 3103742 w 5741575"/>
              <a:gd name="connsiteY60" fmla="*/ 337974 h 955271"/>
              <a:gd name="connsiteX61" fmla="*/ 3165093 w 5741575"/>
              <a:gd name="connsiteY61" fmla="*/ 329459 h 955271"/>
              <a:gd name="connsiteX62" fmla="*/ 3373785 w 5741575"/>
              <a:gd name="connsiteY62" fmla="*/ 255680 h 955271"/>
              <a:gd name="connsiteX63" fmla="*/ 3493851 w 5741575"/>
              <a:gd name="connsiteY63" fmla="*/ 240255 h 955271"/>
              <a:gd name="connsiteX64" fmla="*/ 3537470 w 5741575"/>
              <a:gd name="connsiteY64" fmla="*/ 241867 h 955271"/>
              <a:gd name="connsiteX65" fmla="*/ 3610489 w 5741575"/>
              <a:gd name="connsiteY65" fmla="*/ 244128 h 955271"/>
              <a:gd name="connsiteX66" fmla="*/ 3667539 w 5741575"/>
              <a:gd name="connsiteY66" fmla="*/ 263271 h 955271"/>
              <a:gd name="connsiteX67" fmla="*/ 3727614 w 5741575"/>
              <a:gd name="connsiteY67" fmla="*/ 258245 h 955271"/>
              <a:gd name="connsiteX68" fmla="*/ 3738369 w 5741575"/>
              <a:gd name="connsiteY68" fmla="*/ 234506 h 955271"/>
              <a:gd name="connsiteX69" fmla="*/ 3803670 w 5741575"/>
              <a:gd name="connsiteY69" fmla="*/ 236457 h 955271"/>
              <a:gd name="connsiteX70" fmla="*/ 3903080 w 5741575"/>
              <a:gd name="connsiteY70" fmla="*/ 241890 h 955271"/>
              <a:gd name="connsiteX71" fmla="*/ 4114838 w 5741575"/>
              <a:gd name="connsiteY71" fmla="*/ 238165 h 955271"/>
              <a:gd name="connsiteX72" fmla="*/ 4271023 w 5741575"/>
              <a:gd name="connsiteY72" fmla="*/ 241959 h 955271"/>
              <a:gd name="connsiteX73" fmla="*/ 4367397 w 5741575"/>
              <a:gd name="connsiteY73" fmla="*/ 271442 h 955271"/>
              <a:gd name="connsiteX74" fmla="*/ 4495366 w 5741575"/>
              <a:gd name="connsiteY74" fmla="*/ 271618 h 955271"/>
              <a:gd name="connsiteX75" fmla="*/ 4517347 w 5741575"/>
              <a:gd name="connsiteY75" fmla="*/ 275639 h 955271"/>
              <a:gd name="connsiteX76" fmla="*/ 4546116 w 5741575"/>
              <a:gd name="connsiteY76" fmla="*/ 268568 h 955271"/>
              <a:gd name="connsiteX77" fmla="*/ 4661259 w 5741575"/>
              <a:gd name="connsiteY77" fmla="*/ 238966 h 955271"/>
              <a:gd name="connsiteX78" fmla="*/ 4750403 w 5741575"/>
              <a:gd name="connsiteY78" fmla="*/ 204364 h 955271"/>
              <a:gd name="connsiteX79" fmla="*/ 4867614 w 5741575"/>
              <a:gd name="connsiteY79" fmla="*/ 208668 h 955271"/>
              <a:gd name="connsiteX80" fmla="*/ 4937036 w 5741575"/>
              <a:gd name="connsiteY80" fmla="*/ 195446 h 955271"/>
              <a:gd name="connsiteX81" fmla="*/ 5047626 w 5741575"/>
              <a:gd name="connsiteY81" fmla="*/ 149604 h 955271"/>
              <a:gd name="connsiteX82" fmla="*/ 5200247 w 5741575"/>
              <a:gd name="connsiteY82" fmla="*/ 142695 h 955271"/>
              <a:gd name="connsiteX83" fmla="*/ 5235691 w 5741575"/>
              <a:gd name="connsiteY83" fmla="*/ 173330 h 955271"/>
              <a:gd name="connsiteX84" fmla="*/ 5280133 w 5741575"/>
              <a:gd name="connsiteY84" fmla="*/ 189342 h 955271"/>
              <a:gd name="connsiteX85" fmla="*/ 5291963 w 5741575"/>
              <a:gd name="connsiteY85" fmla="*/ 139446 h 955271"/>
              <a:gd name="connsiteX86" fmla="*/ 5418472 w 5741575"/>
              <a:gd name="connsiteY86" fmla="*/ 89163 h 955271"/>
              <a:gd name="connsiteX87" fmla="*/ 5482354 w 5741575"/>
              <a:gd name="connsiteY87" fmla="*/ 69470 h 955271"/>
              <a:gd name="connsiteX88" fmla="*/ 5583280 w 5741575"/>
              <a:gd name="connsiteY88" fmla="*/ 49787 h 955271"/>
              <a:gd name="connsiteX89" fmla="*/ 5613766 w 5741575"/>
              <a:gd name="connsiteY89" fmla="*/ 41855 h 955271"/>
              <a:gd name="connsiteX90" fmla="*/ 5684952 w 5741575"/>
              <a:gd name="connsiteY90" fmla="*/ 26088 h 955271"/>
              <a:gd name="connsiteX91" fmla="*/ 5741575 w 5741575"/>
              <a:gd name="connsiteY9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282041 w 5741575"/>
              <a:gd name="connsiteY15" fmla="*/ 871263 h 955271"/>
              <a:gd name="connsiteX16" fmla="*/ 306299 w 5741575"/>
              <a:gd name="connsiteY16" fmla="*/ 873609 h 955271"/>
              <a:gd name="connsiteX17" fmla="*/ 331571 w 5741575"/>
              <a:gd name="connsiteY17" fmla="*/ 869866 h 955271"/>
              <a:gd name="connsiteX18" fmla="*/ 384157 w 5741575"/>
              <a:gd name="connsiteY18" fmla="*/ 867971 h 955271"/>
              <a:gd name="connsiteX19" fmla="*/ 477637 w 5741575"/>
              <a:gd name="connsiteY19" fmla="*/ 870334 h 955271"/>
              <a:gd name="connsiteX20" fmla="*/ 570239 w 5741575"/>
              <a:gd name="connsiteY20" fmla="*/ 829596 h 955271"/>
              <a:gd name="connsiteX21" fmla="*/ 787156 w 5741575"/>
              <a:gd name="connsiteY21" fmla="*/ 838447 h 955271"/>
              <a:gd name="connsiteX22" fmla="*/ 948872 w 5741575"/>
              <a:gd name="connsiteY22" fmla="*/ 772201 h 955271"/>
              <a:gd name="connsiteX23" fmla="*/ 1127089 w 5741575"/>
              <a:gd name="connsiteY23" fmla="*/ 746926 h 955271"/>
              <a:gd name="connsiteX24" fmla="*/ 1220426 w 5741575"/>
              <a:gd name="connsiteY24" fmla="*/ 721810 h 955271"/>
              <a:gd name="connsiteX25" fmla="*/ 1306771 w 5741575"/>
              <a:gd name="connsiteY25" fmla="*/ 717936 h 955271"/>
              <a:gd name="connsiteX26" fmla="*/ 1374314 w 5741575"/>
              <a:gd name="connsiteY26" fmla="*/ 688815 h 955271"/>
              <a:gd name="connsiteX27" fmla="*/ 1378034 w 5741575"/>
              <a:gd name="connsiteY27" fmla="*/ 685842 h 955271"/>
              <a:gd name="connsiteX28" fmla="*/ 1395604 w 5741575"/>
              <a:gd name="connsiteY28" fmla="*/ 680460 h 955271"/>
              <a:gd name="connsiteX29" fmla="*/ 1397206 w 5741575"/>
              <a:gd name="connsiteY29" fmla="*/ 670793 h 955271"/>
              <a:gd name="connsiteX30" fmla="*/ 1421250 w 5741575"/>
              <a:gd name="connsiteY30" fmla="*/ 656855 h 955271"/>
              <a:gd name="connsiteX31" fmla="*/ 1454524 w 5741575"/>
              <a:gd name="connsiteY31" fmla="*/ 649224 h 955271"/>
              <a:gd name="connsiteX32" fmla="*/ 1616217 w 5741575"/>
              <a:gd name="connsiteY32" fmla="*/ 622107 h 955271"/>
              <a:gd name="connsiteX33" fmla="*/ 1710928 w 5741575"/>
              <a:gd name="connsiteY33" fmla="*/ 600666 h 955271"/>
              <a:gd name="connsiteX34" fmla="*/ 1743718 w 5741575"/>
              <a:gd name="connsiteY34" fmla="*/ 584327 h 955271"/>
              <a:gd name="connsiteX35" fmla="*/ 1873778 w 5741575"/>
              <a:gd name="connsiteY35" fmla="*/ 530130 h 955271"/>
              <a:gd name="connsiteX36" fmla="*/ 1988411 w 5741575"/>
              <a:gd name="connsiteY36" fmla="*/ 491599 h 955271"/>
              <a:gd name="connsiteX37" fmla="*/ 2085507 w 5741575"/>
              <a:gd name="connsiteY37" fmla="*/ 498527 h 955271"/>
              <a:gd name="connsiteX38" fmla="*/ 2090767 w 5741575"/>
              <a:gd name="connsiteY38" fmla="*/ 490616 h 955271"/>
              <a:gd name="connsiteX39" fmla="*/ 2151143 w 5741575"/>
              <a:gd name="connsiteY39" fmla="*/ 478332 h 955271"/>
              <a:gd name="connsiteX40" fmla="*/ 2378710 w 5741575"/>
              <a:gd name="connsiteY40" fmla="*/ 477570 h 955271"/>
              <a:gd name="connsiteX41" fmla="*/ 2496256 w 5741575"/>
              <a:gd name="connsiteY41" fmla="*/ 452396 h 955271"/>
              <a:gd name="connsiteX42" fmla="*/ 2535387 w 5741575"/>
              <a:gd name="connsiteY42" fmla="*/ 436645 h 955271"/>
              <a:gd name="connsiteX43" fmla="*/ 2601109 w 5741575"/>
              <a:gd name="connsiteY43" fmla="*/ 410678 h 955271"/>
              <a:gd name="connsiteX44" fmla="*/ 2643855 w 5741575"/>
              <a:gd name="connsiteY44" fmla="*/ 374482 h 955271"/>
              <a:gd name="connsiteX45" fmla="*/ 2657726 w 5741575"/>
              <a:gd name="connsiteY45" fmla="*/ 365841 h 955271"/>
              <a:gd name="connsiteX46" fmla="*/ 2687125 w 5741575"/>
              <a:gd name="connsiteY46" fmla="*/ 366820 h 955271"/>
              <a:gd name="connsiteX47" fmla="*/ 2697479 w 5741575"/>
              <a:gd name="connsiteY47" fmla="*/ 361430 h 955271"/>
              <a:gd name="connsiteX48" fmla="*/ 2701547 w 5741575"/>
              <a:gd name="connsiteY48" fmla="*/ 361545 h 955271"/>
              <a:gd name="connsiteX49" fmla="*/ 2711054 w 5741575"/>
              <a:gd name="connsiteY49" fmla="*/ 360597 h 955271"/>
              <a:gd name="connsiteX50" fmla="*/ 2710438 w 5741575"/>
              <a:gd name="connsiteY50" fmla="*/ 366958 h 955271"/>
              <a:gd name="connsiteX51" fmla="*/ 2722936 w 5741575"/>
              <a:gd name="connsiteY51" fmla="*/ 377633 h 955271"/>
              <a:gd name="connsiteX52" fmla="*/ 2777227 w 5741575"/>
              <a:gd name="connsiteY52" fmla="*/ 368972 h 955271"/>
              <a:gd name="connsiteX53" fmla="*/ 2779510 w 5741575"/>
              <a:gd name="connsiteY53" fmla="*/ 361652 h 955271"/>
              <a:gd name="connsiteX54" fmla="*/ 2786278 w 5741575"/>
              <a:gd name="connsiteY54" fmla="*/ 359869 h 955271"/>
              <a:gd name="connsiteX55" fmla="*/ 2792101 w 5741575"/>
              <a:gd name="connsiteY55" fmla="*/ 365927 h 955271"/>
              <a:gd name="connsiteX56" fmla="*/ 2885545 w 5741575"/>
              <a:gd name="connsiteY56" fmla="*/ 372818 h 955271"/>
              <a:gd name="connsiteX57" fmla="*/ 3009558 w 5741575"/>
              <a:gd name="connsiteY57" fmla="*/ 370573 h 955271"/>
              <a:gd name="connsiteX58" fmla="*/ 3095010 w 5741575"/>
              <a:gd name="connsiteY58" fmla="*/ 332454 h 955271"/>
              <a:gd name="connsiteX59" fmla="*/ 3103742 w 5741575"/>
              <a:gd name="connsiteY59" fmla="*/ 337974 h 955271"/>
              <a:gd name="connsiteX60" fmla="*/ 3165093 w 5741575"/>
              <a:gd name="connsiteY60" fmla="*/ 329459 h 955271"/>
              <a:gd name="connsiteX61" fmla="*/ 3373785 w 5741575"/>
              <a:gd name="connsiteY61" fmla="*/ 255680 h 955271"/>
              <a:gd name="connsiteX62" fmla="*/ 3493851 w 5741575"/>
              <a:gd name="connsiteY62" fmla="*/ 240255 h 955271"/>
              <a:gd name="connsiteX63" fmla="*/ 3537470 w 5741575"/>
              <a:gd name="connsiteY63" fmla="*/ 241867 h 955271"/>
              <a:gd name="connsiteX64" fmla="*/ 3610489 w 5741575"/>
              <a:gd name="connsiteY64" fmla="*/ 244128 h 955271"/>
              <a:gd name="connsiteX65" fmla="*/ 3667539 w 5741575"/>
              <a:gd name="connsiteY65" fmla="*/ 263271 h 955271"/>
              <a:gd name="connsiteX66" fmla="*/ 3727614 w 5741575"/>
              <a:gd name="connsiteY66" fmla="*/ 258245 h 955271"/>
              <a:gd name="connsiteX67" fmla="*/ 3738369 w 5741575"/>
              <a:gd name="connsiteY67" fmla="*/ 234506 h 955271"/>
              <a:gd name="connsiteX68" fmla="*/ 3803670 w 5741575"/>
              <a:gd name="connsiteY68" fmla="*/ 236457 h 955271"/>
              <a:gd name="connsiteX69" fmla="*/ 3903080 w 5741575"/>
              <a:gd name="connsiteY69" fmla="*/ 241890 h 955271"/>
              <a:gd name="connsiteX70" fmla="*/ 4114838 w 5741575"/>
              <a:gd name="connsiteY70" fmla="*/ 238165 h 955271"/>
              <a:gd name="connsiteX71" fmla="*/ 4271023 w 5741575"/>
              <a:gd name="connsiteY71" fmla="*/ 241959 h 955271"/>
              <a:gd name="connsiteX72" fmla="*/ 4367397 w 5741575"/>
              <a:gd name="connsiteY72" fmla="*/ 271442 h 955271"/>
              <a:gd name="connsiteX73" fmla="*/ 4495366 w 5741575"/>
              <a:gd name="connsiteY73" fmla="*/ 271618 h 955271"/>
              <a:gd name="connsiteX74" fmla="*/ 4517347 w 5741575"/>
              <a:gd name="connsiteY74" fmla="*/ 275639 h 955271"/>
              <a:gd name="connsiteX75" fmla="*/ 4546116 w 5741575"/>
              <a:gd name="connsiteY75" fmla="*/ 268568 h 955271"/>
              <a:gd name="connsiteX76" fmla="*/ 4661259 w 5741575"/>
              <a:gd name="connsiteY76" fmla="*/ 238966 h 955271"/>
              <a:gd name="connsiteX77" fmla="*/ 4750403 w 5741575"/>
              <a:gd name="connsiteY77" fmla="*/ 204364 h 955271"/>
              <a:gd name="connsiteX78" fmla="*/ 4867614 w 5741575"/>
              <a:gd name="connsiteY78" fmla="*/ 208668 h 955271"/>
              <a:gd name="connsiteX79" fmla="*/ 4937036 w 5741575"/>
              <a:gd name="connsiteY79" fmla="*/ 195446 h 955271"/>
              <a:gd name="connsiteX80" fmla="*/ 5047626 w 5741575"/>
              <a:gd name="connsiteY80" fmla="*/ 149604 h 955271"/>
              <a:gd name="connsiteX81" fmla="*/ 5200247 w 5741575"/>
              <a:gd name="connsiteY81" fmla="*/ 142695 h 955271"/>
              <a:gd name="connsiteX82" fmla="*/ 5235691 w 5741575"/>
              <a:gd name="connsiteY82" fmla="*/ 173330 h 955271"/>
              <a:gd name="connsiteX83" fmla="*/ 5280133 w 5741575"/>
              <a:gd name="connsiteY83" fmla="*/ 189342 h 955271"/>
              <a:gd name="connsiteX84" fmla="*/ 5291963 w 5741575"/>
              <a:gd name="connsiteY84" fmla="*/ 139446 h 955271"/>
              <a:gd name="connsiteX85" fmla="*/ 5418472 w 5741575"/>
              <a:gd name="connsiteY85" fmla="*/ 89163 h 955271"/>
              <a:gd name="connsiteX86" fmla="*/ 5482354 w 5741575"/>
              <a:gd name="connsiteY86" fmla="*/ 69470 h 955271"/>
              <a:gd name="connsiteX87" fmla="*/ 5583280 w 5741575"/>
              <a:gd name="connsiteY87" fmla="*/ 49787 h 955271"/>
              <a:gd name="connsiteX88" fmla="*/ 5613766 w 5741575"/>
              <a:gd name="connsiteY88" fmla="*/ 41855 h 955271"/>
              <a:gd name="connsiteX89" fmla="*/ 5684952 w 5741575"/>
              <a:gd name="connsiteY89" fmla="*/ 26088 h 955271"/>
              <a:gd name="connsiteX90" fmla="*/ 5741575 w 5741575"/>
              <a:gd name="connsiteY9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45611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93851 w 5741575"/>
              <a:gd name="connsiteY8" fmla="*/ 922923 h 955271"/>
              <a:gd name="connsiteX9" fmla="*/ 148657 w 5741575"/>
              <a:gd name="connsiteY9" fmla="*/ 898134 h 955271"/>
              <a:gd name="connsiteX10" fmla="*/ 174554 w 5741575"/>
              <a:gd name="connsiteY10" fmla="*/ 886351 h 955271"/>
              <a:gd name="connsiteX11" fmla="*/ 187633 w 5741575"/>
              <a:gd name="connsiteY11" fmla="*/ 878226 h 955271"/>
              <a:gd name="connsiteX12" fmla="*/ 187961 w 5741575"/>
              <a:gd name="connsiteY12" fmla="*/ 876538 h 955271"/>
              <a:gd name="connsiteX13" fmla="*/ 240501 w 5741575"/>
              <a:gd name="connsiteY13" fmla="*/ 873150 h 955271"/>
              <a:gd name="connsiteX14" fmla="*/ 246345 w 5741575"/>
              <a:gd name="connsiteY14" fmla="*/ 869942 h 955271"/>
              <a:gd name="connsiteX15" fmla="*/ 306299 w 5741575"/>
              <a:gd name="connsiteY15" fmla="*/ 873609 h 955271"/>
              <a:gd name="connsiteX16" fmla="*/ 331571 w 5741575"/>
              <a:gd name="connsiteY16" fmla="*/ 869866 h 955271"/>
              <a:gd name="connsiteX17" fmla="*/ 384157 w 5741575"/>
              <a:gd name="connsiteY17" fmla="*/ 867971 h 955271"/>
              <a:gd name="connsiteX18" fmla="*/ 477637 w 5741575"/>
              <a:gd name="connsiteY18" fmla="*/ 870334 h 955271"/>
              <a:gd name="connsiteX19" fmla="*/ 570239 w 5741575"/>
              <a:gd name="connsiteY19" fmla="*/ 829596 h 955271"/>
              <a:gd name="connsiteX20" fmla="*/ 787156 w 5741575"/>
              <a:gd name="connsiteY20" fmla="*/ 838447 h 955271"/>
              <a:gd name="connsiteX21" fmla="*/ 948872 w 5741575"/>
              <a:gd name="connsiteY21" fmla="*/ 772201 h 955271"/>
              <a:gd name="connsiteX22" fmla="*/ 1127089 w 5741575"/>
              <a:gd name="connsiteY22" fmla="*/ 746926 h 955271"/>
              <a:gd name="connsiteX23" fmla="*/ 1220426 w 5741575"/>
              <a:gd name="connsiteY23" fmla="*/ 721810 h 955271"/>
              <a:gd name="connsiteX24" fmla="*/ 1306771 w 5741575"/>
              <a:gd name="connsiteY24" fmla="*/ 717936 h 955271"/>
              <a:gd name="connsiteX25" fmla="*/ 1374314 w 5741575"/>
              <a:gd name="connsiteY25" fmla="*/ 688815 h 955271"/>
              <a:gd name="connsiteX26" fmla="*/ 1378034 w 5741575"/>
              <a:gd name="connsiteY26" fmla="*/ 685842 h 955271"/>
              <a:gd name="connsiteX27" fmla="*/ 1395604 w 5741575"/>
              <a:gd name="connsiteY27" fmla="*/ 680460 h 955271"/>
              <a:gd name="connsiteX28" fmla="*/ 1397206 w 5741575"/>
              <a:gd name="connsiteY28" fmla="*/ 670793 h 955271"/>
              <a:gd name="connsiteX29" fmla="*/ 1421250 w 5741575"/>
              <a:gd name="connsiteY29" fmla="*/ 656855 h 955271"/>
              <a:gd name="connsiteX30" fmla="*/ 1454524 w 5741575"/>
              <a:gd name="connsiteY30" fmla="*/ 649224 h 955271"/>
              <a:gd name="connsiteX31" fmla="*/ 1616217 w 5741575"/>
              <a:gd name="connsiteY31" fmla="*/ 622107 h 955271"/>
              <a:gd name="connsiteX32" fmla="*/ 1710928 w 5741575"/>
              <a:gd name="connsiteY32" fmla="*/ 600666 h 955271"/>
              <a:gd name="connsiteX33" fmla="*/ 1743718 w 5741575"/>
              <a:gd name="connsiteY33" fmla="*/ 584327 h 955271"/>
              <a:gd name="connsiteX34" fmla="*/ 1873778 w 5741575"/>
              <a:gd name="connsiteY34" fmla="*/ 530130 h 955271"/>
              <a:gd name="connsiteX35" fmla="*/ 1988411 w 5741575"/>
              <a:gd name="connsiteY35" fmla="*/ 491599 h 955271"/>
              <a:gd name="connsiteX36" fmla="*/ 2085507 w 5741575"/>
              <a:gd name="connsiteY36" fmla="*/ 498527 h 955271"/>
              <a:gd name="connsiteX37" fmla="*/ 2090767 w 5741575"/>
              <a:gd name="connsiteY37" fmla="*/ 490616 h 955271"/>
              <a:gd name="connsiteX38" fmla="*/ 2151143 w 5741575"/>
              <a:gd name="connsiteY38" fmla="*/ 478332 h 955271"/>
              <a:gd name="connsiteX39" fmla="*/ 2378710 w 5741575"/>
              <a:gd name="connsiteY39" fmla="*/ 477570 h 955271"/>
              <a:gd name="connsiteX40" fmla="*/ 2496256 w 5741575"/>
              <a:gd name="connsiteY40" fmla="*/ 452396 h 955271"/>
              <a:gd name="connsiteX41" fmla="*/ 2535387 w 5741575"/>
              <a:gd name="connsiteY41" fmla="*/ 436645 h 955271"/>
              <a:gd name="connsiteX42" fmla="*/ 2601109 w 5741575"/>
              <a:gd name="connsiteY42" fmla="*/ 410678 h 955271"/>
              <a:gd name="connsiteX43" fmla="*/ 2643855 w 5741575"/>
              <a:gd name="connsiteY43" fmla="*/ 374482 h 955271"/>
              <a:gd name="connsiteX44" fmla="*/ 2657726 w 5741575"/>
              <a:gd name="connsiteY44" fmla="*/ 365841 h 955271"/>
              <a:gd name="connsiteX45" fmla="*/ 2687125 w 5741575"/>
              <a:gd name="connsiteY45" fmla="*/ 366820 h 955271"/>
              <a:gd name="connsiteX46" fmla="*/ 2697479 w 5741575"/>
              <a:gd name="connsiteY46" fmla="*/ 361430 h 955271"/>
              <a:gd name="connsiteX47" fmla="*/ 2701547 w 5741575"/>
              <a:gd name="connsiteY47" fmla="*/ 361545 h 955271"/>
              <a:gd name="connsiteX48" fmla="*/ 2711054 w 5741575"/>
              <a:gd name="connsiteY48" fmla="*/ 360597 h 955271"/>
              <a:gd name="connsiteX49" fmla="*/ 2710438 w 5741575"/>
              <a:gd name="connsiteY49" fmla="*/ 366958 h 955271"/>
              <a:gd name="connsiteX50" fmla="*/ 2722936 w 5741575"/>
              <a:gd name="connsiteY50" fmla="*/ 377633 h 955271"/>
              <a:gd name="connsiteX51" fmla="*/ 2777227 w 5741575"/>
              <a:gd name="connsiteY51" fmla="*/ 368972 h 955271"/>
              <a:gd name="connsiteX52" fmla="*/ 2779510 w 5741575"/>
              <a:gd name="connsiteY52" fmla="*/ 361652 h 955271"/>
              <a:gd name="connsiteX53" fmla="*/ 2786278 w 5741575"/>
              <a:gd name="connsiteY53" fmla="*/ 359869 h 955271"/>
              <a:gd name="connsiteX54" fmla="*/ 2792101 w 5741575"/>
              <a:gd name="connsiteY54" fmla="*/ 365927 h 955271"/>
              <a:gd name="connsiteX55" fmla="*/ 2885545 w 5741575"/>
              <a:gd name="connsiteY55" fmla="*/ 372818 h 955271"/>
              <a:gd name="connsiteX56" fmla="*/ 3009558 w 5741575"/>
              <a:gd name="connsiteY56" fmla="*/ 370573 h 955271"/>
              <a:gd name="connsiteX57" fmla="*/ 3095010 w 5741575"/>
              <a:gd name="connsiteY57" fmla="*/ 332454 h 955271"/>
              <a:gd name="connsiteX58" fmla="*/ 3103742 w 5741575"/>
              <a:gd name="connsiteY58" fmla="*/ 337974 h 955271"/>
              <a:gd name="connsiteX59" fmla="*/ 3165093 w 5741575"/>
              <a:gd name="connsiteY59" fmla="*/ 329459 h 955271"/>
              <a:gd name="connsiteX60" fmla="*/ 3373785 w 5741575"/>
              <a:gd name="connsiteY60" fmla="*/ 255680 h 955271"/>
              <a:gd name="connsiteX61" fmla="*/ 3493851 w 5741575"/>
              <a:gd name="connsiteY61" fmla="*/ 240255 h 955271"/>
              <a:gd name="connsiteX62" fmla="*/ 3537470 w 5741575"/>
              <a:gd name="connsiteY62" fmla="*/ 241867 h 955271"/>
              <a:gd name="connsiteX63" fmla="*/ 3610489 w 5741575"/>
              <a:gd name="connsiteY63" fmla="*/ 244128 h 955271"/>
              <a:gd name="connsiteX64" fmla="*/ 3667539 w 5741575"/>
              <a:gd name="connsiteY64" fmla="*/ 263271 h 955271"/>
              <a:gd name="connsiteX65" fmla="*/ 3727614 w 5741575"/>
              <a:gd name="connsiteY65" fmla="*/ 258245 h 955271"/>
              <a:gd name="connsiteX66" fmla="*/ 3738369 w 5741575"/>
              <a:gd name="connsiteY66" fmla="*/ 234506 h 955271"/>
              <a:gd name="connsiteX67" fmla="*/ 3803670 w 5741575"/>
              <a:gd name="connsiteY67" fmla="*/ 236457 h 955271"/>
              <a:gd name="connsiteX68" fmla="*/ 3903080 w 5741575"/>
              <a:gd name="connsiteY68" fmla="*/ 241890 h 955271"/>
              <a:gd name="connsiteX69" fmla="*/ 4114838 w 5741575"/>
              <a:gd name="connsiteY69" fmla="*/ 238165 h 955271"/>
              <a:gd name="connsiteX70" fmla="*/ 4271023 w 5741575"/>
              <a:gd name="connsiteY70" fmla="*/ 241959 h 955271"/>
              <a:gd name="connsiteX71" fmla="*/ 4367397 w 5741575"/>
              <a:gd name="connsiteY71" fmla="*/ 271442 h 955271"/>
              <a:gd name="connsiteX72" fmla="*/ 4495366 w 5741575"/>
              <a:gd name="connsiteY72" fmla="*/ 271618 h 955271"/>
              <a:gd name="connsiteX73" fmla="*/ 4517347 w 5741575"/>
              <a:gd name="connsiteY73" fmla="*/ 275639 h 955271"/>
              <a:gd name="connsiteX74" fmla="*/ 4546116 w 5741575"/>
              <a:gd name="connsiteY74" fmla="*/ 268568 h 955271"/>
              <a:gd name="connsiteX75" fmla="*/ 4661259 w 5741575"/>
              <a:gd name="connsiteY75" fmla="*/ 238966 h 955271"/>
              <a:gd name="connsiteX76" fmla="*/ 4750403 w 5741575"/>
              <a:gd name="connsiteY76" fmla="*/ 204364 h 955271"/>
              <a:gd name="connsiteX77" fmla="*/ 4867614 w 5741575"/>
              <a:gd name="connsiteY77" fmla="*/ 208668 h 955271"/>
              <a:gd name="connsiteX78" fmla="*/ 4937036 w 5741575"/>
              <a:gd name="connsiteY78" fmla="*/ 195446 h 955271"/>
              <a:gd name="connsiteX79" fmla="*/ 5047626 w 5741575"/>
              <a:gd name="connsiteY79" fmla="*/ 149604 h 955271"/>
              <a:gd name="connsiteX80" fmla="*/ 5200247 w 5741575"/>
              <a:gd name="connsiteY80" fmla="*/ 142695 h 955271"/>
              <a:gd name="connsiteX81" fmla="*/ 5235691 w 5741575"/>
              <a:gd name="connsiteY81" fmla="*/ 173330 h 955271"/>
              <a:gd name="connsiteX82" fmla="*/ 5280133 w 5741575"/>
              <a:gd name="connsiteY82" fmla="*/ 189342 h 955271"/>
              <a:gd name="connsiteX83" fmla="*/ 5291963 w 5741575"/>
              <a:gd name="connsiteY83" fmla="*/ 139446 h 955271"/>
              <a:gd name="connsiteX84" fmla="*/ 5418472 w 5741575"/>
              <a:gd name="connsiteY84" fmla="*/ 89163 h 955271"/>
              <a:gd name="connsiteX85" fmla="*/ 5482354 w 5741575"/>
              <a:gd name="connsiteY85" fmla="*/ 69470 h 955271"/>
              <a:gd name="connsiteX86" fmla="*/ 5583280 w 5741575"/>
              <a:gd name="connsiteY86" fmla="*/ 49787 h 955271"/>
              <a:gd name="connsiteX87" fmla="*/ 5613766 w 5741575"/>
              <a:gd name="connsiteY87" fmla="*/ 41855 h 955271"/>
              <a:gd name="connsiteX88" fmla="*/ 5684952 w 5741575"/>
              <a:gd name="connsiteY88" fmla="*/ 26088 h 955271"/>
              <a:gd name="connsiteX89" fmla="*/ 5741575 w 5741575"/>
              <a:gd name="connsiteY8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39115 w 5741575"/>
              <a:gd name="connsiteY7" fmla="*/ 949326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87156 w 5741575"/>
              <a:gd name="connsiteY19" fmla="*/ 838447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54524 w 5741575"/>
              <a:gd name="connsiteY29" fmla="*/ 649224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21250 w 5741575"/>
              <a:gd name="connsiteY28" fmla="*/ 656855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41364 w 5741575"/>
              <a:gd name="connsiteY28" fmla="*/ 661393 h 955271"/>
              <a:gd name="connsiteX29" fmla="*/ 1494753 w 5741575"/>
              <a:gd name="connsiteY29" fmla="*/ 644686 h 955271"/>
              <a:gd name="connsiteX30" fmla="*/ 1616217 w 5741575"/>
              <a:gd name="connsiteY30" fmla="*/ 622107 h 955271"/>
              <a:gd name="connsiteX31" fmla="*/ 1710928 w 5741575"/>
              <a:gd name="connsiteY31" fmla="*/ 600666 h 955271"/>
              <a:gd name="connsiteX32" fmla="*/ 1743718 w 5741575"/>
              <a:gd name="connsiteY32" fmla="*/ 584327 h 955271"/>
              <a:gd name="connsiteX33" fmla="*/ 1873778 w 5741575"/>
              <a:gd name="connsiteY33" fmla="*/ 530130 h 955271"/>
              <a:gd name="connsiteX34" fmla="*/ 1988411 w 5741575"/>
              <a:gd name="connsiteY34" fmla="*/ 491599 h 955271"/>
              <a:gd name="connsiteX35" fmla="*/ 2085507 w 5741575"/>
              <a:gd name="connsiteY35" fmla="*/ 498527 h 955271"/>
              <a:gd name="connsiteX36" fmla="*/ 2090767 w 5741575"/>
              <a:gd name="connsiteY36" fmla="*/ 490616 h 955271"/>
              <a:gd name="connsiteX37" fmla="*/ 2151143 w 5741575"/>
              <a:gd name="connsiteY37" fmla="*/ 478332 h 955271"/>
              <a:gd name="connsiteX38" fmla="*/ 2378710 w 5741575"/>
              <a:gd name="connsiteY38" fmla="*/ 477570 h 955271"/>
              <a:gd name="connsiteX39" fmla="*/ 2496256 w 5741575"/>
              <a:gd name="connsiteY39" fmla="*/ 452396 h 955271"/>
              <a:gd name="connsiteX40" fmla="*/ 2535387 w 5741575"/>
              <a:gd name="connsiteY40" fmla="*/ 436645 h 955271"/>
              <a:gd name="connsiteX41" fmla="*/ 2601109 w 5741575"/>
              <a:gd name="connsiteY41" fmla="*/ 410678 h 955271"/>
              <a:gd name="connsiteX42" fmla="*/ 2643855 w 5741575"/>
              <a:gd name="connsiteY42" fmla="*/ 374482 h 955271"/>
              <a:gd name="connsiteX43" fmla="*/ 2657726 w 5741575"/>
              <a:gd name="connsiteY43" fmla="*/ 365841 h 955271"/>
              <a:gd name="connsiteX44" fmla="*/ 2687125 w 5741575"/>
              <a:gd name="connsiteY44" fmla="*/ 366820 h 955271"/>
              <a:gd name="connsiteX45" fmla="*/ 2697479 w 5741575"/>
              <a:gd name="connsiteY45" fmla="*/ 361430 h 955271"/>
              <a:gd name="connsiteX46" fmla="*/ 2701547 w 5741575"/>
              <a:gd name="connsiteY46" fmla="*/ 361545 h 955271"/>
              <a:gd name="connsiteX47" fmla="*/ 2711054 w 5741575"/>
              <a:gd name="connsiteY47" fmla="*/ 360597 h 955271"/>
              <a:gd name="connsiteX48" fmla="*/ 2710438 w 5741575"/>
              <a:gd name="connsiteY48" fmla="*/ 366958 h 955271"/>
              <a:gd name="connsiteX49" fmla="*/ 2722936 w 5741575"/>
              <a:gd name="connsiteY49" fmla="*/ 377633 h 955271"/>
              <a:gd name="connsiteX50" fmla="*/ 2777227 w 5741575"/>
              <a:gd name="connsiteY50" fmla="*/ 368972 h 955271"/>
              <a:gd name="connsiteX51" fmla="*/ 2779510 w 5741575"/>
              <a:gd name="connsiteY51" fmla="*/ 361652 h 955271"/>
              <a:gd name="connsiteX52" fmla="*/ 2786278 w 5741575"/>
              <a:gd name="connsiteY52" fmla="*/ 359869 h 955271"/>
              <a:gd name="connsiteX53" fmla="*/ 2792101 w 5741575"/>
              <a:gd name="connsiteY53" fmla="*/ 365927 h 955271"/>
              <a:gd name="connsiteX54" fmla="*/ 2885545 w 5741575"/>
              <a:gd name="connsiteY54" fmla="*/ 372818 h 955271"/>
              <a:gd name="connsiteX55" fmla="*/ 3009558 w 5741575"/>
              <a:gd name="connsiteY55" fmla="*/ 370573 h 955271"/>
              <a:gd name="connsiteX56" fmla="*/ 3095010 w 5741575"/>
              <a:gd name="connsiteY56" fmla="*/ 332454 h 955271"/>
              <a:gd name="connsiteX57" fmla="*/ 3103742 w 5741575"/>
              <a:gd name="connsiteY57" fmla="*/ 337974 h 955271"/>
              <a:gd name="connsiteX58" fmla="*/ 3165093 w 5741575"/>
              <a:gd name="connsiteY58" fmla="*/ 329459 h 955271"/>
              <a:gd name="connsiteX59" fmla="*/ 3373785 w 5741575"/>
              <a:gd name="connsiteY59" fmla="*/ 255680 h 955271"/>
              <a:gd name="connsiteX60" fmla="*/ 3493851 w 5741575"/>
              <a:gd name="connsiteY60" fmla="*/ 240255 h 955271"/>
              <a:gd name="connsiteX61" fmla="*/ 3537470 w 5741575"/>
              <a:gd name="connsiteY61" fmla="*/ 241867 h 955271"/>
              <a:gd name="connsiteX62" fmla="*/ 3610489 w 5741575"/>
              <a:gd name="connsiteY62" fmla="*/ 244128 h 955271"/>
              <a:gd name="connsiteX63" fmla="*/ 3667539 w 5741575"/>
              <a:gd name="connsiteY63" fmla="*/ 263271 h 955271"/>
              <a:gd name="connsiteX64" fmla="*/ 3727614 w 5741575"/>
              <a:gd name="connsiteY64" fmla="*/ 258245 h 955271"/>
              <a:gd name="connsiteX65" fmla="*/ 3738369 w 5741575"/>
              <a:gd name="connsiteY65" fmla="*/ 234506 h 955271"/>
              <a:gd name="connsiteX66" fmla="*/ 3803670 w 5741575"/>
              <a:gd name="connsiteY66" fmla="*/ 236457 h 955271"/>
              <a:gd name="connsiteX67" fmla="*/ 3903080 w 5741575"/>
              <a:gd name="connsiteY67" fmla="*/ 241890 h 955271"/>
              <a:gd name="connsiteX68" fmla="*/ 4114838 w 5741575"/>
              <a:gd name="connsiteY68" fmla="*/ 238165 h 955271"/>
              <a:gd name="connsiteX69" fmla="*/ 4271023 w 5741575"/>
              <a:gd name="connsiteY69" fmla="*/ 241959 h 955271"/>
              <a:gd name="connsiteX70" fmla="*/ 4367397 w 5741575"/>
              <a:gd name="connsiteY70" fmla="*/ 271442 h 955271"/>
              <a:gd name="connsiteX71" fmla="*/ 4495366 w 5741575"/>
              <a:gd name="connsiteY71" fmla="*/ 271618 h 955271"/>
              <a:gd name="connsiteX72" fmla="*/ 4517347 w 5741575"/>
              <a:gd name="connsiteY72" fmla="*/ 275639 h 955271"/>
              <a:gd name="connsiteX73" fmla="*/ 4546116 w 5741575"/>
              <a:gd name="connsiteY73" fmla="*/ 268568 h 955271"/>
              <a:gd name="connsiteX74" fmla="*/ 4661259 w 5741575"/>
              <a:gd name="connsiteY74" fmla="*/ 238966 h 955271"/>
              <a:gd name="connsiteX75" fmla="*/ 4750403 w 5741575"/>
              <a:gd name="connsiteY75" fmla="*/ 204364 h 955271"/>
              <a:gd name="connsiteX76" fmla="*/ 4867614 w 5741575"/>
              <a:gd name="connsiteY76" fmla="*/ 208668 h 955271"/>
              <a:gd name="connsiteX77" fmla="*/ 4937036 w 5741575"/>
              <a:gd name="connsiteY77" fmla="*/ 195446 h 955271"/>
              <a:gd name="connsiteX78" fmla="*/ 5047626 w 5741575"/>
              <a:gd name="connsiteY78" fmla="*/ 149604 h 955271"/>
              <a:gd name="connsiteX79" fmla="*/ 5200247 w 5741575"/>
              <a:gd name="connsiteY79" fmla="*/ 142695 h 955271"/>
              <a:gd name="connsiteX80" fmla="*/ 5235691 w 5741575"/>
              <a:gd name="connsiteY80" fmla="*/ 173330 h 955271"/>
              <a:gd name="connsiteX81" fmla="*/ 5280133 w 5741575"/>
              <a:gd name="connsiteY81" fmla="*/ 189342 h 955271"/>
              <a:gd name="connsiteX82" fmla="*/ 5291963 w 5741575"/>
              <a:gd name="connsiteY82" fmla="*/ 139446 h 955271"/>
              <a:gd name="connsiteX83" fmla="*/ 5418472 w 5741575"/>
              <a:gd name="connsiteY83" fmla="*/ 89163 h 955271"/>
              <a:gd name="connsiteX84" fmla="*/ 5482354 w 5741575"/>
              <a:gd name="connsiteY84" fmla="*/ 69470 h 955271"/>
              <a:gd name="connsiteX85" fmla="*/ 5583280 w 5741575"/>
              <a:gd name="connsiteY85" fmla="*/ 49787 h 955271"/>
              <a:gd name="connsiteX86" fmla="*/ 5613766 w 5741575"/>
              <a:gd name="connsiteY86" fmla="*/ 41855 h 955271"/>
              <a:gd name="connsiteX87" fmla="*/ 5684952 w 5741575"/>
              <a:gd name="connsiteY87" fmla="*/ 26088 h 955271"/>
              <a:gd name="connsiteX88" fmla="*/ 5741575 w 5741575"/>
              <a:gd name="connsiteY8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0426 w 5741575"/>
              <a:gd name="connsiteY22" fmla="*/ 721810 h 955271"/>
              <a:gd name="connsiteX23" fmla="*/ 1306771 w 5741575"/>
              <a:gd name="connsiteY23" fmla="*/ 717936 h 955271"/>
              <a:gd name="connsiteX24" fmla="*/ 1374314 w 5741575"/>
              <a:gd name="connsiteY24" fmla="*/ 688815 h 955271"/>
              <a:gd name="connsiteX25" fmla="*/ 1378034 w 5741575"/>
              <a:gd name="connsiteY25" fmla="*/ 685842 h 955271"/>
              <a:gd name="connsiteX26" fmla="*/ 1395604 w 5741575"/>
              <a:gd name="connsiteY26" fmla="*/ 680460 h 955271"/>
              <a:gd name="connsiteX27" fmla="*/ 1397206 w 5741575"/>
              <a:gd name="connsiteY27" fmla="*/ 670793 h 955271"/>
              <a:gd name="connsiteX28" fmla="*/ 1494753 w 5741575"/>
              <a:gd name="connsiteY28" fmla="*/ 644686 h 955271"/>
              <a:gd name="connsiteX29" fmla="*/ 1616217 w 5741575"/>
              <a:gd name="connsiteY29" fmla="*/ 622107 h 955271"/>
              <a:gd name="connsiteX30" fmla="*/ 1710928 w 5741575"/>
              <a:gd name="connsiteY30" fmla="*/ 600666 h 955271"/>
              <a:gd name="connsiteX31" fmla="*/ 1743718 w 5741575"/>
              <a:gd name="connsiteY31" fmla="*/ 584327 h 955271"/>
              <a:gd name="connsiteX32" fmla="*/ 1873778 w 5741575"/>
              <a:gd name="connsiteY32" fmla="*/ 530130 h 955271"/>
              <a:gd name="connsiteX33" fmla="*/ 1988411 w 5741575"/>
              <a:gd name="connsiteY33" fmla="*/ 491599 h 955271"/>
              <a:gd name="connsiteX34" fmla="*/ 2085507 w 5741575"/>
              <a:gd name="connsiteY34" fmla="*/ 498527 h 955271"/>
              <a:gd name="connsiteX35" fmla="*/ 2090767 w 5741575"/>
              <a:gd name="connsiteY35" fmla="*/ 490616 h 955271"/>
              <a:gd name="connsiteX36" fmla="*/ 2151143 w 5741575"/>
              <a:gd name="connsiteY36" fmla="*/ 478332 h 955271"/>
              <a:gd name="connsiteX37" fmla="*/ 2378710 w 5741575"/>
              <a:gd name="connsiteY37" fmla="*/ 477570 h 955271"/>
              <a:gd name="connsiteX38" fmla="*/ 2496256 w 5741575"/>
              <a:gd name="connsiteY38" fmla="*/ 452396 h 955271"/>
              <a:gd name="connsiteX39" fmla="*/ 2535387 w 5741575"/>
              <a:gd name="connsiteY39" fmla="*/ 436645 h 955271"/>
              <a:gd name="connsiteX40" fmla="*/ 2601109 w 5741575"/>
              <a:gd name="connsiteY40" fmla="*/ 410678 h 955271"/>
              <a:gd name="connsiteX41" fmla="*/ 2643855 w 5741575"/>
              <a:gd name="connsiteY41" fmla="*/ 374482 h 955271"/>
              <a:gd name="connsiteX42" fmla="*/ 2657726 w 5741575"/>
              <a:gd name="connsiteY42" fmla="*/ 365841 h 955271"/>
              <a:gd name="connsiteX43" fmla="*/ 2687125 w 5741575"/>
              <a:gd name="connsiteY43" fmla="*/ 366820 h 955271"/>
              <a:gd name="connsiteX44" fmla="*/ 2697479 w 5741575"/>
              <a:gd name="connsiteY44" fmla="*/ 361430 h 955271"/>
              <a:gd name="connsiteX45" fmla="*/ 2701547 w 5741575"/>
              <a:gd name="connsiteY45" fmla="*/ 361545 h 955271"/>
              <a:gd name="connsiteX46" fmla="*/ 2711054 w 5741575"/>
              <a:gd name="connsiteY46" fmla="*/ 360597 h 955271"/>
              <a:gd name="connsiteX47" fmla="*/ 2710438 w 5741575"/>
              <a:gd name="connsiteY47" fmla="*/ 366958 h 955271"/>
              <a:gd name="connsiteX48" fmla="*/ 2722936 w 5741575"/>
              <a:gd name="connsiteY48" fmla="*/ 377633 h 955271"/>
              <a:gd name="connsiteX49" fmla="*/ 2777227 w 5741575"/>
              <a:gd name="connsiteY49" fmla="*/ 368972 h 955271"/>
              <a:gd name="connsiteX50" fmla="*/ 2779510 w 5741575"/>
              <a:gd name="connsiteY50" fmla="*/ 361652 h 955271"/>
              <a:gd name="connsiteX51" fmla="*/ 2786278 w 5741575"/>
              <a:gd name="connsiteY51" fmla="*/ 359869 h 955271"/>
              <a:gd name="connsiteX52" fmla="*/ 2792101 w 5741575"/>
              <a:gd name="connsiteY52" fmla="*/ 365927 h 955271"/>
              <a:gd name="connsiteX53" fmla="*/ 2885545 w 5741575"/>
              <a:gd name="connsiteY53" fmla="*/ 372818 h 955271"/>
              <a:gd name="connsiteX54" fmla="*/ 3009558 w 5741575"/>
              <a:gd name="connsiteY54" fmla="*/ 370573 h 955271"/>
              <a:gd name="connsiteX55" fmla="*/ 3095010 w 5741575"/>
              <a:gd name="connsiteY55" fmla="*/ 332454 h 955271"/>
              <a:gd name="connsiteX56" fmla="*/ 3103742 w 5741575"/>
              <a:gd name="connsiteY56" fmla="*/ 337974 h 955271"/>
              <a:gd name="connsiteX57" fmla="*/ 3165093 w 5741575"/>
              <a:gd name="connsiteY57" fmla="*/ 329459 h 955271"/>
              <a:gd name="connsiteX58" fmla="*/ 3373785 w 5741575"/>
              <a:gd name="connsiteY58" fmla="*/ 255680 h 955271"/>
              <a:gd name="connsiteX59" fmla="*/ 3493851 w 5741575"/>
              <a:gd name="connsiteY59" fmla="*/ 240255 h 955271"/>
              <a:gd name="connsiteX60" fmla="*/ 3537470 w 5741575"/>
              <a:gd name="connsiteY60" fmla="*/ 241867 h 955271"/>
              <a:gd name="connsiteX61" fmla="*/ 3610489 w 5741575"/>
              <a:gd name="connsiteY61" fmla="*/ 244128 h 955271"/>
              <a:gd name="connsiteX62" fmla="*/ 3667539 w 5741575"/>
              <a:gd name="connsiteY62" fmla="*/ 263271 h 955271"/>
              <a:gd name="connsiteX63" fmla="*/ 3727614 w 5741575"/>
              <a:gd name="connsiteY63" fmla="*/ 258245 h 955271"/>
              <a:gd name="connsiteX64" fmla="*/ 3738369 w 5741575"/>
              <a:gd name="connsiteY64" fmla="*/ 234506 h 955271"/>
              <a:gd name="connsiteX65" fmla="*/ 3803670 w 5741575"/>
              <a:gd name="connsiteY65" fmla="*/ 236457 h 955271"/>
              <a:gd name="connsiteX66" fmla="*/ 3903080 w 5741575"/>
              <a:gd name="connsiteY66" fmla="*/ 241890 h 955271"/>
              <a:gd name="connsiteX67" fmla="*/ 4114838 w 5741575"/>
              <a:gd name="connsiteY67" fmla="*/ 238165 h 955271"/>
              <a:gd name="connsiteX68" fmla="*/ 4271023 w 5741575"/>
              <a:gd name="connsiteY68" fmla="*/ 241959 h 955271"/>
              <a:gd name="connsiteX69" fmla="*/ 4367397 w 5741575"/>
              <a:gd name="connsiteY69" fmla="*/ 271442 h 955271"/>
              <a:gd name="connsiteX70" fmla="*/ 4495366 w 5741575"/>
              <a:gd name="connsiteY70" fmla="*/ 271618 h 955271"/>
              <a:gd name="connsiteX71" fmla="*/ 4517347 w 5741575"/>
              <a:gd name="connsiteY71" fmla="*/ 275639 h 955271"/>
              <a:gd name="connsiteX72" fmla="*/ 4546116 w 5741575"/>
              <a:gd name="connsiteY72" fmla="*/ 268568 h 955271"/>
              <a:gd name="connsiteX73" fmla="*/ 4661259 w 5741575"/>
              <a:gd name="connsiteY73" fmla="*/ 238966 h 955271"/>
              <a:gd name="connsiteX74" fmla="*/ 4750403 w 5741575"/>
              <a:gd name="connsiteY74" fmla="*/ 204364 h 955271"/>
              <a:gd name="connsiteX75" fmla="*/ 4867614 w 5741575"/>
              <a:gd name="connsiteY75" fmla="*/ 208668 h 955271"/>
              <a:gd name="connsiteX76" fmla="*/ 4937036 w 5741575"/>
              <a:gd name="connsiteY76" fmla="*/ 195446 h 955271"/>
              <a:gd name="connsiteX77" fmla="*/ 5047626 w 5741575"/>
              <a:gd name="connsiteY77" fmla="*/ 149604 h 955271"/>
              <a:gd name="connsiteX78" fmla="*/ 5200247 w 5741575"/>
              <a:gd name="connsiteY78" fmla="*/ 142695 h 955271"/>
              <a:gd name="connsiteX79" fmla="*/ 5235691 w 5741575"/>
              <a:gd name="connsiteY79" fmla="*/ 173330 h 955271"/>
              <a:gd name="connsiteX80" fmla="*/ 5280133 w 5741575"/>
              <a:gd name="connsiteY80" fmla="*/ 189342 h 955271"/>
              <a:gd name="connsiteX81" fmla="*/ 5291963 w 5741575"/>
              <a:gd name="connsiteY81" fmla="*/ 139446 h 955271"/>
              <a:gd name="connsiteX82" fmla="*/ 5418472 w 5741575"/>
              <a:gd name="connsiteY82" fmla="*/ 89163 h 955271"/>
              <a:gd name="connsiteX83" fmla="*/ 5482354 w 5741575"/>
              <a:gd name="connsiteY83" fmla="*/ 69470 h 955271"/>
              <a:gd name="connsiteX84" fmla="*/ 5583280 w 5741575"/>
              <a:gd name="connsiteY84" fmla="*/ 49787 h 955271"/>
              <a:gd name="connsiteX85" fmla="*/ 5613766 w 5741575"/>
              <a:gd name="connsiteY85" fmla="*/ 41855 h 955271"/>
              <a:gd name="connsiteX86" fmla="*/ 5684952 w 5741575"/>
              <a:gd name="connsiteY86" fmla="*/ 26088 h 955271"/>
              <a:gd name="connsiteX87" fmla="*/ 5741575 w 5741575"/>
              <a:gd name="connsiteY8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306771 w 5741575"/>
              <a:gd name="connsiteY22" fmla="*/ 717936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397206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395604 w 5741575"/>
              <a:gd name="connsiteY25" fmla="*/ 680460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78034 w 5741575"/>
              <a:gd name="connsiteY24" fmla="*/ 685842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374314 w 5741575"/>
              <a:gd name="connsiteY23" fmla="*/ 688815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42834 w 5741575"/>
              <a:gd name="connsiteY24" fmla="*/ 753906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435833 w 5741575"/>
              <a:gd name="connsiteY25" fmla="*/ 857427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22936 w 5741575"/>
              <a:gd name="connsiteY47" fmla="*/ 377633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11050 w 5741575"/>
              <a:gd name="connsiteY47" fmla="*/ 358572 h 955271"/>
              <a:gd name="connsiteX48" fmla="*/ 2777227 w 5741575"/>
              <a:gd name="connsiteY48" fmla="*/ 368972 h 955271"/>
              <a:gd name="connsiteX49" fmla="*/ 2779510 w 5741575"/>
              <a:gd name="connsiteY49" fmla="*/ 361652 h 955271"/>
              <a:gd name="connsiteX50" fmla="*/ 2786278 w 5741575"/>
              <a:gd name="connsiteY50" fmla="*/ 359869 h 955271"/>
              <a:gd name="connsiteX51" fmla="*/ 2792101 w 5741575"/>
              <a:gd name="connsiteY51" fmla="*/ 365927 h 955271"/>
              <a:gd name="connsiteX52" fmla="*/ 2885545 w 5741575"/>
              <a:gd name="connsiteY52" fmla="*/ 372818 h 955271"/>
              <a:gd name="connsiteX53" fmla="*/ 3009558 w 5741575"/>
              <a:gd name="connsiteY53" fmla="*/ 370573 h 955271"/>
              <a:gd name="connsiteX54" fmla="*/ 3095010 w 5741575"/>
              <a:gd name="connsiteY54" fmla="*/ 332454 h 955271"/>
              <a:gd name="connsiteX55" fmla="*/ 3103742 w 5741575"/>
              <a:gd name="connsiteY55" fmla="*/ 337974 h 955271"/>
              <a:gd name="connsiteX56" fmla="*/ 3165093 w 5741575"/>
              <a:gd name="connsiteY56" fmla="*/ 329459 h 955271"/>
              <a:gd name="connsiteX57" fmla="*/ 3373785 w 5741575"/>
              <a:gd name="connsiteY57" fmla="*/ 255680 h 955271"/>
              <a:gd name="connsiteX58" fmla="*/ 3493851 w 5741575"/>
              <a:gd name="connsiteY58" fmla="*/ 240255 h 955271"/>
              <a:gd name="connsiteX59" fmla="*/ 3537470 w 5741575"/>
              <a:gd name="connsiteY59" fmla="*/ 241867 h 955271"/>
              <a:gd name="connsiteX60" fmla="*/ 3610489 w 5741575"/>
              <a:gd name="connsiteY60" fmla="*/ 244128 h 955271"/>
              <a:gd name="connsiteX61" fmla="*/ 3667539 w 5741575"/>
              <a:gd name="connsiteY61" fmla="*/ 263271 h 955271"/>
              <a:gd name="connsiteX62" fmla="*/ 3727614 w 5741575"/>
              <a:gd name="connsiteY62" fmla="*/ 258245 h 955271"/>
              <a:gd name="connsiteX63" fmla="*/ 3738369 w 5741575"/>
              <a:gd name="connsiteY63" fmla="*/ 234506 h 955271"/>
              <a:gd name="connsiteX64" fmla="*/ 3803670 w 5741575"/>
              <a:gd name="connsiteY64" fmla="*/ 236457 h 955271"/>
              <a:gd name="connsiteX65" fmla="*/ 3903080 w 5741575"/>
              <a:gd name="connsiteY65" fmla="*/ 241890 h 955271"/>
              <a:gd name="connsiteX66" fmla="*/ 4114838 w 5741575"/>
              <a:gd name="connsiteY66" fmla="*/ 238165 h 955271"/>
              <a:gd name="connsiteX67" fmla="*/ 4271023 w 5741575"/>
              <a:gd name="connsiteY67" fmla="*/ 241959 h 955271"/>
              <a:gd name="connsiteX68" fmla="*/ 4367397 w 5741575"/>
              <a:gd name="connsiteY68" fmla="*/ 271442 h 955271"/>
              <a:gd name="connsiteX69" fmla="*/ 4495366 w 5741575"/>
              <a:gd name="connsiteY69" fmla="*/ 271618 h 955271"/>
              <a:gd name="connsiteX70" fmla="*/ 4517347 w 5741575"/>
              <a:gd name="connsiteY70" fmla="*/ 275639 h 955271"/>
              <a:gd name="connsiteX71" fmla="*/ 4546116 w 5741575"/>
              <a:gd name="connsiteY71" fmla="*/ 268568 h 955271"/>
              <a:gd name="connsiteX72" fmla="*/ 4661259 w 5741575"/>
              <a:gd name="connsiteY72" fmla="*/ 238966 h 955271"/>
              <a:gd name="connsiteX73" fmla="*/ 4750403 w 5741575"/>
              <a:gd name="connsiteY73" fmla="*/ 204364 h 955271"/>
              <a:gd name="connsiteX74" fmla="*/ 4867614 w 5741575"/>
              <a:gd name="connsiteY74" fmla="*/ 208668 h 955271"/>
              <a:gd name="connsiteX75" fmla="*/ 4937036 w 5741575"/>
              <a:gd name="connsiteY75" fmla="*/ 195446 h 955271"/>
              <a:gd name="connsiteX76" fmla="*/ 5047626 w 5741575"/>
              <a:gd name="connsiteY76" fmla="*/ 149604 h 955271"/>
              <a:gd name="connsiteX77" fmla="*/ 5200247 w 5741575"/>
              <a:gd name="connsiteY77" fmla="*/ 142695 h 955271"/>
              <a:gd name="connsiteX78" fmla="*/ 5235691 w 5741575"/>
              <a:gd name="connsiteY78" fmla="*/ 173330 h 955271"/>
              <a:gd name="connsiteX79" fmla="*/ 5280133 w 5741575"/>
              <a:gd name="connsiteY79" fmla="*/ 189342 h 955271"/>
              <a:gd name="connsiteX80" fmla="*/ 5291963 w 5741575"/>
              <a:gd name="connsiteY80" fmla="*/ 139446 h 955271"/>
              <a:gd name="connsiteX81" fmla="*/ 5418472 w 5741575"/>
              <a:gd name="connsiteY81" fmla="*/ 89163 h 955271"/>
              <a:gd name="connsiteX82" fmla="*/ 5482354 w 5741575"/>
              <a:gd name="connsiteY82" fmla="*/ 69470 h 955271"/>
              <a:gd name="connsiteX83" fmla="*/ 5583280 w 5741575"/>
              <a:gd name="connsiteY83" fmla="*/ 49787 h 955271"/>
              <a:gd name="connsiteX84" fmla="*/ 5613766 w 5741575"/>
              <a:gd name="connsiteY84" fmla="*/ 41855 h 955271"/>
              <a:gd name="connsiteX85" fmla="*/ 5684952 w 5741575"/>
              <a:gd name="connsiteY85" fmla="*/ 26088 h 955271"/>
              <a:gd name="connsiteX86" fmla="*/ 5741575 w 5741575"/>
              <a:gd name="connsiteY86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10438 w 5741575"/>
              <a:gd name="connsiteY46" fmla="*/ 366958 h 955271"/>
              <a:gd name="connsiteX47" fmla="*/ 2777227 w 5741575"/>
              <a:gd name="connsiteY47" fmla="*/ 368972 h 955271"/>
              <a:gd name="connsiteX48" fmla="*/ 2779510 w 5741575"/>
              <a:gd name="connsiteY48" fmla="*/ 361652 h 955271"/>
              <a:gd name="connsiteX49" fmla="*/ 2786278 w 5741575"/>
              <a:gd name="connsiteY49" fmla="*/ 359869 h 955271"/>
              <a:gd name="connsiteX50" fmla="*/ 2792101 w 5741575"/>
              <a:gd name="connsiteY50" fmla="*/ 365927 h 955271"/>
              <a:gd name="connsiteX51" fmla="*/ 2885545 w 5741575"/>
              <a:gd name="connsiteY51" fmla="*/ 372818 h 955271"/>
              <a:gd name="connsiteX52" fmla="*/ 3009558 w 5741575"/>
              <a:gd name="connsiteY52" fmla="*/ 370573 h 955271"/>
              <a:gd name="connsiteX53" fmla="*/ 3095010 w 5741575"/>
              <a:gd name="connsiteY53" fmla="*/ 332454 h 955271"/>
              <a:gd name="connsiteX54" fmla="*/ 3103742 w 5741575"/>
              <a:gd name="connsiteY54" fmla="*/ 337974 h 955271"/>
              <a:gd name="connsiteX55" fmla="*/ 3165093 w 5741575"/>
              <a:gd name="connsiteY55" fmla="*/ 329459 h 955271"/>
              <a:gd name="connsiteX56" fmla="*/ 3373785 w 5741575"/>
              <a:gd name="connsiteY56" fmla="*/ 255680 h 955271"/>
              <a:gd name="connsiteX57" fmla="*/ 3493851 w 5741575"/>
              <a:gd name="connsiteY57" fmla="*/ 240255 h 955271"/>
              <a:gd name="connsiteX58" fmla="*/ 3537470 w 5741575"/>
              <a:gd name="connsiteY58" fmla="*/ 241867 h 955271"/>
              <a:gd name="connsiteX59" fmla="*/ 3610489 w 5741575"/>
              <a:gd name="connsiteY59" fmla="*/ 244128 h 955271"/>
              <a:gd name="connsiteX60" fmla="*/ 3667539 w 5741575"/>
              <a:gd name="connsiteY60" fmla="*/ 263271 h 955271"/>
              <a:gd name="connsiteX61" fmla="*/ 3727614 w 5741575"/>
              <a:gd name="connsiteY61" fmla="*/ 258245 h 955271"/>
              <a:gd name="connsiteX62" fmla="*/ 3738369 w 5741575"/>
              <a:gd name="connsiteY62" fmla="*/ 234506 h 955271"/>
              <a:gd name="connsiteX63" fmla="*/ 3803670 w 5741575"/>
              <a:gd name="connsiteY63" fmla="*/ 236457 h 955271"/>
              <a:gd name="connsiteX64" fmla="*/ 3903080 w 5741575"/>
              <a:gd name="connsiteY64" fmla="*/ 241890 h 955271"/>
              <a:gd name="connsiteX65" fmla="*/ 4114838 w 5741575"/>
              <a:gd name="connsiteY65" fmla="*/ 238165 h 955271"/>
              <a:gd name="connsiteX66" fmla="*/ 4271023 w 5741575"/>
              <a:gd name="connsiteY66" fmla="*/ 241959 h 955271"/>
              <a:gd name="connsiteX67" fmla="*/ 4367397 w 5741575"/>
              <a:gd name="connsiteY67" fmla="*/ 271442 h 955271"/>
              <a:gd name="connsiteX68" fmla="*/ 4495366 w 5741575"/>
              <a:gd name="connsiteY68" fmla="*/ 271618 h 955271"/>
              <a:gd name="connsiteX69" fmla="*/ 4517347 w 5741575"/>
              <a:gd name="connsiteY69" fmla="*/ 275639 h 955271"/>
              <a:gd name="connsiteX70" fmla="*/ 4546116 w 5741575"/>
              <a:gd name="connsiteY70" fmla="*/ 268568 h 955271"/>
              <a:gd name="connsiteX71" fmla="*/ 4661259 w 5741575"/>
              <a:gd name="connsiteY71" fmla="*/ 238966 h 955271"/>
              <a:gd name="connsiteX72" fmla="*/ 4750403 w 5741575"/>
              <a:gd name="connsiteY72" fmla="*/ 204364 h 955271"/>
              <a:gd name="connsiteX73" fmla="*/ 4867614 w 5741575"/>
              <a:gd name="connsiteY73" fmla="*/ 208668 h 955271"/>
              <a:gd name="connsiteX74" fmla="*/ 4937036 w 5741575"/>
              <a:gd name="connsiteY74" fmla="*/ 195446 h 955271"/>
              <a:gd name="connsiteX75" fmla="*/ 5047626 w 5741575"/>
              <a:gd name="connsiteY75" fmla="*/ 149604 h 955271"/>
              <a:gd name="connsiteX76" fmla="*/ 5200247 w 5741575"/>
              <a:gd name="connsiteY76" fmla="*/ 142695 h 955271"/>
              <a:gd name="connsiteX77" fmla="*/ 5235691 w 5741575"/>
              <a:gd name="connsiteY77" fmla="*/ 173330 h 955271"/>
              <a:gd name="connsiteX78" fmla="*/ 5280133 w 5741575"/>
              <a:gd name="connsiteY78" fmla="*/ 189342 h 955271"/>
              <a:gd name="connsiteX79" fmla="*/ 5291963 w 5741575"/>
              <a:gd name="connsiteY79" fmla="*/ 139446 h 955271"/>
              <a:gd name="connsiteX80" fmla="*/ 5418472 w 5741575"/>
              <a:gd name="connsiteY80" fmla="*/ 89163 h 955271"/>
              <a:gd name="connsiteX81" fmla="*/ 5482354 w 5741575"/>
              <a:gd name="connsiteY81" fmla="*/ 69470 h 955271"/>
              <a:gd name="connsiteX82" fmla="*/ 5583280 w 5741575"/>
              <a:gd name="connsiteY82" fmla="*/ 49787 h 955271"/>
              <a:gd name="connsiteX83" fmla="*/ 5613766 w 5741575"/>
              <a:gd name="connsiteY83" fmla="*/ 41855 h 955271"/>
              <a:gd name="connsiteX84" fmla="*/ 5684952 w 5741575"/>
              <a:gd name="connsiteY84" fmla="*/ 26088 h 955271"/>
              <a:gd name="connsiteX85" fmla="*/ 5741575 w 5741575"/>
              <a:gd name="connsiteY85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792101 w 5741575"/>
              <a:gd name="connsiteY49" fmla="*/ 365927 h 955271"/>
              <a:gd name="connsiteX50" fmla="*/ 2885545 w 5741575"/>
              <a:gd name="connsiteY50" fmla="*/ 372818 h 955271"/>
              <a:gd name="connsiteX51" fmla="*/ 3009558 w 5741575"/>
              <a:gd name="connsiteY51" fmla="*/ 370573 h 955271"/>
              <a:gd name="connsiteX52" fmla="*/ 3095010 w 5741575"/>
              <a:gd name="connsiteY52" fmla="*/ 332454 h 955271"/>
              <a:gd name="connsiteX53" fmla="*/ 3103742 w 5741575"/>
              <a:gd name="connsiteY53" fmla="*/ 337974 h 955271"/>
              <a:gd name="connsiteX54" fmla="*/ 3165093 w 5741575"/>
              <a:gd name="connsiteY54" fmla="*/ 329459 h 955271"/>
              <a:gd name="connsiteX55" fmla="*/ 3373785 w 5741575"/>
              <a:gd name="connsiteY55" fmla="*/ 255680 h 955271"/>
              <a:gd name="connsiteX56" fmla="*/ 3493851 w 5741575"/>
              <a:gd name="connsiteY56" fmla="*/ 240255 h 955271"/>
              <a:gd name="connsiteX57" fmla="*/ 3537470 w 5741575"/>
              <a:gd name="connsiteY57" fmla="*/ 241867 h 955271"/>
              <a:gd name="connsiteX58" fmla="*/ 3610489 w 5741575"/>
              <a:gd name="connsiteY58" fmla="*/ 244128 h 955271"/>
              <a:gd name="connsiteX59" fmla="*/ 3667539 w 5741575"/>
              <a:gd name="connsiteY59" fmla="*/ 263271 h 955271"/>
              <a:gd name="connsiteX60" fmla="*/ 3727614 w 5741575"/>
              <a:gd name="connsiteY60" fmla="*/ 258245 h 955271"/>
              <a:gd name="connsiteX61" fmla="*/ 3738369 w 5741575"/>
              <a:gd name="connsiteY61" fmla="*/ 234506 h 955271"/>
              <a:gd name="connsiteX62" fmla="*/ 3803670 w 5741575"/>
              <a:gd name="connsiteY62" fmla="*/ 236457 h 955271"/>
              <a:gd name="connsiteX63" fmla="*/ 3903080 w 5741575"/>
              <a:gd name="connsiteY63" fmla="*/ 241890 h 955271"/>
              <a:gd name="connsiteX64" fmla="*/ 4114838 w 5741575"/>
              <a:gd name="connsiteY64" fmla="*/ 238165 h 955271"/>
              <a:gd name="connsiteX65" fmla="*/ 4271023 w 5741575"/>
              <a:gd name="connsiteY65" fmla="*/ 241959 h 955271"/>
              <a:gd name="connsiteX66" fmla="*/ 4367397 w 5741575"/>
              <a:gd name="connsiteY66" fmla="*/ 271442 h 955271"/>
              <a:gd name="connsiteX67" fmla="*/ 4495366 w 5741575"/>
              <a:gd name="connsiteY67" fmla="*/ 271618 h 955271"/>
              <a:gd name="connsiteX68" fmla="*/ 4517347 w 5741575"/>
              <a:gd name="connsiteY68" fmla="*/ 275639 h 955271"/>
              <a:gd name="connsiteX69" fmla="*/ 4546116 w 5741575"/>
              <a:gd name="connsiteY69" fmla="*/ 268568 h 955271"/>
              <a:gd name="connsiteX70" fmla="*/ 4661259 w 5741575"/>
              <a:gd name="connsiteY70" fmla="*/ 238966 h 955271"/>
              <a:gd name="connsiteX71" fmla="*/ 4750403 w 5741575"/>
              <a:gd name="connsiteY71" fmla="*/ 204364 h 955271"/>
              <a:gd name="connsiteX72" fmla="*/ 4867614 w 5741575"/>
              <a:gd name="connsiteY72" fmla="*/ 208668 h 955271"/>
              <a:gd name="connsiteX73" fmla="*/ 4937036 w 5741575"/>
              <a:gd name="connsiteY73" fmla="*/ 195446 h 955271"/>
              <a:gd name="connsiteX74" fmla="*/ 5047626 w 5741575"/>
              <a:gd name="connsiteY74" fmla="*/ 149604 h 955271"/>
              <a:gd name="connsiteX75" fmla="*/ 5200247 w 5741575"/>
              <a:gd name="connsiteY75" fmla="*/ 142695 h 955271"/>
              <a:gd name="connsiteX76" fmla="*/ 5235691 w 5741575"/>
              <a:gd name="connsiteY76" fmla="*/ 173330 h 955271"/>
              <a:gd name="connsiteX77" fmla="*/ 5280133 w 5741575"/>
              <a:gd name="connsiteY77" fmla="*/ 189342 h 955271"/>
              <a:gd name="connsiteX78" fmla="*/ 5291963 w 5741575"/>
              <a:gd name="connsiteY78" fmla="*/ 139446 h 955271"/>
              <a:gd name="connsiteX79" fmla="*/ 5418472 w 5741575"/>
              <a:gd name="connsiteY79" fmla="*/ 89163 h 955271"/>
              <a:gd name="connsiteX80" fmla="*/ 5482354 w 5741575"/>
              <a:gd name="connsiteY80" fmla="*/ 69470 h 955271"/>
              <a:gd name="connsiteX81" fmla="*/ 5583280 w 5741575"/>
              <a:gd name="connsiteY81" fmla="*/ 49787 h 955271"/>
              <a:gd name="connsiteX82" fmla="*/ 5613766 w 5741575"/>
              <a:gd name="connsiteY82" fmla="*/ 41855 h 955271"/>
              <a:gd name="connsiteX83" fmla="*/ 5684952 w 5741575"/>
              <a:gd name="connsiteY83" fmla="*/ 26088 h 955271"/>
              <a:gd name="connsiteX84" fmla="*/ 5741575 w 5741575"/>
              <a:gd name="connsiteY84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786278 w 5741575"/>
              <a:gd name="connsiteY48" fmla="*/ 359869 h 955271"/>
              <a:gd name="connsiteX49" fmla="*/ 2885545 w 5741575"/>
              <a:gd name="connsiteY49" fmla="*/ 372818 h 955271"/>
              <a:gd name="connsiteX50" fmla="*/ 3009558 w 5741575"/>
              <a:gd name="connsiteY50" fmla="*/ 370573 h 955271"/>
              <a:gd name="connsiteX51" fmla="*/ 3095010 w 5741575"/>
              <a:gd name="connsiteY51" fmla="*/ 332454 h 955271"/>
              <a:gd name="connsiteX52" fmla="*/ 3103742 w 5741575"/>
              <a:gd name="connsiteY52" fmla="*/ 337974 h 955271"/>
              <a:gd name="connsiteX53" fmla="*/ 3165093 w 5741575"/>
              <a:gd name="connsiteY53" fmla="*/ 329459 h 955271"/>
              <a:gd name="connsiteX54" fmla="*/ 3373785 w 5741575"/>
              <a:gd name="connsiteY54" fmla="*/ 255680 h 955271"/>
              <a:gd name="connsiteX55" fmla="*/ 3493851 w 5741575"/>
              <a:gd name="connsiteY55" fmla="*/ 240255 h 955271"/>
              <a:gd name="connsiteX56" fmla="*/ 3537470 w 5741575"/>
              <a:gd name="connsiteY56" fmla="*/ 241867 h 955271"/>
              <a:gd name="connsiteX57" fmla="*/ 3610489 w 5741575"/>
              <a:gd name="connsiteY57" fmla="*/ 244128 h 955271"/>
              <a:gd name="connsiteX58" fmla="*/ 3667539 w 5741575"/>
              <a:gd name="connsiteY58" fmla="*/ 263271 h 955271"/>
              <a:gd name="connsiteX59" fmla="*/ 3727614 w 5741575"/>
              <a:gd name="connsiteY59" fmla="*/ 258245 h 955271"/>
              <a:gd name="connsiteX60" fmla="*/ 3738369 w 5741575"/>
              <a:gd name="connsiteY60" fmla="*/ 234506 h 955271"/>
              <a:gd name="connsiteX61" fmla="*/ 3803670 w 5741575"/>
              <a:gd name="connsiteY61" fmla="*/ 236457 h 955271"/>
              <a:gd name="connsiteX62" fmla="*/ 3903080 w 5741575"/>
              <a:gd name="connsiteY62" fmla="*/ 241890 h 955271"/>
              <a:gd name="connsiteX63" fmla="*/ 4114838 w 5741575"/>
              <a:gd name="connsiteY63" fmla="*/ 238165 h 955271"/>
              <a:gd name="connsiteX64" fmla="*/ 4271023 w 5741575"/>
              <a:gd name="connsiteY64" fmla="*/ 241959 h 955271"/>
              <a:gd name="connsiteX65" fmla="*/ 4367397 w 5741575"/>
              <a:gd name="connsiteY65" fmla="*/ 271442 h 955271"/>
              <a:gd name="connsiteX66" fmla="*/ 4495366 w 5741575"/>
              <a:gd name="connsiteY66" fmla="*/ 271618 h 955271"/>
              <a:gd name="connsiteX67" fmla="*/ 4517347 w 5741575"/>
              <a:gd name="connsiteY67" fmla="*/ 275639 h 955271"/>
              <a:gd name="connsiteX68" fmla="*/ 4546116 w 5741575"/>
              <a:gd name="connsiteY68" fmla="*/ 268568 h 955271"/>
              <a:gd name="connsiteX69" fmla="*/ 4661259 w 5741575"/>
              <a:gd name="connsiteY69" fmla="*/ 238966 h 955271"/>
              <a:gd name="connsiteX70" fmla="*/ 4750403 w 5741575"/>
              <a:gd name="connsiteY70" fmla="*/ 204364 h 955271"/>
              <a:gd name="connsiteX71" fmla="*/ 4867614 w 5741575"/>
              <a:gd name="connsiteY71" fmla="*/ 208668 h 955271"/>
              <a:gd name="connsiteX72" fmla="*/ 4937036 w 5741575"/>
              <a:gd name="connsiteY72" fmla="*/ 195446 h 955271"/>
              <a:gd name="connsiteX73" fmla="*/ 5047626 w 5741575"/>
              <a:gd name="connsiteY73" fmla="*/ 149604 h 955271"/>
              <a:gd name="connsiteX74" fmla="*/ 5200247 w 5741575"/>
              <a:gd name="connsiteY74" fmla="*/ 142695 h 955271"/>
              <a:gd name="connsiteX75" fmla="*/ 5235691 w 5741575"/>
              <a:gd name="connsiteY75" fmla="*/ 173330 h 955271"/>
              <a:gd name="connsiteX76" fmla="*/ 5280133 w 5741575"/>
              <a:gd name="connsiteY76" fmla="*/ 189342 h 955271"/>
              <a:gd name="connsiteX77" fmla="*/ 5291963 w 5741575"/>
              <a:gd name="connsiteY77" fmla="*/ 139446 h 955271"/>
              <a:gd name="connsiteX78" fmla="*/ 5418472 w 5741575"/>
              <a:gd name="connsiteY78" fmla="*/ 89163 h 955271"/>
              <a:gd name="connsiteX79" fmla="*/ 5482354 w 5741575"/>
              <a:gd name="connsiteY79" fmla="*/ 69470 h 955271"/>
              <a:gd name="connsiteX80" fmla="*/ 5583280 w 5741575"/>
              <a:gd name="connsiteY80" fmla="*/ 49787 h 955271"/>
              <a:gd name="connsiteX81" fmla="*/ 5613766 w 5741575"/>
              <a:gd name="connsiteY81" fmla="*/ 41855 h 955271"/>
              <a:gd name="connsiteX82" fmla="*/ 5684952 w 5741575"/>
              <a:gd name="connsiteY82" fmla="*/ 26088 h 955271"/>
              <a:gd name="connsiteX83" fmla="*/ 5741575 w 5741575"/>
              <a:gd name="connsiteY83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779510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11054 w 5741575"/>
              <a:gd name="connsiteY45" fmla="*/ 360597 h 955271"/>
              <a:gd name="connsiteX46" fmla="*/ 2777227 w 5741575"/>
              <a:gd name="connsiteY46" fmla="*/ 368972 h 955271"/>
              <a:gd name="connsiteX47" fmla="*/ 2824768 w 5741575"/>
              <a:gd name="connsiteY47" fmla="*/ 361652 h 955271"/>
              <a:gd name="connsiteX48" fmla="*/ 2885545 w 5741575"/>
              <a:gd name="connsiteY48" fmla="*/ 372818 h 955271"/>
              <a:gd name="connsiteX49" fmla="*/ 3009558 w 5741575"/>
              <a:gd name="connsiteY49" fmla="*/ 370573 h 955271"/>
              <a:gd name="connsiteX50" fmla="*/ 3095010 w 5741575"/>
              <a:gd name="connsiteY50" fmla="*/ 332454 h 955271"/>
              <a:gd name="connsiteX51" fmla="*/ 3103742 w 5741575"/>
              <a:gd name="connsiteY51" fmla="*/ 337974 h 955271"/>
              <a:gd name="connsiteX52" fmla="*/ 3165093 w 5741575"/>
              <a:gd name="connsiteY52" fmla="*/ 329459 h 955271"/>
              <a:gd name="connsiteX53" fmla="*/ 3373785 w 5741575"/>
              <a:gd name="connsiteY53" fmla="*/ 255680 h 955271"/>
              <a:gd name="connsiteX54" fmla="*/ 3493851 w 5741575"/>
              <a:gd name="connsiteY54" fmla="*/ 240255 h 955271"/>
              <a:gd name="connsiteX55" fmla="*/ 3537470 w 5741575"/>
              <a:gd name="connsiteY55" fmla="*/ 241867 h 955271"/>
              <a:gd name="connsiteX56" fmla="*/ 3610489 w 5741575"/>
              <a:gd name="connsiteY56" fmla="*/ 244128 h 955271"/>
              <a:gd name="connsiteX57" fmla="*/ 3667539 w 5741575"/>
              <a:gd name="connsiteY57" fmla="*/ 263271 h 955271"/>
              <a:gd name="connsiteX58" fmla="*/ 3727614 w 5741575"/>
              <a:gd name="connsiteY58" fmla="*/ 258245 h 955271"/>
              <a:gd name="connsiteX59" fmla="*/ 3738369 w 5741575"/>
              <a:gd name="connsiteY59" fmla="*/ 234506 h 955271"/>
              <a:gd name="connsiteX60" fmla="*/ 3803670 w 5741575"/>
              <a:gd name="connsiteY60" fmla="*/ 236457 h 955271"/>
              <a:gd name="connsiteX61" fmla="*/ 3903080 w 5741575"/>
              <a:gd name="connsiteY61" fmla="*/ 241890 h 955271"/>
              <a:gd name="connsiteX62" fmla="*/ 4114838 w 5741575"/>
              <a:gd name="connsiteY62" fmla="*/ 238165 h 955271"/>
              <a:gd name="connsiteX63" fmla="*/ 4271023 w 5741575"/>
              <a:gd name="connsiteY63" fmla="*/ 241959 h 955271"/>
              <a:gd name="connsiteX64" fmla="*/ 4367397 w 5741575"/>
              <a:gd name="connsiteY64" fmla="*/ 271442 h 955271"/>
              <a:gd name="connsiteX65" fmla="*/ 4495366 w 5741575"/>
              <a:gd name="connsiteY65" fmla="*/ 271618 h 955271"/>
              <a:gd name="connsiteX66" fmla="*/ 4517347 w 5741575"/>
              <a:gd name="connsiteY66" fmla="*/ 275639 h 955271"/>
              <a:gd name="connsiteX67" fmla="*/ 4546116 w 5741575"/>
              <a:gd name="connsiteY67" fmla="*/ 268568 h 955271"/>
              <a:gd name="connsiteX68" fmla="*/ 4661259 w 5741575"/>
              <a:gd name="connsiteY68" fmla="*/ 238966 h 955271"/>
              <a:gd name="connsiteX69" fmla="*/ 4750403 w 5741575"/>
              <a:gd name="connsiteY69" fmla="*/ 204364 h 955271"/>
              <a:gd name="connsiteX70" fmla="*/ 4867614 w 5741575"/>
              <a:gd name="connsiteY70" fmla="*/ 208668 h 955271"/>
              <a:gd name="connsiteX71" fmla="*/ 4937036 w 5741575"/>
              <a:gd name="connsiteY71" fmla="*/ 195446 h 955271"/>
              <a:gd name="connsiteX72" fmla="*/ 5047626 w 5741575"/>
              <a:gd name="connsiteY72" fmla="*/ 149604 h 955271"/>
              <a:gd name="connsiteX73" fmla="*/ 5200247 w 5741575"/>
              <a:gd name="connsiteY73" fmla="*/ 142695 h 955271"/>
              <a:gd name="connsiteX74" fmla="*/ 5235691 w 5741575"/>
              <a:gd name="connsiteY74" fmla="*/ 173330 h 955271"/>
              <a:gd name="connsiteX75" fmla="*/ 5280133 w 5741575"/>
              <a:gd name="connsiteY75" fmla="*/ 189342 h 955271"/>
              <a:gd name="connsiteX76" fmla="*/ 5291963 w 5741575"/>
              <a:gd name="connsiteY76" fmla="*/ 139446 h 955271"/>
              <a:gd name="connsiteX77" fmla="*/ 5418472 w 5741575"/>
              <a:gd name="connsiteY77" fmla="*/ 89163 h 955271"/>
              <a:gd name="connsiteX78" fmla="*/ 5482354 w 5741575"/>
              <a:gd name="connsiteY78" fmla="*/ 69470 h 955271"/>
              <a:gd name="connsiteX79" fmla="*/ 5583280 w 5741575"/>
              <a:gd name="connsiteY79" fmla="*/ 49787 h 955271"/>
              <a:gd name="connsiteX80" fmla="*/ 5613766 w 5741575"/>
              <a:gd name="connsiteY80" fmla="*/ 41855 h 955271"/>
              <a:gd name="connsiteX81" fmla="*/ 5684952 w 5741575"/>
              <a:gd name="connsiteY81" fmla="*/ 26088 h 955271"/>
              <a:gd name="connsiteX82" fmla="*/ 5741575 w 5741575"/>
              <a:gd name="connsiteY82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01547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80133 w 5741575"/>
              <a:gd name="connsiteY74" fmla="*/ 189342 h 955271"/>
              <a:gd name="connsiteX75" fmla="*/ 5291963 w 5741575"/>
              <a:gd name="connsiteY75" fmla="*/ 139446 h 955271"/>
              <a:gd name="connsiteX76" fmla="*/ 5418472 w 5741575"/>
              <a:gd name="connsiteY76" fmla="*/ 89163 h 955271"/>
              <a:gd name="connsiteX77" fmla="*/ 5482354 w 5741575"/>
              <a:gd name="connsiteY77" fmla="*/ 69470 h 955271"/>
              <a:gd name="connsiteX78" fmla="*/ 5583280 w 5741575"/>
              <a:gd name="connsiteY78" fmla="*/ 49787 h 955271"/>
              <a:gd name="connsiteX79" fmla="*/ 5613766 w 5741575"/>
              <a:gd name="connsiteY79" fmla="*/ 41855 h 955271"/>
              <a:gd name="connsiteX80" fmla="*/ 5684952 w 5741575"/>
              <a:gd name="connsiteY80" fmla="*/ 26088 h 955271"/>
              <a:gd name="connsiteX81" fmla="*/ 5741575 w 5741575"/>
              <a:gd name="connsiteY81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35691 w 5741575"/>
              <a:gd name="connsiteY73" fmla="*/ 173330 h 955271"/>
              <a:gd name="connsiteX74" fmla="*/ 5291963 w 5741575"/>
              <a:gd name="connsiteY74" fmla="*/ 139446 h 955271"/>
              <a:gd name="connsiteX75" fmla="*/ 5418472 w 5741575"/>
              <a:gd name="connsiteY75" fmla="*/ 89163 h 955271"/>
              <a:gd name="connsiteX76" fmla="*/ 5482354 w 5741575"/>
              <a:gd name="connsiteY76" fmla="*/ 69470 h 955271"/>
              <a:gd name="connsiteX77" fmla="*/ 5583280 w 5741575"/>
              <a:gd name="connsiteY77" fmla="*/ 49787 h 955271"/>
              <a:gd name="connsiteX78" fmla="*/ 5613766 w 5741575"/>
              <a:gd name="connsiteY78" fmla="*/ 41855 h 955271"/>
              <a:gd name="connsiteX79" fmla="*/ 5684952 w 5741575"/>
              <a:gd name="connsiteY79" fmla="*/ 26088 h 955271"/>
              <a:gd name="connsiteX80" fmla="*/ 5741575 w 5741575"/>
              <a:gd name="connsiteY80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47626 w 5741575"/>
              <a:gd name="connsiteY71" fmla="*/ 149604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65093 w 5741575"/>
              <a:gd name="connsiteY51" fmla="*/ 329459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03742 w 5741575"/>
              <a:gd name="connsiteY50" fmla="*/ 337974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31718 w 5741575"/>
              <a:gd name="connsiteY44" fmla="*/ 361545 h 955271"/>
              <a:gd name="connsiteX45" fmla="*/ 2777227 w 5741575"/>
              <a:gd name="connsiteY45" fmla="*/ 368972 h 955271"/>
              <a:gd name="connsiteX46" fmla="*/ 2824768 w 5741575"/>
              <a:gd name="connsiteY46" fmla="*/ 361652 h 955271"/>
              <a:gd name="connsiteX47" fmla="*/ 2885545 w 5741575"/>
              <a:gd name="connsiteY47" fmla="*/ 372818 h 955271"/>
              <a:gd name="connsiteX48" fmla="*/ 3009558 w 5741575"/>
              <a:gd name="connsiteY48" fmla="*/ 370573 h 955271"/>
              <a:gd name="connsiteX49" fmla="*/ 3095010 w 5741575"/>
              <a:gd name="connsiteY49" fmla="*/ 332454 h 955271"/>
              <a:gd name="connsiteX50" fmla="*/ 3148998 w 5741575"/>
              <a:gd name="connsiteY50" fmla="*/ 315286 h 955271"/>
              <a:gd name="connsiteX51" fmla="*/ 3195264 w 5741575"/>
              <a:gd name="connsiteY51" fmla="*/ 293158 h 955271"/>
              <a:gd name="connsiteX52" fmla="*/ 3373785 w 5741575"/>
              <a:gd name="connsiteY52" fmla="*/ 255680 h 955271"/>
              <a:gd name="connsiteX53" fmla="*/ 3493851 w 5741575"/>
              <a:gd name="connsiteY53" fmla="*/ 240255 h 955271"/>
              <a:gd name="connsiteX54" fmla="*/ 3537470 w 5741575"/>
              <a:gd name="connsiteY54" fmla="*/ 241867 h 955271"/>
              <a:gd name="connsiteX55" fmla="*/ 3610489 w 5741575"/>
              <a:gd name="connsiteY55" fmla="*/ 244128 h 955271"/>
              <a:gd name="connsiteX56" fmla="*/ 3667539 w 5741575"/>
              <a:gd name="connsiteY56" fmla="*/ 263271 h 955271"/>
              <a:gd name="connsiteX57" fmla="*/ 3727614 w 5741575"/>
              <a:gd name="connsiteY57" fmla="*/ 258245 h 955271"/>
              <a:gd name="connsiteX58" fmla="*/ 3738369 w 5741575"/>
              <a:gd name="connsiteY58" fmla="*/ 234506 h 955271"/>
              <a:gd name="connsiteX59" fmla="*/ 3803670 w 5741575"/>
              <a:gd name="connsiteY59" fmla="*/ 236457 h 955271"/>
              <a:gd name="connsiteX60" fmla="*/ 3903080 w 5741575"/>
              <a:gd name="connsiteY60" fmla="*/ 241890 h 955271"/>
              <a:gd name="connsiteX61" fmla="*/ 4114838 w 5741575"/>
              <a:gd name="connsiteY61" fmla="*/ 238165 h 955271"/>
              <a:gd name="connsiteX62" fmla="*/ 4271023 w 5741575"/>
              <a:gd name="connsiteY62" fmla="*/ 241959 h 955271"/>
              <a:gd name="connsiteX63" fmla="*/ 4367397 w 5741575"/>
              <a:gd name="connsiteY63" fmla="*/ 271442 h 955271"/>
              <a:gd name="connsiteX64" fmla="*/ 4495366 w 5741575"/>
              <a:gd name="connsiteY64" fmla="*/ 271618 h 955271"/>
              <a:gd name="connsiteX65" fmla="*/ 4517347 w 5741575"/>
              <a:gd name="connsiteY65" fmla="*/ 275639 h 955271"/>
              <a:gd name="connsiteX66" fmla="*/ 4546116 w 5741575"/>
              <a:gd name="connsiteY66" fmla="*/ 268568 h 955271"/>
              <a:gd name="connsiteX67" fmla="*/ 4661259 w 5741575"/>
              <a:gd name="connsiteY67" fmla="*/ 238966 h 955271"/>
              <a:gd name="connsiteX68" fmla="*/ 4750403 w 5741575"/>
              <a:gd name="connsiteY68" fmla="*/ 204364 h 955271"/>
              <a:gd name="connsiteX69" fmla="*/ 4867614 w 5741575"/>
              <a:gd name="connsiteY69" fmla="*/ 208668 h 955271"/>
              <a:gd name="connsiteX70" fmla="*/ 4937036 w 5741575"/>
              <a:gd name="connsiteY70" fmla="*/ 195446 h 955271"/>
              <a:gd name="connsiteX71" fmla="*/ 5067740 w 5741575"/>
              <a:gd name="connsiteY71" fmla="*/ 172293 h 955271"/>
              <a:gd name="connsiteX72" fmla="*/ 5200247 w 5741575"/>
              <a:gd name="connsiteY72" fmla="*/ 142695 h 955271"/>
              <a:gd name="connsiteX73" fmla="*/ 5291963 w 5741575"/>
              <a:gd name="connsiteY73" fmla="*/ 139446 h 955271"/>
              <a:gd name="connsiteX74" fmla="*/ 5418472 w 5741575"/>
              <a:gd name="connsiteY74" fmla="*/ 89163 h 955271"/>
              <a:gd name="connsiteX75" fmla="*/ 5482354 w 5741575"/>
              <a:gd name="connsiteY75" fmla="*/ 69470 h 955271"/>
              <a:gd name="connsiteX76" fmla="*/ 5583280 w 5741575"/>
              <a:gd name="connsiteY76" fmla="*/ 49787 h 955271"/>
              <a:gd name="connsiteX77" fmla="*/ 5613766 w 5741575"/>
              <a:gd name="connsiteY77" fmla="*/ 41855 h 955271"/>
              <a:gd name="connsiteX78" fmla="*/ 5684952 w 5741575"/>
              <a:gd name="connsiteY78" fmla="*/ 26088 h 955271"/>
              <a:gd name="connsiteX79" fmla="*/ 5741575 w 5741575"/>
              <a:gd name="connsiteY79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697479 w 5741575"/>
              <a:gd name="connsiteY43" fmla="*/ 361430 h 955271"/>
              <a:gd name="connsiteX44" fmla="*/ 2777227 w 5741575"/>
              <a:gd name="connsiteY44" fmla="*/ 368972 h 955271"/>
              <a:gd name="connsiteX45" fmla="*/ 2824768 w 5741575"/>
              <a:gd name="connsiteY45" fmla="*/ 361652 h 955271"/>
              <a:gd name="connsiteX46" fmla="*/ 2885545 w 5741575"/>
              <a:gd name="connsiteY46" fmla="*/ 372818 h 955271"/>
              <a:gd name="connsiteX47" fmla="*/ 3009558 w 5741575"/>
              <a:gd name="connsiteY47" fmla="*/ 370573 h 955271"/>
              <a:gd name="connsiteX48" fmla="*/ 3095010 w 5741575"/>
              <a:gd name="connsiteY48" fmla="*/ 332454 h 955271"/>
              <a:gd name="connsiteX49" fmla="*/ 3148998 w 5741575"/>
              <a:gd name="connsiteY49" fmla="*/ 315286 h 955271"/>
              <a:gd name="connsiteX50" fmla="*/ 3195264 w 5741575"/>
              <a:gd name="connsiteY50" fmla="*/ 293158 h 955271"/>
              <a:gd name="connsiteX51" fmla="*/ 3373785 w 5741575"/>
              <a:gd name="connsiteY51" fmla="*/ 255680 h 955271"/>
              <a:gd name="connsiteX52" fmla="*/ 3493851 w 5741575"/>
              <a:gd name="connsiteY52" fmla="*/ 240255 h 955271"/>
              <a:gd name="connsiteX53" fmla="*/ 3537470 w 5741575"/>
              <a:gd name="connsiteY53" fmla="*/ 241867 h 955271"/>
              <a:gd name="connsiteX54" fmla="*/ 3610489 w 5741575"/>
              <a:gd name="connsiteY54" fmla="*/ 244128 h 955271"/>
              <a:gd name="connsiteX55" fmla="*/ 3667539 w 5741575"/>
              <a:gd name="connsiteY55" fmla="*/ 263271 h 955271"/>
              <a:gd name="connsiteX56" fmla="*/ 3727614 w 5741575"/>
              <a:gd name="connsiteY56" fmla="*/ 258245 h 955271"/>
              <a:gd name="connsiteX57" fmla="*/ 3738369 w 5741575"/>
              <a:gd name="connsiteY57" fmla="*/ 234506 h 955271"/>
              <a:gd name="connsiteX58" fmla="*/ 3803670 w 5741575"/>
              <a:gd name="connsiteY58" fmla="*/ 236457 h 955271"/>
              <a:gd name="connsiteX59" fmla="*/ 3903080 w 5741575"/>
              <a:gd name="connsiteY59" fmla="*/ 241890 h 955271"/>
              <a:gd name="connsiteX60" fmla="*/ 4114838 w 5741575"/>
              <a:gd name="connsiteY60" fmla="*/ 238165 h 955271"/>
              <a:gd name="connsiteX61" fmla="*/ 4271023 w 5741575"/>
              <a:gd name="connsiteY61" fmla="*/ 241959 h 955271"/>
              <a:gd name="connsiteX62" fmla="*/ 4367397 w 5741575"/>
              <a:gd name="connsiteY62" fmla="*/ 271442 h 955271"/>
              <a:gd name="connsiteX63" fmla="*/ 4495366 w 5741575"/>
              <a:gd name="connsiteY63" fmla="*/ 271618 h 955271"/>
              <a:gd name="connsiteX64" fmla="*/ 4517347 w 5741575"/>
              <a:gd name="connsiteY64" fmla="*/ 275639 h 955271"/>
              <a:gd name="connsiteX65" fmla="*/ 4546116 w 5741575"/>
              <a:gd name="connsiteY65" fmla="*/ 268568 h 955271"/>
              <a:gd name="connsiteX66" fmla="*/ 4661259 w 5741575"/>
              <a:gd name="connsiteY66" fmla="*/ 238966 h 955271"/>
              <a:gd name="connsiteX67" fmla="*/ 4750403 w 5741575"/>
              <a:gd name="connsiteY67" fmla="*/ 204364 h 955271"/>
              <a:gd name="connsiteX68" fmla="*/ 4867614 w 5741575"/>
              <a:gd name="connsiteY68" fmla="*/ 208668 h 955271"/>
              <a:gd name="connsiteX69" fmla="*/ 4937036 w 5741575"/>
              <a:gd name="connsiteY69" fmla="*/ 195446 h 955271"/>
              <a:gd name="connsiteX70" fmla="*/ 5067740 w 5741575"/>
              <a:gd name="connsiteY70" fmla="*/ 172293 h 955271"/>
              <a:gd name="connsiteX71" fmla="*/ 5200247 w 5741575"/>
              <a:gd name="connsiteY71" fmla="*/ 142695 h 955271"/>
              <a:gd name="connsiteX72" fmla="*/ 5291963 w 5741575"/>
              <a:gd name="connsiteY72" fmla="*/ 139446 h 955271"/>
              <a:gd name="connsiteX73" fmla="*/ 5418472 w 5741575"/>
              <a:gd name="connsiteY73" fmla="*/ 89163 h 955271"/>
              <a:gd name="connsiteX74" fmla="*/ 5482354 w 5741575"/>
              <a:gd name="connsiteY74" fmla="*/ 69470 h 955271"/>
              <a:gd name="connsiteX75" fmla="*/ 5583280 w 5741575"/>
              <a:gd name="connsiteY75" fmla="*/ 49787 h 955271"/>
              <a:gd name="connsiteX76" fmla="*/ 5613766 w 5741575"/>
              <a:gd name="connsiteY76" fmla="*/ 41855 h 955271"/>
              <a:gd name="connsiteX77" fmla="*/ 5684952 w 5741575"/>
              <a:gd name="connsiteY77" fmla="*/ 26088 h 955271"/>
              <a:gd name="connsiteX78" fmla="*/ 5741575 w 5741575"/>
              <a:gd name="connsiteY78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687125 w 5741575"/>
              <a:gd name="connsiteY42" fmla="*/ 366820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91963 w 5741575"/>
              <a:gd name="connsiteY71" fmla="*/ 139446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418472 w 5741575"/>
              <a:gd name="connsiteY72" fmla="*/ 89163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02777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  <a:gd name="connsiteX0" fmla="*/ 5741575 w 5741575"/>
              <a:gd name="connsiteY0" fmla="*/ 0 h 955271"/>
              <a:gd name="connsiteX1" fmla="*/ 5741575 w 5741575"/>
              <a:gd name="connsiteY1" fmla="*/ 955271 h 955271"/>
              <a:gd name="connsiteX2" fmla="*/ 0 w 5741575"/>
              <a:gd name="connsiteY2" fmla="*/ 955271 h 955271"/>
              <a:gd name="connsiteX3" fmla="*/ 8558 w 5741575"/>
              <a:gd name="connsiteY3" fmla="*/ 953971 h 955271"/>
              <a:gd name="connsiteX4" fmla="*/ 16894 w 5741575"/>
              <a:gd name="connsiteY4" fmla="*/ 953847 h 955271"/>
              <a:gd name="connsiteX5" fmla="*/ 28156 w 5741575"/>
              <a:gd name="connsiteY5" fmla="*/ 951374 h 955271"/>
              <a:gd name="connsiteX6" fmla="*/ 28293 w 5741575"/>
              <a:gd name="connsiteY6" fmla="*/ 950971 h 955271"/>
              <a:gd name="connsiteX7" fmla="*/ 59229 w 5741575"/>
              <a:gd name="connsiteY7" fmla="*/ 903950 h 955271"/>
              <a:gd name="connsiteX8" fmla="*/ 148657 w 5741575"/>
              <a:gd name="connsiteY8" fmla="*/ 898134 h 955271"/>
              <a:gd name="connsiteX9" fmla="*/ 174554 w 5741575"/>
              <a:gd name="connsiteY9" fmla="*/ 886351 h 955271"/>
              <a:gd name="connsiteX10" fmla="*/ 187633 w 5741575"/>
              <a:gd name="connsiteY10" fmla="*/ 878226 h 955271"/>
              <a:gd name="connsiteX11" fmla="*/ 187961 w 5741575"/>
              <a:gd name="connsiteY11" fmla="*/ 876538 h 955271"/>
              <a:gd name="connsiteX12" fmla="*/ 240501 w 5741575"/>
              <a:gd name="connsiteY12" fmla="*/ 873150 h 955271"/>
              <a:gd name="connsiteX13" fmla="*/ 246345 w 5741575"/>
              <a:gd name="connsiteY13" fmla="*/ 869942 h 955271"/>
              <a:gd name="connsiteX14" fmla="*/ 306299 w 5741575"/>
              <a:gd name="connsiteY14" fmla="*/ 873609 h 955271"/>
              <a:gd name="connsiteX15" fmla="*/ 331571 w 5741575"/>
              <a:gd name="connsiteY15" fmla="*/ 869866 h 955271"/>
              <a:gd name="connsiteX16" fmla="*/ 384157 w 5741575"/>
              <a:gd name="connsiteY16" fmla="*/ 867971 h 955271"/>
              <a:gd name="connsiteX17" fmla="*/ 477637 w 5741575"/>
              <a:gd name="connsiteY17" fmla="*/ 870334 h 955271"/>
              <a:gd name="connsiteX18" fmla="*/ 570239 w 5741575"/>
              <a:gd name="connsiteY18" fmla="*/ 829596 h 955271"/>
              <a:gd name="connsiteX19" fmla="*/ 772070 w 5741575"/>
              <a:gd name="connsiteY19" fmla="*/ 820296 h 955271"/>
              <a:gd name="connsiteX20" fmla="*/ 948872 w 5741575"/>
              <a:gd name="connsiteY20" fmla="*/ 772201 h 955271"/>
              <a:gd name="connsiteX21" fmla="*/ 1127089 w 5741575"/>
              <a:gd name="connsiteY21" fmla="*/ 746926 h 955271"/>
              <a:gd name="connsiteX22" fmla="*/ 1226314 w 5741575"/>
              <a:gd name="connsiteY22" fmla="*/ 722473 h 955271"/>
              <a:gd name="connsiteX23" fmla="*/ 1278773 w 5741575"/>
              <a:gd name="connsiteY23" fmla="*/ 711503 h 955271"/>
              <a:gd name="connsiteX24" fmla="*/ 1317691 w 5741575"/>
              <a:gd name="connsiteY24" fmla="*/ 708529 h 955271"/>
              <a:gd name="connsiteX25" fmla="*/ 1360404 w 5741575"/>
              <a:gd name="connsiteY25" fmla="*/ 675922 h 955271"/>
              <a:gd name="connsiteX26" fmla="*/ 1412292 w 5741575"/>
              <a:gd name="connsiteY26" fmla="*/ 670793 h 955271"/>
              <a:gd name="connsiteX27" fmla="*/ 1494753 w 5741575"/>
              <a:gd name="connsiteY27" fmla="*/ 644686 h 955271"/>
              <a:gd name="connsiteX28" fmla="*/ 1616217 w 5741575"/>
              <a:gd name="connsiteY28" fmla="*/ 622107 h 955271"/>
              <a:gd name="connsiteX29" fmla="*/ 1710928 w 5741575"/>
              <a:gd name="connsiteY29" fmla="*/ 600666 h 955271"/>
              <a:gd name="connsiteX30" fmla="*/ 1743718 w 5741575"/>
              <a:gd name="connsiteY30" fmla="*/ 584327 h 955271"/>
              <a:gd name="connsiteX31" fmla="*/ 1873778 w 5741575"/>
              <a:gd name="connsiteY31" fmla="*/ 530130 h 955271"/>
              <a:gd name="connsiteX32" fmla="*/ 1988411 w 5741575"/>
              <a:gd name="connsiteY32" fmla="*/ 491599 h 955271"/>
              <a:gd name="connsiteX33" fmla="*/ 2085507 w 5741575"/>
              <a:gd name="connsiteY33" fmla="*/ 498527 h 955271"/>
              <a:gd name="connsiteX34" fmla="*/ 2090767 w 5741575"/>
              <a:gd name="connsiteY34" fmla="*/ 490616 h 955271"/>
              <a:gd name="connsiteX35" fmla="*/ 2151143 w 5741575"/>
              <a:gd name="connsiteY35" fmla="*/ 478332 h 955271"/>
              <a:gd name="connsiteX36" fmla="*/ 2378710 w 5741575"/>
              <a:gd name="connsiteY36" fmla="*/ 477570 h 955271"/>
              <a:gd name="connsiteX37" fmla="*/ 2496256 w 5741575"/>
              <a:gd name="connsiteY37" fmla="*/ 452396 h 955271"/>
              <a:gd name="connsiteX38" fmla="*/ 2535387 w 5741575"/>
              <a:gd name="connsiteY38" fmla="*/ 436645 h 955271"/>
              <a:gd name="connsiteX39" fmla="*/ 2601109 w 5741575"/>
              <a:gd name="connsiteY39" fmla="*/ 410678 h 955271"/>
              <a:gd name="connsiteX40" fmla="*/ 2643855 w 5741575"/>
              <a:gd name="connsiteY40" fmla="*/ 374482 h 955271"/>
              <a:gd name="connsiteX41" fmla="*/ 2657726 w 5741575"/>
              <a:gd name="connsiteY41" fmla="*/ 365841 h 955271"/>
              <a:gd name="connsiteX42" fmla="*/ 2717296 w 5741575"/>
              <a:gd name="connsiteY42" fmla="*/ 362282 h 955271"/>
              <a:gd name="connsiteX43" fmla="*/ 2777227 w 5741575"/>
              <a:gd name="connsiteY43" fmla="*/ 368972 h 955271"/>
              <a:gd name="connsiteX44" fmla="*/ 2824768 w 5741575"/>
              <a:gd name="connsiteY44" fmla="*/ 361652 h 955271"/>
              <a:gd name="connsiteX45" fmla="*/ 2885545 w 5741575"/>
              <a:gd name="connsiteY45" fmla="*/ 372818 h 955271"/>
              <a:gd name="connsiteX46" fmla="*/ 3009558 w 5741575"/>
              <a:gd name="connsiteY46" fmla="*/ 370573 h 955271"/>
              <a:gd name="connsiteX47" fmla="*/ 3095010 w 5741575"/>
              <a:gd name="connsiteY47" fmla="*/ 332454 h 955271"/>
              <a:gd name="connsiteX48" fmla="*/ 3148998 w 5741575"/>
              <a:gd name="connsiteY48" fmla="*/ 315286 h 955271"/>
              <a:gd name="connsiteX49" fmla="*/ 3195264 w 5741575"/>
              <a:gd name="connsiteY49" fmla="*/ 293158 h 955271"/>
              <a:gd name="connsiteX50" fmla="*/ 3373785 w 5741575"/>
              <a:gd name="connsiteY50" fmla="*/ 255680 h 955271"/>
              <a:gd name="connsiteX51" fmla="*/ 3493851 w 5741575"/>
              <a:gd name="connsiteY51" fmla="*/ 240255 h 955271"/>
              <a:gd name="connsiteX52" fmla="*/ 3537470 w 5741575"/>
              <a:gd name="connsiteY52" fmla="*/ 241867 h 955271"/>
              <a:gd name="connsiteX53" fmla="*/ 3610489 w 5741575"/>
              <a:gd name="connsiteY53" fmla="*/ 244128 h 955271"/>
              <a:gd name="connsiteX54" fmla="*/ 3667539 w 5741575"/>
              <a:gd name="connsiteY54" fmla="*/ 263271 h 955271"/>
              <a:gd name="connsiteX55" fmla="*/ 3727614 w 5741575"/>
              <a:gd name="connsiteY55" fmla="*/ 258245 h 955271"/>
              <a:gd name="connsiteX56" fmla="*/ 3738369 w 5741575"/>
              <a:gd name="connsiteY56" fmla="*/ 234506 h 955271"/>
              <a:gd name="connsiteX57" fmla="*/ 3803670 w 5741575"/>
              <a:gd name="connsiteY57" fmla="*/ 236457 h 955271"/>
              <a:gd name="connsiteX58" fmla="*/ 3903080 w 5741575"/>
              <a:gd name="connsiteY58" fmla="*/ 241890 h 955271"/>
              <a:gd name="connsiteX59" fmla="*/ 4114838 w 5741575"/>
              <a:gd name="connsiteY59" fmla="*/ 238165 h 955271"/>
              <a:gd name="connsiteX60" fmla="*/ 4271023 w 5741575"/>
              <a:gd name="connsiteY60" fmla="*/ 241959 h 955271"/>
              <a:gd name="connsiteX61" fmla="*/ 4367397 w 5741575"/>
              <a:gd name="connsiteY61" fmla="*/ 271442 h 955271"/>
              <a:gd name="connsiteX62" fmla="*/ 4495366 w 5741575"/>
              <a:gd name="connsiteY62" fmla="*/ 271618 h 955271"/>
              <a:gd name="connsiteX63" fmla="*/ 4517347 w 5741575"/>
              <a:gd name="connsiteY63" fmla="*/ 275639 h 955271"/>
              <a:gd name="connsiteX64" fmla="*/ 4546116 w 5741575"/>
              <a:gd name="connsiteY64" fmla="*/ 268568 h 955271"/>
              <a:gd name="connsiteX65" fmla="*/ 4661259 w 5741575"/>
              <a:gd name="connsiteY65" fmla="*/ 238966 h 955271"/>
              <a:gd name="connsiteX66" fmla="*/ 4750403 w 5741575"/>
              <a:gd name="connsiteY66" fmla="*/ 204364 h 955271"/>
              <a:gd name="connsiteX67" fmla="*/ 4867614 w 5741575"/>
              <a:gd name="connsiteY67" fmla="*/ 208668 h 955271"/>
              <a:gd name="connsiteX68" fmla="*/ 4937036 w 5741575"/>
              <a:gd name="connsiteY68" fmla="*/ 195446 h 955271"/>
              <a:gd name="connsiteX69" fmla="*/ 5067740 w 5741575"/>
              <a:gd name="connsiteY69" fmla="*/ 172293 h 955271"/>
              <a:gd name="connsiteX70" fmla="*/ 5200247 w 5741575"/>
              <a:gd name="connsiteY70" fmla="*/ 142695 h 955271"/>
              <a:gd name="connsiteX71" fmla="*/ 5276878 w 5741575"/>
              <a:gd name="connsiteY71" fmla="*/ 125833 h 955271"/>
              <a:gd name="connsiteX72" fmla="*/ 5373216 w 5741575"/>
              <a:gd name="connsiteY72" fmla="*/ 111851 h 955271"/>
              <a:gd name="connsiteX73" fmla="*/ 5482354 w 5741575"/>
              <a:gd name="connsiteY73" fmla="*/ 69470 h 955271"/>
              <a:gd name="connsiteX74" fmla="*/ 5583280 w 5741575"/>
              <a:gd name="connsiteY74" fmla="*/ 49787 h 955271"/>
              <a:gd name="connsiteX75" fmla="*/ 5613766 w 5741575"/>
              <a:gd name="connsiteY75" fmla="*/ 41855 h 955271"/>
              <a:gd name="connsiteX76" fmla="*/ 5684952 w 5741575"/>
              <a:gd name="connsiteY76" fmla="*/ 26088 h 955271"/>
              <a:gd name="connsiteX77" fmla="*/ 5741575 w 5741575"/>
              <a:gd name="connsiteY77" fmla="*/ 0 h 9552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</a:cxnLst>
            <a:rect l="l" t="t" r="r" b="b"/>
            <a:pathLst>
              <a:path w="5741575" h="955271">
                <a:moveTo>
                  <a:pt x="5741575" y="0"/>
                </a:moveTo>
                <a:lnTo>
                  <a:pt x="5741575" y="955271"/>
                </a:lnTo>
                <a:lnTo>
                  <a:pt x="0" y="955271"/>
                </a:lnTo>
                <a:lnTo>
                  <a:pt x="8558" y="953971"/>
                </a:lnTo>
                <a:lnTo>
                  <a:pt x="16894" y="953847"/>
                </a:lnTo>
                <a:cubicBezTo>
                  <a:pt x="22474" y="953361"/>
                  <a:pt x="25973" y="952524"/>
                  <a:pt x="28156" y="951374"/>
                </a:cubicBezTo>
                <a:cubicBezTo>
                  <a:pt x="28201" y="951240"/>
                  <a:pt x="28247" y="951105"/>
                  <a:pt x="28293" y="950971"/>
                </a:cubicBezTo>
                <a:lnTo>
                  <a:pt x="59229" y="903950"/>
                </a:lnTo>
                <a:cubicBezTo>
                  <a:pt x="79290" y="895144"/>
                  <a:pt x="126084" y="908630"/>
                  <a:pt x="148657" y="898134"/>
                </a:cubicBezTo>
                <a:cubicBezTo>
                  <a:pt x="172173" y="896348"/>
                  <a:pt x="191809" y="908449"/>
                  <a:pt x="174554" y="886351"/>
                </a:cubicBezTo>
                <a:cubicBezTo>
                  <a:pt x="182014" y="885083"/>
                  <a:pt x="185699" y="882087"/>
                  <a:pt x="187633" y="878226"/>
                </a:cubicBezTo>
                <a:cubicBezTo>
                  <a:pt x="187742" y="877663"/>
                  <a:pt x="187852" y="877101"/>
                  <a:pt x="187961" y="876538"/>
                </a:cubicBezTo>
                <a:lnTo>
                  <a:pt x="240501" y="873150"/>
                </a:lnTo>
                <a:lnTo>
                  <a:pt x="246345" y="869942"/>
                </a:lnTo>
                <a:lnTo>
                  <a:pt x="306299" y="873609"/>
                </a:lnTo>
                <a:cubicBezTo>
                  <a:pt x="312531" y="875279"/>
                  <a:pt x="320316" y="874896"/>
                  <a:pt x="331571" y="869866"/>
                </a:cubicBezTo>
                <a:lnTo>
                  <a:pt x="384157" y="867971"/>
                </a:lnTo>
                <a:lnTo>
                  <a:pt x="477637" y="870334"/>
                </a:lnTo>
                <a:cubicBezTo>
                  <a:pt x="485456" y="872042"/>
                  <a:pt x="563433" y="825458"/>
                  <a:pt x="570239" y="829596"/>
                </a:cubicBezTo>
                <a:cubicBezTo>
                  <a:pt x="641939" y="824282"/>
                  <a:pt x="685473" y="832029"/>
                  <a:pt x="772070" y="820296"/>
                </a:cubicBezTo>
                <a:cubicBezTo>
                  <a:pt x="833120" y="817018"/>
                  <a:pt x="871984" y="794388"/>
                  <a:pt x="948872" y="772201"/>
                </a:cubicBezTo>
                <a:cubicBezTo>
                  <a:pt x="1011630" y="801590"/>
                  <a:pt x="1039188" y="762914"/>
                  <a:pt x="1127089" y="746926"/>
                </a:cubicBezTo>
                <a:cubicBezTo>
                  <a:pt x="1186739" y="737882"/>
                  <a:pt x="1185110" y="732158"/>
                  <a:pt x="1226314" y="722473"/>
                </a:cubicBezTo>
                <a:cubicBezTo>
                  <a:pt x="1234331" y="718091"/>
                  <a:pt x="1271693" y="717214"/>
                  <a:pt x="1278773" y="711503"/>
                </a:cubicBezTo>
                <a:lnTo>
                  <a:pt x="1317691" y="708529"/>
                </a:lnTo>
                <a:lnTo>
                  <a:pt x="1360404" y="675922"/>
                </a:lnTo>
                <a:lnTo>
                  <a:pt x="1412292" y="670793"/>
                </a:lnTo>
                <a:lnTo>
                  <a:pt x="1494753" y="644686"/>
                </a:lnTo>
                <a:cubicBezTo>
                  <a:pt x="1542884" y="655944"/>
                  <a:pt x="1556151" y="606226"/>
                  <a:pt x="1616217" y="622107"/>
                </a:cubicBezTo>
                <a:cubicBezTo>
                  <a:pt x="1637755" y="624837"/>
                  <a:pt x="1701030" y="614257"/>
                  <a:pt x="1710928" y="600666"/>
                </a:cubicBezTo>
                <a:cubicBezTo>
                  <a:pt x="1723693" y="596072"/>
                  <a:pt x="1739861" y="597834"/>
                  <a:pt x="1743718" y="584327"/>
                </a:cubicBezTo>
                <a:cubicBezTo>
                  <a:pt x="1770860" y="572571"/>
                  <a:pt x="1832996" y="545585"/>
                  <a:pt x="1873778" y="530130"/>
                </a:cubicBezTo>
                <a:cubicBezTo>
                  <a:pt x="1902425" y="541995"/>
                  <a:pt x="1929013" y="504913"/>
                  <a:pt x="1988411" y="491599"/>
                </a:cubicBezTo>
                <a:cubicBezTo>
                  <a:pt x="2020077" y="505546"/>
                  <a:pt x="2028363" y="482381"/>
                  <a:pt x="2085507" y="498527"/>
                </a:cubicBezTo>
                <a:cubicBezTo>
                  <a:pt x="2086719" y="495769"/>
                  <a:pt x="2088490" y="493104"/>
                  <a:pt x="2090767" y="490616"/>
                </a:cubicBezTo>
                <a:cubicBezTo>
                  <a:pt x="2103992" y="476161"/>
                  <a:pt x="2131025" y="470659"/>
                  <a:pt x="2151143" y="478332"/>
                </a:cubicBezTo>
                <a:cubicBezTo>
                  <a:pt x="2240088" y="497642"/>
                  <a:pt x="2310118" y="483043"/>
                  <a:pt x="2378710" y="477570"/>
                </a:cubicBezTo>
                <a:cubicBezTo>
                  <a:pt x="2454975" y="467585"/>
                  <a:pt x="2391576" y="437831"/>
                  <a:pt x="2496256" y="452396"/>
                </a:cubicBezTo>
                <a:cubicBezTo>
                  <a:pt x="2501503" y="436899"/>
                  <a:pt x="2513119" y="433980"/>
                  <a:pt x="2535387" y="436645"/>
                </a:cubicBezTo>
                <a:cubicBezTo>
                  <a:pt x="2572084" y="430778"/>
                  <a:pt x="2557124" y="397207"/>
                  <a:pt x="2601109" y="410678"/>
                </a:cubicBezTo>
                <a:cubicBezTo>
                  <a:pt x="2588000" y="393616"/>
                  <a:pt x="2667428" y="390302"/>
                  <a:pt x="2643855" y="374482"/>
                </a:cubicBezTo>
                <a:cubicBezTo>
                  <a:pt x="2648277" y="369169"/>
                  <a:pt x="2645486" y="367874"/>
                  <a:pt x="2657726" y="365841"/>
                </a:cubicBezTo>
                <a:cubicBezTo>
                  <a:pt x="2669966" y="363808"/>
                  <a:pt x="2707566" y="363569"/>
                  <a:pt x="2717296" y="362282"/>
                </a:cubicBezTo>
                <a:lnTo>
                  <a:pt x="2777227" y="368972"/>
                </a:lnTo>
                <a:lnTo>
                  <a:pt x="2824768" y="361652"/>
                </a:lnTo>
                <a:lnTo>
                  <a:pt x="2885545" y="372818"/>
                </a:lnTo>
                <a:cubicBezTo>
                  <a:pt x="2905895" y="352581"/>
                  <a:pt x="2948591" y="377825"/>
                  <a:pt x="3009558" y="370573"/>
                </a:cubicBezTo>
                <a:cubicBezTo>
                  <a:pt x="3031640" y="347442"/>
                  <a:pt x="3050695" y="365935"/>
                  <a:pt x="3095010" y="332454"/>
                </a:cubicBezTo>
                <a:cubicBezTo>
                  <a:pt x="3097485" y="334582"/>
                  <a:pt x="3132289" y="321835"/>
                  <a:pt x="3148998" y="315286"/>
                </a:cubicBezTo>
                <a:cubicBezTo>
                  <a:pt x="3165707" y="308737"/>
                  <a:pt x="3180646" y="306766"/>
                  <a:pt x="3195264" y="293158"/>
                </a:cubicBezTo>
                <a:cubicBezTo>
                  <a:pt x="3267122" y="246372"/>
                  <a:pt x="3308286" y="273118"/>
                  <a:pt x="3373785" y="255680"/>
                </a:cubicBezTo>
                <a:cubicBezTo>
                  <a:pt x="3448540" y="239861"/>
                  <a:pt x="3405238" y="287846"/>
                  <a:pt x="3493851" y="240255"/>
                </a:cubicBezTo>
                <a:cubicBezTo>
                  <a:pt x="3506326" y="252723"/>
                  <a:pt x="3518405" y="251593"/>
                  <a:pt x="3537470" y="241867"/>
                </a:cubicBezTo>
                <a:cubicBezTo>
                  <a:pt x="3573967" y="235226"/>
                  <a:pt x="3576893" y="270855"/>
                  <a:pt x="3610489" y="244128"/>
                </a:cubicBezTo>
                <a:cubicBezTo>
                  <a:pt x="3606935" y="264036"/>
                  <a:pt x="3681284" y="241075"/>
                  <a:pt x="3667539" y="263271"/>
                </a:cubicBezTo>
                <a:cubicBezTo>
                  <a:pt x="3694251" y="276940"/>
                  <a:pt x="3701441" y="246803"/>
                  <a:pt x="3727614" y="258245"/>
                </a:cubicBezTo>
                <a:cubicBezTo>
                  <a:pt x="3754952" y="257751"/>
                  <a:pt x="3708960" y="240314"/>
                  <a:pt x="3738369" y="234506"/>
                </a:cubicBezTo>
                <a:cubicBezTo>
                  <a:pt x="3774580" y="230879"/>
                  <a:pt x="3768868" y="196201"/>
                  <a:pt x="3803670" y="236457"/>
                </a:cubicBezTo>
                <a:cubicBezTo>
                  <a:pt x="3839567" y="220301"/>
                  <a:pt x="3850064" y="239151"/>
                  <a:pt x="3903080" y="241890"/>
                </a:cubicBezTo>
                <a:cubicBezTo>
                  <a:pt x="3954941" y="242175"/>
                  <a:pt x="4053514" y="238154"/>
                  <a:pt x="4114838" y="238165"/>
                </a:cubicBezTo>
                <a:cubicBezTo>
                  <a:pt x="4173784" y="217210"/>
                  <a:pt x="4209756" y="243378"/>
                  <a:pt x="4271023" y="241959"/>
                </a:cubicBezTo>
                <a:cubicBezTo>
                  <a:pt x="4326191" y="205535"/>
                  <a:pt x="4316856" y="279258"/>
                  <a:pt x="4367397" y="271442"/>
                </a:cubicBezTo>
                <a:cubicBezTo>
                  <a:pt x="4420874" y="271391"/>
                  <a:pt x="4369000" y="295343"/>
                  <a:pt x="4495366" y="271618"/>
                </a:cubicBezTo>
                <a:cubicBezTo>
                  <a:pt x="4501905" y="266287"/>
                  <a:pt x="4518077" y="269240"/>
                  <a:pt x="4517347" y="275639"/>
                </a:cubicBezTo>
                <a:cubicBezTo>
                  <a:pt x="4525170" y="272832"/>
                  <a:pt x="4542809" y="258800"/>
                  <a:pt x="4546116" y="268568"/>
                </a:cubicBezTo>
                <a:cubicBezTo>
                  <a:pt x="4586961" y="265354"/>
                  <a:pt x="4626617" y="255160"/>
                  <a:pt x="4661259" y="238966"/>
                </a:cubicBezTo>
                <a:cubicBezTo>
                  <a:pt x="4741966" y="247639"/>
                  <a:pt x="4693066" y="205693"/>
                  <a:pt x="4750403" y="204364"/>
                </a:cubicBezTo>
                <a:cubicBezTo>
                  <a:pt x="4798501" y="219113"/>
                  <a:pt x="4813319" y="201253"/>
                  <a:pt x="4867614" y="208668"/>
                </a:cubicBezTo>
                <a:cubicBezTo>
                  <a:pt x="4881621" y="174373"/>
                  <a:pt x="4917566" y="206761"/>
                  <a:pt x="4937036" y="195446"/>
                </a:cubicBezTo>
                <a:cubicBezTo>
                  <a:pt x="4974214" y="229763"/>
                  <a:pt x="5033435" y="175163"/>
                  <a:pt x="5067740" y="172293"/>
                </a:cubicBezTo>
                <a:cubicBezTo>
                  <a:pt x="5126160" y="173265"/>
                  <a:pt x="5172786" y="183138"/>
                  <a:pt x="5200247" y="142695"/>
                </a:cubicBezTo>
                <a:cubicBezTo>
                  <a:pt x="5240970" y="141002"/>
                  <a:pt x="5240507" y="134755"/>
                  <a:pt x="5276878" y="125833"/>
                </a:cubicBezTo>
                <a:cubicBezTo>
                  <a:pt x="5316470" y="106736"/>
                  <a:pt x="5327221" y="110178"/>
                  <a:pt x="5373216" y="111851"/>
                </a:cubicBezTo>
                <a:cubicBezTo>
                  <a:pt x="5382801" y="84741"/>
                  <a:pt x="5419294" y="93078"/>
                  <a:pt x="5482354" y="69470"/>
                </a:cubicBezTo>
                <a:cubicBezTo>
                  <a:pt x="5507119" y="85574"/>
                  <a:pt x="5545363" y="52240"/>
                  <a:pt x="5583280" y="49787"/>
                </a:cubicBezTo>
                <a:cubicBezTo>
                  <a:pt x="5589344" y="36484"/>
                  <a:pt x="5598103" y="36349"/>
                  <a:pt x="5613766" y="41855"/>
                </a:cubicBezTo>
                <a:cubicBezTo>
                  <a:pt x="5636621" y="41086"/>
                  <a:pt x="5660728" y="35034"/>
                  <a:pt x="5684952" y="26088"/>
                </a:cubicBezTo>
                <a:lnTo>
                  <a:pt x="5741575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123CD-CD56-0A88-72F7-0C9AB090C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7" y="2549718"/>
            <a:ext cx="5915197" cy="3697762"/>
          </a:xfrm>
        </p:spPr>
        <p:txBody>
          <a:bodyPr>
            <a:normAutofit fontScale="85000" lnSpcReduction="10000"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Guest experience- 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Multilingualism is necessary to improve the experience of the guests within the hotel, to satisfy their inquiries.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Relationship development- 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effectively communicating with the guests it will provide the hotel a leading advantage to develop strong relationships with the guests and avoid misunderstanding.</a:t>
            </a:r>
          </a:p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b="1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reach- 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by focusing on multilingualism, it will be possible for the employees of Diversity Hotel &amp; Spa London to cater guests from different regions and help the business to reach the international market. </a:t>
            </a:r>
          </a:p>
          <a:p>
            <a:endParaRPr lang="en-US" sz="2000" dirty="0"/>
          </a:p>
        </p:txBody>
      </p:sp>
      <p:sp>
        <p:nvSpPr>
          <p:cNvPr id="2061" name="Freeform: Shape 2060">
            <a:extLst>
              <a:ext uri="{FF2B5EF4-FFF2-40B4-BE49-F238E27FC236}">
                <a16:creationId xmlns:a16="http://schemas.microsoft.com/office/drawing/2014/main" id="{6BFFEA99-E831-4C3B-8D16-0EA4AB33FF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95584" y="610517"/>
            <a:ext cx="4010943" cy="5636963"/>
          </a:xfrm>
          <a:custGeom>
            <a:avLst/>
            <a:gdLst>
              <a:gd name="connsiteX0" fmla="*/ 0 w 2400300"/>
              <a:gd name="connsiteY0" fmla="*/ 0 h 2400300"/>
              <a:gd name="connsiteX1" fmla="*/ 2400300 w 2400300"/>
              <a:gd name="connsiteY1" fmla="*/ 0 h 2400300"/>
              <a:gd name="connsiteX2" fmla="*/ 2400300 w 2400300"/>
              <a:gd name="connsiteY2" fmla="*/ 2400300 h 2400300"/>
              <a:gd name="connsiteX3" fmla="*/ 0 w 2400300"/>
              <a:gd name="connsiteY3" fmla="*/ 2400300 h 2400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400300" h="2400300">
                <a:moveTo>
                  <a:pt x="0" y="0"/>
                </a:moveTo>
                <a:lnTo>
                  <a:pt x="2400300" y="0"/>
                </a:lnTo>
                <a:lnTo>
                  <a:pt x="2400300" y="2400300"/>
                </a:lnTo>
                <a:lnTo>
                  <a:pt x="0" y="240030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ffectLst>
            <a:outerShdw blurRad="38100" dist="12700" dir="3000000" algn="tl" rotWithShape="0">
              <a:prstClr val="black">
                <a:alpha val="27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A1640D82-CD40-8010-F8A8-40176E3B8C1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072"/>
          <a:stretch/>
        </p:blipFill>
        <p:spPr bwMode="auto">
          <a:xfrm>
            <a:off x="7761092" y="2661633"/>
            <a:ext cx="3684567" cy="1531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8B37913-FB17-13C4-A8FA-66BF882FD828}"/>
              </a:ext>
            </a:extLst>
          </p:cNvPr>
          <p:cNvSpPr txBox="1"/>
          <p:nvPr/>
        </p:nvSpPr>
        <p:spPr>
          <a:xfrm>
            <a:off x="9323695" y="-57143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30" name="Video 29">
            <a:hlinkClick r:id="" action="ppaction://media"/>
            <a:extLst>
              <a:ext uri="{FF2B5EF4-FFF2-40B4-BE49-F238E27FC236}">
                <a16:creationId xmlns:a16="http://schemas.microsoft.com/office/drawing/2014/main" id="{3356EB11-7B36-ADEA-69A1-7BA18A8C8107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02179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1065"/>
    </mc:Choice>
    <mc:Fallback>
      <p:transition spd="slow" advTm="51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0" fill="hold" display="0">
                  <p:stCondLst>
                    <p:cond delay="indefinite"/>
                  </p:stCondLst>
                </p:cTn>
                <p:tgtEl>
                  <p:spTgt spid="30"/>
                </p:tgtEl>
              </p:cMediaNode>
            </p:video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5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E84495-7158-6C6C-CE86-FA78E54F34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6594" y="365125"/>
            <a:ext cx="5377204" cy="1807305"/>
          </a:xfrm>
        </p:spPr>
        <p:txBody>
          <a:bodyPr>
            <a:normAutofit/>
          </a:bodyPr>
          <a:lstStyle/>
          <a:p>
            <a:r>
              <a:rPr lang="en-US" dirty="0"/>
              <a:t>The </a:t>
            </a:r>
            <a:r>
              <a:rPr lang="en-US" b="1" dirty="0"/>
              <a:t>LANGUAGE</a:t>
            </a:r>
          </a:p>
        </p:txBody>
      </p:sp>
      <p:pic>
        <p:nvPicPr>
          <p:cNvPr id="5" name="Picture 4" descr="Miniature houses">
            <a:extLst>
              <a:ext uri="{FF2B5EF4-FFF2-40B4-BE49-F238E27FC236}">
                <a16:creationId xmlns:a16="http://schemas.microsoft.com/office/drawing/2014/main" id="{A0D6213B-7CF6-E1AA-3DB5-06654681747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0354" r="20336"/>
          <a:stretch/>
        </p:blipFill>
        <p:spPr>
          <a:xfrm>
            <a:off x="21" y="10"/>
            <a:ext cx="5486380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1F59EB-DF7E-A29A-0951-634FF2711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7418" y="2333297"/>
            <a:ext cx="5486380" cy="3843666"/>
          </a:xfrm>
        </p:spPr>
        <p:txBody>
          <a:bodyPr>
            <a:normAutofit/>
          </a:bodyPr>
          <a:lstStyle/>
          <a:p>
            <a:pPr marL="0" indent="0">
              <a:spcBef>
                <a:spcPts val="1200"/>
              </a:spcBef>
              <a:spcAft>
                <a:spcPts val="1200"/>
              </a:spcAft>
              <a:buNone/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Selected language: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Italian (Because it is a European country and there are many guests who arrive from </a:t>
            </a:r>
            <a:r>
              <a:rPr lang="en-US" sz="1300" dirty="0">
                <a:latin typeface="Arial" panose="020B0604020202020204" pitchFamily="34" charset="0"/>
              </a:rPr>
              <a:t>Italy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at Diversity Hotel &amp; Spa London)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Regions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: </a:t>
            </a:r>
            <a:r>
              <a:rPr lang="en-US" sz="1300" dirty="0">
                <a:latin typeface="Arial" panose="020B0604020202020204" pitchFamily="34" charset="0"/>
              </a:rPr>
              <a:t>Italian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is the national language of Italy, and it is also spoken in San Marino and it is the primary language of Vatican </a:t>
            </a:r>
            <a:r>
              <a:rPr lang="en-US" sz="1300" dirty="0">
                <a:latin typeface="Arial" panose="020B0604020202020204" pitchFamily="34" charset="0"/>
              </a:rPr>
              <a:t>c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ity.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Nature of the language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: </a:t>
            </a:r>
            <a:r>
              <a:rPr lang="en-US" sz="1300" dirty="0">
                <a:latin typeface="Arial" panose="020B0604020202020204" pitchFamily="34" charset="0"/>
              </a:rPr>
              <a:t>Italian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 as a language can be quite hard for people, but if they can catch the pronunciation pattern and different gendered nouns, then it will become easier (Kennedy and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Trofimovich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, 2014).</a:t>
            </a: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1" i="0" u="none" strike="noStrike" dirty="0">
                <a:effectLst/>
                <a:latin typeface="Arial" panose="020B0604020202020204" pitchFamily="34" charset="0"/>
              </a:rPr>
              <a:t>Politeness in business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: At Diversity Hotel &amp; Spa London, the employees, out of politeness, address </a:t>
            </a:r>
            <a:r>
              <a:rPr lang="en-US" sz="1300" dirty="0">
                <a:latin typeface="Arial" panose="020B0604020202020204" pitchFamily="34" charset="0"/>
              </a:rPr>
              <a:t>Italian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 speaking guests as ‘</a:t>
            </a:r>
            <a:r>
              <a:rPr lang="en-US" sz="1300" dirty="0">
                <a:latin typeface="Arial" panose="020B0604020202020204" pitchFamily="34" charset="0"/>
              </a:rPr>
              <a:t>Signora’.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The employees also know that ‘Per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Favore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’ means please and ‘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Grazie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’ means thank you.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9084EDB-770A-0C00-440B-3C9283B95F63}"/>
              </a:ext>
            </a:extLst>
          </p:cNvPr>
          <p:cNvSpPr txBox="1"/>
          <p:nvPr/>
        </p:nvSpPr>
        <p:spPr>
          <a:xfrm>
            <a:off x="9331461" y="1959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28" name="Video 27">
            <a:hlinkClick r:id="" action="ppaction://media"/>
            <a:extLst>
              <a:ext uri="{FF2B5EF4-FFF2-40B4-BE49-F238E27FC236}">
                <a16:creationId xmlns:a16="http://schemas.microsoft.com/office/drawing/2014/main" id="{162EC519-FC6A-0F6E-50FB-12D2A5976470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21048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4065"/>
    </mc:Choice>
    <mc:Fallback>
      <p:transition spd="slow" advTm="640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86" fill="hold" display="0">
                  <p:stCondLst>
                    <p:cond delay="indefinite"/>
                  </p:stCondLst>
                </p:cTn>
                <p:tgtEl>
                  <p:spTgt spid="28"/>
                </p:tgtEl>
              </p:cMediaNode>
            </p:video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91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rking space background">
            <a:extLst>
              <a:ext uri="{FF2B5EF4-FFF2-40B4-BE49-F238E27FC236}">
                <a16:creationId xmlns:a16="http://schemas.microsoft.com/office/drawing/2014/main" id="{7EB3F8B5-81BF-8572-C754-E1237E769BE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7342" r="-2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4DED63-0D1B-A8E7-02FF-BA2672DFD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US" sz="3400" dirty="0"/>
              <a:t>Navigating language within the hotel industry to increase the </a:t>
            </a:r>
            <a:r>
              <a:rPr lang="en-US" sz="3400" b="1" dirty="0"/>
              <a:t>Language Awareness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2920C8-91EE-10C8-20A0-82BEFB9B9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US" sz="1600" dirty="0"/>
              <a:t>Learning some of the basic phrases like ‘Buona </a:t>
            </a:r>
            <a:r>
              <a:rPr lang="en-US" sz="1600" dirty="0" err="1"/>
              <a:t>Giornata</a:t>
            </a:r>
            <a:r>
              <a:rPr lang="en-US" sz="1600" dirty="0"/>
              <a:t>’ for Italian speaking guests can be very effective.</a:t>
            </a:r>
          </a:p>
          <a:p>
            <a:r>
              <a:rPr lang="en-US" sz="1600" dirty="0"/>
              <a:t>One of the most important tasks for the employees is to never pretend to be fluent in another language in front of guests if they are not proficient (</a:t>
            </a:r>
            <a:r>
              <a:rPr lang="en-US" sz="1600" dirty="0" err="1"/>
              <a:t>Svalberg</a:t>
            </a:r>
            <a:r>
              <a:rPr lang="en-US" sz="1600" dirty="0"/>
              <a:t>, 2007).</a:t>
            </a:r>
          </a:p>
          <a:p>
            <a:r>
              <a:rPr lang="en-US" sz="1600" dirty="0"/>
              <a:t>Using a translation app like Google Translator can be very helpful for employees in the modern industry to quickly communicate with guests who are not fluent in English.</a:t>
            </a:r>
          </a:p>
          <a:p>
            <a:r>
              <a:rPr lang="en-US" sz="1600" dirty="0"/>
              <a:t>However, businesses should encourage human interaction instead of making employees dependent on technology to make real life connections with guests. </a:t>
            </a:r>
          </a:p>
          <a:p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F210AD5-25AA-8898-5B59-A4E585634252}"/>
              </a:ext>
            </a:extLst>
          </p:cNvPr>
          <p:cNvSpPr txBox="1"/>
          <p:nvPr/>
        </p:nvSpPr>
        <p:spPr>
          <a:xfrm>
            <a:off x="9364131" y="30877"/>
            <a:ext cx="62674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23" name="Video 22">
            <a:hlinkClick r:id="" action="ppaction://media"/>
            <a:extLst>
              <a:ext uri="{FF2B5EF4-FFF2-40B4-BE49-F238E27FC236}">
                <a16:creationId xmlns:a16="http://schemas.microsoft.com/office/drawing/2014/main" id="{9CBC7493-BEC6-173C-72DE-B3F587B3626A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109697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34"/>
    </mc:Choice>
    <mc:Fallback>
      <p:transition spd="slow" advTm="4003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mph" presetSubtype="0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Abs val="25"/>
                                  </p:iterate>
                                  <p:childTnLst>
                                    <p:set>
                                      <p:cBhvr override="childStyle">
                                        <p:cTn id="18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o>
                                        <p:strVal val="bol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3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4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" dur="250" autoRev="1" fill="remove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9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0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1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" dur="250" autoRev="1" fill="remove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6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7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8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" dur="250" autoRev="1" fill="remove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3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4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5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" dur="250" autoRev="1" fill="remove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47" fill="hold" display="0">
                  <p:stCondLst>
                    <p:cond delay="indefinite"/>
                  </p:stCondLst>
                </p:cTn>
                <p:tgtEl>
                  <p:spTgt spid="23"/>
                </p:tgtEl>
              </p:cMediaNode>
            </p:video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52" dur="1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009D6D5-DAC2-4A8B-A17A-E206B901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8D7F7C-813D-B51B-4EB7-7362DA5C3D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/>
              <a:t>Language Awareness in Action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C95B5-47A8-EE28-CFDD-D492D839F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rtl="0"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Guest check in - Instead of offering welcome drinks only, greeting the guests with Italian phrases like ‘Benvenuto or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Benvenuta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’ will help Diversity Hotel &amp; Spa London make a strong first impression</a:t>
            </a:r>
            <a:endParaRPr lang="en-US" sz="1300" b="0" dirty="0">
              <a:effectLst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Guest room service - To take orders for room service from guests, Diversity Hotel &amp; Spa London employees should use small </a:t>
            </a:r>
            <a:r>
              <a:rPr lang="en-US" sz="1300" dirty="0">
                <a:latin typeface="Arial" panose="020B0604020202020204" pitchFamily="34" charset="0"/>
              </a:rPr>
              <a:t>Italian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phrases for confirmation.</a:t>
            </a:r>
            <a:endParaRPr lang="en-US" sz="1300" b="0" dirty="0">
              <a:effectLst/>
            </a:endParaRPr>
          </a:p>
          <a:p>
            <a:pPr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Concierge service - In order to provide recommendations, making conversations in </a:t>
            </a:r>
            <a:r>
              <a:rPr lang="en-US" sz="1300" dirty="0">
                <a:latin typeface="Arial" panose="020B0604020202020204" pitchFamily="34" charset="0"/>
              </a:rPr>
              <a:t>Italian 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will increase the appeal of the hotel (Kane and </a:t>
            </a:r>
            <a:r>
              <a:rPr lang="en-US" sz="1300" b="0" i="0" u="none" strike="noStrike" dirty="0" err="1">
                <a:effectLst/>
                <a:latin typeface="Arial" panose="020B0604020202020204" pitchFamily="34" charset="0"/>
              </a:rPr>
              <a:t>Hiltabidel</a:t>
            </a: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, 2023).</a:t>
            </a:r>
            <a:endParaRPr lang="en-US" sz="1300" b="0" dirty="0">
              <a:effectLst/>
            </a:endParaRPr>
          </a:p>
          <a:p>
            <a:pPr rtl="0">
              <a:spcBef>
                <a:spcPts val="1200"/>
              </a:spcBef>
              <a:spcAft>
                <a:spcPts val="1200"/>
              </a:spcAft>
            </a:pPr>
            <a:r>
              <a:rPr lang="en-US" sz="1300" b="0" i="0" u="none" strike="noStrike" dirty="0">
                <a:effectLst/>
                <a:latin typeface="Arial" panose="020B0604020202020204" pitchFamily="34" charset="0"/>
              </a:rPr>
              <a:t>Feedback from guests - Diversity Hotel &amp; Spa London should allow guests to provide their feedback in their preferred language.</a:t>
            </a:r>
            <a:endParaRPr lang="en-US" sz="1300" b="0" dirty="0">
              <a:effectLst/>
            </a:endParaRPr>
          </a:p>
        </p:txBody>
      </p:sp>
      <p:pic>
        <p:nvPicPr>
          <p:cNvPr id="5" name="Picture 4" descr="Hotel bell">
            <a:extLst>
              <a:ext uri="{FF2B5EF4-FFF2-40B4-BE49-F238E27FC236}">
                <a16:creationId xmlns:a16="http://schemas.microsoft.com/office/drawing/2014/main" id="{20B6A266-B9B9-D681-BFCB-95B4760C8A5E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1964" r="-1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C1EBD6C7-6C58-E0CA-4E16-084C0D68F055}"/>
              </a:ext>
            </a:extLst>
          </p:cNvPr>
          <p:cNvSpPr txBox="1"/>
          <p:nvPr/>
        </p:nvSpPr>
        <p:spPr>
          <a:xfrm>
            <a:off x="9144000" y="-4207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19" name="Video 18">
            <a:hlinkClick r:id="" action="ppaction://media"/>
            <a:extLst>
              <a:ext uri="{FF2B5EF4-FFF2-40B4-BE49-F238E27FC236}">
                <a16:creationId xmlns:a16="http://schemas.microsoft.com/office/drawing/2014/main" id="{72232EBF-160B-F450-FC85-9D7BFB19ECD3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6717805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7522"/>
    </mc:Choice>
    <mc:Fallback>
      <p:transition spd="slow" advTm="475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8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5" fill="hold" display="0">
                  <p:stCondLst>
                    <p:cond delay="indefinite"/>
                  </p:stCondLst>
                </p:cTn>
                <p:tgtEl>
                  <p:spTgt spid="19"/>
                </p:tgtEl>
              </p:cMediaNode>
            </p:video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40" dur="1" fill="hold"/>
                                        <p:tgtEl>
                                          <p:spTgt spid="1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D8AECF-6798-CCAF-DB53-71CF2C799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54296" y="329184"/>
            <a:ext cx="6894576" cy="1783080"/>
          </a:xfrm>
        </p:spPr>
        <p:txBody>
          <a:bodyPr anchor="b">
            <a:normAutofit/>
          </a:bodyPr>
          <a:lstStyle/>
          <a:p>
            <a:r>
              <a:rPr lang="en-US" sz="4200" dirty="0"/>
              <a:t>Multilingualism for success at Diversity Hotel &amp; Spa London</a:t>
            </a:r>
          </a:p>
        </p:txBody>
      </p:sp>
      <p:pic>
        <p:nvPicPr>
          <p:cNvPr id="5" name="Picture 4" descr="Buildings and reflections">
            <a:extLst>
              <a:ext uri="{FF2B5EF4-FFF2-40B4-BE49-F238E27FC236}">
                <a16:creationId xmlns:a16="http://schemas.microsoft.com/office/drawing/2014/main" id="{18BE0168-A10B-3437-F28C-2ADAB803BC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2207" r="28349" b="-2"/>
          <a:stretch/>
        </p:blipFill>
        <p:spPr>
          <a:xfrm>
            <a:off x="20" y="1"/>
            <a:ext cx="4052522" cy="6858000"/>
          </a:xfrm>
          <a:custGeom>
            <a:avLst/>
            <a:gdLst/>
            <a:ahLst/>
            <a:cxnLst/>
            <a:rect l="l" t="t" r="r" b="b"/>
            <a:pathLst>
              <a:path w="4052542" h="6858000">
                <a:moveTo>
                  <a:pt x="0" y="0"/>
                </a:moveTo>
                <a:lnTo>
                  <a:pt x="4020923" y="0"/>
                </a:lnTo>
                <a:lnTo>
                  <a:pt x="4022656" y="14697"/>
                </a:lnTo>
                <a:cubicBezTo>
                  <a:pt x="4037606" y="98462"/>
                  <a:pt x="4035072" y="183369"/>
                  <a:pt x="4039126" y="267642"/>
                </a:cubicBezTo>
                <a:cubicBezTo>
                  <a:pt x="4043941" y="370699"/>
                  <a:pt x="4037860" y="474136"/>
                  <a:pt x="4035579" y="577446"/>
                </a:cubicBezTo>
                <a:cubicBezTo>
                  <a:pt x="4033805" y="665399"/>
                  <a:pt x="4025063" y="753226"/>
                  <a:pt x="4027724" y="841306"/>
                </a:cubicBezTo>
                <a:cubicBezTo>
                  <a:pt x="4027914" y="844352"/>
                  <a:pt x="4027914" y="847398"/>
                  <a:pt x="4027724" y="850444"/>
                </a:cubicBezTo>
                <a:cubicBezTo>
                  <a:pt x="4019615" y="947281"/>
                  <a:pt x="4019615" y="1044626"/>
                  <a:pt x="4027724" y="1141464"/>
                </a:cubicBezTo>
                <a:cubicBezTo>
                  <a:pt x="4030296" y="1181772"/>
                  <a:pt x="4029574" y="1222221"/>
                  <a:pt x="4025570" y="1262415"/>
                </a:cubicBezTo>
                <a:cubicBezTo>
                  <a:pt x="4021769" y="1313563"/>
                  <a:pt x="4009606" y="1365472"/>
                  <a:pt x="4018348" y="1416238"/>
                </a:cubicBezTo>
                <a:cubicBezTo>
                  <a:pt x="4024037" y="1458058"/>
                  <a:pt x="4027166" y="1500194"/>
                  <a:pt x="4027724" y="1542394"/>
                </a:cubicBezTo>
                <a:cubicBezTo>
                  <a:pt x="4032158" y="1636820"/>
                  <a:pt x="4027977" y="1731753"/>
                  <a:pt x="4026330" y="1826433"/>
                </a:cubicBezTo>
                <a:cubicBezTo>
                  <a:pt x="4024556" y="1936724"/>
                  <a:pt x="4027344" y="2047015"/>
                  <a:pt x="4018475" y="2157432"/>
                </a:cubicBezTo>
                <a:cubicBezTo>
                  <a:pt x="4013597" y="2246629"/>
                  <a:pt x="4013597" y="2336029"/>
                  <a:pt x="4018475" y="2425226"/>
                </a:cubicBezTo>
                <a:cubicBezTo>
                  <a:pt x="4020882" y="2506961"/>
                  <a:pt x="4033172" y="2587934"/>
                  <a:pt x="4031145" y="2670557"/>
                </a:cubicBezTo>
                <a:cubicBezTo>
                  <a:pt x="4028737" y="2766886"/>
                  <a:pt x="4017335" y="2862962"/>
                  <a:pt x="4020882" y="2959546"/>
                </a:cubicBezTo>
                <a:cubicBezTo>
                  <a:pt x="4022529" y="3005617"/>
                  <a:pt x="4022656" y="3051688"/>
                  <a:pt x="4023543" y="3097758"/>
                </a:cubicBezTo>
                <a:cubicBezTo>
                  <a:pt x="4024683" y="3153221"/>
                  <a:pt x="4034692" y="3208556"/>
                  <a:pt x="4029117" y="3263892"/>
                </a:cubicBezTo>
                <a:cubicBezTo>
                  <a:pt x="4019869" y="3356161"/>
                  <a:pt x="3995923" y="3446906"/>
                  <a:pt x="4010873" y="3541459"/>
                </a:cubicBezTo>
                <a:cubicBezTo>
                  <a:pt x="4019108" y="3593495"/>
                  <a:pt x="4028357" y="3645658"/>
                  <a:pt x="4033172" y="3698201"/>
                </a:cubicBezTo>
                <a:cubicBezTo>
                  <a:pt x="4037353" y="3745160"/>
                  <a:pt x="4047868" y="3792881"/>
                  <a:pt x="4039886" y="3839586"/>
                </a:cubicBezTo>
                <a:cubicBezTo>
                  <a:pt x="4033045" y="3879565"/>
                  <a:pt x="4036592" y="3919544"/>
                  <a:pt x="4031271" y="3959523"/>
                </a:cubicBezTo>
                <a:cubicBezTo>
                  <a:pt x="4024303" y="4011939"/>
                  <a:pt x="4020629" y="4065244"/>
                  <a:pt x="4015308" y="4118042"/>
                </a:cubicBezTo>
                <a:cubicBezTo>
                  <a:pt x="4010620" y="4165889"/>
                  <a:pt x="4006946" y="4213610"/>
                  <a:pt x="4019615" y="4258539"/>
                </a:cubicBezTo>
                <a:cubicBezTo>
                  <a:pt x="4050656" y="4371622"/>
                  <a:pt x="4033679" y="4484070"/>
                  <a:pt x="4022023" y="4596391"/>
                </a:cubicBezTo>
                <a:cubicBezTo>
                  <a:pt x="4016321" y="4650965"/>
                  <a:pt x="4007959" y="4708712"/>
                  <a:pt x="4020629" y="4758718"/>
                </a:cubicBezTo>
                <a:cubicBezTo>
                  <a:pt x="4043941" y="4847432"/>
                  <a:pt x="4025697" y="4931705"/>
                  <a:pt x="4015561" y="5016866"/>
                </a:cubicBezTo>
                <a:cubicBezTo>
                  <a:pt x="4003335" y="5100174"/>
                  <a:pt x="4005096" y="5184929"/>
                  <a:pt x="4020756" y="5267654"/>
                </a:cubicBezTo>
                <a:cubicBezTo>
                  <a:pt x="4033172" y="5326035"/>
                  <a:pt x="4033172" y="5385432"/>
                  <a:pt x="4034692" y="5444194"/>
                </a:cubicBezTo>
                <a:cubicBezTo>
                  <a:pt x="4035579" y="5481001"/>
                  <a:pt x="4022023" y="5518441"/>
                  <a:pt x="4013027" y="5555120"/>
                </a:cubicBezTo>
                <a:cubicBezTo>
                  <a:pt x="3996937" y="5621371"/>
                  <a:pt x="3991109" y="5688636"/>
                  <a:pt x="4013027" y="5753237"/>
                </a:cubicBezTo>
                <a:cubicBezTo>
                  <a:pt x="4043561" y="5842713"/>
                  <a:pt x="4061045" y="5932189"/>
                  <a:pt x="4048375" y="6026870"/>
                </a:cubicBezTo>
                <a:cubicBezTo>
                  <a:pt x="4041027" y="6085251"/>
                  <a:pt x="4039380" y="6144902"/>
                  <a:pt x="4028357" y="6202522"/>
                </a:cubicBezTo>
                <a:cubicBezTo>
                  <a:pt x="4010240" y="6298091"/>
                  <a:pt x="4016701" y="6393024"/>
                  <a:pt x="4031145" y="6487196"/>
                </a:cubicBezTo>
                <a:cubicBezTo>
                  <a:pt x="4041293" y="6565885"/>
                  <a:pt x="4042395" y="6645474"/>
                  <a:pt x="4034439" y="6724403"/>
                </a:cubicBezTo>
                <a:lnTo>
                  <a:pt x="4025206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54296" y="2395728"/>
            <a:ext cx="4243589" cy="18288"/>
          </a:xfrm>
          <a:custGeom>
            <a:avLst/>
            <a:gdLst>
              <a:gd name="connsiteX0" fmla="*/ 0 w 4243589"/>
              <a:gd name="connsiteY0" fmla="*/ 0 h 18288"/>
              <a:gd name="connsiteX1" fmla="*/ 478919 w 4243589"/>
              <a:gd name="connsiteY1" fmla="*/ 0 h 18288"/>
              <a:gd name="connsiteX2" fmla="*/ 957839 w 4243589"/>
              <a:gd name="connsiteY2" fmla="*/ 0 h 18288"/>
              <a:gd name="connsiteX3" fmla="*/ 1521630 w 4243589"/>
              <a:gd name="connsiteY3" fmla="*/ 0 h 18288"/>
              <a:gd name="connsiteX4" fmla="*/ 2212729 w 4243589"/>
              <a:gd name="connsiteY4" fmla="*/ 0 h 18288"/>
              <a:gd name="connsiteX5" fmla="*/ 2734084 w 4243589"/>
              <a:gd name="connsiteY5" fmla="*/ 0 h 18288"/>
              <a:gd name="connsiteX6" fmla="*/ 3255439 w 4243589"/>
              <a:gd name="connsiteY6" fmla="*/ 0 h 18288"/>
              <a:gd name="connsiteX7" fmla="*/ 4243589 w 4243589"/>
              <a:gd name="connsiteY7" fmla="*/ 0 h 18288"/>
              <a:gd name="connsiteX8" fmla="*/ 4243589 w 4243589"/>
              <a:gd name="connsiteY8" fmla="*/ 18288 h 18288"/>
              <a:gd name="connsiteX9" fmla="*/ 3594926 w 4243589"/>
              <a:gd name="connsiteY9" fmla="*/ 18288 h 18288"/>
              <a:gd name="connsiteX10" fmla="*/ 3073571 w 4243589"/>
              <a:gd name="connsiteY10" fmla="*/ 18288 h 18288"/>
              <a:gd name="connsiteX11" fmla="*/ 2552216 w 4243589"/>
              <a:gd name="connsiteY11" fmla="*/ 18288 h 18288"/>
              <a:gd name="connsiteX12" fmla="*/ 1903553 w 4243589"/>
              <a:gd name="connsiteY12" fmla="*/ 18288 h 18288"/>
              <a:gd name="connsiteX13" fmla="*/ 1212454 w 4243589"/>
              <a:gd name="connsiteY13" fmla="*/ 18288 h 18288"/>
              <a:gd name="connsiteX14" fmla="*/ 733535 w 4243589"/>
              <a:gd name="connsiteY14" fmla="*/ 18288 h 18288"/>
              <a:gd name="connsiteX15" fmla="*/ 0 w 4243589"/>
              <a:gd name="connsiteY15" fmla="*/ 18288 h 18288"/>
              <a:gd name="connsiteX16" fmla="*/ 0 w 4243589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2DBFE-AA0B-F30A-03AC-4018332FD8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54296" y="2706624"/>
            <a:ext cx="6894576" cy="3483864"/>
          </a:xfrm>
        </p:spPr>
        <p:txBody>
          <a:bodyPr>
            <a:normAutofit lnSpcReduction="10000"/>
          </a:bodyPr>
          <a:lstStyle/>
          <a:p>
            <a:r>
              <a:rPr lang="en-US" sz="1900" dirty="0"/>
              <a:t>Employee empowerment: multilingualism will provide a sense of confidence among the employees of Diversity Hotel &amp; Spa London that will eventually help them create a better guest experience (</a:t>
            </a:r>
            <a:r>
              <a:rPr lang="en-US" sz="2000" dirty="0" err="1"/>
              <a:t>Angouri</a:t>
            </a:r>
            <a:r>
              <a:rPr lang="en-US" sz="2000" dirty="0"/>
              <a:t>, 2014)</a:t>
            </a:r>
            <a:r>
              <a:rPr lang="en-US" sz="1900" dirty="0"/>
              <a:t>.</a:t>
            </a:r>
          </a:p>
          <a:p>
            <a:r>
              <a:rPr lang="en-US" sz="1900" dirty="0"/>
              <a:t>Competitive advantage: by focusing on multilingualism, Diversity Hotel &amp; Spa London will be able to achieve diversity in a dynamic way that will help guests differentiate the hotel from competitors (</a:t>
            </a:r>
            <a:r>
              <a:rPr lang="en-US" sz="2000" dirty="0" err="1"/>
              <a:t>Chiras</a:t>
            </a:r>
            <a:r>
              <a:rPr lang="en-US" sz="2000" dirty="0"/>
              <a:t> and Galante, 2021)</a:t>
            </a:r>
            <a:r>
              <a:rPr lang="en-US" sz="1900" dirty="0"/>
              <a:t>.</a:t>
            </a:r>
          </a:p>
          <a:p>
            <a:r>
              <a:rPr lang="en-US" sz="1900" dirty="0"/>
              <a:t>Continuity: Diversity Hotel &amp; Spa London will continue to provide opportunities to the employees so that they can learn language and other cultural aspects to improve their productivity and performance. </a:t>
            </a:r>
          </a:p>
          <a:p>
            <a:endParaRPr lang="en-US" sz="19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8C86A7-0444-6D82-8D96-BB4BAB4CE250}"/>
              </a:ext>
            </a:extLst>
          </p:cNvPr>
          <p:cNvSpPr txBox="1"/>
          <p:nvPr/>
        </p:nvSpPr>
        <p:spPr>
          <a:xfrm>
            <a:off x="9283700" y="-178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15" name="Video 14">
            <a:hlinkClick r:id="" action="ppaction://media"/>
            <a:extLst>
              <a:ext uri="{FF2B5EF4-FFF2-40B4-BE49-F238E27FC236}">
                <a16:creationId xmlns:a16="http://schemas.microsoft.com/office/drawing/2014/main" id="{737A0338-796C-56D5-392F-42A40EEEBA01}"/>
              </a:ext>
            </a:extLst>
          </p:cNvPr>
          <p:cNvPicPr>
            <a:picLocks noChangeAspect="1"/>
          </p:cNvPicPr>
          <p:nvPr>
            <a:videoFile r:link="rId3"/>
            <p:extLst>
              <p:ext uri="{DAA4B4D4-6D71-4841-9C94-3DE7FCFB9230}">
                <p14:media xmlns:p14="http://schemas.microsoft.com/office/powerpoint/2010/main" r:embed="rId2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6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890360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754"/>
    </mc:Choice>
    <mc:Fallback>
      <p:transition spd="slow" advTm="46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 tmFilter="0, 0; .2, .5; .8, .5; 1, 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1" dur="250" autoRev="1" fill="hold"/>
                                        <p:tgtEl>
                                          <p:spTgt spid="5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34" fill="hold" display="0">
                  <p:stCondLst>
                    <p:cond delay="indefinite"/>
                  </p:stCondLst>
                </p:cTn>
                <p:tgtEl>
                  <p:spTgt spid="15"/>
                </p:tgtEl>
              </p:cMediaNode>
            </p:video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39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36B804-78F1-55EA-24CD-2A05FB53AA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6F91D6-8E43-6BD4-B95B-93A1D005A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/>
              <a:t>Angouri</a:t>
            </a:r>
            <a:r>
              <a:rPr lang="en-US" dirty="0"/>
              <a:t>, J. (2014). Multilingualism in the workplace: Language practices in multilingual contexts. </a:t>
            </a:r>
            <a:r>
              <a:rPr lang="en-US" dirty="0" err="1"/>
              <a:t>Multilingua</a:t>
            </a:r>
            <a:r>
              <a:rPr lang="en-US" dirty="0"/>
              <a:t>, 33(1-2), pp.1-9.</a:t>
            </a:r>
          </a:p>
          <a:p>
            <a:r>
              <a:rPr lang="en-US" dirty="0" err="1"/>
              <a:t>Chiras</a:t>
            </a:r>
            <a:r>
              <a:rPr lang="en-US" dirty="0"/>
              <a:t>, M. and Galante, A. (2021). Policy and pedagogical reform in higher education: Embracing multilingualism. Policy development in TESOL and multilingualism: Past, present and the way forward, pp.13-24.</a:t>
            </a:r>
          </a:p>
          <a:p>
            <a:r>
              <a:rPr lang="en-US" dirty="0"/>
              <a:t>Kane, S.M. and </a:t>
            </a:r>
            <a:r>
              <a:rPr lang="en-US" dirty="0" err="1"/>
              <a:t>Hiltabidel</a:t>
            </a:r>
            <a:r>
              <a:rPr lang="en-US" dirty="0"/>
              <a:t>, J.N., (2023). Shifting Practices to Empower Teachers and Students: Putting the “Critical” in Language Awareness. In Cultivating Critical Discourse in the Classroom (pp. 20-40). IGI Global.</a:t>
            </a:r>
          </a:p>
          <a:p>
            <a:r>
              <a:rPr lang="en-US" dirty="0"/>
              <a:t>Kennedy, S., Blanchet, J. and </a:t>
            </a:r>
            <a:r>
              <a:rPr lang="en-US" dirty="0" err="1"/>
              <a:t>Trofimovich</a:t>
            </a:r>
            <a:r>
              <a:rPr lang="en-US" dirty="0"/>
              <a:t>, P. (2014). Learner pronunciation, awareness, and instruction in Italian as a second language. Foreign Language Annals, 47(1), pp.79-96.</a:t>
            </a:r>
          </a:p>
          <a:p>
            <a:r>
              <a:rPr lang="en-US" dirty="0" err="1"/>
              <a:t>Svalberg</a:t>
            </a:r>
            <a:r>
              <a:rPr lang="en-US" dirty="0"/>
              <a:t>, A.M., (2007). Language awareness and language learning. Language teaching, 40(4), pp.287-308.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2DD3FE-8A5C-93CE-8614-51713EB8EE23}"/>
              </a:ext>
            </a:extLst>
          </p:cNvPr>
          <p:cNvSpPr txBox="1"/>
          <p:nvPr/>
        </p:nvSpPr>
        <p:spPr>
          <a:xfrm>
            <a:off x="9144000" y="112991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dirty="0"/>
              <a:t>Diversity Hotel &amp; Spa London</a:t>
            </a:r>
            <a:endParaRPr lang="en-US" dirty="0"/>
          </a:p>
        </p:txBody>
      </p:sp>
      <p:pic>
        <p:nvPicPr>
          <p:cNvPr id="8" name="Video 7">
            <a:hlinkClick r:id="" action="ppaction://media"/>
            <a:extLst>
              <a:ext uri="{FF2B5EF4-FFF2-40B4-BE49-F238E27FC236}">
                <a16:creationId xmlns:a16="http://schemas.microsoft.com/office/drawing/2014/main" id="{4E759421-541A-1630-B811-410F9AB312BA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rcRect l="21875" r="218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582300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080"/>
    </mc:Choice>
    <mc:Fallback>
      <p:transition spd="slow" advTm="50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1|1.2|13.4|15.3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7|0.6|1.9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9.9|0.8|4.4|0.6|0.6|5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|1.8|1.3|15.4|7|14.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9|0.7|0.7|13.1|15.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1781</TotalTime>
  <Words>799</Words>
  <Application>Microsoft Office PowerPoint</Application>
  <PresentationFormat>Widescreen</PresentationFormat>
  <Paragraphs>39</Paragraphs>
  <Slides>7</Slides>
  <Notes>0</Notes>
  <HiddenSlides>0</HiddenSlides>
  <MMClips>7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Times New Roman</vt:lpstr>
      <vt:lpstr>Office Theme</vt:lpstr>
      <vt:lpstr>The Power of Multilingualism </vt:lpstr>
      <vt:lpstr>Why multilingualism matters</vt:lpstr>
      <vt:lpstr>The LANGUAGE</vt:lpstr>
      <vt:lpstr>Navigating language within the hotel industry to increase the Language Awareness</vt:lpstr>
      <vt:lpstr>Language Awareness in Action</vt:lpstr>
      <vt:lpstr>Multilingualism for success at Diversity Hotel &amp; Spa London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Power of Multilingualism</dc:title>
  <dc:creator>Xion Rahman</dc:creator>
  <cp:lastModifiedBy>Farjaan Alom</cp:lastModifiedBy>
  <cp:revision>23</cp:revision>
  <dcterms:created xsi:type="dcterms:W3CDTF">2023-10-09T18:16:34Z</dcterms:created>
  <dcterms:modified xsi:type="dcterms:W3CDTF">2023-10-27T22:39:42Z</dcterms:modified>
</cp:coreProperties>
</file>