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6" r:id="rId6"/>
    <p:sldMasterId id="2147483661" r:id="rId7"/>
    <p:sldMasterId id="2147483666" r:id="rId8"/>
    <p:sldMasterId id="2147483673" r:id="rId9"/>
  </p:sldMasterIdLst>
  <p:notesMasterIdLst>
    <p:notesMasterId r:id="rId15"/>
  </p:notesMasterIdLst>
  <p:sldIdLst>
    <p:sldId id="719" r:id="rId10"/>
    <p:sldId id="772" r:id="rId11"/>
    <p:sldId id="773" r:id="rId12"/>
    <p:sldId id="774" r:id="rId13"/>
    <p:sldId id="73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0BD9AC-BE61-4CF7-B921-5BF9BF3F6295}" v="1" dt="2026-03-30T13:51:19.9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1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 delMainMaster">
      <pc:chgData name="Jenifer Prince Devaraj" userId="c3fb109c-09d1-42a6-93f4-69472d709861" providerId="ADAL" clId="{09A26AFE-3578-4143-B1B0-81DF391638B0}" dt="2026-03-30T13:51:38.991" v="14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3-30T13:51:38.991" v="14" actId="20577"/>
        <pc:sldMkLst>
          <pc:docMk/>
          <pc:sldMk cId="270595904" sldId="772"/>
        </pc:sldMkLst>
        <pc:spChg chg="mod">
          <ac:chgData name="Jenifer Prince Devaraj" userId="c3fb109c-09d1-42a6-93f4-69472d709861" providerId="ADAL" clId="{09A26AFE-3578-4143-B1B0-81DF391638B0}" dt="2026-03-30T13:51:38.991" v="14" actId="20577"/>
          <ac:spMkLst>
            <pc:docMk/>
            <pc:sldMk cId="270595904" sldId="772"/>
            <ac:spMk id="27" creationId="{8F21EABA-3048-8B24-1F55-26C2ABC44773}"/>
          </ac:spMkLst>
        </pc:spChg>
      </pc:sld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30T13:51:03.927" v="1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30T13:51:03.927" v="1"/>
          <pc:sldLayoutMkLst>
            <pc:docMk/>
            <pc:sldMasterMk cId="1743180627" sldId="2147483671"/>
            <pc:sldLayoutMk cId="3714548059" sldId="214748369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4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2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" y="1423355"/>
            <a:ext cx="5715000" cy="5462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  <a:tabLst>
                <a:tab pos="540385" algn="l"/>
              </a:tabLst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15875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  <a:tabLst>
                <a:tab pos="540385" algn="l"/>
              </a:tabLst>
            </a:pPr>
            <a:r>
              <a:rPr lang="en-GB" dirty="0"/>
              <a:t>Explain the Transmission and Reception Frame of UART.		</a:t>
            </a:r>
          </a:p>
          <a:p>
            <a:pPr marL="342900" lvl="0" indent="15875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  <a:tabLst>
                <a:tab pos="540385" algn="l"/>
              </a:tabLst>
            </a:pPr>
            <a:r>
              <a:rPr lang="en-GB"/>
              <a:t> </a:t>
            </a:r>
            <a:r>
              <a:rPr lang="en-GB" sz="180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Consider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UART communication scenario where the string “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PRINT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" is transmitted.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Provide the binary representation of each ASCII character in the string.</a:t>
            </a: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Demonstrate how the UART data frame would be constructed for each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indent="-269875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character by providing relevant diagram.				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FB5931-D2E7-E99D-6F74-9BC12C21A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190" y="1257268"/>
            <a:ext cx="5845810" cy="495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12" name="Picture 11" descr="A diagram of a device&#10;&#10;Description automatically generated">
            <a:extLst>
              <a:ext uri="{FF2B5EF4-FFF2-40B4-BE49-F238E27FC236}">
                <a16:creationId xmlns:a16="http://schemas.microsoft.com/office/drawing/2014/main" id="{CCB2FD60-7571-4ADF-8B1D-CB152F7DE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618" y="1878965"/>
            <a:ext cx="3714750" cy="161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396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9DB79E-9F5D-928B-F19F-36B07266B8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160" y="1986234"/>
            <a:ext cx="3241857" cy="171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2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302</Words>
  <Application>Microsoft Office PowerPoint</Application>
  <PresentationFormat>Widescreen</PresentationFormat>
  <Paragraphs>52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5</vt:i4>
      </vt:variant>
    </vt:vector>
  </HeadingPairs>
  <TitlesOfParts>
    <vt:vector size="17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2</vt:lpstr>
      <vt:lpstr>UWTSD 200_Subtitle 3</vt:lpstr>
      <vt:lpstr>UWTSD 200_Text 4</vt:lpstr>
      <vt:lpstr>UWTSD Logo Variations with Image Behind</vt:lpstr>
      <vt:lpstr>UWTSD Logo Full Colour_Bottom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2026-03-30T13:51:40Z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