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F038E8-8E06-4BC1-99CD-E1A134EF3C74}" type="datetimeFigureOut">
              <a:rPr lang="en-US"/>
              <a:t>1/6/2018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713C08-0CA0-48CD-9C50-27BF2D4EB448}" type="slidenum">
              <a:rPr lang="en-US"/>
              <a:t>‹#›</a:t>
            </a:fld>
            <a:endParaRPr lang="en-US"/>
          </a:p>
        </p:txBody>
      </p:sp>
    </p:spTree>
    <p:extLst>
      <p:ext uri="{BB962C8B-B14F-4D97-AF65-F5344CB8AC3E}">
        <p14:creationId xmlns:p14="http://schemas.microsoft.com/office/powerpoint/2010/main" val="10560306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this with relevance to a </a:t>
            </a:r>
            <a:r>
              <a:rPr lang="en-US" dirty="0" err="1"/>
              <a:t>multi disciplinary</a:t>
            </a:r>
            <a:r>
              <a:rPr lang="en-US" dirty="0"/>
              <a:t> team - different outcomes.</a:t>
            </a:r>
          </a:p>
        </p:txBody>
      </p:sp>
      <p:sp>
        <p:nvSpPr>
          <p:cNvPr id="4" name="Slide Number Placeholder 3"/>
          <p:cNvSpPr>
            <a:spLocks noGrp="1"/>
          </p:cNvSpPr>
          <p:nvPr>
            <p:ph type="sldNum" sz="quarter" idx="10"/>
          </p:nvPr>
        </p:nvSpPr>
        <p:spPr/>
        <p:txBody>
          <a:bodyPr/>
          <a:lstStyle/>
          <a:p>
            <a:fld id="{04713C08-0CA0-48CD-9C50-27BF2D4EB448}" type="slidenum">
              <a:rPr lang="en-US"/>
              <a:t>2</a:t>
            </a:fld>
            <a:endParaRPr lang="en-US"/>
          </a:p>
        </p:txBody>
      </p:sp>
    </p:spTree>
    <p:extLst>
      <p:ext uri="{BB962C8B-B14F-4D97-AF65-F5344CB8AC3E}">
        <p14:creationId xmlns:p14="http://schemas.microsoft.com/office/powerpoint/2010/main" val="3793775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Emphasise</a:t>
            </a:r>
            <a:r>
              <a:rPr lang="en-US" dirty="0"/>
              <a:t>.</a:t>
            </a:r>
          </a:p>
        </p:txBody>
      </p:sp>
      <p:sp>
        <p:nvSpPr>
          <p:cNvPr id="4" name="Slide Number Placeholder 3"/>
          <p:cNvSpPr>
            <a:spLocks noGrp="1"/>
          </p:cNvSpPr>
          <p:nvPr>
            <p:ph type="sldNum" sz="quarter" idx="10"/>
          </p:nvPr>
        </p:nvSpPr>
        <p:spPr/>
        <p:txBody>
          <a:bodyPr/>
          <a:lstStyle/>
          <a:p>
            <a:fld id="{04713C08-0CA0-48CD-9C50-27BF2D4EB448}" type="slidenum">
              <a:rPr lang="en-US"/>
              <a:t>4</a:t>
            </a:fld>
            <a:endParaRPr lang="en-US"/>
          </a:p>
        </p:txBody>
      </p:sp>
    </p:spTree>
    <p:extLst>
      <p:ext uri="{BB962C8B-B14F-4D97-AF65-F5344CB8AC3E}">
        <p14:creationId xmlns:p14="http://schemas.microsoft.com/office/powerpoint/2010/main" val="602798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D9BEB5C-B088-423F-8011-26EE5A4F92CC}" type="datetimeFigureOut">
              <a:rPr lang="en-GB" smtClean="0"/>
              <a:t>06/01/2018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C3E5EFF-F364-4774-9378-30FDB39C47FC}" type="slidenum">
              <a:rPr lang="en-GB" smtClean="0"/>
              <a:t>‹#›</a:t>
            </a:fld>
            <a:endParaRPr lang="en-GB" dirty="0"/>
          </a:p>
        </p:txBody>
      </p:sp>
    </p:spTree>
    <p:extLst>
      <p:ext uri="{BB962C8B-B14F-4D97-AF65-F5344CB8AC3E}">
        <p14:creationId xmlns:p14="http://schemas.microsoft.com/office/powerpoint/2010/main" val="2863835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D9BEB5C-B088-423F-8011-26EE5A4F92CC}" type="datetimeFigureOut">
              <a:rPr lang="en-GB" smtClean="0"/>
              <a:t>06/01/2018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C3E5EFF-F364-4774-9378-30FDB39C47FC}" type="slidenum">
              <a:rPr lang="en-GB" smtClean="0"/>
              <a:t>‹#›</a:t>
            </a:fld>
            <a:endParaRPr lang="en-GB" dirty="0"/>
          </a:p>
        </p:txBody>
      </p:sp>
    </p:spTree>
    <p:extLst>
      <p:ext uri="{BB962C8B-B14F-4D97-AF65-F5344CB8AC3E}">
        <p14:creationId xmlns:p14="http://schemas.microsoft.com/office/powerpoint/2010/main" val="1587463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9BEB5C-B088-423F-8011-26EE5A4F92CC}" type="datetimeFigureOut">
              <a:rPr lang="en-GB" smtClean="0"/>
              <a:t>06/01/2018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C3E5EFF-F364-4774-9378-30FDB39C47FC}" type="slidenum">
              <a:rPr lang="en-GB" smtClean="0"/>
              <a:t>‹#›</a:t>
            </a:fld>
            <a:endParaRPr lang="en-GB" dirty="0"/>
          </a:p>
        </p:txBody>
      </p:sp>
    </p:spTree>
    <p:extLst>
      <p:ext uri="{BB962C8B-B14F-4D97-AF65-F5344CB8AC3E}">
        <p14:creationId xmlns:p14="http://schemas.microsoft.com/office/powerpoint/2010/main" val="1493264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D9BEB5C-B088-423F-8011-26EE5A4F92CC}" type="datetimeFigureOut">
              <a:rPr lang="en-GB" smtClean="0"/>
              <a:t>06/01/2018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C3E5EFF-F364-4774-9378-30FDB39C47FC}" type="slidenum">
              <a:rPr lang="en-GB" smtClean="0"/>
              <a:t>‹#›</a:t>
            </a:fld>
            <a:endParaRPr lang="en-GB" dirty="0"/>
          </a:p>
        </p:txBody>
      </p:sp>
    </p:spTree>
    <p:extLst>
      <p:ext uri="{BB962C8B-B14F-4D97-AF65-F5344CB8AC3E}">
        <p14:creationId xmlns:p14="http://schemas.microsoft.com/office/powerpoint/2010/main" val="1849378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D9BEB5C-B088-423F-8011-26EE5A4F92CC}" type="datetimeFigureOut">
              <a:rPr lang="en-GB" smtClean="0"/>
              <a:t>06/01/2018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C3E5EFF-F364-4774-9378-30FDB39C47FC}" type="slidenum">
              <a:rPr lang="en-GB" smtClean="0"/>
              <a:t>‹#›</a:t>
            </a:fld>
            <a:endParaRPr lang="en-GB" dirty="0"/>
          </a:p>
        </p:txBody>
      </p:sp>
    </p:spTree>
    <p:extLst>
      <p:ext uri="{BB962C8B-B14F-4D97-AF65-F5344CB8AC3E}">
        <p14:creationId xmlns:p14="http://schemas.microsoft.com/office/powerpoint/2010/main" val="475849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D9BEB5C-B088-423F-8011-26EE5A4F92CC}" type="datetimeFigureOut">
              <a:rPr lang="en-GB" smtClean="0"/>
              <a:t>06/01/2018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C3E5EFF-F364-4774-9378-30FDB39C47FC}" type="slidenum">
              <a:rPr lang="en-GB" smtClean="0"/>
              <a:t>‹#›</a:t>
            </a:fld>
            <a:endParaRPr lang="en-GB" dirty="0"/>
          </a:p>
        </p:txBody>
      </p:sp>
    </p:spTree>
    <p:extLst>
      <p:ext uri="{BB962C8B-B14F-4D97-AF65-F5344CB8AC3E}">
        <p14:creationId xmlns:p14="http://schemas.microsoft.com/office/powerpoint/2010/main" val="2203077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9BEB5C-B088-423F-8011-26EE5A4F92CC}" type="datetimeFigureOut">
              <a:rPr lang="en-GB" smtClean="0"/>
              <a:t>06/01/2018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C3E5EFF-F364-4774-9378-30FDB39C47FC}" type="slidenum">
              <a:rPr lang="en-GB" smtClean="0"/>
              <a:t>‹#›</a:t>
            </a:fld>
            <a:endParaRPr lang="en-GB" dirty="0"/>
          </a:p>
        </p:txBody>
      </p:sp>
    </p:spTree>
    <p:extLst>
      <p:ext uri="{BB962C8B-B14F-4D97-AF65-F5344CB8AC3E}">
        <p14:creationId xmlns:p14="http://schemas.microsoft.com/office/powerpoint/2010/main" val="4101065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D9BEB5C-B088-423F-8011-26EE5A4F92CC}" type="datetimeFigureOut">
              <a:rPr lang="en-GB" smtClean="0"/>
              <a:t>06/01/2018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C3E5EFF-F364-4774-9378-30FDB39C47FC}" type="slidenum">
              <a:rPr lang="en-GB" smtClean="0"/>
              <a:t>‹#›</a:t>
            </a:fld>
            <a:endParaRPr lang="en-GB" dirty="0"/>
          </a:p>
        </p:txBody>
      </p:sp>
    </p:spTree>
    <p:extLst>
      <p:ext uri="{BB962C8B-B14F-4D97-AF65-F5344CB8AC3E}">
        <p14:creationId xmlns:p14="http://schemas.microsoft.com/office/powerpoint/2010/main" val="2402315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D9BEB5C-B088-423F-8011-26EE5A4F92CC}" type="datetimeFigureOut">
              <a:rPr lang="en-GB" smtClean="0"/>
              <a:t>06/01/2018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C3E5EFF-F364-4774-9378-30FDB39C47FC}" type="slidenum">
              <a:rPr lang="en-GB" smtClean="0"/>
              <a:t>‹#›</a:t>
            </a:fld>
            <a:endParaRPr lang="en-GB" dirty="0"/>
          </a:p>
        </p:txBody>
      </p:sp>
    </p:spTree>
    <p:extLst>
      <p:ext uri="{BB962C8B-B14F-4D97-AF65-F5344CB8AC3E}">
        <p14:creationId xmlns:p14="http://schemas.microsoft.com/office/powerpoint/2010/main" val="511745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D9BEB5C-B088-423F-8011-26EE5A4F92CC}" type="datetimeFigureOut">
              <a:rPr lang="en-GB" smtClean="0"/>
              <a:t>06/01/2018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C3E5EFF-F364-4774-9378-30FDB39C47FC}" type="slidenum">
              <a:rPr lang="en-GB" smtClean="0"/>
              <a:t>‹#›</a:t>
            </a:fld>
            <a:endParaRPr lang="en-GB" dirty="0"/>
          </a:p>
        </p:txBody>
      </p:sp>
    </p:spTree>
    <p:extLst>
      <p:ext uri="{BB962C8B-B14F-4D97-AF65-F5344CB8AC3E}">
        <p14:creationId xmlns:p14="http://schemas.microsoft.com/office/powerpoint/2010/main" val="1531271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D9BEB5C-B088-423F-8011-26EE5A4F92CC}" type="datetimeFigureOut">
              <a:rPr lang="en-GB" smtClean="0"/>
              <a:t>06/01/2018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C3E5EFF-F364-4774-9378-30FDB39C47FC}" type="slidenum">
              <a:rPr lang="en-GB" smtClean="0"/>
              <a:t>‹#›</a:t>
            </a:fld>
            <a:endParaRPr lang="en-GB" dirty="0"/>
          </a:p>
        </p:txBody>
      </p:sp>
    </p:spTree>
    <p:extLst>
      <p:ext uri="{BB962C8B-B14F-4D97-AF65-F5344CB8AC3E}">
        <p14:creationId xmlns:p14="http://schemas.microsoft.com/office/powerpoint/2010/main" val="686892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9BEB5C-B088-423F-8011-26EE5A4F92CC}" type="datetimeFigureOut">
              <a:rPr lang="en-GB" smtClean="0"/>
              <a:t>06/01/2018</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3E5EFF-F364-4774-9378-30FDB39C47FC}" type="slidenum">
              <a:rPr lang="en-GB" smtClean="0"/>
              <a:t>‹#›</a:t>
            </a:fld>
            <a:endParaRPr lang="en-GB" dirty="0"/>
          </a:p>
        </p:txBody>
      </p:sp>
    </p:spTree>
    <p:extLst>
      <p:ext uri="{BB962C8B-B14F-4D97-AF65-F5344CB8AC3E}">
        <p14:creationId xmlns:p14="http://schemas.microsoft.com/office/powerpoint/2010/main" val="21317722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actionforadvocacy.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36096"/>
            <a:ext cx="10657114" cy="1460500"/>
          </a:xfrm>
        </p:spPr>
        <p:txBody>
          <a:bodyPr>
            <a:normAutofit fontScale="90000"/>
          </a:bodyPr>
          <a:lstStyle/>
          <a:p>
            <a:r>
              <a:rPr lang="en-GB" dirty="0"/>
              <a:t>Describe how I  as an advocate would ensure my client's voice is heard at a multidisciplinary meeting</a:t>
            </a:r>
          </a:p>
        </p:txBody>
      </p:sp>
      <p:sp>
        <p:nvSpPr>
          <p:cNvPr id="5" name="Content Placeholder 4"/>
          <p:cNvSpPr>
            <a:spLocks noGrp="1"/>
          </p:cNvSpPr>
          <p:nvPr>
            <p:ph idx="1"/>
          </p:nvPr>
        </p:nvSpPr>
        <p:spPr>
          <a:xfrm>
            <a:off x="838200" y="2032001"/>
            <a:ext cx="10515600" cy="4144962"/>
          </a:xfrm>
        </p:spPr>
        <p:txBody>
          <a:bodyPr vert="horz" lIns="91440" tIns="45720" rIns="91440" bIns="45720" rtlCol="0" anchor="t">
            <a:normAutofit/>
          </a:bodyPr>
          <a:lstStyle/>
          <a:p>
            <a:pPr marL="0" indent="0">
              <a:buNone/>
            </a:pP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  Advocacy is taking action to help people say what they want secure their rights represent their interests and          obtain services they need. Advocates and advocacy schemes work in partnership with the people they support and take their side. Advocacy promotes social inclusion, equality and social justice”. </a:t>
            </a:r>
          </a:p>
          <a:p>
            <a:pPr algn="r"/>
            <a:r>
              <a:rPr lang="en-GB" sz="1800" dirty="0">
                <a:latin typeface="Times New Roman" panose="02020603050405020304" pitchFamily="18" charset="0"/>
                <a:cs typeface="Times New Roman" panose="02020603050405020304" pitchFamily="18" charset="0"/>
              </a:rPr>
              <a:t>Action for Advocacy (2011, pg 5)</a:t>
            </a:r>
          </a:p>
        </p:txBody>
      </p:sp>
    </p:spTree>
    <p:extLst>
      <p:ext uri="{BB962C8B-B14F-4D97-AF65-F5344CB8AC3E}">
        <p14:creationId xmlns:p14="http://schemas.microsoft.com/office/powerpoint/2010/main" val="318668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t>TOOLS</a:t>
            </a:r>
          </a:p>
        </p:txBody>
      </p:sp>
      <p:sp>
        <p:nvSpPr>
          <p:cNvPr id="3" name="Content Placeholder 2"/>
          <p:cNvSpPr>
            <a:spLocks noGrp="1"/>
          </p:cNvSpPr>
          <p:nvPr>
            <p:ph idx="1"/>
          </p:nvPr>
        </p:nvSpPr>
        <p:spPr>
          <a:xfrm>
            <a:off x="838200" y="1825624"/>
            <a:ext cx="10515600" cy="4823369"/>
          </a:xfrm>
        </p:spPr>
        <p:txBody>
          <a:bodyPr vert="horz" lIns="91440" tIns="45720" rIns="91440" bIns="45720" rtlCol="0" anchor="t">
            <a:normAutofit fontScale="92500" lnSpcReduction="20000"/>
          </a:bodyPr>
          <a:lstStyle/>
          <a:p>
            <a:pPr marL="0" indent="0">
              <a:buNone/>
            </a:pPr>
            <a:r>
              <a:rPr lang="en-GB" sz="3300" dirty="0"/>
              <a:t>Advocacy Charter 2016. Stated within this charter are the Codes of Practice which inform an advocates minimum standards of  work, and would be the basis of all practice. The charter is clear in setting down what a constitutes good and poor practice.</a:t>
            </a:r>
            <a:endParaRPr lang="en-US" dirty="0"/>
          </a:p>
          <a:p>
            <a:pPr marL="0" indent="0">
              <a:buNone/>
            </a:pPr>
            <a:endParaRPr lang="en-GB" sz="3300" dirty="0"/>
          </a:p>
          <a:p>
            <a:r>
              <a:rPr lang="en-GB" sz="3300" dirty="0"/>
              <a:t>Key points of good advocacy are</a:t>
            </a:r>
          </a:p>
          <a:p>
            <a:r>
              <a:rPr lang="en-GB" sz="3300" dirty="0"/>
              <a:t>Excellent information gathering</a:t>
            </a:r>
          </a:p>
          <a:p>
            <a:r>
              <a:rPr lang="en-GB" sz="3300" dirty="0"/>
              <a:t>Negotiation Skills and being assertive</a:t>
            </a:r>
          </a:p>
          <a:p>
            <a:r>
              <a:rPr lang="en-GB" sz="3300" dirty="0"/>
              <a:t>Presentation skills </a:t>
            </a:r>
          </a:p>
          <a:p>
            <a:r>
              <a:rPr lang="en-GB" sz="3300" dirty="0"/>
              <a:t>Skills in working with groups</a:t>
            </a:r>
          </a:p>
          <a:p>
            <a:pPr algn="r"/>
            <a:r>
              <a:rPr lang="en-GB" sz="3300" dirty="0"/>
              <a:t>Wilks(2012)</a:t>
            </a:r>
          </a:p>
          <a:p>
            <a:endParaRPr lang="en-GB" dirty="0"/>
          </a:p>
        </p:txBody>
      </p:sp>
    </p:spTree>
    <p:extLst>
      <p:ext uri="{BB962C8B-B14F-4D97-AF65-F5344CB8AC3E}">
        <p14:creationId xmlns:p14="http://schemas.microsoft.com/office/powerpoint/2010/main" val="951520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023" y="500062"/>
            <a:ext cx="10515600" cy="1325563"/>
          </a:xfrm>
        </p:spPr>
        <p:txBody>
          <a:bodyPr>
            <a:normAutofit/>
          </a:bodyPr>
          <a:lstStyle/>
          <a:p>
            <a:pPr algn="ctr"/>
            <a:r>
              <a:rPr lang="en-GB" sz="4000" dirty="0"/>
              <a:t>Information Gathering</a:t>
            </a:r>
          </a:p>
        </p:txBody>
      </p:sp>
      <p:sp>
        <p:nvSpPr>
          <p:cNvPr id="3" name="Content Placeholder 2"/>
          <p:cNvSpPr>
            <a:spLocks noGrp="1"/>
          </p:cNvSpPr>
          <p:nvPr>
            <p:ph idx="1"/>
          </p:nvPr>
        </p:nvSpPr>
        <p:spPr/>
        <p:txBody>
          <a:bodyPr/>
          <a:lstStyle/>
          <a:p>
            <a:r>
              <a:rPr lang="en-GB" dirty="0"/>
              <a:t>Establish exactly what it is that the client wants to achieve and the possible barriers to stop this. This may involve alternative forms of communication</a:t>
            </a:r>
          </a:p>
          <a:p>
            <a:r>
              <a:rPr lang="en-GB" dirty="0"/>
              <a:t>Be aware of all others present at the MDT Meeting and the possibility that those people may want different outcomes be prepared to address this.</a:t>
            </a:r>
          </a:p>
          <a:p>
            <a:r>
              <a:rPr lang="en-GB" dirty="0"/>
              <a:t>Use that information as a method of negotiation and assertiveness</a:t>
            </a:r>
          </a:p>
          <a:p>
            <a:r>
              <a:rPr lang="en-GB" dirty="0"/>
              <a:t>Present the information clearly confidently and concisely referring to the client for further instruction. </a:t>
            </a:r>
          </a:p>
          <a:p>
            <a:endParaRPr lang="en-GB" dirty="0"/>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227070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Enable and Empower – Person Centred Approach</a:t>
            </a:r>
          </a:p>
        </p:txBody>
      </p:sp>
      <p:sp>
        <p:nvSpPr>
          <p:cNvPr id="3" name="Content Placeholder 2"/>
          <p:cNvSpPr>
            <a:spLocks noGrp="1"/>
          </p:cNvSpPr>
          <p:nvPr>
            <p:ph idx="1"/>
          </p:nvPr>
        </p:nvSpPr>
        <p:spPr/>
        <p:txBody>
          <a:bodyPr/>
          <a:lstStyle/>
          <a:p>
            <a:r>
              <a:rPr lang="en-GB" dirty="0"/>
              <a:t>Ensure the client’s voice is heard by establishing their goals</a:t>
            </a:r>
          </a:p>
          <a:p>
            <a:r>
              <a:rPr lang="en-GB" dirty="0"/>
              <a:t>Noting what is not acceptable.</a:t>
            </a:r>
          </a:p>
          <a:p>
            <a:r>
              <a:rPr lang="en-GB" dirty="0"/>
              <a:t>Encourage </a:t>
            </a:r>
            <a:r>
              <a:rPr lang="en-GB"/>
              <a:t>the client </a:t>
            </a:r>
            <a:r>
              <a:rPr lang="en-GB" dirty="0"/>
              <a:t>to participate where at all possible.</a:t>
            </a:r>
          </a:p>
          <a:p>
            <a:r>
              <a:rPr lang="en-GB" dirty="0"/>
              <a:t>Do not let my own views, prejudices get in the way.</a:t>
            </a:r>
          </a:p>
          <a:p>
            <a:endParaRPr lang="en-GB" dirty="0"/>
          </a:p>
          <a:p>
            <a:pPr marL="0" indent="0">
              <a:buNone/>
            </a:pPr>
            <a:endParaRPr lang="en-GB" dirty="0"/>
          </a:p>
        </p:txBody>
      </p:sp>
    </p:spTree>
    <p:extLst>
      <p:ext uri="{BB962C8B-B14F-4D97-AF65-F5344CB8AC3E}">
        <p14:creationId xmlns:p14="http://schemas.microsoft.com/office/powerpoint/2010/main" val="2334269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a:t>References</a:t>
            </a:r>
          </a:p>
        </p:txBody>
      </p:sp>
      <p:sp>
        <p:nvSpPr>
          <p:cNvPr id="3" name="Content Placeholder 2"/>
          <p:cNvSpPr>
            <a:spLocks noGrp="1"/>
          </p:cNvSpPr>
          <p:nvPr>
            <p:ph idx="1"/>
          </p:nvPr>
        </p:nvSpPr>
        <p:spPr/>
        <p:txBody>
          <a:bodyPr vert="horz" lIns="91440" tIns="45720" rIns="91440" bIns="45720" rtlCol="0" anchor="t">
            <a:normAutofit/>
          </a:bodyPr>
          <a:lstStyle/>
          <a:p>
            <a:pPr marL="0" indent="0" algn="ctr">
              <a:buNone/>
            </a:pPr>
            <a:endParaRPr lang="en-GB" sz="2000" dirty="0"/>
          </a:p>
          <a:p>
            <a:pPr algn="ctr">
              <a:buNone/>
            </a:pPr>
            <a:r>
              <a:rPr lang="en-GB" dirty="0">
                <a:hlinkClick r:id="rId2"/>
              </a:rPr>
              <a:t>http://www.actionforadvocacy.org.uk</a:t>
            </a:r>
            <a:r>
              <a:rPr lang="en-GB" dirty="0"/>
              <a:t> accessed  1/12/17</a:t>
            </a:r>
          </a:p>
          <a:p>
            <a:pPr algn="ctr">
              <a:buNone/>
            </a:pPr>
            <a:r>
              <a:rPr lang="en-GB"/>
              <a:t>http://www.advocacymatterswales.co.uk/about-us/advocacy-charter downloaded September 2017</a:t>
            </a:r>
          </a:p>
          <a:p>
            <a:pPr marL="0" indent="0" algn="ctr">
              <a:buNone/>
            </a:pPr>
            <a:r>
              <a:rPr lang="en-GB" dirty="0"/>
              <a:t>Wilks, T. </a:t>
            </a:r>
            <a:r>
              <a:rPr lang="en-GB" i="1" dirty="0"/>
              <a:t>Advocacy, Social Work Practice</a:t>
            </a:r>
            <a:r>
              <a:rPr lang="en-GB" dirty="0"/>
              <a:t>. 2012 McGraw Hill Education Maidenhead(UK)</a:t>
            </a:r>
            <a:endParaRPr lang="en-GB"/>
          </a:p>
        </p:txBody>
      </p:sp>
    </p:spTree>
    <p:extLst>
      <p:ext uri="{BB962C8B-B14F-4D97-AF65-F5344CB8AC3E}">
        <p14:creationId xmlns:p14="http://schemas.microsoft.com/office/powerpoint/2010/main" val="28672085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TotalTime>
  <Words>289</Words>
  <Application>Microsoft Office PowerPoint</Application>
  <PresentationFormat>Widescreen</PresentationFormat>
  <Paragraphs>28</Paragraphs>
  <Slides>5</Slides>
  <Notes>2</Notes>
  <HiddenSlides>1</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Describe how I  as an advocate would ensure my client's voice is heard at a multidisciplinary meeting</vt:lpstr>
      <vt:lpstr>TOOLS</vt:lpstr>
      <vt:lpstr>Information Gathering</vt:lpstr>
      <vt:lpstr>Enable and Empower – Person Centred Approach</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Describe how I  as an advocate would ensure my client's voice is heard at a multidisciplinary meeting</dc:title>
  <dc:creator>Sarah Marsh (28002939)</dc:creator>
  <cp:lastModifiedBy>Sarah Marsh (28002939)</cp:lastModifiedBy>
  <cp:revision>28</cp:revision>
  <dcterms:created xsi:type="dcterms:W3CDTF">2018-01-05T13:49:46Z</dcterms:created>
  <dcterms:modified xsi:type="dcterms:W3CDTF">2018-01-06T22:13:54Z</dcterms:modified>
</cp:coreProperties>
</file>