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73" r:id="rId4"/>
    <p:sldId id="275" r:id="rId5"/>
    <p:sldId id="283" r:id="rId6"/>
    <p:sldId id="276" r:id="rId7"/>
    <p:sldId id="277" r:id="rId8"/>
    <p:sldId id="278" r:id="rId9"/>
    <p:sldId id="280" r:id="rId10"/>
    <p:sldId id="279" r:id="rId11"/>
    <p:sldId id="281" r:id="rId12"/>
    <p:sldId id="285" r:id="rId13"/>
    <p:sldId id="282" r:id="rId14"/>
    <p:sldId id="286" r:id="rId15"/>
    <p:sldId id="291" r:id="rId16"/>
    <p:sldId id="288" r:id="rId17"/>
    <p:sldId id="293" r:id="rId18"/>
    <p:sldId id="284" r:id="rId19"/>
    <p:sldId id="294" r:id="rId20"/>
    <p:sldId id="287" r:id="rId21"/>
    <p:sldId id="292" r:id="rId22"/>
    <p:sldId id="290" r:id="rId23"/>
    <p:sldId id="269" r:id="rId24"/>
    <p:sldId id="265" r:id="rId25"/>
    <p:sldId id="26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F7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491C62-EF75-42FF-B2C8-306A2A3B6A5D}" v="1" dt="2023-11-09T20:14:41.4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859" autoAdjust="0"/>
    <p:restoredTop sz="88501" autoAdjust="0"/>
  </p:normalViewPr>
  <p:slideViewPr>
    <p:cSldViewPr snapToGrid="0">
      <p:cViewPr varScale="1">
        <p:scale>
          <a:sx n="88" d="100"/>
          <a:sy n="88" d="100"/>
        </p:scale>
        <p:origin x="88"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4926680-1B94-46A7-B2B0-F06A05A0B5B9}"/>
    <pc:docChg chg="undo redo custSel addSld delSld modSld sldOrd">
      <pc:chgData name="Alisdair Cunningham" userId="67e8d9ba-4582-42f1-b26c-e866daa7f65b" providerId="ADAL" clId="{D4926680-1B94-46A7-B2B0-F06A05A0B5B9}" dt="2023-10-13T21:21:15.617" v="13654"/>
      <pc:docMkLst>
        <pc:docMk/>
      </pc:docMkLst>
      <pc:sldChg chg="modSp mod">
        <pc:chgData name="Alisdair Cunningham" userId="67e8d9ba-4582-42f1-b26c-e866daa7f65b" providerId="ADAL" clId="{D4926680-1B94-46A7-B2B0-F06A05A0B5B9}" dt="2023-10-13T21:21:15.617" v="13654"/>
        <pc:sldMkLst>
          <pc:docMk/>
          <pc:sldMk cId="3701768522" sldId="256"/>
        </pc:sldMkLst>
        <pc:spChg chg="mod">
          <ac:chgData name="Alisdair Cunningham" userId="67e8d9ba-4582-42f1-b26c-e866daa7f65b" providerId="ADAL" clId="{D4926680-1B94-46A7-B2B0-F06A05A0B5B9}" dt="2023-10-12T21:15:25.469" v="6449"/>
          <ac:spMkLst>
            <pc:docMk/>
            <pc:sldMk cId="3701768522" sldId="256"/>
            <ac:spMk id="29" creationId="{57CC4A95-AF50-3264-EFBB-B7B2A4AC5E30}"/>
          </ac:spMkLst>
        </pc:spChg>
        <pc:spChg chg="mod">
          <ac:chgData name="Alisdair Cunningham" userId="67e8d9ba-4582-42f1-b26c-e866daa7f65b" providerId="ADAL" clId="{D4926680-1B94-46A7-B2B0-F06A05A0B5B9}" dt="2023-10-13T21:21:15.617" v="13654"/>
          <ac:spMkLst>
            <pc:docMk/>
            <pc:sldMk cId="3701768522" sldId="256"/>
            <ac:spMk id="37" creationId="{8F4A015C-4060-7569-C996-C0E610DFAC4C}"/>
          </ac:spMkLst>
        </pc:spChg>
        <pc:spChg chg="mod">
          <ac:chgData name="Alisdair Cunningham" userId="67e8d9ba-4582-42f1-b26c-e866daa7f65b" providerId="ADAL" clId="{D4926680-1B94-46A7-B2B0-F06A05A0B5B9}" dt="2023-10-12T21:15:43.148" v="6450"/>
          <ac:spMkLst>
            <pc:docMk/>
            <pc:sldMk cId="3701768522" sldId="256"/>
            <ac:spMk id="39" creationId="{28BEEBE5-1649-2D3F-4E37-5E30C4D917BA}"/>
          </ac:spMkLst>
        </pc:spChg>
      </pc:sldChg>
      <pc:sldChg chg="modSp mod ord">
        <pc:chgData name="Alisdair Cunningham" userId="67e8d9ba-4582-42f1-b26c-e866daa7f65b" providerId="ADAL" clId="{D4926680-1B94-46A7-B2B0-F06A05A0B5B9}" dt="2023-10-13T21:21:15.617" v="13654"/>
        <pc:sldMkLst>
          <pc:docMk/>
          <pc:sldMk cId="3520049810" sldId="257"/>
        </pc:sldMkLst>
        <pc:spChg chg="mod">
          <ac:chgData name="Alisdair Cunningham" userId="67e8d9ba-4582-42f1-b26c-e866daa7f65b" providerId="ADAL" clId="{D4926680-1B94-46A7-B2B0-F06A05A0B5B9}" dt="2023-10-13T21:21:15.617" v="13654"/>
          <ac:spMkLst>
            <pc:docMk/>
            <pc:sldMk cId="3520049810" sldId="257"/>
            <ac:spMk id="5" creationId="{D2D54484-8CEE-D063-40B3-6FDB609D0D75}"/>
          </ac:spMkLst>
        </pc:spChg>
        <pc:spChg chg="mod">
          <ac:chgData name="Alisdair Cunningham" userId="67e8d9ba-4582-42f1-b26c-e866daa7f65b" providerId="ADAL" clId="{D4926680-1B94-46A7-B2B0-F06A05A0B5B9}" dt="2023-10-12T21:15:43.148" v="6450"/>
          <ac:spMkLst>
            <pc:docMk/>
            <pc:sldMk cId="3520049810" sldId="257"/>
            <ac:spMk id="14" creationId="{3D5216FF-A848-7B03-7F19-B0E69A3C8466}"/>
          </ac:spMkLst>
        </pc:spChg>
        <pc:spChg chg="mod">
          <ac:chgData name="Alisdair Cunningham" userId="67e8d9ba-4582-42f1-b26c-e866daa7f65b" providerId="ADAL" clId="{D4926680-1B94-46A7-B2B0-F06A05A0B5B9}" dt="2023-10-12T21:15:25.469" v="6449"/>
          <ac:spMkLst>
            <pc:docMk/>
            <pc:sldMk cId="3520049810" sldId="257"/>
            <ac:spMk id="15" creationId="{222EFF28-C559-3C98-A5C2-1E28C24E8A7A}"/>
          </ac:spMkLst>
        </pc:spChg>
        <pc:graphicFrameChg chg="mod modGraphic">
          <ac:chgData name="Alisdair Cunningham" userId="67e8d9ba-4582-42f1-b26c-e866daa7f65b" providerId="ADAL" clId="{D4926680-1B94-46A7-B2B0-F06A05A0B5B9}" dt="2023-10-13T21:20:51.426" v="13653" actId="14100"/>
          <ac:graphicFrameMkLst>
            <pc:docMk/>
            <pc:sldMk cId="3520049810" sldId="257"/>
            <ac:graphicFrameMk id="3" creationId="{462388B0-68FA-E514-507C-A9DB9A00852B}"/>
          </ac:graphicFrameMkLst>
        </pc:graphicFrameChg>
      </pc:sldChg>
      <pc:sldChg chg="modSp">
        <pc:chgData name="Alisdair Cunningham" userId="67e8d9ba-4582-42f1-b26c-e866daa7f65b" providerId="ADAL" clId="{D4926680-1B94-46A7-B2B0-F06A05A0B5B9}" dt="2023-10-13T21:21:15.617" v="13654"/>
        <pc:sldMkLst>
          <pc:docMk/>
          <pc:sldMk cId="2545193714" sldId="263"/>
        </pc:sldMkLst>
        <pc:spChg chg="mod">
          <ac:chgData name="Alisdair Cunningham" userId="67e8d9ba-4582-42f1-b26c-e866daa7f65b" providerId="ADAL" clId="{D4926680-1B94-46A7-B2B0-F06A05A0B5B9}" dt="2023-10-12T21:15:43.148" v="6450"/>
          <ac:spMkLst>
            <pc:docMk/>
            <pc:sldMk cId="2545193714" sldId="263"/>
            <ac:spMk id="2" creationId="{F51C16DF-F564-481C-CCA4-180408A5301A}"/>
          </ac:spMkLst>
        </pc:spChg>
        <pc:spChg chg="mod">
          <ac:chgData name="Alisdair Cunningham" userId="67e8d9ba-4582-42f1-b26c-e866daa7f65b" providerId="ADAL" clId="{D4926680-1B94-46A7-B2B0-F06A05A0B5B9}" dt="2023-10-12T21:15:25.469" v="6449"/>
          <ac:spMkLst>
            <pc:docMk/>
            <pc:sldMk cId="2545193714" sldId="263"/>
            <ac:spMk id="3" creationId="{06459D70-2204-8801-4716-B9C4DA29B5AA}"/>
          </ac:spMkLst>
        </pc:spChg>
        <pc:spChg chg="mod">
          <ac:chgData name="Alisdair Cunningham" userId="67e8d9ba-4582-42f1-b26c-e866daa7f65b" providerId="ADAL" clId="{D4926680-1B94-46A7-B2B0-F06A05A0B5B9}" dt="2023-10-13T21:21:15.617" v="13654"/>
          <ac:spMkLst>
            <pc:docMk/>
            <pc:sldMk cId="2545193714" sldId="263"/>
            <ac:spMk id="5" creationId="{D2D54484-8CEE-D063-40B3-6FDB609D0D75}"/>
          </ac:spMkLst>
        </pc:spChg>
      </pc:sldChg>
      <pc:sldChg chg="modSp mod">
        <pc:chgData name="Alisdair Cunningham" userId="67e8d9ba-4582-42f1-b26c-e866daa7f65b" providerId="ADAL" clId="{D4926680-1B94-46A7-B2B0-F06A05A0B5B9}" dt="2023-10-13T21:21:15.617" v="13654"/>
        <pc:sldMkLst>
          <pc:docMk/>
          <pc:sldMk cId="3206688729" sldId="265"/>
        </pc:sldMkLst>
        <pc:spChg chg="mod">
          <ac:chgData name="Alisdair Cunningham" userId="67e8d9ba-4582-42f1-b26c-e866daa7f65b" providerId="ADAL" clId="{D4926680-1B94-46A7-B2B0-F06A05A0B5B9}" dt="2023-10-12T21:15:25.469" v="6449"/>
          <ac:spMkLst>
            <pc:docMk/>
            <pc:sldMk cId="3206688729" sldId="265"/>
            <ac:spMk id="2" creationId="{752E0601-DD22-998D-06AE-0CBA00C967CA}"/>
          </ac:spMkLst>
        </pc:spChg>
        <pc:spChg chg="mod">
          <ac:chgData name="Alisdair Cunningham" userId="67e8d9ba-4582-42f1-b26c-e866daa7f65b" providerId="ADAL" clId="{D4926680-1B94-46A7-B2B0-F06A05A0B5B9}" dt="2023-10-12T21:15:43.148" v="6450"/>
          <ac:spMkLst>
            <pc:docMk/>
            <pc:sldMk cId="3206688729" sldId="265"/>
            <ac:spMk id="3" creationId="{FC166DDA-B509-215E-99A6-F662175F2F0F}"/>
          </ac:spMkLst>
        </pc:spChg>
        <pc:spChg chg="mod">
          <ac:chgData name="Alisdair Cunningham" userId="67e8d9ba-4582-42f1-b26c-e866daa7f65b" providerId="ADAL" clId="{D4926680-1B94-46A7-B2B0-F06A05A0B5B9}" dt="2023-10-13T21:21:15.617" v="13654"/>
          <ac:spMkLst>
            <pc:docMk/>
            <pc:sldMk cId="3206688729" sldId="265"/>
            <ac:spMk id="5" creationId="{D2D54484-8CEE-D063-40B3-6FDB609D0D75}"/>
          </ac:spMkLst>
        </pc:spChg>
        <pc:spChg chg="mod">
          <ac:chgData name="Alisdair Cunningham" userId="67e8d9ba-4582-42f1-b26c-e866daa7f65b" providerId="ADAL" clId="{D4926680-1B94-46A7-B2B0-F06A05A0B5B9}" dt="2023-10-13T09:43:07.345" v="10896" actId="1076"/>
          <ac:spMkLst>
            <pc:docMk/>
            <pc:sldMk cId="3206688729" sldId="265"/>
            <ac:spMk id="12" creationId="{38C4A143-C346-A5D7-3DFF-2CAF7FBCDBED}"/>
          </ac:spMkLst>
        </pc:spChg>
      </pc:sldChg>
      <pc:sldChg chg="modSp mod">
        <pc:chgData name="Alisdair Cunningham" userId="67e8d9ba-4582-42f1-b26c-e866daa7f65b" providerId="ADAL" clId="{D4926680-1B94-46A7-B2B0-F06A05A0B5B9}" dt="2023-10-13T21:21:15.617" v="13654"/>
        <pc:sldMkLst>
          <pc:docMk/>
          <pc:sldMk cId="20726606" sldId="269"/>
        </pc:sldMkLst>
        <pc:spChg chg="mod">
          <ac:chgData name="Alisdair Cunningham" userId="67e8d9ba-4582-42f1-b26c-e866daa7f65b" providerId="ADAL" clId="{D4926680-1B94-46A7-B2B0-F06A05A0B5B9}" dt="2023-10-12T21:15:25.469" v="6449"/>
          <ac:spMkLst>
            <pc:docMk/>
            <pc:sldMk cId="20726606" sldId="269"/>
            <ac:spMk id="2" creationId="{752E0601-DD22-998D-06AE-0CBA00C967CA}"/>
          </ac:spMkLst>
        </pc:spChg>
        <pc:spChg chg="mod">
          <ac:chgData name="Alisdair Cunningham" userId="67e8d9ba-4582-42f1-b26c-e866daa7f65b" providerId="ADAL" clId="{D4926680-1B94-46A7-B2B0-F06A05A0B5B9}" dt="2023-10-12T21:15:43.148" v="6450"/>
          <ac:spMkLst>
            <pc:docMk/>
            <pc:sldMk cId="20726606" sldId="269"/>
            <ac:spMk id="4" creationId="{F3F43CE5-EA3D-1DDC-C0DE-7CFCA6ED4E52}"/>
          </ac:spMkLst>
        </pc:spChg>
        <pc:spChg chg="mod">
          <ac:chgData name="Alisdair Cunningham" userId="67e8d9ba-4582-42f1-b26c-e866daa7f65b" providerId="ADAL" clId="{D4926680-1B94-46A7-B2B0-F06A05A0B5B9}" dt="2023-10-13T21:21:15.617" v="13654"/>
          <ac:spMkLst>
            <pc:docMk/>
            <pc:sldMk cId="20726606" sldId="269"/>
            <ac:spMk id="5" creationId="{D2D54484-8CEE-D063-40B3-6FDB609D0D75}"/>
          </ac:spMkLst>
        </pc:spChg>
        <pc:spChg chg="mod">
          <ac:chgData name="Alisdair Cunningham" userId="67e8d9ba-4582-42f1-b26c-e866daa7f65b" providerId="ADAL" clId="{D4926680-1B94-46A7-B2B0-F06A05A0B5B9}" dt="2023-10-13T21:10:27.470" v="13327" actId="20577"/>
          <ac:spMkLst>
            <pc:docMk/>
            <pc:sldMk cId="20726606" sldId="269"/>
            <ac:spMk id="6" creationId="{A77D17D6-7132-3BBB-0693-3544191A4F91}"/>
          </ac:spMkLst>
        </pc:spChg>
      </pc:sldChg>
      <pc:sldChg chg="del">
        <pc:chgData name="Alisdair Cunningham" userId="67e8d9ba-4582-42f1-b26c-e866daa7f65b" providerId="ADAL" clId="{D4926680-1B94-46A7-B2B0-F06A05A0B5B9}" dt="2023-10-11T19:35:16.823" v="29" actId="47"/>
        <pc:sldMkLst>
          <pc:docMk/>
          <pc:sldMk cId="4009403127" sldId="270"/>
        </pc:sldMkLst>
      </pc:sldChg>
      <pc:sldChg chg="del">
        <pc:chgData name="Alisdair Cunningham" userId="67e8d9ba-4582-42f1-b26c-e866daa7f65b" providerId="ADAL" clId="{D4926680-1B94-46A7-B2B0-F06A05A0B5B9}" dt="2023-10-11T19:35:16.823" v="29" actId="47"/>
        <pc:sldMkLst>
          <pc:docMk/>
          <pc:sldMk cId="414972790" sldId="271"/>
        </pc:sldMkLst>
      </pc:sldChg>
      <pc:sldChg chg="del">
        <pc:chgData name="Alisdair Cunningham" userId="67e8d9ba-4582-42f1-b26c-e866daa7f65b" providerId="ADAL" clId="{D4926680-1B94-46A7-B2B0-F06A05A0B5B9}" dt="2023-10-11T19:35:16.823" v="29" actId="47"/>
        <pc:sldMkLst>
          <pc:docMk/>
          <pc:sldMk cId="3900729614" sldId="272"/>
        </pc:sldMkLst>
      </pc:sldChg>
      <pc:sldChg chg="addSp delSp modSp mod">
        <pc:chgData name="Alisdair Cunningham" userId="67e8d9ba-4582-42f1-b26c-e866daa7f65b" providerId="ADAL" clId="{D4926680-1B94-46A7-B2B0-F06A05A0B5B9}" dt="2023-10-13T21:21:15.617" v="13654"/>
        <pc:sldMkLst>
          <pc:docMk/>
          <pc:sldMk cId="603132133" sldId="273"/>
        </pc:sldMkLst>
        <pc:spChg chg="mod">
          <ac:chgData name="Alisdair Cunningham" userId="67e8d9ba-4582-42f1-b26c-e866daa7f65b" providerId="ADAL" clId="{D4926680-1B94-46A7-B2B0-F06A05A0B5B9}" dt="2023-10-12T21:15:25.469" v="6449"/>
          <ac:spMkLst>
            <pc:docMk/>
            <pc:sldMk cId="603132133" sldId="273"/>
            <ac:spMk id="2" creationId="{752E0601-DD22-998D-06AE-0CBA00C967CA}"/>
          </ac:spMkLst>
        </pc:spChg>
        <pc:spChg chg="mod">
          <ac:chgData name="Alisdair Cunningham" userId="67e8d9ba-4582-42f1-b26c-e866daa7f65b" providerId="ADAL" clId="{D4926680-1B94-46A7-B2B0-F06A05A0B5B9}" dt="2023-10-12T21:15:43.148" v="6450"/>
          <ac:spMkLst>
            <pc:docMk/>
            <pc:sldMk cId="603132133" sldId="273"/>
            <ac:spMk id="4" creationId="{F3F43CE5-EA3D-1DDC-C0DE-7CFCA6ED4E52}"/>
          </ac:spMkLst>
        </pc:spChg>
        <pc:spChg chg="mod">
          <ac:chgData name="Alisdair Cunningham" userId="67e8d9ba-4582-42f1-b26c-e866daa7f65b" providerId="ADAL" clId="{D4926680-1B94-46A7-B2B0-F06A05A0B5B9}" dt="2023-10-13T21:21:15.617" v="13654"/>
          <ac:spMkLst>
            <pc:docMk/>
            <pc:sldMk cId="603132133" sldId="273"/>
            <ac:spMk id="5" creationId="{D2D54484-8CEE-D063-40B3-6FDB609D0D75}"/>
          </ac:spMkLst>
        </pc:spChg>
        <pc:spChg chg="del">
          <ac:chgData name="Alisdair Cunningham" userId="67e8d9ba-4582-42f1-b26c-e866daa7f65b" providerId="ADAL" clId="{D4926680-1B94-46A7-B2B0-F06A05A0B5B9}" dt="2023-10-11T19:50:06.141" v="48" actId="478"/>
          <ac:spMkLst>
            <pc:docMk/>
            <pc:sldMk cId="603132133" sldId="273"/>
            <ac:spMk id="6" creationId="{23AD0629-8A22-D992-4E9A-E33D7A2619A5}"/>
          </ac:spMkLst>
        </pc:spChg>
        <pc:spChg chg="add mod">
          <ac:chgData name="Alisdair Cunningham" userId="67e8d9ba-4582-42f1-b26c-e866daa7f65b" providerId="ADAL" clId="{D4926680-1B94-46A7-B2B0-F06A05A0B5B9}" dt="2023-10-12T21:29:47.262" v="7535" actId="20577"/>
          <ac:spMkLst>
            <pc:docMk/>
            <pc:sldMk cId="603132133" sldId="273"/>
            <ac:spMk id="7" creationId="{B0AC87A5-30EF-28C0-4772-2B49AC64DAB8}"/>
          </ac:spMkLst>
        </pc:spChg>
        <pc:spChg chg="mod">
          <ac:chgData name="Alisdair Cunningham" userId="67e8d9ba-4582-42f1-b26c-e866daa7f65b" providerId="ADAL" clId="{D4926680-1B94-46A7-B2B0-F06A05A0B5B9}" dt="2023-10-11T19:50:02.958" v="47" actId="20577"/>
          <ac:spMkLst>
            <pc:docMk/>
            <pc:sldMk cId="603132133" sldId="273"/>
            <ac:spMk id="8" creationId="{C39BE701-A67E-5BFD-B044-ECF13A621788}"/>
          </ac:spMkLst>
        </pc:spChg>
      </pc:sldChg>
      <pc:sldChg chg="modSp add del mod">
        <pc:chgData name="Alisdair Cunningham" userId="67e8d9ba-4582-42f1-b26c-e866daa7f65b" providerId="ADAL" clId="{D4926680-1B94-46A7-B2B0-F06A05A0B5B9}" dt="2023-10-11T20:22:16.776" v="1424" actId="47"/>
        <pc:sldMkLst>
          <pc:docMk/>
          <pc:sldMk cId="333374736" sldId="274"/>
        </pc:sldMkLst>
        <pc:spChg chg="mod">
          <ac:chgData name="Alisdair Cunningham" userId="67e8d9ba-4582-42f1-b26c-e866daa7f65b" providerId="ADAL" clId="{D4926680-1B94-46A7-B2B0-F06A05A0B5B9}" dt="2023-10-11T20:15:14.653" v="1419" actId="20577"/>
          <ac:spMkLst>
            <pc:docMk/>
            <pc:sldMk cId="333374736" sldId="274"/>
            <ac:spMk id="7" creationId="{B0AC87A5-30EF-28C0-4772-2B49AC64DAB8}"/>
          </ac:spMkLst>
        </pc:spChg>
        <pc:spChg chg="mod">
          <ac:chgData name="Alisdair Cunningham" userId="67e8d9ba-4582-42f1-b26c-e866daa7f65b" providerId="ADAL" clId="{D4926680-1B94-46A7-B2B0-F06A05A0B5B9}" dt="2023-10-11T20:04:32.961" v="680" actId="20577"/>
          <ac:spMkLst>
            <pc:docMk/>
            <pc:sldMk cId="333374736" sldId="274"/>
            <ac:spMk id="8" creationId="{C39BE701-A67E-5BFD-B044-ECF13A621788}"/>
          </ac:spMkLst>
        </pc:spChg>
      </pc:sldChg>
      <pc:sldChg chg="del">
        <pc:chgData name="Alisdair Cunningham" userId="67e8d9ba-4582-42f1-b26c-e866daa7f65b" providerId="ADAL" clId="{D4926680-1B94-46A7-B2B0-F06A05A0B5B9}" dt="2023-10-11T19:35:16.823" v="29" actId="47"/>
        <pc:sldMkLst>
          <pc:docMk/>
          <pc:sldMk cId="1172049065" sldId="274"/>
        </pc:sldMkLst>
      </pc:sldChg>
      <pc:sldChg chg="del">
        <pc:chgData name="Alisdair Cunningham" userId="67e8d9ba-4582-42f1-b26c-e866daa7f65b" providerId="ADAL" clId="{D4926680-1B94-46A7-B2B0-F06A05A0B5B9}" dt="2023-10-11T19:35:16.823" v="29" actId="47"/>
        <pc:sldMkLst>
          <pc:docMk/>
          <pc:sldMk cId="900916126" sldId="275"/>
        </pc:sldMkLst>
      </pc:sldChg>
      <pc:sldChg chg="modSp add mod">
        <pc:chgData name="Alisdair Cunningham" userId="67e8d9ba-4582-42f1-b26c-e866daa7f65b" providerId="ADAL" clId="{D4926680-1B94-46A7-B2B0-F06A05A0B5B9}" dt="2023-10-13T21:21:15.617" v="13654"/>
        <pc:sldMkLst>
          <pc:docMk/>
          <pc:sldMk cId="2204580237" sldId="275"/>
        </pc:sldMkLst>
        <pc:spChg chg="mod">
          <ac:chgData name="Alisdair Cunningham" userId="67e8d9ba-4582-42f1-b26c-e866daa7f65b" providerId="ADAL" clId="{D4926680-1B94-46A7-B2B0-F06A05A0B5B9}" dt="2023-10-12T21:15:25.469" v="6449"/>
          <ac:spMkLst>
            <pc:docMk/>
            <pc:sldMk cId="2204580237" sldId="275"/>
            <ac:spMk id="2" creationId="{752E0601-DD22-998D-06AE-0CBA00C967CA}"/>
          </ac:spMkLst>
        </pc:spChg>
        <pc:spChg chg="mod">
          <ac:chgData name="Alisdair Cunningham" userId="67e8d9ba-4582-42f1-b26c-e866daa7f65b" providerId="ADAL" clId="{D4926680-1B94-46A7-B2B0-F06A05A0B5B9}" dt="2023-10-12T21:15:43.148" v="6450"/>
          <ac:spMkLst>
            <pc:docMk/>
            <pc:sldMk cId="2204580237" sldId="275"/>
            <ac:spMk id="4" creationId="{F3F43CE5-EA3D-1DDC-C0DE-7CFCA6ED4E52}"/>
          </ac:spMkLst>
        </pc:spChg>
        <pc:spChg chg="mod">
          <ac:chgData name="Alisdair Cunningham" userId="67e8d9ba-4582-42f1-b26c-e866daa7f65b" providerId="ADAL" clId="{D4926680-1B94-46A7-B2B0-F06A05A0B5B9}" dt="2023-10-13T21:21:15.617" v="13654"/>
          <ac:spMkLst>
            <pc:docMk/>
            <pc:sldMk cId="2204580237" sldId="275"/>
            <ac:spMk id="5" creationId="{D2D54484-8CEE-D063-40B3-6FDB609D0D75}"/>
          </ac:spMkLst>
        </pc:spChg>
        <pc:spChg chg="mod">
          <ac:chgData name="Alisdair Cunningham" userId="67e8d9ba-4582-42f1-b26c-e866daa7f65b" providerId="ADAL" clId="{D4926680-1B94-46A7-B2B0-F06A05A0B5B9}" dt="2023-10-11T20:22:07.873" v="1423" actId="20577"/>
          <ac:spMkLst>
            <pc:docMk/>
            <pc:sldMk cId="2204580237" sldId="275"/>
            <ac:spMk id="7" creationId="{B0AC87A5-30EF-28C0-4772-2B49AC64DAB8}"/>
          </ac:spMkLst>
        </pc:spChg>
      </pc:sldChg>
      <pc:sldChg chg="addSp delSp modSp add mod modNotesTx">
        <pc:chgData name="Alisdair Cunningham" userId="67e8d9ba-4582-42f1-b26c-e866daa7f65b" providerId="ADAL" clId="{D4926680-1B94-46A7-B2B0-F06A05A0B5B9}" dt="2023-10-13T21:21:15.617" v="13654"/>
        <pc:sldMkLst>
          <pc:docMk/>
          <pc:sldMk cId="1412423426" sldId="276"/>
        </pc:sldMkLst>
        <pc:spChg chg="mod">
          <ac:chgData name="Alisdair Cunningham" userId="67e8d9ba-4582-42f1-b26c-e866daa7f65b" providerId="ADAL" clId="{D4926680-1B94-46A7-B2B0-F06A05A0B5B9}" dt="2023-10-12T21:15:25.469" v="6449"/>
          <ac:spMkLst>
            <pc:docMk/>
            <pc:sldMk cId="1412423426" sldId="276"/>
            <ac:spMk id="2" creationId="{752E0601-DD22-998D-06AE-0CBA00C967CA}"/>
          </ac:spMkLst>
        </pc:spChg>
        <pc:spChg chg="mod">
          <ac:chgData name="Alisdair Cunningham" userId="67e8d9ba-4582-42f1-b26c-e866daa7f65b" providerId="ADAL" clId="{D4926680-1B94-46A7-B2B0-F06A05A0B5B9}" dt="2023-10-12T21:15:43.148" v="6450"/>
          <ac:spMkLst>
            <pc:docMk/>
            <pc:sldMk cId="1412423426" sldId="276"/>
            <ac:spMk id="4" creationId="{F3F43CE5-EA3D-1DDC-C0DE-7CFCA6ED4E52}"/>
          </ac:spMkLst>
        </pc:spChg>
        <pc:spChg chg="mod">
          <ac:chgData name="Alisdair Cunningham" userId="67e8d9ba-4582-42f1-b26c-e866daa7f65b" providerId="ADAL" clId="{D4926680-1B94-46A7-B2B0-F06A05A0B5B9}" dt="2023-10-13T21:21:15.617" v="13654"/>
          <ac:spMkLst>
            <pc:docMk/>
            <pc:sldMk cId="1412423426" sldId="276"/>
            <ac:spMk id="5" creationId="{D2D54484-8CEE-D063-40B3-6FDB609D0D75}"/>
          </ac:spMkLst>
        </pc:spChg>
        <pc:spChg chg="add mod">
          <ac:chgData name="Alisdair Cunningham" userId="67e8d9ba-4582-42f1-b26c-e866daa7f65b" providerId="ADAL" clId="{D4926680-1B94-46A7-B2B0-F06A05A0B5B9}" dt="2023-10-12T21:32:14.690" v="7757" actId="20577"/>
          <ac:spMkLst>
            <pc:docMk/>
            <pc:sldMk cId="1412423426" sldId="276"/>
            <ac:spMk id="6" creationId="{8D3D3782-8EAF-4549-3878-A173664B864F}"/>
          </ac:spMkLst>
        </pc:spChg>
        <pc:spChg chg="del mod">
          <ac:chgData name="Alisdair Cunningham" userId="67e8d9ba-4582-42f1-b26c-e866daa7f65b" providerId="ADAL" clId="{D4926680-1B94-46A7-B2B0-F06A05A0B5B9}" dt="2023-10-11T20:23:07.622" v="1452"/>
          <ac:spMkLst>
            <pc:docMk/>
            <pc:sldMk cId="1412423426" sldId="276"/>
            <ac:spMk id="7" creationId="{B0AC87A5-30EF-28C0-4772-2B49AC64DAB8}"/>
          </ac:spMkLst>
        </pc:spChg>
        <pc:spChg chg="mod">
          <ac:chgData name="Alisdair Cunningham" userId="67e8d9ba-4582-42f1-b26c-e866daa7f65b" providerId="ADAL" clId="{D4926680-1B94-46A7-B2B0-F06A05A0B5B9}" dt="2023-10-11T20:23:06.645" v="1450" actId="6549"/>
          <ac:spMkLst>
            <pc:docMk/>
            <pc:sldMk cId="1412423426" sldId="276"/>
            <ac:spMk id="8" creationId="{C39BE701-A67E-5BFD-B044-ECF13A621788}"/>
          </ac:spMkLst>
        </pc:spChg>
      </pc:sldChg>
      <pc:sldChg chg="del">
        <pc:chgData name="Alisdair Cunningham" userId="67e8d9ba-4582-42f1-b26c-e866daa7f65b" providerId="ADAL" clId="{D4926680-1B94-46A7-B2B0-F06A05A0B5B9}" dt="2023-10-11T19:35:16.823" v="29" actId="47"/>
        <pc:sldMkLst>
          <pc:docMk/>
          <pc:sldMk cId="1777557844" sldId="276"/>
        </pc:sldMkLst>
      </pc:sldChg>
      <pc:sldChg chg="del">
        <pc:chgData name="Alisdair Cunningham" userId="67e8d9ba-4582-42f1-b26c-e866daa7f65b" providerId="ADAL" clId="{D4926680-1B94-46A7-B2B0-F06A05A0B5B9}" dt="2023-10-11T19:35:16.823" v="29" actId="47"/>
        <pc:sldMkLst>
          <pc:docMk/>
          <pc:sldMk cId="1118329760" sldId="277"/>
        </pc:sldMkLst>
      </pc:sldChg>
      <pc:sldChg chg="addSp delSp modSp add mod">
        <pc:chgData name="Alisdair Cunningham" userId="67e8d9ba-4582-42f1-b26c-e866daa7f65b" providerId="ADAL" clId="{D4926680-1B94-46A7-B2B0-F06A05A0B5B9}" dt="2023-10-13T21:21:15.617" v="13654"/>
        <pc:sldMkLst>
          <pc:docMk/>
          <pc:sldMk cId="3923871838" sldId="277"/>
        </pc:sldMkLst>
        <pc:spChg chg="mod">
          <ac:chgData name="Alisdair Cunningham" userId="67e8d9ba-4582-42f1-b26c-e866daa7f65b" providerId="ADAL" clId="{D4926680-1B94-46A7-B2B0-F06A05A0B5B9}" dt="2023-10-12T21:15:25.469" v="6449"/>
          <ac:spMkLst>
            <pc:docMk/>
            <pc:sldMk cId="3923871838" sldId="277"/>
            <ac:spMk id="2" creationId="{752E0601-DD22-998D-06AE-0CBA00C967CA}"/>
          </ac:spMkLst>
        </pc:spChg>
        <pc:spChg chg="mod">
          <ac:chgData name="Alisdair Cunningham" userId="67e8d9ba-4582-42f1-b26c-e866daa7f65b" providerId="ADAL" clId="{D4926680-1B94-46A7-B2B0-F06A05A0B5B9}" dt="2023-10-12T21:15:43.148" v="6450"/>
          <ac:spMkLst>
            <pc:docMk/>
            <pc:sldMk cId="3923871838" sldId="277"/>
            <ac:spMk id="4" creationId="{F3F43CE5-EA3D-1DDC-C0DE-7CFCA6ED4E52}"/>
          </ac:spMkLst>
        </pc:spChg>
        <pc:spChg chg="mod">
          <ac:chgData name="Alisdair Cunningham" userId="67e8d9ba-4582-42f1-b26c-e866daa7f65b" providerId="ADAL" clId="{D4926680-1B94-46A7-B2B0-F06A05A0B5B9}" dt="2023-10-13T21:21:15.617" v="13654"/>
          <ac:spMkLst>
            <pc:docMk/>
            <pc:sldMk cId="3923871838" sldId="277"/>
            <ac:spMk id="5" creationId="{D2D54484-8CEE-D063-40B3-6FDB609D0D75}"/>
          </ac:spMkLst>
        </pc:spChg>
        <pc:spChg chg="mod">
          <ac:chgData name="Alisdair Cunningham" userId="67e8d9ba-4582-42f1-b26c-e866daa7f65b" providerId="ADAL" clId="{D4926680-1B94-46A7-B2B0-F06A05A0B5B9}" dt="2023-10-11T20:52:04.686" v="2845" actId="20577"/>
          <ac:spMkLst>
            <pc:docMk/>
            <pc:sldMk cId="3923871838" sldId="277"/>
            <ac:spMk id="6" creationId="{8D3D3782-8EAF-4549-3878-A173664B864F}"/>
          </ac:spMkLst>
        </pc:spChg>
        <pc:spChg chg="add mod">
          <ac:chgData name="Alisdair Cunningham" userId="67e8d9ba-4582-42f1-b26c-e866daa7f65b" providerId="ADAL" clId="{D4926680-1B94-46A7-B2B0-F06A05A0B5B9}" dt="2023-10-11T20:51:47.911" v="2840"/>
          <ac:spMkLst>
            <pc:docMk/>
            <pc:sldMk cId="3923871838" sldId="277"/>
            <ac:spMk id="10" creationId="{89740623-820B-974F-1C73-50C315C5F752}"/>
          </ac:spMkLst>
        </pc:spChg>
        <pc:spChg chg="add mod">
          <ac:chgData name="Alisdair Cunningham" userId="67e8d9ba-4582-42f1-b26c-e866daa7f65b" providerId="ADAL" clId="{D4926680-1B94-46A7-B2B0-F06A05A0B5B9}" dt="2023-10-11T20:51:47.911" v="2840"/>
          <ac:spMkLst>
            <pc:docMk/>
            <pc:sldMk cId="3923871838" sldId="277"/>
            <ac:spMk id="11" creationId="{7956FF1D-2DBA-2EB1-FB30-4208D84FBAC9}"/>
          </ac:spMkLst>
        </pc:spChg>
        <pc:picChg chg="del">
          <ac:chgData name="Alisdair Cunningham" userId="67e8d9ba-4582-42f1-b26c-e866daa7f65b" providerId="ADAL" clId="{D4926680-1B94-46A7-B2B0-F06A05A0B5B9}" dt="2023-10-11T20:51:47.675" v="2839" actId="478"/>
          <ac:picMkLst>
            <pc:docMk/>
            <pc:sldMk cId="3923871838" sldId="277"/>
            <ac:picMk id="3" creationId="{34E3477B-F73A-B5B7-7569-E9B13C1DE1F7}"/>
          </ac:picMkLst>
        </pc:picChg>
        <pc:picChg chg="add mod">
          <ac:chgData name="Alisdair Cunningham" userId="67e8d9ba-4582-42f1-b26c-e866daa7f65b" providerId="ADAL" clId="{D4926680-1B94-46A7-B2B0-F06A05A0B5B9}" dt="2023-10-11T21:29:50.572" v="4122" actId="1076"/>
          <ac:picMkLst>
            <pc:docMk/>
            <pc:sldMk cId="3923871838" sldId="277"/>
            <ac:picMk id="7" creationId="{ADBB1335-C215-8E8E-0A06-DBA01714EFB9}"/>
          </ac:picMkLst>
        </pc:picChg>
        <pc:picChg chg="add mod">
          <ac:chgData name="Alisdair Cunningham" userId="67e8d9ba-4582-42f1-b26c-e866daa7f65b" providerId="ADAL" clId="{D4926680-1B94-46A7-B2B0-F06A05A0B5B9}" dt="2023-10-11T20:51:47.911" v="2840"/>
          <ac:picMkLst>
            <pc:docMk/>
            <pc:sldMk cId="3923871838" sldId="277"/>
            <ac:picMk id="9" creationId="{B100D13B-B9EE-8283-841C-7491FC6B6813}"/>
          </ac:picMkLst>
        </pc:picChg>
        <pc:picChg chg="add mod">
          <ac:chgData name="Alisdair Cunningham" userId="67e8d9ba-4582-42f1-b26c-e866daa7f65b" providerId="ADAL" clId="{D4926680-1B94-46A7-B2B0-F06A05A0B5B9}" dt="2023-10-11T21:29:54.541" v="4123" actId="14100"/>
          <ac:picMkLst>
            <pc:docMk/>
            <pc:sldMk cId="3923871838" sldId="277"/>
            <ac:picMk id="4098" creationId="{30098EFF-DBFF-37D6-D1A6-3203D42BDBAF}"/>
          </ac:picMkLst>
        </pc:picChg>
      </pc:sldChg>
      <pc:sldChg chg="addSp delSp modSp add mod modNotesTx">
        <pc:chgData name="Alisdair Cunningham" userId="67e8d9ba-4582-42f1-b26c-e866daa7f65b" providerId="ADAL" clId="{D4926680-1B94-46A7-B2B0-F06A05A0B5B9}" dt="2023-10-13T21:21:15.617" v="13654"/>
        <pc:sldMkLst>
          <pc:docMk/>
          <pc:sldMk cId="2233583285" sldId="278"/>
        </pc:sldMkLst>
        <pc:spChg chg="mod">
          <ac:chgData name="Alisdair Cunningham" userId="67e8d9ba-4582-42f1-b26c-e866daa7f65b" providerId="ADAL" clId="{D4926680-1B94-46A7-B2B0-F06A05A0B5B9}" dt="2023-10-12T21:15:25.469" v="6449"/>
          <ac:spMkLst>
            <pc:docMk/>
            <pc:sldMk cId="2233583285" sldId="278"/>
            <ac:spMk id="2" creationId="{752E0601-DD22-998D-06AE-0CBA00C967CA}"/>
          </ac:spMkLst>
        </pc:spChg>
        <pc:spChg chg="mod">
          <ac:chgData name="Alisdair Cunningham" userId="67e8d9ba-4582-42f1-b26c-e866daa7f65b" providerId="ADAL" clId="{D4926680-1B94-46A7-B2B0-F06A05A0B5B9}" dt="2023-10-12T21:15:43.148" v="6450"/>
          <ac:spMkLst>
            <pc:docMk/>
            <pc:sldMk cId="2233583285" sldId="278"/>
            <ac:spMk id="4" creationId="{F3F43CE5-EA3D-1DDC-C0DE-7CFCA6ED4E52}"/>
          </ac:spMkLst>
        </pc:spChg>
        <pc:spChg chg="mod">
          <ac:chgData name="Alisdair Cunningham" userId="67e8d9ba-4582-42f1-b26c-e866daa7f65b" providerId="ADAL" clId="{D4926680-1B94-46A7-B2B0-F06A05A0B5B9}" dt="2023-10-13T21:21:15.617" v="13654"/>
          <ac:spMkLst>
            <pc:docMk/>
            <pc:sldMk cId="2233583285" sldId="278"/>
            <ac:spMk id="5" creationId="{D2D54484-8CEE-D063-40B3-6FDB609D0D75}"/>
          </ac:spMkLst>
        </pc:spChg>
        <pc:spChg chg="mod">
          <ac:chgData name="Alisdair Cunningham" userId="67e8d9ba-4582-42f1-b26c-e866daa7f65b" providerId="ADAL" clId="{D4926680-1B94-46A7-B2B0-F06A05A0B5B9}" dt="2023-10-12T21:14:41.338" v="6444" actId="14100"/>
          <ac:spMkLst>
            <pc:docMk/>
            <pc:sldMk cId="2233583285" sldId="278"/>
            <ac:spMk id="6" creationId="{8D3D3782-8EAF-4549-3878-A173664B864F}"/>
          </ac:spMkLst>
        </pc:spChg>
        <pc:spChg chg="mod">
          <ac:chgData name="Alisdair Cunningham" userId="67e8d9ba-4582-42f1-b26c-e866daa7f65b" providerId="ADAL" clId="{D4926680-1B94-46A7-B2B0-F06A05A0B5B9}" dt="2023-10-11T20:59:39.791" v="2867" actId="20577"/>
          <ac:spMkLst>
            <pc:docMk/>
            <pc:sldMk cId="2233583285" sldId="278"/>
            <ac:spMk id="8" creationId="{C39BE701-A67E-5BFD-B044-ECF13A621788}"/>
          </ac:spMkLst>
        </pc:spChg>
        <pc:picChg chg="del">
          <ac:chgData name="Alisdair Cunningham" userId="67e8d9ba-4582-42f1-b26c-e866daa7f65b" providerId="ADAL" clId="{D4926680-1B94-46A7-B2B0-F06A05A0B5B9}" dt="2023-10-11T20:57:14.526" v="2848" actId="478"/>
          <ac:picMkLst>
            <pc:docMk/>
            <pc:sldMk cId="2233583285" sldId="278"/>
            <ac:picMk id="7" creationId="{ADBB1335-C215-8E8E-0A06-DBA01714EFB9}"/>
          </ac:picMkLst>
        </pc:picChg>
        <pc:picChg chg="add mod">
          <ac:chgData name="Alisdair Cunningham" userId="67e8d9ba-4582-42f1-b26c-e866daa7f65b" providerId="ADAL" clId="{D4926680-1B94-46A7-B2B0-F06A05A0B5B9}" dt="2023-10-12T21:14:44.823" v="6445" actId="1076"/>
          <ac:picMkLst>
            <pc:docMk/>
            <pc:sldMk cId="2233583285" sldId="278"/>
            <ac:picMk id="1026" creationId="{DE7A8D63-CBF4-0ADA-FEEB-A50F44FAA8CE}"/>
          </ac:picMkLst>
        </pc:picChg>
      </pc:sldChg>
      <pc:sldChg chg="del">
        <pc:chgData name="Alisdair Cunningham" userId="67e8d9ba-4582-42f1-b26c-e866daa7f65b" providerId="ADAL" clId="{D4926680-1B94-46A7-B2B0-F06A05A0B5B9}" dt="2023-10-11T19:35:16.823" v="29" actId="47"/>
        <pc:sldMkLst>
          <pc:docMk/>
          <pc:sldMk cId="2160395083" sldId="279"/>
        </pc:sldMkLst>
      </pc:sldChg>
      <pc:sldChg chg="addSp delSp modSp add mod ord modNotesTx">
        <pc:chgData name="Alisdair Cunningham" userId="67e8d9ba-4582-42f1-b26c-e866daa7f65b" providerId="ADAL" clId="{D4926680-1B94-46A7-B2B0-F06A05A0B5B9}" dt="2023-10-13T21:21:15.617" v="13654"/>
        <pc:sldMkLst>
          <pc:docMk/>
          <pc:sldMk cId="2479629694" sldId="279"/>
        </pc:sldMkLst>
        <pc:spChg chg="mod">
          <ac:chgData name="Alisdair Cunningham" userId="67e8d9ba-4582-42f1-b26c-e866daa7f65b" providerId="ADAL" clId="{D4926680-1B94-46A7-B2B0-F06A05A0B5B9}" dt="2023-10-12T21:15:25.469" v="6449"/>
          <ac:spMkLst>
            <pc:docMk/>
            <pc:sldMk cId="2479629694" sldId="279"/>
            <ac:spMk id="2" creationId="{752E0601-DD22-998D-06AE-0CBA00C967CA}"/>
          </ac:spMkLst>
        </pc:spChg>
        <pc:spChg chg="mod">
          <ac:chgData name="Alisdair Cunningham" userId="67e8d9ba-4582-42f1-b26c-e866daa7f65b" providerId="ADAL" clId="{D4926680-1B94-46A7-B2B0-F06A05A0B5B9}" dt="2023-10-12T21:15:43.148" v="6450"/>
          <ac:spMkLst>
            <pc:docMk/>
            <pc:sldMk cId="2479629694" sldId="279"/>
            <ac:spMk id="4" creationId="{F3F43CE5-EA3D-1DDC-C0DE-7CFCA6ED4E52}"/>
          </ac:spMkLst>
        </pc:spChg>
        <pc:spChg chg="mod">
          <ac:chgData name="Alisdair Cunningham" userId="67e8d9ba-4582-42f1-b26c-e866daa7f65b" providerId="ADAL" clId="{D4926680-1B94-46A7-B2B0-F06A05A0B5B9}" dt="2023-10-13T21:21:15.617" v="13654"/>
          <ac:spMkLst>
            <pc:docMk/>
            <pc:sldMk cId="2479629694" sldId="279"/>
            <ac:spMk id="5" creationId="{D2D54484-8CEE-D063-40B3-6FDB609D0D75}"/>
          </ac:spMkLst>
        </pc:spChg>
        <pc:spChg chg="mod">
          <ac:chgData name="Alisdair Cunningham" userId="67e8d9ba-4582-42f1-b26c-e866daa7f65b" providerId="ADAL" clId="{D4926680-1B94-46A7-B2B0-F06A05A0B5B9}" dt="2023-10-12T20:27:37.242" v="5200" actId="1076"/>
          <ac:spMkLst>
            <pc:docMk/>
            <pc:sldMk cId="2479629694" sldId="279"/>
            <ac:spMk id="6" creationId="{8D3D3782-8EAF-4549-3878-A173664B864F}"/>
          </ac:spMkLst>
        </pc:spChg>
        <pc:spChg chg="mod">
          <ac:chgData name="Alisdair Cunningham" userId="67e8d9ba-4582-42f1-b26c-e866daa7f65b" providerId="ADAL" clId="{D4926680-1B94-46A7-B2B0-F06A05A0B5B9}" dt="2023-10-11T21:37:44.556" v="4139" actId="20577"/>
          <ac:spMkLst>
            <pc:docMk/>
            <pc:sldMk cId="2479629694" sldId="279"/>
            <ac:spMk id="8" creationId="{C39BE701-A67E-5BFD-B044-ECF13A621788}"/>
          </ac:spMkLst>
        </pc:spChg>
        <pc:spChg chg="del">
          <ac:chgData name="Alisdair Cunningham" userId="67e8d9ba-4582-42f1-b26c-e866daa7f65b" providerId="ADAL" clId="{D4926680-1B94-46A7-B2B0-F06A05A0B5B9}" dt="2023-10-11T21:11:42.122" v="3575" actId="478"/>
          <ac:spMkLst>
            <pc:docMk/>
            <pc:sldMk cId="2479629694" sldId="279"/>
            <ac:spMk id="10" creationId="{89740623-820B-974F-1C73-50C315C5F752}"/>
          </ac:spMkLst>
        </pc:spChg>
        <pc:spChg chg="del">
          <ac:chgData name="Alisdair Cunningham" userId="67e8d9ba-4582-42f1-b26c-e866daa7f65b" providerId="ADAL" clId="{D4926680-1B94-46A7-B2B0-F06A05A0B5B9}" dt="2023-10-11T21:11:44.820" v="3576" actId="478"/>
          <ac:spMkLst>
            <pc:docMk/>
            <pc:sldMk cId="2479629694" sldId="279"/>
            <ac:spMk id="11" creationId="{7956FF1D-2DBA-2EB1-FB30-4208D84FBAC9}"/>
          </ac:spMkLst>
        </pc:spChg>
        <pc:picChg chg="add del mod">
          <ac:chgData name="Alisdair Cunningham" userId="67e8d9ba-4582-42f1-b26c-e866daa7f65b" providerId="ADAL" clId="{D4926680-1B94-46A7-B2B0-F06A05A0B5B9}" dt="2023-10-11T21:21:28.052" v="4086" actId="478"/>
          <ac:picMkLst>
            <pc:docMk/>
            <pc:sldMk cId="2479629694" sldId="279"/>
            <ac:picMk id="3" creationId="{44759748-9AFD-6DD3-2371-00DE9E24DD61}"/>
          </ac:picMkLst>
        </pc:picChg>
        <pc:picChg chg="add mod">
          <ac:chgData name="Alisdair Cunningham" userId="67e8d9ba-4582-42f1-b26c-e866daa7f65b" providerId="ADAL" clId="{D4926680-1B94-46A7-B2B0-F06A05A0B5B9}" dt="2023-10-12T20:22:27.017" v="5011" actId="14100"/>
          <ac:picMkLst>
            <pc:docMk/>
            <pc:sldMk cId="2479629694" sldId="279"/>
            <ac:picMk id="7" creationId="{95C2A582-D7F8-AE86-FCF3-63BFE08CF00E}"/>
          </ac:picMkLst>
        </pc:picChg>
        <pc:picChg chg="del">
          <ac:chgData name="Alisdair Cunningham" userId="67e8d9ba-4582-42f1-b26c-e866daa7f65b" providerId="ADAL" clId="{D4926680-1B94-46A7-B2B0-F06A05A0B5B9}" dt="2023-10-11T21:11:39.341" v="3574" actId="478"/>
          <ac:picMkLst>
            <pc:docMk/>
            <pc:sldMk cId="2479629694" sldId="279"/>
            <ac:picMk id="9" creationId="{B100D13B-B9EE-8283-841C-7491FC6B6813}"/>
          </ac:picMkLst>
        </pc:picChg>
        <pc:picChg chg="del">
          <ac:chgData name="Alisdair Cunningham" userId="67e8d9ba-4582-42f1-b26c-e866daa7f65b" providerId="ADAL" clId="{D4926680-1B94-46A7-B2B0-F06A05A0B5B9}" dt="2023-10-11T21:11:17.117" v="3508" actId="478"/>
          <ac:picMkLst>
            <pc:docMk/>
            <pc:sldMk cId="2479629694" sldId="279"/>
            <ac:picMk id="1026" creationId="{DE7A8D63-CBF4-0ADA-FEEB-A50F44FAA8CE}"/>
          </ac:picMkLst>
        </pc:picChg>
        <pc:picChg chg="add del mod">
          <ac:chgData name="Alisdair Cunningham" userId="67e8d9ba-4582-42f1-b26c-e866daa7f65b" providerId="ADAL" clId="{D4926680-1B94-46A7-B2B0-F06A05A0B5B9}" dt="2023-10-11T21:38:03.572" v="4158" actId="478"/>
          <ac:picMkLst>
            <pc:docMk/>
            <pc:sldMk cId="2479629694" sldId="279"/>
            <ac:picMk id="2050" creationId="{35122848-DA65-FC4D-72A2-CAC56379F1F2}"/>
          </ac:picMkLst>
        </pc:picChg>
        <pc:picChg chg="add mod">
          <ac:chgData name="Alisdair Cunningham" userId="67e8d9ba-4582-42f1-b26c-e866daa7f65b" providerId="ADAL" clId="{D4926680-1B94-46A7-B2B0-F06A05A0B5B9}" dt="2023-10-12T20:22:20.519" v="5008" actId="1076"/>
          <ac:picMkLst>
            <pc:docMk/>
            <pc:sldMk cId="2479629694" sldId="279"/>
            <ac:picMk id="2052" creationId="{DDBA6E1D-5C17-52D7-F184-696AD4C403C0}"/>
          </ac:picMkLst>
        </pc:picChg>
      </pc:sldChg>
      <pc:sldChg chg="addSp modSp add mod">
        <pc:chgData name="Alisdair Cunningham" userId="67e8d9ba-4582-42f1-b26c-e866daa7f65b" providerId="ADAL" clId="{D4926680-1B94-46A7-B2B0-F06A05A0B5B9}" dt="2023-10-13T21:21:15.617" v="13654"/>
        <pc:sldMkLst>
          <pc:docMk/>
          <pc:sldMk cId="402626229" sldId="280"/>
        </pc:sldMkLst>
        <pc:spChg chg="mod">
          <ac:chgData name="Alisdair Cunningham" userId="67e8d9ba-4582-42f1-b26c-e866daa7f65b" providerId="ADAL" clId="{D4926680-1B94-46A7-B2B0-F06A05A0B5B9}" dt="2023-10-12T21:15:25.469" v="6449"/>
          <ac:spMkLst>
            <pc:docMk/>
            <pc:sldMk cId="402626229" sldId="280"/>
            <ac:spMk id="2" creationId="{752E0601-DD22-998D-06AE-0CBA00C967CA}"/>
          </ac:spMkLst>
        </pc:spChg>
        <pc:spChg chg="mod">
          <ac:chgData name="Alisdair Cunningham" userId="67e8d9ba-4582-42f1-b26c-e866daa7f65b" providerId="ADAL" clId="{D4926680-1B94-46A7-B2B0-F06A05A0B5B9}" dt="2023-10-12T21:15:43.148" v="6450"/>
          <ac:spMkLst>
            <pc:docMk/>
            <pc:sldMk cId="402626229" sldId="280"/>
            <ac:spMk id="4" creationId="{F3F43CE5-EA3D-1DDC-C0DE-7CFCA6ED4E52}"/>
          </ac:spMkLst>
        </pc:spChg>
        <pc:spChg chg="mod">
          <ac:chgData name="Alisdair Cunningham" userId="67e8d9ba-4582-42f1-b26c-e866daa7f65b" providerId="ADAL" clId="{D4926680-1B94-46A7-B2B0-F06A05A0B5B9}" dt="2023-10-13T21:21:15.617" v="13654"/>
          <ac:spMkLst>
            <pc:docMk/>
            <pc:sldMk cId="402626229" sldId="280"/>
            <ac:spMk id="5" creationId="{D2D54484-8CEE-D063-40B3-6FDB609D0D75}"/>
          </ac:spMkLst>
        </pc:spChg>
        <pc:spChg chg="mod">
          <ac:chgData name="Alisdair Cunningham" userId="67e8d9ba-4582-42f1-b26c-e866daa7f65b" providerId="ADAL" clId="{D4926680-1B94-46A7-B2B0-F06A05A0B5B9}" dt="2023-10-11T21:23:05.061" v="4103" actId="20577"/>
          <ac:spMkLst>
            <pc:docMk/>
            <pc:sldMk cId="402626229" sldId="280"/>
            <ac:spMk id="6" creationId="{8D3D3782-8EAF-4549-3878-A173664B864F}"/>
          </ac:spMkLst>
        </pc:spChg>
        <pc:picChg chg="mod">
          <ac:chgData name="Alisdair Cunningham" userId="67e8d9ba-4582-42f1-b26c-e866daa7f65b" providerId="ADAL" clId="{D4926680-1B94-46A7-B2B0-F06A05A0B5B9}" dt="2023-10-11T21:25:44.168" v="4119" actId="1076"/>
          <ac:picMkLst>
            <pc:docMk/>
            <pc:sldMk cId="402626229" sldId="280"/>
            <ac:picMk id="2050" creationId="{35122848-DA65-FC4D-72A2-CAC56379F1F2}"/>
          </ac:picMkLst>
        </pc:picChg>
        <pc:picChg chg="add mod">
          <ac:chgData name="Alisdair Cunningham" userId="67e8d9ba-4582-42f1-b26c-e866daa7f65b" providerId="ADAL" clId="{D4926680-1B94-46A7-B2B0-F06A05A0B5B9}" dt="2023-10-11T21:25:38.140" v="4117" actId="1076"/>
          <ac:picMkLst>
            <pc:docMk/>
            <pc:sldMk cId="402626229" sldId="280"/>
            <ac:picMk id="3074" creationId="{6171572E-AF38-0CA5-3909-695644F5FACD}"/>
          </ac:picMkLst>
        </pc:picChg>
      </pc:sldChg>
      <pc:sldChg chg="del">
        <pc:chgData name="Alisdair Cunningham" userId="67e8d9ba-4582-42f1-b26c-e866daa7f65b" providerId="ADAL" clId="{D4926680-1B94-46A7-B2B0-F06A05A0B5B9}" dt="2023-10-11T19:35:16.823" v="29" actId="47"/>
        <pc:sldMkLst>
          <pc:docMk/>
          <pc:sldMk cId="2673747905" sldId="280"/>
        </pc:sldMkLst>
      </pc:sldChg>
      <pc:sldChg chg="modSp add mod">
        <pc:chgData name="Alisdair Cunningham" userId="67e8d9ba-4582-42f1-b26c-e866daa7f65b" providerId="ADAL" clId="{D4926680-1B94-46A7-B2B0-F06A05A0B5B9}" dt="2023-10-13T21:21:15.617" v="13654"/>
        <pc:sldMkLst>
          <pc:docMk/>
          <pc:sldMk cId="3471488663" sldId="281"/>
        </pc:sldMkLst>
        <pc:spChg chg="mod">
          <ac:chgData name="Alisdair Cunningham" userId="67e8d9ba-4582-42f1-b26c-e866daa7f65b" providerId="ADAL" clId="{D4926680-1B94-46A7-B2B0-F06A05A0B5B9}" dt="2023-10-12T21:15:25.469" v="6449"/>
          <ac:spMkLst>
            <pc:docMk/>
            <pc:sldMk cId="3471488663" sldId="281"/>
            <ac:spMk id="2" creationId="{752E0601-DD22-998D-06AE-0CBA00C967CA}"/>
          </ac:spMkLst>
        </pc:spChg>
        <pc:spChg chg="mod">
          <ac:chgData name="Alisdair Cunningham" userId="67e8d9ba-4582-42f1-b26c-e866daa7f65b" providerId="ADAL" clId="{D4926680-1B94-46A7-B2B0-F06A05A0B5B9}" dt="2023-10-12T21:15:43.148" v="6450"/>
          <ac:spMkLst>
            <pc:docMk/>
            <pc:sldMk cId="3471488663" sldId="281"/>
            <ac:spMk id="4" creationId="{F3F43CE5-EA3D-1DDC-C0DE-7CFCA6ED4E52}"/>
          </ac:spMkLst>
        </pc:spChg>
        <pc:spChg chg="mod">
          <ac:chgData name="Alisdair Cunningham" userId="67e8d9ba-4582-42f1-b26c-e866daa7f65b" providerId="ADAL" clId="{D4926680-1B94-46A7-B2B0-F06A05A0B5B9}" dt="2023-10-13T21:21:15.617" v="13654"/>
          <ac:spMkLst>
            <pc:docMk/>
            <pc:sldMk cId="3471488663" sldId="281"/>
            <ac:spMk id="5" creationId="{D2D54484-8CEE-D063-40B3-6FDB609D0D75}"/>
          </ac:spMkLst>
        </pc:spChg>
        <pc:spChg chg="mod">
          <ac:chgData name="Alisdair Cunningham" userId="67e8d9ba-4582-42f1-b26c-e866daa7f65b" providerId="ADAL" clId="{D4926680-1B94-46A7-B2B0-F06A05A0B5B9}" dt="2023-10-12T20:36:25.566" v="6439" actId="20577"/>
          <ac:spMkLst>
            <pc:docMk/>
            <pc:sldMk cId="3471488663" sldId="281"/>
            <ac:spMk id="6" creationId="{8D3D3782-8EAF-4549-3878-A173664B864F}"/>
          </ac:spMkLst>
        </pc:spChg>
      </pc:sldChg>
      <pc:sldChg chg="addSp delSp modSp add mod modNotesTx">
        <pc:chgData name="Alisdair Cunningham" userId="67e8d9ba-4582-42f1-b26c-e866daa7f65b" providerId="ADAL" clId="{D4926680-1B94-46A7-B2B0-F06A05A0B5B9}" dt="2023-10-13T21:21:15.617" v="13654"/>
        <pc:sldMkLst>
          <pc:docMk/>
          <pc:sldMk cId="817345996" sldId="282"/>
        </pc:sldMkLst>
        <pc:spChg chg="mod">
          <ac:chgData name="Alisdair Cunningham" userId="67e8d9ba-4582-42f1-b26c-e866daa7f65b" providerId="ADAL" clId="{D4926680-1B94-46A7-B2B0-F06A05A0B5B9}" dt="2023-10-12T21:15:25.469" v="6449"/>
          <ac:spMkLst>
            <pc:docMk/>
            <pc:sldMk cId="817345996" sldId="282"/>
            <ac:spMk id="2" creationId="{752E0601-DD22-998D-06AE-0CBA00C967CA}"/>
          </ac:spMkLst>
        </pc:spChg>
        <pc:spChg chg="mod">
          <ac:chgData name="Alisdair Cunningham" userId="67e8d9ba-4582-42f1-b26c-e866daa7f65b" providerId="ADAL" clId="{D4926680-1B94-46A7-B2B0-F06A05A0B5B9}" dt="2023-10-12T21:15:43.148" v="6450"/>
          <ac:spMkLst>
            <pc:docMk/>
            <pc:sldMk cId="817345996" sldId="282"/>
            <ac:spMk id="4" creationId="{F3F43CE5-EA3D-1DDC-C0DE-7CFCA6ED4E52}"/>
          </ac:spMkLst>
        </pc:spChg>
        <pc:spChg chg="mod">
          <ac:chgData name="Alisdair Cunningham" userId="67e8d9ba-4582-42f1-b26c-e866daa7f65b" providerId="ADAL" clId="{D4926680-1B94-46A7-B2B0-F06A05A0B5B9}" dt="2023-10-13T21:21:15.617" v="13654"/>
          <ac:spMkLst>
            <pc:docMk/>
            <pc:sldMk cId="817345996" sldId="282"/>
            <ac:spMk id="5" creationId="{D2D54484-8CEE-D063-40B3-6FDB609D0D75}"/>
          </ac:spMkLst>
        </pc:spChg>
        <pc:spChg chg="mod">
          <ac:chgData name="Alisdair Cunningham" userId="67e8d9ba-4582-42f1-b26c-e866daa7f65b" providerId="ADAL" clId="{D4926680-1B94-46A7-B2B0-F06A05A0B5B9}" dt="2023-10-12T21:26:07.871" v="7516" actId="14100"/>
          <ac:spMkLst>
            <pc:docMk/>
            <pc:sldMk cId="817345996" sldId="282"/>
            <ac:spMk id="6" creationId="{8D3D3782-8EAF-4549-3878-A173664B864F}"/>
          </ac:spMkLst>
        </pc:spChg>
        <pc:spChg chg="mod">
          <ac:chgData name="Alisdair Cunningham" userId="67e8d9ba-4582-42f1-b26c-e866daa7f65b" providerId="ADAL" clId="{D4926680-1B94-46A7-B2B0-F06A05A0B5B9}" dt="2023-10-12T21:18:13.068" v="6473" actId="20577"/>
          <ac:spMkLst>
            <pc:docMk/>
            <pc:sldMk cId="817345996" sldId="282"/>
            <ac:spMk id="8" creationId="{C39BE701-A67E-5BFD-B044-ECF13A621788}"/>
          </ac:spMkLst>
        </pc:spChg>
        <pc:picChg chg="add mod">
          <ac:chgData name="Alisdair Cunningham" userId="67e8d9ba-4582-42f1-b26c-e866daa7f65b" providerId="ADAL" clId="{D4926680-1B94-46A7-B2B0-F06A05A0B5B9}" dt="2023-10-12T21:18:21.235" v="6476"/>
          <ac:picMkLst>
            <pc:docMk/>
            <pc:sldMk cId="817345996" sldId="282"/>
            <ac:picMk id="3" creationId="{BDB0AB62-5D8D-FDA8-5542-672D795F3637}"/>
          </ac:picMkLst>
        </pc:picChg>
        <pc:picChg chg="del">
          <ac:chgData name="Alisdair Cunningham" userId="67e8d9ba-4582-42f1-b26c-e866daa7f65b" providerId="ADAL" clId="{D4926680-1B94-46A7-B2B0-F06A05A0B5B9}" dt="2023-10-12T21:18:15.466" v="6474" actId="478"/>
          <ac:picMkLst>
            <pc:docMk/>
            <pc:sldMk cId="817345996" sldId="282"/>
            <ac:picMk id="7" creationId="{95C2A582-D7F8-AE86-FCF3-63BFE08CF00E}"/>
          </ac:picMkLst>
        </pc:picChg>
        <pc:picChg chg="del">
          <ac:chgData name="Alisdair Cunningham" userId="67e8d9ba-4582-42f1-b26c-e866daa7f65b" providerId="ADAL" clId="{D4926680-1B94-46A7-B2B0-F06A05A0B5B9}" dt="2023-10-12T21:18:17.025" v="6475" actId="478"/>
          <ac:picMkLst>
            <pc:docMk/>
            <pc:sldMk cId="817345996" sldId="282"/>
            <ac:picMk id="2052" creationId="{DDBA6E1D-5C17-52D7-F184-696AD4C403C0}"/>
          </ac:picMkLst>
        </pc:picChg>
      </pc:sldChg>
      <pc:sldChg chg="del">
        <pc:chgData name="Alisdair Cunningham" userId="67e8d9ba-4582-42f1-b26c-e866daa7f65b" providerId="ADAL" clId="{D4926680-1B94-46A7-B2B0-F06A05A0B5B9}" dt="2023-10-11T19:35:16.823" v="29" actId="47"/>
        <pc:sldMkLst>
          <pc:docMk/>
          <pc:sldMk cId="2016223148" sldId="282"/>
        </pc:sldMkLst>
      </pc:sldChg>
      <pc:sldChg chg="del">
        <pc:chgData name="Alisdair Cunningham" userId="67e8d9ba-4582-42f1-b26c-e866daa7f65b" providerId="ADAL" clId="{D4926680-1B94-46A7-B2B0-F06A05A0B5B9}" dt="2023-10-11T19:35:16.823" v="29" actId="47"/>
        <pc:sldMkLst>
          <pc:docMk/>
          <pc:sldMk cId="577105596" sldId="283"/>
        </pc:sldMkLst>
      </pc:sldChg>
      <pc:sldChg chg="modSp add mod modNotesTx">
        <pc:chgData name="Alisdair Cunningham" userId="67e8d9ba-4582-42f1-b26c-e866daa7f65b" providerId="ADAL" clId="{D4926680-1B94-46A7-B2B0-F06A05A0B5B9}" dt="2023-10-13T21:21:15.617" v="13654"/>
        <pc:sldMkLst>
          <pc:docMk/>
          <pc:sldMk cId="769750007" sldId="283"/>
        </pc:sldMkLst>
        <pc:spChg chg="mod">
          <ac:chgData name="Alisdair Cunningham" userId="67e8d9ba-4582-42f1-b26c-e866daa7f65b" providerId="ADAL" clId="{D4926680-1B94-46A7-B2B0-F06A05A0B5B9}" dt="2023-10-13T21:21:15.617" v="13654"/>
          <ac:spMkLst>
            <pc:docMk/>
            <pc:sldMk cId="769750007" sldId="283"/>
            <ac:spMk id="5" creationId="{D2D54484-8CEE-D063-40B3-6FDB609D0D75}"/>
          </ac:spMkLst>
        </pc:spChg>
        <pc:spChg chg="mod">
          <ac:chgData name="Alisdair Cunningham" userId="67e8d9ba-4582-42f1-b26c-e866daa7f65b" providerId="ADAL" clId="{D4926680-1B94-46A7-B2B0-F06A05A0B5B9}" dt="2023-10-12T21:53:46.666" v="8147" actId="14100"/>
          <ac:spMkLst>
            <pc:docMk/>
            <pc:sldMk cId="769750007" sldId="283"/>
            <ac:spMk id="7" creationId="{B0AC87A5-30EF-28C0-4772-2B49AC64DAB8}"/>
          </ac:spMkLst>
        </pc:spChg>
        <pc:spChg chg="mod">
          <ac:chgData name="Alisdair Cunningham" userId="67e8d9ba-4582-42f1-b26c-e866daa7f65b" providerId="ADAL" clId="{D4926680-1B94-46A7-B2B0-F06A05A0B5B9}" dt="2023-10-12T21:45:38.850" v="7791" actId="20577"/>
          <ac:spMkLst>
            <pc:docMk/>
            <pc:sldMk cId="769750007" sldId="283"/>
            <ac:spMk id="8" creationId="{C39BE701-A67E-5BFD-B044-ECF13A621788}"/>
          </ac:spMkLst>
        </pc:spChg>
        <pc:picChg chg="mod">
          <ac:chgData name="Alisdair Cunningham" userId="67e8d9ba-4582-42f1-b26c-e866daa7f65b" providerId="ADAL" clId="{D4926680-1B94-46A7-B2B0-F06A05A0B5B9}" dt="2023-10-12T21:53:43.289" v="8146" actId="14100"/>
          <ac:picMkLst>
            <pc:docMk/>
            <pc:sldMk cId="769750007" sldId="283"/>
            <ac:picMk id="3" creationId="{34E3477B-F73A-B5B7-7569-E9B13C1DE1F7}"/>
          </ac:picMkLst>
        </pc:picChg>
      </pc:sldChg>
      <pc:sldChg chg="del">
        <pc:chgData name="Alisdair Cunningham" userId="67e8d9ba-4582-42f1-b26c-e866daa7f65b" providerId="ADAL" clId="{D4926680-1B94-46A7-B2B0-F06A05A0B5B9}" dt="2023-10-11T19:35:16.823" v="29" actId="47"/>
        <pc:sldMkLst>
          <pc:docMk/>
          <pc:sldMk cId="811596778" sldId="284"/>
        </pc:sldMkLst>
      </pc:sldChg>
      <pc:sldChg chg="addSp delSp modSp add mod modNotesTx">
        <pc:chgData name="Alisdair Cunningham" userId="67e8d9ba-4582-42f1-b26c-e866daa7f65b" providerId="ADAL" clId="{D4926680-1B94-46A7-B2B0-F06A05A0B5B9}" dt="2023-10-13T21:21:15.617" v="13654"/>
        <pc:sldMkLst>
          <pc:docMk/>
          <pc:sldMk cId="2799993204" sldId="284"/>
        </pc:sldMkLst>
        <pc:spChg chg="mod">
          <ac:chgData name="Alisdair Cunningham" userId="67e8d9ba-4582-42f1-b26c-e866daa7f65b" providerId="ADAL" clId="{D4926680-1B94-46A7-B2B0-F06A05A0B5B9}" dt="2023-10-13T21:21:15.617" v="13654"/>
          <ac:spMkLst>
            <pc:docMk/>
            <pc:sldMk cId="2799993204" sldId="284"/>
            <ac:spMk id="5" creationId="{D2D54484-8CEE-D063-40B3-6FDB609D0D75}"/>
          </ac:spMkLst>
        </pc:spChg>
        <pc:spChg chg="mod">
          <ac:chgData name="Alisdair Cunningham" userId="67e8d9ba-4582-42f1-b26c-e866daa7f65b" providerId="ADAL" clId="{D4926680-1B94-46A7-B2B0-F06A05A0B5B9}" dt="2023-10-13T20:57:37.393" v="12710" actId="12"/>
          <ac:spMkLst>
            <pc:docMk/>
            <pc:sldMk cId="2799993204" sldId="284"/>
            <ac:spMk id="6" creationId="{8D3D3782-8EAF-4549-3878-A173664B864F}"/>
          </ac:spMkLst>
        </pc:spChg>
        <pc:spChg chg="mod">
          <ac:chgData name="Alisdair Cunningham" userId="67e8d9ba-4582-42f1-b26c-e866daa7f65b" providerId="ADAL" clId="{D4926680-1B94-46A7-B2B0-F06A05A0B5B9}" dt="2023-10-12T21:54:44.913" v="8181" actId="20577"/>
          <ac:spMkLst>
            <pc:docMk/>
            <pc:sldMk cId="2799993204" sldId="284"/>
            <ac:spMk id="8" creationId="{C39BE701-A67E-5BFD-B044-ECF13A621788}"/>
          </ac:spMkLst>
        </pc:spChg>
        <pc:spChg chg="add mod">
          <ac:chgData name="Alisdair Cunningham" userId="67e8d9ba-4582-42f1-b26c-e866daa7f65b" providerId="ADAL" clId="{D4926680-1B94-46A7-B2B0-F06A05A0B5B9}" dt="2023-10-13T11:28:52.181" v="11151" actId="1076"/>
          <ac:spMkLst>
            <pc:docMk/>
            <pc:sldMk cId="2799993204" sldId="284"/>
            <ac:spMk id="13" creationId="{1059A22F-782C-9D44-DDE8-1C4CBD018340}"/>
          </ac:spMkLst>
        </pc:spChg>
        <pc:spChg chg="add mod">
          <ac:chgData name="Alisdair Cunningham" userId="67e8d9ba-4582-42f1-b26c-e866daa7f65b" providerId="ADAL" clId="{D4926680-1B94-46A7-B2B0-F06A05A0B5B9}" dt="2023-10-13T11:28:47.776" v="11150" actId="14100"/>
          <ac:spMkLst>
            <pc:docMk/>
            <pc:sldMk cId="2799993204" sldId="284"/>
            <ac:spMk id="15" creationId="{9D24224C-822F-DE0A-8A58-50AEC057593A}"/>
          </ac:spMkLst>
        </pc:spChg>
        <pc:spChg chg="add mod">
          <ac:chgData name="Alisdair Cunningham" userId="67e8d9ba-4582-42f1-b26c-e866daa7f65b" providerId="ADAL" clId="{D4926680-1B94-46A7-B2B0-F06A05A0B5B9}" dt="2023-10-13T11:29:13.099" v="11154" actId="1076"/>
          <ac:spMkLst>
            <pc:docMk/>
            <pc:sldMk cId="2799993204" sldId="284"/>
            <ac:spMk id="19" creationId="{057515DF-1093-3BA9-5A4C-5B1AFA4A108C}"/>
          </ac:spMkLst>
        </pc:spChg>
        <pc:spChg chg="add mod">
          <ac:chgData name="Alisdair Cunningham" userId="67e8d9ba-4582-42f1-b26c-e866daa7f65b" providerId="ADAL" clId="{D4926680-1B94-46A7-B2B0-F06A05A0B5B9}" dt="2023-10-13T20:57:33.652" v="12709" actId="12"/>
          <ac:spMkLst>
            <pc:docMk/>
            <pc:sldMk cId="2799993204" sldId="284"/>
            <ac:spMk id="22" creationId="{B0A78E3B-8C66-5CCB-79C1-99249C4680C3}"/>
          </ac:spMkLst>
        </pc:spChg>
        <pc:spChg chg="add mod">
          <ac:chgData name="Alisdair Cunningham" userId="67e8d9ba-4582-42f1-b26c-e866daa7f65b" providerId="ADAL" clId="{D4926680-1B94-46A7-B2B0-F06A05A0B5B9}" dt="2023-10-13T11:28:41.764" v="11149" actId="14100"/>
          <ac:spMkLst>
            <pc:docMk/>
            <pc:sldMk cId="2799993204" sldId="284"/>
            <ac:spMk id="24" creationId="{0B528E6E-4269-16CA-A244-6CAFF362FA63}"/>
          </ac:spMkLst>
        </pc:spChg>
        <pc:picChg chg="del">
          <ac:chgData name="Alisdair Cunningham" userId="67e8d9ba-4582-42f1-b26c-e866daa7f65b" providerId="ADAL" clId="{D4926680-1B94-46A7-B2B0-F06A05A0B5B9}" dt="2023-10-12T21:54:48.796" v="8182" actId="478"/>
          <ac:picMkLst>
            <pc:docMk/>
            <pc:sldMk cId="2799993204" sldId="284"/>
            <ac:picMk id="3" creationId="{BDB0AB62-5D8D-FDA8-5542-672D795F3637}"/>
          </ac:picMkLst>
        </pc:picChg>
        <pc:picChg chg="add mod modCrop">
          <ac:chgData name="Alisdair Cunningham" userId="67e8d9ba-4582-42f1-b26c-e866daa7f65b" providerId="ADAL" clId="{D4926680-1B94-46A7-B2B0-F06A05A0B5B9}" dt="2023-10-13T11:28:58.707" v="11153" actId="1076"/>
          <ac:picMkLst>
            <pc:docMk/>
            <pc:sldMk cId="2799993204" sldId="284"/>
            <ac:picMk id="9" creationId="{4A99A643-E0F5-6949-057B-2ECA47FE29C2}"/>
          </ac:picMkLst>
        </pc:picChg>
        <pc:picChg chg="add mod">
          <ac:chgData name="Alisdair Cunningham" userId="67e8d9ba-4582-42f1-b26c-e866daa7f65b" providerId="ADAL" clId="{D4926680-1B94-46A7-B2B0-F06A05A0B5B9}" dt="2023-10-13T11:25:15.873" v="11098" actId="1076"/>
          <ac:picMkLst>
            <pc:docMk/>
            <pc:sldMk cId="2799993204" sldId="284"/>
            <ac:picMk id="11" creationId="{A820D124-7A2E-9F9A-AF57-02FE72E2261C}"/>
          </ac:picMkLst>
        </pc:picChg>
        <pc:picChg chg="add mod">
          <ac:chgData name="Alisdair Cunningham" userId="67e8d9ba-4582-42f1-b26c-e866daa7f65b" providerId="ADAL" clId="{D4926680-1B94-46A7-B2B0-F06A05A0B5B9}" dt="2023-10-13T11:29:13.099" v="11154" actId="1076"/>
          <ac:picMkLst>
            <pc:docMk/>
            <pc:sldMk cId="2799993204" sldId="284"/>
            <ac:picMk id="17" creationId="{A536C46E-B96F-064A-8198-160A3E7A46EF}"/>
          </ac:picMkLst>
        </pc:picChg>
        <pc:picChg chg="add mod">
          <ac:chgData name="Alisdair Cunningham" userId="67e8d9ba-4582-42f1-b26c-e866daa7f65b" providerId="ADAL" clId="{D4926680-1B94-46A7-B2B0-F06A05A0B5B9}" dt="2023-10-13T11:28:36.464" v="11147" actId="14100"/>
          <ac:picMkLst>
            <pc:docMk/>
            <pc:sldMk cId="2799993204" sldId="284"/>
            <ac:picMk id="20" creationId="{0B8297CC-C444-F53E-4D74-FC31B57D2095}"/>
          </ac:picMkLst>
        </pc:picChg>
      </pc:sldChg>
      <pc:sldChg chg="del">
        <pc:chgData name="Alisdair Cunningham" userId="67e8d9ba-4582-42f1-b26c-e866daa7f65b" providerId="ADAL" clId="{D4926680-1B94-46A7-B2B0-F06A05A0B5B9}" dt="2023-10-11T19:35:16.823" v="29" actId="47"/>
        <pc:sldMkLst>
          <pc:docMk/>
          <pc:sldMk cId="1496615863" sldId="285"/>
        </pc:sldMkLst>
      </pc:sldChg>
      <pc:sldChg chg="addSp delSp modSp add mod ord modNotesTx">
        <pc:chgData name="Alisdair Cunningham" userId="67e8d9ba-4582-42f1-b26c-e866daa7f65b" providerId="ADAL" clId="{D4926680-1B94-46A7-B2B0-F06A05A0B5B9}" dt="2023-10-13T21:21:15.617" v="13654"/>
        <pc:sldMkLst>
          <pc:docMk/>
          <pc:sldMk cId="3890599469" sldId="285"/>
        </pc:sldMkLst>
        <pc:spChg chg="mod">
          <ac:chgData name="Alisdair Cunningham" userId="67e8d9ba-4582-42f1-b26c-e866daa7f65b" providerId="ADAL" clId="{D4926680-1B94-46A7-B2B0-F06A05A0B5B9}" dt="2023-10-13T21:21:15.617" v="13654"/>
          <ac:spMkLst>
            <pc:docMk/>
            <pc:sldMk cId="3890599469" sldId="285"/>
            <ac:spMk id="5" creationId="{D2D54484-8CEE-D063-40B3-6FDB609D0D75}"/>
          </ac:spMkLst>
        </pc:spChg>
        <pc:spChg chg="del mod">
          <ac:chgData name="Alisdair Cunningham" userId="67e8d9ba-4582-42f1-b26c-e866daa7f65b" providerId="ADAL" clId="{D4926680-1B94-46A7-B2B0-F06A05A0B5B9}" dt="2023-10-12T21:55:53.636" v="8201"/>
          <ac:spMkLst>
            <pc:docMk/>
            <pc:sldMk cId="3890599469" sldId="285"/>
            <ac:spMk id="6" creationId="{8D3D3782-8EAF-4549-3878-A173664B864F}"/>
          </ac:spMkLst>
        </pc:spChg>
        <pc:spChg chg="add mod">
          <ac:chgData name="Alisdair Cunningham" userId="67e8d9ba-4582-42f1-b26c-e866daa7f65b" providerId="ADAL" clId="{D4926680-1B94-46A7-B2B0-F06A05A0B5B9}" dt="2023-10-12T22:01:20.064" v="8828" actId="20577"/>
          <ac:spMkLst>
            <pc:docMk/>
            <pc:sldMk cId="3890599469" sldId="285"/>
            <ac:spMk id="7" creationId="{D1DDE769-357F-4520-5C11-E2E8AB6027BE}"/>
          </ac:spMkLst>
        </pc:spChg>
        <pc:spChg chg="mod">
          <ac:chgData name="Alisdair Cunningham" userId="67e8d9ba-4582-42f1-b26c-e866daa7f65b" providerId="ADAL" clId="{D4926680-1B94-46A7-B2B0-F06A05A0B5B9}" dt="2023-10-12T21:55:42.640" v="8197" actId="20577"/>
          <ac:spMkLst>
            <pc:docMk/>
            <pc:sldMk cId="3890599469" sldId="285"/>
            <ac:spMk id="8" creationId="{C39BE701-A67E-5BFD-B044-ECF13A621788}"/>
          </ac:spMkLst>
        </pc:spChg>
      </pc:sldChg>
      <pc:sldChg chg="del">
        <pc:chgData name="Alisdair Cunningham" userId="67e8d9ba-4582-42f1-b26c-e866daa7f65b" providerId="ADAL" clId="{D4926680-1B94-46A7-B2B0-F06A05A0B5B9}" dt="2023-10-11T19:35:16.823" v="29" actId="47"/>
        <pc:sldMkLst>
          <pc:docMk/>
          <pc:sldMk cId="583192698" sldId="286"/>
        </pc:sldMkLst>
      </pc:sldChg>
      <pc:sldChg chg="modSp add mod ord">
        <pc:chgData name="Alisdair Cunningham" userId="67e8d9ba-4582-42f1-b26c-e866daa7f65b" providerId="ADAL" clId="{D4926680-1B94-46A7-B2B0-F06A05A0B5B9}" dt="2023-10-13T21:21:15.617" v="13654"/>
        <pc:sldMkLst>
          <pc:docMk/>
          <pc:sldMk cId="3429995521" sldId="286"/>
        </pc:sldMkLst>
        <pc:spChg chg="mod">
          <ac:chgData name="Alisdair Cunningham" userId="67e8d9ba-4582-42f1-b26c-e866daa7f65b" providerId="ADAL" clId="{D4926680-1B94-46A7-B2B0-F06A05A0B5B9}" dt="2023-10-13T21:21:15.617" v="13654"/>
          <ac:spMkLst>
            <pc:docMk/>
            <pc:sldMk cId="3429995521" sldId="286"/>
            <ac:spMk id="5" creationId="{D2D54484-8CEE-D063-40B3-6FDB609D0D75}"/>
          </ac:spMkLst>
        </pc:spChg>
        <pc:spChg chg="mod">
          <ac:chgData name="Alisdair Cunningham" userId="67e8d9ba-4582-42f1-b26c-e866daa7f65b" providerId="ADAL" clId="{D4926680-1B94-46A7-B2B0-F06A05A0B5B9}" dt="2023-10-13T21:13:02.955" v="13530" actId="1076"/>
          <ac:spMkLst>
            <pc:docMk/>
            <pc:sldMk cId="3429995521" sldId="286"/>
            <ac:spMk id="6" creationId="{8D3D3782-8EAF-4549-3878-A173664B864F}"/>
          </ac:spMkLst>
        </pc:spChg>
      </pc:sldChg>
      <pc:sldChg chg="addSp modSp add mod modAnim">
        <pc:chgData name="Alisdair Cunningham" userId="67e8d9ba-4582-42f1-b26c-e866daa7f65b" providerId="ADAL" clId="{D4926680-1B94-46A7-B2B0-F06A05A0B5B9}" dt="2023-10-13T21:21:15.617" v="13654"/>
        <pc:sldMkLst>
          <pc:docMk/>
          <pc:sldMk cId="90021434" sldId="287"/>
        </pc:sldMkLst>
        <pc:spChg chg="mod">
          <ac:chgData name="Alisdair Cunningham" userId="67e8d9ba-4582-42f1-b26c-e866daa7f65b" providerId="ADAL" clId="{D4926680-1B94-46A7-B2B0-F06A05A0B5B9}" dt="2023-10-13T21:21:15.617" v="13654"/>
          <ac:spMkLst>
            <pc:docMk/>
            <pc:sldMk cId="90021434" sldId="287"/>
            <ac:spMk id="5" creationId="{D2D54484-8CEE-D063-40B3-6FDB609D0D75}"/>
          </ac:spMkLst>
        </pc:spChg>
        <pc:spChg chg="mod">
          <ac:chgData name="Alisdair Cunningham" userId="67e8d9ba-4582-42f1-b26c-e866daa7f65b" providerId="ADAL" clId="{D4926680-1B94-46A7-B2B0-F06A05A0B5B9}" dt="2023-10-12T22:04:45.132" v="9114" actId="1076"/>
          <ac:spMkLst>
            <pc:docMk/>
            <pc:sldMk cId="90021434" sldId="287"/>
            <ac:spMk id="6" creationId="{8D3D3782-8EAF-4549-3878-A173664B864F}"/>
          </ac:spMkLst>
        </pc:spChg>
        <pc:spChg chg="mod">
          <ac:chgData name="Alisdair Cunningham" userId="67e8d9ba-4582-42f1-b26c-e866daa7f65b" providerId="ADAL" clId="{D4926680-1B94-46A7-B2B0-F06A05A0B5B9}" dt="2023-10-12T22:03:09.778" v="8993" actId="20577"/>
          <ac:spMkLst>
            <pc:docMk/>
            <pc:sldMk cId="90021434" sldId="287"/>
            <ac:spMk id="8" creationId="{C39BE701-A67E-5BFD-B044-ECF13A621788}"/>
          </ac:spMkLst>
        </pc:spChg>
        <pc:spChg chg="add mod">
          <ac:chgData name="Alisdair Cunningham" userId="67e8d9ba-4582-42f1-b26c-e866daa7f65b" providerId="ADAL" clId="{D4926680-1B94-46A7-B2B0-F06A05A0B5B9}" dt="2023-10-12T22:07:54.405" v="9158" actId="14100"/>
          <ac:spMkLst>
            <pc:docMk/>
            <pc:sldMk cId="90021434" sldId="287"/>
            <ac:spMk id="11" creationId="{44EAA124-8288-5CD9-E7A4-BC9F2721A804}"/>
          </ac:spMkLst>
        </pc:spChg>
        <pc:spChg chg="add mod">
          <ac:chgData name="Alisdair Cunningham" userId="67e8d9ba-4582-42f1-b26c-e866daa7f65b" providerId="ADAL" clId="{D4926680-1B94-46A7-B2B0-F06A05A0B5B9}" dt="2023-10-12T22:08:40.560" v="9213" actId="6549"/>
          <ac:spMkLst>
            <pc:docMk/>
            <pc:sldMk cId="90021434" sldId="287"/>
            <ac:spMk id="12" creationId="{001C7BCD-15CA-AA93-BDC3-39B04325ADC8}"/>
          </ac:spMkLst>
        </pc:spChg>
        <pc:picChg chg="add mod">
          <ac:chgData name="Alisdair Cunningham" userId="67e8d9ba-4582-42f1-b26c-e866daa7f65b" providerId="ADAL" clId="{D4926680-1B94-46A7-B2B0-F06A05A0B5B9}" dt="2023-10-12T22:04:40.012" v="9112" actId="1076"/>
          <ac:picMkLst>
            <pc:docMk/>
            <pc:sldMk cId="90021434" sldId="287"/>
            <ac:picMk id="7" creationId="{FEA8FF60-1B96-3B7C-D5FE-91377681C51F}"/>
          </ac:picMkLst>
        </pc:picChg>
        <pc:picChg chg="add mod">
          <ac:chgData name="Alisdair Cunningham" userId="67e8d9ba-4582-42f1-b26c-e866daa7f65b" providerId="ADAL" clId="{D4926680-1B94-46A7-B2B0-F06A05A0B5B9}" dt="2023-10-12T22:07:23.353" v="9118" actId="1076"/>
          <ac:picMkLst>
            <pc:docMk/>
            <pc:sldMk cId="90021434" sldId="287"/>
            <ac:picMk id="9" creationId="{22FC60CA-ED54-FB8B-D415-25498D34C4E9}"/>
          </ac:picMkLst>
        </pc:picChg>
      </pc:sldChg>
      <pc:sldChg chg="addSp delSp modSp add mod ord delAnim">
        <pc:chgData name="Alisdair Cunningham" userId="67e8d9ba-4582-42f1-b26c-e866daa7f65b" providerId="ADAL" clId="{D4926680-1B94-46A7-B2B0-F06A05A0B5B9}" dt="2023-10-13T21:21:15.617" v="13654"/>
        <pc:sldMkLst>
          <pc:docMk/>
          <pc:sldMk cId="767296510" sldId="288"/>
        </pc:sldMkLst>
        <pc:spChg chg="mod">
          <ac:chgData name="Alisdair Cunningham" userId="67e8d9ba-4582-42f1-b26c-e866daa7f65b" providerId="ADAL" clId="{D4926680-1B94-46A7-B2B0-F06A05A0B5B9}" dt="2023-10-13T21:21:15.617" v="13654"/>
          <ac:spMkLst>
            <pc:docMk/>
            <pc:sldMk cId="767296510" sldId="288"/>
            <ac:spMk id="5" creationId="{D2D54484-8CEE-D063-40B3-6FDB609D0D75}"/>
          </ac:spMkLst>
        </pc:spChg>
        <pc:spChg chg="del mod">
          <ac:chgData name="Alisdair Cunningham" userId="67e8d9ba-4582-42f1-b26c-e866daa7f65b" providerId="ADAL" clId="{D4926680-1B94-46A7-B2B0-F06A05A0B5B9}" dt="2023-10-12T22:09:39.273" v="9247" actId="478"/>
          <ac:spMkLst>
            <pc:docMk/>
            <pc:sldMk cId="767296510" sldId="288"/>
            <ac:spMk id="6" creationId="{8D3D3782-8EAF-4549-3878-A173664B864F}"/>
          </ac:spMkLst>
        </pc:spChg>
        <pc:spChg chg="mod">
          <ac:chgData name="Alisdair Cunningham" userId="67e8d9ba-4582-42f1-b26c-e866daa7f65b" providerId="ADAL" clId="{D4926680-1B94-46A7-B2B0-F06A05A0B5B9}" dt="2023-10-12T22:09:37.020" v="9246" actId="20577"/>
          <ac:spMkLst>
            <pc:docMk/>
            <pc:sldMk cId="767296510" sldId="288"/>
            <ac:spMk id="8" creationId="{C39BE701-A67E-5BFD-B044-ECF13A621788}"/>
          </ac:spMkLst>
        </pc:spChg>
        <pc:spChg chg="add mod">
          <ac:chgData name="Alisdair Cunningham" userId="67e8d9ba-4582-42f1-b26c-e866daa7f65b" providerId="ADAL" clId="{D4926680-1B94-46A7-B2B0-F06A05A0B5B9}" dt="2023-10-13T11:49:57.371" v="11689" actId="1076"/>
          <ac:spMkLst>
            <pc:docMk/>
            <pc:sldMk cId="767296510" sldId="288"/>
            <ac:spMk id="10" creationId="{45EC823D-9D79-0AB5-C9C0-7C13EC35968E}"/>
          </ac:spMkLst>
        </pc:spChg>
        <pc:spChg chg="del">
          <ac:chgData name="Alisdair Cunningham" userId="67e8d9ba-4582-42f1-b26c-e866daa7f65b" providerId="ADAL" clId="{D4926680-1B94-46A7-B2B0-F06A05A0B5B9}" dt="2023-10-12T22:09:22.061" v="9217" actId="478"/>
          <ac:spMkLst>
            <pc:docMk/>
            <pc:sldMk cId="767296510" sldId="288"/>
            <ac:spMk id="11" creationId="{44EAA124-8288-5CD9-E7A4-BC9F2721A804}"/>
          </ac:spMkLst>
        </pc:spChg>
        <pc:spChg chg="del">
          <ac:chgData name="Alisdair Cunningham" userId="67e8d9ba-4582-42f1-b26c-e866daa7f65b" providerId="ADAL" clId="{D4926680-1B94-46A7-B2B0-F06A05A0B5B9}" dt="2023-10-12T22:09:24.111" v="9218" actId="478"/>
          <ac:spMkLst>
            <pc:docMk/>
            <pc:sldMk cId="767296510" sldId="288"/>
            <ac:spMk id="12" creationId="{001C7BCD-15CA-AA93-BDC3-39B04325ADC8}"/>
          </ac:spMkLst>
        </pc:spChg>
        <pc:spChg chg="add mod">
          <ac:chgData name="Alisdair Cunningham" userId="67e8d9ba-4582-42f1-b26c-e866daa7f65b" providerId="ADAL" clId="{D4926680-1B94-46A7-B2B0-F06A05A0B5B9}" dt="2023-10-13T11:50:03.647" v="11691" actId="1076"/>
          <ac:spMkLst>
            <pc:docMk/>
            <pc:sldMk cId="767296510" sldId="288"/>
            <ac:spMk id="13" creationId="{2CC834C0-9A40-33FD-37A5-35E27EE47568}"/>
          </ac:spMkLst>
        </pc:spChg>
        <pc:picChg chg="del">
          <ac:chgData name="Alisdair Cunningham" userId="67e8d9ba-4582-42f1-b26c-e866daa7f65b" providerId="ADAL" clId="{D4926680-1B94-46A7-B2B0-F06A05A0B5B9}" dt="2023-10-12T22:09:17.771" v="9215" actId="478"/>
          <ac:picMkLst>
            <pc:docMk/>
            <pc:sldMk cId="767296510" sldId="288"/>
            <ac:picMk id="7" creationId="{FEA8FF60-1B96-3B7C-D5FE-91377681C51F}"/>
          </ac:picMkLst>
        </pc:picChg>
        <pc:picChg chg="del">
          <ac:chgData name="Alisdair Cunningham" userId="67e8d9ba-4582-42f1-b26c-e866daa7f65b" providerId="ADAL" clId="{D4926680-1B94-46A7-B2B0-F06A05A0B5B9}" dt="2023-10-12T22:09:19.485" v="9216" actId="478"/>
          <ac:picMkLst>
            <pc:docMk/>
            <pc:sldMk cId="767296510" sldId="288"/>
            <ac:picMk id="9" creationId="{22FC60CA-ED54-FB8B-D415-25498D34C4E9}"/>
          </ac:picMkLst>
        </pc:picChg>
        <pc:picChg chg="add mod">
          <ac:chgData name="Alisdair Cunningham" userId="67e8d9ba-4582-42f1-b26c-e866daa7f65b" providerId="ADAL" clId="{D4926680-1B94-46A7-B2B0-F06A05A0B5B9}" dt="2023-10-13T11:49:51.898" v="11688" actId="14100"/>
          <ac:picMkLst>
            <pc:docMk/>
            <pc:sldMk cId="767296510" sldId="288"/>
            <ac:picMk id="15" creationId="{813B4A78-BE9A-5EA0-C134-2BDC61577688}"/>
          </ac:picMkLst>
        </pc:picChg>
      </pc:sldChg>
      <pc:sldChg chg="del">
        <pc:chgData name="Alisdair Cunningham" userId="67e8d9ba-4582-42f1-b26c-e866daa7f65b" providerId="ADAL" clId="{D4926680-1B94-46A7-B2B0-F06A05A0B5B9}" dt="2023-10-11T19:35:16.823" v="29" actId="47"/>
        <pc:sldMkLst>
          <pc:docMk/>
          <pc:sldMk cId="1087976385" sldId="289"/>
        </pc:sldMkLst>
      </pc:sldChg>
      <pc:sldChg chg="delSp modSp add del mod delAnim">
        <pc:chgData name="Alisdair Cunningham" userId="67e8d9ba-4582-42f1-b26c-e866daa7f65b" providerId="ADAL" clId="{D4926680-1B94-46A7-B2B0-F06A05A0B5B9}" dt="2023-10-13T09:33:19.612" v="9913" actId="47"/>
        <pc:sldMkLst>
          <pc:docMk/>
          <pc:sldMk cId="2581063117" sldId="289"/>
        </pc:sldMkLst>
        <pc:spChg chg="mod">
          <ac:chgData name="Alisdair Cunningham" userId="67e8d9ba-4582-42f1-b26c-e866daa7f65b" providerId="ADAL" clId="{D4926680-1B94-46A7-B2B0-F06A05A0B5B9}" dt="2023-10-12T22:12:54.647" v="9322" actId="20577"/>
          <ac:spMkLst>
            <pc:docMk/>
            <pc:sldMk cId="2581063117" sldId="289"/>
            <ac:spMk id="6" creationId="{8D3D3782-8EAF-4549-3878-A173664B864F}"/>
          </ac:spMkLst>
        </pc:spChg>
        <pc:spChg chg="mod">
          <ac:chgData name="Alisdair Cunningham" userId="67e8d9ba-4582-42f1-b26c-e866daa7f65b" providerId="ADAL" clId="{D4926680-1B94-46A7-B2B0-F06A05A0B5B9}" dt="2023-10-12T22:12:45.908" v="9317" actId="6549"/>
          <ac:spMkLst>
            <pc:docMk/>
            <pc:sldMk cId="2581063117" sldId="289"/>
            <ac:spMk id="8" creationId="{C39BE701-A67E-5BFD-B044-ECF13A621788}"/>
          </ac:spMkLst>
        </pc:spChg>
        <pc:spChg chg="del">
          <ac:chgData name="Alisdair Cunningham" userId="67e8d9ba-4582-42f1-b26c-e866daa7f65b" providerId="ADAL" clId="{D4926680-1B94-46A7-B2B0-F06A05A0B5B9}" dt="2023-10-12T22:12:51.455" v="9319" actId="478"/>
          <ac:spMkLst>
            <pc:docMk/>
            <pc:sldMk cId="2581063117" sldId="289"/>
            <ac:spMk id="11" creationId="{44EAA124-8288-5CD9-E7A4-BC9F2721A804}"/>
          </ac:spMkLst>
        </pc:spChg>
        <pc:spChg chg="del">
          <ac:chgData name="Alisdair Cunningham" userId="67e8d9ba-4582-42f1-b26c-e866daa7f65b" providerId="ADAL" clId="{D4926680-1B94-46A7-B2B0-F06A05A0B5B9}" dt="2023-10-12T22:12:51.455" v="9319" actId="478"/>
          <ac:spMkLst>
            <pc:docMk/>
            <pc:sldMk cId="2581063117" sldId="289"/>
            <ac:spMk id="12" creationId="{001C7BCD-15CA-AA93-BDC3-39B04325ADC8}"/>
          </ac:spMkLst>
        </pc:spChg>
        <pc:picChg chg="del">
          <ac:chgData name="Alisdair Cunningham" userId="67e8d9ba-4582-42f1-b26c-e866daa7f65b" providerId="ADAL" clId="{D4926680-1B94-46A7-B2B0-F06A05A0B5B9}" dt="2023-10-12T22:12:47.850" v="9318" actId="478"/>
          <ac:picMkLst>
            <pc:docMk/>
            <pc:sldMk cId="2581063117" sldId="289"/>
            <ac:picMk id="7" creationId="{FEA8FF60-1B96-3B7C-D5FE-91377681C51F}"/>
          </ac:picMkLst>
        </pc:picChg>
        <pc:picChg chg="del">
          <ac:chgData name="Alisdair Cunningham" userId="67e8d9ba-4582-42f1-b26c-e866daa7f65b" providerId="ADAL" clId="{D4926680-1B94-46A7-B2B0-F06A05A0B5B9}" dt="2023-10-12T22:12:51.455" v="9319" actId="478"/>
          <ac:picMkLst>
            <pc:docMk/>
            <pc:sldMk cId="2581063117" sldId="289"/>
            <ac:picMk id="9" creationId="{22FC60CA-ED54-FB8B-D415-25498D34C4E9}"/>
          </ac:picMkLst>
        </pc:picChg>
      </pc:sldChg>
      <pc:sldChg chg="addSp modSp add mod">
        <pc:chgData name="Alisdair Cunningham" userId="67e8d9ba-4582-42f1-b26c-e866daa7f65b" providerId="ADAL" clId="{D4926680-1B94-46A7-B2B0-F06A05A0B5B9}" dt="2023-10-13T21:21:15.617" v="13654"/>
        <pc:sldMkLst>
          <pc:docMk/>
          <pc:sldMk cId="567794716" sldId="290"/>
        </pc:sldMkLst>
        <pc:spChg chg="mod">
          <ac:chgData name="Alisdair Cunningham" userId="67e8d9ba-4582-42f1-b26c-e866daa7f65b" providerId="ADAL" clId="{D4926680-1B94-46A7-B2B0-F06A05A0B5B9}" dt="2023-10-13T21:21:15.617" v="13654"/>
          <ac:spMkLst>
            <pc:docMk/>
            <pc:sldMk cId="567794716" sldId="290"/>
            <ac:spMk id="5" creationId="{D2D54484-8CEE-D063-40B3-6FDB609D0D75}"/>
          </ac:spMkLst>
        </pc:spChg>
        <pc:spChg chg="mod">
          <ac:chgData name="Alisdair Cunningham" userId="67e8d9ba-4582-42f1-b26c-e866daa7f65b" providerId="ADAL" clId="{D4926680-1B94-46A7-B2B0-F06A05A0B5B9}" dt="2023-10-13T21:07:09.470" v="12949" actId="14100"/>
          <ac:spMkLst>
            <pc:docMk/>
            <pc:sldMk cId="567794716" sldId="290"/>
            <ac:spMk id="6" creationId="{8D3D3782-8EAF-4549-3878-A173664B864F}"/>
          </ac:spMkLst>
        </pc:spChg>
        <pc:spChg chg="add mod">
          <ac:chgData name="Alisdair Cunningham" userId="67e8d9ba-4582-42f1-b26c-e866daa7f65b" providerId="ADAL" clId="{D4926680-1B94-46A7-B2B0-F06A05A0B5B9}" dt="2023-10-13T21:07:13.329" v="12950" actId="1076"/>
          <ac:spMkLst>
            <pc:docMk/>
            <pc:sldMk cId="567794716" sldId="290"/>
            <ac:spMk id="7" creationId="{BDBACA83-0FFA-23CA-0FA8-11910F6B25E8}"/>
          </ac:spMkLst>
        </pc:spChg>
        <pc:spChg chg="mod">
          <ac:chgData name="Alisdair Cunningham" userId="67e8d9ba-4582-42f1-b26c-e866daa7f65b" providerId="ADAL" clId="{D4926680-1B94-46A7-B2B0-F06A05A0B5B9}" dt="2023-10-13T20:47:10.300" v="12029" actId="790"/>
          <ac:spMkLst>
            <pc:docMk/>
            <pc:sldMk cId="567794716" sldId="290"/>
            <ac:spMk id="8" creationId="{C39BE701-A67E-5BFD-B044-ECF13A621788}"/>
          </ac:spMkLst>
        </pc:spChg>
        <pc:picChg chg="add mod">
          <ac:chgData name="Alisdair Cunningham" userId="67e8d9ba-4582-42f1-b26c-e866daa7f65b" providerId="ADAL" clId="{D4926680-1B94-46A7-B2B0-F06A05A0B5B9}" dt="2023-10-13T21:05:43.528" v="12828" actId="1076"/>
          <ac:picMkLst>
            <pc:docMk/>
            <pc:sldMk cId="567794716" sldId="290"/>
            <ac:picMk id="10" creationId="{AE6D6B96-8184-14D0-0C40-C63599B9791D}"/>
          </ac:picMkLst>
        </pc:picChg>
      </pc:sldChg>
      <pc:sldChg chg="del">
        <pc:chgData name="Alisdair Cunningham" userId="67e8d9ba-4582-42f1-b26c-e866daa7f65b" providerId="ADAL" clId="{D4926680-1B94-46A7-B2B0-F06A05A0B5B9}" dt="2023-10-11T19:35:16.823" v="29" actId="47"/>
        <pc:sldMkLst>
          <pc:docMk/>
          <pc:sldMk cId="689685087" sldId="290"/>
        </pc:sldMkLst>
      </pc:sldChg>
      <pc:sldChg chg="addSp delSp modSp add mod modNotesTx">
        <pc:chgData name="Alisdair Cunningham" userId="67e8d9ba-4582-42f1-b26c-e866daa7f65b" providerId="ADAL" clId="{D4926680-1B94-46A7-B2B0-F06A05A0B5B9}" dt="2023-10-13T21:21:15.617" v="13654"/>
        <pc:sldMkLst>
          <pc:docMk/>
          <pc:sldMk cId="3726715772" sldId="291"/>
        </pc:sldMkLst>
        <pc:spChg chg="mod">
          <ac:chgData name="Alisdair Cunningham" userId="67e8d9ba-4582-42f1-b26c-e866daa7f65b" providerId="ADAL" clId="{D4926680-1B94-46A7-B2B0-F06A05A0B5B9}" dt="2023-10-13T21:21:15.617" v="13654"/>
          <ac:spMkLst>
            <pc:docMk/>
            <pc:sldMk cId="3726715772" sldId="291"/>
            <ac:spMk id="5" creationId="{D2D54484-8CEE-D063-40B3-6FDB609D0D75}"/>
          </ac:spMkLst>
        </pc:spChg>
        <pc:spChg chg="mod">
          <ac:chgData name="Alisdair Cunningham" userId="67e8d9ba-4582-42f1-b26c-e866daa7f65b" providerId="ADAL" clId="{D4926680-1B94-46A7-B2B0-F06A05A0B5B9}" dt="2023-10-13T09:30:22.010" v="9890" actId="14100"/>
          <ac:spMkLst>
            <pc:docMk/>
            <pc:sldMk cId="3726715772" sldId="291"/>
            <ac:spMk id="6" creationId="{8D3D3782-8EAF-4549-3878-A173664B864F}"/>
          </ac:spMkLst>
        </pc:spChg>
        <pc:spChg chg="add del">
          <ac:chgData name="Alisdair Cunningham" userId="67e8d9ba-4582-42f1-b26c-e866daa7f65b" providerId="ADAL" clId="{D4926680-1B94-46A7-B2B0-F06A05A0B5B9}" dt="2023-10-13T09:10:46.103" v="9527"/>
          <ac:spMkLst>
            <pc:docMk/>
            <pc:sldMk cId="3726715772" sldId="291"/>
            <ac:spMk id="7" creationId="{3765DA09-4121-9B80-92AC-DCCFB8BCFA14}"/>
          </ac:spMkLst>
        </pc:spChg>
        <pc:spChg chg="mod">
          <ac:chgData name="Alisdair Cunningham" userId="67e8d9ba-4582-42f1-b26c-e866daa7f65b" providerId="ADAL" clId="{D4926680-1B94-46A7-B2B0-F06A05A0B5B9}" dt="2023-10-13T21:13:10.442" v="13534" actId="20577"/>
          <ac:spMkLst>
            <pc:docMk/>
            <pc:sldMk cId="3726715772" sldId="291"/>
            <ac:spMk id="8" creationId="{C39BE701-A67E-5BFD-B044-ECF13A621788}"/>
          </ac:spMkLst>
        </pc:spChg>
        <pc:spChg chg="add mod">
          <ac:chgData name="Alisdair Cunningham" userId="67e8d9ba-4582-42f1-b26c-e866daa7f65b" providerId="ADAL" clId="{D4926680-1B94-46A7-B2B0-F06A05A0B5B9}" dt="2023-10-13T09:30:41.016" v="9895" actId="1076"/>
          <ac:spMkLst>
            <pc:docMk/>
            <pc:sldMk cId="3726715772" sldId="291"/>
            <ac:spMk id="12" creationId="{5C8B1BA4-1CB6-5E4B-AC35-5B4A6DAE8F0C}"/>
          </ac:spMkLst>
        </pc:spChg>
        <pc:spChg chg="add mod">
          <ac:chgData name="Alisdair Cunningham" userId="67e8d9ba-4582-42f1-b26c-e866daa7f65b" providerId="ADAL" clId="{D4926680-1B94-46A7-B2B0-F06A05A0B5B9}" dt="2023-10-13T09:31:20.369" v="9907" actId="20577"/>
          <ac:spMkLst>
            <pc:docMk/>
            <pc:sldMk cId="3726715772" sldId="291"/>
            <ac:spMk id="16" creationId="{B26889F4-AC17-7248-2743-085539D0D6E0}"/>
          </ac:spMkLst>
        </pc:spChg>
        <pc:picChg chg="del mod">
          <ac:chgData name="Alisdair Cunningham" userId="67e8d9ba-4582-42f1-b26c-e866daa7f65b" providerId="ADAL" clId="{D4926680-1B94-46A7-B2B0-F06A05A0B5B9}" dt="2023-10-13T09:30:11.089" v="9886" actId="478"/>
          <ac:picMkLst>
            <pc:docMk/>
            <pc:sldMk cId="3726715772" sldId="291"/>
            <ac:picMk id="3" creationId="{BDB0AB62-5D8D-FDA8-5542-672D795F3637}"/>
          </ac:picMkLst>
        </pc:picChg>
        <pc:picChg chg="add mod">
          <ac:chgData name="Alisdair Cunningham" userId="67e8d9ba-4582-42f1-b26c-e866daa7f65b" providerId="ADAL" clId="{D4926680-1B94-46A7-B2B0-F06A05A0B5B9}" dt="2023-10-13T09:30:23.682" v="9891" actId="1076"/>
          <ac:picMkLst>
            <pc:docMk/>
            <pc:sldMk cId="3726715772" sldId="291"/>
            <ac:picMk id="9" creationId="{FA9772A7-8282-CBCC-39E7-17C69873D94F}"/>
          </ac:picMkLst>
        </pc:picChg>
        <pc:picChg chg="add mod">
          <ac:chgData name="Alisdair Cunningham" userId="67e8d9ba-4582-42f1-b26c-e866daa7f65b" providerId="ADAL" clId="{D4926680-1B94-46A7-B2B0-F06A05A0B5B9}" dt="2023-10-13T09:30:13.548" v="9887" actId="1076"/>
          <ac:picMkLst>
            <pc:docMk/>
            <pc:sldMk cId="3726715772" sldId="291"/>
            <ac:picMk id="10" creationId="{4366D81B-9A27-4364-3A1D-BE3327E1D4B9}"/>
          </ac:picMkLst>
        </pc:picChg>
        <pc:picChg chg="add mod">
          <ac:chgData name="Alisdair Cunningham" userId="67e8d9ba-4582-42f1-b26c-e866daa7f65b" providerId="ADAL" clId="{D4926680-1B94-46A7-B2B0-F06A05A0B5B9}" dt="2023-10-13T09:30:52.675" v="9900" actId="14100"/>
          <ac:picMkLst>
            <pc:docMk/>
            <pc:sldMk cId="3726715772" sldId="291"/>
            <ac:picMk id="14" creationId="{8E9B8FA0-1BF2-4570-2C87-22B52D65FA62}"/>
          </ac:picMkLst>
        </pc:picChg>
        <pc:picChg chg="add mod">
          <ac:chgData name="Alisdair Cunningham" userId="67e8d9ba-4582-42f1-b26c-e866daa7f65b" providerId="ADAL" clId="{D4926680-1B94-46A7-B2B0-F06A05A0B5B9}" dt="2023-10-13T09:30:25.594" v="9892" actId="1076"/>
          <ac:picMkLst>
            <pc:docMk/>
            <pc:sldMk cId="3726715772" sldId="291"/>
            <ac:picMk id="5124" creationId="{8C374F57-01FC-055A-B48D-93528F9BA5F8}"/>
          </ac:picMkLst>
        </pc:picChg>
      </pc:sldChg>
      <pc:sldChg chg="addSp delSp modSp add mod">
        <pc:chgData name="Alisdair Cunningham" userId="67e8d9ba-4582-42f1-b26c-e866daa7f65b" providerId="ADAL" clId="{D4926680-1B94-46A7-B2B0-F06A05A0B5B9}" dt="2023-10-13T21:21:15.617" v="13654"/>
        <pc:sldMkLst>
          <pc:docMk/>
          <pc:sldMk cId="2266797348" sldId="292"/>
        </pc:sldMkLst>
        <pc:spChg chg="mod">
          <ac:chgData name="Alisdair Cunningham" userId="67e8d9ba-4582-42f1-b26c-e866daa7f65b" providerId="ADAL" clId="{D4926680-1B94-46A7-B2B0-F06A05A0B5B9}" dt="2023-10-13T21:21:15.617" v="13654"/>
          <ac:spMkLst>
            <pc:docMk/>
            <pc:sldMk cId="2266797348" sldId="292"/>
            <ac:spMk id="5" creationId="{D2D54484-8CEE-D063-40B3-6FDB609D0D75}"/>
          </ac:spMkLst>
        </pc:spChg>
        <pc:spChg chg="del">
          <ac:chgData name="Alisdair Cunningham" userId="67e8d9ba-4582-42f1-b26c-e866daa7f65b" providerId="ADAL" clId="{D4926680-1B94-46A7-B2B0-F06A05A0B5B9}" dt="2023-10-13T09:34:12.854" v="9955" actId="478"/>
          <ac:spMkLst>
            <pc:docMk/>
            <pc:sldMk cId="2266797348" sldId="292"/>
            <ac:spMk id="6" creationId="{A77D17D6-7132-3BBB-0693-3544191A4F91}"/>
          </ac:spMkLst>
        </pc:spChg>
        <pc:spChg chg="add mod">
          <ac:chgData name="Alisdair Cunningham" userId="67e8d9ba-4582-42f1-b26c-e866daa7f65b" providerId="ADAL" clId="{D4926680-1B94-46A7-B2B0-F06A05A0B5B9}" dt="2023-10-13T09:40:36.737" v="10591" actId="20577"/>
          <ac:spMkLst>
            <pc:docMk/>
            <pc:sldMk cId="2266797348" sldId="292"/>
            <ac:spMk id="7" creationId="{15AB77BB-207A-2528-2A82-5BF32C1FA2B2}"/>
          </ac:spMkLst>
        </pc:spChg>
        <pc:spChg chg="mod">
          <ac:chgData name="Alisdair Cunningham" userId="67e8d9ba-4582-42f1-b26c-e866daa7f65b" providerId="ADAL" clId="{D4926680-1B94-46A7-B2B0-F06A05A0B5B9}" dt="2023-10-13T09:33:52.375" v="9954" actId="20577"/>
          <ac:spMkLst>
            <pc:docMk/>
            <pc:sldMk cId="2266797348" sldId="292"/>
            <ac:spMk id="8" creationId="{C39BE701-A67E-5BFD-B044-ECF13A621788}"/>
          </ac:spMkLst>
        </pc:spChg>
      </pc:sldChg>
      <pc:sldChg chg="add del">
        <pc:chgData name="Alisdair Cunningham" userId="67e8d9ba-4582-42f1-b26c-e866daa7f65b" providerId="ADAL" clId="{D4926680-1B94-46A7-B2B0-F06A05A0B5B9}" dt="2023-10-13T09:33:12.578" v="9910"/>
        <pc:sldMkLst>
          <pc:docMk/>
          <pc:sldMk cId="2930610850" sldId="292"/>
        </pc:sldMkLst>
      </pc:sldChg>
      <pc:sldChg chg="addSp delSp modSp add mod">
        <pc:chgData name="Alisdair Cunningham" userId="67e8d9ba-4582-42f1-b26c-e866daa7f65b" providerId="ADAL" clId="{D4926680-1B94-46A7-B2B0-F06A05A0B5B9}" dt="2023-10-13T21:21:15.617" v="13654"/>
        <pc:sldMkLst>
          <pc:docMk/>
          <pc:sldMk cId="69021279" sldId="293"/>
        </pc:sldMkLst>
        <pc:spChg chg="mod">
          <ac:chgData name="Alisdair Cunningham" userId="67e8d9ba-4582-42f1-b26c-e866daa7f65b" providerId="ADAL" clId="{D4926680-1B94-46A7-B2B0-F06A05A0B5B9}" dt="2023-10-13T21:21:15.617" v="13654"/>
          <ac:spMkLst>
            <pc:docMk/>
            <pc:sldMk cId="69021279" sldId="293"/>
            <ac:spMk id="5" creationId="{D2D54484-8CEE-D063-40B3-6FDB609D0D75}"/>
          </ac:spMkLst>
        </pc:spChg>
        <pc:spChg chg="del">
          <ac:chgData name="Alisdair Cunningham" userId="67e8d9ba-4582-42f1-b26c-e866daa7f65b" providerId="ADAL" clId="{D4926680-1B94-46A7-B2B0-F06A05A0B5B9}" dt="2023-10-13T11:51:31.355" v="11973" actId="478"/>
          <ac:spMkLst>
            <pc:docMk/>
            <pc:sldMk cId="69021279" sldId="293"/>
            <ac:spMk id="10" creationId="{45EC823D-9D79-0AB5-C9C0-7C13EC35968E}"/>
          </ac:spMkLst>
        </pc:spChg>
        <pc:spChg chg="add del">
          <ac:chgData name="Alisdair Cunningham" userId="67e8d9ba-4582-42f1-b26c-e866daa7f65b" providerId="ADAL" clId="{D4926680-1B94-46A7-B2B0-F06A05A0B5B9}" dt="2023-10-13T11:54:51.409" v="11986" actId="22"/>
          <ac:spMkLst>
            <pc:docMk/>
            <pc:sldMk cId="69021279" sldId="293"/>
            <ac:spMk id="12" creationId="{41780137-F262-5D1A-4409-5DFC3961DCD1}"/>
          </ac:spMkLst>
        </pc:spChg>
        <pc:spChg chg="mod">
          <ac:chgData name="Alisdair Cunningham" userId="67e8d9ba-4582-42f1-b26c-e866daa7f65b" providerId="ADAL" clId="{D4926680-1B94-46A7-B2B0-F06A05A0B5B9}" dt="2023-10-13T11:56:08.145" v="12008" actId="1076"/>
          <ac:spMkLst>
            <pc:docMk/>
            <pc:sldMk cId="69021279" sldId="293"/>
            <ac:spMk id="13" creationId="{2CC834C0-9A40-33FD-37A5-35E27EE47568}"/>
          </ac:spMkLst>
        </pc:spChg>
        <pc:spChg chg="add mod">
          <ac:chgData name="Alisdair Cunningham" userId="67e8d9ba-4582-42f1-b26c-e866daa7f65b" providerId="ADAL" clId="{D4926680-1B94-46A7-B2B0-F06A05A0B5B9}" dt="2023-10-13T11:56:01.975" v="12006" actId="122"/>
          <ac:spMkLst>
            <pc:docMk/>
            <pc:sldMk cId="69021279" sldId="293"/>
            <ac:spMk id="16" creationId="{9BCD9669-C8CB-99BE-24C7-A85382E14C63}"/>
          </ac:spMkLst>
        </pc:spChg>
        <pc:spChg chg="add mod">
          <ac:chgData name="Alisdair Cunningham" userId="67e8d9ba-4582-42f1-b26c-e866daa7f65b" providerId="ADAL" clId="{D4926680-1B94-46A7-B2B0-F06A05A0B5B9}" dt="2023-10-13T11:55:43.433" v="12000" actId="1076"/>
          <ac:spMkLst>
            <pc:docMk/>
            <pc:sldMk cId="69021279" sldId="293"/>
            <ac:spMk id="18" creationId="{8C151488-34D6-854B-23E7-3D6B17449CED}"/>
          </ac:spMkLst>
        </pc:spChg>
        <pc:picChg chg="add mod">
          <ac:chgData name="Alisdair Cunningham" userId="67e8d9ba-4582-42f1-b26c-e866daa7f65b" providerId="ADAL" clId="{D4926680-1B94-46A7-B2B0-F06A05A0B5B9}" dt="2023-10-13T11:55:27.915" v="11995" actId="14100"/>
          <ac:picMkLst>
            <pc:docMk/>
            <pc:sldMk cId="69021279" sldId="293"/>
            <ac:picMk id="6" creationId="{857B7F1D-B2B1-08DC-0919-AD1AB22651CA}"/>
          </ac:picMkLst>
        </pc:picChg>
        <pc:picChg chg="add mod">
          <ac:chgData name="Alisdair Cunningham" userId="67e8d9ba-4582-42f1-b26c-e866daa7f65b" providerId="ADAL" clId="{D4926680-1B94-46A7-B2B0-F06A05A0B5B9}" dt="2023-10-13T11:55:47.665" v="12001" actId="14100"/>
          <ac:picMkLst>
            <pc:docMk/>
            <pc:sldMk cId="69021279" sldId="293"/>
            <ac:picMk id="9" creationId="{72DD5260-3AAF-DEE1-AF96-E038CA8027E5}"/>
          </ac:picMkLst>
        </pc:picChg>
        <pc:picChg chg="del">
          <ac:chgData name="Alisdair Cunningham" userId="67e8d9ba-4582-42f1-b26c-e866daa7f65b" providerId="ADAL" clId="{D4926680-1B94-46A7-B2B0-F06A05A0B5B9}" dt="2023-10-13T11:51:29.422" v="11972" actId="478"/>
          <ac:picMkLst>
            <pc:docMk/>
            <pc:sldMk cId="69021279" sldId="293"/>
            <ac:picMk id="15" creationId="{813B4A78-BE9A-5EA0-C134-2BDC61577688}"/>
          </ac:picMkLst>
        </pc:picChg>
      </pc:sldChg>
      <pc:sldChg chg="addSp delSp modSp add mod">
        <pc:chgData name="Alisdair Cunningham" userId="67e8d9ba-4582-42f1-b26c-e866daa7f65b" providerId="ADAL" clId="{D4926680-1B94-46A7-B2B0-F06A05A0B5B9}" dt="2023-10-13T21:21:15.617" v="13654"/>
        <pc:sldMkLst>
          <pc:docMk/>
          <pc:sldMk cId="592842021" sldId="294"/>
        </pc:sldMkLst>
        <pc:spChg chg="mod">
          <ac:chgData name="Alisdair Cunningham" userId="67e8d9ba-4582-42f1-b26c-e866daa7f65b" providerId="ADAL" clId="{D4926680-1B94-46A7-B2B0-F06A05A0B5B9}" dt="2023-10-13T21:21:15.617" v="13654"/>
          <ac:spMkLst>
            <pc:docMk/>
            <pc:sldMk cId="592842021" sldId="294"/>
            <ac:spMk id="5" creationId="{D2D54484-8CEE-D063-40B3-6FDB609D0D75}"/>
          </ac:spMkLst>
        </pc:spChg>
        <pc:spChg chg="del">
          <ac:chgData name="Alisdair Cunningham" userId="67e8d9ba-4582-42f1-b26c-e866daa7f65b" providerId="ADAL" clId="{D4926680-1B94-46A7-B2B0-F06A05A0B5B9}" dt="2023-10-13T20:57:53.595" v="12714" actId="478"/>
          <ac:spMkLst>
            <pc:docMk/>
            <pc:sldMk cId="592842021" sldId="294"/>
            <ac:spMk id="6" creationId="{8D3D3782-8EAF-4549-3878-A173664B864F}"/>
          </ac:spMkLst>
        </pc:spChg>
        <pc:spChg chg="del">
          <ac:chgData name="Alisdair Cunningham" userId="67e8d9ba-4582-42f1-b26c-e866daa7f65b" providerId="ADAL" clId="{D4926680-1B94-46A7-B2B0-F06A05A0B5B9}" dt="2023-10-13T20:57:58.779" v="12716" actId="478"/>
          <ac:spMkLst>
            <pc:docMk/>
            <pc:sldMk cId="592842021" sldId="294"/>
            <ac:spMk id="13" creationId="{1059A22F-782C-9D44-DDE8-1C4CBD018340}"/>
          </ac:spMkLst>
        </pc:spChg>
        <pc:spChg chg="mod">
          <ac:chgData name="Alisdair Cunningham" userId="67e8d9ba-4582-42f1-b26c-e866daa7f65b" providerId="ADAL" clId="{D4926680-1B94-46A7-B2B0-F06A05A0B5B9}" dt="2023-10-13T20:59:18.181" v="12724" actId="122"/>
          <ac:spMkLst>
            <pc:docMk/>
            <pc:sldMk cId="592842021" sldId="294"/>
            <ac:spMk id="15" creationId="{9D24224C-822F-DE0A-8A58-50AEC057593A}"/>
          </ac:spMkLst>
        </pc:spChg>
        <pc:spChg chg="add mod">
          <ac:chgData name="Alisdair Cunningham" userId="67e8d9ba-4582-42f1-b26c-e866daa7f65b" providerId="ADAL" clId="{D4926680-1B94-46A7-B2B0-F06A05A0B5B9}" dt="2023-10-13T21:15:19.284" v="13551" actId="403"/>
          <ac:spMkLst>
            <pc:docMk/>
            <pc:sldMk cId="592842021" sldId="294"/>
            <ac:spMk id="16" creationId="{A9904CF6-2EC5-25CC-EC0F-E68B99598026}"/>
          </ac:spMkLst>
        </pc:spChg>
        <pc:spChg chg="del">
          <ac:chgData name="Alisdair Cunningham" userId="67e8d9ba-4582-42f1-b26c-e866daa7f65b" providerId="ADAL" clId="{D4926680-1B94-46A7-B2B0-F06A05A0B5B9}" dt="2023-10-13T20:59:02.310" v="12721" actId="478"/>
          <ac:spMkLst>
            <pc:docMk/>
            <pc:sldMk cId="592842021" sldId="294"/>
            <ac:spMk id="19" creationId="{057515DF-1093-3BA9-5A4C-5B1AFA4A108C}"/>
          </ac:spMkLst>
        </pc:spChg>
        <pc:spChg chg="add del">
          <ac:chgData name="Alisdair Cunningham" userId="67e8d9ba-4582-42f1-b26c-e866daa7f65b" providerId="ADAL" clId="{D4926680-1B94-46A7-B2B0-F06A05A0B5B9}" dt="2023-10-13T21:14:46.570" v="13538" actId="22"/>
          <ac:spMkLst>
            <pc:docMk/>
            <pc:sldMk cId="592842021" sldId="294"/>
            <ac:spMk id="21" creationId="{C4FE36B9-0360-1544-578C-7CE6243C627D}"/>
          </ac:spMkLst>
        </pc:spChg>
        <pc:spChg chg="del">
          <ac:chgData name="Alisdair Cunningham" userId="67e8d9ba-4582-42f1-b26c-e866daa7f65b" providerId="ADAL" clId="{D4926680-1B94-46A7-B2B0-F06A05A0B5B9}" dt="2023-10-13T20:57:58.779" v="12716" actId="478"/>
          <ac:spMkLst>
            <pc:docMk/>
            <pc:sldMk cId="592842021" sldId="294"/>
            <ac:spMk id="22" creationId="{B0A78E3B-8C66-5CCB-79C1-99249C4680C3}"/>
          </ac:spMkLst>
        </pc:spChg>
        <pc:spChg chg="del">
          <ac:chgData name="Alisdair Cunningham" userId="67e8d9ba-4582-42f1-b26c-e866daa7f65b" providerId="ADAL" clId="{D4926680-1B94-46A7-B2B0-F06A05A0B5B9}" dt="2023-10-13T20:57:58.779" v="12716" actId="478"/>
          <ac:spMkLst>
            <pc:docMk/>
            <pc:sldMk cId="592842021" sldId="294"/>
            <ac:spMk id="24" creationId="{0B528E6E-4269-16CA-A244-6CAFF362FA63}"/>
          </ac:spMkLst>
        </pc:spChg>
        <pc:spChg chg="add mod">
          <ac:chgData name="Alisdair Cunningham" userId="67e8d9ba-4582-42f1-b26c-e866daa7f65b" providerId="ADAL" clId="{D4926680-1B94-46A7-B2B0-F06A05A0B5B9}" dt="2023-10-13T21:15:08.956" v="13547" actId="14100"/>
          <ac:spMkLst>
            <pc:docMk/>
            <pc:sldMk cId="592842021" sldId="294"/>
            <ac:spMk id="25" creationId="{D0DA96C0-C759-F231-97C9-2657B7CC826F}"/>
          </ac:spMkLst>
        </pc:spChg>
        <pc:picChg chg="add mod">
          <ac:chgData name="Alisdair Cunningham" userId="67e8d9ba-4582-42f1-b26c-e866daa7f65b" providerId="ADAL" clId="{D4926680-1B94-46A7-B2B0-F06A05A0B5B9}" dt="2023-10-13T20:58:59.286" v="12720" actId="1076"/>
          <ac:picMkLst>
            <pc:docMk/>
            <pc:sldMk cId="592842021" sldId="294"/>
            <ac:picMk id="7" creationId="{8EC0F308-0455-6E02-4761-24E5B4C0049F}"/>
          </ac:picMkLst>
        </pc:picChg>
        <pc:picChg chg="del">
          <ac:chgData name="Alisdair Cunningham" userId="67e8d9ba-4582-42f1-b26c-e866daa7f65b" providerId="ADAL" clId="{D4926680-1B94-46A7-B2B0-F06A05A0B5B9}" dt="2023-10-13T20:57:54.846" v="12715" actId="478"/>
          <ac:picMkLst>
            <pc:docMk/>
            <pc:sldMk cId="592842021" sldId="294"/>
            <ac:picMk id="9" creationId="{4A99A643-E0F5-6949-057B-2ECA47FE29C2}"/>
          </ac:picMkLst>
        </pc:picChg>
        <pc:picChg chg="del">
          <ac:chgData name="Alisdair Cunningham" userId="67e8d9ba-4582-42f1-b26c-e866daa7f65b" providerId="ADAL" clId="{D4926680-1B94-46A7-B2B0-F06A05A0B5B9}" dt="2023-10-13T20:57:48.711" v="12712" actId="478"/>
          <ac:picMkLst>
            <pc:docMk/>
            <pc:sldMk cId="592842021" sldId="294"/>
            <ac:picMk id="11" creationId="{A820D124-7A2E-9F9A-AF57-02FE72E2261C}"/>
          </ac:picMkLst>
        </pc:picChg>
        <pc:picChg chg="add mod">
          <ac:chgData name="Alisdair Cunningham" userId="67e8d9ba-4582-42f1-b26c-e866daa7f65b" providerId="ADAL" clId="{D4926680-1B94-46A7-B2B0-F06A05A0B5B9}" dt="2023-10-13T21:15:01.917" v="13545" actId="1076"/>
          <ac:picMkLst>
            <pc:docMk/>
            <pc:sldMk cId="592842021" sldId="294"/>
            <ac:picMk id="12" creationId="{1C2841E3-EC66-3FD6-E065-6E3937BEB4C7}"/>
          </ac:picMkLst>
        </pc:picChg>
        <pc:picChg chg="del">
          <ac:chgData name="Alisdair Cunningham" userId="67e8d9ba-4582-42f1-b26c-e866daa7f65b" providerId="ADAL" clId="{D4926680-1B94-46A7-B2B0-F06A05A0B5B9}" dt="2023-10-13T20:57:50.069" v="12713" actId="478"/>
          <ac:picMkLst>
            <pc:docMk/>
            <pc:sldMk cId="592842021" sldId="294"/>
            <ac:picMk id="17" creationId="{A536C46E-B96F-064A-8198-160A3E7A46EF}"/>
          </ac:picMkLst>
        </pc:picChg>
        <pc:picChg chg="del">
          <ac:chgData name="Alisdair Cunningham" userId="67e8d9ba-4582-42f1-b26c-e866daa7f65b" providerId="ADAL" clId="{D4926680-1B94-46A7-B2B0-F06A05A0B5B9}" dt="2023-10-13T20:57:58.779" v="12716" actId="478"/>
          <ac:picMkLst>
            <pc:docMk/>
            <pc:sldMk cId="592842021" sldId="294"/>
            <ac:picMk id="20" creationId="{0B8297CC-C444-F53E-4D74-FC31B57D2095}"/>
          </ac:picMkLst>
        </pc:picChg>
      </pc:sldChg>
    </pc:docChg>
  </pc:docChgLst>
  <pc:docChgLst>
    <pc:chgData name="Alisdair Cunningham" userId="67e8d9ba-4582-42f1-b26c-e866daa7f65b" providerId="ADAL" clId="{40491C62-EF75-42FF-B2C8-306A2A3B6A5D}"/>
    <pc:docChg chg="modSld">
      <pc:chgData name="Alisdair Cunningham" userId="67e8d9ba-4582-42f1-b26c-e866daa7f65b" providerId="ADAL" clId="{40491C62-EF75-42FF-B2C8-306A2A3B6A5D}" dt="2023-11-09T20:14:41.445" v="5"/>
      <pc:docMkLst>
        <pc:docMk/>
      </pc:docMkLst>
      <pc:sldChg chg="modSp mod">
        <pc:chgData name="Alisdair Cunningham" userId="67e8d9ba-4582-42f1-b26c-e866daa7f65b" providerId="ADAL" clId="{40491C62-EF75-42FF-B2C8-306A2A3B6A5D}" dt="2023-11-09T20:14:41.445" v="5"/>
        <pc:sldMkLst>
          <pc:docMk/>
          <pc:sldMk cId="3701768522" sldId="256"/>
        </pc:sldMkLst>
        <pc:spChg chg="mod">
          <ac:chgData name="Alisdair Cunningham" userId="67e8d9ba-4582-42f1-b26c-e866daa7f65b" providerId="ADAL" clId="{40491C62-EF75-42FF-B2C8-306A2A3B6A5D}" dt="2023-11-09T20:14:41.445" v="5"/>
          <ac:spMkLst>
            <pc:docMk/>
            <pc:sldMk cId="3701768522" sldId="256"/>
            <ac:spMk id="38" creationId="{065D01E9-11A0-DBC0-6713-29D01B31E987}"/>
          </ac:spMkLst>
        </pc:spChg>
        <pc:spChg chg="mod">
          <ac:chgData name="Alisdair Cunningham" userId="67e8d9ba-4582-42f1-b26c-e866daa7f65b" providerId="ADAL" clId="{40491C62-EF75-42FF-B2C8-306A2A3B6A5D}" dt="2023-11-09T20:14:41.445" v="5"/>
          <ac:spMkLst>
            <pc:docMk/>
            <pc:sldMk cId="3701768522" sldId="256"/>
            <ac:spMk id="39" creationId="{28BEEBE5-1649-2D3F-4E37-5E30C4D917BA}"/>
          </ac:spMkLst>
        </pc:spChg>
      </pc:sldChg>
      <pc:sldChg chg="modSp">
        <pc:chgData name="Alisdair Cunningham" userId="67e8d9ba-4582-42f1-b26c-e866daa7f65b" providerId="ADAL" clId="{40491C62-EF75-42FF-B2C8-306A2A3B6A5D}" dt="2023-11-09T20:14:41.445" v="5"/>
        <pc:sldMkLst>
          <pc:docMk/>
          <pc:sldMk cId="3520049810" sldId="257"/>
        </pc:sldMkLst>
        <pc:spChg chg="mod">
          <ac:chgData name="Alisdair Cunningham" userId="67e8d9ba-4582-42f1-b26c-e866daa7f65b" providerId="ADAL" clId="{40491C62-EF75-42FF-B2C8-306A2A3B6A5D}" dt="2023-11-09T20:14:41.445" v="5"/>
          <ac:spMkLst>
            <pc:docMk/>
            <pc:sldMk cId="3520049810" sldId="257"/>
            <ac:spMk id="14" creationId="{3D5216FF-A848-7B03-7F19-B0E69A3C8466}"/>
          </ac:spMkLst>
        </pc:spChg>
      </pc:sldChg>
      <pc:sldChg chg="modSp">
        <pc:chgData name="Alisdair Cunningham" userId="67e8d9ba-4582-42f1-b26c-e866daa7f65b" providerId="ADAL" clId="{40491C62-EF75-42FF-B2C8-306A2A3B6A5D}" dt="2023-11-09T20:14:41.445" v="5"/>
        <pc:sldMkLst>
          <pc:docMk/>
          <pc:sldMk cId="2545193714" sldId="263"/>
        </pc:sldMkLst>
        <pc:spChg chg="mod">
          <ac:chgData name="Alisdair Cunningham" userId="67e8d9ba-4582-42f1-b26c-e866daa7f65b" providerId="ADAL" clId="{40491C62-EF75-42FF-B2C8-306A2A3B6A5D}" dt="2023-11-09T20:14:41.445" v="5"/>
          <ac:spMkLst>
            <pc:docMk/>
            <pc:sldMk cId="2545193714" sldId="263"/>
            <ac:spMk id="2" creationId="{F51C16DF-F564-481C-CCA4-180408A5301A}"/>
          </ac:spMkLst>
        </pc:spChg>
      </pc:sldChg>
      <pc:sldChg chg="modSp">
        <pc:chgData name="Alisdair Cunningham" userId="67e8d9ba-4582-42f1-b26c-e866daa7f65b" providerId="ADAL" clId="{40491C62-EF75-42FF-B2C8-306A2A3B6A5D}" dt="2023-11-09T20:14:41.445" v="5"/>
        <pc:sldMkLst>
          <pc:docMk/>
          <pc:sldMk cId="3206688729" sldId="265"/>
        </pc:sldMkLst>
        <pc:spChg chg="mod">
          <ac:chgData name="Alisdair Cunningham" userId="67e8d9ba-4582-42f1-b26c-e866daa7f65b" providerId="ADAL" clId="{40491C62-EF75-42FF-B2C8-306A2A3B6A5D}" dt="2023-11-09T20:14:41.445" v="5"/>
          <ac:spMkLst>
            <pc:docMk/>
            <pc:sldMk cId="3206688729" sldId="265"/>
            <ac:spMk id="3" creationId="{FC166DDA-B509-215E-99A6-F662175F2F0F}"/>
          </ac:spMkLst>
        </pc:spChg>
      </pc:sldChg>
      <pc:sldChg chg="modSp">
        <pc:chgData name="Alisdair Cunningham" userId="67e8d9ba-4582-42f1-b26c-e866daa7f65b" providerId="ADAL" clId="{40491C62-EF75-42FF-B2C8-306A2A3B6A5D}" dt="2023-11-09T20:14:41.445" v="5"/>
        <pc:sldMkLst>
          <pc:docMk/>
          <pc:sldMk cId="20726606" sldId="269"/>
        </pc:sldMkLst>
        <pc:spChg chg="mod">
          <ac:chgData name="Alisdair Cunningham" userId="67e8d9ba-4582-42f1-b26c-e866daa7f65b" providerId="ADAL" clId="{40491C62-EF75-42FF-B2C8-306A2A3B6A5D}" dt="2023-11-09T20:14:41.445" v="5"/>
          <ac:spMkLst>
            <pc:docMk/>
            <pc:sldMk cId="20726606" sldId="269"/>
            <ac:spMk id="4" creationId="{F3F43CE5-EA3D-1DDC-C0DE-7CFCA6ED4E52}"/>
          </ac:spMkLst>
        </pc:spChg>
      </pc:sldChg>
      <pc:sldChg chg="modSp">
        <pc:chgData name="Alisdair Cunningham" userId="67e8d9ba-4582-42f1-b26c-e866daa7f65b" providerId="ADAL" clId="{40491C62-EF75-42FF-B2C8-306A2A3B6A5D}" dt="2023-11-09T20:14:41.445" v="5"/>
        <pc:sldMkLst>
          <pc:docMk/>
          <pc:sldMk cId="603132133" sldId="273"/>
        </pc:sldMkLst>
        <pc:spChg chg="mod">
          <ac:chgData name="Alisdair Cunningham" userId="67e8d9ba-4582-42f1-b26c-e866daa7f65b" providerId="ADAL" clId="{40491C62-EF75-42FF-B2C8-306A2A3B6A5D}" dt="2023-11-09T20:14:41.445" v="5"/>
          <ac:spMkLst>
            <pc:docMk/>
            <pc:sldMk cId="603132133" sldId="273"/>
            <ac:spMk id="4" creationId="{F3F43CE5-EA3D-1DDC-C0DE-7CFCA6ED4E52}"/>
          </ac:spMkLst>
        </pc:spChg>
      </pc:sldChg>
      <pc:sldChg chg="modSp">
        <pc:chgData name="Alisdair Cunningham" userId="67e8d9ba-4582-42f1-b26c-e866daa7f65b" providerId="ADAL" clId="{40491C62-EF75-42FF-B2C8-306A2A3B6A5D}" dt="2023-11-09T20:14:41.445" v="5"/>
        <pc:sldMkLst>
          <pc:docMk/>
          <pc:sldMk cId="2204580237" sldId="275"/>
        </pc:sldMkLst>
        <pc:spChg chg="mod">
          <ac:chgData name="Alisdair Cunningham" userId="67e8d9ba-4582-42f1-b26c-e866daa7f65b" providerId="ADAL" clId="{40491C62-EF75-42FF-B2C8-306A2A3B6A5D}" dt="2023-11-09T20:14:41.445" v="5"/>
          <ac:spMkLst>
            <pc:docMk/>
            <pc:sldMk cId="2204580237" sldId="275"/>
            <ac:spMk id="4" creationId="{F3F43CE5-EA3D-1DDC-C0DE-7CFCA6ED4E52}"/>
          </ac:spMkLst>
        </pc:spChg>
      </pc:sldChg>
      <pc:sldChg chg="modSp">
        <pc:chgData name="Alisdair Cunningham" userId="67e8d9ba-4582-42f1-b26c-e866daa7f65b" providerId="ADAL" clId="{40491C62-EF75-42FF-B2C8-306A2A3B6A5D}" dt="2023-11-09T20:14:41.445" v="5"/>
        <pc:sldMkLst>
          <pc:docMk/>
          <pc:sldMk cId="1412423426" sldId="276"/>
        </pc:sldMkLst>
        <pc:spChg chg="mod">
          <ac:chgData name="Alisdair Cunningham" userId="67e8d9ba-4582-42f1-b26c-e866daa7f65b" providerId="ADAL" clId="{40491C62-EF75-42FF-B2C8-306A2A3B6A5D}" dt="2023-11-09T20:14:41.445" v="5"/>
          <ac:spMkLst>
            <pc:docMk/>
            <pc:sldMk cId="1412423426" sldId="276"/>
            <ac:spMk id="4" creationId="{F3F43CE5-EA3D-1DDC-C0DE-7CFCA6ED4E52}"/>
          </ac:spMkLst>
        </pc:spChg>
      </pc:sldChg>
      <pc:sldChg chg="modSp">
        <pc:chgData name="Alisdair Cunningham" userId="67e8d9ba-4582-42f1-b26c-e866daa7f65b" providerId="ADAL" clId="{40491C62-EF75-42FF-B2C8-306A2A3B6A5D}" dt="2023-11-09T20:14:41.445" v="5"/>
        <pc:sldMkLst>
          <pc:docMk/>
          <pc:sldMk cId="3923871838" sldId="277"/>
        </pc:sldMkLst>
        <pc:spChg chg="mod">
          <ac:chgData name="Alisdair Cunningham" userId="67e8d9ba-4582-42f1-b26c-e866daa7f65b" providerId="ADAL" clId="{40491C62-EF75-42FF-B2C8-306A2A3B6A5D}" dt="2023-11-09T20:14:41.445" v="5"/>
          <ac:spMkLst>
            <pc:docMk/>
            <pc:sldMk cId="3923871838" sldId="277"/>
            <ac:spMk id="4" creationId="{F3F43CE5-EA3D-1DDC-C0DE-7CFCA6ED4E52}"/>
          </ac:spMkLst>
        </pc:spChg>
      </pc:sldChg>
      <pc:sldChg chg="modSp">
        <pc:chgData name="Alisdair Cunningham" userId="67e8d9ba-4582-42f1-b26c-e866daa7f65b" providerId="ADAL" clId="{40491C62-EF75-42FF-B2C8-306A2A3B6A5D}" dt="2023-11-09T20:14:41.445" v="5"/>
        <pc:sldMkLst>
          <pc:docMk/>
          <pc:sldMk cId="2233583285" sldId="278"/>
        </pc:sldMkLst>
        <pc:spChg chg="mod">
          <ac:chgData name="Alisdair Cunningham" userId="67e8d9ba-4582-42f1-b26c-e866daa7f65b" providerId="ADAL" clId="{40491C62-EF75-42FF-B2C8-306A2A3B6A5D}" dt="2023-11-09T20:14:41.445" v="5"/>
          <ac:spMkLst>
            <pc:docMk/>
            <pc:sldMk cId="2233583285" sldId="278"/>
            <ac:spMk id="4" creationId="{F3F43CE5-EA3D-1DDC-C0DE-7CFCA6ED4E52}"/>
          </ac:spMkLst>
        </pc:spChg>
      </pc:sldChg>
      <pc:sldChg chg="modSp">
        <pc:chgData name="Alisdair Cunningham" userId="67e8d9ba-4582-42f1-b26c-e866daa7f65b" providerId="ADAL" clId="{40491C62-EF75-42FF-B2C8-306A2A3B6A5D}" dt="2023-11-09T20:14:41.445" v="5"/>
        <pc:sldMkLst>
          <pc:docMk/>
          <pc:sldMk cId="2479629694" sldId="279"/>
        </pc:sldMkLst>
        <pc:spChg chg="mod">
          <ac:chgData name="Alisdair Cunningham" userId="67e8d9ba-4582-42f1-b26c-e866daa7f65b" providerId="ADAL" clId="{40491C62-EF75-42FF-B2C8-306A2A3B6A5D}" dt="2023-11-09T20:14:41.445" v="5"/>
          <ac:spMkLst>
            <pc:docMk/>
            <pc:sldMk cId="2479629694" sldId="279"/>
            <ac:spMk id="4" creationId="{F3F43CE5-EA3D-1DDC-C0DE-7CFCA6ED4E52}"/>
          </ac:spMkLst>
        </pc:spChg>
      </pc:sldChg>
      <pc:sldChg chg="modSp">
        <pc:chgData name="Alisdair Cunningham" userId="67e8d9ba-4582-42f1-b26c-e866daa7f65b" providerId="ADAL" clId="{40491C62-EF75-42FF-B2C8-306A2A3B6A5D}" dt="2023-11-09T20:14:41.445" v="5"/>
        <pc:sldMkLst>
          <pc:docMk/>
          <pc:sldMk cId="402626229" sldId="280"/>
        </pc:sldMkLst>
        <pc:spChg chg="mod">
          <ac:chgData name="Alisdair Cunningham" userId="67e8d9ba-4582-42f1-b26c-e866daa7f65b" providerId="ADAL" clId="{40491C62-EF75-42FF-B2C8-306A2A3B6A5D}" dt="2023-11-09T20:14:41.445" v="5"/>
          <ac:spMkLst>
            <pc:docMk/>
            <pc:sldMk cId="402626229" sldId="280"/>
            <ac:spMk id="4" creationId="{F3F43CE5-EA3D-1DDC-C0DE-7CFCA6ED4E52}"/>
          </ac:spMkLst>
        </pc:spChg>
      </pc:sldChg>
      <pc:sldChg chg="modSp">
        <pc:chgData name="Alisdair Cunningham" userId="67e8d9ba-4582-42f1-b26c-e866daa7f65b" providerId="ADAL" clId="{40491C62-EF75-42FF-B2C8-306A2A3B6A5D}" dt="2023-11-09T20:14:41.445" v="5"/>
        <pc:sldMkLst>
          <pc:docMk/>
          <pc:sldMk cId="3471488663" sldId="281"/>
        </pc:sldMkLst>
        <pc:spChg chg="mod">
          <ac:chgData name="Alisdair Cunningham" userId="67e8d9ba-4582-42f1-b26c-e866daa7f65b" providerId="ADAL" clId="{40491C62-EF75-42FF-B2C8-306A2A3B6A5D}" dt="2023-11-09T20:14:41.445" v="5"/>
          <ac:spMkLst>
            <pc:docMk/>
            <pc:sldMk cId="3471488663" sldId="281"/>
            <ac:spMk id="4" creationId="{F3F43CE5-EA3D-1DDC-C0DE-7CFCA6ED4E52}"/>
          </ac:spMkLst>
        </pc:spChg>
      </pc:sldChg>
      <pc:sldChg chg="modSp">
        <pc:chgData name="Alisdair Cunningham" userId="67e8d9ba-4582-42f1-b26c-e866daa7f65b" providerId="ADAL" clId="{40491C62-EF75-42FF-B2C8-306A2A3B6A5D}" dt="2023-11-09T20:14:41.445" v="5"/>
        <pc:sldMkLst>
          <pc:docMk/>
          <pc:sldMk cId="817345996" sldId="282"/>
        </pc:sldMkLst>
        <pc:spChg chg="mod">
          <ac:chgData name="Alisdair Cunningham" userId="67e8d9ba-4582-42f1-b26c-e866daa7f65b" providerId="ADAL" clId="{40491C62-EF75-42FF-B2C8-306A2A3B6A5D}" dt="2023-11-09T20:14:41.445" v="5"/>
          <ac:spMkLst>
            <pc:docMk/>
            <pc:sldMk cId="817345996" sldId="282"/>
            <ac:spMk id="4" creationId="{F3F43CE5-EA3D-1DDC-C0DE-7CFCA6ED4E52}"/>
          </ac:spMkLst>
        </pc:spChg>
      </pc:sldChg>
      <pc:sldChg chg="modSp">
        <pc:chgData name="Alisdair Cunningham" userId="67e8d9ba-4582-42f1-b26c-e866daa7f65b" providerId="ADAL" clId="{40491C62-EF75-42FF-B2C8-306A2A3B6A5D}" dt="2023-11-09T20:14:41.445" v="5"/>
        <pc:sldMkLst>
          <pc:docMk/>
          <pc:sldMk cId="769750007" sldId="283"/>
        </pc:sldMkLst>
        <pc:spChg chg="mod">
          <ac:chgData name="Alisdair Cunningham" userId="67e8d9ba-4582-42f1-b26c-e866daa7f65b" providerId="ADAL" clId="{40491C62-EF75-42FF-B2C8-306A2A3B6A5D}" dt="2023-11-09T20:14:41.445" v="5"/>
          <ac:spMkLst>
            <pc:docMk/>
            <pc:sldMk cId="769750007" sldId="283"/>
            <ac:spMk id="4" creationId="{F3F43CE5-EA3D-1DDC-C0DE-7CFCA6ED4E52}"/>
          </ac:spMkLst>
        </pc:spChg>
      </pc:sldChg>
      <pc:sldChg chg="modSp">
        <pc:chgData name="Alisdair Cunningham" userId="67e8d9ba-4582-42f1-b26c-e866daa7f65b" providerId="ADAL" clId="{40491C62-EF75-42FF-B2C8-306A2A3B6A5D}" dt="2023-11-09T20:14:41.445" v="5"/>
        <pc:sldMkLst>
          <pc:docMk/>
          <pc:sldMk cId="2799993204" sldId="284"/>
        </pc:sldMkLst>
        <pc:spChg chg="mod">
          <ac:chgData name="Alisdair Cunningham" userId="67e8d9ba-4582-42f1-b26c-e866daa7f65b" providerId="ADAL" clId="{40491C62-EF75-42FF-B2C8-306A2A3B6A5D}" dt="2023-11-09T20:14:41.445" v="5"/>
          <ac:spMkLst>
            <pc:docMk/>
            <pc:sldMk cId="2799993204" sldId="284"/>
            <ac:spMk id="4" creationId="{F3F43CE5-EA3D-1DDC-C0DE-7CFCA6ED4E52}"/>
          </ac:spMkLst>
        </pc:spChg>
      </pc:sldChg>
      <pc:sldChg chg="modSp">
        <pc:chgData name="Alisdair Cunningham" userId="67e8d9ba-4582-42f1-b26c-e866daa7f65b" providerId="ADAL" clId="{40491C62-EF75-42FF-B2C8-306A2A3B6A5D}" dt="2023-11-09T20:14:41.445" v="5"/>
        <pc:sldMkLst>
          <pc:docMk/>
          <pc:sldMk cId="3890599469" sldId="285"/>
        </pc:sldMkLst>
        <pc:spChg chg="mod">
          <ac:chgData name="Alisdair Cunningham" userId="67e8d9ba-4582-42f1-b26c-e866daa7f65b" providerId="ADAL" clId="{40491C62-EF75-42FF-B2C8-306A2A3B6A5D}" dt="2023-11-09T20:14:41.445" v="5"/>
          <ac:spMkLst>
            <pc:docMk/>
            <pc:sldMk cId="3890599469" sldId="285"/>
            <ac:spMk id="4" creationId="{F3F43CE5-EA3D-1DDC-C0DE-7CFCA6ED4E52}"/>
          </ac:spMkLst>
        </pc:spChg>
      </pc:sldChg>
      <pc:sldChg chg="modSp">
        <pc:chgData name="Alisdair Cunningham" userId="67e8d9ba-4582-42f1-b26c-e866daa7f65b" providerId="ADAL" clId="{40491C62-EF75-42FF-B2C8-306A2A3B6A5D}" dt="2023-11-09T20:14:41.445" v="5"/>
        <pc:sldMkLst>
          <pc:docMk/>
          <pc:sldMk cId="3429995521" sldId="286"/>
        </pc:sldMkLst>
        <pc:spChg chg="mod">
          <ac:chgData name="Alisdair Cunningham" userId="67e8d9ba-4582-42f1-b26c-e866daa7f65b" providerId="ADAL" clId="{40491C62-EF75-42FF-B2C8-306A2A3B6A5D}" dt="2023-11-09T20:14:41.445" v="5"/>
          <ac:spMkLst>
            <pc:docMk/>
            <pc:sldMk cId="3429995521" sldId="286"/>
            <ac:spMk id="4" creationId="{F3F43CE5-EA3D-1DDC-C0DE-7CFCA6ED4E52}"/>
          </ac:spMkLst>
        </pc:spChg>
      </pc:sldChg>
      <pc:sldChg chg="modSp">
        <pc:chgData name="Alisdair Cunningham" userId="67e8d9ba-4582-42f1-b26c-e866daa7f65b" providerId="ADAL" clId="{40491C62-EF75-42FF-B2C8-306A2A3B6A5D}" dt="2023-11-09T20:14:41.445" v="5"/>
        <pc:sldMkLst>
          <pc:docMk/>
          <pc:sldMk cId="90021434" sldId="287"/>
        </pc:sldMkLst>
        <pc:spChg chg="mod">
          <ac:chgData name="Alisdair Cunningham" userId="67e8d9ba-4582-42f1-b26c-e866daa7f65b" providerId="ADAL" clId="{40491C62-EF75-42FF-B2C8-306A2A3B6A5D}" dt="2023-11-09T20:14:41.445" v="5"/>
          <ac:spMkLst>
            <pc:docMk/>
            <pc:sldMk cId="90021434" sldId="287"/>
            <ac:spMk id="4" creationId="{F3F43CE5-EA3D-1DDC-C0DE-7CFCA6ED4E52}"/>
          </ac:spMkLst>
        </pc:spChg>
      </pc:sldChg>
      <pc:sldChg chg="modSp">
        <pc:chgData name="Alisdair Cunningham" userId="67e8d9ba-4582-42f1-b26c-e866daa7f65b" providerId="ADAL" clId="{40491C62-EF75-42FF-B2C8-306A2A3B6A5D}" dt="2023-11-09T20:14:41.445" v="5"/>
        <pc:sldMkLst>
          <pc:docMk/>
          <pc:sldMk cId="767296510" sldId="288"/>
        </pc:sldMkLst>
        <pc:spChg chg="mod">
          <ac:chgData name="Alisdair Cunningham" userId="67e8d9ba-4582-42f1-b26c-e866daa7f65b" providerId="ADAL" clId="{40491C62-EF75-42FF-B2C8-306A2A3B6A5D}" dt="2023-11-09T20:14:41.445" v="5"/>
          <ac:spMkLst>
            <pc:docMk/>
            <pc:sldMk cId="767296510" sldId="288"/>
            <ac:spMk id="4" creationId="{F3F43CE5-EA3D-1DDC-C0DE-7CFCA6ED4E52}"/>
          </ac:spMkLst>
        </pc:spChg>
      </pc:sldChg>
      <pc:sldChg chg="modSp">
        <pc:chgData name="Alisdair Cunningham" userId="67e8d9ba-4582-42f1-b26c-e866daa7f65b" providerId="ADAL" clId="{40491C62-EF75-42FF-B2C8-306A2A3B6A5D}" dt="2023-11-09T20:14:41.445" v="5"/>
        <pc:sldMkLst>
          <pc:docMk/>
          <pc:sldMk cId="567794716" sldId="290"/>
        </pc:sldMkLst>
        <pc:spChg chg="mod">
          <ac:chgData name="Alisdair Cunningham" userId="67e8d9ba-4582-42f1-b26c-e866daa7f65b" providerId="ADAL" clId="{40491C62-EF75-42FF-B2C8-306A2A3B6A5D}" dt="2023-11-09T20:14:41.445" v="5"/>
          <ac:spMkLst>
            <pc:docMk/>
            <pc:sldMk cId="567794716" sldId="290"/>
            <ac:spMk id="4" creationId="{F3F43CE5-EA3D-1DDC-C0DE-7CFCA6ED4E52}"/>
          </ac:spMkLst>
        </pc:spChg>
      </pc:sldChg>
      <pc:sldChg chg="modSp">
        <pc:chgData name="Alisdair Cunningham" userId="67e8d9ba-4582-42f1-b26c-e866daa7f65b" providerId="ADAL" clId="{40491C62-EF75-42FF-B2C8-306A2A3B6A5D}" dt="2023-11-09T20:14:41.445" v="5"/>
        <pc:sldMkLst>
          <pc:docMk/>
          <pc:sldMk cId="3726715772" sldId="291"/>
        </pc:sldMkLst>
        <pc:spChg chg="mod">
          <ac:chgData name="Alisdair Cunningham" userId="67e8d9ba-4582-42f1-b26c-e866daa7f65b" providerId="ADAL" clId="{40491C62-EF75-42FF-B2C8-306A2A3B6A5D}" dt="2023-11-09T20:14:41.445" v="5"/>
          <ac:spMkLst>
            <pc:docMk/>
            <pc:sldMk cId="3726715772" sldId="291"/>
            <ac:spMk id="4" creationId="{F3F43CE5-EA3D-1DDC-C0DE-7CFCA6ED4E52}"/>
          </ac:spMkLst>
        </pc:spChg>
      </pc:sldChg>
      <pc:sldChg chg="modSp">
        <pc:chgData name="Alisdair Cunningham" userId="67e8d9ba-4582-42f1-b26c-e866daa7f65b" providerId="ADAL" clId="{40491C62-EF75-42FF-B2C8-306A2A3B6A5D}" dt="2023-11-09T20:14:41.445" v="5"/>
        <pc:sldMkLst>
          <pc:docMk/>
          <pc:sldMk cId="2266797348" sldId="292"/>
        </pc:sldMkLst>
        <pc:spChg chg="mod">
          <ac:chgData name="Alisdair Cunningham" userId="67e8d9ba-4582-42f1-b26c-e866daa7f65b" providerId="ADAL" clId="{40491C62-EF75-42FF-B2C8-306A2A3B6A5D}" dt="2023-11-09T20:14:41.445" v="5"/>
          <ac:spMkLst>
            <pc:docMk/>
            <pc:sldMk cId="2266797348" sldId="292"/>
            <ac:spMk id="4" creationId="{F3F43CE5-EA3D-1DDC-C0DE-7CFCA6ED4E52}"/>
          </ac:spMkLst>
        </pc:spChg>
      </pc:sldChg>
      <pc:sldChg chg="modSp">
        <pc:chgData name="Alisdair Cunningham" userId="67e8d9ba-4582-42f1-b26c-e866daa7f65b" providerId="ADAL" clId="{40491C62-EF75-42FF-B2C8-306A2A3B6A5D}" dt="2023-11-09T20:14:41.445" v="5"/>
        <pc:sldMkLst>
          <pc:docMk/>
          <pc:sldMk cId="69021279" sldId="293"/>
        </pc:sldMkLst>
        <pc:spChg chg="mod">
          <ac:chgData name="Alisdair Cunningham" userId="67e8d9ba-4582-42f1-b26c-e866daa7f65b" providerId="ADAL" clId="{40491C62-EF75-42FF-B2C8-306A2A3B6A5D}" dt="2023-11-09T20:14:41.445" v="5"/>
          <ac:spMkLst>
            <pc:docMk/>
            <pc:sldMk cId="69021279" sldId="293"/>
            <ac:spMk id="4" creationId="{F3F43CE5-EA3D-1DDC-C0DE-7CFCA6ED4E52}"/>
          </ac:spMkLst>
        </pc:spChg>
      </pc:sldChg>
      <pc:sldChg chg="modSp">
        <pc:chgData name="Alisdair Cunningham" userId="67e8d9ba-4582-42f1-b26c-e866daa7f65b" providerId="ADAL" clId="{40491C62-EF75-42FF-B2C8-306A2A3B6A5D}" dt="2023-11-09T20:14:41.445" v="5"/>
        <pc:sldMkLst>
          <pc:docMk/>
          <pc:sldMk cId="592842021" sldId="294"/>
        </pc:sldMkLst>
        <pc:spChg chg="mod">
          <ac:chgData name="Alisdair Cunningham" userId="67e8d9ba-4582-42f1-b26c-e866daa7f65b" providerId="ADAL" clId="{40491C62-EF75-42FF-B2C8-306A2A3B6A5D}" dt="2023-11-09T20:14:41.445" v="5"/>
          <ac:spMkLst>
            <pc:docMk/>
            <pc:sldMk cId="592842021" sldId="294"/>
            <ac:spMk id="4" creationId="{F3F43CE5-EA3D-1DDC-C0DE-7CFCA6ED4E5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965845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2697516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Wallsten, K., 2008. Political blogs: Transmission belts, soapboxes, mobilizers, or conversation starters?. </a:t>
            </a:r>
            <a:r>
              <a:rPr lang="en-GB" b="0" i="1" dirty="0">
                <a:solidFill>
                  <a:srgbClr val="222222"/>
                </a:solidFill>
                <a:effectLst/>
                <a:latin typeface="Arial" panose="020B0604020202020204" pitchFamily="34" charset="0"/>
              </a:rPr>
              <a:t>Journal of Information Technology &amp; Politics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a:t>
            </a:r>
            <a:r>
              <a:rPr lang="en-GB" b="0" i="0" dirty="0">
                <a:solidFill>
                  <a:srgbClr val="222222"/>
                </a:solidFill>
                <a:effectLst/>
                <a:latin typeface="Arial" panose="020B0604020202020204" pitchFamily="34" charset="0"/>
              </a:rPr>
              <a:t>(3), pp.19-40.</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Trammell, K.D., Williams, A.P., </a:t>
            </a:r>
            <a:r>
              <a:rPr lang="en-GB" b="0" i="0" dirty="0" err="1">
                <a:solidFill>
                  <a:srgbClr val="222222"/>
                </a:solidFill>
                <a:effectLst/>
                <a:latin typeface="Arial" panose="020B0604020202020204" pitchFamily="34" charset="0"/>
              </a:rPr>
              <a:t>Postelnicu</a:t>
            </a:r>
            <a:r>
              <a:rPr lang="en-GB" b="0" i="0" dirty="0">
                <a:solidFill>
                  <a:srgbClr val="222222"/>
                </a:solidFill>
                <a:effectLst/>
                <a:latin typeface="Arial" panose="020B0604020202020204" pitchFamily="34" charset="0"/>
              </a:rPr>
              <a:t>, M. and </a:t>
            </a:r>
            <a:r>
              <a:rPr lang="en-GB" b="0" i="0" dirty="0" err="1">
                <a:solidFill>
                  <a:srgbClr val="222222"/>
                </a:solidFill>
                <a:effectLst/>
                <a:latin typeface="Arial" panose="020B0604020202020204" pitchFamily="34" charset="0"/>
              </a:rPr>
              <a:t>Landreville</a:t>
            </a:r>
            <a:r>
              <a:rPr lang="en-GB" b="0" i="0" dirty="0">
                <a:solidFill>
                  <a:srgbClr val="222222"/>
                </a:solidFill>
                <a:effectLst/>
                <a:latin typeface="Arial" panose="020B0604020202020204" pitchFamily="34" charset="0"/>
              </a:rPr>
              <a:t>, K.D., 2006. Evolution of online campaigning: Increasing interactivity in candidate web sites and blogs through text and technical features. </a:t>
            </a:r>
            <a:r>
              <a:rPr lang="en-GB" b="0" i="1" dirty="0">
                <a:solidFill>
                  <a:srgbClr val="222222"/>
                </a:solidFill>
                <a:effectLst/>
                <a:latin typeface="Arial" panose="020B0604020202020204" pitchFamily="34" charset="0"/>
              </a:rPr>
              <a:t>Mass Communication &amp; Society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(1), pp.21-44.</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6392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Joosse, S. and </a:t>
            </a:r>
            <a:r>
              <a:rPr lang="en-GB" b="0" i="0" dirty="0" err="1">
                <a:solidFill>
                  <a:srgbClr val="222222"/>
                </a:solidFill>
                <a:effectLst/>
                <a:latin typeface="Arial" panose="020B0604020202020204" pitchFamily="34" charset="0"/>
              </a:rPr>
              <a:t>Brydges</a:t>
            </a:r>
            <a:r>
              <a:rPr lang="en-GB" b="0" i="0" dirty="0">
                <a:solidFill>
                  <a:srgbClr val="222222"/>
                </a:solidFill>
                <a:effectLst/>
                <a:latin typeface="Arial" panose="020B0604020202020204" pitchFamily="34" charset="0"/>
              </a:rPr>
              <a:t>, T., 2018. Blogging for sustainability: The intermediary role of personal green blogs in promoting sustainability. </a:t>
            </a:r>
            <a:r>
              <a:rPr lang="en-GB" b="0" i="1" dirty="0">
                <a:solidFill>
                  <a:srgbClr val="222222"/>
                </a:solidFill>
                <a:effectLst/>
                <a:latin typeface="Arial" panose="020B0604020202020204" pitchFamily="34" charset="0"/>
              </a:rPr>
              <a:t>Environmental communication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12</a:t>
            </a:r>
            <a:r>
              <a:rPr lang="en-GB" b="0" i="0" dirty="0">
                <a:solidFill>
                  <a:srgbClr val="222222"/>
                </a:solidFill>
                <a:effectLst/>
                <a:latin typeface="Arial" panose="020B0604020202020204" pitchFamily="34" charset="0"/>
              </a:rPr>
              <a:t>(5), pp.686-700.</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362939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Joosse, S. and </a:t>
            </a:r>
            <a:r>
              <a:rPr lang="en-GB" b="0" i="0" dirty="0" err="1">
                <a:solidFill>
                  <a:srgbClr val="222222"/>
                </a:solidFill>
                <a:effectLst/>
                <a:latin typeface="Arial" panose="020B0604020202020204" pitchFamily="34" charset="0"/>
              </a:rPr>
              <a:t>Brydges</a:t>
            </a:r>
            <a:r>
              <a:rPr lang="en-GB" b="0" i="0" dirty="0">
                <a:solidFill>
                  <a:srgbClr val="222222"/>
                </a:solidFill>
                <a:effectLst/>
                <a:latin typeface="Arial" panose="020B0604020202020204" pitchFamily="34" charset="0"/>
              </a:rPr>
              <a:t>, T., 2018. Blogging for sustainability: The intermediary role of personal green blogs in promoting sustainability. </a:t>
            </a:r>
            <a:r>
              <a:rPr lang="en-GB" b="0" i="1" dirty="0">
                <a:solidFill>
                  <a:srgbClr val="222222"/>
                </a:solidFill>
                <a:effectLst/>
                <a:latin typeface="Arial" panose="020B0604020202020204" pitchFamily="34" charset="0"/>
              </a:rPr>
              <a:t>Environmental communication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12</a:t>
            </a:r>
            <a:r>
              <a:rPr lang="en-GB" b="0" i="0" dirty="0">
                <a:solidFill>
                  <a:srgbClr val="222222"/>
                </a:solidFill>
                <a:effectLst/>
                <a:latin typeface="Arial" panose="020B0604020202020204" pitchFamily="34" charset="0"/>
              </a:rPr>
              <a:t>(5), pp.686-700.</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407688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41373881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3995476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Crocco</a:t>
            </a:r>
            <a:r>
              <a:rPr lang="en-GB" b="0" i="0" dirty="0">
                <a:solidFill>
                  <a:srgbClr val="222222"/>
                </a:solidFill>
                <a:effectLst/>
                <a:latin typeface="Arial" panose="020B0604020202020204" pitchFamily="34" charset="0"/>
              </a:rPr>
              <a:t>, M.S., Shuttleworth, J.M. and Chandler, T., 2016. Science, media, and civic literacy: Rachel Carson's legacy for the citizen activist. </a:t>
            </a:r>
            <a:r>
              <a:rPr lang="en-GB" b="0" i="1" dirty="0">
                <a:solidFill>
                  <a:srgbClr val="222222"/>
                </a:solidFill>
                <a:effectLst/>
                <a:latin typeface="Arial" panose="020B0604020202020204" pitchFamily="34" charset="0"/>
              </a:rPr>
              <a:t>Social Studies and the Young Learner</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28</a:t>
            </a:r>
            <a:r>
              <a:rPr lang="en-GB" b="0" i="0" dirty="0">
                <a:solidFill>
                  <a:srgbClr val="222222"/>
                </a:solidFill>
                <a:effectLst/>
                <a:latin typeface="Arial" panose="020B0604020202020204" pitchFamily="34" charset="0"/>
              </a:rPr>
              <a:t>(3), pp.21-26.</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5495978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Crocco</a:t>
            </a:r>
            <a:r>
              <a:rPr lang="en-GB" b="0" i="0" dirty="0">
                <a:solidFill>
                  <a:srgbClr val="222222"/>
                </a:solidFill>
                <a:effectLst/>
                <a:latin typeface="Arial" panose="020B0604020202020204" pitchFamily="34" charset="0"/>
              </a:rPr>
              <a:t>, M.S., Shuttleworth, J.M. and Chandler, T., 2016. Science, media, and civic literacy: Rachel Carson's legacy for the citizen activist. </a:t>
            </a:r>
            <a:r>
              <a:rPr lang="en-GB" b="0" i="1" dirty="0">
                <a:solidFill>
                  <a:srgbClr val="222222"/>
                </a:solidFill>
                <a:effectLst/>
                <a:latin typeface="Arial" panose="020B0604020202020204" pitchFamily="34" charset="0"/>
              </a:rPr>
              <a:t>Social Studies and the Young Learner</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28</a:t>
            </a:r>
            <a:r>
              <a:rPr lang="en-GB" b="0" i="0" dirty="0">
                <a:solidFill>
                  <a:srgbClr val="222222"/>
                </a:solidFill>
                <a:effectLst/>
                <a:latin typeface="Arial" panose="020B0604020202020204" pitchFamily="34" charset="0"/>
              </a:rPr>
              <a:t>(3), pp.21-26.</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7320175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28965666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Joosse, S. and </a:t>
            </a:r>
            <a:r>
              <a:rPr lang="en-GB" b="0" i="0" dirty="0" err="1">
                <a:solidFill>
                  <a:srgbClr val="222222"/>
                </a:solidFill>
                <a:effectLst/>
                <a:latin typeface="Arial" panose="020B0604020202020204" pitchFamily="34" charset="0"/>
              </a:rPr>
              <a:t>Brydges</a:t>
            </a:r>
            <a:r>
              <a:rPr lang="en-GB" b="0" i="0" dirty="0">
                <a:solidFill>
                  <a:srgbClr val="222222"/>
                </a:solidFill>
                <a:effectLst/>
                <a:latin typeface="Arial" panose="020B0604020202020204" pitchFamily="34" charset="0"/>
              </a:rPr>
              <a:t>, T., 2018. Blogging for sustainability: The intermediary role of personal green blogs in promoting sustainability. </a:t>
            </a:r>
            <a:r>
              <a:rPr lang="en-GB" b="0" i="1" dirty="0">
                <a:solidFill>
                  <a:srgbClr val="222222"/>
                </a:solidFill>
                <a:effectLst/>
                <a:latin typeface="Arial" panose="020B0604020202020204" pitchFamily="34" charset="0"/>
              </a:rPr>
              <a:t>Environmental communication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12</a:t>
            </a:r>
            <a:r>
              <a:rPr lang="en-GB" b="0" i="0" dirty="0">
                <a:solidFill>
                  <a:srgbClr val="222222"/>
                </a:solidFill>
                <a:effectLst/>
                <a:latin typeface="Arial" panose="020B0604020202020204" pitchFamily="34" charset="0"/>
              </a:rPr>
              <a:t>(5), pp.686-700.</a:t>
            </a:r>
            <a:endParaRPr lang="en-GB" dirty="0"/>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8251659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Joosse, S. and </a:t>
            </a:r>
            <a:r>
              <a:rPr lang="en-GB" b="0" i="0" dirty="0" err="1">
                <a:solidFill>
                  <a:srgbClr val="222222"/>
                </a:solidFill>
                <a:effectLst/>
                <a:latin typeface="Arial" panose="020B0604020202020204" pitchFamily="34" charset="0"/>
              </a:rPr>
              <a:t>Brydges</a:t>
            </a:r>
            <a:r>
              <a:rPr lang="en-GB" b="0" i="0" dirty="0">
                <a:solidFill>
                  <a:srgbClr val="222222"/>
                </a:solidFill>
                <a:effectLst/>
                <a:latin typeface="Arial" panose="020B0604020202020204" pitchFamily="34" charset="0"/>
              </a:rPr>
              <a:t>, T., 2018. Blogging for sustainability: The intermediary role of personal green blogs in promoting sustainability. </a:t>
            </a:r>
            <a:r>
              <a:rPr lang="en-GB" b="0" i="1" dirty="0">
                <a:solidFill>
                  <a:srgbClr val="222222"/>
                </a:solidFill>
                <a:effectLst/>
                <a:latin typeface="Arial" panose="020B0604020202020204" pitchFamily="34" charset="0"/>
              </a:rPr>
              <a:t>Environmental communication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12</a:t>
            </a:r>
            <a:r>
              <a:rPr lang="en-GB" b="0" i="0" dirty="0">
                <a:solidFill>
                  <a:srgbClr val="222222"/>
                </a:solidFill>
                <a:effectLst/>
                <a:latin typeface="Arial" panose="020B0604020202020204" pitchFamily="34" charset="0"/>
              </a:rPr>
              <a:t>(5), pp.686-700.</a:t>
            </a:r>
            <a:endParaRPr lang="en-GB" dirty="0"/>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19003962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Treen, K.M.D.I., Williams, H.T. and O'Neill, S.J., 2020. Online misinformation about climate change. </a:t>
            </a:r>
            <a:r>
              <a:rPr lang="en-GB" b="0" i="1" dirty="0">
                <a:solidFill>
                  <a:srgbClr val="222222"/>
                </a:solidFill>
                <a:effectLst/>
                <a:latin typeface="Arial" panose="020B0604020202020204" pitchFamily="34" charset="0"/>
              </a:rPr>
              <a:t>Wiley Interdisciplinary Reviews: Climate Change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a:t>
            </a:r>
            <a:r>
              <a:rPr lang="en-GB" b="0" i="0" dirty="0">
                <a:solidFill>
                  <a:srgbClr val="222222"/>
                </a:solidFill>
                <a:effectLst/>
                <a:latin typeface="Arial" panose="020B0604020202020204" pitchFamily="34" charset="0"/>
              </a:rPr>
              <a:t>(5), p.e665.</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9249014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15864438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37335618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12907911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31394191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19383392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358842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4847397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32963371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2975714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09/11/2023</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09/11/2023</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09/11/2023</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09/11/2023</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09/11/2023</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09/11/2023</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09/11/2023</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09/11/2023</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09/11/2023</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09/11/2023</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09/11/2023</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09/11/2023</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xml"/><Relationship Id="rId1" Type="http://schemas.openxmlformats.org/officeDocument/2006/relationships/video" Target="https://www.youtube.com/embed/NPpUpBhNCIg?feature=oembed" TargetMode="External"/><Relationship Id="rId6" Type="http://schemas.openxmlformats.org/officeDocument/2006/relationships/hyperlink" Target="https://blogs.bath.ac.uk/students/" TargetMode="External"/><Relationship Id="rId5" Type="http://schemas.openxmlformats.org/officeDocument/2006/relationships/image" Target="../media/image25.jpeg"/><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hyperlink" Target="https://cdn.cyfoethnaturiol.cymru/media/694050/activity-plan-creating-an-enviro-vlog.pdf" TargetMode="External"/><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840562" y="741594"/>
            <a:ext cx="5694916"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ACNA5000: </a:t>
            </a:r>
          </a:p>
          <a:p>
            <a:pPr algn="ctr">
              <a:lnSpc>
                <a:spcPct val="90000"/>
              </a:lnSpc>
              <a:spcBef>
                <a:spcPct val="0"/>
              </a:spcBef>
              <a:spcAft>
                <a:spcPts val="600"/>
              </a:spcAft>
            </a:pPr>
            <a:r>
              <a:rPr lang="en-GB" sz="5000" dirty="0">
                <a:latin typeface="+mj-lt"/>
                <a:ea typeface="+mj-ea"/>
                <a:cs typeface="+mj-cs"/>
              </a:rPr>
              <a:t>Lecture 6</a:t>
            </a:r>
          </a:p>
          <a:p>
            <a:pPr algn="ctr">
              <a:lnSpc>
                <a:spcPct val="90000"/>
              </a:lnSpc>
              <a:spcBef>
                <a:spcPct val="0"/>
              </a:spcBef>
              <a:spcAft>
                <a:spcPts val="600"/>
              </a:spcAft>
            </a:pPr>
            <a:r>
              <a:rPr lang="en-GB" sz="5000" dirty="0">
                <a:latin typeface="+mj-lt"/>
                <a:ea typeface="+mj-ea"/>
                <a:cs typeface="+mj-cs"/>
              </a:rPr>
              <a:t>Blogging for Sustainability</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30900" r="3090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25</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95786" y="4705714"/>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2023 / 2024</a:t>
            </a:r>
          </a:p>
          <a:p>
            <a:pPr algn="ctr"/>
            <a:endParaRPr lang="en-GB" dirty="0"/>
          </a:p>
          <a:p>
            <a:pPr algn="ctr"/>
            <a:r>
              <a:rPr lang="en-GB" dirty="0"/>
              <a:t>16/11/2023</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a:t> Lecture contents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en-GB" dirty="0"/>
              <a:t>A. Cunningham			Lecture 6: Blogging for Sustainability</a:t>
            </a:r>
          </a:p>
        </p:txBody>
      </p:sp>
      <p:sp>
        <p:nvSpPr>
          <p:cNvPr id="2" name="TextBox 1">
            <a:extLst>
              <a:ext uri="{FF2B5EF4-FFF2-40B4-BE49-F238E27FC236}">
                <a16:creationId xmlns:a16="http://schemas.microsoft.com/office/drawing/2014/main" id="{23B85C33-7743-EF57-ABED-C9DC0A93CD54}"/>
              </a:ext>
            </a:extLst>
          </p:cNvPr>
          <p:cNvSpPr txBox="1"/>
          <p:nvPr/>
        </p:nvSpPr>
        <p:spPr>
          <a:xfrm>
            <a:off x="4160938" y="3693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462388B0-68FA-E514-507C-A9DB9A00852B}"/>
              </a:ext>
            </a:extLst>
          </p:cNvPr>
          <p:cNvGraphicFramePr>
            <a:graphicFrameLocks noGrp="1"/>
          </p:cNvGraphicFramePr>
          <p:nvPr>
            <p:extLst>
              <p:ext uri="{D42A27DB-BD31-4B8C-83A1-F6EECF244321}">
                <p14:modId xmlns:p14="http://schemas.microsoft.com/office/powerpoint/2010/main" val="3933507032"/>
              </p:ext>
            </p:extLst>
          </p:nvPr>
        </p:nvGraphicFramePr>
        <p:xfrm>
          <a:off x="4160938" y="835660"/>
          <a:ext cx="6159732" cy="5486400"/>
        </p:xfrm>
        <a:graphic>
          <a:graphicData uri="http://schemas.openxmlformats.org/drawingml/2006/table">
            <a:tbl>
              <a:tblPr firstRow="1" bandRow="1">
                <a:tableStyleId>{21E4AEA4-8DFA-4A89-87EB-49C32662AFE0}</a:tableStyleId>
              </a:tblPr>
              <a:tblGrid>
                <a:gridCol w="1195731">
                  <a:extLst>
                    <a:ext uri="{9D8B030D-6E8A-4147-A177-3AD203B41FA5}">
                      <a16:colId xmlns:a16="http://schemas.microsoft.com/office/drawing/2014/main" val="4217316143"/>
                    </a:ext>
                  </a:extLst>
                </a:gridCol>
                <a:gridCol w="4964001">
                  <a:extLst>
                    <a:ext uri="{9D8B030D-6E8A-4147-A177-3AD203B41FA5}">
                      <a16:colId xmlns:a16="http://schemas.microsoft.com/office/drawing/2014/main" val="2224999294"/>
                    </a:ext>
                  </a:extLst>
                </a:gridCol>
              </a:tblGrid>
              <a:tr h="0">
                <a:tc>
                  <a:txBody>
                    <a:bodyPr/>
                    <a:lstStyle/>
                    <a:p>
                      <a:pPr algn="ctr"/>
                      <a:r>
                        <a:rPr lang="en-GB" sz="1400" dirty="0"/>
                        <a:t>Slide(s)</a:t>
                      </a:r>
                    </a:p>
                  </a:txBody>
                  <a:tcPr/>
                </a:tc>
                <a:tc>
                  <a:txBody>
                    <a:bodyPr/>
                    <a:lstStyle/>
                    <a:p>
                      <a:r>
                        <a:rPr lang="en-GB" sz="1400" dirty="0"/>
                        <a:t>Topic</a:t>
                      </a:r>
                    </a:p>
                  </a:txBody>
                  <a:tcPr/>
                </a:tc>
                <a:extLst>
                  <a:ext uri="{0D108BD9-81ED-4DB2-BD59-A6C34878D82A}">
                    <a16:rowId xmlns:a16="http://schemas.microsoft.com/office/drawing/2014/main" val="2577364065"/>
                  </a:ext>
                </a:extLst>
              </a:tr>
              <a:tr h="0">
                <a:tc>
                  <a:txBody>
                    <a:bodyPr/>
                    <a:lstStyle/>
                    <a:p>
                      <a:pPr algn="ctr"/>
                      <a:r>
                        <a:rPr lang="en-GB" sz="1400" dirty="0"/>
                        <a:t>3</a:t>
                      </a:r>
                    </a:p>
                  </a:txBody>
                  <a:tcPr/>
                </a:tc>
                <a:tc>
                  <a:txBody>
                    <a:bodyPr/>
                    <a:lstStyle/>
                    <a:p>
                      <a:r>
                        <a:rPr lang="en-GB" sz="1400" b="0" dirty="0"/>
                        <a:t>What is blogging?</a:t>
                      </a:r>
                    </a:p>
                  </a:txBody>
                  <a:tcPr/>
                </a:tc>
                <a:extLst>
                  <a:ext uri="{0D108BD9-81ED-4DB2-BD59-A6C34878D82A}">
                    <a16:rowId xmlns:a16="http://schemas.microsoft.com/office/drawing/2014/main" val="586689555"/>
                  </a:ext>
                </a:extLst>
              </a:tr>
              <a:tr h="0">
                <a:tc>
                  <a:txBody>
                    <a:bodyPr/>
                    <a:lstStyle/>
                    <a:p>
                      <a:pPr algn="ctr"/>
                      <a:r>
                        <a:rPr lang="en-GB" sz="1400" dirty="0"/>
                        <a:t>4</a:t>
                      </a:r>
                    </a:p>
                  </a:txBody>
                  <a:tcPr/>
                </a:tc>
                <a:tc>
                  <a:txBody>
                    <a:bodyPr/>
                    <a:lstStyle/>
                    <a:p>
                      <a:r>
                        <a:rPr lang="en-GB" sz="1400" dirty="0"/>
                        <a:t>Why blog?</a:t>
                      </a:r>
                    </a:p>
                  </a:txBody>
                  <a:tcPr/>
                </a:tc>
                <a:extLst>
                  <a:ext uri="{0D108BD9-81ED-4DB2-BD59-A6C34878D82A}">
                    <a16:rowId xmlns:a16="http://schemas.microsoft.com/office/drawing/2014/main" val="3837722624"/>
                  </a:ext>
                </a:extLst>
              </a:tr>
              <a:tr h="0">
                <a:tc>
                  <a:txBody>
                    <a:bodyPr/>
                    <a:lstStyle/>
                    <a:p>
                      <a:pPr algn="ctr"/>
                      <a:r>
                        <a:rPr lang="en-GB" sz="1400" dirty="0"/>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Types of blogs</a:t>
                      </a:r>
                    </a:p>
                  </a:txBody>
                  <a:tcPr/>
                </a:tc>
                <a:extLst>
                  <a:ext uri="{0D108BD9-81ED-4DB2-BD59-A6C34878D82A}">
                    <a16:rowId xmlns:a16="http://schemas.microsoft.com/office/drawing/2014/main" val="3852937406"/>
                  </a:ext>
                </a:extLst>
              </a:tr>
              <a:tr h="0">
                <a:tc>
                  <a:txBody>
                    <a:bodyPr/>
                    <a:lstStyle/>
                    <a:p>
                      <a:pPr algn="ctr"/>
                      <a:r>
                        <a:rPr lang="en-GB" sz="1400" dirty="0"/>
                        <a:t>6 – 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Personal vs Corporate blog</a:t>
                      </a:r>
                    </a:p>
                  </a:txBody>
                  <a:tcPr/>
                </a:tc>
                <a:extLst>
                  <a:ext uri="{0D108BD9-81ED-4DB2-BD59-A6C34878D82A}">
                    <a16:rowId xmlns:a16="http://schemas.microsoft.com/office/drawing/2014/main" val="2937946906"/>
                  </a:ext>
                </a:extLst>
              </a:tr>
              <a:tr h="0">
                <a:tc>
                  <a:txBody>
                    <a:bodyPr/>
                    <a:lstStyle/>
                    <a:p>
                      <a:pPr algn="ctr"/>
                      <a:r>
                        <a:rPr lang="en-GB" sz="1400"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Collective action</a:t>
                      </a:r>
                    </a:p>
                  </a:txBody>
                  <a:tcPr/>
                </a:tc>
                <a:extLst>
                  <a:ext uri="{0D108BD9-81ED-4DB2-BD59-A6C34878D82A}">
                    <a16:rowId xmlns:a16="http://schemas.microsoft.com/office/drawing/2014/main" val="1523503452"/>
                  </a:ext>
                </a:extLst>
              </a:tr>
              <a:tr h="0">
                <a:tc>
                  <a:txBody>
                    <a:bodyPr/>
                    <a:lstStyle/>
                    <a:p>
                      <a:pPr algn="ctr"/>
                      <a:r>
                        <a:rPr lang="en-GB" sz="14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Civic Media</a:t>
                      </a:r>
                    </a:p>
                  </a:txBody>
                  <a:tcPr/>
                </a:tc>
                <a:extLst>
                  <a:ext uri="{0D108BD9-81ED-4DB2-BD59-A6C34878D82A}">
                    <a16:rowId xmlns:a16="http://schemas.microsoft.com/office/drawing/2014/main" val="3512172326"/>
                  </a:ext>
                </a:extLst>
              </a:tr>
              <a:tr h="0">
                <a:tc>
                  <a:txBody>
                    <a:bodyPr/>
                    <a:lstStyle/>
                    <a:p>
                      <a:pPr algn="ctr"/>
                      <a:r>
                        <a:rPr lang="en-GB" sz="1400" dirty="0"/>
                        <a:t>10 – 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Civic media for environment</a:t>
                      </a:r>
                    </a:p>
                  </a:txBody>
                  <a:tcPr/>
                </a:tc>
                <a:extLst>
                  <a:ext uri="{0D108BD9-81ED-4DB2-BD59-A6C34878D82A}">
                    <a16:rowId xmlns:a16="http://schemas.microsoft.com/office/drawing/2014/main" val="2867839914"/>
                  </a:ext>
                </a:extLst>
              </a:tr>
              <a:tr h="0">
                <a:tc>
                  <a:txBody>
                    <a:bodyPr/>
                    <a:lstStyle/>
                    <a:p>
                      <a:pPr algn="ctr"/>
                      <a:r>
                        <a:rPr lang="en-GB" sz="1400" dirty="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Advantages of blogging</a:t>
                      </a:r>
                    </a:p>
                  </a:txBody>
                  <a:tcPr/>
                </a:tc>
                <a:extLst>
                  <a:ext uri="{0D108BD9-81ED-4DB2-BD59-A6C34878D82A}">
                    <a16:rowId xmlns:a16="http://schemas.microsoft.com/office/drawing/2014/main" val="2691238003"/>
                  </a:ext>
                </a:extLst>
              </a:tr>
              <a:tr h="0">
                <a:tc>
                  <a:txBody>
                    <a:bodyPr/>
                    <a:lstStyle/>
                    <a:p>
                      <a:pPr algn="ctr"/>
                      <a:r>
                        <a:rPr lang="en-GB" sz="1400" dirty="0"/>
                        <a:t>13 - 14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Limitations of blogging</a:t>
                      </a:r>
                    </a:p>
                  </a:txBody>
                  <a:tcPr/>
                </a:tc>
                <a:extLst>
                  <a:ext uri="{0D108BD9-81ED-4DB2-BD59-A6C34878D82A}">
                    <a16:rowId xmlns:a16="http://schemas.microsoft.com/office/drawing/2014/main" val="3145460327"/>
                  </a:ext>
                </a:extLst>
              </a:tr>
              <a:tr h="0">
                <a:tc>
                  <a:txBody>
                    <a:bodyPr/>
                    <a:lstStyle/>
                    <a:p>
                      <a:pPr algn="ctr"/>
                      <a:r>
                        <a:rPr lang="en-GB" sz="1400" dirty="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Climate Change misinformation and blogging</a:t>
                      </a:r>
                    </a:p>
                  </a:txBody>
                  <a:tcPr/>
                </a:tc>
                <a:extLst>
                  <a:ext uri="{0D108BD9-81ED-4DB2-BD59-A6C34878D82A}">
                    <a16:rowId xmlns:a16="http://schemas.microsoft.com/office/drawing/2014/main" val="1248030989"/>
                  </a:ext>
                </a:extLst>
              </a:tr>
              <a:tr h="0">
                <a:tc>
                  <a:txBody>
                    <a:bodyPr/>
                    <a:lstStyle/>
                    <a:p>
                      <a:pPr algn="ctr"/>
                      <a:r>
                        <a:rPr lang="en-GB" sz="1400" dirty="0"/>
                        <a:t>16 – 17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Tips for writing a blog</a:t>
                      </a:r>
                    </a:p>
                  </a:txBody>
                  <a:tcPr/>
                </a:tc>
                <a:extLst>
                  <a:ext uri="{0D108BD9-81ED-4DB2-BD59-A6C34878D82A}">
                    <a16:rowId xmlns:a16="http://schemas.microsoft.com/office/drawing/2014/main" val="3668830166"/>
                  </a:ext>
                </a:extLst>
              </a:tr>
              <a:tr h="0">
                <a:tc>
                  <a:txBody>
                    <a:bodyPr/>
                    <a:lstStyle/>
                    <a:p>
                      <a:pPr algn="ctr"/>
                      <a:r>
                        <a:rPr lang="en-GB" sz="1400" dirty="0"/>
                        <a:t>18 – 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Examples of environmental blogs</a:t>
                      </a:r>
                    </a:p>
                  </a:txBody>
                  <a:tcPr/>
                </a:tc>
                <a:extLst>
                  <a:ext uri="{0D108BD9-81ED-4DB2-BD59-A6C34878D82A}">
                    <a16:rowId xmlns:a16="http://schemas.microsoft.com/office/drawing/2014/main" val="1231081784"/>
                  </a:ext>
                </a:extLst>
              </a:tr>
              <a:tr h="0">
                <a:tc>
                  <a:txBody>
                    <a:bodyPr/>
                    <a:lstStyle/>
                    <a:p>
                      <a:pPr algn="ctr"/>
                      <a:r>
                        <a:rPr lang="en-GB" sz="1400" dirty="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Examples of student-led blogs</a:t>
                      </a:r>
                    </a:p>
                  </a:txBody>
                  <a:tcPr/>
                </a:tc>
                <a:extLst>
                  <a:ext uri="{0D108BD9-81ED-4DB2-BD59-A6C34878D82A}">
                    <a16:rowId xmlns:a16="http://schemas.microsoft.com/office/drawing/2014/main" val="39722843"/>
                  </a:ext>
                </a:extLst>
              </a:tr>
              <a:tr h="0">
                <a:tc>
                  <a:txBody>
                    <a:bodyPr/>
                    <a:lstStyle/>
                    <a:p>
                      <a:pPr algn="ctr"/>
                      <a:r>
                        <a:rPr lang="en-GB" sz="1400" dirty="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is vlogging?</a:t>
                      </a:r>
                    </a:p>
                  </a:txBody>
                  <a:tcPr/>
                </a:tc>
                <a:extLst>
                  <a:ext uri="{0D108BD9-81ED-4DB2-BD59-A6C34878D82A}">
                    <a16:rowId xmlns:a16="http://schemas.microsoft.com/office/drawing/2014/main" val="4272456779"/>
                  </a:ext>
                </a:extLst>
              </a:tr>
              <a:tr h="0">
                <a:tc>
                  <a:txBody>
                    <a:bodyPr/>
                    <a:lstStyle/>
                    <a:p>
                      <a:pPr algn="ctr"/>
                      <a:r>
                        <a:rPr lang="en-GB" sz="1400" dirty="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Advantages of Vlogging</a:t>
                      </a:r>
                    </a:p>
                  </a:txBody>
                  <a:tcPr/>
                </a:tc>
                <a:extLst>
                  <a:ext uri="{0D108BD9-81ED-4DB2-BD59-A6C34878D82A}">
                    <a16:rowId xmlns:a16="http://schemas.microsoft.com/office/drawing/2014/main" val="2910098789"/>
                  </a:ext>
                </a:extLst>
              </a:tr>
              <a:tr h="0">
                <a:tc>
                  <a:txBody>
                    <a:bodyPr/>
                    <a:lstStyle/>
                    <a:p>
                      <a:pPr algn="ctr"/>
                      <a:r>
                        <a:rPr lang="en-GB" sz="140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Summary</a:t>
                      </a:r>
                    </a:p>
                  </a:txBody>
                  <a:tcPr/>
                </a:tc>
                <a:extLst>
                  <a:ext uri="{0D108BD9-81ED-4DB2-BD59-A6C34878D82A}">
                    <a16:rowId xmlns:a16="http://schemas.microsoft.com/office/drawing/2014/main" val="3774179779"/>
                  </a:ext>
                </a:extLst>
              </a:tr>
              <a:tr h="0">
                <a:tc>
                  <a:txBody>
                    <a:bodyPr/>
                    <a:lstStyle/>
                    <a:p>
                      <a:pPr algn="ctr"/>
                      <a:r>
                        <a:rPr lang="en-GB" sz="1400" dirty="0"/>
                        <a:t>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What is blogging?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B0AC87A5-30EF-28C0-4772-2B49AC64DAB8}"/>
              </a:ext>
            </a:extLst>
          </p:cNvPr>
          <p:cNvSpPr txBox="1"/>
          <p:nvPr/>
        </p:nvSpPr>
        <p:spPr>
          <a:xfrm>
            <a:off x="3449495" y="435439"/>
            <a:ext cx="8167417" cy="6001643"/>
          </a:xfrm>
          <a:prstGeom prst="rect">
            <a:avLst/>
          </a:prstGeom>
          <a:noFill/>
        </p:spPr>
        <p:txBody>
          <a:bodyPr wrap="square" rtlCol="0">
            <a:spAutoFit/>
          </a:bodyPr>
          <a:lstStyle/>
          <a:p>
            <a:r>
              <a:rPr lang="en-GB" sz="2400" dirty="0"/>
              <a:t>‘Blog’ is the truncation of the words ‘web’ and ‘log’</a:t>
            </a:r>
          </a:p>
          <a:p>
            <a:endParaRPr lang="en-GB" sz="2400" dirty="0"/>
          </a:p>
          <a:p>
            <a:r>
              <a:rPr lang="en-GB" sz="2400" dirty="0"/>
              <a:t>Typically, an online web-page / website</a:t>
            </a:r>
          </a:p>
          <a:p>
            <a:endParaRPr lang="en-GB" sz="2400" dirty="0"/>
          </a:p>
          <a:p>
            <a:r>
              <a:rPr lang="en-GB" sz="2400" dirty="0"/>
              <a:t>Usually has a single author, or discrete group of authors. Can be run / managed by a private company.</a:t>
            </a:r>
          </a:p>
          <a:p>
            <a:endParaRPr lang="en-GB" sz="2400" dirty="0"/>
          </a:p>
          <a:p>
            <a:r>
              <a:rPr lang="en-GB" sz="2400" dirty="0"/>
              <a:t>Personal commentary – an individuals, or a groups, viewpoint, opinions, or knowledge, communicated in a diary-type manner, with individual entries presented in chronological order.</a:t>
            </a:r>
          </a:p>
          <a:p>
            <a:endParaRPr lang="en-GB" sz="2400" dirty="0"/>
          </a:p>
          <a:p>
            <a:r>
              <a:rPr lang="en-GB" sz="2400" dirty="0"/>
              <a:t>Content is regularly updated, with new content added frequently to maintain engagement with audience. </a:t>
            </a:r>
          </a:p>
          <a:p>
            <a:endParaRPr lang="en-GB" sz="2400" dirty="0"/>
          </a:p>
          <a:p>
            <a:r>
              <a:rPr lang="en-GB" sz="2400" dirty="0"/>
              <a:t>An informal tool for communicating to a target audience </a:t>
            </a:r>
          </a:p>
          <a:p>
            <a:endParaRPr lang="en-GB" sz="2400" dirty="0"/>
          </a:p>
        </p:txBody>
      </p:sp>
    </p:spTree>
    <p:extLst>
      <p:ext uri="{BB962C8B-B14F-4D97-AF65-F5344CB8AC3E}">
        <p14:creationId xmlns:p14="http://schemas.microsoft.com/office/powerpoint/2010/main" val="603132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Why blog?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B0AC87A5-30EF-28C0-4772-2B49AC64DAB8}"/>
              </a:ext>
            </a:extLst>
          </p:cNvPr>
          <p:cNvSpPr txBox="1"/>
          <p:nvPr/>
        </p:nvSpPr>
        <p:spPr>
          <a:xfrm>
            <a:off x="3449495" y="435439"/>
            <a:ext cx="8167417" cy="6001643"/>
          </a:xfrm>
          <a:prstGeom prst="rect">
            <a:avLst/>
          </a:prstGeom>
          <a:noFill/>
        </p:spPr>
        <p:txBody>
          <a:bodyPr wrap="square" rtlCol="0">
            <a:spAutoFit/>
          </a:bodyPr>
          <a:lstStyle/>
          <a:p>
            <a:r>
              <a:rPr lang="en-GB" sz="2400" dirty="0"/>
              <a:t>Why not just create an informative website?</a:t>
            </a:r>
          </a:p>
          <a:p>
            <a:endParaRPr lang="en-GB" sz="2400" dirty="0"/>
          </a:p>
          <a:p>
            <a:r>
              <a:rPr lang="en-GB" sz="2400" dirty="0"/>
              <a:t>Blogging differs from traditional websites in a number of key ways:</a:t>
            </a:r>
          </a:p>
          <a:p>
            <a:endParaRPr lang="en-GB" sz="2400" dirty="0"/>
          </a:p>
          <a:p>
            <a:pPr marL="457200" indent="-457200">
              <a:buAutoNum type="arabicPeriod"/>
            </a:pPr>
            <a:r>
              <a:rPr lang="en-GB" sz="2400" dirty="0"/>
              <a:t>The content is more frequently updated, with current, contemporary themes or topics</a:t>
            </a:r>
          </a:p>
          <a:p>
            <a:pPr marL="457200" indent="-457200">
              <a:buAutoNum type="arabicPeriod"/>
            </a:pPr>
            <a:endParaRPr lang="en-GB" sz="2400" dirty="0"/>
          </a:p>
          <a:p>
            <a:pPr marL="457200" indent="-457200">
              <a:buAutoNum type="arabicPeriod"/>
            </a:pPr>
            <a:r>
              <a:rPr lang="en-GB" sz="2400" dirty="0"/>
              <a:t>Unlike Wiki’s, where multiple users can contribute, the audience only participates by commenting on content</a:t>
            </a:r>
          </a:p>
          <a:p>
            <a:pPr marL="457200" indent="-457200">
              <a:buAutoNum type="arabicPeriod"/>
            </a:pPr>
            <a:endParaRPr lang="en-GB" sz="2400" dirty="0"/>
          </a:p>
          <a:p>
            <a:pPr marL="457200" indent="-457200">
              <a:buAutoNum type="arabicPeriod"/>
            </a:pPr>
            <a:r>
              <a:rPr lang="en-GB" sz="2400" dirty="0"/>
              <a:t>The individual posts are short in nature, providing insightful / informative / interesting, but concise, updates</a:t>
            </a:r>
          </a:p>
          <a:p>
            <a:pPr marL="457200" indent="-457200">
              <a:buAutoNum type="arabicPeriod"/>
            </a:pPr>
            <a:endParaRPr lang="en-GB" sz="2400" dirty="0"/>
          </a:p>
          <a:p>
            <a:pPr marL="457200" indent="-457200">
              <a:buAutoNum type="arabicPeriod"/>
            </a:pPr>
            <a:r>
              <a:rPr lang="en-GB" sz="2400" dirty="0"/>
              <a:t>The topics are aimed at a niche / target audience, as opposed to a wider, more general audience</a:t>
            </a:r>
          </a:p>
        </p:txBody>
      </p:sp>
    </p:spTree>
    <p:extLst>
      <p:ext uri="{BB962C8B-B14F-4D97-AF65-F5344CB8AC3E}">
        <p14:creationId xmlns:p14="http://schemas.microsoft.com/office/powerpoint/2010/main" val="2204580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Types of blogs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283843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B0AC87A5-30EF-28C0-4772-2B49AC64DAB8}"/>
              </a:ext>
            </a:extLst>
          </p:cNvPr>
          <p:cNvSpPr txBox="1"/>
          <p:nvPr/>
        </p:nvSpPr>
        <p:spPr>
          <a:xfrm>
            <a:off x="2838450" y="435439"/>
            <a:ext cx="9290051" cy="5755422"/>
          </a:xfrm>
          <a:prstGeom prst="rect">
            <a:avLst/>
          </a:prstGeom>
          <a:noFill/>
        </p:spPr>
        <p:txBody>
          <a:bodyPr wrap="square" rtlCol="0">
            <a:spAutoFit/>
          </a:bodyPr>
          <a:lstStyle/>
          <a:p>
            <a:r>
              <a:rPr lang="en-GB" sz="2400" dirty="0"/>
              <a:t>Wallsten (2007) and Trammell et al., (2006) identify five roles that blogs can serve: </a:t>
            </a:r>
          </a:p>
          <a:p>
            <a:pPr marL="457200" indent="-457200">
              <a:buAutoNum type="arabicParenR"/>
            </a:pPr>
            <a:r>
              <a:rPr lang="en-GB" sz="2400" dirty="0"/>
              <a:t>Transmission belts, </a:t>
            </a:r>
          </a:p>
          <a:p>
            <a:pPr marL="914400" lvl="1" indent="-457200">
              <a:buFont typeface="Arial" panose="020B0604020202020204" pitchFamily="34" charset="0"/>
              <a:buChar char="•"/>
            </a:pPr>
            <a:r>
              <a:rPr lang="en-GB" sz="2000" dirty="0"/>
              <a:t>contain links to news stories, filtering the global news down to targeted stories</a:t>
            </a:r>
          </a:p>
          <a:p>
            <a:pPr lvl="1"/>
            <a:endParaRPr lang="en-GB" sz="2000" dirty="0"/>
          </a:p>
          <a:p>
            <a:pPr marL="457200" indent="-457200">
              <a:buAutoNum type="arabicParenR"/>
            </a:pPr>
            <a:r>
              <a:rPr lang="en-GB" sz="2400" dirty="0"/>
              <a:t>Soapboxes, </a:t>
            </a:r>
          </a:p>
          <a:p>
            <a:pPr marL="914400" lvl="1" indent="-457200">
              <a:buFont typeface="Arial" panose="020B0604020202020204" pitchFamily="34" charset="0"/>
              <a:buChar char="•"/>
            </a:pPr>
            <a:r>
              <a:rPr lang="en-GB" sz="2000" dirty="0"/>
              <a:t>The authors (bloggers) offer their political opinions </a:t>
            </a:r>
          </a:p>
          <a:p>
            <a:pPr lvl="1"/>
            <a:endParaRPr lang="en-GB" sz="2000" dirty="0"/>
          </a:p>
          <a:p>
            <a:pPr marL="457200" indent="-457200">
              <a:buAutoNum type="arabicParenR"/>
            </a:pPr>
            <a:r>
              <a:rPr lang="en-GB" sz="2400" dirty="0"/>
              <a:t>Mobilizers, </a:t>
            </a:r>
          </a:p>
          <a:p>
            <a:pPr marL="914400" lvl="1" indent="-457200">
              <a:buFont typeface="Arial" panose="020B0604020202020204" pitchFamily="34" charset="0"/>
              <a:buChar char="•"/>
            </a:pPr>
            <a:r>
              <a:rPr lang="en-GB" sz="2000" dirty="0"/>
              <a:t>Utilising blogs to activate interested publics</a:t>
            </a:r>
          </a:p>
          <a:p>
            <a:pPr lvl="1"/>
            <a:endParaRPr lang="en-GB" sz="2000" dirty="0"/>
          </a:p>
          <a:p>
            <a:pPr marL="457200" indent="-457200">
              <a:buAutoNum type="arabicParenR"/>
            </a:pPr>
            <a:r>
              <a:rPr lang="en-GB" sz="2400" dirty="0"/>
              <a:t>Conversation starters, </a:t>
            </a:r>
          </a:p>
          <a:p>
            <a:pPr marL="914400" lvl="1" indent="-457200">
              <a:buFont typeface="Arial" panose="020B0604020202020204" pitchFamily="34" charset="0"/>
              <a:buChar char="•"/>
            </a:pPr>
            <a:r>
              <a:rPr lang="en-GB" sz="2000" dirty="0"/>
              <a:t>Blogs used as a means to solicit feedback</a:t>
            </a:r>
          </a:p>
          <a:p>
            <a:pPr lvl="1"/>
            <a:endParaRPr lang="en-GB" sz="2000" dirty="0"/>
          </a:p>
          <a:p>
            <a:pPr marL="457200" indent="-457200">
              <a:buAutoNum type="arabicParenR"/>
            </a:pPr>
            <a:r>
              <a:rPr lang="en-GB" sz="2400" dirty="0"/>
              <a:t>Self-promotion</a:t>
            </a:r>
          </a:p>
          <a:p>
            <a:pPr marL="914400" lvl="1" indent="-457200">
              <a:buFont typeface="Arial" panose="020B0604020202020204" pitchFamily="34" charset="0"/>
              <a:buChar char="•"/>
            </a:pPr>
            <a:r>
              <a:rPr lang="en-GB" sz="2000" dirty="0"/>
              <a:t>promoting an organisation’s successes or </a:t>
            </a:r>
          </a:p>
          <a:p>
            <a:pPr marL="914400" lvl="1" indent="-457200">
              <a:buFont typeface="Arial" panose="020B0604020202020204" pitchFamily="34" charset="0"/>
              <a:buChar char="•"/>
            </a:pPr>
            <a:r>
              <a:rPr lang="en-GB" sz="2000" dirty="0"/>
              <a:t>linking to other content created by the organisation / author</a:t>
            </a:r>
          </a:p>
        </p:txBody>
      </p:sp>
    </p:spTree>
    <p:extLst>
      <p:ext uri="{BB962C8B-B14F-4D97-AF65-F5344CB8AC3E}">
        <p14:creationId xmlns:p14="http://schemas.microsoft.com/office/powerpoint/2010/main" val="769750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Personal vs Corporate blog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8D3D3782-8EAF-4549-3878-A173664B864F}"/>
              </a:ext>
            </a:extLst>
          </p:cNvPr>
          <p:cNvSpPr txBox="1"/>
          <p:nvPr/>
        </p:nvSpPr>
        <p:spPr>
          <a:xfrm>
            <a:off x="3316145" y="454489"/>
            <a:ext cx="8799655" cy="5847755"/>
          </a:xfrm>
          <a:prstGeom prst="rect">
            <a:avLst/>
          </a:prstGeom>
          <a:noFill/>
        </p:spPr>
        <p:txBody>
          <a:bodyPr wrap="square" rtlCol="0">
            <a:spAutoFit/>
          </a:bodyPr>
          <a:lstStyle/>
          <a:p>
            <a:r>
              <a:rPr lang="en-GB" sz="2200" dirty="0"/>
              <a:t>The advent of personal environmental / ‘green’ blogs is believed to be associated with the desire for members of the general public to provide their own voice (Joosse and </a:t>
            </a:r>
            <a:r>
              <a:rPr lang="en-GB" sz="2200" dirty="0" err="1"/>
              <a:t>Brydges</a:t>
            </a:r>
            <a:r>
              <a:rPr lang="en-GB" sz="2200" dirty="0"/>
              <a:t>, 2018)</a:t>
            </a:r>
          </a:p>
          <a:p>
            <a:endParaRPr lang="en-GB" sz="2200" dirty="0"/>
          </a:p>
          <a:p>
            <a:r>
              <a:rPr lang="en-GB" sz="2200" dirty="0"/>
              <a:t>Traditionally, environmental media, either in the form of newspapers, magazines, or websites, was governed by private, political, or state organisations e.g. newspaper journalism</a:t>
            </a:r>
          </a:p>
          <a:p>
            <a:endParaRPr lang="en-GB" sz="2200" dirty="0"/>
          </a:p>
          <a:p>
            <a:r>
              <a:rPr lang="en-GB" sz="2200" dirty="0"/>
              <a:t>Social media gave rise to the ability for members of the public to provide their own opinion to environmental topics</a:t>
            </a:r>
          </a:p>
          <a:p>
            <a:endParaRPr lang="en-GB" sz="2200" dirty="0"/>
          </a:p>
          <a:p>
            <a:r>
              <a:rPr lang="en-GB" sz="2200" dirty="0"/>
              <a:t>Allows members of the public to communicate their own views, share ideas, and make sense of the rapidly changing environment</a:t>
            </a:r>
          </a:p>
          <a:p>
            <a:endParaRPr lang="en-GB" sz="2200" dirty="0"/>
          </a:p>
          <a:p>
            <a:r>
              <a:rPr lang="en-GB" sz="2200" dirty="0"/>
              <a:t>General public have lost trust with ‘leaders’ and ‘decision-makers’ and blogging offers democracy in voicing opinions that differ from mainstream media channels.</a:t>
            </a:r>
          </a:p>
        </p:txBody>
      </p:sp>
    </p:spTree>
    <p:extLst>
      <p:ext uri="{BB962C8B-B14F-4D97-AF65-F5344CB8AC3E}">
        <p14:creationId xmlns:p14="http://schemas.microsoft.com/office/powerpoint/2010/main" val="1412423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Personal vs Corporate blog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
        <p:nvSpPr>
          <p:cNvPr id="6" name="TextBox 5">
            <a:extLst>
              <a:ext uri="{FF2B5EF4-FFF2-40B4-BE49-F238E27FC236}">
                <a16:creationId xmlns:a16="http://schemas.microsoft.com/office/drawing/2014/main" id="{8D3D3782-8EAF-4549-3878-A173664B864F}"/>
              </a:ext>
            </a:extLst>
          </p:cNvPr>
          <p:cNvSpPr txBox="1"/>
          <p:nvPr/>
        </p:nvSpPr>
        <p:spPr>
          <a:xfrm>
            <a:off x="3443145" y="369332"/>
            <a:ext cx="8167417" cy="6001643"/>
          </a:xfrm>
          <a:prstGeom prst="rect">
            <a:avLst/>
          </a:prstGeom>
          <a:noFill/>
        </p:spPr>
        <p:txBody>
          <a:bodyPr wrap="square" rtlCol="0">
            <a:spAutoFit/>
          </a:bodyPr>
          <a:lstStyle/>
          <a:p>
            <a:r>
              <a:rPr lang="en-GB" sz="2400" dirty="0"/>
              <a:t>More importantly, blogs are indicative of a cultural and political shift from ‘top-down’ to ‘bottom up’, or collective action</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r>
              <a:rPr lang="en-GB" sz="2400" dirty="0"/>
              <a:t>By enabling individuals with the ability to communicate on matters of the environment and sustainability, there is a shift away from one-to-many towards many-to-many</a:t>
            </a:r>
          </a:p>
          <a:p>
            <a:endParaRPr lang="en-GB" sz="2400" dirty="0"/>
          </a:p>
          <a:p>
            <a:r>
              <a:rPr lang="en-GB" sz="2400" dirty="0"/>
              <a:t>The ‘average’ member of the public can now present their own opinions, thoughts, or experiences on environmental topics</a:t>
            </a:r>
          </a:p>
        </p:txBody>
      </p:sp>
      <p:pic>
        <p:nvPicPr>
          <p:cNvPr id="7" name="Picture 6">
            <a:extLst>
              <a:ext uri="{FF2B5EF4-FFF2-40B4-BE49-F238E27FC236}">
                <a16:creationId xmlns:a16="http://schemas.microsoft.com/office/drawing/2014/main" id="{ADBB1335-C215-8E8E-0A06-DBA01714EFB9}"/>
              </a:ext>
            </a:extLst>
          </p:cNvPr>
          <p:cNvPicPr>
            <a:picLocks noChangeAspect="1"/>
          </p:cNvPicPr>
          <p:nvPr/>
        </p:nvPicPr>
        <p:blipFill>
          <a:blip r:embed="rId3"/>
          <a:stretch>
            <a:fillRect/>
          </a:stretch>
        </p:blipFill>
        <p:spPr>
          <a:xfrm>
            <a:off x="3424093" y="1267395"/>
            <a:ext cx="4872273" cy="2591395"/>
          </a:xfrm>
          <a:prstGeom prst="rect">
            <a:avLst/>
          </a:prstGeom>
        </p:spPr>
      </p:pic>
      <p:pic>
        <p:nvPicPr>
          <p:cNvPr id="9" name="Picture 8">
            <a:extLst>
              <a:ext uri="{FF2B5EF4-FFF2-40B4-BE49-F238E27FC236}">
                <a16:creationId xmlns:a16="http://schemas.microsoft.com/office/drawing/2014/main" id="{B100D13B-B9EE-8283-841C-7491FC6B6813}"/>
              </a:ext>
            </a:extLst>
          </p:cNvPr>
          <p:cNvPicPr>
            <a:picLocks noChangeAspect="1"/>
          </p:cNvPicPr>
          <p:nvPr/>
        </p:nvPicPr>
        <p:blipFill rotWithShape="1">
          <a:blip r:embed="rId4">
            <a:extLst>
              <a:ext uri="{28A0092B-C50C-407E-A947-70E740481C1C}">
                <a14:useLocalDpi xmlns:a14="http://schemas.microsoft.com/office/drawing/2010/main" val="0"/>
              </a:ext>
            </a:extLst>
          </a:blip>
          <a:srcRect l="2344" t="-34724" r="1977" b="-34724"/>
          <a:stretch/>
        </p:blipFill>
        <p:spPr>
          <a:xfrm>
            <a:off x="-5613" y="369332"/>
            <a:ext cx="321926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TextBox 9">
            <a:extLst>
              <a:ext uri="{FF2B5EF4-FFF2-40B4-BE49-F238E27FC236}">
                <a16:creationId xmlns:a16="http://schemas.microsoft.com/office/drawing/2014/main" id="{89740623-820B-974F-1C73-50C315C5F752}"/>
              </a:ext>
            </a:extLst>
          </p:cNvPr>
          <p:cNvSpPr txBox="1"/>
          <p:nvPr/>
        </p:nvSpPr>
        <p:spPr>
          <a:xfrm>
            <a:off x="-5613" y="526026"/>
            <a:ext cx="3059458" cy="1077218"/>
          </a:xfrm>
          <a:prstGeom prst="rect">
            <a:avLst/>
          </a:prstGeom>
          <a:noFill/>
        </p:spPr>
        <p:txBody>
          <a:bodyPr wrap="square">
            <a:spAutoFit/>
          </a:bodyPr>
          <a:lstStyle/>
          <a:p>
            <a:pPr algn="ctr"/>
            <a:r>
              <a:rPr lang="en-GB" sz="1600" b="1" dirty="0"/>
              <a:t>“Monocentric approach”</a:t>
            </a:r>
          </a:p>
          <a:p>
            <a:pPr algn="ctr"/>
            <a:r>
              <a:rPr lang="en-GB" sz="1200" dirty="0"/>
              <a:t>A top-down approach by a single authority, such as governments or private entities, in which a single authority decides and imposes the solution on everyone in the community</a:t>
            </a:r>
          </a:p>
        </p:txBody>
      </p:sp>
      <p:sp>
        <p:nvSpPr>
          <p:cNvPr id="11" name="TextBox 10">
            <a:extLst>
              <a:ext uri="{FF2B5EF4-FFF2-40B4-BE49-F238E27FC236}">
                <a16:creationId xmlns:a16="http://schemas.microsoft.com/office/drawing/2014/main" id="{7956FF1D-2DBA-2EB1-FB30-4208D84FBAC9}"/>
              </a:ext>
            </a:extLst>
          </p:cNvPr>
          <p:cNvSpPr txBox="1"/>
          <p:nvPr/>
        </p:nvSpPr>
        <p:spPr>
          <a:xfrm>
            <a:off x="46660" y="5386090"/>
            <a:ext cx="2954911" cy="923330"/>
          </a:xfrm>
          <a:prstGeom prst="rect">
            <a:avLst/>
          </a:prstGeom>
          <a:noFill/>
        </p:spPr>
        <p:txBody>
          <a:bodyPr wrap="square">
            <a:spAutoFit/>
          </a:bodyPr>
          <a:lstStyle/>
          <a:p>
            <a:pPr algn="ctr"/>
            <a:r>
              <a:rPr lang="en-GB" b="1" dirty="0"/>
              <a:t>“Polycentric approach”</a:t>
            </a:r>
          </a:p>
          <a:p>
            <a:pPr algn="ctr"/>
            <a:r>
              <a:rPr lang="en-GB" sz="1200" dirty="0"/>
              <a:t>Implies a collaborative governance approach inclined to conceive solutions driven by community interests</a:t>
            </a:r>
          </a:p>
        </p:txBody>
      </p:sp>
      <p:pic>
        <p:nvPicPr>
          <p:cNvPr id="4098" name="Picture 2" descr="Appendix B – Working With Multiple Tables – How History is Made: A  Student's Guide to Reading, Writing, and Thinking in the Discipline">
            <a:extLst>
              <a:ext uri="{FF2B5EF4-FFF2-40B4-BE49-F238E27FC236}">
                <a16:creationId xmlns:a16="http://schemas.microsoft.com/office/drawing/2014/main" id="{30098EFF-DBFF-37D6-D1A6-3203D42BDB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41396" y="1158875"/>
            <a:ext cx="3391853" cy="26999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3871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Collective action</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
        <p:nvSpPr>
          <p:cNvPr id="6" name="TextBox 5">
            <a:extLst>
              <a:ext uri="{FF2B5EF4-FFF2-40B4-BE49-F238E27FC236}">
                <a16:creationId xmlns:a16="http://schemas.microsoft.com/office/drawing/2014/main" id="{8D3D3782-8EAF-4549-3878-A173664B864F}"/>
              </a:ext>
            </a:extLst>
          </p:cNvPr>
          <p:cNvSpPr txBox="1"/>
          <p:nvPr/>
        </p:nvSpPr>
        <p:spPr>
          <a:xfrm>
            <a:off x="3467100" y="369332"/>
            <a:ext cx="8629650" cy="6186309"/>
          </a:xfrm>
          <a:prstGeom prst="rect">
            <a:avLst/>
          </a:prstGeom>
          <a:noFill/>
        </p:spPr>
        <p:txBody>
          <a:bodyPr wrap="square" rtlCol="0">
            <a:spAutoFit/>
          </a:bodyPr>
          <a:lstStyle/>
          <a:p>
            <a:r>
              <a:rPr lang="en-GB" sz="2200" dirty="0"/>
              <a:t>In terms of environmental governance (the decision-making and regulation of environmental resources), Elinor Ostrom popularised the concept of ‘Collective Action’</a:t>
            </a:r>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r>
              <a:rPr lang="en-GB" sz="2200" dirty="0"/>
              <a:t>The theory, which won her a Nobel prize in Economics Sciences in 2009, centred on the basis that individuals within a regional location could self-govern their own resources, as opposed to being regulated by a single authority. </a:t>
            </a:r>
          </a:p>
          <a:p>
            <a:endParaRPr lang="en-GB" sz="2200" dirty="0"/>
          </a:p>
          <a:p>
            <a:r>
              <a:rPr lang="en-GB" sz="2200" dirty="0"/>
              <a:t>Personal blogging is a method for instigating collective action within a community.</a:t>
            </a:r>
          </a:p>
        </p:txBody>
      </p:sp>
      <p:pic>
        <p:nvPicPr>
          <p:cNvPr id="9" name="Picture 8">
            <a:extLst>
              <a:ext uri="{FF2B5EF4-FFF2-40B4-BE49-F238E27FC236}">
                <a16:creationId xmlns:a16="http://schemas.microsoft.com/office/drawing/2014/main" id="{B100D13B-B9EE-8283-841C-7491FC6B6813}"/>
              </a:ext>
            </a:extLst>
          </p:cNvPr>
          <p:cNvPicPr>
            <a:picLocks noChangeAspect="1"/>
          </p:cNvPicPr>
          <p:nvPr/>
        </p:nvPicPr>
        <p:blipFill rotWithShape="1">
          <a:blip r:embed="rId3">
            <a:extLst>
              <a:ext uri="{28A0092B-C50C-407E-A947-70E740481C1C}">
                <a14:useLocalDpi xmlns:a14="http://schemas.microsoft.com/office/drawing/2010/main" val="0"/>
              </a:ext>
            </a:extLst>
          </a:blip>
          <a:srcRect l="2344" t="-34724" r="1977" b="-34724"/>
          <a:stretch/>
        </p:blipFill>
        <p:spPr>
          <a:xfrm>
            <a:off x="-5613" y="369332"/>
            <a:ext cx="321926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TextBox 9">
            <a:extLst>
              <a:ext uri="{FF2B5EF4-FFF2-40B4-BE49-F238E27FC236}">
                <a16:creationId xmlns:a16="http://schemas.microsoft.com/office/drawing/2014/main" id="{89740623-820B-974F-1C73-50C315C5F752}"/>
              </a:ext>
            </a:extLst>
          </p:cNvPr>
          <p:cNvSpPr txBox="1"/>
          <p:nvPr/>
        </p:nvSpPr>
        <p:spPr>
          <a:xfrm>
            <a:off x="-5613" y="526026"/>
            <a:ext cx="3059458" cy="1077218"/>
          </a:xfrm>
          <a:prstGeom prst="rect">
            <a:avLst/>
          </a:prstGeom>
          <a:noFill/>
        </p:spPr>
        <p:txBody>
          <a:bodyPr wrap="square">
            <a:spAutoFit/>
          </a:bodyPr>
          <a:lstStyle/>
          <a:p>
            <a:pPr algn="ctr"/>
            <a:r>
              <a:rPr lang="en-GB" sz="1600" b="1" dirty="0"/>
              <a:t>“Monocentric approach”</a:t>
            </a:r>
          </a:p>
          <a:p>
            <a:pPr algn="ctr"/>
            <a:r>
              <a:rPr lang="en-GB" sz="1200" dirty="0"/>
              <a:t>A top-down approach by a single authority, such as governments or private entities, in which a single authority decides and imposes the solution on everyone in the community</a:t>
            </a:r>
          </a:p>
        </p:txBody>
      </p:sp>
      <p:sp>
        <p:nvSpPr>
          <p:cNvPr id="11" name="TextBox 10">
            <a:extLst>
              <a:ext uri="{FF2B5EF4-FFF2-40B4-BE49-F238E27FC236}">
                <a16:creationId xmlns:a16="http://schemas.microsoft.com/office/drawing/2014/main" id="{7956FF1D-2DBA-2EB1-FB30-4208D84FBAC9}"/>
              </a:ext>
            </a:extLst>
          </p:cNvPr>
          <p:cNvSpPr txBox="1"/>
          <p:nvPr/>
        </p:nvSpPr>
        <p:spPr>
          <a:xfrm>
            <a:off x="46660" y="5386090"/>
            <a:ext cx="2954911" cy="923330"/>
          </a:xfrm>
          <a:prstGeom prst="rect">
            <a:avLst/>
          </a:prstGeom>
          <a:noFill/>
        </p:spPr>
        <p:txBody>
          <a:bodyPr wrap="square">
            <a:spAutoFit/>
          </a:bodyPr>
          <a:lstStyle/>
          <a:p>
            <a:pPr algn="ctr"/>
            <a:r>
              <a:rPr lang="en-GB" b="1" dirty="0"/>
              <a:t>“Polycentric approach”</a:t>
            </a:r>
          </a:p>
          <a:p>
            <a:pPr algn="ctr"/>
            <a:r>
              <a:rPr lang="en-GB" sz="1200" dirty="0"/>
              <a:t>Implies a collaborative governance approach inclined to conceive solutions driven by community interests</a:t>
            </a:r>
          </a:p>
        </p:txBody>
      </p:sp>
      <p:pic>
        <p:nvPicPr>
          <p:cNvPr id="1026" name="Picture 2" descr="On Elinor Ostrom's no fuss solution to the Tragedy of the Commons | Pomp  and Intertext">
            <a:extLst>
              <a:ext uri="{FF2B5EF4-FFF2-40B4-BE49-F238E27FC236}">
                <a16:creationId xmlns:a16="http://schemas.microsoft.com/office/drawing/2014/main" id="{DE7A8D63-CBF4-0ADA-FEEB-A50F44FAA8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24804" y="1482724"/>
            <a:ext cx="5197867" cy="244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3583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Civic Media</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
        <p:nvSpPr>
          <p:cNvPr id="6" name="TextBox 5">
            <a:extLst>
              <a:ext uri="{FF2B5EF4-FFF2-40B4-BE49-F238E27FC236}">
                <a16:creationId xmlns:a16="http://schemas.microsoft.com/office/drawing/2014/main" id="{8D3D3782-8EAF-4549-3878-A173664B864F}"/>
              </a:ext>
            </a:extLst>
          </p:cNvPr>
          <p:cNvSpPr txBox="1"/>
          <p:nvPr/>
        </p:nvSpPr>
        <p:spPr>
          <a:xfrm>
            <a:off x="3302960" y="416901"/>
            <a:ext cx="8807450" cy="6001643"/>
          </a:xfrm>
          <a:prstGeom prst="rect">
            <a:avLst/>
          </a:prstGeom>
          <a:noFill/>
        </p:spPr>
        <p:txBody>
          <a:bodyPr wrap="square" rtlCol="0">
            <a:spAutoFit/>
          </a:bodyPr>
          <a:lstStyle/>
          <a:p>
            <a:r>
              <a:rPr lang="en-GB" sz="2400" dirty="0"/>
              <a:t>Blogging is also a form of ‘Civic Media’</a:t>
            </a:r>
          </a:p>
          <a:p>
            <a:endParaRPr lang="en-GB" sz="2400" dirty="0"/>
          </a:p>
          <a:p>
            <a:r>
              <a:rPr lang="en-GB" sz="2400" dirty="0"/>
              <a:t>Civic media is any form of communication that strengthens the social bonds within a community or creates a strong sense of civic engagement among its residents</a:t>
            </a:r>
          </a:p>
          <a:p>
            <a:endParaRPr lang="en-GB" sz="2400" dirty="0"/>
          </a:p>
          <a:p>
            <a:r>
              <a:rPr lang="en-GB" sz="2400" dirty="0"/>
              <a:t>Civic media is participatory in nature, including different cultures and backgrounds to ensure equality</a:t>
            </a:r>
          </a:p>
          <a:p>
            <a:endParaRPr lang="en-GB" sz="2400" dirty="0"/>
          </a:p>
          <a:p>
            <a:r>
              <a:rPr lang="en-GB" sz="2400" dirty="0"/>
              <a:t>Utilisation of civic media can change public discourse and policy</a:t>
            </a:r>
          </a:p>
          <a:p>
            <a:endParaRPr lang="en-GB" sz="2400" dirty="0"/>
          </a:p>
          <a:p>
            <a:r>
              <a:rPr lang="en-GB" sz="2400" dirty="0"/>
              <a:t>Historically, civic media has been used to raise awareness of social and environmental issues</a:t>
            </a:r>
          </a:p>
          <a:p>
            <a:r>
              <a:rPr lang="en-GB" sz="2400" dirty="0"/>
              <a:t>- For example, the suffragettes used cartoons, posters, pamphlets and postcards to communicate their message to the general public and push for change.</a:t>
            </a:r>
          </a:p>
        </p:txBody>
      </p:sp>
      <p:pic>
        <p:nvPicPr>
          <p:cNvPr id="2050" name="Picture 2">
            <a:extLst>
              <a:ext uri="{FF2B5EF4-FFF2-40B4-BE49-F238E27FC236}">
                <a16:creationId xmlns:a16="http://schemas.microsoft.com/office/drawing/2014/main" id="{35122848-DA65-FC4D-72A2-CAC56379F1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0454" y="416901"/>
            <a:ext cx="2717801" cy="4243583"/>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Equal Suffrage">
            <a:extLst>
              <a:ext uri="{FF2B5EF4-FFF2-40B4-BE49-F238E27FC236}">
                <a16:creationId xmlns:a16="http://schemas.microsoft.com/office/drawing/2014/main" id="{6171572E-AF38-0CA5-3909-695644F5FA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1449" y="4662763"/>
            <a:ext cx="2886806" cy="1825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626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Civic Media for Environment</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
        <p:nvSpPr>
          <p:cNvPr id="6" name="TextBox 5">
            <a:extLst>
              <a:ext uri="{FF2B5EF4-FFF2-40B4-BE49-F238E27FC236}">
                <a16:creationId xmlns:a16="http://schemas.microsoft.com/office/drawing/2014/main" id="{8D3D3782-8EAF-4549-3878-A173664B864F}"/>
              </a:ext>
            </a:extLst>
          </p:cNvPr>
          <p:cNvSpPr txBox="1"/>
          <p:nvPr/>
        </p:nvSpPr>
        <p:spPr>
          <a:xfrm>
            <a:off x="3317975" y="344212"/>
            <a:ext cx="8776747" cy="5940088"/>
          </a:xfrm>
          <a:prstGeom prst="rect">
            <a:avLst/>
          </a:prstGeom>
          <a:noFill/>
        </p:spPr>
        <p:txBody>
          <a:bodyPr wrap="square" rtlCol="0">
            <a:spAutoFit/>
          </a:bodyPr>
          <a:lstStyle/>
          <a:p>
            <a:r>
              <a:rPr lang="en-GB" sz="2000" dirty="0"/>
              <a:t>Rachel Carson, a biologist, observed through her research the deadly impacts of spraying a pesticide known as DDT</a:t>
            </a:r>
          </a:p>
          <a:p>
            <a:endParaRPr lang="en-GB" sz="2000" dirty="0"/>
          </a:p>
          <a:p>
            <a:r>
              <a:rPr lang="en-GB" sz="2000" dirty="0"/>
              <a:t>DDT was widely used as a pesticide, applied through aerial spraying</a:t>
            </a:r>
          </a:p>
          <a:p>
            <a:endParaRPr lang="en-GB" sz="2000" dirty="0"/>
          </a:p>
          <a:p>
            <a:r>
              <a:rPr lang="en-GB" sz="2000" dirty="0"/>
              <a:t>The pesticides not only led to declines in insect populations, but had knock-on effects to bird populations.  </a:t>
            </a:r>
          </a:p>
          <a:p>
            <a:endParaRPr lang="en-GB" sz="2000" dirty="0"/>
          </a:p>
          <a:p>
            <a:r>
              <a:rPr lang="en-GB" sz="2000" dirty="0"/>
              <a:t>Despite her research evidencing the ecological consequences of the pesticides, the science was ignored – the industrial manufacturers refuted the claims</a:t>
            </a:r>
          </a:p>
          <a:p>
            <a:endParaRPr lang="en-GB" sz="2000" dirty="0"/>
          </a:p>
          <a:p>
            <a:r>
              <a:rPr lang="en-GB" sz="2000" dirty="0"/>
              <a:t>Rachel used her love of writing to produce a book called ‘Silent Spring’ which described a future where pesticides resulted in the loss of bird populations.</a:t>
            </a:r>
          </a:p>
          <a:p>
            <a:endParaRPr lang="en-GB" sz="2000" dirty="0"/>
          </a:p>
          <a:p>
            <a:r>
              <a:rPr lang="en-GB" sz="2000" dirty="0"/>
              <a:t>Her publication became a global seller, and engaged the civic community, inspiring public campaigning</a:t>
            </a:r>
          </a:p>
          <a:p>
            <a:endParaRPr lang="en-GB" sz="2000" dirty="0"/>
          </a:p>
          <a:p>
            <a:r>
              <a:rPr lang="en-GB" sz="2000" dirty="0"/>
              <a:t>Eventually led to a presidential testimony, and policies being amended / written to abolish the use of DDT spraying.</a:t>
            </a:r>
          </a:p>
        </p:txBody>
      </p:sp>
      <p:pic>
        <p:nvPicPr>
          <p:cNvPr id="2052" name="Picture 4" descr="Silent Spring - Wikipedia">
            <a:extLst>
              <a:ext uri="{FF2B5EF4-FFF2-40B4-BE49-F238E27FC236}">
                <a16:creationId xmlns:a16="http://schemas.microsoft.com/office/drawing/2014/main" id="{DDBA6E1D-5C17-52D7-F184-696AD4C403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63" y="1666014"/>
            <a:ext cx="3146937" cy="443647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5C2A582-D7F8-AE86-FCF3-63BFE08CF00E}"/>
              </a:ext>
            </a:extLst>
          </p:cNvPr>
          <p:cNvPicPr>
            <a:picLocks noChangeAspect="1"/>
          </p:cNvPicPr>
          <p:nvPr/>
        </p:nvPicPr>
        <p:blipFill>
          <a:blip r:embed="rId4"/>
          <a:stretch>
            <a:fillRect/>
          </a:stretch>
        </p:blipFill>
        <p:spPr>
          <a:xfrm>
            <a:off x="1796375" y="371800"/>
            <a:ext cx="1424326" cy="1804147"/>
          </a:xfrm>
          <a:prstGeom prst="rect">
            <a:avLst/>
          </a:prstGeom>
        </p:spPr>
      </p:pic>
    </p:spTree>
    <p:extLst>
      <p:ext uri="{BB962C8B-B14F-4D97-AF65-F5344CB8AC3E}">
        <p14:creationId xmlns:p14="http://schemas.microsoft.com/office/powerpoint/2010/main" val="2479629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Civic Media for Environment</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
        <p:nvSpPr>
          <p:cNvPr id="6" name="TextBox 5">
            <a:extLst>
              <a:ext uri="{FF2B5EF4-FFF2-40B4-BE49-F238E27FC236}">
                <a16:creationId xmlns:a16="http://schemas.microsoft.com/office/drawing/2014/main" id="{8D3D3782-8EAF-4549-3878-A173664B864F}"/>
              </a:ext>
            </a:extLst>
          </p:cNvPr>
          <p:cNvSpPr txBox="1"/>
          <p:nvPr/>
        </p:nvSpPr>
        <p:spPr>
          <a:xfrm>
            <a:off x="3317976" y="417508"/>
            <a:ext cx="8776747" cy="5632311"/>
          </a:xfrm>
          <a:prstGeom prst="rect">
            <a:avLst/>
          </a:prstGeom>
          <a:noFill/>
        </p:spPr>
        <p:txBody>
          <a:bodyPr wrap="square" rtlCol="0">
            <a:spAutoFit/>
          </a:bodyPr>
          <a:lstStyle/>
          <a:p>
            <a:r>
              <a:rPr lang="en-GB" sz="2000" dirty="0"/>
              <a:t>Silent Spring is an example of civic media:</a:t>
            </a:r>
          </a:p>
          <a:p>
            <a:pPr marL="342900" indent="-342900">
              <a:buFontTx/>
              <a:buChar char="-"/>
            </a:pPr>
            <a:r>
              <a:rPr lang="en-GB" dirty="0"/>
              <a:t>An individual communicated with multiple audience members </a:t>
            </a:r>
          </a:p>
          <a:p>
            <a:pPr marL="342900" indent="-342900">
              <a:buFontTx/>
              <a:buChar char="-"/>
            </a:pPr>
            <a:r>
              <a:rPr lang="en-GB" dirty="0"/>
              <a:t>the audience was non-technical, </a:t>
            </a:r>
          </a:p>
          <a:p>
            <a:pPr marL="342900" indent="-342900">
              <a:buFontTx/>
              <a:buChar char="-"/>
            </a:pPr>
            <a:r>
              <a:rPr lang="en-GB" dirty="0"/>
              <a:t>the aim was to raise public awareness of an environmental issue </a:t>
            </a:r>
          </a:p>
          <a:p>
            <a:pPr marL="342900" indent="-342900">
              <a:buFontTx/>
              <a:buChar char="-"/>
            </a:pPr>
            <a:r>
              <a:rPr lang="en-GB" dirty="0"/>
              <a:t>the writing was a personal viewpoint, backed up by scientific evidence</a:t>
            </a:r>
          </a:p>
          <a:p>
            <a:pPr marL="342900" indent="-342900">
              <a:buFontTx/>
              <a:buChar char="-"/>
            </a:pPr>
            <a:r>
              <a:rPr lang="en-GB" dirty="0"/>
              <a:t>the subsequent use of media (news articles, television slots etc.) advanced the original media</a:t>
            </a:r>
          </a:p>
          <a:p>
            <a:pPr marL="342900" indent="-342900">
              <a:buFontTx/>
              <a:buChar char="-"/>
            </a:pPr>
            <a:r>
              <a:rPr lang="en-GB" dirty="0"/>
              <a:t>The combined effect was a change in public awareness, and garnering of support</a:t>
            </a:r>
          </a:p>
          <a:p>
            <a:pPr marL="342900" indent="-342900">
              <a:buFontTx/>
              <a:buChar char="-"/>
            </a:pPr>
            <a:r>
              <a:rPr lang="en-GB" dirty="0"/>
              <a:t>The general public backed Rachel, opposing the governments over-use of pesticides</a:t>
            </a:r>
          </a:p>
          <a:p>
            <a:pPr marL="342900" indent="-342900">
              <a:buFontTx/>
              <a:buChar char="-"/>
            </a:pPr>
            <a:r>
              <a:rPr lang="en-GB" dirty="0"/>
              <a:t>Ultimately the public pressure led to change in policy, despite resistance and discrediting by the pesticide industry.</a:t>
            </a:r>
          </a:p>
          <a:p>
            <a:endParaRPr lang="en-GB" sz="2000" dirty="0"/>
          </a:p>
          <a:p>
            <a:r>
              <a:rPr lang="en-GB" sz="2000" dirty="0"/>
              <a:t>Silent Spring is sometimes heralded as the being influential in the origins of the environmental movement.</a:t>
            </a:r>
          </a:p>
          <a:p>
            <a:endParaRPr lang="en-GB" sz="2000" dirty="0"/>
          </a:p>
          <a:p>
            <a:r>
              <a:rPr lang="en-GB" sz="2000" dirty="0"/>
              <a:t>Without civic media, this national (and international) influence would not have been possible. David Attenborough stated that he believed this book had the second greatest influence on the scientific community after Darwin’s ‘Origin of Species’ </a:t>
            </a:r>
          </a:p>
        </p:txBody>
      </p:sp>
      <p:pic>
        <p:nvPicPr>
          <p:cNvPr id="2052" name="Picture 4" descr="Silent Spring - Wikipedia">
            <a:extLst>
              <a:ext uri="{FF2B5EF4-FFF2-40B4-BE49-F238E27FC236}">
                <a16:creationId xmlns:a16="http://schemas.microsoft.com/office/drawing/2014/main" id="{DDBA6E1D-5C17-52D7-F184-696AD4C403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63" y="1666014"/>
            <a:ext cx="3146937" cy="443647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5C2A582-D7F8-AE86-FCF3-63BFE08CF00E}"/>
              </a:ext>
            </a:extLst>
          </p:cNvPr>
          <p:cNvPicPr>
            <a:picLocks noChangeAspect="1"/>
          </p:cNvPicPr>
          <p:nvPr/>
        </p:nvPicPr>
        <p:blipFill>
          <a:blip r:embed="rId4"/>
          <a:stretch>
            <a:fillRect/>
          </a:stretch>
        </p:blipFill>
        <p:spPr>
          <a:xfrm>
            <a:off x="1796375" y="371800"/>
            <a:ext cx="1424326" cy="1804147"/>
          </a:xfrm>
          <a:prstGeom prst="rect">
            <a:avLst/>
          </a:prstGeom>
        </p:spPr>
      </p:pic>
    </p:spTree>
    <p:extLst>
      <p:ext uri="{BB962C8B-B14F-4D97-AF65-F5344CB8AC3E}">
        <p14:creationId xmlns:p14="http://schemas.microsoft.com/office/powerpoint/2010/main" val="3471488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Advantages of blogging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pic>
        <p:nvPicPr>
          <p:cNvPr id="3" name="Picture 2">
            <a:extLst>
              <a:ext uri="{FF2B5EF4-FFF2-40B4-BE49-F238E27FC236}">
                <a16:creationId xmlns:a16="http://schemas.microsoft.com/office/drawing/2014/main" id="{BDB0AB62-5D8D-FDA8-5542-672D795F363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D1DDE769-357F-4520-5C11-E2E8AB6027BE}"/>
              </a:ext>
            </a:extLst>
          </p:cNvPr>
          <p:cNvSpPr txBox="1"/>
          <p:nvPr/>
        </p:nvSpPr>
        <p:spPr>
          <a:xfrm>
            <a:off x="3221372" y="417508"/>
            <a:ext cx="8873351" cy="5324535"/>
          </a:xfrm>
          <a:prstGeom prst="rect">
            <a:avLst/>
          </a:prstGeom>
          <a:noFill/>
        </p:spPr>
        <p:txBody>
          <a:bodyPr wrap="square" rtlCol="0">
            <a:spAutoFit/>
          </a:bodyPr>
          <a:lstStyle/>
          <a:p>
            <a:r>
              <a:rPr lang="en-GB" sz="2000" dirty="0"/>
              <a:t>Due to the nature of the technology and its popularity, blogging offers several benefits over traditional communication techniques:</a:t>
            </a:r>
          </a:p>
          <a:p>
            <a:endParaRPr lang="en-GB" sz="2000" dirty="0"/>
          </a:p>
          <a:p>
            <a:pPr marL="457200" indent="-457200">
              <a:buAutoNum type="arabicParenR"/>
            </a:pPr>
            <a:r>
              <a:rPr lang="en-GB" sz="2000" dirty="0"/>
              <a:t>Democracy</a:t>
            </a:r>
          </a:p>
          <a:p>
            <a:pPr marL="914400" lvl="1" indent="-457200">
              <a:buFont typeface="Arial" panose="020B0604020202020204" pitchFamily="34" charset="0"/>
              <a:buChar char="•"/>
            </a:pPr>
            <a:r>
              <a:rPr lang="en-GB" sz="2000" dirty="0"/>
              <a:t>Provide the ‘average’ person with a voice on local, or global, environmental issues</a:t>
            </a:r>
          </a:p>
          <a:p>
            <a:pPr marL="457200" indent="-457200">
              <a:buAutoNum type="arabicParenR"/>
            </a:pPr>
            <a:endParaRPr lang="en-GB" sz="2000" dirty="0"/>
          </a:p>
          <a:p>
            <a:pPr marL="457200" indent="-457200">
              <a:buAutoNum type="arabicParenR"/>
            </a:pPr>
            <a:r>
              <a:rPr lang="en-GB" sz="2000" dirty="0"/>
              <a:t>Raise awareness</a:t>
            </a:r>
          </a:p>
          <a:p>
            <a:pPr marL="914400" lvl="1" indent="-457200">
              <a:buFont typeface="Arial" panose="020B0604020202020204" pitchFamily="34" charset="0"/>
              <a:buChar char="•"/>
            </a:pPr>
            <a:r>
              <a:rPr lang="en-GB" sz="2000" dirty="0"/>
              <a:t>Communicate issues facing individuals or communities to a global audience</a:t>
            </a:r>
          </a:p>
          <a:p>
            <a:pPr marL="457200" indent="-457200">
              <a:buAutoNum type="arabicParenR"/>
            </a:pPr>
            <a:endParaRPr lang="en-GB" sz="2000" dirty="0"/>
          </a:p>
          <a:p>
            <a:pPr marL="457200" indent="-457200">
              <a:buAutoNum type="arabicParenR"/>
            </a:pPr>
            <a:r>
              <a:rPr lang="en-GB" sz="2000" dirty="0"/>
              <a:t>Civic engagement</a:t>
            </a:r>
          </a:p>
          <a:p>
            <a:pPr marL="914400" lvl="1" indent="-457200">
              <a:buFont typeface="Arial" panose="020B0604020202020204" pitchFamily="34" charset="0"/>
              <a:buChar char="•"/>
            </a:pPr>
            <a:r>
              <a:rPr lang="en-GB" sz="2000" dirty="0"/>
              <a:t>Directly communicate with all members of a community to share information and inspire collective action</a:t>
            </a:r>
          </a:p>
          <a:p>
            <a:pPr marL="457200" indent="-457200">
              <a:buAutoNum type="arabicParenR"/>
            </a:pPr>
            <a:endParaRPr lang="en-GB" sz="2000" dirty="0"/>
          </a:p>
          <a:p>
            <a:pPr marL="457200" indent="-457200">
              <a:buAutoNum type="arabicParenR"/>
            </a:pPr>
            <a:r>
              <a:rPr lang="en-GB" sz="2000" dirty="0"/>
              <a:t>Intermediary function</a:t>
            </a:r>
          </a:p>
          <a:p>
            <a:pPr marL="914400" lvl="1" indent="-457200">
              <a:buFont typeface="Arial" panose="020B0604020202020204" pitchFamily="34" charset="0"/>
              <a:buChar char="•"/>
            </a:pPr>
            <a:r>
              <a:rPr lang="en-GB" sz="2000" dirty="0"/>
              <a:t>Writing of non-experts on advanced or complex issues, making environmental literature / research more accessible</a:t>
            </a:r>
          </a:p>
        </p:txBody>
      </p:sp>
    </p:spTree>
    <p:extLst>
      <p:ext uri="{BB962C8B-B14F-4D97-AF65-F5344CB8AC3E}">
        <p14:creationId xmlns:p14="http://schemas.microsoft.com/office/powerpoint/2010/main" val="3890599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Limitations of blogging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
        <p:nvSpPr>
          <p:cNvPr id="6" name="TextBox 5">
            <a:extLst>
              <a:ext uri="{FF2B5EF4-FFF2-40B4-BE49-F238E27FC236}">
                <a16:creationId xmlns:a16="http://schemas.microsoft.com/office/drawing/2014/main" id="{8D3D3782-8EAF-4549-3878-A173664B864F}"/>
              </a:ext>
            </a:extLst>
          </p:cNvPr>
          <p:cNvSpPr txBox="1"/>
          <p:nvPr/>
        </p:nvSpPr>
        <p:spPr>
          <a:xfrm>
            <a:off x="3221372" y="417508"/>
            <a:ext cx="8873351" cy="5940088"/>
          </a:xfrm>
          <a:prstGeom prst="rect">
            <a:avLst/>
          </a:prstGeom>
          <a:noFill/>
        </p:spPr>
        <p:txBody>
          <a:bodyPr wrap="square" rtlCol="0">
            <a:spAutoFit/>
          </a:bodyPr>
          <a:lstStyle/>
          <a:p>
            <a:r>
              <a:rPr lang="en-GB" sz="2000" dirty="0"/>
              <a:t>While blogging for the environment has great potential, it also has a number of key limitations (adapted from Joosse, S., and </a:t>
            </a:r>
            <a:r>
              <a:rPr lang="en-GB" sz="2000" dirty="0" err="1"/>
              <a:t>Brydges</a:t>
            </a:r>
            <a:r>
              <a:rPr lang="en-GB" sz="2000" dirty="0"/>
              <a:t>, T., 2018):</a:t>
            </a:r>
          </a:p>
          <a:p>
            <a:endParaRPr lang="en-GB" sz="2000" dirty="0"/>
          </a:p>
          <a:p>
            <a:pPr marL="457200" indent="-457200">
              <a:buAutoNum type="arabicParenR"/>
            </a:pPr>
            <a:r>
              <a:rPr lang="en-GB" sz="2000" dirty="0"/>
              <a:t>Confirmation bias</a:t>
            </a:r>
          </a:p>
          <a:p>
            <a:pPr marL="914400" lvl="1" indent="-457200">
              <a:buFont typeface="Arial" panose="020B0604020202020204" pitchFamily="34" charset="0"/>
              <a:buChar char="•"/>
            </a:pPr>
            <a:r>
              <a:rPr lang="en-GB" sz="2000" dirty="0"/>
              <a:t>Typically, audience shares a similar political or ethical viewpoint</a:t>
            </a:r>
          </a:p>
          <a:p>
            <a:pPr marL="914400" lvl="1" indent="-457200">
              <a:buFont typeface="Arial" panose="020B0604020202020204" pitchFamily="34" charset="0"/>
              <a:buChar char="•"/>
            </a:pPr>
            <a:r>
              <a:rPr lang="en-GB" sz="2000" dirty="0"/>
              <a:t>Communicating in an ‘echo-chamber’ without opposition or critique</a:t>
            </a:r>
          </a:p>
          <a:p>
            <a:pPr marL="457200" indent="-457200">
              <a:buAutoNum type="arabicParenR"/>
            </a:pPr>
            <a:endParaRPr lang="en-GB" sz="2000" dirty="0"/>
          </a:p>
          <a:p>
            <a:pPr marL="457200" indent="-457200">
              <a:buAutoNum type="arabicParenR"/>
            </a:pPr>
            <a:r>
              <a:rPr lang="en-GB" sz="2000" dirty="0"/>
              <a:t>The End of conversation</a:t>
            </a:r>
          </a:p>
          <a:p>
            <a:pPr marL="914400" lvl="1" indent="-457200">
              <a:buFont typeface="Arial" panose="020B0604020202020204" pitchFamily="34" charset="0"/>
              <a:buChar char="•"/>
            </a:pPr>
            <a:r>
              <a:rPr lang="en-GB" sz="2000" dirty="0"/>
              <a:t>The communication is one-sided, with the audience receiving information, but not being able to contribute</a:t>
            </a:r>
          </a:p>
          <a:p>
            <a:pPr marL="457200" indent="-457200">
              <a:buAutoNum type="arabicParenR"/>
            </a:pPr>
            <a:endParaRPr lang="en-GB" sz="2000" dirty="0"/>
          </a:p>
          <a:p>
            <a:pPr marL="457200" indent="-457200">
              <a:buAutoNum type="arabicParenR"/>
            </a:pPr>
            <a:r>
              <a:rPr lang="en-GB" sz="2000" dirty="0"/>
              <a:t>Intransparent information-making</a:t>
            </a:r>
          </a:p>
          <a:p>
            <a:pPr marL="914400" lvl="1" indent="-457200">
              <a:buFont typeface="Arial" panose="020B0604020202020204" pitchFamily="34" charset="0"/>
              <a:buChar char="•"/>
            </a:pPr>
            <a:r>
              <a:rPr lang="en-GB" sz="2000" dirty="0"/>
              <a:t>Lack of review or clarity on the quality of the information being created and shared</a:t>
            </a:r>
          </a:p>
          <a:p>
            <a:pPr marL="457200" indent="-457200">
              <a:buAutoNum type="arabicParenR"/>
            </a:pPr>
            <a:endParaRPr lang="en-GB" sz="2000" dirty="0"/>
          </a:p>
          <a:p>
            <a:pPr marL="457200" indent="-457200">
              <a:buAutoNum type="arabicParenR"/>
            </a:pPr>
            <a:r>
              <a:rPr lang="en-GB" sz="2000" dirty="0"/>
              <a:t>Individualisation of responsibility</a:t>
            </a:r>
          </a:p>
          <a:p>
            <a:pPr marL="914400" lvl="1" indent="-457200">
              <a:buFont typeface="Arial" panose="020B0604020202020204" pitchFamily="34" charset="0"/>
              <a:buChar char="•"/>
            </a:pPr>
            <a:r>
              <a:rPr lang="en-GB" sz="2000" dirty="0"/>
              <a:t>Due to the nature of personal blogs, they are often aimed at targeting individuals within the general public and calling for each to act in order to mitigate environmental issues – dissolving the need for government action</a:t>
            </a:r>
          </a:p>
        </p:txBody>
      </p:sp>
      <p:pic>
        <p:nvPicPr>
          <p:cNvPr id="3" name="Picture 2">
            <a:extLst>
              <a:ext uri="{FF2B5EF4-FFF2-40B4-BE49-F238E27FC236}">
                <a16:creationId xmlns:a16="http://schemas.microsoft.com/office/drawing/2014/main" id="{BDB0AB62-5D8D-FDA8-5542-672D795F363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817345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Limitations of blogging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
        <p:nvSpPr>
          <p:cNvPr id="6" name="TextBox 5">
            <a:extLst>
              <a:ext uri="{FF2B5EF4-FFF2-40B4-BE49-F238E27FC236}">
                <a16:creationId xmlns:a16="http://schemas.microsoft.com/office/drawing/2014/main" id="{8D3D3782-8EAF-4549-3878-A173664B864F}"/>
              </a:ext>
            </a:extLst>
          </p:cNvPr>
          <p:cNvSpPr txBox="1"/>
          <p:nvPr/>
        </p:nvSpPr>
        <p:spPr>
          <a:xfrm>
            <a:off x="3796046" y="1109658"/>
            <a:ext cx="7821278" cy="3477875"/>
          </a:xfrm>
          <a:prstGeom prst="rect">
            <a:avLst/>
          </a:prstGeom>
          <a:noFill/>
        </p:spPr>
        <p:txBody>
          <a:bodyPr wrap="square" rtlCol="0">
            <a:spAutoFit/>
          </a:bodyPr>
          <a:lstStyle/>
          <a:p>
            <a:r>
              <a:rPr lang="en-GB" sz="2000" dirty="0">
                <a:latin typeface="Comic Sans MS" panose="030F0702030302020204" pitchFamily="66" charset="0"/>
              </a:rPr>
              <a:t>ACTIVITY: Considering the limitations of blogging discussed on the previous page, can you think of ways to overcome or mitigate these?</a:t>
            </a:r>
          </a:p>
          <a:p>
            <a:endParaRPr lang="en-GB" sz="2000" dirty="0">
              <a:latin typeface="Comic Sans MS" panose="030F0702030302020204" pitchFamily="66" charset="0"/>
            </a:endParaRPr>
          </a:p>
          <a:p>
            <a:pPr marL="457200" indent="-457200">
              <a:buFont typeface="Arial" panose="020B0604020202020204" pitchFamily="34" charset="0"/>
              <a:buChar char="•"/>
            </a:pPr>
            <a:r>
              <a:rPr lang="en-GB" sz="2000" dirty="0">
                <a:latin typeface="Comic Sans MS" panose="030F0702030302020204" pitchFamily="66" charset="0"/>
              </a:rPr>
              <a:t>Confirmation bias</a:t>
            </a:r>
          </a:p>
          <a:p>
            <a:pPr marL="457200" indent="-457200">
              <a:buFont typeface="Arial" panose="020B0604020202020204" pitchFamily="34" charset="0"/>
              <a:buChar char="•"/>
            </a:pPr>
            <a:endParaRPr lang="en-GB" sz="2000" dirty="0">
              <a:latin typeface="Comic Sans MS" panose="030F0702030302020204" pitchFamily="66" charset="0"/>
            </a:endParaRPr>
          </a:p>
          <a:p>
            <a:pPr marL="457200" indent="-457200">
              <a:buFont typeface="Arial" panose="020B0604020202020204" pitchFamily="34" charset="0"/>
              <a:buChar char="•"/>
            </a:pPr>
            <a:r>
              <a:rPr lang="en-GB" sz="2000" dirty="0">
                <a:latin typeface="Comic Sans MS" panose="030F0702030302020204" pitchFamily="66" charset="0"/>
              </a:rPr>
              <a:t>The End of conversation</a:t>
            </a:r>
          </a:p>
          <a:p>
            <a:pPr marL="457200" indent="-457200">
              <a:buFont typeface="Arial" panose="020B0604020202020204" pitchFamily="34" charset="0"/>
              <a:buChar char="•"/>
            </a:pPr>
            <a:endParaRPr lang="en-GB" sz="2000" dirty="0">
              <a:latin typeface="Comic Sans MS" panose="030F0702030302020204" pitchFamily="66" charset="0"/>
            </a:endParaRPr>
          </a:p>
          <a:p>
            <a:pPr marL="457200" indent="-457200">
              <a:buFont typeface="Arial" panose="020B0604020202020204" pitchFamily="34" charset="0"/>
              <a:buChar char="•"/>
            </a:pPr>
            <a:r>
              <a:rPr lang="en-GB" sz="2000" dirty="0">
                <a:latin typeface="Comic Sans MS" panose="030F0702030302020204" pitchFamily="66" charset="0"/>
              </a:rPr>
              <a:t>Intransparent information-making</a:t>
            </a:r>
          </a:p>
          <a:p>
            <a:pPr marL="457200" indent="-457200">
              <a:buFont typeface="Arial" panose="020B0604020202020204" pitchFamily="34" charset="0"/>
              <a:buChar char="•"/>
            </a:pPr>
            <a:endParaRPr lang="en-GB" sz="2000" dirty="0">
              <a:latin typeface="Comic Sans MS" panose="030F0702030302020204" pitchFamily="66" charset="0"/>
            </a:endParaRPr>
          </a:p>
          <a:p>
            <a:pPr marL="457200" indent="-457200">
              <a:buFont typeface="Arial" panose="020B0604020202020204" pitchFamily="34" charset="0"/>
              <a:buChar char="•"/>
            </a:pPr>
            <a:r>
              <a:rPr lang="en-GB" sz="2000" dirty="0">
                <a:latin typeface="Comic Sans MS" panose="030F0702030302020204" pitchFamily="66" charset="0"/>
              </a:rPr>
              <a:t>Individualisation of responsibility</a:t>
            </a:r>
          </a:p>
        </p:txBody>
      </p:sp>
      <p:pic>
        <p:nvPicPr>
          <p:cNvPr id="3" name="Picture 2">
            <a:extLst>
              <a:ext uri="{FF2B5EF4-FFF2-40B4-BE49-F238E27FC236}">
                <a16:creationId xmlns:a16="http://schemas.microsoft.com/office/drawing/2014/main" id="{BDB0AB62-5D8D-FDA8-5542-672D795F363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4299955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Climate Change misinformation and blogging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
        <p:nvSpPr>
          <p:cNvPr id="6" name="TextBox 5">
            <a:extLst>
              <a:ext uri="{FF2B5EF4-FFF2-40B4-BE49-F238E27FC236}">
                <a16:creationId xmlns:a16="http://schemas.microsoft.com/office/drawing/2014/main" id="{8D3D3782-8EAF-4549-3878-A173664B864F}"/>
              </a:ext>
            </a:extLst>
          </p:cNvPr>
          <p:cNvSpPr txBox="1"/>
          <p:nvPr/>
        </p:nvSpPr>
        <p:spPr>
          <a:xfrm>
            <a:off x="2832100" y="417508"/>
            <a:ext cx="9262623" cy="3477875"/>
          </a:xfrm>
          <a:prstGeom prst="rect">
            <a:avLst/>
          </a:prstGeom>
          <a:noFill/>
        </p:spPr>
        <p:txBody>
          <a:bodyPr wrap="square" rtlCol="0">
            <a:spAutoFit/>
          </a:bodyPr>
          <a:lstStyle/>
          <a:p>
            <a:r>
              <a:rPr lang="en-GB" sz="2000" dirty="0"/>
              <a:t>One growing concern in the use of blogs is their ability to be used to spread mis-information.</a:t>
            </a:r>
          </a:p>
          <a:p>
            <a:endParaRPr lang="en-GB" sz="2000" dirty="0"/>
          </a:p>
          <a:p>
            <a:r>
              <a:rPr lang="en-GB" sz="2000" dirty="0"/>
              <a:t>In 2013, the World Economic Fund listed “Digital Wildfires in a Hyper-connected World” in the top 50 global risks.</a:t>
            </a:r>
          </a:p>
          <a:p>
            <a:endParaRPr lang="en-GB" sz="2000" dirty="0"/>
          </a:p>
          <a:p>
            <a:r>
              <a:rPr lang="en-GB" sz="2000" dirty="0"/>
              <a:t>Refers to the rapid spread of mis-information globally, either unintentionally, or intentionally.</a:t>
            </a:r>
          </a:p>
          <a:p>
            <a:endParaRPr lang="en-GB" sz="2000" dirty="0"/>
          </a:p>
          <a:p>
            <a:endParaRPr lang="en-GB" sz="2000" dirty="0"/>
          </a:p>
          <a:p>
            <a:endParaRPr lang="en-GB" sz="2000" dirty="0"/>
          </a:p>
        </p:txBody>
      </p:sp>
      <p:pic>
        <p:nvPicPr>
          <p:cNvPr id="9" name="Picture 8">
            <a:extLst>
              <a:ext uri="{FF2B5EF4-FFF2-40B4-BE49-F238E27FC236}">
                <a16:creationId xmlns:a16="http://schemas.microsoft.com/office/drawing/2014/main" id="{FA9772A7-8282-CBCC-39E7-17C69873D94F}"/>
              </a:ext>
            </a:extLst>
          </p:cNvPr>
          <p:cNvPicPr>
            <a:picLocks noChangeAspect="1"/>
          </p:cNvPicPr>
          <p:nvPr/>
        </p:nvPicPr>
        <p:blipFill>
          <a:blip r:embed="rId3"/>
          <a:stretch>
            <a:fillRect/>
          </a:stretch>
        </p:blipFill>
        <p:spPr>
          <a:xfrm>
            <a:off x="97277" y="482189"/>
            <a:ext cx="2650765" cy="1892294"/>
          </a:xfrm>
          <a:prstGeom prst="rect">
            <a:avLst/>
          </a:prstGeom>
        </p:spPr>
      </p:pic>
      <p:pic>
        <p:nvPicPr>
          <p:cNvPr id="5124" name="Picture 4" descr="World Economic Forum – Global Risks 2013 Eighth Edition">
            <a:extLst>
              <a:ext uri="{FF2B5EF4-FFF2-40B4-BE49-F238E27FC236}">
                <a16:creationId xmlns:a16="http://schemas.microsoft.com/office/drawing/2014/main" id="{8C374F57-01FC-055A-B48D-93528F9BA5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933" y="2217467"/>
            <a:ext cx="1461597" cy="207254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4366D81B-9A27-4364-3A1D-BE3327E1D4B9}"/>
              </a:ext>
            </a:extLst>
          </p:cNvPr>
          <p:cNvPicPr>
            <a:picLocks noChangeAspect="1"/>
          </p:cNvPicPr>
          <p:nvPr/>
        </p:nvPicPr>
        <p:blipFill>
          <a:blip r:embed="rId5"/>
          <a:stretch>
            <a:fillRect/>
          </a:stretch>
        </p:blipFill>
        <p:spPr>
          <a:xfrm>
            <a:off x="52610" y="4290011"/>
            <a:ext cx="3218572" cy="2273312"/>
          </a:xfrm>
          <a:prstGeom prst="rect">
            <a:avLst/>
          </a:prstGeom>
        </p:spPr>
      </p:pic>
      <p:sp>
        <p:nvSpPr>
          <p:cNvPr id="12" name="TextBox 11">
            <a:extLst>
              <a:ext uri="{FF2B5EF4-FFF2-40B4-BE49-F238E27FC236}">
                <a16:creationId xmlns:a16="http://schemas.microsoft.com/office/drawing/2014/main" id="{5C8B1BA4-1CB6-5E4B-AC35-5B4A6DAE8F0C}"/>
              </a:ext>
            </a:extLst>
          </p:cNvPr>
          <p:cNvSpPr txBox="1"/>
          <p:nvPr/>
        </p:nvSpPr>
        <p:spPr>
          <a:xfrm>
            <a:off x="2943901" y="5810256"/>
            <a:ext cx="9039020" cy="646331"/>
          </a:xfrm>
          <a:prstGeom prst="rect">
            <a:avLst/>
          </a:prstGeom>
          <a:noFill/>
        </p:spPr>
        <p:txBody>
          <a:bodyPr wrap="square">
            <a:spAutoFit/>
          </a:bodyPr>
          <a:lstStyle/>
          <a:p>
            <a:r>
              <a:rPr lang="en-GB" dirty="0"/>
              <a:t>Visit WEF blog “How does misinformation spread online?”: https://www.weforum.org/agenda/2016/01/q-a-walter-quattrociocchi-digital-wildfires/</a:t>
            </a:r>
          </a:p>
        </p:txBody>
      </p:sp>
      <p:pic>
        <p:nvPicPr>
          <p:cNvPr id="14" name="Picture 13">
            <a:extLst>
              <a:ext uri="{FF2B5EF4-FFF2-40B4-BE49-F238E27FC236}">
                <a16:creationId xmlns:a16="http://schemas.microsoft.com/office/drawing/2014/main" id="{8E9B8FA0-1BF2-4570-2C87-22B52D65FA62}"/>
              </a:ext>
            </a:extLst>
          </p:cNvPr>
          <p:cNvPicPr>
            <a:picLocks noChangeAspect="1"/>
          </p:cNvPicPr>
          <p:nvPr/>
        </p:nvPicPr>
        <p:blipFill>
          <a:blip r:embed="rId6"/>
          <a:stretch>
            <a:fillRect/>
          </a:stretch>
        </p:blipFill>
        <p:spPr>
          <a:xfrm>
            <a:off x="6826250" y="2795487"/>
            <a:ext cx="5308098" cy="2822837"/>
          </a:xfrm>
          <a:prstGeom prst="rect">
            <a:avLst/>
          </a:prstGeom>
        </p:spPr>
      </p:pic>
      <p:sp>
        <p:nvSpPr>
          <p:cNvPr id="16" name="TextBox 15">
            <a:extLst>
              <a:ext uri="{FF2B5EF4-FFF2-40B4-BE49-F238E27FC236}">
                <a16:creationId xmlns:a16="http://schemas.microsoft.com/office/drawing/2014/main" id="{B26889F4-AC17-7248-2743-085539D0D6E0}"/>
              </a:ext>
            </a:extLst>
          </p:cNvPr>
          <p:cNvSpPr txBox="1"/>
          <p:nvPr/>
        </p:nvSpPr>
        <p:spPr>
          <a:xfrm>
            <a:off x="3111500" y="3063780"/>
            <a:ext cx="4121150" cy="2554545"/>
          </a:xfrm>
          <a:prstGeom prst="rect">
            <a:avLst/>
          </a:prstGeom>
          <a:noFill/>
        </p:spPr>
        <p:txBody>
          <a:bodyPr wrap="square">
            <a:spAutoFit/>
          </a:bodyPr>
          <a:lstStyle/>
          <a:p>
            <a:r>
              <a:rPr lang="en-GB" sz="2000" dirty="0"/>
              <a:t>Climate change </a:t>
            </a:r>
            <a:r>
              <a:rPr lang="en-GB" sz="2000" dirty="0" err="1"/>
              <a:t>skeptics</a:t>
            </a:r>
            <a:r>
              <a:rPr lang="en-GB" sz="2000" dirty="0"/>
              <a:t> utilise the blogosphere as a media for spreading misinformation, with “central blogs in the network […] key protagonists delegitimizing and contesting expert knowledge and reinterpreting existing climate science knowledge claims” (Treen et al., 2020)</a:t>
            </a:r>
          </a:p>
        </p:txBody>
      </p:sp>
    </p:spTree>
    <p:extLst>
      <p:ext uri="{BB962C8B-B14F-4D97-AF65-F5344CB8AC3E}">
        <p14:creationId xmlns:p14="http://schemas.microsoft.com/office/powerpoint/2010/main" val="37267157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Tips for writing a blog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
        <p:nvSpPr>
          <p:cNvPr id="10" name="TextBox 9">
            <a:extLst>
              <a:ext uri="{FF2B5EF4-FFF2-40B4-BE49-F238E27FC236}">
                <a16:creationId xmlns:a16="http://schemas.microsoft.com/office/drawing/2014/main" id="{45EC823D-9D79-0AB5-C9C0-7C13EC35968E}"/>
              </a:ext>
            </a:extLst>
          </p:cNvPr>
          <p:cNvSpPr txBox="1"/>
          <p:nvPr/>
        </p:nvSpPr>
        <p:spPr>
          <a:xfrm>
            <a:off x="0" y="5494341"/>
            <a:ext cx="3963076" cy="646331"/>
          </a:xfrm>
          <a:prstGeom prst="rect">
            <a:avLst/>
          </a:prstGeom>
          <a:noFill/>
        </p:spPr>
        <p:txBody>
          <a:bodyPr wrap="square">
            <a:spAutoFit/>
          </a:bodyPr>
          <a:lstStyle/>
          <a:p>
            <a:r>
              <a:rPr lang="en-GB" dirty="0"/>
              <a:t>https://www.linkedin.com/learning/writing-a-compelling-blog-post/welcome</a:t>
            </a:r>
          </a:p>
        </p:txBody>
      </p:sp>
      <p:sp>
        <p:nvSpPr>
          <p:cNvPr id="13" name="TextBox 12">
            <a:extLst>
              <a:ext uri="{FF2B5EF4-FFF2-40B4-BE49-F238E27FC236}">
                <a16:creationId xmlns:a16="http://schemas.microsoft.com/office/drawing/2014/main" id="{2CC834C0-9A40-33FD-37A5-35E27EE47568}"/>
              </a:ext>
            </a:extLst>
          </p:cNvPr>
          <p:cNvSpPr txBox="1"/>
          <p:nvPr/>
        </p:nvSpPr>
        <p:spPr>
          <a:xfrm>
            <a:off x="4896727" y="984009"/>
            <a:ext cx="7141993" cy="4093428"/>
          </a:xfrm>
          <a:prstGeom prst="rect">
            <a:avLst/>
          </a:prstGeom>
          <a:noFill/>
        </p:spPr>
        <p:txBody>
          <a:bodyPr wrap="square" rtlCol="0">
            <a:spAutoFit/>
          </a:bodyPr>
          <a:lstStyle/>
          <a:p>
            <a:r>
              <a:rPr lang="en-GB" sz="2000" dirty="0"/>
              <a:t>Given the vast expertise of content creators and bloggers worldwide, it can be useful to seek guidance from existing short courses</a:t>
            </a:r>
          </a:p>
          <a:p>
            <a:endParaRPr lang="en-GB" sz="2000" dirty="0"/>
          </a:p>
          <a:p>
            <a:r>
              <a:rPr lang="en-GB" sz="2000" dirty="0"/>
              <a:t>LinkedIn Learning has a number of short courses that guide novices on how to create a blog, how to structure it, and how to create content.</a:t>
            </a:r>
          </a:p>
          <a:p>
            <a:endParaRPr lang="en-GB" sz="2000" dirty="0"/>
          </a:p>
          <a:p>
            <a:r>
              <a:rPr lang="en-GB" sz="2000" dirty="0">
                <a:latin typeface="Comic Sans MS" panose="030F0702030302020204" pitchFamily="66" charset="0"/>
              </a:rPr>
              <a:t>ACTIVITY: Explore different course options on LinkedIn Learning for blogging</a:t>
            </a:r>
          </a:p>
          <a:p>
            <a:endParaRPr lang="en-GB" sz="2000" dirty="0">
              <a:latin typeface="Comic Sans MS" panose="030F0702030302020204" pitchFamily="66" charset="0"/>
            </a:endParaRPr>
          </a:p>
          <a:p>
            <a:r>
              <a:rPr lang="en-GB" sz="2000" dirty="0">
                <a:latin typeface="Comic Sans MS" panose="030F0702030302020204" pitchFamily="66" charset="0"/>
              </a:rPr>
              <a:t>NOTE: Not all courses will be relevant, depending on the target audience.</a:t>
            </a:r>
          </a:p>
        </p:txBody>
      </p:sp>
      <p:pic>
        <p:nvPicPr>
          <p:cNvPr id="15" name="Picture 14">
            <a:extLst>
              <a:ext uri="{FF2B5EF4-FFF2-40B4-BE49-F238E27FC236}">
                <a16:creationId xmlns:a16="http://schemas.microsoft.com/office/drawing/2014/main" id="{813B4A78-BE9A-5EA0-C134-2BDC6157768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612" y="369331"/>
            <a:ext cx="4737838" cy="5068039"/>
          </a:xfrm>
          <a:prstGeom prst="rect">
            <a:avLst/>
          </a:prstGeom>
        </p:spPr>
      </p:pic>
    </p:spTree>
    <p:extLst>
      <p:ext uri="{BB962C8B-B14F-4D97-AF65-F5344CB8AC3E}">
        <p14:creationId xmlns:p14="http://schemas.microsoft.com/office/powerpoint/2010/main" val="7672965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Tips for writing a blog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
        <p:nvSpPr>
          <p:cNvPr id="13" name="TextBox 12">
            <a:extLst>
              <a:ext uri="{FF2B5EF4-FFF2-40B4-BE49-F238E27FC236}">
                <a16:creationId xmlns:a16="http://schemas.microsoft.com/office/drawing/2014/main" id="{2CC834C0-9A40-33FD-37A5-35E27EE47568}"/>
              </a:ext>
            </a:extLst>
          </p:cNvPr>
          <p:cNvSpPr txBox="1"/>
          <p:nvPr/>
        </p:nvSpPr>
        <p:spPr>
          <a:xfrm>
            <a:off x="4718344" y="1352309"/>
            <a:ext cx="3333750" cy="3170099"/>
          </a:xfrm>
          <a:prstGeom prst="rect">
            <a:avLst/>
          </a:prstGeom>
          <a:noFill/>
        </p:spPr>
        <p:txBody>
          <a:bodyPr wrap="square" rtlCol="0">
            <a:spAutoFit/>
          </a:bodyPr>
          <a:lstStyle/>
          <a:p>
            <a:r>
              <a:rPr lang="en-GB" sz="2000" dirty="0"/>
              <a:t>Given the potential pitfalls and limitations of blogging for the environment, it is worthwhile to gain tips on how to negate these.</a:t>
            </a:r>
          </a:p>
          <a:p>
            <a:endParaRPr lang="en-GB" sz="2000" dirty="0">
              <a:latin typeface="Comic Sans MS" panose="030F0702030302020204" pitchFamily="66" charset="0"/>
            </a:endParaRPr>
          </a:p>
          <a:p>
            <a:r>
              <a:rPr lang="en-GB" sz="2000" dirty="0">
                <a:latin typeface="Comic Sans MS" panose="030F0702030302020204" pitchFamily="66" charset="0"/>
              </a:rPr>
              <a:t>Activity: Search for, and identify, guidance on writing content specific to the environment</a:t>
            </a:r>
          </a:p>
        </p:txBody>
      </p:sp>
      <p:pic>
        <p:nvPicPr>
          <p:cNvPr id="6" name="Picture 5">
            <a:extLst>
              <a:ext uri="{FF2B5EF4-FFF2-40B4-BE49-F238E27FC236}">
                <a16:creationId xmlns:a16="http://schemas.microsoft.com/office/drawing/2014/main" id="{857B7F1D-B2B1-08DC-0919-AD1AB22651CA}"/>
              </a:ext>
            </a:extLst>
          </p:cNvPr>
          <p:cNvPicPr>
            <a:picLocks noChangeAspect="1"/>
          </p:cNvPicPr>
          <p:nvPr/>
        </p:nvPicPr>
        <p:blipFill>
          <a:blip r:embed="rId3"/>
          <a:stretch>
            <a:fillRect/>
          </a:stretch>
        </p:blipFill>
        <p:spPr>
          <a:xfrm>
            <a:off x="-5610" y="369332"/>
            <a:ext cx="4590161" cy="5661337"/>
          </a:xfrm>
          <a:prstGeom prst="rect">
            <a:avLst/>
          </a:prstGeom>
        </p:spPr>
      </p:pic>
      <p:pic>
        <p:nvPicPr>
          <p:cNvPr id="9" name="Picture 8">
            <a:extLst>
              <a:ext uri="{FF2B5EF4-FFF2-40B4-BE49-F238E27FC236}">
                <a16:creationId xmlns:a16="http://schemas.microsoft.com/office/drawing/2014/main" id="{72DD5260-3AAF-DEE1-AF96-E038CA8027E5}"/>
              </a:ext>
            </a:extLst>
          </p:cNvPr>
          <p:cNvPicPr>
            <a:picLocks noChangeAspect="1"/>
          </p:cNvPicPr>
          <p:nvPr/>
        </p:nvPicPr>
        <p:blipFill>
          <a:blip r:embed="rId4"/>
          <a:stretch>
            <a:fillRect/>
          </a:stretch>
        </p:blipFill>
        <p:spPr>
          <a:xfrm>
            <a:off x="8256014" y="369332"/>
            <a:ext cx="3930373" cy="5606018"/>
          </a:xfrm>
          <a:prstGeom prst="rect">
            <a:avLst/>
          </a:prstGeom>
        </p:spPr>
      </p:pic>
      <p:sp>
        <p:nvSpPr>
          <p:cNvPr id="16" name="TextBox 15">
            <a:extLst>
              <a:ext uri="{FF2B5EF4-FFF2-40B4-BE49-F238E27FC236}">
                <a16:creationId xmlns:a16="http://schemas.microsoft.com/office/drawing/2014/main" id="{9BCD9669-C8CB-99BE-24C7-A85382E14C63}"/>
              </a:ext>
            </a:extLst>
          </p:cNvPr>
          <p:cNvSpPr txBox="1"/>
          <p:nvPr/>
        </p:nvSpPr>
        <p:spPr>
          <a:xfrm>
            <a:off x="8185888" y="5960819"/>
            <a:ext cx="4006112" cy="461665"/>
          </a:xfrm>
          <a:prstGeom prst="rect">
            <a:avLst/>
          </a:prstGeom>
          <a:noFill/>
        </p:spPr>
        <p:txBody>
          <a:bodyPr wrap="square">
            <a:spAutoFit/>
          </a:bodyPr>
          <a:lstStyle/>
          <a:p>
            <a:pPr algn="ctr"/>
            <a:r>
              <a:rPr lang="en-GB" sz="1200" dirty="0"/>
              <a:t>https://greenlivingguy.com/2022/09/best-advice-for-starting-a-sustainable-blog/</a:t>
            </a:r>
          </a:p>
        </p:txBody>
      </p:sp>
      <p:sp>
        <p:nvSpPr>
          <p:cNvPr id="18" name="TextBox 17">
            <a:extLst>
              <a:ext uri="{FF2B5EF4-FFF2-40B4-BE49-F238E27FC236}">
                <a16:creationId xmlns:a16="http://schemas.microsoft.com/office/drawing/2014/main" id="{8C151488-34D6-854B-23E7-3D6B17449CED}"/>
              </a:ext>
            </a:extLst>
          </p:cNvPr>
          <p:cNvSpPr txBox="1"/>
          <p:nvPr/>
        </p:nvSpPr>
        <p:spPr>
          <a:xfrm>
            <a:off x="-40240" y="6030669"/>
            <a:ext cx="4659420" cy="461665"/>
          </a:xfrm>
          <a:prstGeom prst="rect">
            <a:avLst/>
          </a:prstGeom>
          <a:noFill/>
        </p:spPr>
        <p:txBody>
          <a:bodyPr wrap="square">
            <a:spAutoFit/>
          </a:bodyPr>
          <a:lstStyle/>
          <a:p>
            <a:pPr algn="ctr"/>
            <a:r>
              <a:rPr lang="en-GB" sz="1200" dirty="0"/>
              <a:t>https://aicontentfy.com/en/blog/a-guide-to-blogging-for-environmental-awareness-raising-voice-and-making-difference</a:t>
            </a:r>
          </a:p>
        </p:txBody>
      </p:sp>
    </p:spTree>
    <p:extLst>
      <p:ext uri="{BB962C8B-B14F-4D97-AF65-F5344CB8AC3E}">
        <p14:creationId xmlns:p14="http://schemas.microsoft.com/office/powerpoint/2010/main" val="69021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Examples of environmental blogs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
        <p:nvSpPr>
          <p:cNvPr id="6" name="TextBox 5">
            <a:extLst>
              <a:ext uri="{FF2B5EF4-FFF2-40B4-BE49-F238E27FC236}">
                <a16:creationId xmlns:a16="http://schemas.microsoft.com/office/drawing/2014/main" id="{8D3D3782-8EAF-4549-3878-A173664B864F}"/>
              </a:ext>
            </a:extLst>
          </p:cNvPr>
          <p:cNvSpPr txBox="1"/>
          <p:nvPr/>
        </p:nvSpPr>
        <p:spPr>
          <a:xfrm>
            <a:off x="3221373" y="417508"/>
            <a:ext cx="5128878" cy="2862322"/>
          </a:xfrm>
          <a:prstGeom prst="rect">
            <a:avLst/>
          </a:prstGeom>
          <a:noFill/>
        </p:spPr>
        <p:txBody>
          <a:bodyPr wrap="square" rtlCol="0">
            <a:spAutoFit/>
          </a:bodyPr>
          <a:lstStyle/>
          <a:p>
            <a:r>
              <a:rPr lang="en-GB" sz="2000" dirty="0"/>
              <a:t>There are a number of sources of blogs:</a:t>
            </a:r>
          </a:p>
          <a:p>
            <a:endParaRPr lang="en-GB" sz="2000" dirty="0"/>
          </a:p>
          <a:p>
            <a:pPr marL="342900" indent="-342900">
              <a:buFont typeface="Arial" panose="020B0604020202020204" pitchFamily="34" charset="0"/>
              <a:buChar char="•"/>
            </a:pPr>
            <a:r>
              <a:rPr lang="en-GB" sz="2000" dirty="0"/>
              <a:t>NGO / charity based e.g. WWF or National Geographic</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Commercial organisations e.g. Google</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News outlets e.g. Guardian bloggers</a:t>
            </a:r>
          </a:p>
          <a:p>
            <a:endParaRPr lang="en-GB" sz="2000" dirty="0"/>
          </a:p>
        </p:txBody>
      </p:sp>
      <p:pic>
        <p:nvPicPr>
          <p:cNvPr id="9" name="Picture 8">
            <a:extLst>
              <a:ext uri="{FF2B5EF4-FFF2-40B4-BE49-F238E27FC236}">
                <a16:creationId xmlns:a16="http://schemas.microsoft.com/office/drawing/2014/main" id="{4A99A643-E0F5-6949-057B-2ECA47FE29C2}"/>
              </a:ext>
            </a:extLst>
          </p:cNvPr>
          <p:cNvPicPr>
            <a:picLocks noChangeAspect="1"/>
          </p:cNvPicPr>
          <p:nvPr/>
        </p:nvPicPr>
        <p:blipFill rotWithShape="1">
          <a:blip r:embed="rId3"/>
          <a:srcRect b="20203"/>
          <a:stretch/>
        </p:blipFill>
        <p:spPr>
          <a:xfrm>
            <a:off x="8291812" y="301407"/>
            <a:ext cx="3066022" cy="2899763"/>
          </a:xfrm>
          <a:prstGeom prst="rect">
            <a:avLst/>
          </a:prstGeom>
        </p:spPr>
      </p:pic>
      <p:pic>
        <p:nvPicPr>
          <p:cNvPr id="11" name="Picture 10">
            <a:extLst>
              <a:ext uri="{FF2B5EF4-FFF2-40B4-BE49-F238E27FC236}">
                <a16:creationId xmlns:a16="http://schemas.microsoft.com/office/drawing/2014/main" id="{A820D124-7A2E-9F9A-AF57-02FE72E2261C}"/>
              </a:ext>
            </a:extLst>
          </p:cNvPr>
          <p:cNvPicPr>
            <a:picLocks noChangeAspect="1"/>
          </p:cNvPicPr>
          <p:nvPr/>
        </p:nvPicPr>
        <p:blipFill>
          <a:blip r:embed="rId4"/>
          <a:stretch>
            <a:fillRect/>
          </a:stretch>
        </p:blipFill>
        <p:spPr>
          <a:xfrm>
            <a:off x="254740" y="369332"/>
            <a:ext cx="2521495" cy="5642362"/>
          </a:xfrm>
          <a:prstGeom prst="rect">
            <a:avLst/>
          </a:prstGeom>
        </p:spPr>
      </p:pic>
      <p:sp>
        <p:nvSpPr>
          <p:cNvPr id="13" name="TextBox 12">
            <a:extLst>
              <a:ext uri="{FF2B5EF4-FFF2-40B4-BE49-F238E27FC236}">
                <a16:creationId xmlns:a16="http://schemas.microsoft.com/office/drawing/2014/main" id="{1059A22F-782C-9D44-DDE8-1C4CBD018340}"/>
              </a:ext>
            </a:extLst>
          </p:cNvPr>
          <p:cNvSpPr txBox="1"/>
          <p:nvPr/>
        </p:nvSpPr>
        <p:spPr>
          <a:xfrm>
            <a:off x="8020286" y="3062671"/>
            <a:ext cx="3784600" cy="276999"/>
          </a:xfrm>
          <a:prstGeom prst="rect">
            <a:avLst/>
          </a:prstGeom>
          <a:noFill/>
        </p:spPr>
        <p:txBody>
          <a:bodyPr wrap="square">
            <a:spAutoFit/>
          </a:bodyPr>
          <a:lstStyle/>
          <a:p>
            <a:r>
              <a:rPr lang="en-GB" sz="1200" dirty="0"/>
              <a:t>https://blog.google/outreach-initiatives/sustainability/</a:t>
            </a:r>
          </a:p>
        </p:txBody>
      </p:sp>
      <p:sp>
        <p:nvSpPr>
          <p:cNvPr id="15" name="TextBox 14">
            <a:extLst>
              <a:ext uri="{FF2B5EF4-FFF2-40B4-BE49-F238E27FC236}">
                <a16:creationId xmlns:a16="http://schemas.microsoft.com/office/drawing/2014/main" id="{9D24224C-822F-DE0A-8A58-50AEC057593A}"/>
              </a:ext>
            </a:extLst>
          </p:cNvPr>
          <p:cNvSpPr txBox="1"/>
          <p:nvPr/>
        </p:nvSpPr>
        <p:spPr>
          <a:xfrm>
            <a:off x="207522" y="5994406"/>
            <a:ext cx="2751577" cy="461665"/>
          </a:xfrm>
          <a:prstGeom prst="rect">
            <a:avLst/>
          </a:prstGeom>
          <a:noFill/>
        </p:spPr>
        <p:txBody>
          <a:bodyPr wrap="square">
            <a:spAutoFit/>
          </a:bodyPr>
          <a:lstStyle/>
          <a:p>
            <a:r>
              <a:rPr lang="en-GB" sz="1200" dirty="0"/>
              <a:t>https://www.greenmatch.co.uk/blog/2014/11/top-50-environmental-sites-2014</a:t>
            </a:r>
          </a:p>
        </p:txBody>
      </p:sp>
      <p:pic>
        <p:nvPicPr>
          <p:cNvPr id="17" name="Picture 16">
            <a:extLst>
              <a:ext uri="{FF2B5EF4-FFF2-40B4-BE49-F238E27FC236}">
                <a16:creationId xmlns:a16="http://schemas.microsoft.com/office/drawing/2014/main" id="{A536C46E-B96F-064A-8198-160A3E7A46EF}"/>
              </a:ext>
            </a:extLst>
          </p:cNvPr>
          <p:cNvPicPr>
            <a:picLocks noChangeAspect="1"/>
          </p:cNvPicPr>
          <p:nvPr/>
        </p:nvPicPr>
        <p:blipFill>
          <a:blip r:embed="rId5"/>
          <a:stretch>
            <a:fillRect/>
          </a:stretch>
        </p:blipFill>
        <p:spPr>
          <a:xfrm>
            <a:off x="3221373" y="3102846"/>
            <a:ext cx="3450615" cy="2891560"/>
          </a:xfrm>
          <a:prstGeom prst="rect">
            <a:avLst/>
          </a:prstGeom>
        </p:spPr>
      </p:pic>
      <p:sp>
        <p:nvSpPr>
          <p:cNvPr id="19" name="TextBox 18">
            <a:extLst>
              <a:ext uri="{FF2B5EF4-FFF2-40B4-BE49-F238E27FC236}">
                <a16:creationId xmlns:a16="http://schemas.microsoft.com/office/drawing/2014/main" id="{057515DF-1093-3BA9-5A4C-5B1AFA4A108C}"/>
              </a:ext>
            </a:extLst>
          </p:cNvPr>
          <p:cNvSpPr txBox="1"/>
          <p:nvPr/>
        </p:nvSpPr>
        <p:spPr>
          <a:xfrm>
            <a:off x="3234175" y="6008056"/>
            <a:ext cx="3517763" cy="461665"/>
          </a:xfrm>
          <a:prstGeom prst="rect">
            <a:avLst/>
          </a:prstGeom>
          <a:noFill/>
        </p:spPr>
        <p:txBody>
          <a:bodyPr wrap="square">
            <a:spAutoFit/>
          </a:bodyPr>
          <a:lstStyle/>
          <a:p>
            <a:r>
              <a:rPr lang="en-GB" sz="1200" dirty="0"/>
              <a:t>https://www.theguardian.com/environment/blog/2013/jun/07/meet-worlds-best-environment-bloggers</a:t>
            </a:r>
          </a:p>
        </p:txBody>
      </p:sp>
      <p:pic>
        <p:nvPicPr>
          <p:cNvPr id="20" name="Picture 19">
            <a:extLst>
              <a:ext uri="{FF2B5EF4-FFF2-40B4-BE49-F238E27FC236}">
                <a16:creationId xmlns:a16="http://schemas.microsoft.com/office/drawing/2014/main" id="{0B8297CC-C444-F53E-4D74-FC31B57D2095}"/>
              </a:ext>
            </a:extLst>
          </p:cNvPr>
          <p:cNvPicPr>
            <a:picLocks noChangeAspect="1"/>
          </p:cNvPicPr>
          <p:nvPr/>
        </p:nvPicPr>
        <p:blipFill>
          <a:blip r:embed="rId6"/>
          <a:stretch>
            <a:fillRect/>
          </a:stretch>
        </p:blipFill>
        <p:spPr>
          <a:xfrm>
            <a:off x="7179013" y="3770122"/>
            <a:ext cx="4394248" cy="2469334"/>
          </a:xfrm>
          <a:prstGeom prst="rect">
            <a:avLst/>
          </a:prstGeom>
        </p:spPr>
      </p:pic>
      <p:sp>
        <p:nvSpPr>
          <p:cNvPr id="22" name="TextBox 21">
            <a:extLst>
              <a:ext uri="{FF2B5EF4-FFF2-40B4-BE49-F238E27FC236}">
                <a16:creationId xmlns:a16="http://schemas.microsoft.com/office/drawing/2014/main" id="{B0A78E3B-8C66-5CCB-79C1-99249C4680C3}"/>
              </a:ext>
            </a:extLst>
          </p:cNvPr>
          <p:cNvSpPr txBox="1"/>
          <p:nvPr/>
        </p:nvSpPr>
        <p:spPr>
          <a:xfrm>
            <a:off x="7105162" y="3402488"/>
            <a:ext cx="3784600" cy="369332"/>
          </a:xfrm>
          <a:prstGeom prst="rect">
            <a:avLst/>
          </a:prstGeom>
          <a:noFill/>
        </p:spPr>
        <p:txBody>
          <a:bodyPr wrap="square">
            <a:spAutoFit/>
          </a:bodyPr>
          <a:lstStyle/>
          <a:p>
            <a:pPr marL="285750" indent="-285750">
              <a:buFont typeface="Arial" panose="020B0604020202020204" pitchFamily="34" charset="0"/>
              <a:buChar char="•"/>
            </a:pPr>
            <a:r>
              <a:rPr lang="en-GB" sz="1800" dirty="0"/>
              <a:t>Independent bloggers</a:t>
            </a:r>
          </a:p>
        </p:txBody>
      </p:sp>
      <p:sp>
        <p:nvSpPr>
          <p:cNvPr id="24" name="TextBox 23">
            <a:extLst>
              <a:ext uri="{FF2B5EF4-FFF2-40B4-BE49-F238E27FC236}">
                <a16:creationId xmlns:a16="http://schemas.microsoft.com/office/drawing/2014/main" id="{0B528E6E-4269-16CA-A244-6CAFF362FA63}"/>
              </a:ext>
            </a:extLst>
          </p:cNvPr>
          <p:cNvSpPr txBox="1"/>
          <p:nvPr/>
        </p:nvSpPr>
        <p:spPr>
          <a:xfrm>
            <a:off x="7179013" y="6195600"/>
            <a:ext cx="4394248" cy="276999"/>
          </a:xfrm>
          <a:prstGeom prst="rect">
            <a:avLst/>
          </a:prstGeom>
          <a:noFill/>
        </p:spPr>
        <p:txBody>
          <a:bodyPr wrap="square">
            <a:spAutoFit/>
          </a:bodyPr>
          <a:lstStyle/>
          <a:p>
            <a:r>
              <a:rPr lang="en-GB" sz="1200" dirty="0"/>
              <a:t>https://www.greenlivingblog.org.uk/best-green-living-blogs-in-uk/</a:t>
            </a:r>
          </a:p>
        </p:txBody>
      </p:sp>
    </p:spTree>
    <p:extLst>
      <p:ext uri="{BB962C8B-B14F-4D97-AF65-F5344CB8AC3E}">
        <p14:creationId xmlns:p14="http://schemas.microsoft.com/office/powerpoint/2010/main" val="27999932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Examples of environmental blogs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
        <p:nvSpPr>
          <p:cNvPr id="15" name="TextBox 14">
            <a:extLst>
              <a:ext uri="{FF2B5EF4-FFF2-40B4-BE49-F238E27FC236}">
                <a16:creationId xmlns:a16="http://schemas.microsoft.com/office/drawing/2014/main" id="{9D24224C-822F-DE0A-8A58-50AEC057593A}"/>
              </a:ext>
            </a:extLst>
          </p:cNvPr>
          <p:cNvSpPr txBox="1"/>
          <p:nvPr/>
        </p:nvSpPr>
        <p:spPr>
          <a:xfrm>
            <a:off x="207522" y="5994406"/>
            <a:ext cx="4631178" cy="461665"/>
          </a:xfrm>
          <a:prstGeom prst="rect">
            <a:avLst/>
          </a:prstGeom>
          <a:noFill/>
        </p:spPr>
        <p:txBody>
          <a:bodyPr wrap="square">
            <a:spAutoFit/>
          </a:bodyPr>
          <a:lstStyle/>
          <a:p>
            <a:pPr algn="ctr"/>
            <a:r>
              <a:rPr lang="en-GB" sz="1200" dirty="0"/>
              <a:t>https://naturalresourceswales.gov.uk/about-us/news-and-blogs/blogs/?lang=en</a:t>
            </a:r>
          </a:p>
        </p:txBody>
      </p:sp>
      <p:pic>
        <p:nvPicPr>
          <p:cNvPr id="7" name="Picture 6">
            <a:extLst>
              <a:ext uri="{FF2B5EF4-FFF2-40B4-BE49-F238E27FC236}">
                <a16:creationId xmlns:a16="http://schemas.microsoft.com/office/drawing/2014/main" id="{8EC0F308-0455-6E02-4761-24E5B4C0049F}"/>
              </a:ext>
            </a:extLst>
          </p:cNvPr>
          <p:cNvPicPr>
            <a:picLocks noChangeAspect="1"/>
          </p:cNvPicPr>
          <p:nvPr/>
        </p:nvPicPr>
        <p:blipFill>
          <a:blip r:embed="rId3"/>
          <a:stretch>
            <a:fillRect/>
          </a:stretch>
        </p:blipFill>
        <p:spPr>
          <a:xfrm>
            <a:off x="-1" y="369332"/>
            <a:ext cx="4951874" cy="5652274"/>
          </a:xfrm>
          <a:prstGeom prst="rect">
            <a:avLst/>
          </a:prstGeom>
        </p:spPr>
      </p:pic>
      <p:pic>
        <p:nvPicPr>
          <p:cNvPr id="12" name="Picture 11">
            <a:extLst>
              <a:ext uri="{FF2B5EF4-FFF2-40B4-BE49-F238E27FC236}">
                <a16:creationId xmlns:a16="http://schemas.microsoft.com/office/drawing/2014/main" id="{1C2841E3-EC66-3FD6-E065-6E3937BEB4C7}"/>
              </a:ext>
            </a:extLst>
          </p:cNvPr>
          <p:cNvPicPr>
            <a:picLocks noChangeAspect="1"/>
          </p:cNvPicPr>
          <p:nvPr/>
        </p:nvPicPr>
        <p:blipFill>
          <a:blip r:embed="rId4"/>
          <a:stretch>
            <a:fillRect/>
          </a:stretch>
        </p:blipFill>
        <p:spPr>
          <a:xfrm>
            <a:off x="7497356" y="369331"/>
            <a:ext cx="4689032" cy="5855907"/>
          </a:xfrm>
          <a:prstGeom prst="rect">
            <a:avLst/>
          </a:prstGeom>
        </p:spPr>
      </p:pic>
      <p:sp>
        <p:nvSpPr>
          <p:cNvPr id="16" name="TextBox 15">
            <a:extLst>
              <a:ext uri="{FF2B5EF4-FFF2-40B4-BE49-F238E27FC236}">
                <a16:creationId xmlns:a16="http://schemas.microsoft.com/office/drawing/2014/main" id="{A9904CF6-2EC5-25CC-EC0F-E68B99598026}"/>
              </a:ext>
            </a:extLst>
          </p:cNvPr>
          <p:cNvSpPr txBox="1"/>
          <p:nvPr/>
        </p:nvSpPr>
        <p:spPr>
          <a:xfrm>
            <a:off x="4898092" y="2828835"/>
            <a:ext cx="2539873" cy="1938992"/>
          </a:xfrm>
          <a:prstGeom prst="rect">
            <a:avLst/>
          </a:prstGeom>
          <a:noFill/>
        </p:spPr>
        <p:txBody>
          <a:bodyPr wrap="square">
            <a:spAutoFit/>
          </a:bodyPr>
          <a:lstStyle/>
          <a:p>
            <a:pPr algn="ctr"/>
            <a:r>
              <a:rPr lang="en-GB" sz="2400" dirty="0"/>
              <a:t>Examples of local environmental blogs e.g. NRW and Environment Centre</a:t>
            </a:r>
          </a:p>
        </p:txBody>
      </p:sp>
      <p:sp>
        <p:nvSpPr>
          <p:cNvPr id="25" name="TextBox 24">
            <a:extLst>
              <a:ext uri="{FF2B5EF4-FFF2-40B4-BE49-F238E27FC236}">
                <a16:creationId xmlns:a16="http://schemas.microsoft.com/office/drawing/2014/main" id="{D0DA96C0-C759-F231-97C9-2657B7CC826F}"/>
              </a:ext>
            </a:extLst>
          </p:cNvPr>
          <p:cNvSpPr txBox="1"/>
          <p:nvPr/>
        </p:nvSpPr>
        <p:spPr>
          <a:xfrm>
            <a:off x="7497356" y="6237527"/>
            <a:ext cx="4689032" cy="276999"/>
          </a:xfrm>
          <a:prstGeom prst="rect">
            <a:avLst/>
          </a:prstGeom>
          <a:noFill/>
        </p:spPr>
        <p:txBody>
          <a:bodyPr wrap="square">
            <a:spAutoFit/>
          </a:bodyPr>
          <a:lstStyle/>
          <a:p>
            <a:pPr algn="ctr"/>
            <a:r>
              <a:rPr lang="en-GB" sz="1200" dirty="0"/>
              <a:t>https://www.environmentcentre.org.uk/volunteer-blog</a:t>
            </a:r>
          </a:p>
        </p:txBody>
      </p:sp>
    </p:spTree>
    <p:extLst>
      <p:ext uri="{BB962C8B-B14F-4D97-AF65-F5344CB8AC3E}">
        <p14:creationId xmlns:p14="http://schemas.microsoft.com/office/powerpoint/2010/main" val="5928420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Examples of student-led blogs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
        <p:nvSpPr>
          <p:cNvPr id="6" name="TextBox 5">
            <a:extLst>
              <a:ext uri="{FF2B5EF4-FFF2-40B4-BE49-F238E27FC236}">
                <a16:creationId xmlns:a16="http://schemas.microsoft.com/office/drawing/2014/main" id="{8D3D3782-8EAF-4549-3878-A173664B864F}"/>
              </a:ext>
            </a:extLst>
          </p:cNvPr>
          <p:cNvSpPr txBox="1"/>
          <p:nvPr/>
        </p:nvSpPr>
        <p:spPr>
          <a:xfrm>
            <a:off x="958850" y="526792"/>
            <a:ext cx="11154923" cy="400110"/>
          </a:xfrm>
          <a:prstGeom prst="rect">
            <a:avLst/>
          </a:prstGeom>
          <a:noFill/>
        </p:spPr>
        <p:txBody>
          <a:bodyPr wrap="square" rtlCol="0">
            <a:spAutoFit/>
          </a:bodyPr>
          <a:lstStyle/>
          <a:p>
            <a:r>
              <a:rPr lang="en-GB" sz="2000" dirty="0"/>
              <a:t>Visit the Bath student-led blogging page and find examples of environmental / sustainability blogs.</a:t>
            </a:r>
          </a:p>
        </p:txBody>
      </p:sp>
      <p:pic>
        <p:nvPicPr>
          <p:cNvPr id="7" name="Picture 6">
            <a:extLst>
              <a:ext uri="{FF2B5EF4-FFF2-40B4-BE49-F238E27FC236}">
                <a16:creationId xmlns:a16="http://schemas.microsoft.com/office/drawing/2014/main" id="{FEA8FF60-1B96-3B7C-D5FE-91377681C51F}"/>
              </a:ext>
            </a:extLst>
          </p:cNvPr>
          <p:cNvPicPr>
            <a:picLocks noChangeAspect="1"/>
          </p:cNvPicPr>
          <p:nvPr/>
        </p:nvPicPr>
        <p:blipFill>
          <a:blip r:embed="rId4"/>
          <a:stretch>
            <a:fillRect/>
          </a:stretch>
        </p:blipFill>
        <p:spPr>
          <a:xfrm>
            <a:off x="336550" y="1173570"/>
            <a:ext cx="7943850" cy="4633626"/>
          </a:xfrm>
          <a:prstGeom prst="rect">
            <a:avLst/>
          </a:prstGeom>
        </p:spPr>
      </p:pic>
      <p:pic>
        <p:nvPicPr>
          <p:cNvPr id="9" name="Online Media 8" title="Sustainability blog post">
            <a:hlinkClick r:id="" action="ppaction://media"/>
            <a:extLst>
              <a:ext uri="{FF2B5EF4-FFF2-40B4-BE49-F238E27FC236}">
                <a16:creationId xmlns:a16="http://schemas.microsoft.com/office/drawing/2014/main" id="{22FC60CA-ED54-FB8B-D415-25498D34C4E9}"/>
              </a:ext>
            </a:extLst>
          </p:cNvPr>
          <p:cNvPicPr>
            <a:picLocks noRot="1" noChangeAspect="1"/>
          </p:cNvPicPr>
          <p:nvPr>
            <a:videoFile r:link="rId1"/>
          </p:nvPr>
        </p:nvPicPr>
        <p:blipFill>
          <a:blip r:embed="rId5"/>
          <a:stretch>
            <a:fillRect/>
          </a:stretch>
        </p:blipFill>
        <p:spPr>
          <a:xfrm>
            <a:off x="7521507" y="2721989"/>
            <a:ext cx="4124690" cy="2330450"/>
          </a:xfrm>
          <a:prstGeom prst="rect">
            <a:avLst/>
          </a:prstGeom>
        </p:spPr>
      </p:pic>
      <p:sp>
        <p:nvSpPr>
          <p:cNvPr id="11" name="TextBox 10">
            <a:extLst>
              <a:ext uri="{FF2B5EF4-FFF2-40B4-BE49-F238E27FC236}">
                <a16:creationId xmlns:a16="http://schemas.microsoft.com/office/drawing/2014/main" id="{44EAA124-8288-5CD9-E7A4-BC9F2721A804}"/>
              </a:ext>
            </a:extLst>
          </p:cNvPr>
          <p:cNvSpPr txBox="1"/>
          <p:nvPr/>
        </p:nvSpPr>
        <p:spPr>
          <a:xfrm>
            <a:off x="8164750" y="5060485"/>
            <a:ext cx="3190672" cy="369332"/>
          </a:xfrm>
          <a:prstGeom prst="rect">
            <a:avLst/>
          </a:prstGeom>
          <a:noFill/>
        </p:spPr>
        <p:txBody>
          <a:bodyPr wrap="square">
            <a:spAutoFit/>
          </a:bodyPr>
          <a:lstStyle/>
          <a:p>
            <a:pPr algn="ctr"/>
            <a:r>
              <a:rPr lang="en-GB" sz="1800" dirty="0"/>
              <a:t>Example vlog advertising a blog</a:t>
            </a:r>
            <a:endParaRPr lang="en-GB" dirty="0"/>
          </a:p>
        </p:txBody>
      </p:sp>
      <p:sp>
        <p:nvSpPr>
          <p:cNvPr id="12" name="TextBox 11">
            <a:extLst>
              <a:ext uri="{FF2B5EF4-FFF2-40B4-BE49-F238E27FC236}">
                <a16:creationId xmlns:a16="http://schemas.microsoft.com/office/drawing/2014/main" id="{001C7BCD-15CA-AA93-BDC3-39B04325ADC8}"/>
              </a:ext>
            </a:extLst>
          </p:cNvPr>
          <p:cNvSpPr txBox="1"/>
          <p:nvPr/>
        </p:nvSpPr>
        <p:spPr>
          <a:xfrm>
            <a:off x="1206230" y="5787781"/>
            <a:ext cx="6070059" cy="646331"/>
          </a:xfrm>
          <a:prstGeom prst="rect">
            <a:avLst/>
          </a:prstGeom>
          <a:noFill/>
        </p:spPr>
        <p:txBody>
          <a:bodyPr wrap="square">
            <a:spAutoFit/>
          </a:bodyPr>
          <a:lstStyle/>
          <a:p>
            <a:pPr algn="ctr"/>
            <a:r>
              <a:rPr lang="en-GB" sz="1800" dirty="0"/>
              <a:t>Bath University’s student blog page: </a:t>
            </a:r>
            <a:r>
              <a:rPr lang="en-GB" sz="1800" dirty="0">
                <a:hlinkClick r:id="rId6"/>
              </a:rPr>
              <a:t>https://blogs.bath.ac.uk/students/</a:t>
            </a:r>
            <a:endParaRPr lang="en-GB" sz="1800" dirty="0"/>
          </a:p>
        </p:txBody>
      </p:sp>
    </p:spTree>
    <p:extLst>
      <p:ext uri="{BB962C8B-B14F-4D97-AF65-F5344CB8AC3E}">
        <p14:creationId xmlns:p14="http://schemas.microsoft.com/office/powerpoint/2010/main" val="90021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What is Vlogging?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en-GB" dirty="0"/>
              <a:t>A. Cunningham			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15AB77BB-207A-2528-2A82-5BF32C1FA2B2}"/>
              </a:ext>
            </a:extLst>
          </p:cNvPr>
          <p:cNvSpPr txBox="1"/>
          <p:nvPr/>
        </p:nvSpPr>
        <p:spPr>
          <a:xfrm>
            <a:off x="3449495" y="435439"/>
            <a:ext cx="8167417" cy="5632311"/>
          </a:xfrm>
          <a:prstGeom prst="rect">
            <a:avLst/>
          </a:prstGeom>
          <a:noFill/>
        </p:spPr>
        <p:txBody>
          <a:bodyPr wrap="square" rtlCol="0">
            <a:spAutoFit/>
          </a:bodyPr>
          <a:lstStyle/>
          <a:p>
            <a:r>
              <a:rPr lang="en-GB" sz="2400" dirty="0"/>
              <a:t>‘Vlog’ is the truncation of the words ‘video’ and ‘log’</a:t>
            </a:r>
          </a:p>
          <a:p>
            <a:endParaRPr lang="en-GB" sz="2400" dirty="0"/>
          </a:p>
          <a:p>
            <a:r>
              <a:rPr lang="en-GB" sz="2400" dirty="0"/>
              <a:t>Similarly to blogs, a single author, or small group of authors, generate the content, with videos being used as the media</a:t>
            </a:r>
          </a:p>
          <a:p>
            <a:endParaRPr lang="en-GB" sz="2400" dirty="0"/>
          </a:p>
          <a:p>
            <a:r>
              <a:rPr lang="en-GB" sz="2400" dirty="0"/>
              <a:t>The videos are usually short and concise, aimed at creating engaging quick content for audiences</a:t>
            </a:r>
          </a:p>
          <a:p>
            <a:endParaRPr lang="en-GB" sz="2400" dirty="0"/>
          </a:p>
          <a:p>
            <a:r>
              <a:rPr lang="en-GB" sz="2400" dirty="0"/>
              <a:t>The videographer and the narrator are usually the same person</a:t>
            </a:r>
          </a:p>
          <a:p>
            <a:endParaRPr lang="en-GB" sz="2400" dirty="0"/>
          </a:p>
          <a:p>
            <a:r>
              <a:rPr lang="en-GB" sz="2400" dirty="0"/>
              <a:t>Typically, more personal in nature, as blogs can be written by many different user types, including corporate blogs which usually promote products / services, whereas vlogs are often personal opinions</a:t>
            </a:r>
          </a:p>
          <a:p>
            <a:endParaRPr lang="en-GB" sz="2400" dirty="0"/>
          </a:p>
        </p:txBody>
      </p:sp>
    </p:spTree>
    <p:extLst>
      <p:ext uri="{BB962C8B-B14F-4D97-AF65-F5344CB8AC3E}">
        <p14:creationId xmlns:p14="http://schemas.microsoft.com/office/powerpoint/2010/main" val="22667973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Advantages</a:t>
            </a:r>
            <a:r>
              <a:rPr lang="fr-FR" b="1" dirty="0"/>
              <a:t> of </a:t>
            </a:r>
            <a:r>
              <a:rPr lang="en-GB" b="1" dirty="0"/>
              <a:t>Vlogging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
        <p:nvSpPr>
          <p:cNvPr id="6" name="TextBox 5">
            <a:extLst>
              <a:ext uri="{FF2B5EF4-FFF2-40B4-BE49-F238E27FC236}">
                <a16:creationId xmlns:a16="http://schemas.microsoft.com/office/drawing/2014/main" id="{8D3D3782-8EAF-4549-3878-A173664B864F}"/>
              </a:ext>
            </a:extLst>
          </p:cNvPr>
          <p:cNvSpPr txBox="1"/>
          <p:nvPr/>
        </p:nvSpPr>
        <p:spPr>
          <a:xfrm>
            <a:off x="88900" y="634742"/>
            <a:ext cx="6686550" cy="5016758"/>
          </a:xfrm>
          <a:prstGeom prst="rect">
            <a:avLst/>
          </a:prstGeom>
          <a:noFill/>
        </p:spPr>
        <p:txBody>
          <a:bodyPr wrap="square" rtlCol="0">
            <a:spAutoFit/>
          </a:bodyPr>
          <a:lstStyle/>
          <a:p>
            <a:r>
              <a:rPr lang="en-GB" sz="2000" dirty="0"/>
              <a:t>Vlogging is often more personal than blogging, as the visual narration connects the audience with the vlogger</a:t>
            </a:r>
          </a:p>
          <a:p>
            <a:endParaRPr lang="en-GB" sz="2000" dirty="0"/>
          </a:p>
          <a:p>
            <a:r>
              <a:rPr lang="en-GB" sz="2000" dirty="0"/>
              <a:t>Through connection, there is the greater potential to influence</a:t>
            </a:r>
          </a:p>
          <a:p>
            <a:endParaRPr lang="en-GB" sz="2000" dirty="0"/>
          </a:p>
          <a:p>
            <a:r>
              <a:rPr lang="en-GB" sz="2000" dirty="0"/>
              <a:t>This makes vlogging a great tool for:</a:t>
            </a:r>
          </a:p>
          <a:p>
            <a:pPr marL="342900" indent="-342900">
              <a:buFontTx/>
              <a:buChar char="-"/>
            </a:pPr>
            <a:r>
              <a:rPr lang="en-GB" sz="2000" dirty="0"/>
              <a:t>Raising awareness of environmental issues, often local to the vlogger</a:t>
            </a:r>
          </a:p>
          <a:p>
            <a:pPr marL="342900" indent="-342900">
              <a:buFontTx/>
              <a:buChar char="-"/>
            </a:pPr>
            <a:r>
              <a:rPr lang="en-GB" sz="2000" dirty="0"/>
              <a:t>Providing a call for action e.g. for a litter pick, or to join a campaign, or lobby for change</a:t>
            </a:r>
          </a:p>
          <a:p>
            <a:pPr marL="342900" indent="-342900">
              <a:buFontTx/>
              <a:buChar char="-"/>
            </a:pPr>
            <a:r>
              <a:rPr lang="en-GB" sz="2000" dirty="0"/>
              <a:t>Be an advocate for nature, and encourage the audience to also be advocates</a:t>
            </a:r>
          </a:p>
          <a:p>
            <a:endParaRPr lang="en-GB" sz="2000" dirty="0"/>
          </a:p>
          <a:p>
            <a:r>
              <a:rPr lang="en-GB" sz="2000" dirty="0">
                <a:latin typeface="Comic Sans MS" panose="030F0702030302020204" pitchFamily="66" charset="0"/>
              </a:rPr>
              <a:t>Activity: Visit the NRW ‘Creating an enviro-vlog’ and follow the activity plan to create your own enviro-blog:</a:t>
            </a:r>
          </a:p>
          <a:p>
            <a:pPr marL="342900" indent="-342900">
              <a:buFontTx/>
              <a:buChar char="-"/>
            </a:pPr>
            <a:endParaRPr lang="en-GB" sz="2000" dirty="0"/>
          </a:p>
        </p:txBody>
      </p:sp>
      <p:sp>
        <p:nvSpPr>
          <p:cNvPr id="7" name="TextBox 6">
            <a:extLst>
              <a:ext uri="{FF2B5EF4-FFF2-40B4-BE49-F238E27FC236}">
                <a16:creationId xmlns:a16="http://schemas.microsoft.com/office/drawing/2014/main" id="{BDBACA83-0FFA-23CA-0FA8-11910F6B25E8}"/>
              </a:ext>
            </a:extLst>
          </p:cNvPr>
          <p:cNvSpPr txBox="1"/>
          <p:nvPr/>
        </p:nvSpPr>
        <p:spPr>
          <a:xfrm>
            <a:off x="216269" y="5392261"/>
            <a:ext cx="6431811" cy="830997"/>
          </a:xfrm>
          <a:prstGeom prst="rect">
            <a:avLst/>
          </a:prstGeom>
          <a:noFill/>
        </p:spPr>
        <p:txBody>
          <a:bodyPr wrap="square">
            <a:spAutoFit/>
          </a:bodyPr>
          <a:lstStyle/>
          <a:p>
            <a:pPr algn="ctr"/>
            <a:r>
              <a:rPr lang="en-GB" sz="1600" dirty="0">
                <a:hlinkClick r:id="rId3"/>
              </a:rPr>
              <a:t>activity-plan-creating-an-enviro-vlog.pdf (</a:t>
            </a:r>
            <a:r>
              <a:rPr lang="en-GB" sz="1600" dirty="0" err="1">
                <a:hlinkClick r:id="rId3"/>
              </a:rPr>
              <a:t>cyfoethnaturiol.cymru</a:t>
            </a:r>
            <a:r>
              <a:rPr lang="en-GB" sz="1600" dirty="0">
                <a:hlinkClick r:id="rId3"/>
              </a:rPr>
              <a:t>)</a:t>
            </a:r>
            <a:r>
              <a:rPr lang="en-GB" sz="1600" dirty="0"/>
              <a:t> https://cdn.cyfoethnaturiol.cymru/media/694050/activity-plan-creating-an-enviro-vlog.pdf</a:t>
            </a:r>
          </a:p>
        </p:txBody>
      </p:sp>
      <p:pic>
        <p:nvPicPr>
          <p:cNvPr id="10" name="Picture 9">
            <a:extLst>
              <a:ext uri="{FF2B5EF4-FFF2-40B4-BE49-F238E27FC236}">
                <a16:creationId xmlns:a16="http://schemas.microsoft.com/office/drawing/2014/main" id="{AE6D6B96-8184-14D0-0C40-C63599B9791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616748" y="311028"/>
            <a:ext cx="5569640" cy="6155086"/>
          </a:xfrm>
          <a:prstGeom prst="rect">
            <a:avLst/>
          </a:prstGeom>
        </p:spPr>
      </p:pic>
    </p:spTree>
    <p:extLst>
      <p:ext uri="{BB962C8B-B14F-4D97-AF65-F5344CB8AC3E}">
        <p14:creationId xmlns:p14="http://schemas.microsoft.com/office/powerpoint/2010/main" val="5677947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en-GB" b="1" dirty="0"/>
              <a:t>Summary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en-GB" dirty="0"/>
              <a:t>A. Cunningham			Lecture 6: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A77D17D6-7132-3BBB-0693-3544191A4F91}"/>
              </a:ext>
            </a:extLst>
          </p:cNvPr>
          <p:cNvSpPr txBox="1"/>
          <p:nvPr/>
        </p:nvSpPr>
        <p:spPr>
          <a:xfrm>
            <a:off x="3449495" y="435439"/>
            <a:ext cx="8167417" cy="4524315"/>
          </a:xfrm>
          <a:prstGeom prst="rect">
            <a:avLst/>
          </a:prstGeom>
          <a:noFill/>
        </p:spPr>
        <p:txBody>
          <a:bodyPr wrap="square" rtlCol="0">
            <a:spAutoFit/>
          </a:bodyPr>
          <a:lstStyle/>
          <a:p>
            <a:r>
              <a:rPr lang="en-GB" sz="2400" dirty="0"/>
              <a:t>In this lecture we covered:</a:t>
            </a:r>
          </a:p>
          <a:p>
            <a:endParaRPr lang="en-GB" sz="2400" dirty="0"/>
          </a:p>
          <a:p>
            <a:pPr marL="342900" indent="-342900">
              <a:buFont typeface="Arial" panose="020B0604020202020204" pitchFamily="34" charset="0"/>
              <a:buChar char="•"/>
            </a:pPr>
            <a:r>
              <a:rPr lang="en-GB" sz="2400" dirty="0"/>
              <a:t>What a blog is, and how it differentiates from other media</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role of blogging as a type of civic media,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influence of blogging / vlogging on environmental issues, both negative and positive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What vlogging is, and how it can be done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Examples of both corporate and personal blogging</a:t>
            </a:r>
          </a:p>
        </p:txBody>
      </p:sp>
    </p:spTree>
    <p:extLst>
      <p:ext uri="{BB962C8B-B14F-4D97-AF65-F5344CB8AC3E}">
        <p14:creationId xmlns:p14="http://schemas.microsoft.com/office/powerpoint/2010/main" val="207266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502822" y="931620"/>
            <a:ext cx="8295478" cy="4616648"/>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CV review workshop, with Melanie Hall (UWTSD Careers Service)</a:t>
            </a:r>
          </a:p>
          <a:p>
            <a:endParaRPr lang="en-GB" sz="2400" dirty="0"/>
          </a:p>
          <a:p>
            <a:r>
              <a:rPr lang="en-GB" sz="2400" dirty="0"/>
              <a:t>Suggested activities: </a:t>
            </a:r>
          </a:p>
          <a:p>
            <a:pPr marL="342900" indent="-342900">
              <a:buFont typeface="Arial" panose="020B0604020202020204" pitchFamily="34" charset="0"/>
              <a:buChar char="•"/>
            </a:pPr>
            <a:r>
              <a:rPr lang="en-GB" sz="2000" dirty="0"/>
              <a:t>Start to identify your blog identify – what is your passion, area of interest, and personal angle on that passions / area of interest / concern?</a:t>
            </a:r>
          </a:p>
          <a:p>
            <a:pPr marL="342900" indent="-342900">
              <a:buFont typeface="Arial" panose="020B0604020202020204" pitchFamily="34" charset="0"/>
              <a:buChar char="•"/>
            </a:pPr>
            <a:r>
              <a:rPr lang="en-GB" sz="2000" dirty="0"/>
              <a:t>Begin scoping out what you would blog about</a:t>
            </a:r>
          </a:p>
          <a:p>
            <a:endParaRPr lang="en-GB" sz="2400" dirty="0"/>
          </a:p>
          <a:p>
            <a:r>
              <a:rPr lang="en-GB" sz="2400" dirty="0"/>
              <a:t>Further reading: </a:t>
            </a:r>
          </a:p>
          <a:p>
            <a:pPr marL="342900" indent="-342900">
              <a:buFont typeface="Arial" panose="020B0604020202020204" pitchFamily="34" charset="0"/>
              <a:buChar char="•"/>
            </a:pPr>
            <a:r>
              <a:rPr lang="en-GB" dirty="0"/>
              <a:t>Merry, M.K., 2010. Blogging and environmental advocacy: A new way to engage the public?. Review of Policy Research, 27(5), pp.641-656.</a:t>
            </a:r>
          </a:p>
          <a:p>
            <a:pPr marL="342900" indent="-342900">
              <a:buFont typeface="Arial" panose="020B0604020202020204" pitchFamily="34" charset="0"/>
              <a:buChar char="•"/>
            </a:pPr>
            <a:r>
              <a:rPr lang="en-GB" dirty="0"/>
              <a:t>Joosse, S. and </a:t>
            </a:r>
            <a:r>
              <a:rPr lang="en-GB" dirty="0" err="1"/>
              <a:t>Brydges</a:t>
            </a:r>
            <a:r>
              <a:rPr lang="en-GB" dirty="0"/>
              <a:t>, T., 2018. Blogging for sustainability: The intermediary role of personal green blogs in promoting sustainability. Environmental communication, 12(5), pp.686-700.</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en-GB" dirty="0"/>
              <a:t>A. Cunningham			Lecture 6: Blogging for Sustainability</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pic>
        <p:nvPicPr>
          <p:cNvPr id="9" name="Picture 8">
            <a:extLst>
              <a:ext uri="{FF2B5EF4-FFF2-40B4-BE49-F238E27FC236}">
                <a16:creationId xmlns:a16="http://schemas.microsoft.com/office/drawing/2014/main" id="{1DB92248-627B-A319-1BCB-647198637EC8}"/>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206688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a.cunningham@uwtsd.ac.uk</a:t>
            </a:r>
            <a:endParaRPr lang="en-GB" dirty="0"/>
          </a:p>
          <a:p>
            <a:r>
              <a:rPr lang="en-GB" sz="2400" dirty="0"/>
              <a:t>Teams:		</a:t>
            </a:r>
            <a:r>
              <a:rPr lang="en-GB" sz="1400" dirty="0"/>
              <a:t>“ACNA5000_Changemakers_2023_24_GRP”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16/11/2023</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6: Blogging for Sustainability</a:t>
            </a:r>
          </a:p>
        </p:txBody>
      </p:sp>
      <p:pic>
        <p:nvPicPr>
          <p:cNvPr id="4" name="Picture 3">
            <a:extLst>
              <a:ext uri="{FF2B5EF4-FFF2-40B4-BE49-F238E27FC236}">
                <a16:creationId xmlns:a16="http://schemas.microsoft.com/office/drawing/2014/main" id="{DA078145-D18D-8926-2301-5D8BDD58349F}"/>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3357</Words>
  <Application>Microsoft Office PowerPoint</Application>
  <PresentationFormat>Widescreen</PresentationFormat>
  <Paragraphs>412</Paragraphs>
  <Slides>25</Slides>
  <Notes>22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6</cp:revision>
  <dcterms:created xsi:type="dcterms:W3CDTF">2023-07-26T10:21:48Z</dcterms:created>
  <dcterms:modified xsi:type="dcterms:W3CDTF">2023-11-09T20:14:43Z</dcterms:modified>
</cp:coreProperties>
</file>