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DF3304-44E5-BACB-DAA8-2EE34EC56761}" v="16" dt="2025-01-14T15:04:24.859"/>
    <p1510:client id="{F2770BDD-39D8-3B2D-34A5-01F50BAD29B3}" v="91" dt="2025-01-14T15:16:44.2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ssa Stoneman (2401974)" userId="S::2401974@student.uwtsd.ac.uk::731d9d5d-f6a8-4b09-8f72-0159466a3a60" providerId="AD" clId="Web-{AEDF3304-44E5-BACB-DAA8-2EE34EC56761}"/>
    <pc:docChg chg="addSld delSld modSld">
      <pc:chgData name="Alyssa Stoneman (2401974)" userId="S::2401974@student.uwtsd.ac.uk::731d9d5d-f6a8-4b09-8f72-0159466a3a60" providerId="AD" clId="Web-{AEDF3304-44E5-BACB-DAA8-2EE34EC56761}" dt="2025-01-14T15:04:24.859" v="16" actId="20577"/>
      <pc:docMkLst>
        <pc:docMk/>
      </pc:docMkLst>
      <pc:sldChg chg="modSp">
        <pc:chgData name="Alyssa Stoneman (2401974)" userId="S::2401974@student.uwtsd.ac.uk::731d9d5d-f6a8-4b09-8f72-0159466a3a60" providerId="AD" clId="Web-{AEDF3304-44E5-BACB-DAA8-2EE34EC56761}" dt="2025-01-14T15:04:24.859" v="16" actId="20577"/>
        <pc:sldMkLst>
          <pc:docMk/>
          <pc:sldMk cId="109857222" sldId="256"/>
        </pc:sldMkLst>
        <pc:spChg chg="mod">
          <ac:chgData name="Alyssa Stoneman (2401974)" userId="S::2401974@student.uwtsd.ac.uk::731d9d5d-f6a8-4b09-8f72-0159466a3a60" providerId="AD" clId="Web-{AEDF3304-44E5-BACB-DAA8-2EE34EC56761}" dt="2025-01-14T15:04:24.859" v="1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 del">
        <pc:chgData name="Alyssa Stoneman (2401974)" userId="S::2401974@student.uwtsd.ac.uk::731d9d5d-f6a8-4b09-8f72-0159466a3a60" providerId="AD" clId="Web-{AEDF3304-44E5-BACB-DAA8-2EE34EC56761}" dt="2025-01-14T15:01:02.392" v="4"/>
        <pc:sldMkLst>
          <pc:docMk/>
          <pc:sldMk cId="1025276756" sldId="257"/>
        </pc:sldMkLst>
      </pc:sldChg>
      <pc:sldChg chg="new del">
        <pc:chgData name="Alyssa Stoneman (2401974)" userId="S::2401974@student.uwtsd.ac.uk::731d9d5d-f6a8-4b09-8f72-0159466a3a60" providerId="AD" clId="Web-{AEDF3304-44E5-BACB-DAA8-2EE34EC56761}" dt="2025-01-14T15:01:31.675" v="6"/>
        <pc:sldMkLst>
          <pc:docMk/>
          <pc:sldMk cId="2842760128" sldId="258"/>
        </pc:sldMkLst>
      </pc:sldChg>
      <pc:sldChg chg="new">
        <pc:chgData name="Alyssa Stoneman (2401974)" userId="S::2401974@student.uwtsd.ac.uk::731d9d5d-f6a8-4b09-8f72-0159466a3a60" providerId="AD" clId="Web-{AEDF3304-44E5-BACB-DAA8-2EE34EC56761}" dt="2025-01-14T14:58:21.335" v="2"/>
        <pc:sldMkLst>
          <pc:docMk/>
          <pc:sldMk cId="1681148084" sldId="259"/>
        </pc:sldMkLst>
      </pc:sldChg>
      <pc:sldChg chg="add">
        <pc:chgData name="Alyssa Stoneman (2401974)" userId="S::2401974@student.uwtsd.ac.uk::731d9d5d-f6a8-4b09-8f72-0159466a3a60" providerId="AD" clId="Web-{AEDF3304-44E5-BACB-DAA8-2EE34EC56761}" dt="2025-01-14T15:00:53.110" v="3"/>
        <pc:sldMkLst>
          <pc:docMk/>
          <pc:sldMk cId="997303230" sldId="260"/>
        </pc:sldMkLst>
      </pc:sldChg>
      <pc:sldChg chg="addSp modSp add addAnim">
        <pc:chgData name="Alyssa Stoneman (2401974)" userId="S::2401974@student.uwtsd.ac.uk::731d9d5d-f6a8-4b09-8f72-0159466a3a60" providerId="AD" clId="Web-{AEDF3304-44E5-BACB-DAA8-2EE34EC56761}" dt="2025-01-14T15:03:12.323" v="10" actId="14100"/>
        <pc:sldMkLst>
          <pc:docMk/>
          <pc:sldMk cId="1894673154" sldId="261"/>
        </pc:sldMkLst>
        <pc:picChg chg="add mod">
          <ac:chgData name="Alyssa Stoneman (2401974)" userId="S::2401974@student.uwtsd.ac.uk::731d9d5d-f6a8-4b09-8f72-0159466a3a60" providerId="AD" clId="Web-{AEDF3304-44E5-BACB-DAA8-2EE34EC56761}" dt="2025-01-14T15:03:12.323" v="10" actId="14100"/>
          <ac:picMkLst>
            <pc:docMk/>
            <pc:sldMk cId="1894673154" sldId="261"/>
            <ac:picMk id="3" creationId="{91515832-D775-8BC0-63A7-D48F87AD51BD}"/>
          </ac:picMkLst>
        </pc:picChg>
      </pc:sldChg>
    </pc:docChg>
  </pc:docChgLst>
  <pc:docChgLst>
    <pc:chgData name="Alyssa Stoneman (2401974)" userId="S::2401974@student.uwtsd.ac.uk::731d9d5d-f6a8-4b09-8f72-0159466a3a60" providerId="AD" clId="Web-{F2770BDD-39D8-3B2D-34A5-01F50BAD29B3}"/>
    <pc:docChg chg="modSld">
      <pc:chgData name="Alyssa Stoneman (2401974)" userId="S::2401974@student.uwtsd.ac.uk::731d9d5d-f6a8-4b09-8f72-0159466a3a60" providerId="AD" clId="Web-{F2770BDD-39D8-3B2D-34A5-01F50BAD29B3}" dt="2025-01-14T15:16:44.298" v="87"/>
      <pc:docMkLst>
        <pc:docMk/>
      </pc:docMkLst>
      <pc:sldChg chg="addSp delSp modSp mod setBg setClrOvrMap">
        <pc:chgData name="Alyssa Stoneman (2401974)" userId="S::2401974@student.uwtsd.ac.uk::731d9d5d-f6a8-4b09-8f72-0159466a3a60" providerId="AD" clId="Web-{F2770BDD-39D8-3B2D-34A5-01F50BAD29B3}" dt="2025-01-14T15:13:29.775" v="51"/>
        <pc:sldMkLst>
          <pc:docMk/>
          <pc:sldMk cId="109857222" sldId="256"/>
        </pc:sldMkLst>
        <pc:spChg chg="mod">
          <ac:chgData name="Alyssa Stoneman (2401974)" userId="S::2401974@student.uwtsd.ac.uk::731d9d5d-f6a8-4b09-8f72-0159466a3a60" providerId="AD" clId="Web-{F2770BDD-39D8-3B2D-34A5-01F50BAD29B3}" dt="2025-01-14T15:13:29.775" v="5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yssa Stoneman (2401974)" userId="S::2401974@student.uwtsd.ac.uk::731d9d5d-f6a8-4b09-8f72-0159466a3a60" providerId="AD" clId="Web-{F2770BDD-39D8-3B2D-34A5-01F50BAD29B3}" dt="2025-01-14T15:13:29.775" v="5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yssa Stoneman (2401974)" userId="S::2401974@student.uwtsd.ac.uk::731d9d5d-f6a8-4b09-8f72-0159466a3a60" providerId="AD" clId="Web-{F2770BDD-39D8-3B2D-34A5-01F50BAD29B3}" dt="2025-01-14T15:13:29.775" v="51"/>
          <ac:spMkLst>
            <pc:docMk/>
            <pc:sldMk cId="109857222" sldId="256"/>
            <ac:spMk id="9" creationId="{71B2258F-86CA-4D4D-8270-BC05FCDEBFB3}"/>
          </ac:spMkLst>
        </pc:spChg>
        <pc:picChg chg="add mod ord">
          <ac:chgData name="Alyssa Stoneman (2401974)" userId="S::2401974@student.uwtsd.ac.uk::731d9d5d-f6a8-4b09-8f72-0159466a3a60" providerId="AD" clId="Web-{F2770BDD-39D8-3B2D-34A5-01F50BAD29B3}" dt="2025-01-14T15:13:29.775" v="51"/>
          <ac:picMkLst>
            <pc:docMk/>
            <pc:sldMk cId="109857222" sldId="256"/>
            <ac:picMk id="4" creationId="{B505895C-4D4B-94CC-C44F-0CE220E57861}"/>
          </ac:picMkLst>
        </pc:picChg>
        <pc:picChg chg="add del mod">
          <ac:chgData name="Alyssa Stoneman (2401974)" userId="S::2401974@student.uwtsd.ac.uk::731d9d5d-f6a8-4b09-8f72-0159466a3a60" providerId="AD" clId="Web-{F2770BDD-39D8-3B2D-34A5-01F50BAD29B3}" dt="2025-01-14T15:13:25.072" v="50"/>
          <ac:picMkLst>
            <pc:docMk/>
            <pc:sldMk cId="109857222" sldId="256"/>
            <ac:picMk id="5" creationId="{1910D19E-9680-F667-42DF-FF39A5AB7CB0}"/>
          </ac:picMkLst>
        </pc:picChg>
      </pc:sldChg>
      <pc:sldChg chg="modSp mod setBg">
        <pc:chgData name="Alyssa Stoneman (2401974)" userId="S::2401974@student.uwtsd.ac.uk::731d9d5d-f6a8-4b09-8f72-0159466a3a60" providerId="AD" clId="Web-{F2770BDD-39D8-3B2D-34A5-01F50BAD29B3}" dt="2025-01-14T15:16:44.298" v="87"/>
        <pc:sldMkLst>
          <pc:docMk/>
          <pc:sldMk cId="1681148084" sldId="259"/>
        </pc:sldMkLst>
        <pc:spChg chg="mod">
          <ac:chgData name="Alyssa Stoneman (2401974)" userId="S::2401974@student.uwtsd.ac.uk::731d9d5d-f6a8-4b09-8f72-0159466a3a60" providerId="AD" clId="Web-{F2770BDD-39D8-3B2D-34A5-01F50BAD29B3}" dt="2025-01-14T15:15:27.482" v="85" actId="20577"/>
          <ac:spMkLst>
            <pc:docMk/>
            <pc:sldMk cId="1681148084" sldId="259"/>
            <ac:spMk id="2" creationId="{98C2D88E-44D0-CD98-CC43-7729B2A346EB}"/>
          </ac:spMkLst>
        </pc:spChg>
        <pc:spChg chg="mod">
          <ac:chgData name="Alyssa Stoneman (2401974)" userId="S::2401974@student.uwtsd.ac.uk::731d9d5d-f6a8-4b09-8f72-0159466a3a60" providerId="AD" clId="Web-{F2770BDD-39D8-3B2D-34A5-01F50BAD29B3}" dt="2025-01-14T15:14:56.403" v="83" actId="20577"/>
          <ac:spMkLst>
            <pc:docMk/>
            <pc:sldMk cId="1681148084" sldId="259"/>
            <ac:spMk id="3" creationId="{B026261F-7E5C-7D2C-F9D8-12DDA8B207A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gi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arle.co.uk/articles/tiktok-statistics/" TargetMode="External"/><Relationship Id="rId2" Type="http://schemas.openxmlformats.org/officeDocument/2006/relationships/hyperlink" Target="http://www.charl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iam Gallagher, Lana Del Rey among headliners for Reading/Leeds 2024 |  Live4ever Media">
            <a:extLst>
              <a:ext uri="{FF2B5EF4-FFF2-40B4-BE49-F238E27FC236}">
                <a16:creationId xmlns:a16="http://schemas.microsoft.com/office/drawing/2014/main" id="{B505895C-4D4B-94CC-C44F-0CE220E578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  <a:latin typeface="Century Schoolbook"/>
              </a:rPr>
              <a:t>Niche Marketing and Social Media (BMTP4014)</a:t>
            </a:r>
            <a:br>
              <a:rPr lang="en-GB" sz="3800">
                <a:solidFill>
                  <a:srgbClr val="FFFFFF"/>
                </a:solidFill>
                <a:latin typeface="Century Schoolbook"/>
              </a:rPr>
            </a:br>
            <a:r>
              <a:rPr lang="en-GB" sz="3800">
                <a:solidFill>
                  <a:srgbClr val="FFFFFF"/>
                </a:solidFill>
                <a:latin typeface="Century Schoolbook"/>
              </a:rPr>
              <a:t>Lecturer Name- Deborah Jenkins</a:t>
            </a:r>
            <a:br>
              <a:rPr lang="en-GB" sz="3800">
                <a:solidFill>
                  <a:srgbClr val="FFFFFF"/>
                </a:solidFill>
                <a:latin typeface="Century Schoolbook"/>
              </a:rPr>
            </a:br>
            <a:br>
              <a:rPr lang="en-GB" sz="3800">
                <a:solidFill>
                  <a:srgbClr val="FFFFFF"/>
                </a:solidFill>
                <a:latin typeface="Century Schoolbook"/>
              </a:rPr>
            </a:br>
            <a:r>
              <a:rPr lang="en-GB" sz="3800">
                <a:solidFill>
                  <a:srgbClr val="FFFFFF"/>
                </a:solidFill>
                <a:latin typeface="Century Schoolbook"/>
              </a:rPr>
              <a:t> Leeds Festival Social Media Campaign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entury Schoolbook"/>
              </a:rPr>
              <a:t>By Alyssa Stoneman (2401974)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7F9D3-AB24-8FE2-33BD-E50276228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759" y="142278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>
                <a:solidFill>
                  <a:srgbClr val="FF0000"/>
                </a:solidFill>
                <a:highlight>
                  <a:srgbClr val="FFFF00"/>
                </a:highlight>
                <a:latin typeface="Century Schoolbook"/>
                <a:ea typeface="Calibri"/>
                <a:cs typeface="Calibri"/>
              </a:rPr>
              <a:t>Campaign Presentation: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EAE32-2928-2847-C2AB-279412CB7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910" y="2649115"/>
            <a:ext cx="5864998" cy="159777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>
                <a:solidFill>
                  <a:srgbClr val="FF0000"/>
                </a:solidFill>
                <a:latin typeface="Century Schoolbook"/>
              </a:rPr>
              <a:t>Our social media campaign has been created in the way of capturing the attention of GWR as well as our target audience. </a:t>
            </a:r>
          </a:p>
          <a:p>
            <a:endParaRPr lang="en-GB" sz="1800" b="1">
              <a:solidFill>
                <a:srgbClr val="FF0000"/>
              </a:solidFill>
              <a:latin typeface="Century Schoolbook"/>
            </a:endParaRPr>
          </a:p>
          <a:p>
            <a:r>
              <a:rPr lang="en-GB" sz="1800" b="1">
                <a:solidFill>
                  <a:srgbClr val="FF0000"/>
                </a:solidFill>
                <a:latin typeface="Century Schoolbook"/>
              </a:rPr>
              <a:t>25–34-year-old Males – Target Market </a:t>
            </a:r>
          </a:p>
          <a:p>
            <a:r>
              <a:rPr lang="en-GB" sz="1800" b="1">
                <a:solidFill>
                  <a:srgbClr val="FF0000"/>
                </a:solidFill>
                <a:latin typeface="Century Schoolbook"/>
              </a:rPr>
              <a:t>Why should Great Western Railway use our campaign?</a:t>
            </a:r>
          </a:p>
          <a:p>
            <a:r>
              <a:rPr lang="en-GB" sz="1800" b="1">
                <a:solidFill>
                  <a:srgbClr val="FF0000"/>
                </a:solidFill>
                <a:latin typeface="Century Schoolbook"/>
              </a:rPr>
              <a:t>What is User-Generated Content? How is it Beneficial?</a:t>
            </a:r>
          </a:p>
          <a:p>
            <a:r>
              <a:rPr lang="en-GB" sz="1800" b="1">
                <a:solidFill>
                  <a:srgbClr val="FF0000"/>
                </a:solidFill>
                <a:latin typeface="Century Schoolbook"/>
              </a:rPr>
              <a:t>We have picked </a:t>
            </a:r>
            <a:r>
              <a:rPr lang="en-GB" sz="1800" b="1" err="1">
                <a:solidFill>
                  <a:srgbClr val="FF0000"/>
                </a:solidFill>
                <a:latin typeface="Century Schoolbook"/>
              </a:rPr>
              <a:t>Tiktok</a:t>
            </a:r>
            <a:r>
              <a:rPr lang="en-GB" sz="1800" b="1">
                <a:solidFill>
                  <a:srgbClr val="FF0000"/>
                </a:solidFill>
                <a:latin typeface="Century Schoolbook"/>
              </a:rPr>
              <a:t> as our social media platform to upload our campaign to. </a:t>
            </a:r>
          </a:p>
          <a:p>
            <a:endParaRPr lang="en-GB" sz="2200">
              <a:solidFill>
                <a:srgbClr val="FF0000"/>
              </a:solidFill>
              <a:latin typeface="Century Schoolbook"/>
            </a:endParaRPr>
          </a:p>
          <a:p>
            <a:endParaRPr lang="en-GB" sz="2200">
              <a:solidFill>
                <a:srgbClr val="FF0000"/>
              </a:solidFill>
              <a:latin typeface="Century Schoolbook"/>
            </a:endParaRPr>
          </a:p>
          <a:p>
            <a:endParaRPr lang="en-GB" sz="2200">
              <a:solidFill>
                <a:srgbClr val="FF0000"/>
              </a:solidFill>
              <a:latin typeface="Century Schoolbook"/>
            </a:endParaRPr>
          </a:p>
        </p:txBody>
      </p:sp>
      <p:pic>
        <p:nvPicPr>
          <p:cNvPr id="6" name="Picture 5" descr="Great Western Railway • Helping you ...">
            <a:extLst>
              <a:ext uri="{FF2B5EF4-FFF2-40B4-BE49-F238E27FC236}">
                <a16:creationId xmlns:a16="http://schemas.microsoft.com/office/drawing/2014/main" id="{BDA30464-A683-3FFF-655F-DEAC45C03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3092" y="36731"/>
            <a:ext cx="2010439" cy="7229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164062-49E0-188B-869F-4D13E610B130}"/>
              </a:ext>
            </a:extLst>
          </p:cNvPr>
          <p:cNvSpPr txBox="1"/>
          <p:nvPr/>
        </p:nvSpPr>
        <p:spPr>
          <a:xfrm>
            <a:off x="10738781" y="138346"/>
            <a:ext cx="164123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>
                <a:solidFill>
                  <a:srgbClr val="FF0000"/>
                </a:solidFill>
                <a:highlight>
                  <a:srgbClr val="FFFF00"/>
                </a:highlight>
                <a:latin typeface="Bradley Hand ITC"/>
              </a:rPr>
              <a:t>#Festival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1E38A3-E54D-9F42-625C-1A2151731C9F}"/>
              </a:ext>
            </a:extLst>
          </p:cNvPr>
          <p:cNvSpPr txBox="1"/>
          <p:nvPr/>
        </p:nvSpPr>
        <p:spPr>
          <a:xfrm>
            <a:off x="9095383" y="765834"/>
            <a:ext cx="327516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rgbClr val="FF0000"/>
                </a:solidFill>
                <a:highlight>
                  <a:srgbClr val="FFFF00"/>
                </a:highlight>
                <a:latin typeface="Bradley Hand ITC"/>
              </a:rPr>
              <a:t>#FestivalWithGWR</a:t>
            </a:r>
            <a:endParaRPr lang="en-GB" sz="2800">
              <a:latin typeface="Bradley Hand ITC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6E3E84-EAD6-DBEC-3734-157824F34209}"/>
              </a:ext>
            </a:extLst>
          </p:cNvPr>
          <p:cNvSpPr txBox="1"/>
          <p:nvPr/>
        </p:nvSpPr>
        <p:spPr>
          <a:xfrm>
            <a:off x="9627346" y="139630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rgbClr val="FF0000"/>
                </a:solidFill>
                <a:highlight>
                  <a:srgbClr val="FFFF00"/>
                </a:highlight>
                <a:latin typeface="Bradley Hand ITC"/>
              </a:rPr>
              <a:t>#LeedsFest2025</a:t>
            </a:r>
            <a:endParaRPr lang="en-GB" sz="2800">
              <a:latin typeface="Bradley Hand ITC"/>
            </a:endParaRPr>
          </a:p>
        </p:txBody>
      </p:sp>
      <p:pic>
        <p:nvPicPr>
          <p:cNvPr id="11" name="Picture 10" descr="Microphone Stickers - Find &amp; Share on GIPHY">
            <a:extLst>
              <a:ext uri="{FF2B5EF4-FFF2-40B4-BE49-F238E27FC236}">
                <a16:creationId xmlns:a16="http://schemas.microsoft.com/office/drawing/2014/main" id="{3FEC70BE-5BA5-FF57-0A21-7290C433C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4307" y="1717048"/>
            <a:ext cx="1362973" cy="1497336"/>
          </a:xfrm>
          <a:prstGeom prst="rect">
            <a:avLst/>
          </a:pr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231B0E6C-84C4-95D3-7FE0-A5BB5B051D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000" t="12784" r="26193" b="38557"/>
          <a:stretch/>
        </p:blipFill>
        <p:spPr>
          <a:xfrm>
            <a:off x="6364110" y="3585895"/>
            <a:ext cx="5823613" cy="3279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3032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F12A9-AF28-44E2-8B82-5412FD191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32" y="120710"/>
            <a:ext cx="7352582" cy="1038016"/>
          </a:xfrm>
        </p:spPr>
        <p:txBody>
          <a:bodyPr>
            <a:normAutofit/>
          </a:bodyPr>
          <a:lstStyle/>
          <a:p>
            <a:r>
              <a:rPr lang="en-US" sz="4800" u="sng">
                <a:solidFill>
                  <a:srgbClr val="FF0000"/>
                </a:solidFill>
                <a:highlight>
                  <a:srgbClr val="FFFF00"/>
                </a:highlight>
                <a:latin typeface="Century Schoolbook"/>
              </a:rPr>
              <a:t>Social Media Campaign:</a:t>
            </a:r>
          </a:p>
        </p:txBody>
      </p:sp>
      <p:pic>
        <p:nvPicPr>
          <p:cNvPr id="4" name="My Movie 2">
            <a:hlinkClick r:id="" action="ppaction://media"/>
            <a:extLst>
              <a:ext uri="{FF2B5EF4-FFF2-40B4-BE49-F238E27FC236}">
                <a16:creationId xmlns:a16="http://schemas.microsoft.com/office/drawing/2014/main" id="{92F858A0-B6D8-8031-A867-34F2463CB2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876" y="1146409"/>
            <a:ext cx="10314316" cy="5687682"/>
          </a:xfrm>
          <a:prstGeom prst="rect">
            <a:avLst/>
          </a:prstGeom>
        </p:spPr>
      </p:pic>
      <p:pic>
        <p:nvPicPr>
          <p:cNvPr id="5" name="Picture 4" descr="Book Tickets For Rockstar Energy Presents Leeds Festival 2025">
            <a:extLst>
              <a:ext uri="{FF2B5EF4-FFF2-40B4-BE49-F238E27FC236}">
                <a16:creationId xmlns:a16="http://schemas.microsoft.com/office/drawing/2014/main" id="{5850378B-CFEE-0958-2C15-642363DE917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9597" r="1101" b="13600"/>
          <a:stretch/>
        </p:blipFill>
        <p:spPr>
          <a:xfrm>
            <a:off x="9452664" y="-450"/>
            <a:ext cx="2726891" cy="1003052"/>
          </a:xfrm>
          <a:prstGeom prst="rect">
            <a:avLst/>
          </a:prstGeom>
        </p:spPr>
      </p:pic>
      <p:pic>
        <p:nvPicPr>
          <p:cNvPr id="7" name="Picture 6" descr="Tik Tok Logo Sticker - Find &amp; Share on GIPHY">
            <a:extLst>
              <a:ext uri="{FF2B5EF4-FFF2-40B4-BE49-F238E27FC236}">
                <a16:creationId xmlns:a16="http://schemas.microsoft.com/office/drawing/2014/main" id="{B3B7F46D-8106-5F31-1D23-D659E989BA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2814" y="4587815"/>
            <a:ext cx="2383767" cy="2383767"/>
          </a:xfrm>
          <a:prstGeom prst="rect">
            <a:avLst/>
          </a:prstGeom>
        </p:spPr>
      </p:pic>
      <p:pic>
        <p:nvPicPr>
          <p:cNvPr id="3" name="My Movie 2 (2)">
            <a:hlinkClick r:id="" action="ppaction://media"/>
            <a:extLst>
              <a:ext uri="{FF2B5EF4-FFF2-40B4-BE49-F238E27FC236}">
                <a16:creationId xmlns:a16="http://schemas.microsoft.com/office/drawing/2014/main" id="{91515832-D775-8BC0-63A7-D48F87AD51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875" y="1174630"/>
            <a:ext cx="10314316" cy="5687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673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2D88E-44D0-CD98-CC43-7729B2A3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Century Schoolbook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6261F-7E5C-7D2C-F9D8-12DDA8B20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Duarte, Fabio. “TikTok User Age, Gender, &amp; Demographics (2024).” </a:t>
            </a:r>
            <a:r>
              <a:rPr lang="en-GB" sz="2000" i="1" dirty="0">
                <a:solidFill>
                  <a:srgbClr val="FF0000"/>
                </a:solidFill>
                <a:latin typeface="Times New Roman"/>
                <a:cs typeface="Times New Roman"/>
              </a:rPr>
              <a:t>Exploding Topics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, 11 Oct. 2024, explodingtopics.com/blog/</a:t>
            </a:r>
            <a:r>
              <a:rPr lang="en-GB" sz="2000" err="1">
                <a:solidFill>
                  <a:srgbClr val="FF0000"/>
                </a:solidFill>
                <a:latin typeface="Times New Roman"/>
                <a:cs typeface="Times New Roman"/>
              </a:rPr>
              <a:t>tiktok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-demographics.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Dunn, Nic. “TikTok Statistics: Key Insights and Trends Revealed.” </a:t>
            </a:r>
            <a:r>
              <a:rPr lang="en-GB" sz="2000" i="1" dirty="0">
                <a:latin typeface="Times New Roman"/>
                <a:cs typeface="Times New Roman"/>
                <a:hlinkClick r:id="rId2"/>
              </a:rPr>
              <a:t>Www.charle.co.uk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, 4 Jan. 2023, </a:t>
            </a:r>
            <a:r>
              <a:rPr lang="en-GB" sz="2000" dirty="0">
                <a:latin typeface="Times New Roman"/>
                <a:cs typeface="Times New Roman"/>
                <a:hlinkClick r:id="rId3"/>
              </a:rPr>
              <a:t>www.charle.co.uk/articles/tiktok-statistics/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Haslam, Tom. “</a:t>
            </a:r>
            <a:r>
              <a:rPr lang="en-GB" sz="2000" err="1">
                <a:solidFill>
                  <a:srgbClr val="FF0000"/>
                </a:solidFill>
                <a:latin typeface="Times New Roman"/>
                <a:cs typeface="Times New Roman"/>
              </a:rPr>
              <a:t>CapCut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 vs Adobe Premier Pro: My Video Editing Experience.” </a:t>
            </a:r>
            <a:r>
              <a:rPr lang="en-GB" sz="2000" i="1" dirty="0">
                <a:solidFill>
                  <a:srgbClr val="FF0000"/>
                </a:solidFill>
                <a:latin typeface="Times New Roman"/>
                <a:cs typeface="Times New Roman"/>
              </a:rPr>
              <a:t>Marketing Labs ®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, 7 Oct. 2024, marketinglabs.co.uk/</a:t>
            </a:r>
            <a:r>
              <a:rPr lang="en-GB" sz="2000" err="1">
                <a:solidFill>
                  <a:srgbClr val="FF0000"/>
                </a:solidFill>
                <a:latin typeface="Times New Roman"/>
                <a:cs typeface="Times New Roman"/>
              </a:rPr>
              <a:t>capcut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-vs-adobe-premier-pro-for-beginners/.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Howarth, Josh. “Top 27 Social Media Platforms (May 2023).” </a:t>
            </a:r>
            <a:r>
              <a:rPr lang="en-GB" sz="2000" i="1" dirty="0">
                <a:solidFill>
                  <a:srgbClr val="FF0000"/>
                </a:solidFill>
                <a:latin typeface="Times New Roman"/>
                <a:cs typeface="Times New Roman"/>
              </a:rPr>
              <a:t>Exploding Topics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, 1 Oct. 2024, explodingtopics.com/blog/top-social-media-platforms.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Myers, Diana. “4 Great Examples of User-Generated Content (UGC) | Blog | Online Digital Marketing Courses.” </a:t>
            </a:r>
            <a:r>
              <a:rPr lang="en-GB" sz="2000" i="1" dirty="0">
                <a:solidFill>
                  <a:srgbClr val="FF0000"/>
                </a:solidFill>
                <a:latin typeface="Times New Roman"/>
                <a:cs typeface="Times New Roman"/>
              </a:rPr>
              <a:t>Digital Marketing Institute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, 13 Jan. 2023, digitalmarketinginstitute.com/blog/how-to-use-user-generated-content-ugc-with-4-great-examples.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West, Chloe. “27 </a:t>
            </a:r>
            <a:r>
              <a:rPr lang="en-GB" sz="2000" err="1">
                <a:solidFill>
                  <a:srgbClr val="FF0000"/>
                </a:solidFill>
                <a:latin typeface="Times New Roman"/>
                <a:cs typeface="Times New Roman"/>
              </a:rPr>
              <a:t>Tiktok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 Stats Marketers Need to Know in 2024.” </a:t>
            </a:r>
            <a:r>
              <a:rPr lang="en-GB" sz="2000" i="1" dirty="0">
                <a:solidFill>
                  <a:srgbClr val="FF0000"/>
                </a:solidFill>
                <a:latin typeface="Times New Roman"/>
                <a:cs typeface="Times New Roman"/>
              </a:rPr>
              <a:t>Sprout Social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, 20 Feb. 2024, sproutsocial.com/insights/</a:t>
            </a:r>
            <a:r>
              <a:rPr lang="en-GB" sz="2000" err="1">
                <a:solidFill>
                  <a:srgbClr val="FF0000"/>
                </a:solidFill>
                <a:latin typeface="Times New Roman"/>
                <a:cs typeface="Times New Roman"/>
              </a:rPr>
              <a:t>tiktok</a:t>
            </a:r>
            <a:r>
              <a:rPr lang="en-GB" sz="2000" dirty="0">
                <a:solidFill>
                  <a:srgbClr val="FF0000"/>
                </a:solidFill>
                <a:latin typeface="Times New Roman"/>
                <a:cs typeface="Times New Roman"/>
              </a:rPr>
              <a:t>-stats/.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81148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Niche Marketing and Social Media (BMTP4014) Lecturer Name- Deborah Jenkins   Leeds Festival Social Media Campaign  </vt:lpstr>
      <vt:lpstr>Campaign Presentation:</vt:lpstr>
      <vt:lpstr>Social Media Campaign: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</cp:revision>
  <dcterms:created xsi:type="dcterms:W3CDTF">2025-01-14T14:56:58Z</dcterms:created>
  <dcterms:modified xsi:type="dcterms:W3CDTF">2025-01-14T15:16:44Z</dcterms:modified>
</cp:coreProperties>
</file>