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9"/>
  </p:notesMasterIdLst>
  <p:sldIdLst>
    <p:sldId id="256" r:id="rId2"/>
    <p:sldId id="257" r:id="rId3"/>
    <p:sldId id="259" r:id="rId4"/>
    <p:sldId id="258" r:id="rId5"/>
    <p:sldId id="267" r:id="rId6"/>
    <p:sldId id="268" r:id="rId7"/>
    <p:sldId id="270" r:id="rId8"/>
    <p:sldId id="271" r:id="rId9"/>
    <p:sldId id="261" r:id="rId10"/>
    <p:sldId id="272" r:id="rId11"/>
    <p:sldId id="275" r:id="rId12"/>
    <p:sldId id="274" r:id="rId13"/>
    <p:sldId id="260" r:id="rId14"/>
    <p:sldId id="276" r:id="rId15"/>
    <p:sldId id="262" r:id="rId16"/>
    <p:sldId id="264" r:id="rId17"/>
    <p:sldId id="266" r:id="rId18"/>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B42C57-90A4-4318-8739-C6AB8DF2E792}" v="16" dt="2023-02-10T10:39:11.0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2" d="100"/>
          <a:sy n="92" d="100"/>
        </p:scale>
        <p:origin x="60" y="363"/>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6CB42C57-90A4-4318-8739-C6AB8DF2E792}"/>
    <pc:docChg chg="undo custSel addSld delSld modSld sldOrd">
      <pc:chgData name="Sian Turvey" userId="9a374997-2901-41ac-b51e-a8948a26085a" providerId="ADAL" clId="{6CB42C57-90A4-4318-8739-C6AB8DF2E792}" dt="2023-02-10T10:40:08.715" v="489" actId="26606"/>
      <pc:docMkLst>
        <pc:docMk/>
      </pc:docMkLst>
      <pc:sldChg chg="modSp mod">
        <pc:chgData name="Sian Turvey" userId="9a374997-2901-41ac-b51e-a8948a26085a" providerId="ADAL" clId="{6CB42C57-90A4-4318-8739-C6AB8DF2E792}" dt="2023-02-10T10:00:20.430" v="0" actId="6549"/>
        <pc:sldMkLst>
          <pc:docMk/>
          <pc:sldMk cId="0" sldId="256"/>
        </pc:sldMkLst>
        <pc:spChg chg="mod">
          <ac:chgData name="Sian Turvey" userId="9a374997-2901-41ac-b51e-a8948a26085a" providerId="ADAL" clId="{6CB42C57-90A4-4318-8739-C6AB8DF2E792}" dt="2023-02-10T10:00:20.430" v="0" actId="6549"/>
          <ac:spMkLst>
            <pc:docMk/>
            <pc:sldMk cId="0" sldId="256"/>
            <ac:spMk id="55" creationId="{00000000-0000-0000-0000-000000000000}"/>
          </ac:spMkLst>
        </pc:spChg>
      </pc:sldChg>
      <pc:sldChg chg="modSp mod">
        <pc:chgData name="Sian Turvey" userId="9a374997-2901-41ac-b51e-a8948a26085a" providerId="ADAL" clId="{6CB42C57-90A4-4318-8739-C6AB8DF2E792}" dt="2023-02-10T10:36:57.321" v="446" actId="20577"/>
        <pc:sldMkLst>
          <pc:docMk/>
          <pc:sldMk cId="0" sldId="257"/>
        </pc:sldMkLst>
        <pc:spChg chg="mod">
          <ac:chgData name="Sian Turvey" userId="9a374997-2901-41ac-b51e-a8948a26085a" providerId="ADAL" clId="{6CB42C57-90A4-4318-8739-C6AB8DF2E792}" dt="2023-02-10T10:36:57.321" v="446" actId="20577"/>
          <ac:spMkLst>
            <pc:docMk/>
            <pc:sldMk cId="0" sldId="257"/>
            <ac:spMk id="61" creationId="{00000000-0000-0000-0000-000000000000}"/>
          </ac:spMkLst>
        </pc:spChg>
      </pc:sldChg>
      <pc:sldChg chg="del">
        <pc:chgData name="Sian Turvey" userId="9a374997-2901-41ac-b51e-a8948a26085a" providerId="ADAL" clId="{6CB42C57-90A4-4318-8739-C6AB8DF2E792}" dt="2023-02-10T10:00:35.288" v="1" actId="47"/>
        <pc:sldMkLst>
          <pc:docMk/>
          <pc:sldMk cId="0" sldId="258"/>
        </pc:sldMkLst>
      </pc:sldChg>
      <pc:sldChg chg="delSp modSp mod modClrScheme delDesignElem chgLayout">
        <pc:chgData name="Sian Turvey" userId="9a374997-2901-41ac-b51e-a8948a26085a" providerId="ADAL" clId="{6CB42C57-90A4-4318-8739-C6AB8DF2E792}" dt="2023-02-10T10:40:08.715" v="489" actId="26606"/>
        <pc:sldMkLst>
          <pc:docMk/>
          <pc:sldMk cId="3320474033" sldId="258"/>
        </pc:sldMkLst>
        <pc:spChg chg="mod">
          <ac:chgData name="Sian Turvey" userId="9a374997-2901-41ac-b51e-a8948a26085a" providerId="ADAL" clId="{6CB42C57-90A4-4318-8739-C6AB8DF2E792}" dt="2023-02-10T10:40:08.715" v="489" actId="26606"/>
          <ac:spMkLst>
            <pc:docMk/>
            <pc:sldMk cId="3320474033" sldId="258"/>
            <ac:spMk id="2" creationId="{59B657E7-0B9C-0155-2B55-6BD8D19922DF}"/>
          </ac:spMkLst>
        </pc:spChg>
        <pc:spChg chg="mod">
          <ac:chgData name="Sian Turvey" userId="9a374997-2901-41ac-b51e-a8948a26085a" providerId="ADAL" clId="{6CB42C57-90A4-4318-8739-C6AB8DF2E792}" dt="2023-02-10T10:40:08.715" v="489" actId="26606"/>
          <ac:spMkLst>
            <pc:docMk/>
            <pc:sldMk cId="3320474033" sldId="258"/>
            <ac:spMk id="7" creationId="{95995DA7-58E3-B5BC-807F-E72D7C2AAD61}"/>
          </ac:spMkLst>
        </pc:spChg>
        <pc:spChg chg="del mod">
          <ac:chgData name="Sian Turvey" userId="9a374997-2901-41ac-b51e-a8948a26085a" providerId="ADAL" clId="{6CB42C57-90A4-4318-8739-C6AB8DF2E792}" dt="2023-02-10T10:37:29.354" v="451" actId="478"/>
          <ac:spMkLst>
            <pc:docMk/>
            <pc:sldMk cId="3320474033" sldId="258"/>
            <ac:spMk id="9" creationId="{F6B4CDA5-882F-A9B8-D6C5-A0D63EB1BEB9}"/>
          </ac:spMkLst>
        </pc:spChg>
        <pc:picChg chg="del">
          <ac:chgData name="Sian Turvey" userId="9a374997-2901-41ac-b51e-a8948a26085a" providerId="ADAL" clId="{6CB42C57-90A4-4318-8739-C6AB8DF2E792}" dt="2023-02-10T10:37:18.278" v="447" actId="478"/>
          <ac:picMkLst>
            <pc:docMk/>
            <pc:sldMk cId="3320474033" sldId="258"/>
            <ac:picMk id="8" creationId="{AAFEDE90-129A-5314-87B7-9EFFA401B366}"/>
          </ac:picMkLst>
        </pc:picChg>
      </pc:sldChg>
      <pc:sldChg chg="modSp mod">
        <pc:chgData name="Sian Turvey" userId="9a374997-2901-41ac-b51e-a8948a26085a" providerId="ADAL" clId="{6CB42C57-90A4-4318-8739-C6AB8DF2E792}" dt="2023-02-10T10:30:29.678" v="254" actId="20577"/>
        <pc:sldMkLst>
          <pc:docMk/>
          <pc:sldMk cId="0" sldId="259"/>
        </pc:sldMkLst>
        <pc:spChg chg="mod">
          <ac:chgData name="Sian Turvey" userId="9a374997-2901-41ac-b51e-a8948a26085a" providerId="ADAL" clId="{6CB42C57-90A4-4318-8739-C6AB8DF2E792}" dt="2023-02-10T10:30:29.678" v="254" actId="20577"/>
          <ac:spMkLst>
            <pc:docMk/>
            <pc:sldMk cId="0" sldId="259"/>
            <ac:spMk id="73" creationId="{00000000-0000-0000-0000-000000000000}"/>
          </ac:spMkLst>
        </pc:spChg>
        <pc:spChg chg="mod">
          <ac:chgData name="Sian Turvey" userId="9a374997-2901-41ac-b51e-a8948a26085a" providerId="ADAL" clId="{6CB42C57-90A4-4318-8739-C6AB8DF2E792}" dt="2023-02-10T10:17:52.937" v="79" actId="20577"/>
          <ac:spMkLst>
            <pc:docMk/>
            <pc:sldMk cId="0" sldId="259"/>
            <ac:spMk id="74" creationId="{00000000-0000-0000-0000-000000000000}"/>
          </ac:spMkLst>
        </pc:spChg>
      </pc:sldChg>
      <pc:sldChg chg="modSp mod ord">
        <pc:chgData name="Sian Turvey" userId="9a374997-2901-41ac-b51e-a8948a26085a" providerId="ADAL" clId="{6CB42C57-90A4-4318-8739-C6AB8DF2E792}" dt="2023-02-10T10:23:13.648" v="167"/>
        <pc:sldMkLst>
          <pc:docMk/>
          <pc:sldMk cId="0" sldId="260"/>
        </pc:sldMkLst>
        <pc:spChg chg="mod">
          <ac:chgData name="Sian Turvey" userId="9a374997-2901-41ac-b51e-a8948a26085a" providerId="ADAL" clId="{6CB42C57-90A4-4318-8739-C6AB8DF2E792}" dt="2023-02-10T10:07:57.527" v="4" actId="20577"/>
          <ac:spMkLst>
            <pc:docMk/>
            <pc:sldMk cId="0" sldId="260"/>
            <ac:spMk id="80" creationId="{00000000-0000-0000-0000-000000000000}"/>
          </ac:spMkLst>
        </pc:spChg>
      </pc:sldChg>
      <pc:sldChg chg="modSp mod">
        <pc:chgData name="Sian Turvey" userId="9a374997-2901-41ac-b51e-a8948a26085a" providerId="ADAL" clId="{6CB42C57-90A4-4318-8739-C6AB8DF2E792}" dt="2023-02-10T10:10:25.288" v="51" actId="20577"/>
        <pc:sldMkLst>
          <pc:docMk/>
          <pc:sldMk cId="0" sldId="261"/>
        </pc:sldMkLst>
        <pc:spChg chg="mod">
          <ac:chgData name="Sian Turvey" userId="9a374997-2901-41ac-b51e-a8948a26085a" providerId="ADAL" clId="{6CB42C57-90A4-4318-8739-C6AB8DF2E792}" dt="2023-02-10T10:10:25.288" v="51" actId="20577"/>
          <ac:spMkLst>
            <pc:docMk/>
            <pc:sldMk cId="0" sldId="261"/>
            <ac:spMk id="88" creationId="{00000000-0000-0000-0000-000000000000}"/>
          </ac:spMkLst>
        </pc:spChg>
      </pc:sldChg>
      <pc:sldChg chg="modSp mod">
        <pc:chgData name="Sian Turvey" userId="9a374997-2901-41ac-b51e-a8948a26085a" providerId="ADAL" clId="{6CB42C57-90A4-4318-8739-C6AB8DF2E792}" dt="2023-02-10T10:00:55.269" v="2" actId="20577"/>
        <pc:sldMkLst>
          <pc:docMk/>
          <pc:sldMk cId="0" sldId="262"/>
        </pc:sldMkLst>
        <pc:spChg chg="mod">
          <ac:chgData name="Sian Turvey" userId="9a374997-2901-41ac-b51e-a8948a26085a" providerId="ADAL" clId="{6CB42C57-90A4-4318-8739-C6AB8DF2E792}" dt="2023-02-10T10:00:55.269" v="2" actId="20577"/>
          <ac:spMkLst>
            <pc:docMk/>
            <pc:sldMk cId="0" sldId="262"/>
            <ac:spMk id="95" creationId="{00000000-0000-0000-0000-000000000000}"/>
          </ac:spMkLst>
        </pc:spChg>
      </pc:sldChg>
      <pc:sldChg chg="modSp del mod">
        <pc:chgData name="Sian Turvey" userId="9a374997-2901-41ac-b51e-a8948a26085a" providerId="ADAL" clId="{6CB42C57-90A4-4318-8739-C6AB8DF2E792}" dt="2023-02-10T10:36:14.825" v="407" actId="47"/>
        <pc:sldMkLst>
          <pc:docMk/>
          <pc:sldMk cId="0" sldId="263"/>
        </pc:sldMkLst>
        <pc:spChg chg="mod">
          <ac:chgData name="Sian Turvey" userId="9a374997-2901-41ac-b51e-a8948a26085a" providerId="ADAL" clId="{6CB42C57-90A4-4318-8739-C6AB8DF2E792}" dt="2023-02-10T10:18:16.121" v="84" actId="27636"/>
          <ac:spMkLst>
            <pc:docMk/>
            <pc:sldMk cId="0" sldId="263"/>
            <ac:spMk id="102" creationId="{00000000-0000-0000-0000-000000000000}"/>
          </ac:spMkLst>
        </pc:spChg>
      </pc:sldChg>
      <pc:sldChg chg="modSp mod">
        <pc:chgData name="Sian Turvey" userId="9a374997-2901-41ac-b51e-a8948a26085a" providerId="ADAL" clId="{6CB42C57-90A4-4318-8739-C6AB8DF2E792}" dt="2023-02-10T10:36:41.768" v="429" actId="20577"/>
        <pc:sldMkLst>
          <pc:docMk/>
          <pc:sldMk cId="0" sldId="264"/>
        </pc:sldMkLst>
        <pc:spChg chg="mod">
          <ac:chgData name="Sian Turvey" userId="9a374997-2901-41ac-b51e-a8948a26085a" providerId="ADAL" clId="{6CB42C57-90A4-4318-8739-C6AB8DF2E792}" dt="2023-02-10T10:36:19.792" v="411" actId="20577"/>
          <ac:spMkLst>
            <pc:docMk/>
            <pc:sldMk cId="0" sldId="264"/>
            <ac:spMk id="108" creationId="{00000000-0000-0000-0000-000000000000}"/>
          </ac:spMkLst>
        </pc:spChg>
        <pc:spChg chg="mod">
          <ac:chgData name="Sian Turvey" userId="9a374997-2901-41ac-b51e-a8948a26085a" providerId="ADAL" clId="{6CB42C57-90A4-4318-8739-C6AB8DF2E792}" dt="2023-02-10T10:36:41.768" v="429" actId="20577"/>
          <ac:spMkLst>
            <pc:docMk/>
            <pc:sldMk cId="0" sldId="264"/>
            <ac:spMk id="109" creationId="{00000000-0000-0000-0000-000000000000}"/>
          </ac:spMkLst>
        </pc:spChg>
      </pc:sldChg>
      <pc:sldChg chg="del">
        <pc:chgData name="Sian Turvey" userId="9a374997-2901-41ac-b51e-a8948a26085a" providerId="ADAL" clId="{6CB42C57-90A4-4318-8739-C6AB8DF2E792}" dt="2023-02-10T10:35:59.239" v="406" actId="47"/>
        <pc:sldMkLst>
          <pc:docMk/>
          <pc:sldMk cId="0" sldId="265"/>
        </pc:sldMkLst>
      </pc:sldChg>
      <pc:sldChg chg="modSp mod">
        <pc:chgData name="Sian Turvey" userId="9a374997-2901-41ac-b51e-a8948a26085a" providerId="ADAL" clId="{6CB42C57-90A4-4318-8739-C6AB8DF2E792}" dt="2023-02-10T10:30:50.102" v="261" actId="122"/>
        <pc:sldMkLst>
          <pc:docMk/>
          <pc:sldMk cId="2914271071" sldId="267"/>
        </pc:sldMkLst>
        <pc:spChg chg="mod">
          <ac:chgData name="Sian Turvey" userId="9a374997-2901-41ac-b51e-a8948a26085a" providerId="ADAL" clId="{6CB42C57-90A4-4318-8739-C6AB8DF2E792}" dt="2023-02-10T10:30:50.102" v="261" actId="122"/>
          <ac:spMkLst>
            <pc:docMk/>
            <pc:sldMk cId="2914271071" sldId="267"/>
            <ac:spMk id="2" creationId="{110BEA5D-F50A-BFA8-C2D4-359202AECBED}"/>
          </ac:spMkLst>
        </pc:spChg>
        <pc:spChg chg="mod">
          <ac:chgData name="Sian Turvey" userId="9a374997-2901-41ac-b51e-a8948a26085a" providerId="ADAL" clId="{6CB42C57-90A4-4318-8739-C6AB8DF2E792}" dt="2023-02-10T10:20:49.679" v="147" actId="1076"/>
          <ac:spMkLst>
            <pc:docMk/>
            <pc:sldMk cId="2914271071" sldId="267"/>
            <ac:spMk id="4" creationId="{19D88740-D676-C8D1-6A01-5C09A784EDB4}"/>
          </ac:spMkLst>
        </pc:spChg>
      </pc:sldChg>
      <pc:sldChg chg="modSp mod modClrScheme chgLayout">
        <pc:chgData name="Sian Turvey" userId="9a374997-2901-41ac-b51e-a8948a26085a" providerId="ADAL" clId="{6CB42C57-90A4-4318-8739-C6AB8DF2E792}" dt="2023-02-10T10:31:09.581" v="265" actId="122"/>
        <pc:sldMkLst>
          <pc:docMk/>
          <pc:sldMk cId="1220562842" sldId="268"/>
        </pc:sldMkLst>
        <pc:spChg chg="mod">
          <ac:chgData name="Sian Turvey" userId="9a374997-2901-41ac-b51e-a8948a26085a" providerId="ADAL" clId="{6CB42C57-90A4-4318-8739-C6AB8DF2E792}" dt="2023-02-10T10:31:09.581" v="265" actId="122"/>
          <ac:spMkLst>
            <pc:docMk/>
            <pc:sldMk cId="1220562842" sldId="268"/>
            <ac:spMk id="2" creationId="{8AC6A67C-CBEB-E9E2-68CE-B48465D2D1B2}"/>
          </ac:spMkLst>
        </pc:spChg>
        <pc:spChg chg="mod">
          <ac:chgData name="Sian Turvey" userId="9a374997-2901-41ac-b51e-a8948a26085a" providerId="ADAL" clId="{6CB42C57-90A4-4318-8739-C6AB8DF2E792}" dt="2023-02-10T10:22:07.312" v="163" actId="13926"/>
          <ac:spMkLst>
            <pc:docMk/>
            <pc:sldMk cId="1220562842" sldId="268"/>
            <ac:spMk id="4" creationId="{91D9842A-B1DA-D4CA-D5B4-EFE1644BDB21}"/>
          </ac:spMkLst>
        </pc:spChg>
      </pc:sldChg>
      <pc:sldChg chg="modSp del mod">
        <pc:chgData name="Sian Turvey" userId="9a374997-2901-41ac-b51e-a8948a26085a" providerId="ADAL" clId="{6CB42C57-90A4-4318-8739-C6AB8DF2E792}" dt="2023-02-10T10:38:21.007" v="480" actId="47"/>
        <pc:sldMkLst>
          <pc:docMk/>
          <pc:sldMk cId="3301298040" sldId="269"/>
        </pc:sldMkLst>
        <pc:spChg chg="mod">
          <ac:chgData name="Sian Turvey" userId="9a374997-2901-41ac-b51e-a8948a26085a" providerId="ADAL" clId="{6CB42C57-90A4-4318-8739-C6AB8DF2E792}" dt="2023-02-10T10:18:16.113" v="83" actId="27636"/>
          <ac:spMkLst>
            <pc:docMk/>
            <pc:sldMk cId="3301298040" sldId="269"/>
            <ac:spMk id="2" creationId="{85A274E1-4663-3494-7E32-3BE502B17CA3}"/>
          </ac:spMkLst>
        </pc:spChg>
      </pc:sldChg>
      <pc:sldChg chg="modSp mod">
        <pc:chgData name="Sian Turvey" userId="9a374997-2901-41ac-b51e-a8948a26085a" providerId="ADAL" clId="{6CB42C57-90A4-4318-8739-C6AB8DF2E792}" dt="2023-02-10T10:31:23.861" v="267" actId="122"/>
        <pc:sldMkLst>
          <pc:docMk/>
          <pc:sldMk cId="2981093115" sldId="270"/>
        </pc:sldMkLst>
        <pc:spChg chg="mod">
          <ac:chgData name="Sian Turvey" userId="9a374997-2901-41ac-b51e-a8948a26085a" providerId="ADAL" clId="{6CB42C57-90A4-4318-8739-C6AB8DF2E792}" dt="2023-02-10T10:31:23.861" v="267" actId="122"/>
          <ac:spMkLst>
            <pc:docMk/>
            <pc:sldMk cId="2981093115" sldId="270"/>
            <ac:spMk id="2" creationId="{69ADE3E7-9EF3-6261-9372-EB801A55DF3D}"/>
          </ac:spMkLst>
        </pc:spChg>
        <pc:spChg chg="mod">
          <ac:chgData name="Sian Turvey" userId="9a374997-2901-41ac-b51e-a8948a26085a" providerId="ADAL" clId="{6CB42C57-90A4-4318-8739-C6AB8DF2E792}" dt="2023-02-10T10:29:26.147" v="218" actId="255"/>
          <ac:spMkLst>
            <pc:docMk/>
            <pc:sldMk cId="2981093115" sldId="270"/>
            <ac:spMk id="4" creationId="{5DD078D6-22AA-9D5A-708B-4D1886D24378}"/>
          </ac:spMkLst>
        </pc:spChg>
      </pc:sldChg>
      <pc:sldChg chg="new del">
        <pc:chgData name="Sian Turvey" userId="9a374997-2901-41ac-b51e-a8948a26085a" providerId="ADAL" clId="{6CB42C57-90A4-4318-8739-C6AB8DF2E792}" dt="2023-02-10T10:19:58.362" v="135" actId="680"/>
        <pc:sldMkLst>
          <pc:docMk/>
          <pc:sldMk cId="3192647391" sldId="270"/>
        </pc:sldMkLst>
      </pc:sldChg>
      <pc:sldChg chg="new del">
        <pc:chgData name="Sian Turvey" userId="9a374997-2901-41ac-b51e-a8948a26085a" providerId="ADAL" clId="{6CB42C57-90A4-4318-8739-C6AB8DF2E792}" dt="2023-02-10T10:19:54.490" v="134" actId="680"/>
        <pc:sldMkLst>
          <pc:docMk/>
          <pc:sldMk cId="3217933386" sldId="271"/>
        </pc:sldMkLst>
      </pc:sldChg>
      <pc:sldChg chg="addSp modSp mod">
        <pc:chgData name="Sian Turvey" userId="9a374997-2901-41ac-b51e-a8948a26085a" providerId="ADAL" clId="{6CB42C57-90A4-4318-8739-C6AB8DF2E792}" dt="2023-02-10T10:31:56.445" v="271" actId="1076"/>
        <pc:sldMkLst>
          <pc:docMk/>
          <pc:sldMk cId="3365349634" sldId="271"/>
        </pc:sldMkLst>
        <pc:spChg chg="mod">
          <ac:chgData name="Sian Turvey" userId="9a374997-2901-41ac-b51e-a8948a26085a" providerId="ADAL" clId="{6CB42C57-90A4-4318-8739-C6AB8DF2E792}" dt="2023-02-10T10:31:31.726" v="269" actId="122"/>
          <ac:spMkLst>
            <pc:docMk/>
            <pc:sldMk cId="3365349634" sldId="271"/>
            <ac:spMk id="2" creationId="{3EC0AB54-309D-A5A9-8DBE-92A07945A551}"/>
          </ac:spMkLst>
        </pc:spChg>
        <pc:spChg chg="mod">
          <ac:chgData name="Sian Turvey" userId="9a374997-2901-41ac-b51e-a8948a26085a" providerId="ADAL" clId="{6CB42C57-90A4-4318-8739-C6AB8DF2E792}" dt="2023-02-10T10:24:17.596" v="168" actId="255"/>
          <ac:spMkLst>
            <pc:docMk/>
            <pc:sldMk cId="3365349634" sldId="271"/>
            <ac:spMk id="4" creationId="{58179336-FB08-6021-CC9E-C90E93502727}"/>
          </ac:spMkLst>
        </pc:spChg>
        <pc:picChg chg="add mod">
          <ac:chgData name="Sian Turvey" userId="9a374997-2901-41ac-b51e-a8948a26085a" providerId="ADAL" clId="{6CB42C57-90A4-4318-8739-C6AB8DF2E792}" dt="2023-02-10T10:31:56.445" v="271" actId="1076"/>
          <ac:picMkLst>
            <pc:docMk/>
            <pc:sldMk cId="3365349634" sldId="271"/>
            <ac:picMk id="3" creationId="{291A43A8-5EDA-7CB4-2A14-AF96351EE230}"/>
          </ac:picMkLst>
        </pc:picChg>
      </pc:sldChg>
      <pc:sldChg chg="modSp new mod">
        <pc:chgData name="Sian Turvey" userId="9a374997-2901-41ac-b51e-a8948a26085a" providerId="ADAL" clId="{6CB42C57-90A4-4318-8739-C6AB8DF2E792}" dt="2023-02-10T10:34:17.170" v="405" actId="255"/>
        <pc:sldMkLst>
          <pc:docMk/>
          <pc:sldMk cId="4003539709" sldId="272"/>
        </pc:sldMkLst>
        <pc:spChg chg="mod">
          <ac:chgData name="Sian Turvey" userId="9a374997-2901-41ac-b51e-a8948a26085a" providerId="ADAL" clId="{6CB42C57-90A4-4318-8739-C6AB8DF2E792}" dt="2023-02-10T10:29:04.851" v="214" actId="122"/>
          <ac:spMkLst>
            <pc:docMk/>
            <pc:sldMk cId="4003539709" sldId="272"/>
            <ac:spMk id="2" creationId="{9D40F7AB-6D09-08EC-1DC1-98274FCD31F0}"/>
          </ac:spMkLst>
        </pc:spChg>
        <pc:spChg chg="mod">
          <ac:chgData name="Sian Turvey" userId="9a374997-2901-41ac-b51e-a8948a26085a" providerId="ADAL" clId="{6CB42C57-90A4-4318-8739-C6AB8DF2E792}" dt="2023-02-10T10:34:17.170" v="405" actId="255"/>
          <ac:spMkLst>
            <pc:docMk/>
            <pc:sldMk cId="4003539709" sldId="272"/>
            <ac:spMk id="3" creationId="{81959A22-71BA-D246-7EFF-1E00E8BC3981}"/>
          </ac:spMkLst>
        </pc:spChg>
      </pc:sldChg>
      <pc:sldChg chg="addSp modSp new del mod">
        <pc:chgData name="Sian Turvey" userId="9a374997-2901-41ac-b51e-a8948a26085a" providerId="ADAL" clId="{6CB42C57-90A4-4318-8739-C6AB8DF2E792}" dt="2023-02-10T10:29:08.639" v="215" actId="47"/>
        <pc:sldMkLst>
          <pc:docMk/>
          <pc:sldMk cId="1362913457" sldId="273"/>
        </pc:sldMkLst>
        <pc:spChg chg="mod">
          <ac:chgData name="Sian Turvey" userId="9a374997-2901-41ac-b51e-a8948a26085a" providerId="ADAL" clId="{6CB42C57-90A4-4318-8739-C6AB8DF2E792}" dt="2023-02-10T10:27:52.180" v="196" actId="27636"/>
          <ac:spMkLst>
            <pc:docMk/>
            <pc:sldMk cId="1362913457" sldId="273"/>
            <ac:spMk id="2" creationId="{15672FF1-C855-3613-012A-1C97131E0EBF}"/>
          </ac:spMkLst>
        </pc:spChg>
        <pc:spChg chg="mod">
          <ac:chgData name="Sian Turvey" userId="9a374997-2901-41ac-b51e-a8948a26085a" providerId="ADAL" clId="{6CB42C57-90A4-4318-8739-C6AB8DF2E792}" dt="2023-02-10T10:28:36.707" v="204" actId="14100"/>
          <ac:spMkLst>
            <pc:docMk/>
            <pc:sldMk cId="1362913457" sldId="273"/>
            <ac:spMk id="3" creationId="{4D26968A-C379-28DD-D634-1E384C79696F}"/>
          </ac:spMkLst>
        </pc:spChg>
        <pc:picChg chg="add">
          <ac:chgData name="Sian Turvey" userId="9a374997-2901-41ac-b51e-a8948a26085a" providerId="ADAL" clId="{6CB42C57-90A4-4318-8739-C6AB8DF2E792}" dt="2023-02-10T10:27:52.113" v="195"/>
          <ac:picMkLst>
            <pc:docMk/>
            <pc:sldMk cId="1362913457" sldId="273"/>
            <ac:picMk id="4" creationId="{AC85F119-EE2F-2BFE-3615-82669E122F74}"/>
          </ac:picMkLst>
        </pc:picChg>
      </pc:sldChg>
      <pc:sldChg chg="addSp modSp new mod">
        <pc:chgData name="Sian Turvey" userId="9a374997-2901-41ac-b51e-a8948a26085a" providerId="ADAL" clId="{6CB42C57-90A4-4318-8739-C6AB8DF2E792}" dt="2023-02-10T10:28:54.159" v="211" actId="14100"/>
        <pc:sldMkLst>
          <pc:docMk/>
          <pc:sldMk cId="2113092136" sldId="274"/>
        </pc:sldMkLst>
        <pc:spChg chg="mod">
          <ac:chgData name="Sian Turvey" userId="9a374997-2901-41ac-b51e-a8948a26085a" providerId="ADAL" clId="{6CB42C57-90A4-4318-8739-C6AB8DF2E792}" dt="2023-02-10T10:28:44.431" v="208" actId="27636"/>
          <ac:spMkLst>
            <pc:docMk/>
            <pc:sldMk cId="2113092136" sldId="274"/>
            <ac:spMk id="2" creationId="{7218C658-1CA8-A957-FAD7-121D5699E375}"/>
          </ac:spMkLst>
        </pc:spChg>
        <pc:picChg chg="add mod">
          <ac:chgData name="Sian Turvey" userId="9a374997-2901-41ac-b51e-a8948a26085a" providerId="ADAL" clId="{6CB42C57-90A4-4318-8739-C6AB8DF2E792}" dt="2023-02-10T10:28:54.159" v="211" actId="14100"/>
          <ac:picMkLst>
            <pc:docMk/>
            <pc:sldMk cId="2113092136" sldId="274"/>
            <ac:picMk id="4" creationId="{4724C691-F896-A5BA-87CC-94DA8A417BB3}"/>
          </ac:picMkLst>
        </pc:picChg>
      </pc:sldChg>
      <pc:sldChg chg="addSp delSp modSp new del mod">
        <pc:chgData name="Sian Turvey" userId="9a374997-2901-41ac-b51e-a8948a26085a" providerId="ADAL" clId="{6CB42C57-90A4-4318-8739-C6AB8DF2E792}" dt="2023-02-10T10:28:37.339" v="205" actId="680"/>
        <pc:sldMkLst>
          <pc:docMk/>
          <pc:sldMk cId="2188293588" sldId="274"/>
        </pc:sldMkLst>
        <pc:spChg chg="mod">
          <ac:chgData name="Sian Turvey" userId="9a374997-2901-41ac-b51e-a8948a26085a" providerId="ADAL" clId="{6CB42C57-90A4-4318-8739-C6AB8DF2E792}" dt="2023-02-10T10:28:37.339" v="205" actId="680"/>
          <ac:spMkLst>
            <pc:docMk/>
            <pc:sldMk cId="2188293588" sldId="274"/>
            <ac:spMk id="2" creationId="{2C6EB9AF-523B-817E-2BC8-5E9C18D85C2C}"/>
          </ac:spMkLst>
        </pc:spChg>
        <pc:picChg chg="add del">
          <ac:chgData name="Sian Turvey" userId="9a374997-2901-41ac-b51e-a8948a26085a" providerId="ADAL" clId="{6CB42C57-90A4-4318-8739-C6AB8DF2E792}" dt="2023-02-10T10:28:20.193" v="201"/>
          <ac:picMkLst>
            <pc:docMk/>
            <pc:sldMk cId="2188293588" sldId="274"/>
            <ac:picMk id="4" creationId="{6575E6DC-7744-5480-2A2D-0645848C13FD}"/>
          </ac:picMkLst>
        </pc:picChg>
      </pc:sldChg>
      <pc:sldChg chg="addSp modSp new mod modClrScheme chgLayout">
        <pc:chgData name="Sian Turvey" userId="9a374997-2901-41ac-b51e-a8948a26085a" providerId="ADAL" clId="{6CB42C57-90A4-4318-8739-C6AB8DF2E792}" dt="2023-02-10T10:39:39.919" v="488" actId="26606"/>
        <pc:sldMkLst>
          <pc:docMk/>
          <pc:sldMk cId="29721347" sldId="275"/>
        </pc:sldMkLst>
        <pc:spChg chg="mod">
          <ac:chgData name="Sian Turvey" userId="9a374997-2901-41ac-b51e-a8948a26085a" providerId="ADAL" clId="{6CB42C57-90A4-4318-8739-C6AB8DF2E792}" dt="2023-02-10T10:39:39.919" v="488" actId="26606"/>
          <ac:spMkLst>
            <pc:docMk/>
            <pc:sldMk cId="29721347" sldId="275"/>
            <ac:spMk id="2" creationId="{B5CF7128-9525-3F72-ABFE-25A4E0B3C368}"/>
          </ac:spMkLst>
        </pc:spChg>
        <pc:spChg chg="mod">
          <ac:chgData name="Sian Turvey" userId="9a374997-2901-41ac-b51e-a8948a26085a" providerId="ADAL" clId="{6CB42C57-90A4-4318-8739-C6AB8DF2E792}" dt="2023-02-10T10:39:39.919" v="488" actId="26606"/>
          <ac:spMkLst>
            <pc:docMk/>
            <pc:sldMk cId="29721347" sldId="275"/>
            <ac:spMk id="3" creationId="{4F2B0485-EC58-5879-8E3C-38AF33A26889}"/>
          </ac:spMkLst>
        </pc:spChg>
        <pc:spChg chg="add mod">
          <ac:chgData name="Sian Turvey" userId="9a374997-2901-41ac-b51e-a8948a26085a" providerId="ADAL" clId="{6CB42C57-90A4-4318-8739-C6AB8DF2E792}" dt="2023-02-10T10:39:39.919" v="488" actId="26606"/>
          <ac:spMkLst>
            <pc:docMk/>
            <pc:sldMk cId="29721347" sldId="275"/>
            <ac:spMk id="8" creationId="{B03B8893-CA61-2011-9A10-E87EE3FEF904}"/>
          </ac:spMkLst>
        </pc:spChg>
      </pc:sldChg>
      <pc:sldChg chg="addSp modSp new mod">
        <pc:chgData name="Sian Turvey" userId="9a374997-2901-41ac-b51e-a8948a26085a" providerId="ADAL" clId="{6CB42C57-90A4-4318-8739-C6AB8DF2E792}" dt="2023-02-10T10:39:22.088" v="487" actId="14100"/>
        <pc:sldMkLst>
          <pc:docMk/>
          <pc:sldMk cId="791971435" sldId="276"/>
        </pc:sldMkLst>
        <pc:spChg chg="mod">
          <ac:chgData name="Sian Turvey" userId="9a374997-2901-41ac-b51e-a8948a26085a" providerId="ADAL" clId="{6CB42C57-90A4-4318-8739-C6AB8DF2E792}" dt="2023-02-10T10:39:11.084" v="483" actId="27636"/>
          <ac:spMkLst>
            <pc:docMk/>
            <pc:sldMk cId="791971435" sldId="276"/>
            <ac:spMk id="2" creationId="{32B3449C-EAB0-07CC-7D94-3525D1470D26}"/>
          </ac:spMkLst>
        </pc:spChg>
        <pc:picChg chg="add mod">
          <ac:chgData name="Sian Turvey" userId="9a374997-2901-41ac-b51e-a8948a26085a" providerId="ADAL" clId="{6CB42C57-90A4-4318-8739-C6AB8DF2E792}" dt="2023-02-10T10:39:22.088" v="487" actId="14100"/>
          <ac:picMkLst>
            <pc:docMk/>
            <pc:sldMk cId="791971435" sldId="276"/>
            <ac:picMk id="4" creationId="{A86DEE4E-C40A-1FD3-C598-F4AE0CCC706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12dc03ebd29_0_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12dc03ebd29_0_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1300f2e6e4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1300f2e6e4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1300f2e6e47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1300f2e6e47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1300f2e6e47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1300f2e6e47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12dc03ebd29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12dc03ebd29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12dc03ebd29_0_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12dc03ebd29_0_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12dc03ebd29_0_8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12dc03ebd29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ELS lecture will be released today.</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rtl="0">
              <a:spcBef>
                <a:spcPts val="0"/>
              </a:spcBef>
              <a:spcAft>
                <a:spcPts val="0"/>
              </a:spcAft>
              <a:buSzPts val="5200"/>
              <a:buNone/>
              <a:defRPr sz="5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rtl="0">
              <a:lnSpc>
                <a:spcPct val="100000"/>
              </a:lnSpc>
              <a:spcBef>
                <a:spcPts val="0"/>
              </a:spcBef>
              <a:spcAft>
                <a:spcPts val="0"/>
              </a:spcAft>
              <a:buSzPts val="2800"/>
              <a:buNone/>
              <a:defRPr sz="28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rtl="0">
              <a:spcBef>
                <a:spcPts val="0"/>
              </a:spcBef>
              <a:spcAft>
                <a:spcPts val="0"/>
              </a:spcAft>
              <a:buSzPts val="1800"/>
              <a:buChar char="●"/>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rtl="0">
              <a:spcBef>
                <a:spcPts val="0"/>
              </a:spcBef>
              <a:spcAft>
                <a:spcPts val="0"/>
              </a:spcAft>
              <a:buSzPts val="1400"/>
              <a:buChar char="●"/>
              <a:defRPr sz="14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rtl="0">
              <a:spcBef>
                <a:spcPts val="0"/>
              </a:spcBef>
              <a:spcAft>
                <a:spcPts val="0"/>
              </a:spcAft>
              <a:buSzPts val="1400"/>
              <a:buChar char="●"/>
              <a:defRPr sz="14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rtl="0">
              <a:spcBef>
                <a:spcPts val="0"/>
              </a:spcBef>
              <a:spcAft>
                <a:spcPts val="0"/>
              </a:spcAft>
              <a:buSzPts val="1200"/>
              <a:buChar char="●"/>
              <a:defRPr sz="12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rtl="0">
              <a:spcBef>
                <a:spcPts val="0"/>
              </a:spcBef>
              <a:spcAft>
                <a:spcPts val="0"/>
              </a:spcAft>
              <a:buSzPts val="4200"/>
              <a:buNone/>
              <a:defRPr sz="42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rtl="0">
              <a:lnSpc>
                <a:spcPct val="100000"/>
              </a:lnSpc>
              <a:spcBef>
                <a:spcPts val="0"/>
              </a:spcBef>
              <a:spcAft>
                <a:spcPts val="0"/>
              </a:spcAft>
              <a:buSzPts val="2100"/>
              <a:buNone/>
              <a:defRPr sz="21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rtl="0">
              <a:spcBef>
                <a:spcPts val="0"/>
              </a:spcBef>
              <a:spcAft>
                <a:spcPts val="0"/>
              </a:spcAft>
              <a:buSzPts val="1800"/>
              <a:buChar char="●"/>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rtl="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rtl="0">
              <a:spcBef>
                <a:spcPts val="0"/>
              </a:spcBef>
              <a:spcAft>
                <a:spcPts val="0"/>
              </a:spcAft>
              <a:buSzPts val="12000"/>
              <a:buNone/>
              <a:defRPr sz="12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rtl="0">
              <a:spcBef>
                <a:spcPts val="0"/>
              </a:spcBef>
              <a:spcAft>
                <a:spcPts val="0"/>
              </a:spcAft>
              <a:buSzPts val="1800"/>
              <a:buChar char="●"/>
              <a:defRPr/>
            </a:lvl1pPr>
            <a:lvl2pPr marL="914400" lvl="1" indent="-317500" algn="ctr" rtl="0">
              <a:spcBef>
                <a:spcPts val="0"/>
              </a:spcBef>
              <a:spcAft>
                <a:spcPts val="0"/>
              </a:spcAft>
              <a:buSzPts val="1400"/>
              <a:buChar char="○"/>
              <a:defRPr/>
            </a:lvl2pPr>
            <a:lvl3pPr marL="1371600" lvl="2" indent="-317500" algn="ctr" rtl="0">
              <a:spcBef>
                <a:spcPts val="0"/>
              </a:spcBef>
              <a:spcAft>
                <a:spcPts val="0"/>
              </a:spcAft>
              <a:buSzPts val="1400"/>
              <a:buChar char="■"/>
              <a:defRPr/>
            </a:lvl3pPr>
            <a:lvl4pPr marL="1828800" lvl="3" indent="-317500" algn="ctr" rtl="0">
              <a:spcBef>
                <a:spcPts val="0"/>
              </a:spcBef>
              <a:spcAft>
                <a:spcPts val="0"/>
              </a:spcAft>
              <a:buSzPts val="1400"/>
              <a:buChar char="●"/>
              <a:defRPr/>
            </a:lvl4pPr>
            <a:lvl5pPr marL="2286000" lvl="4" indent="-317500" algn="ctr" rtl="0">
              <a:spcBef>
                <a:spcPts val="0"/>
              </a:spcBef>
              <a:spcAft>
                <a:spcPts val="0"/>
              </a:spcAft>
              <a:buSzPts val="1400"/>
              <a:buChar char="○"/>
              <a:defRPr/>
            </a:lvl5pPr>
            <a:lvl6pPr marL="2743200" lvl="5" indent="-317500" algn="ctr" rtl="0">
              <a:spcBef>
                <a:spcPts val="0"/>
              </a:spcBef>
              <a:spcAft>
                <a:spcPts val="0"/>
              </a:spcAft>
              <a:buSzPts val="1400"/>
              <a:buChar char="■"/>
              <a:defRPr/>
            </a:lvl6pPr>
            <a:lvl7pPr marL="3200400" lvl="6" indent="-317500" algn="ctr" rtl="0">
              <a:spcBef>
                <a:spcPts val="0"/>
              </a:spcBef>
              <a:spcAft>
                <a:spcPts val="0"/>
              </a:spcAft>
              <a:buSzPts val="1400"/>
              <a:buChar char="●"/>
              <a:defRPr/>
            </a:lvl7pPr>
            <a:lvl8pPr marL="3657600" lvl="7" indent="-317500" algn="ctr" rtl="0">
              <a:spcBef>
                <a:spcPts val="0"/>
              </a:spcBef>
              <a:spcAft>
                <a:spcPts val="0"/>
              </a:spcAft>
              <a:buSzPts val="1400"/>
              <a:buChar char="○"/>
              <a:defRPr/>
            </a:lvl8pPr>
            <a:lvl9pPr marL="4114800" lvl="8" indent="-317500" algn="ctr" rtl="0">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330" y="1775320"/>
            <a:ext cx="7772870" cy="25680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extLst>
      <p:ext uri="{BB962C8B-B14F-4D97-AF65-F5344CB8AC3E}">
        <p14:creationId xmlns:p14="http://schemas.microsoft.com/office/powerpoint/2010/main" val="4076078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rgbClr val="DBD4EB"/>
            </a:gs>
            <a:gs pos="100000">
              <a:srgbClr val="9180BB"/>
            </a:gs>
          </a:gsLst>
          <a:lin ang="5400012"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rtl="0">
              <a:spcBef>
                <a:spcPts val="0"/>
              </a:spcBef>
              <a:spcAft>
                <a:spcPts val="0"/>
              </a:spcAft>
              <a:buClr>
                <a:schemeClr val="dk1"/>
              </a:buClr>
              <a:buSzPts val="2800"/>
              <a:buNone/>
              <a:defRPr sz="2800">
                <a:solidFill>
                  <a:schemeClr val="dk1"/>
                </a:solidFill>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rtl="0">
              <a:lnSpc>
                <a:spcPct val="115000"/>
              </a:lnSpc>
              <a:spcBef>
                <a:spcPts val="0"/>
              </a:spcBef>
              <a:spcAft>
                <a:spcPts val="0"/>
              </a:spcAft>
              <a:buClr>
                <a:schemeClr val="dk2"/>
              </a:buClr>
              <a:buSzPts val="1800"/>
              <a:buChar char="●"/>
              <a:defRPr sz="1800">
                <a:solidFill>
                  <a:schemeClr val="dk2"/>
                </a:solidFill>
              </a:defRPr>
            </a:lvl1pPr>
            <a:lvl2pPr marL="914400" lvl="1" indent="-317500" rtl="0">
              <a:lnSpc>
                <a:spcPct val="115000"/>
              </a:lnSpc>
              <a:spcBef>
                <a:spcPts val="0"/>
              </a:spcBef>
              <a:spcAft>
                <a:spcPts val="0"/>
              </a:spcAft>
              <a:buClr>
                <a:schemeClr val="dk2"/>
              </a:buClr>
              <a:buSzPts val="1400"/>
              <a:buChar char="○"/>
              <a:defRPr>
                <a:solidFill>
                  <a:schemeClr val="dk2"/>
                </a:solidFill>
              </a:defRPr>
            </a:lvl2pPr>
            <a:lvl3pPr marL="1371600" lvl="2" indent="-317500" rtl="0">
              <a:lnSpc>
                <a:spcPct val="115000"/>
              </a:lnSpc>
              <a:spcBef>
                <a:spcPts val="0"/>
              </a:spcBef>
              <a:spcAft>
                <a:spcPts val="0"/>
              </a:spcAft>
              <a:buClr>
                <a:schemeClr val="dk2"/>
              </a:buClr>
              <a:buSzPts val="1400"/>
              <a:buChar char="■"/>
              <a:defRPr>
                <a:solidFill>
                  <a:schemeClr val="dk2"/>
                </a:solidFill>
              </a:defRPr>
            </a:lvl3pPr>
            <a:lvl4pPr marL="1828800" lvl="3" indent="-317500" rtl="0">
              <a:lnSpc>
                <a:spcPct val="115000"/>
              </a:lnSpc>
              <a:spcBef>
                <a:spcPts val="0"/>
              </a:spcBef>
              <a:spcAft>
                <a:spcPts val="0"/>
              </a:spcAft>
              <a:buClr>
                <a:schemeClr val="dk2"/>
              </a:buClr>
              <a:buSzPts val="1400"/>
              <a:buChar char="●"/>
              <a:defRPr>
                <a:solidFill>
                  <a:schemeClr val="dk2"/>
                </a:solidFill>
              </a:defRPr>
            </a:lvl4pPr>
            <a:lvl5pPr marL="2286000" lvl="4" indent="-317500" rtl="0">
              <a:lnSpc>
                <a:spcPct val="115000"/>
              </a:lnSpc>
              <a:spcBef>
                <a:spcPts val="0"/>
              </a:spcBef>
              <a:spcAft>
                <a:spcPts val="0"/>
              </a:spcAft>
              <a:buClr>
                <a:schemeClr val="dk2"/>
              </a:buClr>
              <a:buSzPts val="1400"/>
              <a:buChar char="○"/>
              <a:defRPr>
                <a:solidFill>
                  <a:schemeClr val="dk2"/>
                </a:solidFill>
              </a:defRPr>
            </a:lvl5pPr>
            <a:lvl6pPr marL="2743200" lvl="5" indent="-317500" rtl="0">
              <a:lnSpc>
                <a:spcPct val="115000"/>
              </a:lnSpc>
              <a:spcBef>
                <a:spcPts val="0"/>
              </a:spcBef>
              <a:spcAft>
                <a:spcPts val="0"/>
              </a:spcAft>
              <a:buClr>
                <a:schemeClr val="dk2"/>
              </a:buClr>
              <a:buSzPts val="1400"/>
              <a:buChar char="■"/>
              <a:defRPr>
                <a:solidFill>
                  <a:schemeClr val="dk2"/>
                </a:solidFill>
              </a:defRPr>
            </a:lvl6pPr>
            <a:lvl7pPr marL="3200400" lvl="6" indent="-317500" rtl="0">
              <a:lnSpc>
                <a:spcPct val="115000"/>
              </a:lnSpc>
              <a:spcBef>
                <a:spcPts val="0"/>
              </a:spcBef>
              <a:spcAft>
                <a:spcPts val="0"/>
              </a:spcAft>
              <a:buClr>
                <a:schemeClr val="dk2"/>
              </a:buClr>
              <a:buSzPts val="1400"/>
              <a:buChar char="●"/>
              <a:defRPr>
                <a:solidFill>
                  <a:schemeClr val="dk2"/>
                </a:solidFill>
              </a:defRPr>
            </a:lvl7pPr>
            <a:lvl8pPr marL="3657600" lvl="7" indent="-317500" rtl="0">
              <a:lnSpc>
                <a:spcPct val="115000"/>
              </a:lnSpc>
              <a:spcBef>
                <a:spcPts val="0"/>
              </a:spcBef>
              <a:spcAft>
                <a:spcPts val="0"/>
              </a:spcAft>
              <a:buClr>
                <a:schemeClr val="dk2"/>
              </a:buClr>
              <a:buSzPts val="1400"/>
              <a:buChar char="○"/>
              <a:defRPr>
                <a:solidFill>
                  <a:schemeClr val="dk2"/>
                </a:solidFill>
              </a:defRPr>
            </a:lvl8pPr>
            <a:lvl9pPr marL="4114800" lvl="8" indent="-317500" rtl="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rtl="0">
              <a:buNone/>
              <a:defRPr sz="1000">
                <a:solidFill>
                  <a:schemeClr val="dk2"/>
                </a:solidFill>
              </a:defRPr>
            </a:lvl1pPr>
            <a:lvl2pPr lvl="1" algn="r" rtl="0">
              <a:buNone/>
              <a:defRPr sz="1000">
                <a:solidFill>
                  <a:schemeClr val="dk2"/>
                </a:solidFill>
              </a:defRPr>
            </a:lvl2pPr>
            <a:lvl3pPr lvl="2" algn="r" rtl="0">
              <a:buNone/>
              <a:defRPr sz="1000">
                <a:solidFill>
                  <a:schemeClr val="dk2"/>
                </a:solidFill>
              </a:defRPr>
            </a:lvl3pPr>
            <a:lvl4pPr lvl="3" algn="r" rtl="0">
              <a:buNone/>
              <a:defRPr sz="1000">
                <a:solidFill>
                  <a:schemeClr val="dk2"/>
                </a:solidFill>
              </a:defRPr>
            </a:lvl4pPr>
            <a:lvl5pPr lvl="4" algn="r" rtl="0">
              <a:buNone/>
              <a:defRPr sz="1000">
                <a:solidFill>
                  <a:schemeClr val="dk2"/>
                </a:solidFill>
              </a:defRPr>
            </a:lvl5pPr>
            <a:lvl6pPr lvl="5" algn="r" rtl="0">
              <a:buNone/>
              <a:defRPr sz="1000">
                <a:solidFill>
                  <a:schemeClr val="dk2"/>
                </a:solidFill>
              </a:defRPr>
            </a:lvl6pPr>
            <a:lvl7pPr lvl="6" algn="r" rtl="0">
              <a:buNone/>
              <a:defRPr sz="1000">
                <a:solidFill>
                  <a:schemeClr val="dk2"/>
                </a:solidFill>
              </a:defRPr>
            </a:lvl7pPr>
            <a:lvl8pPr lvl="7" algn="r" rtl="0">
              <a:buNone/>
              <a:defRPr sz="1000">
                <a:solidFill>
                  <a:schemeClr val="dk2"/>
                </a:solidFill>
              </a:defRPr>
            </a:lvl8pPr>
            <a:lvl9pPr lvl="8" algn="r" rtl="0">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6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RAMbIz3Y2JA" TargetMode="External"/><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6.png"/><Relationship Id="rId4" Type="http://schemas.openxmlformats.org/officeDocument/2006/relationships/hyperlink" Target="https://www.youtube.com/watch?v=g5CJNLRqZXs&amp;t=26s"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iM4CKYCrW7Y" TargetMode="External"/><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image" Target="../media/image6.png"/><Relationship Id="rId4" Type="http://schemas.openxmlformats.org/officeDocument/2006/relationships/hyperlink" Target="https://www.youtube.com/watch?v=g5CJNLRqZXs"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 b="1" i="1" u="sng"/>
              <a:t>Makers of Law</a:t>
            </a:r>
            <a:endParaRPr b="1" i="1" u="sng"/>
          </a:p>
        </p:txBody>
      </p:sp>
      <p:sp>
        <p:nvSpPr>
          <p:cNvPr id="55" name="Google Shape;55;p13"/>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endParaRPr sz="2000" dirty="0">
              <a:solidFill>
                <a:schemeClr val="dk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F5D0D0"/>
            </a:gs>
            <a:gs pos="100000">
              <a:srgbClr val="D96868"/>
            </a:gs>
          </a:gsLst>
          <a:path path="circle">
            <a:fillToRect l="50000" t="50000" r="50000" b="50000"/>
          </a:path>
          <a:tileRect/>
        </a:gradFill>
        <a:effectLst/>
      </p:bgPr>
    </p:bg>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2409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sz="4688" b="1" i="1" u="sng"/>
              <a:t>Aims and Learning Objectives</a:t>
            </a:r>
            <a:endParaRPr/>
          </a:p>
        </p:txBody>
      </p:sp>
      <p:sp>
        <p:nvSpPr>
          <p:cNvPr id="61" name="Google Shape;61;p1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55600" algn="l" rtl="0">
              <a:spcBef>
                <a:spcPts val="0"/>
              </a:spcBef>
              <a:spcAft>
                <a:spcPts val="0"/>
              </a:spcAft>
              <a:buClr>
                <a:schemeClr val="dk1"/>
              </a:buClr>
              <a:buSzPts val="2000"/>
              <a:buChar char="-"/>
            </a:pPr>
            <a:r>
              <a:rPr lang="en" sz="2000" dirty="0">
                <a:solidFill>
                  <a:schemeClr val="dk1"/>
                </a:solidFill>
              </a:rPr>
              <a:t>The aim of today’s session is to recap the lecture content.</a:t>
            </a:r>
            <a:endParaRPr sz="2000" dirty="0">
              <a:solidFill>
                <a:schemeClr val="dk1"/>
              </a:solidFill>
            </a:endParaRPr>
          </a:p>
          <a:p>
            <a:pPr marL="0" lvl="0" indent="0" algn="l" rtl="0">
              <a:spcBef>
                <a:spcPts val="1200"/>
              </a:spcBef>
              <a:spcAft>
                <a:spcPts val="0"/>
              </a:spcAft>
              <a:buNone/>
            </a:pPr>
            <a:endParaRPr sz="2000" dirty="0">
              <a:solidFill>
                <a:schemeClr val="dk1"/>
              </a:solidFill>
            </a:endParaRPr>
          </a:p>
          <a:p>
            <a:pPr marL="457200" lvl="0" indent="-355600" algn="l" rtl="0">
              <a:spcBef>
                <a:spcPts val="1200"/>
              </a:spcBef>
              <a:spcAft>
                <a:spcPts val="0"/>
              </a:spcAft>
              <a:buClr>
                <a:schemeClr val="dk1"/>
              </a:buClr>
              <a:buSzPts val="2000"/>
              <a:buChar char="-"/>
            </a:pPr>
            <a:r>
              <a:rPr lang="en" sz="2000" dirty="0">
                <a:solidFill>
                  <a:schemeClr val="dk1"/>
                </a:solidFill>
              </a:rPr>
              <a:t>By the end of today’s session students should be able to apply what has been learnt to the set activity. </a:t>
            </a:r>
            <a:endParaRPr sz="2000" dirty="0">
              <a:solidFill>
                <a:schemeClr val="dk1"/>
              </a:solidFill>
            </a:endParaRPr>
          </a:p>
        </p:txBody>
      </p:sp>
      <p:pic>
        <p:nvPicPr>
          <p:cNvPr id="62" name="Google Shape;62;p14"/>
          <p:cNvPicPr preferRelativeResize="0"/>
          <p:nvPr/>
        </p:nvPicPr>
        <p:blipFill>
          <a:blip r:embed="rId3">
            <a:alphaModFix/>
          </a:blip>
          <a:stretch>
            <a:fillRect/>
          </a:stretch>
        </p:blipFill>
        <p:spPr>
          <a:xfrm rot="317172">
            <a:off x="6199771" y="2796250"/>
            <a:ext cx="2321725" cy="183697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F5D0D0"/>
            </a:gs>
            <a:gs pos="100000">
              <a:srgbClr val="D96868"/>
            </a:gs>
          </a:gsLst>
          <a:path path="circle">
            <a:fillToRect l="50000" t="50000" r="50000" b="50000"/>
          </a:path>
          <a:tileRect/>
        </a:gradFill>
        <a:effectLst/>
      </p:bgPr>
    </p:bg>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xfrm>
            <a:off x="311700" y="2409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3620" b="1" i="1" u="sng" dirty="0"/>
              <a:t>Fundamental Principles</a:t>
            </a:r>
            <a:endParaRPr sz="3620" b="1" i="1" u="sng" dirty="0"/>
          </a:p>
        </p:txBody>
      </p:sp>
      <p:sp>
        <p:nvSpPr>
          <p:cNvPr id="74" name="Google Shape;74;p1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9250" algn="l" rtl="0">
              <a:lnSpc>
                <a:spcPct val="200000"/>
              </a:lnSpc>
              <a:spcBef>
                <a:spcPts val="0"/>
              </a:spcBef>
              <a:spcAft>
                <a:spcPts val="0"/>
              </a:spcAft>
              <a:buClr>
                <a:schemeClr val="dk1"/>
              </a:buClr>
              <a:buSzPts val="1900"/>
              <a:buChar char="-"/>
            </a:pPr>
            <a:r>
              <a:rPr lang="en" sz="1900" dirty="0">
                <a:solidFill>
                  <a:schemeClr val="dk1"/>
                </a:solidFill>
              </a:rPr>
              <a:t>Constitutional Principles</a:t>
            </a:r>
          </a:p>
          <a:p>
            <a:pPr marL="457200" lvl="0" indent="-349250" algn="l" rtl="0">
              <a:lnSpc>
                <a:spcPct val="200000"/>
              </a:lnSpc>
              <a:spcBef>
                <a:spcPts val="0"/>
              </a:spcBef>
              <a:spcAft>
                <a:spcPts val="0"/>
              </a:spcAft>
              <a:buClr>
                <a:schemeClr val="dk1"/>
              </a:buClr>
              <a:buSzPts val="1900"/>
              <a:buChar char="-"/>
            </a:pPr>
            <a:r>
              <a:rPr lang="en" sz="1900" dirty="0">
                <a:solidFill>
                  <a:schemeClr val="dk1"/>
                </a:solidFill>
              </a:rPr>
              <a:t>Separation of powers </a:t>
            </a:r>
            <a:endParaRPr sz="1900" dirty="0">
              <a:solidFill>
                <a:schemeClr val="dk1"/>
              </a:solidFill>
            </a:endParaRPr>
          </a:p>
          <a:p>
            <a:pPr marL="457200" lvl="0" indent="-349250" algn="l" rtl="0">
              <a:lnSpc>
                <a:spcPct val="200000"/>
              </a:lnSpc>
              <a:spcBef>
                <a:spcPts val="0"/>
              </a:spcBef>
              <a:spcAft>
                <a:spcPts val="0"/>
              </a:spcAft>
              <a:buClr>
                <a:schemeClr val="dk1"/>
              </a:buClr>
              <a:buSzPts val="1900"/>
              <a:buChar char="-"/>
            </a:pPr>
            <a:r>
              <a:rPr lang="en" sz="1900" dirty="0">
                <a:solidFill>
                  <a:schemeClr val="dk1"/>
                </a:solidFill>
              </a:rPr>
              <a:t>Parliamentary Sovereignty</a:t>
            </a:r>
            <a:endParaRPr sz="1900" dirty="0">
              <a:solidFill>
                <a:schemeClr val="dk1"/>
              </a:solidFill>
            </a:endParaRPr>
          </a:p>
          <a:p>
            <a:pPr marL="457200" lvl="0" indent="-349250" algn="l" rtl="0">
              <a:lnSpc>
                <a:spcPct val="200000"/>
              </a:lnSpc>
              <a:spcBef>
                <a:spcPts val="0"/>
              </a:spcBef>
              <a:spcAft>
                <a:spcPts val="0"/>
              </a:spcAft>
              <a:buClr>
                <a:schemeClr val="dk1"/>
              </a:buClr>
              <a:buSzPts val="1900"/>
              <a:buChar char="-"/>
            </a:pPr>
            <a:r>
              <a:rPr lang="en" sz="1900" dirty="0">
                <a:solidFill>
                  <a:schemeClr val="dk1"/>
                </a:solidFill>
              </a:rPr>
              <a:t>Independence of the judiciary</a:t>
            </a:r>
            <a:endParaRPr sz="1900" dirty="0">
              <a:solidFill>
                <a:schemeClr val="dk1"/>
              </a:solidFill>
            </a:endParaRPr>
          </a:p>
          <a:p>
            <a:pPr marL="457200" lvl="0" indent="-349250" algn="l" rtl="0">
              <a:lnSpc>
                <a:spcPct val="200000"/>
              </a:lnSpc>
              <a:spcBef>
                <a:spcPts val="0"/>
              </a:spcBef>
              <a:spcAft>
                <a:spcPts val="0"/>
              </a:spcAft>
              <a:buClr>
                <a:schemeClr val="dk1"/>
              </a:buClr>
              <a:buSzPts val="1900"/>
              <a:buChar char="-"/>
            </a:pPr>
            <a:r>
              <a:rPr lang="en" sz="1900" dirty="0">
                <a:solidFill>
                  <a:schemeClr val="dk1"/>
                </a:solidFill>
              </a:rPr>
              <a:t>Rule of law. </a:t>
            </a:r>
            <a:endParaRPr sz="1900" dirty="0">
              <a:solidFill>
                <a:schemeClr val="dk1"/>
              </a:solidFill>
            </a:endParaRPr>
          </a:p>
        </p:txBody>
      </p:sp>
      <p:pic>
        <p:nvPicPr>
          <p:cNvPr id="75" name="Google Shape;75;p16"/>
          <p:cNvPicPr preferRelativeResize="0"/>
          <p:nvPr/>
        </p:nvPicPr>
        <p:blipFill>
          <a:blip r:embed="rId3">
            <a:alphaModFix/>
          </a:blip>
          <a:stretch>
            <a:fillRect/>
          </a:stretch>
        </p:blipFill>
        <p:spPr>
          <a:xfrm>
            <a:off x="5518826" y="439875"/>
            <a:ext cx="3625175" cy="470362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57E7-0B9C-0155-2B55-6BD8D19922DF}"/>
              </a:ext>
            </a:extLst>
          </p:cNvPr>
          <p:cNvSpPr>
            <a:spLocks noGrp="1"/>
          </p:cNvSpPr>
          <p:nvPr>
            <p:ph type="title"/>
          </p:nvPr>
        </p:nvSpPr>
        <p:spPr>
          <a:xfrm>
            <a:off x="311700" y="1106125"/>
            <a:ext cx="8520600" cy="1963500"/>
          </a:xfrm>
        </p:spPr>
        <p:txBody>
          <a:bodyPr spcFirstLastPara="1" vert="horz" wrap="square" lIns="91425" tIns="91425" rIns="91425" bIns="91425" rtlCol="0" anchor="b" anchorCtr="0">
            <a:normAutofit/>
          </a:bodyPr>
          <a:lstStyle/>
          <a:p>
            <a:pPr>
              <a:lnSpc>
                <a:spcPct val="90000"/>
              </a:lnSpc>
            </a:pPr>
            <a:r>
              <a:rPr lang="en-US" sz="5700" b="0" i="0" u="none" strike="noStrike" cap="none">
                <a:latin typeface="Arial"/>
                <a:ea typeface="Arial"/>
                <a:cs typeface="Arial"/>
                <a:sym typeface="Arial"/>
              </a:rPr>
              <a:t>WHAT IS A CONSTITUTION? </a:t>
            </a:r>
          </a:p>
        </p:txBody>
      </p:sp>
      <p:sp>
        <p:nvSpPr>
          <p:cNvPr id="7" name="TextBox 6">
            <a:extLst>
              <a:ext uri="{FF2B5EF4-FFF2-40B4-BE49-F238E27FC236}">
                <a16:creationId xmlns:a16="http://schemas.microsoft.com/office/drawing/2014/main" id="{95995DA7-58E3-B5BC-807F-E72D7C2AAD61}"/>
              </a:ext>
            </a:extLst>
          </p:cNvPr>
          <p:cNvSpPr txBox="1"/>
          <p:nvPr/>
        </p:nvSpPr>
        <p:spPr>
          <a:xfrm>
            <a:off x="311700" y="3152225"/>
            <a:ext cx="8520600" cy="1300800"/>
          </a:xfrm>
          <a:prstGeom prst="rect">
            <a:avLst/>
          </a:prstGeom>
          <a:noFill/>
          <a:ln>
            <a:noFill/>
          </a:ln>
        </p:spPr>
        <p:txBody>
          <a:bodyPr spcFirstLastPara="1" vert="horz" wrap="square" lIns="91425" tIns="91425" rIns="91425" bIns="91425" rtlCol="0" anchor="t" anchorCtr="0">
            <a:normAutofit/>
          </a:bodyPr>
          <a:lstStyle/>
          <a:p>
            <a:pPr marL="457200" indent="-342900" algn="ctr" defTabSz="685800">
              <a:lnSpc>
                <a:spcPct val="115000"/>
              </a:lnSpc>
              <a:spcAft>
                <a:spcPts val="600"/>
              </a:spcAft>
              <a:buClr>
                <a:schemeClr val="dk2"/>
              </a:buClr>
              <a:buSzPts val="1800"/>
              <a:buFont typeface="Arial"/>
              <a:buChar char="●"/>
            </a:pPr>
            <a:r>
              <a:rPr lang="en-US" sz="1800" b="0" i="0" u="none" strike="noStrike" cap="none">
                <a:solidFill>
                  <a:schemeClr val="dk2"/>
                </a:solidFill>
                <a:latin typeface="Arial"/>
                <a:ea typeface="Arial"/>
                <a:cs typeface="Arial"/>
                <a:sym typeface="Arial"/>
              </a:rPr>
              <a:t>NO ABSOLUTE DEFINITION</a:t>
            </a:r>
          </a:p>
          <a:p>
            <a:pPr marL="457200" indent="-342900" algn="ctr" defTabSz="685800">
              <a:lnSpc>
                <a:spcPct val="115000"/>
              </a:lnSpc>
              <a:spcAft>
                <a:spcPts val="600"/>
              </a:spcAft>
              <a:buClr>
                <a:schemeClr val="dk2"/>
              </a:buClr>
              <a:buSzPts val="1800"/>
              <a:buFont typeface="Arial"/>
              <a:buChar char="●"/>
            </a:pPr>
            <a:r>
              <a:rPr lang="en-US" sz="1800" b="0" i="0" u="none" strike="noStrike" cap="none">
                <a:solidFill>
                  <a:schemeClr val="dk2"/>
                </a:solidFill>
                <a:latin typeface="Arial"/>
                <a:ea typeface="Arial"/>
                <a:cs typeface="Arial"/>
                <a:sym typeface="Arial"/>
              </a:rPr>
              <a:t>What are your thoughts?</a:t>
            </a:r>
          </a:p>
          <a:p>
            <a:pPr marL="457200" indent="-342900" algn="ctr" defTabSz="685800">
              <a:lnSpc>
                <a:spcPct val="115000"/>
              </a:lnSpc>
              <a:spcAft>
                <a:spcPts val="600"/>
              </a:spcAft>
              <a:buClr>
                <a:schemeClr val="dk2"/>
              </a:buClr>
              <a:buSzPts val="1800"/>
              <a:buFont typeface="Arial"/>
              <a:buChar char="●"/>
            </a:pPr>
            <a:endParaRPr lang="en-US" sz="1800" b="0" i="0" u="none" strike="noStrike" cap="none">
              <a:solidFill>
                <a:schemeClr val="dk2"/>
              </a:solidFill>
              <a:latin typeface="Arial"/>
              <a:ea typeface="Arial"/>
              <a:cs typeface="Arial"/>
              <a:sym typeface="Arial"/>
            </a:endParaRPr>
          </a:p>
          <a:p>
            <a:pPr marL="457200" indent="-342900" algn="ctr" defTabSz="685800">
              <a:lnSpc>
                <a:spcPct val="115000"/>
              </a:lnSpc>
              <a:spcAft>
                <a:spcPts val="600"/>
              </a:spcAft>
              <a:buClr>
                <a:schemeClr val="dk2"/>
              </a:buClr>
              <a:buSzPts val="1800"/>
              <a:buFont typeface="Arial"/>
              <a:buChar char="●"/>
            </a:pPr>
            <a:endParaRPr lang="en-US" sz="1800" b="0" i="0" u="none" strike="noStrike" cap="none">
              <a:solidFill>
                <a:schemeClr val="dk2"/>
              </a:solidFill>
              <a:latin typeface="Arial"/>
              <a:ea typeface="Arial"/>
              <a:cs typeface="Arial"/>
              <a:sym typeface="Arial"/>
            </a:endParaRPr>
          </a:p>
        </p:txBody>
      </p:sp>
    </p:spTree>
    <p:extLst>
      <p:ext uri="{BB962C8B-B14F-4D97-AF65-F5344CB8AC3E}">
        <p14:creationId xmlns:p14="http://schemas.microsoft.com/office/powerpoint/2010/main" val="332047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BEA5D-F50A-BFA8-C2D4-359202AECBED}"/>
              </a:ext>
            </a:extLst>
          </p:cNvPr>
          <p:cNvSpPr>
            <a:spLocks noGrp="1"/>
          </p:cNvSpPr>
          <p:nvPr>
            <p:ph type="title"/>
          </p:nvPr>
        </p:nvSpPr>
        <p:spPr/>
        <p:txBody>
          <a:bodyPr>
            <a:normAutofit fontScale="90000"/>
          </a:bodyPr>
          <a:lstStyle/>
          <a:p>
            <a:pPr algn="ctr"/>
            <a:r>
              <a:rPr lang="en-US" b="1" i="1" u="sng" dirty="0"/>
              <a:t>A Written Constitution</a:t>
            </a:r>
          </a:p>
        </p:txBody>
      </p:sp>
      <p:sp>
        <p:nvSpPr>
          <p:cNvPr id="4" name="TextBox 3">
            <a:extLst>
              <a:ext uri="{FF2B5EF4-FFF2-40B4-BE49-F238E27FC236}">
                <a16:creationId xmlns:a16="http://schemas.microsoft.com/office/drawing/2014/main" id="{19D88740-D676-C8D1-6A01-5C09A784EDB4}"/>
              </a:ext>
            </a:extLst>
          </p:cNvPr>
          <p:cNvSpPr txBox="1"/>
          <p:nvPr/>
        </p:nvSpPr>
        <p:spPr>
          <a:xfrm>
            <a:off x="522433" y="1214212"/>
            <a:ext cx="8221133" cy="3785652"/>
          </a:xfrm>
          <a:prstGeom prst="rect">
            <a:avLst/>
          </a:prstGeom>
          <a:noFill/>
        </p:spPr>
        <p:txBody>
          <a:bodyPr wrap="square" rtlCol="0">
            <a:spAutoFit/>
          </a:bodyPr>
          <a:lstStyle/>
          <a:p>
            <a:pPr marL="171450" indent="-171450">
              <a:buFont typeface="Arial" panose="020B0604020202020204" pitchFamily="34" charset="0"/>
              <a:buChar char="•"/>
            </a:pPr>
            <a:r>
              <a:rPr lang="en-US" sz="1800" dirty="0"/>
              <a:t>The USA constitution is classed as a written constitution. </a:t>
            </a:r>
          </a:p>
          <a:p>
            <a:pPr marL="171450" indent="-171450">
              <a:buFont typeface="Arial" panose="020B0604020202020204" pitchFamily="34" charset="0"/>
              <a:buChar char="•"/>
            </a:pPr>
            <a:r>
              <a:rPr lang="en-US" sz="1800" dirty="0"/>
              <a:t>It’s a single documents that has a collection of rules of how the government must act which allows their residents to pinpoint their rights. </a:t>
            </a:r>
          </a:p>
          <a:p>
            <a:pPr marL="171450" indent="-171450">
              <a:buFont typeface="Arial" panose="020B0604020202020204" pitchFamily="34" charset="0"/>
              <a:buChar char="•"/>
            </a:pPr>
            <a:r>
              <a:rPr lang="en-US" sz="1800" dirty="0"/>
              <a:t>These rights are superior to regular law and any additions or amendments go through a more rigorous process compared to regular law.</a:t>
            </a:r>
          </a:p>
          <a:p>
            <a:pPr marL="171450" indent="-171450">
              <a:buFont typeface="Arial" panose="020B0604020202020204" pitchFamily="34" charset="0"/>
              <a:buChar char="•"/>
            </a:pPr>
            <a:r>
              <a:rPr lang="en-US" sz="1800" dirty="0"/>
              <a:t>Written constitutions usually occur after a major event. For example, The USA’s Bill of Rights occurred in 1789 after the revolutionary war and Germany’s constitution came after WW2.</a:t>
            </a:r>
          </a:p>
          <a:p>
            <a:pPr marL="171450" indent="-171450">
              <a:buFont typeface="Arial" panose="020B0604020202020204" pitchFamily="34" charset="0"/>
              <a:buChar char="•"/>
            </a:pPr>
            <a:r>
              <a:rPr lang="en-US" sz="1800" dirty="0"/>
              <a:t>Written constitutions vary on its size. The Bill of Rights is a single page whereas India’s constitution is the biggest written constitution in the world at about 145,000 words.</a:t>
            </a:r>
          </a:p>
          <a:p>
            <a:pPr marL="171450" indent="-171450">
              <a:buFont typeface="Arial" panose="020B0604020202020204" pitchFamily="34" charset="0"/>
              <a:buChar char="•"/>
            </a:pPr>
            <a:endParaRPr lang="en-US" sz="1050" dirty="0"/>
          </a:p>
          <a:p>
            <a:pPr marL="171450" indent="-171450">
              <a:buFont typeface="Arial" panose="020B0604020202020204" pitchFamily="34" charset="0"/>
              <a:buChar char="•"/>
            </a:pPr>
            <a:endParaRPr lang="en-US" sz="1050" dirty="0"/>
          </a:p>
          <a:p>
            <a:endParaRPr lang="en-US" sz="1050" dirty="0"/>
          </a:p>
          <a:p>
            <a:endParaRPr lang="en-US" sz="1050" dirty="0"/>
          </a:p>
        </p:txBody>
      </p:sp>
    </p:spTree>
    <p:extLst>
      <p:ext uri="{BB962C8B-B14F-4D97-AF65-F5344CB8AC3E}">
        <p14:creationId xmlns:p14="http://schemas.microsoft.com/office/powerpoint/2010/main" val="2914271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6A67C-CBEB-E9E2-68CE-B48465D2D1B2}"/>
              </a:ext>
            </a:extLst>
          </p:cNvPr>
          <p:cNvSpPr>
            <a:spLocks noGrp="1"/>
          </p:cNvSpPr>
          <p:nvPr>
            <p:ph type="title"/>
          </p:nvPr>
        </p:nvSpPr>
        <p:spPr>
          <a:xfrm>
            <a:off x="311700" y="445025"/>
            <a:ext cx="8520600" cy="572700"/>
          </a:xfrm>
        </p:spPr>
        <p:txBody>
          <a:bodyPr spcFirstLastPara="1" wrap="square" lIns="91425" tIns="91425" rIns="91425" bIns="91425" anchor="t" anchorCtr="0">
            <a:normAutofit/>
          </a:bodyPr>
          <a:lstStyle/>
          <a:p>
            <a:pPr algn="ctr">
              <a:lnSpc>
                <a:spcPct val="90000"/>
              </a:lnSpc>
            </a:pPr>
            <a:r>
              <a:rPr lang="en-US" b="1" i="1" u="sng" strike="noStrike" cap="none" dirty="0">
                <a:latin typeface="Arial"/>
                <a:ea typeface="Arial"/>
                <a:cs typeface="Arial"/>
                <a:sym typeface="Arial"/>
              </a:rPr>
              <a:t>An Unwritten Constitution</a:t>
            </a:r>
          </a:p>
        </p:txBody>
      </p:sp>
      <p:sp>
        <p:nvSpPr>
          <p:cNvPr id="4" name="TextBox 3">
            <a:extLst>
              <a:ext uri="{FF2B5EF4-FFF2-40B4-BE49-F238E27FC236}">
                <a16:creationId xmlns:a16="http://schemas.microsoft.com/office/drawing/2014/main" id="{91D9842A-B1DA-D4CA-D5B4-EFE1644BDB21}"/>
              </a:ext>
            </a:extLst>
          </p:cNvPr>
          <p:cNvSpPr txBox="1"/>
          <p:nvPr/>
        </p:nvSpPr>
        <p:spPr>
          <a:xfrm>
            <a:off x="311700" y="1152475"/>
            <a:ext cx="8520600" cy="3416400"/>
          </a:xfrm>
          <a:prstGeom prst="rect">
            <a:avLst/>
          </a:prstGeom>
          <a:noFill/>
          <a:ln>
            <a:noFill/>
          </a:ln>
        </p:spPr>
        <p:txBody>
          <a:bodyPr spcFirstLastPara="1" wrap="square" lIns="91425" tIns="91425" rIns="91425" bIns="91425" rtlCol="0" anchor="t" anchorCtr="0">
            <a:normAutofit/>
          </a:bodyPr>
          <a:lstStyle/>
          <a:p>
            <a:pPr marL="457200" indent="-342900">
              <a:lnSpc>
                <a:spcPct val="105000"/>
              </a:lnSpc>
              <a:spcAft>
                <a:spcPts val="600"/>
              </a:spcAft>
              <a:buClr>
                <a:schemeClr val="dk2"/>
              </a:buClr>
              <a:buSzPts val="1800"/>
              <a:buFont typeface="Arial"/>
              <a:buChar char="●"/>
            </a:pPr>
            <a:r>
              <a:rPr lang="en-US" sz="1500" b="0" i="0" u="none" strike="noStrike" cap="none" dirty="0">
                <a:solidFill>
                  <a:schemeClr val="dk2"/>
                </a:solidFill>
                <a:latin typeface="Arial"/>
                <a:ea typeface="Arial"/>
                <a:cs typeface="Arial"/>
                <a:sym typeface="Arial"/>
              </a:rPr>
              <a:t>The UK, New Zealand and Israel are the only countries to have an unwritten/uncodified constitution. This is not to mean that they do not have a constitution; instead, their constitution is not contained in a single document and is found is various sources. </a:t>
            </a:r>
          </a:p>
          <a:p>
            <a:pPr marL="457200" indent="-342900">
              <a:lnSpc>
                <a:spcPct val="105000"/>
              </a:lnSpc>
              <a:spcAft>
                <a:spcPts val="600"/>
              </a:spcAft>
              <a:buClr>
                <a:schemeClr val="dk2"/>
              </a:buClr>
              <a:buSzPts val="1800"/>
              <a:buFont typeface="Arial"/>
              <a:buChar char="●"/>
            </a:pPr>
            <a:endParaRPr lang="en-US" sz="1500" b="0" i="0" u="none" strike="noStrike" cap="none" dirty="0">
              <a:solidFill>
                <a:schemeClr val="dk2"/>
              </a:solidFill>
              <a:latin typeface="Arial"/>
              <a:ea typeface="Arial"/>
              <a:cs typeface="Arial"/>
              <a:sym typeface="Arial"/>
            </a:endParaRPr>
          </a:p>
          <a:p>
            <a:pPr marL="457200" indent="-342900">
              <a:lnSpc>
                <a:spcPct val="105000"/>
              </a:lnSpc>
              <a:spcAft>
                <a:spcPts val="600"/>
              </a:spcAft>
              <a:buClr>
                <a:schemeClr val="dk2"/>
              </a:buClr>
              <a:buSzPts val="1800"/>
              <a:buFont typeface="Arial"/>
              <a:buChar char="●"/>
            </a:pPr>
            <a:r>
              <a:rPr lang="en-US" sz="1500" b="0" i="0" u="none" strike="noStrike" cap="none" dirty="0">
                <a:solidFill>
                  <a:schemeClr val="dk2"/>
                </a:solidFill>
                <a:latin typeface="Arial"/>
                <a:ea typeface="Arial"/>
                <a:cs typeface="Arial"/>
                <a:sym typeface="Arial"/>
              </a:rPr>
              <a:t>R(Miller) v Secretary of State for Exiting the European Union 2017 – ‘Unlike most countries, the UK doesn’t have a constitution in the sense of a single coherent code of fundamental law which prevails over all source of law. Our constitution arrangements have developed over time in a pragmatic as much as a principled way.’</a:t>
            </a:r>
          </a:p>
          <a:p>
            <a:pPr marL="457200" indent="-342900">
              <a:lnSpc>
                <a:spcPct val="105000"/>
              </a:lnSpc>
              <a:spcAft>
                <a:spcPts val="600"/>
              </a:spcAft>
              <a:buClr>
                <a:schemeClr val="dk2"/>
              </a:buClr>
              <a:buSzPts val="1800"/>
              <a:buFont typeface="Arial"/>
              <a:buChar char="●"/>
            </a:pPr>
            <a:endParaRPr lang="en-US" sz="1500" b="0" i="0" u="none" strike="noStrike" cap="none" dirty="0">
              <a:solidFill>
                <a:schemeClr val="dk2"/>
              </a:solidFill>
              <a:latin typeface="Arial"/>
              <a:ea typeface="Arial"/>
              <a:cs typeface="Arial"/>
              <a:sym typeface="Arial"/>
            </a:endParaRPr>
          </a:p>
          <a:p>
            <a:pPr marL="457200" indent="-342900">
              <a:lnSpc>
                <a:spcPct val="105000"/>
              </a:lnSpc>
              <a:spcAft>
                <a:spcPts val="600"/>
              </a:spcAft>
              <a:buClr>
                <a:schemeClr val="dk2"/>
              </a:buClr>
              <a:buSzPts val="1800"/>
              <a:buFont typeface="Arial"/>
              <a:buChar char="●"/>
            </a:pPr>
            <a:r>
              <a:rPr lang="en-US" sz="1500" b="1" i="0" u="none" strike="noStrike" cap="none" dirty="0">
                <a:solidFill>
                  <a:schemeClr val="dk2"/>
                </a:solidFill>
                <a:highlight>
                  <a:srgbClr val="FFFF00"/>
                </a:highlight>
                <a:latin typeface="Arial"/>
                <a:ea typeface="Arial"/>
                <a:cs typeface="Arial"/>
                <a:sym typeface="Arial"/>
              </a:rPr>
              <a:t>Reflection – Historically, speaking, why would the UK not have a written constitution like the USA?</a:t>
            </a:r>
          </a:p>
          <a:p>
            <a:pPr marL="457200" indent="-342900">
              <a:lnSpc>
                <a:spcPct val="105000"/>
              </a:lnSpc>
              <a:spcAft>
                <a:spcPts val="600"/>
              </a:spcAft>
              <a:buClr>
                <a:schemeClr val="dk2"/>
              </a:buClr>
              <a:buSzPts val="1800"/>
              <a:buFont typeface="Arial"/>
              <a:buChar char="●"/>
            </a:pPr>
            <a:endParaRPr lang="en-US" sz="1500" b="0" i="0" u="none" strike="noStrike" cap="none" dirty="0">
              <a:solidFill>
                <a:schemeClr val="dk2"/>
              </a:solidFill>
              <a:latin typeface="Arial"/>
              <a:ea typeface="Arial"/>
              <a:cs typeface="Arial"/>
              <a:sym typeface="Arial"/>
            </a:endParaRPr>
          </a:p>
          <a:p>
            <a:pPr marL="457200" indent="-342900">
              <a:lnSpc>
                <a:spcPct val="105000"/>
              </a:lnSpc>
              <a:spcAft>
                <a:spcPts val="600"/>
              </a:spcAft>
              <a:buClr>
                <a:schemeClr val="dk2"/>
              </a:buClr>
              <a:buSzPts val="1800"/>
              <a:buFont typeface="Arial"/>
              <a:buChar char="●"/>
            </a:pPr>
            <a:endParaRPr lang="en-US" sz="1500" b="0" i="0" u="none" strike="noStrike" cap="none" dirty="0">
              <a:solidFill>
                <a:schemeClr val="dk2"/>
              </a:solidFill>
              <a:latin typeface="Arial"/>
              <a:ea typeface="Arial"/>
              <a:cs typeface="Arial"/>
              <a:sym typeface="Arial"/>
            </a:endParaRPr>
          </a:p>
        </p:txBody>
      </p:sp>
    </p:spTree>
    <p:extLst>
      <p:ext uri="{BB962C8B-B14F-4D97-AF65-F5344CB8AC3E}">
        <p14:creationId xmlns:p14="http://schemas.microsoft.com/office/powerpoint/2010/main" val="1220562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DE3E7-9EF3-6261-9372-EB801A55DF3D}"/>
              </a:ext>
            </a:extLst>
          </p:cNvPr>
          <p:cNvSpPr>
            <a:spLocks noGrp="1"/>
          </p:cNvSpPr>
          <p:nvPr>
            <p:ph type="title"/>
          </p:nvPr>
        </p:nvSpPr>
        <p:spPr/>
        <p:txBody>
          <a:bodyPr>
            <a:normAutofit fontScale="90000"/>
          </a:bodyPr>
          <a:lstStyle/>
          <a:p>
            <a:pPr algn="ctr"/>
            <a:r>
              <a:rPr lang="en-US" b="1" i="1" u="sng" dirty="0"/>
              <a:t>The UK Constitution</a:t>
            </a:r>
          </a:p>
        </p:txBody>
      </p:sp>
      <p:sp>
        <p:nvSpPr>
          <p:cNvPr id="4" name="TextBox 3">
            <a:extLst>
              <a:ext uri="{FF2B5EF4-FFF2-40B4-BE49-F238E27FC236}">
                <a16:creationId xmlns:a16="http://schemas.microsoft.com/office/drawing/2014/main" id="{5DD078D6-22AA-9D5A-708B-4D1886D24378}"/>
              </a:ext>
            </a:extLst>
          </p:cNvPr>
          <p:cNvSpPr txBox="1"/>
          <p:nvPr/>
        </p:nvSpPr>
        <p:spPr>
          <a:xfrm>
            <a:off x="529167" y="1422400"/>
            <a:ext cx="8085667" cy="3431709"/>
          </a:xfrm>
          <a:prstGeom prst="rect">
            <a:avLst/>
          </a:prstGeom>
          <a:noFill/>
        </p:spPr>
        <p:txBody>
          <a:bodyPr wrap="square" rtlCol="0">
            <a:spAutoFit/>
          </a:bodyPr>
          <a:lstStyle/>
          <a:p>
            <a:r>
              <a:rPr lang="en-US" sz="2800" dirty="0"/>
              <a:t>As an uncodified constitution, the UK’s constitution is made up from various sources:</a:t>
            </a:r>
          </a:p>
          <a:p>
            <a:pPr marL="214313" indent="-214313">
              <a:buFont typeface="Arial" panose="020B0604020202020204" pitchFamily="34" charset="0"/>
              <a:buChar char="•"/>
            </a:pPr>
            <a:r>
              <a:rPr lang="en-US" sz="2800" dirty="0"/>
              <a:t>Legislation</a:t>
            </a:r>
          </a:p>
          <a:p>
            <a:pPr marL="214313" indent="-214313">
              <a:buFont typeface="Arial" panose="020B0604020202020204" pitchFamily="34" charset="0"/>
              <a:buChar char="•"/>
            </a:pPr>
            <a:r>
              <a:rPr lang="en-US" sz="2800" dirty="0"/>
              <a:t>Case law</a:t>
            </a:r>
          </a:p>
          <a:p>
            <a:pPr marL="214313" indent="-214313">
              <a:buFont typeface="Arial" panose="020B0604020202020204" pitchFamily="34" charset="0"/>
              <a:buChar char="•"/>
            </a:pPr>
            <a:r>
              <a:rPr lang="en-US" sz="2800" dirty="0"/>
              <a:t>Prerogative powers</a:t>
            </a:r>
          </a:p>
          <a:p>
            <a:pPr marL="214313" indent="-214313">
              <a:buFont typeface="Arial" panose="020B0604020202020204" pitchFamily="34" charset="0"/>
              <a:buChar char="•"/>
            </a:pPr>
            <a:r>
              <a:rPr lang="en-US" sz="2800" dirty="0"/>
              <a:t>Constitutional convention</a:t>
            </a:r>
          </a:p>
          <a:p>
            <a:pPr marL="214313" indent="-214313">
              <a:buFont typeface="Arial" panose="020B0604020202020204" pitchFamily="34" charset="0"/>
              <a:buChar char="•"/>
            </a:pPr>
            <a:r>
              <a:rPr lang="en-US" sz="2800" dirty="0"/>
              <a:t>International law</a:t>
            </a:r>
          </a:p>
          <a:p>
            <a:pPr marL="214313" indent="-214313">
              <a:buFont typeface="Arial" panose="020B0604020202020204" pitchFamily="34" charset="0"/>
              <a:buChar char="•"/>
            </a:pPr>
            <a:endParaRPr lang="en-US" sz="1050" dirty="0"/>
          </a:p>
          <a:p>
            <a:pPr marL="214313" indent="-214313">
              <a:buFont typeface="Arial" panose="020B0604020202020204" pitchFamily="34" charset="0"/>
              <a:buChar char="•"/>
            </a:pPr>
            <a:endParaRPr lang="en-US" sz="1050" dirty="0"/>
          </a:p>
        </p:txBody>
      </p:sp>
    </p:spTree>
    <p:extLst>
      <p:ext uri="{BB962C8B-B14F-4D97-AF65-F5344CB8AC3E}">
        <p14:creationId xmlns:p14="http://schemas.microsoft.com/office/powerpoint/2010/main" val="2981093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0AB54-309D-A5A9-8DBE-92A07945A551}"/>
              </a:ext>
            </a:extLst>
          </p:cNvPr>
          <p:cNvSpPr>
            <a:spLocks noGrp="1"/>
          </p:cNvSpPr>
          <p:nvPr>
            <p:ph type="title"/>
          </p:nvPr>
        </p:nvSpPr>
        <p:spPr/>
        <p:txBody>
          <a:bodyPr>
            <a:normAutofit fontScale="90000"/>
          </a:bodyPr>
          <a:lstStyle/>
          <a:p>
            <a:pPr algn="ctr"/>
            <a:r>
              <a:rPr lang="en-US" b="1" i="1" u="sng" dirty="0"/>
              <a:t>The key principles of the UK constitution</a:t>
            </a:r>
          </a:p>
        </p:txBody>
      </p:sp>
      <p:sp>
        <p:nvSpPr>
          <p:cNvPr id="4" name="TextBox 3">
            <a:extLst>
              <a:ext uri="{FF2B5EF4-FFF2-40B4-BE49-F238E27FC236}">
                <a16:creationId xmlns:a16="http://schemas.microsoft.com/office/drawing/2014/main" id="{58179336-FB08-6021-CC9E-C90E93502727}"/>
              </a:ext>
            </a:extLst>
          </p:cNvPr>
          <p:cNvSpPr txBox="1"/>
          <p:nvPr/>
        </p:nvSpPr>
        <p:spPr>
          <a:xfrm>
            <a:off x="956733" y="1735666"/>
            <a:ext cx="7662334" cy="1938992"/>
          </a:xfrm>
          <a:prstGeom prst="rect">
            <a:avLst/>
          </a:prstGeom>
          <a:noFill/>
        </p:spPr>
        <p:txBody>
          <a:bodyPr wrap="square" rtlCol="0">
            <a:spAutoFit/>
          </a:bodyPr>
          <a:lstStyle/>
          <a:p>
            <a:r>
              <a:rPr lang="en-US" sz="2400" dirty="0"/>
              <a:t>There are three key principles of the UK Constitution:</a:t>
            </a:r>
          </a:p>
          <a:p>
            <a:endParaRPr lang="en-US" sz="2400" dirty="0"/>
          </a:p>
          <a:p>
            <a:pPr marL="257175" indent="-257175">
              <a:buFont typeface="+mj-lt"/>
              <a:buAutoNum type="arabicPeriod"/>
            </a:pPr>
            <a:r>
              <a:rPr lang="en-US" sz="2400" dirty="0"/>
              <a:t>Parliamentary sovereignty </a:t>
            </a:r>
          </a:p>
          <a:p>
            <a:pPr marL="257175" indent="-257175">
              <a:buFont typeface="+mj-lt"/>
              <a:buAutoNum type="arabicPeriod"/>
            </a:pPr>
            <a:r>
              <a:rPr lang="en-US" sz="2400" dirty="0"/>
              <a:t>The rule of law</a:t>
            </a:r>
          </a:p>
          <a:p>
            <a:pPr marL="257175" indent="-257175">
              <a:buFont typeface="+mj-lt"/>
              <a:buAutoNum type="arabicPeriod"/>
            </a:pPr>
            <a:r>
              <a:rPr lang="en-US" sz="2400" dirty="0"/>
              <a:t>Separation of powers</a:t>
            </a:r>
          </a:p>
        </p:txBody>
      </p:sp>
      <p:pic>
        <p:nvPicPr>
          <p:cNvPr id="3" name="Picture 2">
            <a:extLst>
              <a:ext uri="{FF2B5EF4-FFF2-40B4-BE49-F238E27FC236}">
                <a16:creationId xmlns:a16="http://schemas.microsoft.com/office/drawing/2014/main" id="{291A43A8-5EDA-7CB4-2A14-AF96351EE230}"/>
              </a:ext>
            </a:extLst>
          </p:cNvPr>
          <p:cNvPicPr>
            <a:picLocks noChangeAspect="1"/>
          </p:cNvPicPr>
          <p:nvPr/>
        </p:nvPicPr>
        <p:blipFill>
          <a:blip r:embed="rId2"/>
          <a:stretch>
            <a:fillRect/>
          </a:stretch>
        </p:blipFill>
        <p:spPr>
          <a:xfrm>
            <a:off x="6110817" y="2380816"/>
            <a:ext cx="2076450" cy="2200275"/>
          </a:xfrm>
          <a:prstGeom prst="rect">
            <a:avLst/>
          </a:prstGeom>
        </p:spPr>
      </p:pic>
    </p:spTree>
    <p:extLst>
      <p:ext uri="{BB962C8B-B14F-4D97-AF65-F5344CB8AC3E}">
        <p14:creationId xmlns:p14="http://schemas.microsoft.com/office/powerpoint/2010/main" val="3365349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F5D0D0"/>
            </a:gs>
            <a:gs pos="100000">
              <a:srgbClr val="D96868"/>
            </a:gs>
          </a:gsLst>
          <a:path path="circle">
            <a:fillToRect l="50000" t="50000" r="50000" b="50000"/>
          </a:path>
          <a:tileRect/>
        </a:gradFill>
        <a:effectLst/>
      </p:bgPr>
    </p:bg>
    <p:spTree>
      <p:nvGrpSpPr>
        <p:cNvPr id="1" name="Shape 86"/>
        <p:cNvGrpSpPr/>
        <p:nvPr/>
      </p:nvGrpSpPr>
      <p:grpSpPr>
        <a:xfrm>
          <a:off x="0" y="0"/>
          <a:ext cx="0" cy="0"/>
          <a:chOff x="0" y="0"/>
          <a:chExt cx="0" cy="0"/>
        </a:xfrm>
      </p:grpSpPr>
      <p:sp>
        <p:nvSpPr>
          <p:cNvPr id="87" name="Google Shape;87;p18"/>
          <p:cNvSpPr txBox="1">
            <a:spLocks noGrp="1"/>
          </p:cNvSpPr>
          <p:nvPr>
            <p:ph type="title"/>
          </p:nvPr>
        </p:nvSpPr>
        <p:spPr>
          <a:xfrm>
            <a:off x="311700" y="220500"/>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3620" b="1" i="1" u="sng"/>
              <a:t>Parliamentary Sovereignty</a:t>
            </a:r>
            <a:endParaRPr sz="3620" b="1" i="1" u="sng"/>
          </a:p>
        </p:txBody>
      </p:sp>
      <p:sp>
        <p:nvSpPr>
          <p:cNvPr id="88" name="Google Shape;88;p1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chemeClr val="dk1"/>
              </a:buClr>
              <a:buSzPts val="1800"/>
              <a:buChar char="-"/>
            </a:pPr>
            <a:r>
              <a:rPr lang="en" dirty="0">
                <a:solidFill>
                  <a:schemeClr val="dk1"/>
                </a:solidFill>
              </a:rPr>
              <a:t>Parliament is supreme. </a:t>
            </a:r>
            <a:endParaRPr dirty="0">
              <a:solidFill>
                <a:schemeClr val="dk1"/>
              </a:solidFill>
            </a:endParaRPr>
          </a:p>
          <a:p>
            <a:pPr marL="0" lvl="0" indent="0" algn="l" rtl="0">
              <a:spcBef>
                <a:spcPts val="1200"/>
              </a:spcBef>
              <a:spcAft>
                <a:spcPts val="0"/>
              </a:spcAft>
              <a:buNone/>
            </a:pPr>
            <a:endParaRPr dirty="0">
              <a:solidFill>
                <a:schemeClr val="dk1"/>
              </a:solidFill>
            </a:endParaRPr>
          </a:p>
          <a:p>
            <a:pPr marL="457200" lvl="0" indent="-342900" algn="l" rtl="0">
              <a:spcBef>
                <a:spcPts val="1200"/>
              </a:spcBef>
              <a:spcAft>
                <a:spcPts val="0"/>
              </a:spcAft>
              <a:buClr>
                <a:schemeClr val="dk1"/>
              </a:buClr>
              <a:buSzPts val="1800"/>
              <a:buChar char="-"/>
            </a:pPr>
            <a:r>
              <a:rPr lang="en" dirty="0">
                <a:solidFill>
                  <a:schemeClr val="dk1"/>
                </a:solidFill>
              </a:rPr>
              <a:t>Let’s watch </a:t>
            </a:r>
            <a:endParaRPr dirty="0">
              <a:solidFill>
                <a:schemeClr val="dk1"/>
              </a:solidFill>
            </a:endParaRPr>
          </a:p>
          <a:p>
            <a:pPr marL="457200" lvl="0" indent="-342900" algn="l" rtl="0">
              <a:spcBef>
                <a:spcPts val="0"/>
              </a:spcBef>
              <a:spcAft>
                <a:spcPts val="0"/>
              </a:spcAft>
              <a:buClr>
                <a:schemeClr val="dk1"/>
              </a:buClr>
              <a:buSzPts val="1800"/>
              <a:buChar char="-"/>
            </a:pPr>
            <a:r>
              <a:rPr lang="en" u="sng" dirty="0">
                <a:solidFill>
                  <a:schemeClr val="hlink"/>
                </a:solidFill>
                <a:hlinkClick r:id="rId3"/>
              </a:rPr>
              <a:t>https://www.youtube.com/watch?v=RAMbIz3Y2JA</a:t>
            </a:r>
            <a:r>
              <a:rPr lang="en" dirty="0">
                <a:solidFill>
                  <a:schemeClr val="dk1"/>
                </a:solidFill>
              </a:rPr>
              <a:t> </a:t>
            </a:r>
            <a:endParaRPr dirty="0">
              <a:solidFill>
                <a:schemeClr val="dk1"/>
              </a:solidFill>
            </a:endParaRPr>
          </a:p>
          <a:p>
            <a:pPr marL="457200" lvl="0" indent="-342900" algn="l" rtl="0">
              <a:spcBef>
                <a:spcPts val="0"/>
              </a:spcBef>
              <a:spcAft>
                <a:spcPts val="0"/>
              </a:spcAft>
              <a:buClr>
                <a:schemeClr val="dk1"/>
              </a:buClr>
              <a:buSzPts val="1800"/>
              <a:buChar char="-"/>
            </a:pPr>
            <a:r>
              <a:rPr lang="en" u="sng" dirty="0">
                <a:solidFill>
                  <a:schemeClr val="hlink"/>
                </a:solidFill>
                <a:hlinkClick r:id="rId4"/>
              </a:rPr>
              <a:t>https://www.youtube.com/watch?v=g5CJNLRqZXs&amp;t=26s</a:t>
            </a:r>
            <a:r>
              <a:rPr lang="en" dirty="0">
                <a:solidFill>
                  <a:schemeClr val="dk1"/>
                </a:solidFill>
              </a:rPr>
              <a:t> </a:t>
            </a:r>
            <a:endParaRPr dirty="0">
              <a:solidFill>
                <a:schemeClr val="dk1"/>
              </a:solidFill>
            </a:endParaRPr>
          </a:p>
        </p:txBody>
      </p:sp>
      <p:pic>
        <p:nvPicPr>
          <p:cNvPr id="89" name="Google Shape;89;p18"/>
          <p:cNvPicPr preferRelativeResize="0"/>
          <p:nvPr/>
        </p:nvPicPr>
        <p:blipFill>
          <a:blip r:embed="rId5">
            <a:alphaModFix/>
          </a:blip>
          <a:stretch>
            <a:fillRect/>
          </a:stretch>
        </p:blipFill>
        <p:spPr>
          <a:xfrm>
            <a:off x="6885777" y="1845275"/>
            <a:ext cx="1890825" cy="325739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0F7AB-6D09-08EC-1DC1-98274FCD31F0}"/>
              </a:ext>
            </a:extLst>
          </p:cNvPr>
          <p:cNvSpPr>
            <a:spLocks noGrp="1"/>
          </p:cNvSpPr>
          <p:nvPr>
            <p:ph type="title"/>
          </p:nvPr>
        </p:nvSpPr>
        <p:spPr/>
        <p:txBody>
          <a:bodyPr>
            <a:normAutofit fontScale="90000"/>
          </a:bodyPr>
          <a:lstStyle/>
          <a:p>
            <a:pPr algn="ctr"/>
            <a:r>
              <a:rPr lang="en-GB" i="1" u="sng" dirty="0"/>
              <a:t>The Rule of Law</a:t>
            </a:r>
          </a:p>
        </p:txBody>
      </p:sp>
      <p:sp>
        <p:nvSpPr>
          <p:cNvPr id="3" name="Text Placeholder 2">
            <a:extLst>
              <a:ext uri="{FF2B5EF4-FFF2-40B4-BE49-F238E27FC236}">
                <a16:creationId xmlns:a16="http://schemas.microsoft.com/office/drawing/2014/main" id="{81959A22-71BA-D246-7EFF-1E00E8BC3981}"/>
              </a:ext>
            </a:extLst>
          </p:cNvPr>
          <p:cNvSpPr>
            <a:spLocks noGrp="1"/>
          </p:cNvSpPr>
          <p:nvPr>
            <p:ph type="body" idx="1"/>
          </p:nvPr>
        </p:nvSpPr>
        <p:spPr/>
        <p:txBody>
          <a:bodyPr>
            <a:normAutofit/>
          </a:bodyPr>
          <a:lstStyle/>
          <a:p>
            <a:r>
              <a:rPr lang="en-GB" sz="2000" dirty="0"/>
              <a:t>Lord Bingham in his seminal work The Rule of Law (Penguin paperback, 2011) said:</a:t>
            </a:r>
          </a:p>
          <a:p>
            <a:r>
              <a:rPr lang="en-GB" sz="2000" dirty="0"/>
              <a:t>all persons and authorities within the state, whether public or private, should be bound by and entitled to the benefit of laws publicly and prospectively promulgated and publicly administered in the courts. </a:t>
            </a:r>
          </a:p>
          <a:p>
            <a:r>
              <a:rPr lang="en-GB" sz="2000" dirty="0"/>
              <a:t>It means every person, whether born in a cardboard box or a country mansion, should be governed by, and benefit from, the laws of the land. </a:t>
            </a:r>
          </a:p>
        </p:txBody>
      </p:sp>
    </p:spTree>
    <p:extLst>
      <p:ext uri="{BB962C8B-B14F-4D97-AF65-F5344CB8AC3E}">
        <p14:creationId xmlns:p14="http://schemas.microsoft.com/office/powerpoint/2010/main" val="40035397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F7128-9525-3F72-ABFE-25A4E0B3C368}"/>
              </a:ext>
            </a:extLst>
          </p:cNvPr>
          <p:cNvSpPr>
            <a:spLocks noGrp="1"/>
          </p:cNvSpPr>
          <p:nvPr>
            <p:ph type="title"/>
          </p:nvPr>
        </p:nvSpPr>
        <p:spPr>
          <a:xfrm>
            <a:off x="265500" y="1233175"/>
            <a:ext cx="4045200" cy="1482300"/>
          </a:xfrm>
        </p:spPr>
        <p:txBody>
          <a:bodyPr wrap="square" anchor="b">
            <a:normAutofit/>
          </a:bodyPr>
          <a:lstStyle/>
          <a:p>
            <a:pPr>
              <a:lnSpc>
                <a:spcPct val="90000"/>
              </a:lnSpc>
            </a:pPr>
            <a:r>
              <a:rPr lang="en-GB" sz="2900" b="1" i="1" u="sng"/>
              <a:t>Lord Bingham’s Essential Principles</a:t>
            </a:r>
          </a:p>
        </p:txBody>
      </p:sp>
      <p:sp>
        <p:nvSpPr>
          <p:cNvPr id="8" name="Subtitle 2">
            <a:extLst>
              <a:ext uri="{FF2B5EF4-FFF2-40B4-BE49-F238E27FC236}">
                <a16:creationId xmlns:a16="http://schemas.microsoft.com/office/drawing/2014/main" id="{B03B8893-CA61-2011-9A10-E87EE3FEF904}"/>
              </a:ext>
            </a:extLst>
          </p:cNvPr>
          <p:cNvSpPr>
            <a:spLocks noGrp="1"/>
          </p:cNvSpPr>
          <p:nvPr>
            <p:ph type="subTitle" idx="1"/>
          </p:nvPr>
        </p:nvSpPr>
        <p:spPr>
          <a:xfrm>
            <a:off x="265500" y="2803075"/>
            <a:ext cx="4045200" cy="1235100"/>
          </a:xfrm>
        </p:spPr>
        <p:txBody>
          <a:bodyPr/>
          <a:lstStyle/>
          <a:p>
            <a:endParaRPr lang="en-US"/>
          </a:p>
        </p:txBody>
      </p:sp>
      <p:sp>
        <p:nvSpPr>
          <p:cNvPr id="3" name="Text Placeholder 2">
            <a:extLst>
              <a:ext uri="{FF2B5EF4-FFF2-40B4-BE49-F238E27FC236}">
                <a16:creationId xmlns:a16="http://schemas.microsoft.com/office/drawing/2014/main" id="{4F2B0485-EC58-5879-8E3C-38AF33A26889}"/>
              </a:ext>
            </a:extLst>
          </p:cNvPr>
          <p:cNvSpPr>
            <a:spLocks noGrp="1"/>
          </p:cNvSpPr>
          <p:nvPr>
            <p:ph type="body" idx="2"/>
          </p:nvPr>
        </p:nvSpPr>
        <p:spPr>
          <a:xfrm>
            <a:off x="4939500" y="724075"/>
            <a:ext cx="3837000" cy="3695100"/>
          </a:xfrm>
        </p:spPr>
        <p:txBody>
          <a:bodyPr wrap="square" anchor="ctr">
            <a:normAutofit/>
          </a:bodyPr>
          <a:lstStyle/>
          <a:p>
            <a:pPr>
              <a:lnSpc>
                <a:spcPct val="105000"/>
              </a:lnSpc>
              <a:spcAft>
                <a:spcPts val="600"/>
              </a:spcAft>
            </a:pPr>
            <a:r>
              <a:rPr lang="en-GB" sz="1400"/>
              <a:t>Laws should be clearly stated, understood and administered. </a:t>
            </a:r>
          </a:p>
          <a:p>
            <a:pPr>
              <a:lnSpc>
                <a:spcPct val="105000"/>
              </a:lnSpc>
              <a:spcAft>
                <a:spcPts val="600"/>
              </a:spcAft>
            </a:pPr>
            <a:r>
              <a:rPr lang="en-GB" sz="1400"/>
              <a:t>the law must be clear and predictable; </a:t>
            </a:r>
          </a:p>
          <a:p>
            <a:pPr>
              <a:lnSpc>
                <a:spcPct val="105000"/>
              </a:lnSpc>
              <a:spcAft>
                <a:spcPts val="600"/>
              </a:spcAft>
            </a:pPr>
            <a:r>
              <a:rPr lang="en-GB" sz="1400"/>
              <a:t>the exercise of discretion should be subordinate to the exercise of law; </a:t>
            </a:r>
          </a:p>
          <a:p>
            <a:pPr>
              <a:lnSpc>
                <a:spcPct val="105000"/>
              </a:lnSpc>
              <a:spcAft>
                <a:spcPts val="600"/>
              </a:spcAft>
            </a:pPr>
            <a:r>
              <a:rPr lang="en-GB" sz="1400"/>
              <a:t>we should all be equal before the law; </a:t>
            </a:r>
          </a:p>
          <a:p>
            <a:pPr>
              <a:lnSpc>
                <a:spcPct val="105000"/>
              </a:lnSpc>
              <a:spcAft>
                <a:spcPts val="600"/>
              </a:spcAft>
            </a:pPr>
            <a:r>
              <a:rPr lang="en-GB" sz="1400"/>
              <a:t>the state should provide an essential safety net for the settlement of matters which private parties and individuals were unable to resolve; and </a:t>
            </a:r>
          </a:p>
          <a:p>
            <a:pPr>
              <a:lnSpc>
                <a:spcPct val="105000"/>
              </a:lnSpc>
              <a:spcAft>
                <a:spcPts val="600"/>
              </a:spcAft>
            </a:pPr>
            <a:r>
              <a:rPr lang="en-GB" sz="1400"/>
              <a:t>the state should adhere to its international as well as national obligations.</a:t>
            </a:r>
          </a:p>
        </p:txBody>
      </p:sp>
    </p:spTree>
    <p:extLst>
      <p:ext uri="{BB962C8B-B14F-4D97-AF65-F5344CB8AC3E}">
        <p14:creationId xmlns:p14="http://schemas.microsoft.com/office/powerpoint/2010/main" val="29721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8C658-1CA8-A957-FAD7-121D5699E375}"/>
              </a:ext>
            </a:extLst>
          </p:cNvPr>
          <p:cNvSpPr>
            <a:spLocks noGrp="1"/>
          </p:cNvSpPr>
          <p:nvPr>
            <p:ph type="title"/>
          </p:nvPr>
        </p:nvSpPr>
        <p:spPr/>
        <p:txBody>
          <a:bodyPr>
            <a:normAutofit fontScale="90000"/>
          </a:bodyPr>
          <a:lstStyle/>
          <a:p>
            <a:endParaRPr lang="en-GB"/>
          </a:p>
        </p:txBody>
      </p:sp>
      <p:sp>
        <p:nvSpPr>
          <p:cNvPr id="3" name="Text Placeholder 2">
            <a:extLst>
              <a:ext uri="{FF2B5EF4-FFF2-40B4-BE49-F238E27FC236}">
                <a16:creationId xmlns:a16="http://schemas.microsoft.com/office/drawing/2014/main" id="{61C98CEE-FCFE-7E8B-829F-FB6A122FA669}"/>
              </a:ext>
            </a:extLst>
          </p:cNvPr>
          <p:cNvSpPr>
            <a:spLocks noGrp="1"/>
          </p:cNvSpPr>
          <p:nvPr>
            <p:ph type="body" idx="1"/>
          </p:nvPr>
        </p:nvSpPr>
        <p:spPr/>
        <p:txBody>
          <a:bodyPr/>
          <a:lstStyle/>
          <a:p>
            <a:endParaRPr lang="en-GB" dirty="0"/>
          </a:p>
        </p:txBody>
      </p:sp>
      <p:pic>
        <p:nvPicPr>
          <p:cNvPr id="4" name="Picture 3" descr="Graphical user interface, application&#10;&#10;Description automatically generated">
            <a:extLst>
              <a:ext uri="{FF2B5EF4-FFF2-40B4-BE49-F238E27FC236}">
                <a16:creationId xmlns:a16="http://schemas.microsoft.com/office/drawing/2014/main" id="{4724C691-F896-A5BA-87CC-94DA8A417BB3}"/>
              </a:ext>
            </a:extLst>
          </p:cNvPr>
          <p:cNvPicPr>
            <a:picLocks noChangeAspect="1"/>
          </p:cNvPicPr>
          <p:nvPr/>
        </p:nvPicPr>
        <p:blipFill rotWithShape="1">
          <a:blip r:embed="rId2"/>
          <a:srcRect l="22736" t="40745" r="30086" b="20026"/>
          <a:stretch/>
        </p:blipFill>
        <p:spPr bwMode="auto">
          <a:xfrm>
            <a:off x="566670" y="351601"/>
            <a:ext cx="7722372" cy="42805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130921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rgbClr val="F5D0D0"/>
            </a:gs>
            <a:gs pos="100000">
              <a:srgbClr val="D96868"/>
            </a:gs>
          </a:gsLst>
          <a:path path="circle">
            <a:fillToRect l="50000" t="50000" r="50000" b="50000"/>
          </a:path>
          <a:tileRect/>
        </a:gradFill>
        <a:effectLst/>
      </p:bgPr>
    </p:bg>
    <p:spTree>
      <p:nvGrpSpPr>
        <p:cNvPr id="1" name="Shape 79"/>
        <p:cNvGrpSpPr/>
        <p:nvPr/>
      </p:nvGrpSpPr>
      <p:grpSpPr>
        <a:xfrm>
          <a:off x="0" y="0"/>
          <a:ext cx="0" cy="0"/>
          <a:chOff x="0" y="0"/>
          <a:chExt cx="0" cy="0"/>
        </a:xfrm>
      </p:grpSpPr>
      <p:sp>
        <p:nvSpPr>
          <p:cNvPr id="80" name="Google Shape;80;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3620" b="1" i="1" u="sng" dirty="0"/>
              <a:t>Separation of Powers</a:t>
            </a:r>
            <a:endParaRPr sz="3620" b="1" i="1" u="sng" dirty="0"/>
          </a:p>
        </p:txBody>
      </p:sp>
      <p:sp>
        <p:nvSpPr>
          <p:cNvPr id="81" name="Google Shape;81;p17"/>
          <p:cNvSpPr txBox="1">
            <a:spLocks noGrp="1"/>
          </p:cNvSpPr>
          <p:nvPr>
            <p:ph type="body" idx="1"/>
          </p:nvPr>
        </p:nvSpPr>
        <p:spPr>
          <a:xfrm>
            <a:off x="311700" y="13542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chemeClr val="dk1"/>
              </a:buClr>
              <a:buSzPts val="1800"/>
              <a:buChar char="-"/>
            </a:pPr>
            <a:r>
              <a:rPr lang="en">
                <a:solidFill>
                  <a:schemeClr val="dk1"/>
                </a:solidFill>
              </a:rPr>
              <a:t>Parliament - Create the law. </a:t>
            </a:r>
            <a:endParaRPr>
              <a:solidFill>
                <a:schemeClr val="dk1"/>
              </a:solidFill>
            </a:endParaRPr>
          </a:p>
          <a:p>
            <a:pPr marL="0" lvl="0" indent="0" algn="l" rtl="0">
              <a:spcBef>
                <a:spcPts val="1200"/>
              </a:spcBef>
              <a:spcAft>
                <a:spcPts val="0"/>
              </a:spcAft>
              <a:buNone/>
            </a:pPr>
            <a:endParaRPr>
              <a:solidFill>
                <a:schemeClr val="dk1"/>
              </a:solidFill>
            </a:endParaRPr>
          </a:p>
          <a:p>
            <a:pPr marL="457200" lvl="0" indent="-342900" algn="l" rtl="0">
              <a:spcBef>
                <a:spcPts val="1200"/>
              </a:spcBef>
              <a:spcAft>
                <a:spcPts val="0"/>
              </a:spcAft>
              <a:buClr>
                <a:schemeClr val="dk1"/>
              </a:buClr>
              <a:buSzPts val="1800"/>
              <a:buChar char="-"/>
            </a:pPr>
            <a:r>
              <a:rPr lang="en">
                <a:solidFill>
                  <a:schemeClr val="dk1"/>
                </a:solidFill>
              </a:rPr>
              <a:t>Government- enforce the law.</a:t>
            </a:r>
            <a:endParaRPr>
              <a:solidFill>
                <a:schemeClr val="dk1"/>
              </a:solidFill>
            </a:endParaRPr>
          </a:p>
          <a:p>
            <a:pPr marL="0" lvl="0" indent="0" algn="l" rtl="0">
              <a:spcBef>
                <a:spcPts val="1200"/>
              </a:spcBef>
              <a:spcAft>
                <a:spcPts val="0"/>
              </a:spcAft>
              <a:buNone/>
            </a:pPr>
            <a:endParaRPr>
              <a:solidFill>
                <a:schemeClr val="dk1"/>
              </a:solidFill>
            </a:endParaRPr>
          </a:p>
          <a:p>
            <a:pPr marL="457200" lvl="0" indent="-342900" algn="l" rtl="0">
              <a:spcBef>
                <a:spcPts val="1200"/>
              </a:spcBef>
              <a:spcAft>
                <a:spcPts val="0"/>
              </a:spcAft>
              <a:buClr>
                <a:schemeClr val="dk1"/>
              </a:buClr>
              <a:buSzPts val="1800"/>
              <a:buChar char="-"/>
            </a:pPr>
            <a:r>
              <a:rPr lang="en">
                <a:solidFill>
                  <a:schemeClr val="dk1"/>
                </a:solidFill>
              </a:rPr>
              <a:t>Judiciary - Apply the law.</a:t>
            </a:r>
            <a:endParaRPr>
              <a:solidFill>
                <a:schemeClr val="dk1"/>
              </a:solidFill>
            </a:endParaRPr>
          </a:p>
        </p:txBody>
      </p:sp>
      <p:pic>
        <p:nvPicPr>
          <p:cNvPr id="82" name="Google Shape;82;p17"/>
          <p:cNvPicPr preferRelativeResize="0"/>
          <p:nvPr/>
        </p:nvPicPr>
        <p:blipFill>
          <a:blip r:embed="rId3">
            <a:alphaModFix/>
          </a:blip>
          <a:stretch>
            <a:fillRect/>
          </a:stretch>
        </p:blipFill>
        <p:spPr>
          <a:xfrm>
            <a:off x="4521572" y="1354275"/>
            <a:ext cx="4540800" cy="3728001"/>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3449C-EAB0-07CC-7D94-3525D1470D26}"/>
              </a:ext>
            </a:extLst>
          </p:cNvPr>
          <p:cNvSpPr>
            <a:spLocks noGrp="1"/>
          </p:cNvSpPr>
          <p:nvPr>
            <p:ph type="title"/>
          </p:nvPr>
        </p:nvSpPr>
        <p:spPr/>
        <p:txBody>
          <a:bodyPr>
            <a:normAutofit fontScale="90000"/>
          </a:bodyPr>
          <a:lstStyle/>
          <a:p>
            <a:endParaRPr lang="en-GB"/>
          </a:p>
        </p:txBody>
      </p:sp>
      <p:sp>
        <p:nvSpPr>
          <p:cNvPr id="3" name="Text Placeholder 2">
            <a:extLst>
              <a:ext uri="{FF2B5EF4-FFF2-40B4-BE49-F238E27FC236}">
                <a16:creationId xmlns:a16="http://schemas.microsoft.com/office/drawing/2014/main" id="{4A112497-4A20-7717-F44E-0FF36AB553B6}"/>
              </a:ext>
            </a:extLst>
          </p:cNvPr>
          <p:cNvSpPr>
            <a:spLocks noGrp="1"/>
          </p:cNvSpPr>
          <p:nvPr>
            <p:ph type="body" idx="1"/>
          </p:nvPr>
        </p:nvSpPr>
        <p:spPr/>
        <p:txBody>
          <a:bodyPr/>
          <a:lstStyle/>
          <a:p>
            <a:endParaRPr lang="en-GB" dirty="0"/>
          </a:p>
        </p:txBody>
      </p:sp>
      <p:pic>
        <p:nvPicPr>
          <p:cNvPr id="4" name="Picture 3">
            <a:extLst>
              <a:ext uri="{FF2B5EF4-FFF2-40B4-BE49-F238E27FC236}">
                <a16:creationId xmlns:a16="http://schemas.microsoft.com/office/drawing/2014/main" id="{A86DEE4E-C40A-1FD3-C598-F4AE0CCC706A}"/>
              </a:ext>
            </a:extLst>
          </p:cNvPr>
          <p:cNvPicPr>
            <a:picLocks noChangeAspect="1"/>
          </p:cNvPicPr>
          <p:nvPr/>
        </p:nvPicPr>
        <p:blipFill>
          <a:blip r:embed="rId2"/>
          <a:stretch>
            <a:fillRect/>
          </a:stretch>
        </p:blipFill>
        <p:spPr>
          <a:xfrm>
            <a:off x="1455313" y="114842"/>
            <a:ext cx="5426298" cy="4897233"/>
          </a:xfrm>
          <a:prstGeom prst="rect">
            <a:avLst/>
          </a:prstGeom>
        </p:spPr>
      </p:pic>
    </p:spTree>
    <p:extLst>
      <p:ext uri="{BB962C8B-B14F-4D97-AF65-F5344CB8AC3E}">
        <p14:creationId xmlns:p14="http://schemas.microsoft.com/office/powerpoint/2010/main" val="7919714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rgbClr val="F5D0D0"/>
            </a:gs>
            <a:gs pos="100000">
              <a:srgbClr val="D96868"/>
            </a:gs>
          </a:gsLst>
          <a:path path="circle">
            <a:fillToRect l="50000" t="50000" r="50000" b="50000"/>
          </a:path>
          <a:tileRect/>
        </a:gradFill>
        <a:effectLst/>
      </p:bgPr>
    </p:bg>
    <p:spTree>
      <p:nvGrpSpPr>
        <p:cNvPr id="1" name="Shape 93"/>
        <p:cNvGrpSpPr/>
        <p:nvPr/>
      </p:nvGrpSpPr>
      <p:grpSpPr>
        <a:xfrm>
          <a:off x="0" y="0"/>
          <a:ext cx="0" cy="0"/>
          <a:chOff x="0" y="0"/>
          <a:chExt cx="0" cy="0"/>
        </a:xfrm>
      </p:grpSpPr>
      <p:sp>
        <p:nvSpPr>
          <p:cNvPr id="94" name="Google Shape;94;p19"/>
          <p:cNvSpPr txBox="1">
            <a:spLocks noGrp="1"/>
          </p:cNvSpPr>
          <p:nvPr>
            <p:ph type="title"/>
          </p:nvPr>
        </p:nvSpPr>
        <p:spPr>
          <a:xfrm>
            <a:off x="311700" y="189900"/>
            <a:ext cx="8520600" cy="820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4220" b="1" i="1" u="sng"/>
              <a:t>Law Makers</a:t>
            </a:r>
            <a:r>
              <a:rPr lang="en" sz="4220"/>
              <a:t> </a:t>
            </a:r>
            <a:endParaRPr sz="4220"/>
          </a:p>
        </p:txBody>
      </p:sp>
      <p:sp>
        <p:nvSpPr>
          <p:cNvPr id="95" name="Google Shape;95;p1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dirty="0"/>
              <a:t>Listen to the following videos; </a:t>
            </a:r>
            <a:endParaRPr dirty="0"/>
          </a:p>
          <a:p>
            <a:pPr marL="0" lvl="0" indent="0" algn="l" rtl="0">
              <a:spcBef>
                <a:spcPts val="1200"/>
              </a:spcBef>
              <a:spcAft>
                <a:spcPts val="0"/>
              </a:spcAft>
              <a:buNone/>
            </a:pPr>
            <a:endParaRPr dirty="0"/>
          </a:p>
          <a:p>
            <a:pPr marL="457200" lvl="0" indent="-342900" algn="l" rtl="0">
              <a:spcBef>
                <a:spcPts val="1200"/>
              </a:spcBef>
              <a:spcAft>
                <a:spcPts val="0"/>
              </a:spcAft>
              <a:buSzPts val="1800"/>
              <a:buAutoNum type="arabicPeriod"/>
            </a:pPr>
            <a:r>
              <a:rPr lang="en" u="sng" dirty="0">
                <a:solidFill>
                  <a:schemeClr val="hlink"/>
                </a:solidFill>
                <a:hlinkClick r:id="rId3"/>
              </a:rPr>
              <a:t>https://www.youtube.com/watch?v=iM4CKYCrW7Y</a:t>
            </a:r>
            <a:r>
              <a:rPr lang="en" dirty="0"/>
              <a:t> </a:t>
            </a:r>
            <a:endParaRPr dirty="0"/>
          </a:p>
          <a:p>
            <a:pPr marL="457200" lvl="0" indent="-342900" algn="l" rtl="0">
              <a:spcBef>
                <a:spcPts val="0"/>
              </a:spcBef>
              <a:spcAft>
                <a:spcPts val="0"/>
              </a:spcAft>
              <a:buSzPts val="1800"/>
              <a:buAutoNum type="arabicPeriod"/>
            </a:pPr>
            <a:r>
              <a:rPr lang="en" u="sng" dirty="0">
                <a:solidFill>
                  <a:schemeClr val="hlink"/>
                </a:solidFill>
                <a:hlinkClick r:id="rId4"/>
              </a:rPr>
              <a:t>https://www.youtube.com/watch?v=g5CJNLRqZXs</a:t>
            </a:r>
            <a:r>
              <a:rPr lang="en" dirty="0"/>
              <a:t> </a:t>
            </a:r>
            <a:endParaRPr dirty="0"/>
          </a:p>
          <a:p>
            <a:pPr marL="0" lvl="0" indent="0" algn="l" rtl="0">
              <a:spcBef>
                <a:spcPts val="1200"/>
              </a:spcBef>
              <a:spcAft>
                <a:spcPts val="0"/>
              </a:spcAft>
              <a:buNone/>
            </a:pPr>
            <a:endParaRPr dirty="0"/>
          </a:p>
          <a:p>
            <a:pPr marL="0" lvl="0" indent="0" algn="l" rtl="0">
              <a:spcBef>
                <a:spcPts val="1200"/>
              </a:spcBef>
              <a:spcAft>
                <a:spcPts val="1200"/>
              </a:spcAft>
              <a:buNone/>
            </a:pPr>
            <a:endParaRPr dirty="0"/>
          </a:p>
        </p:txBody>
      </p:sp>
      <p:pic>
        <p:nvPicPr>
          <p:cNvPr id="96" name="Google Shape;96;p19"/>
          <p:cNvPicPr preferRelativeResize="0"/>
          <p:nvPr/>
        </p:nvPicPr>
        <p:blipFill>
          <a:blip r:embed="rId5">
            <a:alphaModFix/>
          </a:blip>
          <a:stretch>
            <a:fillRect/>
          </a:stretch>
        </p:blipFill>
        <p:spPr>
          <a:xfrm>
            <a:off x="6885777" y="1845275"/>
            <a:ext cx="1890825" cy="3257398"/>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rgbClr val="F5D0D0"/>
            </a:gs>
            <a:gs pos="100000">
              <a:srgbClr val="D96868"/>
            </a:gs>
          </a:gsLst>
          <a:path path="circle">
            <a:fillToRect l="50000" t="50000" r="50000" b="50000"/>
          </a:path>
          <a:tileRect/>
        </a:gradFill>
        <a:effectLst/>
      </p:bgPr>
    </p:bg>
    <p:spTree>
      <p:nvGrpSpPr>
        <p:cNvPr id="1" name="Shape 107"/>
        <p:cNvGrpSpPr/>
        <p:nvPr/>
      </p:nvGrpSpPr>
      <p:grpSpPr>
        <a:xfrm>
          <a:off x="0" y="0"/>
          <a:ext cx="0" cy="0"/>
          <a:chOff x="0" y="0"/>
          <a:chExt cx="0" cy="0"/>
        </a:xfrm>
      </p:grpSpPr>
      <p:sp>
        <p:nvSpPr>
          <p:cNvPr id="108" name="Google Shape;108;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3620" b="1" i="1" u="sng" dirty="0"/>
              <a:t>Activity </a:t>
            </a:r>
            <a:endParaRPr sz="3620" b="1" i="1" u="sng" dirty="0"/>
          </a:p>
        </p:txBody>
      </p:sp>
      <p:sp>
        <p:nvSpPr>
          <p:cNvPr id="109" name="Google Shape;109;p2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55600" algn="l" rtl="0">
              <a:lnSpc>
                <a:spcPct val="200000"/>
              </a:lnSpc>
              <a:spcBef>
                <a:spcPts val="0"/>
              </a:spcBef>
              <a:spcAft>
                <a:spcPts val="0"/>
              </a:spcAft>
              <a:buClr>
                <a:schemeClr val="dk1"/>
              </a:buClr>
              <a:buSzPts val="2000"/>
              <a:buChar char="➔"/>
            </a:pPr>
            <a:r>
              <a:rPr lang="en" sz="2000" dirty="0">
                <a:solidFill>
                  <a:schemeClr val="dk1"/>
                </a:solidFill>
              </a:rPr>
              <a:t>In your groups, create a presentation regarding ‘ law makers’. </a:t>
            </a:r>
            <a:endParaRPr sz="2000" dirty="0">
              <a:solidFill>
                <a:schemeClr val="dk1"/>
              </a:solidFill>
            </a:endParaRPr>
          </a:p>
          <a:p>
            <a:pPr marL="457200" lvl="0" indent="-355600" algn="l" rtl="0">
              <a:lnSpc>
                <a:spcPct val="200000"/>
              </a:lnSpc>
              <a:spcBef>
                <a:spcPts val="0"/>
              </a:spcBef>
              <a:spcAft>
                <a:spcPts val="0"/>
              </a:spcAft>
              <a:buClr>
                <a:schemeClr val="dk1"/>
              </a:buClr>
              <a:buSzPts val="2000"/>
              <a:buChar char="➔"/>
            </a:pPr>
            <a:r>
              <a:rPr lang="en" sz="2000" dirty="0">
                <a:solidFill>
                  <a:schemeClr val="dk1"/>
                </a:solidFill>
              </a:rPr>
              <a:t>Within this explain: What is law?</a:t>
            </a:r>
            <a:endParaRPr sz="2000" dirty="0">
              <a:solidFill>
                <a:schemeClr val="dk1"/>
              </a:solidFill>
            </a:endParaRPr>
          </a:p>
          <a:p>
            <a:pPr marL="457200" lvl="0" indent="-355600" algn="l" rtl="0">
              <a:lnSpc>
                <a:spcPct val="200000"/>
              </a:lnSpc>
              <a:spcBef>
                <a:spcPts val="0"/>
              </a:spcBef>
              <a:spcAft>
                <a:spcPts val="0"/>
              </a:spcAft>
              <a:buClr>
                <a:schemeClr val="dk1"/>
              </a:buClr>
              <a:buSzPts val="2000"/>
              <a:buChar char="➔"/>
            </a:pPr>
            <a:r>
              <a:rPr lang="en" sz="2000" dirty="0">
                <a:solidFill>
                  <a:schemeClr val="dk1"/>
                </a:solidFill>
              </a:rPr>
              <a:t>                               How is the law made?</a:t>
            </a:r>
            <a:endParaRPr sz="2000" dirty="0">
              <a:solidFill>
                <a:schemeClr val="dk1"/>
              </a:solidFill>
            </a:endParaRPr>
          </a:p>
          <a:p>
            <a:pPr marL="457200" lvl="0" indent="-355600" algn="l" rtl="0">
              <a:lnSpc>
                <a:spcPct val="200000"/>
              </a:lnSpc>
              <a:spcBef>
                <a:spcPts val="0"/>
              </a:spcBef>
              <a:spcAft>
                <a:spcPts val="0"/>
              </a:spcAft>
              <a:buClr>
                <a:schemeClr val="dk1"/>
              </a:buClr>
              <a:buSzPts val="2000"/>
              <a:buChar char="➔"/>
            </a:pPr>
            <a:r>
              <a:rPr lang="en" sz="2000" dirty="0">
                <a:solidFill>
                  <a:schemeClr val="dk1"/>
                </a:solidFill>
              </a:rPr>
              <a:t>                               Examples.</a:t>
            </a:r>
            <a:endParaRPr sz="2000" dirty="0">
              <a:solidFill>
                <a:schemeClr val="dk1"/>
              </a:solidFill>
            </a:endParaRPr>
          </a:p>
        </p:txBody>
      </p:sp>
      <p:pic>
        <p:nvPicPr>
          <p:cNvPr id="110" name="Google Shape;110;p21"/>
          <p:cNvPicPr preferRelativeResize="0"/>
          <p:nvPr/>
        </p:nvPicPr>
        <p:blipFill>
          <a:blip r:embed="rId3">
            <a:alphaModFix/>
          </a:blip>
          <a:stretch>
            <a:fillRect/>
          </a:stretch>
        </p:blipFill>
        <p:spPr>
          <a:xfrm>
            <a:off x="6007450" y="953625"/>
            <a:ext cx="2824851" cy="313872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21"/>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679</Words>
  <Application>Microsoft Office PowerPoint</Application>
  <PresentationFormat>On-screen Show (16:9)</PresentationFormat>
  <Paragraphs>75</Paragraphs>
  <Slides>17</Slides>
  <Notes>8</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17</vt:i4>
      </vt:variant>
    </vt:vector>
  </HeadingPairs>
  <TitlesOfParts>
    <vt:vector size="19" baseType="lpstr">
      <vt:lpstr>Arial</vt:lpstr>
      <vt:lpstr>Simple Light</vt:lpstr>
      <vt:lpstr>Makers of Law</vt:lpstr>
      <vt:lpstr>Aims and Learning Objectives</vt:lpstr>
      <vt:lpstr>Fundamental Principles</vt:lpstr>
      <vt:lpstr>WHAT IS A CONSTITUTION? </vt:lpstr>
      <vt:lpstr>A Written Constitution</vt:lpstr>
      <vt:lpstr>An Unwritten Constitution</vt:lpstr>
      <vt:lpstr>The UK Constitution</vt:lpstr>
      <vt:lpstr>The key principles of the UK constitution</vt:lpstr>
      <vt:lpstr>Parliamentary Sovereignty</vt:lpstr>
      <vt:lpstr>The Rule of Law</vt:lpstr>
      <vt:lpstr>Lord Bingham’s Essential Principles</vt:lpstr>
      <vt:lpstr>PowerPoint Presentation</vt:lpstr>
      <vt:lpstr>Separation of Powers</vt:lpstr>
      <vt:lpstr>PowerPoint Presentation</vt:lpstr>
      <vt:lpstr>Law Makers </vt:lpstr>
      <vt:lpstr>Activity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Makers of Law</dc:title>
  <dc:creator>Sian Turvey</dc:creator>
  <cp:lastModifiedBy>Sian Turvey</cp:lastModifiedBy>
  <cp:revision>1</cp:revision>
  <dcterms:modified xsi:type="dcterms:W3CDTF">2023-02-10T10:40:18Z</dcterms:modified>
</cp:coreProperties>
</file>