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9"/>
  </p:notesMasterIdLst>
  <p:handoutMasterIdLst>
    <p:handoutMasterId r:id="rId30"/>
  </p:handoutMasterIdLst>
  <p:sldIdLst>
    <p:sldId id="380" r:id="rId6"/>
    <p:sldId id="460" r:id="rId7"/>
    <p:sldId id="258" r:id="rId8"/>
    <p:sldId id="480" r:id="rId9"/>
    <p:sldId id="486" r:id="rId10"/>
    <p:sldId id="488" r:id="rId11"/>
    <p:sldId id="485" r:id="rId12"/>
    <p:sldId id="489" r:id="rId13"/>
    <p:sldId id="490" r:id="rId14"/>
    <p:sldId id="308" r:id="rId15"/>
    <p:sldId id="484" r:id="rId16"/>
    <p:sldId id="487" r:id="rId17"/>
    <p:sldId id="482" r:id="rId18"/>
    <p:sldId id="492" r:id="rId19"/>
    <p:sldId id="663" r:id="rId20"/>
    <p:sldId id="648" r:id="rId21"/>
    <p:sldId id="459" r:id="rId22"/>
    <p:sldId id="462" r:id="rId23"/>
    <p:sldId id="471" r:id="rId24"/>
    <p:sldId id="664" r:id="rId25"/>
    <p:sldId id="483" r:id="rId26"/>
    <p:sldId id="667" r:id="rId27"/>
    <p:sldId id="66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332" autoAdjust="0"/>
    <p:restoredTop sz="72078" autoAdjust="0"/>
  </p:normalViewPr>
  <p:slideViewPr>
    <p:cSldViewPr>
      <p:cViewPr varScale="1">
        <p:scale>
          <a:sx n="74" d="100"/>
          <a:sy n="74" d="100"/>
        </p:scale>
        <p:origin x="426" y="66"/>
      </p:cViewPr>
      <p:guideLst>
        <p:guide orient="horz" pos="2160"/>
        <p:guide pos="2880"/>
      </p:guideLst>
    </p:cSldViewPr>
  </p:slideViewPr>
  <p:outlineViewPr>
    <p:cViewPr>
      <p:scale>
        <a:sx n="33" d="100"/>
        <a:sy n="33" d="100"/>
      </p:scale>
      <p:origin x="0" y="-10738"/>
    </p:cViewPr>
  </p:outlineViewPr>
  <p:notesTextViewPr>
    <p:cViewPr>
      <p:scale>
        <a:sx n="66" d="100"/>
        <a:sy n="66" d="100"/>
      </p:scale>
      <p:origin x="0" y="0"/>
    </p:cViewPr>
  </p:notesTextViewPr>
  <p:sorterViewPr>
    <p:cViewPr>
      <p:scale>
        <a:sx n="100" d="100"/>
        <a:sy n="100" d="100"/>
      </p:scale>
      <p:origin x="0" y="0"/>
    </p:cViewPr>
  </p:sorterViewPr>
  <p:notesViewPr>
    <p:cSldViewPr>
      <p:cViewPr varScale="1">
        <p:scale>
          <a:sx n="64" d="100"/>
          <a:sy n="64" d="100"/>
        </p:scale>
        <p:origin x="3192" y="8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us Klingelfuss" userId="bd76eaf9-c4ae-4be9-b963-4e8bfdef57a8" providerId="ADAL" clId="{E0F7431B-54CE-4F1F-B863-058E9F366696}"/>
    <pc:docChg chg="undo custSel addSld delSld modSld sldOrd">
      <pc:chgData name="Markus Klingelfuss" userId="bd76eaf9-c4ae-4be9-b963-4e8bfdef57a8" providerId="ADAL" clId="{E0F7431B-54CE-4F1F-B863-058E9F366696}" dt="2026-09-02T10:28:28.933" v="3155"/>
      <pc:docMkLst>
        <pc:docMk/>
      </pc:docMkLst>
      <pc:sldChg chg="modSp mod">
        <pc:chgData name="Markus Klingelfuss" userId="bd76eaf9-c4ae-4be9-b963-4e8bfdef57a8" providerId="ADAL" clId="{E0F7431B-54CE-4F1F-B863-058E9F366696}" dt="2026-09-02T10:27:21.508" v="3128" actId="20577"/>
        <pc:sldMkLst>
          <pc:docMk/>
          <pc:sldMk cId="318211545" sldId="485"/>
        </pc:sldMkLst>
        <pc:spChg chg="mod">
          <ac:chgData name="Markus Klingelfuss" userId="bd76eaf9-c4ae-4be9-b963-4e8bfdef57a8" providerId="ADAL" clId="{E0F7431B-54CE-4F1F-B863-058E9F366696}" dt="2026-09-02T10:27:21.508" v="3128" actId="20577"/>
          <ac:spMkLst>
            <pc:docMk/>
            <pc:sldMk cId="318211545" sldId="485"/>
            <ac:spMk id="2" creationId="{E11E61E0-5EDD-2A8F-F396-8619712A1074}"/>
          </ac:spMkLst>
        </pc:spChg>
      </pc:sldChg>
      <pc:sldChg chg="modSp mod">
        <pc:chgData name="Markus Klingelfuss" userId="bd76eaf9-c4ae-4be9-b963-4e8bfdef57a8" providerId="ADAL" clId="{E0F7431B-54CE-4F1F-B863-058E9F366696}" dt="2026-09-02T10:27:28.195" v="3136" actId="20577"/>
        <pc:sldMkLst>
          <pc:docMk/>
          <pc:sldMk cId="2011337545" sldId="489"/>
        </pc:sldMkLst>
        <pc:spChg chg="mod">
          <ac:chgData name="Markus Klingelfuss" userId="bd76eaf9-c4ae-4be9-b963-4e8bfdef57a8" providerId="ADAL" clId="{E0F7431B-54CE-4F1F-B863-058E9F366696}" dt="2026-09-02T10:27:28.195" v="3136" actId="20577"/>
          <ac:spMkLst>
            <pc:docMk/>
            <pc:sldMk cId="2011337545" sldId="489"/>
            <ac:spMk id="2" creationId="{0CFADBAC-DE3E-8486-D9C2-62BCCD377764}"/>
          </ac:spMkLst>
        </pc:spChg>
      </pc:sldChg>
      <pc:sldChg chg="modSp mod">
        <pc:chgData name="Markus Klingelfuss" userId="bd76eaf9-c4ae-4be9-b963-4e8bfdef57a8" providerId="ADAL" clId="{E0F7431B-54CE-4F1F-B863-058E9F366696}" dt="2026-09-02T10:27:47.919" v="3152" actId="1076"/>
        <pc:sldMkLst>
          <pc:docMk/>
          <pc:sldMk cId="1918964755" sldId="490"/>
        </pc:sldMkLst>
        <pc:spChg chg="mod">
          <ac:chgData name="Markus Klingelfuss" userId="bd76eaf9-c4ae-4be9-b963-4e8bfdef57a8" providerId="ADAL" clId="{E0F7431B-54CE-4F1F-B863-058E9F366696}" dt="2026-09-02T10:27:40.846" v="3151" actId="20577"/>
          <ac:spMkLst>
            <pc:docMk/>
            <pc:sldMk cId="1918964755" sldId="490"/>
            <ac:spMk id="2" creationId="{6F00DD2B-8D7B-D58C-2F09-1317E49DF014}"/>
          </ac:spMkLst>
        </pc:spChg>
        <pc:spChg chg="mod">
          <ac:chgData name="Markus Klingelfuss" userId="bd76eaf9-c4ae-4be9-b963-4e8bfdef57a8" providerId="ADAL" clId="{E0F7431B-54CE-4F1F-B863-058E9F366696}" dt="2026-09-02T10:27:47.919" v="3152" actId="1076"/>
          <ac:spMkLst>
            <pc:docMk/>
            <pc:sldMk cId="1918964755" sldId="490"/>
            <ac:spMk id="6" creationId="{9F3DD3CC-BECA-7067-D5FE-BA6EA653B883}"/>
          </ac:spMkLst>
        </pc:spChg>
      </pc:sldChg>
      <pc:sldChg chg="addSp delSp modSp mod">
        <pc:chgData name="Markus Klingelfuss" userId="bd76eaf9-c4ae-4be9-b963-4e8bfdef57a8" providerId="ADAL" clId="{E0F7431B-54CE-4F1F-B863-058E9F366696}" dt="2026-09-02T10:28:28.933" v="3155"/>
        <pc:sldMkLst>
          <pc:docMk/>
          <pc:sldMk cId="1649505853" sldId="664"/>
        </pc:sldMkLst>
        <pc:spChg chg="add del mod">
          <ac:chgData name="Markus Klingelfuss" userId="bd76eaf9-c4ae-4be9-b963-4e8bfdef57a8" providerId="ADAL" clId="{E0F7431B-54CE-4F1F-B863-058E9F366696}" dt="2026-09-02T10:28:28.933" v="3155"/>
          <ac:spMkLst>
            <pc:docMk/>
            <pc:sldMk cId="1649505853" sldId="664"/>
            <ac:spMk id="5" creationId="{4B281D81-09AC-1456-42C7-6729F9BF52FC}"/>
          </ac:spMkLst>
        </pc:spChg>
        <pc:picChg chg="del">
          <ac:chgData name="Markus Klingelfuss" userId="bd76eaf9-c4ae-4be9-b963-4e8bfdef57a8" providerId="ADAL" clId="{E0F7431B-54CE-4F1F-B863-058E9F366696}" dt="2026-09-02T10:28:18.124" v="3153" actId="478"/>
          <ac:picMkLst>
            <pc:docMk/>
            <pc:sldMk cId="1649505853" sldId="664"/>
            <ac:picMk id="7" creationId="{5DCF253A-2017-27E6-1866-33C7D3300AD0}"/>
          </ac:picMkLst>
        </pc:picChg>
        <pc:picChg chg="add mod ord">
          <ac:chgData name="Markus Klingelfuss" userId="bd76eaf9-c4ae-4be9-b963-4e8bfdef57a8" providerId="ADAL" clId="{E0F7431B-54CE-4F1F-B863-058E9F366696}" dt="2026-09-02T10:28:28.933" v="3155"/>
          <ac:picMkLst>
            <pc:docMk/>
            <pc:sldMk cId="1649505853" sldId="664"/>
            <ac:picMk id="8" creationId="{6CAAF895-6FBE-C72B-D2DC-7DD16C096BE4}"/>
          </ac:picMkLst>
        </pc:pic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image" Target="../media/image13.png"/><Relationship Id="rId4"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9C7C79-F8AF-4E81-98CA-ECD421C9A974}" type="doc">
      <dgm:prSet loTypeId="urn:microsoft.com/office/officeart/2005/8/layout/hProcess9" loCatId="process" qsTypeId="urn:microsoft.com/office/officeart/2005/8/quickstyle/simple1" qsCatId="simple" csTypeId="urn:microsoft.com/office/officeart/2005/8/colors/accent1_2" csCatId="accent1" phldr="1"/>
      <dgm:spPr/>
    </dgm:pt>
    <dgm:pt modelId="{FDF2EDC8-5EF7-4B9E-AD95-40FABDE0AD4B}">
      <dgm:prSet phldrT="[Text]"/>
      <dgm:spPr/>
      <dgm:t>
        <a:bodyPr/>
        <a:lstStyle/>
        <a:p>
          <a:r>
            <a:rPr lang="en-GB" dirty="0"/>
            <a:t>Beginning</a:t>
          </a:r>
        </a:p>
      </dgm:t>
    </dgm:pt>
    <dgm:pt modelId="{9AFE3AA2-376B-4FA2-812B-8B7BEB701D08}" type="parTrans" cxnId="{61EE4634-311E-4359-B7C3-F3AFE43492D1}">
      <dgm:prSet/>
      <dgm:spPr/>
      <dgm:t>
        <a:bodyPr/>
        <a:lstStyle/>
        <a:p>
          <a:endParaRPr lang="en-GB"/>
        </a:p>
      </dgm:t>
    </dgm:pt>
    <dgm:pt modelId="{3A290107-FB72-408F-B521-5353D3190CAE}" type="sibTrans" cxnId="{61EE4634-311E-4359-B7C3-F3AFE43492D1}">
      <dgm:prSet/>
      <dgm:spPr/>
      <dgm:t>
        <a:bodyPr/>
        <a:lstStyle/>
        <a:p>
          <a:endParaRPr lang="en-GB"/>
        </a:p>
      </dgm:t>
    </dgm:pt>
    <dgm:pt modelId="{F7546CF0-49BE-4C87-89C1-2CE9016A2185}">
      <dgm:prSet phldrT="[Text]"/>
      <dgm:spPr/>
      <dgm:t>
        <a:bodyPr/>
        <a:lstStyle/>
        <a:p>
          <a:r>
            <a:rPr lang="en-GB" dirty="0"/>
            <a:t>Middle</a:t>
          </a:r>
        </a:p>
      </dgm:t>
    </dgm:pt>
    <dgm:pt modelId="{CFC2A14A-2DD5-4B4E-B317-A726D666FCB9}" type="parTrans" cxnId="{659B284F-9519-41A0-874E-6CD627707D29}">
      <dgm:prSet/>
      <dgm:spPr/>
      <dgm:t>
        <a:bodyPr/>
        <a:lstStyle/>
        <a:p>
          <a:endParaRPr lang="en-GB"/>
        </a:p>
      </dgm:t>
    </dgm:pt>
    <dgm:pt modelId="{070C1442-8CD6-4F0C-9A56-EBC2F00F54D7}" type="sibTrans" cxnId="{659B284F-9519-41A0-874E-6CD627707D29}">
      <dgm:prSet/>
      <dgm:spPr/>
      <dgm:t>
        <a:bodyPr/>
        <a:lstStyle/>
        <a:p>
          <a:endParaRPr lang="en-GB"/>
        </a:p>
      </dgm:t>
    </dgm:pt>
    <dgm:pt modelId="{8BE8E3A0-48FE-4D35-B912-38D1E614C3B0}">
      <dgm:prSet phldrT="[Text]"/>
      <dgm:spPr/>
      <dgm:t>
        <a:bodyPr/>
        <a:lstStyle/>
        <a:p>
          <a:r>
            <a:rPr lang="en-GB" dirty="0"/>
            <a:t>End</a:t>
          </a:r>
        </a:p>
      </dgm:t>
    </dgm:pt>
    <dgm:pt modelId="{51B1083B-AFB9-47AB-B3FC-50145273F784}" type="parTrans" cxnId="{F1BDFB5F-6522-4177-BD55-E8F961391C12}">
      <dgm:prSet/>
      <dgm:spPr/>
      <dgm:t>
        <a:bodyPr/>
        <a:lstStyle/>
        <a:p>
          <a:endParaRPr lang="en-GB"/>
        </a:p>
      </dgm:t>
    </dgm:pt>
    <dgm:pt modelId="{FB38575C-E363-4818-986A-BB25CAF64941}" type="sibTrans" cxnId="{F1BDFB5F-6522-4177-BD55-E8F961391C12}">
      <dgm:prSet/>
      <dgm:spPr/>
      <dgm:t>
        <a:bodyPr/>
        <a:lstStyle/>
        <a:p>
          <a:endParaRPr lang="en-GB"/>
        </a:p>
      </dgm:t>
    </dgm:pt>
    <dgm:pt modelId="{2EE0A112-68D3-407F-8E2F-047E79DD5FA1}" type="pres">
      <dgm:prSet presAssocID="{E19C7C79-F8AF-4E81-98CA-ECD421C9A974}" presName="CompostProcess" presStyleCnt="0">
        <dgm:presLayoutVars>
          <dgm:dir/>
          <dgm:resizeHandles val="exact"/>
        </dgm:presLayoutVars>
      </dgm:prSet>
      <dgm:spPr/>
    </dgm:pt>
    <dgm:pt modelId="{F1B837DF-706E-4E7D-A3D7-35E80638D7F9}" type="pres">
      <dgm:prSet presAssocID="{E19C7C79-F8AF-4E81-98CA-ECD421C9A974}" presName="arrow" presStyleLbl="bgShp" presStyleIdx="0" presStyleCnt="1"/>
      <dgm:spPr/>
    </dgm:pt>
    <dgm:pt modelId="{D2DF2485-2AD9-410B-8A0F-5859B1D45296}" type="pres">
      <dgm:prSet presAssocID="{E19C7C79-F8AF-4E81-98CA-ECD421C9A974}" presName="linearProcess" presStyleCnt="0"/>
      <dgm:spPr/>
    </dgm:pt>
    <dgm:pt modelId="{D85A4168-41FB-4E47-AE45-79C91891700F}" type="pres">
      <dgm:prSet presAssocID="{FDF2EDC8-5EF7-4B9E-AD95-40FABDE0AD4B}" presName="textNode" presStyleLbl="node1" presStyleIdx="0" presStyleCnt="3">
        <dgm:presLayoutVars>
          <dgm:bulletEnabled val="1"/>
        </dgm:presLayoutVars>
      </dgm:prSet>
      <dgm:spPr/>
    </dgm:pt>
    <dgm:pt modelId="{0F64E662-4BBC-4D5A-AC50-A2C2C771203E}" type="pres">
      <dgm:prSet presAssocID="{3A290107-FB72-408F-B521-5353D3190CAE}" presName="sibTrans" presStyleCnt="0"/>
      <dgm:spPr/>
    </dgm:pt>
    <dgm:pt modelId="{87AAEB80-6E29-4777-9FA7-74206856D1B1}" type="pres">
      <dgm:prSet presAssocID="{F7546CF0-49BE-4C87-89C1-2CE9016A2185}" presName="textNode" presStyleLbl="node1" presStyleIdx="1" presStyleCnt="3">
        <dgm:presLayoutVars>
          <dgm:bulletEnabled val="1"/>
        </dgm:presLayoutVars>
      </dgm:prSet>
      <dgm:spPr/>
    </dgm:pt>
    <dgm:pt modelId="{B5B63DF1-E18B-4FDC-8A90-9FABEE066617}" type="pres">
      <dgm:prSet presAssocID="{070C1442-8CD6-4F0C-9A56-EBC2F00F54D7}" presName="sibTrans" presStyleCnt="0"/>
      <dgm:spPr/>
    </dgm:pt>
    <dgm:pt modelId="{7D7437C5-21F1-4B5E-8D60-5D166CD82D9F}" type="pres">
      <dgm:prSet presAssocID="{8BE8E3A0-48FE-4D35-B912-38D1E614C3B0}" presName="textNode" presStyleLbl="node1" presStyleIdx="2" presStyleCnt="3">
        <dgm:presLayoutVars>
          <dgm:bulletEnabled val="1"/>
        </dgm:presLayoutVars>
      </dgm:prSet>
      <dgm:spPr/>
    </dgm:pt>
  </dgm:ptLst>
  <dgm:cxnLst>
    <dgm:cxn modelId="{61EE4634-311E-4359-B7C3-F3AFE43492D1}" srcId="{E19C7C79-F8AF-4E81-98CA-ECD421C9A974}" destId="{FDF2EDC8-5EF7-4B9E-AD95-40FABDE0AD4B}" srcOrd="0" destOrd="0" parTransId="{9AFE3AA2-376B-4FA2-812B-8B7BEB701D08}" sibTransId="{3A290107-FB72-408F-B521-5353D3190CAE}"/>
    <dgm:cxn modelId="{F1BDFB5F-6522-4177-BD55-E8F961391C12}" srcId="{E19C7C79-F8AF-4E81-98CA-ECD421C9A974}" destId="{8BE8E3A0-48FE-4D35-B912-38D1E614C3B0}" srcOrd="2" destOrd="0" parTransId="{51B1083B-AFB9-47AB-B3FC-50145273F784}" sibTransId="{FB38575C-E363-4818-986A-BB25CAF64941}"/>
    <dgm:cxn modelId="{31AEA544-791C-4CA3-B9BA-2C2783C70DA5}" type="presOf" srcId="{F7546CF0-49BE-4C87-89C1-2CE9016A2185}" destId="{87AAEB80-6E29-4777-9FA7-74206856D1B1}" srcOrd="0" destOrd="0" presId="urn:microsoft.com/office/officeart/2005/8/layout/hProcess9"/>
    <dgm:cxn modelId="{659B284F-9519-41A0-874E-6CD627707D29}" srcId="{E19C7C79-F8AF-4E81-98CA-ECD421C9A974}" destId="{F7546CF0-49BE-4C87-89C1-2CE9016A2185}" srcOrd="1" destOrd="0" parTransId="{CFC2A14A-2DD5-4B4E-B317-A726D666FCB9}" sibTransId="{070C1442-8CD6-4F0C-9A56-EBC2F00F54D7}"/>
    <dgm:cxn modelId="{253E6E90-934A-4496-95F3-BEBDB0A76156}" type="presOf" srcId="{E19C7C79-F8AF-4E81-98CA-ECD421C9A974}" destId="{2EE0A112-68D3-407F-8E2F-047E79DD5FA1}" srcOrd="0" destOrd="0" presId="urn:microsoft.com/office/officeart/2005/8/layout/hProcess9"/>
    <dgm:cxn modelId="{41E64AE0-F396-442C-BC9D-5522F5402243}" type="presOf" srcId="{8BE8E3A0-48FE-4D35-B912-38D1E614C3B0}" destId="{7D7437C5-21F1-4B5E-8D60-5D166CD82D9F}" srcOrd="0" destOrd="0" presId="urn:microsoft.com/office/officeart/2005/8/layout/hProcess9"/>
    <dgm:cxn modelId="{2BDA3BFF-5E1C-4FFB-84C9-9F6FD0BF0E44}" type="presOf" srcId="{FDF2EDC8-5EF7-4B9E-AD95-40FABDE0AD4B}" destId="{D85A4168-41FB-4E47-AE45-79C91891700F}" srcOrd="0" destOrd="0" presId="urn:microsoft.com/office/officeart/2005/8/layout/hProcess9"/>
    <dgm:cxn modelId="{AD4E1B6F-6C0C-4B33-A136-9D40810EA8D2}" type="presParOf" srcId="{2EE0A112-68D3-407F-8E2F-047E79DD5FA1}" destId="{F1B837DF-706E-4E7D-A3D7-35E80638D7F9}" srcOrd="0" destOrd="0" presId="urn:microsoft.com/office/officeart/2005/8/layout/hProcess9"/>
    <dgm:cxn modelId="{52C0EAA3-C6B2-485F-8F82-3C6A941388E2}" type="presParOf" srcId="{2EE0A112-68D3-407F-8E2F-047E79DD5FA1}" destId="{D2DF2485-2AD9-410B-8A0F-5859B1D45296}" srcOrd="1" destOrd="0" presId="urn:microsoft.com/office/officeart/2005/8/layout/hProcess9"/>
    <dgm:cxn modelId="{A050F5D2-A9C3-4A0F-8DA0-D97F443FBB42}" type="presParOf" srcId="{D2DF2485-2AD9-410B-8A0F-5859B1D45296}" destId="{D85A4168-41FB-4E47-AE45-79C91891700F}" srcOrd="0" destOrd="0" presId="urn:microsoft.com/office/officeart/2005/8/layout/hProcess9"/>
    <dgm:cxn modelId="{A848AA60-7E34-4234-9395-1E8B7617B7C7}" type="presParOf" srcId="{D2DF2485-2AD9-410B-8A0F-5859B1D45296}" destId="{0F64E662-4BBC-4D5A-AC50-A2C2C771203E}" srcOrd="1" destOrd="0" presId="urn:microsoft.com/office/officeart/2005/8/layout/hProcess9"/>
    <dgm:cxn modelId="{2BFB49A2-E2B3-4A12-9D8D-5A6FF90FD5E5}" type="presParOf" srcId="{D2DF2485-2AD9-410B-8A0F-5859B1D45296}" destId="{87AAEB80-6E29-4777-9FA7-74206856D1B1}" srcOrd="2" destOrd="0" presId="urn:microsoft.com/office/officeart/2005/8/layout/hProcess9"/>
    <dgm:cxn modelId="{BF0A93D9-8897-468D-99D0-D86389524A67}" type="presParOf" srcId="{D2DF2485-2AD9-410B-8A0F-5859B1D45296}" destId="{B5B63DF1-E18B-4FDC-8A90-9FABEE066617}" srcOrd="3" destOrd="0" presId="urn:microsoft.com/office/officeart/2005/8/layout/hProcess9"/>
    <dgm:cxn modelId="{B0ABD4C4-7262-45CA-93CA-F3E4DB9B81AE}" type="presParOf" srcId="{D2DF2485-2AD9-410B-8A0F-5859B1D45296}" destId="{7D7437C5-21F1-4B5E-8D60-5D166CD82D9F}"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D2BA86A-BADA-4383-81E4-6333F5A5E206}" type="doc">
      <dgm:prSet loTypeId="urn:microsoft.com/office/officeart/2008/layout/PictureGrid" loCatId="picture" qsTypeId="urn:microsoft.com/office/officeart/2005/8/quickstyle/simple1" qsCatId="simple" csTypeId="urn:microsoft.com/office/officeart/2005/8/colors/accent1_2" csCatId="accent1" phldr="1"/>
      <dgm:spPr/>
      <dgm:t>
        <a:bodyPr/>
        <a:lstStyle/>
        <a:p>
          <a:endParaRPr lang="en-GB"/>
        </a:p>
      </dgm:t>
    </dgm:pt>
    <dgm:pt modelId="{77AE9599-86C4-4809-9A85-43EA4C3E5084}">
      <dgm:prSet phldrT="[Text]"/>
      <dgm:spPr/>
      <dgm:t>
        <a:bodyPr/>
        <a:lstStyle/>
        <a:p>
          <a:endParaRPr lang="en-GB" dirty="0"/>
        </a:p>
      </dgm:t>
    </dgm:pt>
    <dgm:pt modelId="{6C41BDEC-13DD-45AC-BD6A-8EFBC4D0C19D}" type="parTrans" cxnId="{686A6B75-C515-44CB-B837-1FBC513E9D5B}">
      <dgm:prSet/>
      <dgm:spPr/>
      <dgm:t>
        <a:bodyPr/>
        <a:lstStyle/>
        <a:p>
          <a:endParaRPr lang="en-GB"/>
        </a:p>
      </dgm:t>
    </dgm:pt>
    <dgm:pt modelId="{561785A3-61A4-4E14-BE00-440928F3E932}" type="sibTrans" cxnId="{686A6B75-C515-44CB-B837-1FBC513E9D5B}">
      <dgm:prSet/>
      <dgm:spPr/>
      <dgm:t>
        <a:bodyPr/>
        <a:lstStyle/>
        <a:p>
          <a:endParaRPr lang="en-GB"/>
        </a:p>
      </dgm:t>
    </dgm:pt>
    <dgm:pt modelId="{BEA101C2-F306-4C6E-9351-24C730EB98AF}">
      <dgm:prSet phldrT="[Text]"/>
      <dgm:spPr/>
      <dgm:t>
        <a:bodyPr/>
        <a:lstStyle/>
        <a:p>
          <a:endParaRPr lang="en-GB" dirty="0"/>
        </a:p>
      </dgm:t>
    </dgm:pt>
    <dgm:pt modelId="{D8A9FA66-1D4A-441E-8519-3C9273BAC44E}" type="parTrans" cxnId="{4D7B37AA-95E1-42C9-B3C4-A300BBF01A53}">
      <dgm:prSet/>
      <dgm:spPr/>
      <dgm:t>
        <a:bodyPr/>
        <a:lstStyle/>
        <a:p>
          <a:endParaRPr lang="en-GB"/>
        </a:p>
      </dgm:t>
    </dgm:pt>
    <dgm:pt modelId="{86F42B73-F442-4832-BFB6-203B42249042}" type="sibTrans" cxnId="{4D7B37AA-95E1-42C9-B3C4-A300BBF01A53}">
      <dgm:prSet/>
      <dgm:spPr/>
      <dgm:t>
        <a:bodyPr/>
        <a:lstStyle/>
        <a:p>
          <a:endParaRPr lang="en-GB"/>
        </a:p>
      </dgm:t>
    </dgm:pt>
    <dgm:pt modelId="{D60D9004-F6CE-4B6F-B3EF-1CCAE8197242}">
      <dgm:prSet phldrT="[Text]"/>
      <dgm:spPr/>
      <dgm:t>
        <a:bodyPr/>
        <a:lstStyle/>
        <a:p>
          <a:endParaRPr lang="en-GB" dirty="0"/>
        </a:p>
      </dgm:t>
    </dgm:pt>
    <dgm:pt modelId="{D6FC5A47-3AFE-4FC7-BAE1-B52A49E3C2E8}" type="parTrans" cxnId="{9DF95612-4F01-488B-B58B-0904C72D5B2C}">
      <dgm:prSet/>
      <dgm:spPr/>
      <dgm:t>
        <a:bodyPr/>
        <a:lstStyle/>
        <a:p>
          <a:endParaRPr lang="en-GB"/>
        </a:p>
      </dgm:t>
    </dgm:pt>
    <dgm:pt modelId="{B2734125-E817-4BA6-BB21-B79CA2AF51EA}" type="sibTrans" cxnId="{9DF95612-4F01-488B-B58B-0904C72D5B2C}">
      <dgm:prSet/>
      <dgm:spPr/>
      <dgm:t>
        <a:bodyPr/>
        <a:lstStyle/>
        <a:p>
          <a:endParaRPr lang="en-GB"/>
        </a:p>
      </dgm:t>
    </dgm:pt>
    <dgm:pt modelId="{A2872A4C-D1A9-4E8E-A952-66E3CABCC450}">
      <dgm:prSet phldrT="[Text]"/>
      <dgm:spPr/>
      <dgm:t>
        <a:bodyPr/>
        <a:lstStyle/>
        <a:p>
          <a:endParaRPr lang="en-GB" dirty="0"/>
        </a:p>
      </dgm:t>
    </dgm:pt>
    <dgm:pt modelId="{F3BA5981-0974-43CE-8E0C-B95ED06BC150}" type="sibTrans" cxnId="{16002A65-A1E6-459B-AD41-18DD5437A36D}">
      <dgm:prSet/>
      <dgm:spPr/>
      <dgm:t>
        <a:bodyPr/>
        <a:lstStyle/>
        <a:p>
          <a:endParaRPr lang="en-GB"/>
        </a:p>
      </dgm:t>
    </dgm:pt>
    <dgm:pt modelId="{1B9E3BB5-56EC-4077-81F5-1770072F38D0}" type="parTrans" cxnId="{16002A65-A1E6-459B-AD41-18DD5437A36D}">
      <dgm:prSet/>
      <dgm:spPr/>
      <dgm:t>
        <a:bodyPr/>
        <a:lstStyle/>
        <a:p>
          <a:endParaRPr lang="en-GB"/>
        </a:p>
      </dgm:t>
    </dgm:pt>
    <dgm:pt modelId="{DCF5CC7D-8DFB-4498-99E5-5838782EEBD9}" type="pres">
      <dgm:prSet presAssocID="{8D2BA86A-BADA-4383-81E4-6333F5A5E206}" presName="Name0" presStyleCnt="0">
        <dgm:presLayoutVars>
          <dgm:dir/>
        </dgm:presLayoutVars>
      </dgm:prSet>
      <dgm:spPr/>
    </dgm:pt>
    <dgm:pt modelId="{512C77F9-2671-4F9E-937D-DC07F6EEDC17}" type="pres">
      <dgm:prSet presAssocID="{77AE9599-86C4-4809-9A85-43EA4C3E5084}" presName="composite" presStyleCnt="0"/>
      <dgm:spPr/>
    </dgm:pt>
    <dgm:pt modelId="{4DB36CF9-EEA6-464E-A4F1-1C9DB12F057B}" type="pres">
      <dgm:prSet presAssocID="{77AE9599-86C4-4809-9A85-43EA4C3E5084}" presName="rect2" presStyleLbl="revTx" presStyleIdx="0" presStyleCnt="4">
        <dgm:presLayoutVars>
          <dgm:bulletEnabled val="1"/>
        </dgm:presLayoutVars>
      </dgm:prSet>
      <dgm:spPr/>
    </dgm:pt>
    <dgm:pt modelId="{BD833646-0016-40AA-8AC3-BBB65A7E186A}" type="pres">
      <dgm:prSet presAssocID="{77AE9599-86C4-4809-9A85-43EA4C3E5084}" presName="rect1" presStyleLbl="alignImgPlace1" presStyleIdx="0" presStyleCnt="4"/>
      <dgm:spPr>
        <a:blipFill rotWithShape="1">
          <a:blip xmlns:r="http://schemas.openxmlformats.org/officeDocument/2006/relationships" r:embed="rId1"/>
          <a:srcRect/>
          <a:stretch>
            <a:fillRect l="-7000" r="-7000"/>
          </a:stretch>
        </a:blipFill>
      </dgm:spPr>
    </dgm:pt>
    <dgm:pt modelId="{81960E40-12E9-4974-AE7D-ED67476588D0}" type="pres">
      <dgm:prSet presAssocID="{561785A3-61A4-4E14-BE00-440928F3E932}" presName="sibTrans" presStyleCnt="0"/>
      <dgm:spPr/>
    </dgm:pt>
    <dgm:pt modelId="{292F84D8-1E2E-4293-8B6C-535BD63E1407}" type="pres">
      <dgm:prSet presAssocID="{A2872A4C-D1A9-4E8E-A952-66E3CABCC450}" presName="composite" presStyleCnt="0"/>
      <dgm:spPr/>
    </dgm:pt>
    <dgm:pt modelId="{5CBA2B8E-8C58-4FF0-A01E-AE7233BEF1B5}" type="pres">
      <dgm:prSet presAssocID="{A2872A4C-D1A9-4E8E-A952-66E3CABCC450}" presName="rect2" presStyleLbl="revTx" presStyleIdx="1" presStyleCnt="4" custLinFactY="-100000" custLinFactNeighborX="3594" custLinFactNeighborY="-145704">
        <dgm:presLayoutVars>
          <dgm:bulletEnabled val="1"/>
        </dgm:presLayoutVars>
      </dgm:prSet>
      <dgm:spPr/>
    </dgm:pt>
    <dgm:pt modelId="{53AAC25C-A4DB-4C97-A442-D0E11C137434}" type="pres">
      <dgm:prSet presAssocID="{A2872A4C-D1A9-4E8E-A952-66E3CABCC450}" presName="rect1" presStyleLbl="alignImgPlace1" presStyleIdx="1" presStyleCnt="4"/>
      <dgm:spPr>
        <a:blipFill rotWithShape="1">
          <a:blip xmlns:r="http://schemas.openxmlformats.org/officeDocument/2006/relationships" r:embed="rId2"/>
          <a:srcRect/>
          <a:stretch>
            <a:fillRect l="-16000" r="-16000"/>
          </a:stretch>
        </a:blipFill>
      </dgm:spPr>
    </dgm:pt>
    <dgm:pt modelId="{E3C7BE91-5C64-4028-9B52-9C0D55895B4C}" type="pres">
      <dgm:prSet presAssocID="{F3BA5981-0974-43CE-8E0C-B95ED06BC150}" presName="sibTrans" presStyleCnt="0"/>
      <dgm:spPr/>
    </dgm:pt>
    <dgm:pt modelId="{A84C28AE-4AAD-41CA-B888-3AA4D423CE3D}" type="pres">
      <dgm:prSet presAssocID="{BEA101C2-F306-4C6E-9351-24C730EB98AF}" presName="composite" presStyleCnt="0"/>
      <dgm:spPr/>
    </dgm:pt>
    <dgm:pt modelId="{CB07E270-2745-4C79-8323-4DED58048897}" type="pres">
      <dgm:prSet presAssocID="{BEA101C2-F306-4C6E-9351-24C730EB98AF}" presName="rect2" presStyleLbl="revTx" presStyleIdx="2" presStyleCnt="4">
        <dgm:presLayoutVars>
          <dgm:bulletEnabled val="1"/>
        </dgm:presLayoutVars>
      </dgm:prSet>
      <dgm:spPr/>
    </dgm:pt>
    <dgm:pt modelId="{8015A83B-007D-444A-8BB0-3151D4CCFB5E}" type="pres">
      <dgm:prSet presAssocID="{BEA101C2-F306-4C6E-9351-24C730EB98AF}" presName="rect1" presStyleLbl="alignImgPlace1" presStyleIdx="2" presStyleCnt="4"/>
      <dgm:spPr>
        <a:blipFill rotWithShape="1">
          <a:blip xmlns:r="http://schemas.openxmlformats.org/officeDocument/2006/relationships" r:embed="rId3">
            <a:extLst>
              <a:ext uri="{28A0092B-C50C-407E-A947-70E740481C1C}">
                <a14:useLocalDpi xmlns:a14="http://schemas.microsoft.com/office/drawing/2010/main" val="0"/>
              </a:ext>
            </a:extLst>
          </a:blip>
          <a:srcRect/>
          <a:stretch>
            <a:fillRect l="-97000" r="-97000"/>
          </a:stretch>
        </a:blipFill>
      </dgm:spPr>
    </dgm:pt>
    <dgm:pt modelId="{C5AC2234-8F98-496F-AEDA-AA097DE0B776}" type="pres">
      <dgm:prSet presAssocID="{86F42B73-F442-4832-BFB6-203B42249042}" presName="sibTrans" presStyleCnt="0"/>
      <dgm:spPr/>
    </dgm:pt>
    <dgm:pt modelId="{973B72D1-520B-4060-B376-6753C126C363}" type="pres">
      <dgm:prSet presAssocID="{D60D9004-F6CE-4B6F-B3EF-1CCAE8197242}" presName="composite" presStyleCnt="0"/>
      <dgm:spPr/>
    </dgm:pt>
    <dgm:pt modelId="{29F702B8-27FB-4D35-AF25-FF28869EA2FA}" type="pres">
      <dgm:prSet presAssocID="{D60D9004-F6CE-4B6F-B3EF-1CCAE8197242}" presName="rect2" presStyleLbl="revTx" presStyleIdx="3" presStyleCnt="4">
        <dgm:presLayoutVars>
          <dgm:bulletEnabled val="1"/>
        </dgm:presLayoutVars>
      </dgm:prSet>
      <dgm:spPr/>
    </dgm:pt>
    <dgm:pt modelId="{929256A2-E9D3-44F1-9227-714CBF966EDB}" type="pres">
      <dgm:prSet presAssocID="{D60D9004-F6CE-4B6F-B3EF-1CCAE8197242}" presName="rect1" presStyleLbl="alignImgPlace1" presStyleIdx="3" presStyleCnt="4"/>
      <dgm:spPr>
        <a:blipFill rotWithShape="1">
          <a:blip xmlns:r="http://schemas.openxmlformats.org/officeDocument/2006/relationships" r:embed="rId4"/>
          <a:srcRect/>
          <a:stretch>
            <a:fillRect l="-5000" r="-5000"/>
          </a:stretch>
        </a:blipFill>
      </dgm:spPr>
    </dgm:pt>
  </dgm:ptLst>
  <dgm:cxnLst>
    <dgm:cxn modelId="{4E3B8304-B424-4C1B-BBF6-C98290181766}" type="presOf" srcId="{77AE9599-86C4-4809-9A85-43EA4C3E5084}" destId="{4DB36CF9-EEA6-464E-A4F1-1C9DB12F057B}" srcOrd="0" destOrd="0" presId="urn:microsoft.com/office/officeart/2008/layout/PictureGrid"/>
    <dgm:cxn modelId="{9DF95612-4F01-488B-B58B-0904C72D5B2C}" srcId="{8D2BA86A-BADA-4383-81E4-6333F5A5E206}" destId="{D60D9004-F6CE-4B6F-B3EF-1CCAE8197242}" srcOrd="3" destOrd="0" parTransId="{D6FC5A47-3AFE-4FC7-BAE1-B52A49E3C2E8}" sibTransId="{B2734125-E817-4BA6-BB21-B79CA2AF51EA}"/>
    <dgm:cxn modelId="{2D28E730-AEFA-4C5C-8F8C-F9D8B65EA5C5}" type="presOf" srcId="{A2872A4C-D1A9-4E8E-A952-66E3CABCC450}" destId="{5CBA2B8E-8C58-4FF0-A01E-AE7233BEF1B5}" srcOrd="0" destOrd="0" presId="urn:microsoft.com/office/officeart/2008/layout/PictureGrid"/>
    <dgm:cxn modelId="{16002A65-A1E6-459B-AD41-18DD5437A36D}" srcId="{8D2BA86A-BADA-4383-81E4-6333F5A5E206}" destId="{A2872A4C-D1A9-4E8E-A952-66E3CABCC450}" srcOrd="1" destOrd="0" parTransId="{1B9E3BB5-56EC-4077-81F5-1770072F38D0}" sibTransId="{F3BA5981-0974-43CE-8E0C-B95ED06BC150}"/>
    <dgm:cxn modelId="{686A6B75-C515-44CB-B837-1FBC513E9D5B}" srcId="{8D2BA86A-BADA-4383-81E4-6333F5A5E206}" destId="{77AE9599-86C4-4809-9A85-43EA4C3E5084}" srcOrd="0" destOrd="0" parTransId="{6C41BDEC-13DD-45AC-BD6A-8EFBC4D0C19D}" sibTransId="{561785A3-61A4-4E14-BE00-440928F3E932}"/>
    <dgm:cxn modelId="{1633D5A2-74D7-4856-88A2-C793DEB778FB}" type="presOf" srcId="{8D2BA86A-BADA-4383-81E4-6333F5A5E206}" destId="{DCF5CC7D-8DFB-4498-99E5-5838782EEBD9}" srcOrd="0" destOrd="0" presId="urn:microsoft.com/office/officeart/2008/layout/PictureGrid"/>
    <dgm:cxn modelId="{4D7B37AA-95E1-42C9-B3C4-A300BBF01A53}" srcId="{8D2BA86A-BADA-4383-81E4-6333F5A5E206}" destId="{BEA101C2-F306-4C6E-9351-24C730EB98AF}" srcOrd="2" destOrd="0" parTransId="{D8A9FA66-1D4A-441E-8519-3C9273BAC44E}" sibTransId="{86F42B73-F442-4832-BFB6-203B42249042}"/>
    <dgm:cxn modelId="{046D32E1-AF2F-4A6D-878A-A907BEBC0423}" type="presOf" srcId="{D60D9004-F6CE-4B6F-B3EF-1CCAE8197242}" destId="{29F702B8-27FB-4D35-AF25-FF28869EA2FA}" srcOrd="0" destOrd="0" presId="urn:microsoft.com/office/officeart/2008/layout/PictureGrid"/>
    <dgm:cxn modelId="{6A5875FC-E666-4F67-A0FC-38B19D578E6F}" type="presOf" srcId="{BEA101C2-F306-4C6E-9351-24C730EB98AF}" destId="{CB07E270-2745-4C79-8323-4DED58048897}" srcOrd="0" destOrd="0" presId="urn:microsoft.com/office/officeart/2008/layout/PictureGrid"/>
    <dgm:cxn modelId="{56800F7E-563D-47DC-9C3C-E7453B870B28}" type="presParOf" srcId="{DCF5CC7D-8DFB-4498-99E5-5838782EEBD9}" destId="{512C77F9-2671-4F9E-937D-DC07F6EEDC17}" srcOrd="0" destOrd="0" presId="urn:microsoft.com/office/officeart/2008/layout/PictureGrid"/>
    <dgm:cxn modelId="{15FE17FF-DD96-4486-83D0-983D4E4240D7}" type="presParOf" srcId="{512C77F9-2671-4F9E-937D-DC07F6EEDC17}" destId="{4DB36CF9-EEA6-464E-A4F1-1C9DB12F057B}" srcOrd="0" destOrd="0" presId="urn:microsoft.com/office/officeart/2008/layout/PictureGrid"/>
    <dgm:cxn modelId="{10F93D77-D8F3-4A71-A90B-3DD5EF202795}" type="presParOf" srcId="{512C77F9-2671-4F9E-937D-DC07F6EEDC17}" destId="{BD833646-0016-40AA-8AC3-BBB65A7E186A}" srcOrd="1" destOrd="0" presId="urn:microsoft.com/office/officeart/2008/layout/PictureGrid"/>
    <dgm:cxn modelId="{8B8964FA-D93A-4E3D-9F07-59A682EA2BFA}" type="presParOf" srcId="{DCF5CC7D-8DFB-4498-99E5-5838782EEBD9}" destId="{81960E40-12E9-4974-AE7D-ED67476588D0}" srcOrd="1" destOrd="0" presId="urn:microsoft.com/office/officeart/2008/layout/PictureGrid"/>
    <dgm:cxn modelId="{25AD94FA-1DD0-440A-B2A7-DB50447164BB}" type="presParOf" srcId="{DCF5CC7D-8DFB-4498-99E5-5838782EEBD9}" destId="{292F84D8-1E2E-4293-8B6C-535BD63E1407}" srcOrd="2" destOrd="0" presId="urn:microsoft.com/office/officeart/2008/layout/PictureGrid"/>
    <dgm:cxn modelId="{C4438BF3-2225-439E-9650-919A9F2C5C01}" type="presParOf" srcId="{292F84D8-1E2E-4293-8B6C-535BD63E1407}" destId="{5CBA2B8E-8C58-4FF0-A01E-AE7233BEF1B5}" srcOrd="0" destOrd="0" presId="urn:microsoft.com/office/officeart/2008/layout/PictureGrid"/>
    <dgm:cxn modelId="{13023A67-7134-48D1-AA5D-452E5D912376}" type="presParOf" srcId="{292F84D8-1E2E-4293-8B6C-535BD63E1407}" destId="{53AAC25C-A4DB-4C97-A442-D0E11C137434}" srcOrd="1" destOrd="0" presId="urn:microsoft.com/office/officeart/2008/layout/PictureGrid"/>
    <dgm:cxn modelId="{4A73CF72-D8E0-477F-B16E-5324AF73ACE3}" type="presParOf" srcId="{DCF5CC7D-8DFB-4498-99E5-5838782EEBD9}" destId="{E3C7BE91-5C64-4028-9B52-9C0D55895B4C}" srcOrd="3" destOrd="0" presId="urn:microsoft.com/office/officeart/2008/layout/PictureGrid"/>
    <dgm:cxn modelId="{403FD42A-36D2-4478-B9F6-BAC095862A94}" type="presParOf" srcId="{DCF5CC7D-8DFB-4498-99E5-5838782EEBD9}" destId="{A84C28AE-4AAD-41CA-B888-3AA4D423CE3D}" srcOrd="4" destOrd="0" presId="urn:microsoft.com/office/officeart/2008/layout/PictureGrid"/>
    <dgm:cxn modelId="{1B448045-D392-4DC2-8A54-32AFA86FD597}" type="presParOf" srcId="{A84C28AE-4AAD-41CA-B888-3AA4D423CE3D}" destId="{CB07E270-2745-4C79-8323-4DED58048897}" srcOrd="0" destOrd="0" presId="urn:microsoft.com/office/officeart/2008/layout/PictureGrid"/>
    <dgm:cxn modelId="{9D9AF190-7658-42B5-BB16-2957AF771CD8}" type="presParOf" srcId="{A84C28AE-4AAD-41CA-B888-3AA4D423CE3D}" destId="{8015A83B-007D-444A-8BB0-3151D4CCFB5E}" srcOrd="1" destOrd="0" presId="urn:microsoft.com/office/officeart/2008/layout/PictureGrid"/>
    <dgm:cxn modelId="{9B0030B1-9697-4E7C-ADE9-78CB9B89A8A0}" type="presParOf" srcId="{DCF5CC7D-8DFB-4498-99E5-5838782EEBD9}" destId="{C5AC2234-8F98-496F-AEDA-AA097DE0B776}" srcOrd="5" destOrd="0" presId="urn:microsoft.com/office/officeart/2008/layout/PictureGrid"/>
    <dgm:cxn modelId="{1CB50CBA-90A0-4E59-AC44-D887CECAD16C}" type="presParOf" srcId="{DCF5CC7D-8DFB-4498-99E5-5838782EEBD9}" destId="{973B72D1-520B-4060-B376-6753C126C363}" srcOrd="6" destOrd="0" presId="urn:microsoft.com/office/officeart/2008/layout/PictureGrid"/>
    <dgm:cxn modelId="{142A1515-8C39-473E-BAAD-0EECA1F79C1A}" type="presParOf" srcId="{973B72D1-520B-4060-B376-6753C126C363}" destId="{29F702B8-27FB-4D35-AF25-FF28869EA2FA}" srcOrd="0" destOrd="0" presId="urn:microsoft.com/office/officeart/2008/layout/PictureGrid"/>
    <dgm:cxn modelId="{AF5980CC-DDB3-4EA4-A67C-00645A066D72}" type="presParOf" srcId="{973B72D1-520B-4060-B376-6753C126C363}" destId="{929256A2-E9D3-44F1-9227-714CBF966EDB}" srcOrd="1" destOrd="0" presId="urn:microsoft.com/office/officeart/2008/layout/PictureGri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B837DF-706E-4E7D-A3D7-35E80638D7F9}">
      <dsp:nvSpPr>
        <dsp:cNvPr id="0" name=""/>
        <dsp:cNvSpPr/>
      </dsp:nvSpPr>
      <dsp:spPr>
        <a:xfrm>
          <a:off x="302894" y="0"/>
          <a:ext cx="3432810" cy="39893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A4168-41FB-4E47-AE45-79C91891700F}">
      <dsp:nvSpPr>
        <dsp:cNvPr id="0" name=""/>
        <dsp:cNvSpPr/>
      </dsp:nvSpPr>
      <dsp:spPr>
        <a:xfrm>
          <a:off x="4338"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Beginning</a:t>
          </a:r>
        </a:p>
      </dsp:txBody>
      <dsp:txXfrm>
        <a:off x="67795" y="1260273"/>
        <a:ext cx="1173010" cy="1468841"/>
      </dsp:txXfrm>
    </dsp:sp>
    <dsp:sp modelId="{87AAEB80-6E29-4777-9FA7-74206856D1B1}">
      <dsp:nvSpPr>
        <dsp:cNvPr id="0" name=""/>
        <dsp:cNvSpPr/>
      </dsp:nvSpPr>
      <dsp:spPr>
        <a:xfrm>
          <a:off x="1369337"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Middle</a:t>
          </a:r>
        </a:p>
      </dsp:txBody>
      <dsp:txXfrm>
        <a:off x="1432794" y="1260273"/>
        <a:ext cx="1173010" cy="1468841"/>
      </dsp:txXfrm>
    </dsp:sp>
    <dsp:sp modelId="{7D7437C5-21F1-4B5E-8D60-5D166CD82D9F}">
      <dsp:nvSpPr>
        <dsp:cNvPr id="0" name=""/>
        <dsp:cNvSpPr/>
      </dsp:nvSpPr>
      <dsp:spPr>
        <a:xfrm>
          <a:off x="2734337" y="1196816"/>
          <a:ext cx="1299924" cy="1595755"/>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End</a:t>
          </a:r>
        </a:p>
      </dsp:txBody>
      <dsp:txXfrm>
        <a:off x="2797794" y="1260273"/>
        <a:ext cx="1173010" cy="14688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B36CF9-EEA6-464E-A4F1-1C9DB12F057B}">
      <dsp:nvSpPr>
        <dsp:cNvPr id="0" name=""/>
        <dsp:cNvSpPr/>
      </dsp:nvSpPr>
      <dsp:spPr>
        <a:xfrm>
          <a:off x="382633" y="47698"/>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47698"/>
        <a:ext cx="2064142" cy="309621"/>
      </dsp:txXfrm>
    </dsp:sp>
    <dsp:sp modelId="{BD833646-0016-40AA-8AC3-BBB65A7E186A}">
      <dsp:nvSpPr>
        <dsp:cNvPr id="0" name=""/>
        <dsp:cNvSpPr/>
      </dsp:nvSpPr>
      <dsp:spPr>
        <a:xfrm>
          <a:off x="382633" y="418687"/>
          <a:ext cx="2064142" cy="2064142"/>
        </a:xfrm>
        <a:prstGeom prst="rect">
          <a:avLst/>
        </a:prstGeom>
        <a:blipFill rotWithShape="1">
          <a:blip xmlns:r="http://schemas.openxmlformats.org/officeDocument/2006/relationships" r:embed="rId1"/>
          <a:srcRect/>
          <a:stretch>
            <a:fillRect l="-7000" r="-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CBA2B8E-8C58-4FF0-A01E-AE7233BEF1B5}">
      <dsp:nvSpPr>
        <dsp:cNvPr id="0" name=""/>
        <dsp:cNvSpPr/>
      </dsp:nvSpPr>
      <dsp:spPr>
        <a:xfrm>
          <a:off x="2739158" y="0"/>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739158" y="0"/>
        <a:ext cx="2064142" cy="309621"/>
      </dsp:txXfrm>
    </dsp:sp>
    <dsp:sp modelId="{53AAC25C-A4DB-4C97-A442-D0E11C137434}">
      <dsp:nvSpPr>
        <dsp:cNvPr id="0" name=""/>
        <dsp:cNvSpPr/>
      </dsp:nvSpPr>
      <dsp:spPr>
        <a:xfrm>
          <a:off x="2664973" y="418687"/>
          <a:ext cx="2064142" cy="2064142"/>
        </a:xfrm>
        <a:prstGeom prst="rect">
          <a:avLst/>
        </a:prstGeom>
        <a:blipFill rotWithShape="1">
          <a:blip xmlns:r="http://schemas.openxmlformats.org/officeDocument/2006/relationships" r:embed="rId2"/>
          <a:srcRect/>
          <a:stretch>
            <a:fillRect l="-16000" r="-16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B07E270-2745-4C79-8323-4DED58048897}">
      <dsp:nvSpPr>
        <dsp:cNvPr id="0" name=""/>
        <dsp:cNvSpPr/>
      </dsp:nvSpPr>
      <dsp:spPr>
        <a:xfrm>
          <a:off x="38263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382633" y="2689244"/>
        <a:ext cx="2064142" cy="309621"/>
      </dsp:txXfrm>
    </dsp:sp>
    <dsp:sp modelId="{8015A83B-007D-444A-8BB0-3151D4CCFB5E}">
      <dsp:nvSpPr>
        <dsp:cNvPr id="0" name=""/>
        <dsp:cNvSpPr/>
      </dsp:nvSpPr>
      <dsp:spPr>
        <a:xfrm>
          <a:off x="382633" y="3060233"/>
          <a:ext cx="2064142" cy="2064142"/>
        </a:xfrm>
        <a:prstGeom prst="rect">
          <a:avLst/>
        </a:prstGeom>
        <a:blipFill rotWithShape="1">
          <a:blip xmlns:r="http://schemas.openxmlformats.org/officeDocument/2006/relationships" r:embed="rId3">
            <a:extLst>
              <a:ext uri="{28A0092B-C50C-407E-A947-70E740481C1C}">
                <a14:useLocalDpi xmlns:a14="http://schemas.microsoft.com/office/drawing/2010/main" val="0"/>
              </a:ext>
            </a:extLst>
          </a:blip>
          <a:srcRect/>
          <a:stretch>
            <a:fillRect l="-97000" r="-9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F702B8-27FB-4D35-AF25-FF28869EA2FA}">
      <dsp:nvSpPr>
        <dsp:cNvPr id="0" name=""/>
        <dsp:cNvSpPr/>
      </dsp:nvSpPr>
      <dsp:spPr>
        <a:xfrm>
          <a:off x="2664973" y="2689244"/>
          <a:ext cx="2064142" cy="309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60960" rIns="60960" bIns="0" numCol="1" spcCol="1270" anchor="b" anchorCtr="0">
          <a:noAutofit/>
        </a:bodyPr>
        <a:lstStyle/>
        <a:p>
          <a:pPr marL="0" lvl="0" indent="0" algn="l" defTabSz="711200">
            <a:lnSpc>
              <a:spcPct val="90000"/>
            </a:lnSpc>
            <a:spcBef>
              <a:spcPct val="0"/>
            </a:spcBef>
            <a:spcAft>
              <a:spcPct val="35000"/>
            </a:spcAft>
            <a:buNone/>
          </a:pPr>
          <a:endParaRPr lang="en-GB" sz="1600" kern="1200" dirty="0"/>
        </a:p>
      </dsp:txBody>
      <dsp:txXfrm>
        <a:off x="2664973" y="2689244"/>
        <a:ext cx="2064142" cy="309621"/>
      </dsp:txXfrm>
    </dsp:sp>
    <dsp:sp modelId="{929256A2-E9D3-44F1-9227-714CBF966EDB}">
      <dsp:nvSpPr>
        <dsp:cNvPr id="0" name=""/>
        <dsp:cNvSpPr/>
      </dsp:nvSpPr>
      <dsp:spPr>
        <a:xfrm>
          <a:off x="2664973" y="3060233"/>
          <a:ext cx="2064142" cy="2064142"/>
        </a:xfrm>
        <a:prstGeom prst="rect">
          <a:avLst/>
        </a:prstGeom>
        <a:blipFill rotWithShape="1">
          <a:blip xmlns:r="http://schemas.openxmlformats.org/officeDocument/2006/relationships" r:embed="rId4"/>
          <a:srcRect/>
          <a:stretch>
            <a:fillRect l="-5000" r="-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PictureGrid">
  <dgm:title val=""/>
  <dgm:desc val=""/>
  <dgm:catLst>
    <dgm:cat type="picture" pri="11000"/>
    <dgm:cat type="pictureconvert" pri="11000"/>
  </dgm:catLst>
  <dgm:samp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varLst>
    <dgm:choose name="Name1">
      <dgm:if name="Name2" axis="ch" ptType="node" func="cnt" op="lte" val="4">
        <dgm:choose name="Name3">
          <dgm:if name="Name4" func="var" arg="dir" op="equ" val="norm">
            <dgm:alg type="snake">
              <dgm:param type="off" val="ctr"/>
              <dgm:param type="bkpt" val="fixed"/>
              <dgm:param type="bkPtFixedVal" val="2"/>
            </dgm:alg>
          </dgm:if>
          <dgm:else name="Name5">
            <dgm:alg type="snake">
              <dgm:param type="off" val="ctr"/>
              <dgm:param type="grDir" val="tR"/>
              <dgm:param type="bkpt" val="fixed"/>
              <dgm:param type="bkPtFixedVal" val="2"/>
            </dgm:alg>
          </dgm:else>
        </dgm:choose>
      </dgm:if>
      <dgm:else name="Name6">
        <dgm:choose name="Name7">
          <dgm:if name="Name8" axis="ch" ptType="node" func="cnt" op="lte" val="9">
            <dgm:choose name="Name9">
              <dgm:if name="Name10" func="var" arg="dir" op="equ" val="norm">
                <dgm:alg type="snake">
                  <dgm:param type="off" val="ctr"/>
                  <dgm:param type="bkpt" val="fixed"/>
                  <dgm:param type="bkPtFixedVal" val="3"/>
                </dgm:alg>
              </dgm:if>
              <dgm:else name="Name11">
                <dgm:alg type="snake">
                  <dgm:param type="off" val="ctr"/>
                  <dgm:param type="grDir" val="tR"/>
                  <dgm:param type="bkpt" val="fixed"/>
                  <dgm:param type="bkPtFixedVal" val="3"/>
                </dgm:alg>
              </dgm:else>
            </dgm:choose>
          </dgm:if>
          <dgm:else name="Name12">
            <dgm:choose name="Name13">
              <dgm:if name="Name14" axis="ch" ptType="node" func="cnt" op="lte" val="16">
                <dgm:choose name="Name15">
                  <dgm:if name="Name16" func="var" arg="dir" op="equ" val="norm">
                    <dgm:alg type="snake">
                      <dgm:param type="off" val="ctr"/>
                      <dgm:param type="bkpt" val="fixed"/>
                      <dgm:param type="bkPtFixedVal" val="4"/>
                    </dgm:alg>
                  </dgm:if>
                  <dgm:else name="Name17">
                    <dgm:alg type="snake">
                      <dgm:param type="off" val="ctr"/>
                      <dgm:param type="grDir" val="tR"/>
                      <dgm:param type="bkpt" val="fixed"/>
                      <dgm:param type="bkPtFixedVal" val="4"/>
                    </dgm:alg>
                  </dgm:else>
                </dgm:choose>
              </dgm:if>
              <dgm:else name="Name18">
                <dgm:choose name="Name19">
                  <dgm:if name="Name20" axis="ch" ptType="node" func="cnt" op="lte" val="25">
                    <dgm:choose name="Name21">
                      <dgm:if name="Name22" func="var" arg="dir" op="equ" val="norm">
                        <dgm:alg type="snake">
                          <dgm:param type="off" val="ctr"/>
                          <dgm:param type="bkpt" val="fixed"/>
                          <dgm:param type="bkPtFixedVal" val="5"/>
                        </dgm:alg>
                      </dgm:if>
                      <dgm:else name="Name23">
                        <dgm:alg type="snake">
                          <dgm:param type="off" val="ctr"/>
                          <dgm:param type="grDir" val="tR"/>
                          <dgm:param type="bkpt" val="fixed"/>
                          <dgm:param type="bkPtFixedVal" val="5"/>
                        </dgm:alg>
                      </dgm:else>
                    </dgm:choose>
                  </dgm:if>
                  <dgm:else name="Name24">
                    <dgm:choose name="Name25">
                      <dgm:if name="Name26" func="var" arg="dir" op="equ" val="norm">
                        <dgm:alg type="snake">
                          <dgm:param type="off" val="ctr"/>
                        </dgm:alg>
                      </dgm:if>
                      <dgm:else name="Name27">
                        <dgm:alg type="snake">
                          <dgm:param type="off" val="ctr"/>
                          <dgm:param type="grDir" val="tR"/>
                        </dgm:alg>
                      </dgm:else>
                    </dgm:choose>
                  </dgm:else>
                </dgm:choose>
              </dgm:else>
            </dgm:choose>
          </dgm:else>
        </dgm:choose>
      </dgm:else>
    </dgm:choose>
    <dgm:shape xmlns:r="http://schemas.openxmlformats.org/officeDocument/2006/relationships" r:blip="">
      <dgm:adjLst/>
    </dgm:shape>
    <dgm:constrLst>
      <dgm:constr type="primFontSz" for="des" ptType="node" op="equ" val="65"/>
      <dgm:constr type="w" for="ch" forName="composite" refType="h" fact="0.8"/>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0.7568"/>
        </dgm:alg>
        <dgm:shape xmlns:r="http://schemas.openxmlformats.org/officeDocument/2006/relationships" r:blip="">
          <dgm:adjLst/>
        </dgm:shape>
        <dgm:constrLst>
          <dgm:constr type="l" for="ch" forName="rect1" refType="w" fact="0"/>
          <dgm:constr type="t" for="ch" forName="rect1" refType="h" fact="0.15"/>
          <dgm:constr type="w" for="ch" forName="rect1" refType="w"/>
          <dgm:constr type="h" for="ch" forName="rect1" refType="w"/>
          <dgm:constr type="l" for="ch" forName="rect2" refType="w" fact="0"/>
          <dgm:constr type="t" for="ch" forName="rect2" refType="h" fact="0"/>
          <dgm:constr type="w" for="ch" forName="rect2" refType="w"/>
          <dgm:constr type="h" for="ch" forName="rect2" refType="w" fact="0.15"/>
        </dgm:constrLst>
        <dgm:layoutNode name="rect2" styleLbl="revTx">
          <dgm:varLst>
            <dgm:bulletEnabled val="1"/>
          </dgm:varLst>
          <dgm:alg type="tx">
            <dgm:param type="stBulletLvl" val="3"/>
            <dgm:param type="parTxLTRAlign" val="l"/>
            <dgm:param type="parTxRTLAlign" val="r"/>
            <dgm:param type="txAnchorVert" val="b"/>
            <dgm:param type="txAnchorVertCh" val="b"/>
          </dgm:alg>
          <dgm:shape xmlns:r="http://schemas.openxmlformats.org/officeDocument/2006/relationships" type="rect" r:blip="">
            <dgm:adjLst/>
          </dgm:shape>
          <dgm:presOf axis="desOrSelf" ptType="node"/>
          <dgm:constrLst>
            <dgm:constr type="lMarg" refType="primFontSz" fact="0"/>
            <dgm:constr type="rMarg" refType="primFontSz" fact="0.3"/>
            <dgm:constr type="tMarg" refType="primFontSz" fact="0.3"/>
            <dgm:constr type="bMarg" refType="primFontSz" fact="0"/>
            <dgm:constr type="secFontSz" refType="primFontSz" fact="0.8"/>
          </dgm:constrLst>
          <dgm:ruleLst>
            <dgm:rule type="primFontSz" val="5" fact="NaN" max="NaN"/>
          </dgm:ruleLst>
        </dgm:layoutNode>
        <dgm:layoutNode name="rect1"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02/09/2026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9/2/2026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a:t>
            </a:fld>
            <a:endParaRPr lang="en-US"/>
          </a:p>
        </p:txBody>
      </p:sp>
    </p:spTree>
    <p:extLst>
      <p:ext uri="{BB962C8B-B14F-4D97-AF65-F5344CB8AC3E}">
        <p14:creationId xmlns:p14="http://schemas.microsoft.com/office/powerpoint/2010/main" val="8677904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a:t>
            </a:fld>
            <a:endParaRPr lang="en-US"/>
          </a:p>
        </p:txBody>
      </p:sp>
    </p:spTree>
    <p:extLst>
      <p:ext uri="{BB962C8B-B14F-4D97-AF65-F5344CB8AC3E}">
        <p14:creationId xmlns:p14="http://schemas.microsoft.com/office/powerpoint/2010/main" val="1917931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FAB9FD5E-4D32-4027-8F7F-BD108CFAFF3F}"/>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C5D6488-46A6-408C-B288-6B59DEC7098C}" type="slidenum">
              <a:rPr lang="en-GB" altLang="en-US" smtClean="0"/>
              <a:pPr/>
              <a:t>3</a:t>
            </a:fld>
            <a:endParaRPr lang="en-GB" altLang="en-US"/>
          </a:p>
        </p:txBody>
      </p:sp>
      <p:sp>
        <p:nvSpPr>
          <p:cNvPr id="19459" name="Slide Image Placeholder 1">
            <a:extLst>
              <a:ext uri="{FF2B5EF4-FFF2-40B4-BE49-F238E27FC236}">
                <a16:creationId xmlns:a16="http://schemas.microsoft.com/office/drawing/2014/main" id="{B8392764-096C-4F3E-9DF3-3C6F323C7DD4}"/>
              </a:ext>
            </a:extLst>
          </p:cNvPr>
          <p:cNvSpPr>
            <a:spLocks noGrp="1" noRot="1" noChangeAspect="1" noChangeArrowheads="1" noTextEdit="1"/>
          </p:cNvSpPr>
          <p:nvPr>
            <p:ph type="sldImg"/>
          </p:nvPr>
        </p:nvSpPr>
        <p:spPr>
          <a:ln/>
        </p:spPr>
      </p:sp>
      <p:sp>
        <p:nvSpPr>
          <p:cNvPr id="19460" name="Notes Placeholder 2">
            <a:extLst>
              <a:ext uri="{FF2B5EF4-FFF2-40B4-BE49-F238E27FC236}">
                <a16:creationId xmlns:a16="http://schemas.microsoft.com/office/drawing/2014/main" id="{2D7073F9-D5ED-4E19-9D4F-CE5ED25A4600}"/>
              </a:ext>
            </a:extLst>
          </p:cNvPr>
          <p:cNvSpPr>
            <a:spLocks noGrp="1" noChangeArrowheads="1"/>
          </p:cNvSpPr>
          <p:nvPr>
            <p:ph type="body" idx="1"/>
          </p:nvPr>
        </p:nvSpPr>
        <p:spPr>
          <a:xfrm>
            <a:off x="914400" y="4343400"/>
            <a:ext cx="5029200" cy="4114800"/>
          </a:xfrm>
          <a:noFill/>
        </p:spPr>
        <p:txBody>
          <a:bodyPr lIns="91428" tIns="45714" rIns="91428" bIns="45714"/>
          <a:lstStyle/>
          <a:p>
            <a:pPr eaLnBrk="1" hangingPunct="1"/>
            <a:endParaRPr lang="en-GB" altLang="en-US" sz="3200" dirty="0"/>
          </a:p>
        </p:txBody>
      </p:sp>
      <p:sp>
        <p:nvSpPr>
          <p:cNvPr id="19461" name="Slide Number Placeholder 3">
            <a:extLst>
              <a:ext uri="{FF2B5EF4-FFF2-40B4-BE49-F238E27FC236}">
                <a16:creationId xmlns:a16="http://schemas.microsoft.com/office/drawing/2014/main" id="{154E03D6-FC1B-4732-AC3F-6DDEF53D7BFE}"/>
              </a:ext>
            </a:extLst>
          </p:cNvPr>
          <p:cNvSpPr txBox="1">
            <a:spLocks noGrp="1"/>
          </p:cNvSpPr>
          <p:nvPr/>
        </p:nvSpPr>
        <p:spPr bwMode="auto">
          <a:xfrm>
            <a:off x="3886200" y="868680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28" tIns="45714" rIns="91428" bIns="45714" anchor="b"/>
          <a:lstStyle>
            <a:lvl1pPr>
              <a:defRPr>
                <a:solidFill>
                  <a:schemeClr val="tx1"/>
                </a:solidFill>
                <a:latin typeface="Arial" panose="020B0604020202020204" pitchFamily="34" charset="0"/>
              </a:defRPr>
            </a:lvl1pPr>
            <a:lvl2pPr marL="701675" indent="-269875">
              <a:defRPr>
                <a:solidFill>
                  <a:schemeClr val="tx1"/>
                </a:solidFill>
                <a:latin typeface="Arial" panose="020B0604020202020204" pitchFamily="34" charset="0"/>
              </a:defRPr>
            </a:lvl2pPr>
            <a:lvl3pPr marL="1079500" indent="-215900">
              <a:defRPr>
                <a:solidFill>
                  <a:schemeClr val="tx1"/>
                </a:solidFill>
                <a:latin typeface="Arial" panose="020B0604020202020204" pitchFamily="34" charset="0"/>
              </a:defRPr>
            </a:lvl3pPr>
            <a:lvl4pPr marL="1511300" indent="-215900">
              <a:defRPr>
                <a:solidFill>
                  <a:schemeClr val="tx1"/>
                </a:solidFill>
                <a:latin typeface="Arial" panose="020B0604020202020204" pitchFamily="34" charset="0"/>
              </a:defRPr>
            </a:lvl4pPr>
            <a:lvl5pPr marL="1943100" indent="-215900">
              <a:defRPr>
                <a:solidFill>
                  <a:schemeClr val="tx1"/>
                </a:solidFill>
                <a:latin typeface="Arial" panose="020B0604020202020204" pitchFamily="34" charset="0"/>
              </a:defRPr>
            </a:lvl5pPr>
            <a:lvl6pPr marL="2400300" indent="-215900" eaLnBrk="0" fontAlgn="base" hangingPunct="0">
              <a:spcBef>
                <a:spcPct val="0"/>
              </a:spcBef>
              <a:spcAft>
                <a:spcPct val="0"/>
              </a:spcAft>
              <a:defRPr>
                <a:solidFill>
                  <a:schemeClr val="tx1"/>
                </a:solidFill>
                <a:latin typeface="Arial" panose="020B0604020202020204" pitchFamily="34" charset="0"/>
              </a:defRPr>
            </a:lvl6pPr>
            <a:lvl7pPr marL="2857500" indent="-215900" eaLnBrk="0" fontAlgn="base" hangingPunct="0">
              <a:spcBef>
                <a:spcPct val="0"/>
              </a:spcBef>
              <a:spcAft>
                <a:spcPct val="0"/>
              </a:spcAft>
              <a:defRPr>
                <a:solidFill>
                  <a:schemeClr val="tx1"/>
                </a:solidFill>
                <a:latin typeface="Arial" panose="020B0604020202020204" pitchFamily="34" charset="0"/>
              </a:defRPr>
            </a:lvl7pPr>
            <a:lvl8pPr marL="3314700" indent="-215900" eaLnBrk="0" fontAlgn="base" hangingPunct="0">
              <a:spcBef>
                <a:spcPct val="0"/>
              </a:spcBef>
              <a:spcAft>
                <a:spcPct val="0"/>
              </a:spcAft>
              <a:defRPr>
                <a:solidFill>
                  <a:schemeClr val="tx1"/>
                </a:solidFill>
                <a:latin typeface="Arial" panose="020B0604020202020204" pitchFamily="34" charset="0"/>
              </a:defRPr>
            </a:lvl8pPr>
            <a:lvl9pPr marL="3771900" indent="-2159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E5D0C7F-5ACD-4DAB-BEB3-7D930098D0E1}" type="slidenum">
              <a:rPr lang="en-GB" altLang="en-US" sz="1200">
                <a:latin typeface="Times New Roman" panose="02020603050405020304" pitchFamily="18" charset="0"/>
              </a:rPr>
              <a:pPr algn="r" eaLnBrk="1" hangingPunct="1"/>
              <a:t>3</a:t>
            </a:fld>
            <a:endParaRPr lang="en-GB" altLang="en-US" sz="1200">
              <a:latin typeface="Times New Roman" panose="02020603050405020304" pitchFamily="18" charset="0"/>
            </a:endParaRPr>
          </a:p>
        </p:txBody>
      </p:sp>
    </p:spTree>
    <p:extLst>
      <p:ext uri="{BB962C8B-B14F-4D97-AF65-F5344CB8AC3E}">
        <p14:creationId xmlns:p14="http://schemas.microsoft.com/office/powerpoint/2010/main" val="35427048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6</a:t>
            </a:fld>
            <a:endParaRPr lang="en-US"/>
          </a:p>
        </p:txBody>
      </p:sp>
    </p:spTree>
    <p:extLst>
      <p:ext uri="{BB962C8B-B14F-4D97-AF65-F5344CB8AC3E}">
        <p14:creationId xmlns:p14="http://schemas.microsoft.com/office/powerpoint/2010/main" val="3994701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8</a:t>
            </a:fld>
            <a:endParaRPr lang="en-US"/>
          </a:p>
        </p:txBody>
      </p:sp>
    </p:spTree>
    <p:extLst>
      <p:ext uri="{BB962C8B-B14F-4D97-AF65-F5344CB8AC3E}">
        <p14:creationId xmlns:p14="http://schemas.microsoft.com/office/powerpoint/2010/main" val="9560851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ED5D5-1808-6B7A-96A0-3505BE5247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A2C8761-9B2B-2886-A4E1-2E1DE923C78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947B3C-5C55-0BCC-41A5-E7770A0E3F6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2925DA6-6CF5-624C-6AD6-B472C529154A}"/>
              </a:ext>
            </a:extLst>
          </p:cNvPr>
          <p:cNvSpPr>
            <a:spLocks noGrp="1"/>
          </p:cNvSpPr>
          <p:nvPr>
            <p:ph type="sldNum" sz="quarter" idx="5"/>
          </p:nvPr>
        </p:nvSpPr>
        <p:spPr/>
        <p:txBody>
          <a:bodyPr/>
          <a:lstStyle/>
          <a:p>
            <a:fld id="{6936E1E2-17D2-5E4C-B96D-EEDAC0EF77DB}" type="slidenum">
              <a:rPr lang="en-US" smtClean="0"/>
              <a:pPr/>
              <a:t>9</a:t>
            </a:fld>
            <a:endParaRPr lang="en-US"/>
          </a:p>
        </p:txBody>
      </p:sp>
    </p:spTree>
    <p:extLst>
      <p:ext uri="{BB962C8B-B14F-4D97-AF65-F5344CB8AC3E}">
        <p14:creationId xmlns:p14="http://schemas.microsoft.com/office/powerpoint/2010/main" val="3885378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13</a:t>
            </a:fld>
            <a:endParaRPr lang="en-US"/>
          </a:p>
        </p:txBody>
      </p:sp>
    </p:spTree>
    <p:extLst>
      <p:ext uri="{BB962C8B-B14F-4D97-AF65-F5344CB8AC3E}">
        <p14:creationId xmlns:p14="http://schemas.microsoft.com/office/powerpoint/2010/main" val="3396752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14</a:t>
            </a:fld>
            <a:endParaRPr lang="en-US"/>
          </a:p>
        </p:txBody>
      </p:sp>
    </p:spTree>
    <p:extLst>
      <p:ext uri="{BB962C8B-B14F-4D97-AF65-F5344CB8AC3E}">
        <p14:creationId xmlns:p14="http://schemas.microsoft.com/office/powerpoint/2010/main" val="15386074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16</a:t>
            </a:fld>
            <a:endParaRPr lang="en-US"/>
          </a:p>
        </p:txBody>
      </p:sp>
    </p:spTree>
    <p:extLst>
      <p:ext uri="{BB962C8B-B14F-4D97-AF65-F5344CB8AC3E}">
        <p14:creationId xmlns:p14="http://schemas.microsoft.com/office/powerpoint/2010/main" val="3092202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17</a:t>
            </a:fld>
            <a:endParaRPr lang="en-US"/>
          </a:p>
        </p:txBody>
      </p:sp>
    </p:spTree>
    <p:extLst>
      <p:ext uri="{BB962C8B-B14F-4D97-AF65-F5344CB8AC3E}">
        <p14:creationId xmlns:p14="http://schemas.microsoft.com/office/powerpoint/2010/main" val="178261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9EFF0A-0074-99E3-FF70-77CD29FDCE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8DE2FD-C708-B7EF-A7DA-A2D600BC9A2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285C8F-38ED-0576-CB43-0D2B9E9EC4B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097FA7-2857-5857-3F14-63C36F3A0BDC}"/>
              </a:ext>
            </a:extLst>
          </p:cNvPr>
          <p:cNvSpPr>
            <a:spLocks noGrp="1"/>
          </p:cNvSpPr>
          <p:nvPr>
            <p:ph type="sldNum" sz="quarter" idx="5"/>
          </p:nvPr>
        </p:nvSpPr>
        <p:spPr/>
        <p:txBody>
          <a:bodyPr/>
          <a:lstStyle/>
          <a:p>
            <a:fld id="{6936E1E2-17D2-5E4C-B96D-EEDAC0EF77DB}" type="slidenum">
              <a:rPr lang="en-US" smtClean="0"/>
              <a:pPr/>
              <a:t>19</a:t>
            </a:fld>
            <a:endParaRPr lang="en-US"/>
          </a:p>
        </p:txBody>
      </p:sp>
    </p:spTree>
    <p:extLst>
      <p:ext uri="{BB962C8B-B14F-4D97-AF65-F5344CB8AC3E}">
        <p14:creationId xmlns:p14="http://schemas.microsoft.com/office/powerpoint/2010/main" val="2125273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21</a:t>
            </a:fld>
            <a:endParaRPr lang="en-US"/>
          </a:p>
        </p:txBody>
      </p:sp>
    </p:spTree>
    <p:extLst>
      <p:ext uri="{BB962C8B-B14F-4D97-AF65-F5344CB8AC3E}">
        <p14:creationId xmlns:p14="http://schemas.microsoft.com/office/powerpoint/2010/main" val="3401300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pPr/>
              <a:t>23</a:t>
            </a:fld>
            <a:endParaRPr lang="en-US"/>
          </a:p>
        </p:txBody>
      </p:sp>
    </p:spTree>
    <p:extLst>
      <p:ext uri="{BB962C8B-B14F-4D97-AF65-F5344CB8AC3E}">
        <p14:creationId xmlns:p14="http://schemas.microsoft.com/office/powerpoint/2010/main" val="3185564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02/09/2026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pPr/>
              <a:t>02/09/2026</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161836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495467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1739688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783213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5797204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027706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57468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545493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60179237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223574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7788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02/09/2026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02/09/2026</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34846800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ur01.safelinks.protection.outlook.com/?url=https%3A%2F%2Foutlook.office365.com%2Fowa%2Fcalendar%2FAcademicServices121%40uowtsd.onmicrosoft.com%2Fbookings%2F&amp;data=05%7C02%7Ce.taylor%40uwtsd.ac.uk%7Ccad4922e842947a88d9c08dc24105230%7C4e0f11f9046e45059cb8db2152311e21%7C0%7C0%7C638424899752519458%7CUnknown%7CTWFpbGZsb3d8eyJWIjoiMC4wLjAwMDAiLCJQIjoiV2luMzIiLCJBTiI6Ik1haWwiLCJXVCI6Mn0%3D%7C0%7C%7C%7C&amp;sdata=tCOuAivaqoyEJIkECAIlOP1%2FmTodzzsFcryvTSJjZBM%3D&amp;reserved=0"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eur01.safelinks.protection.outlook.com/?url=https%3A%2F%2Foutlook.office365.com%2Fowa%2Fcalendar%2Fdigitalskillsuwtsdacuk%40uowtsd.onmicrosoft.com%2Fbookings%2F&amp;data=05%7C02%7Ce.taylor%40uwtsd.ac.uk%7Ccad4922e842947a88d9c08dc24105230%7C4e0f11f9046e45059cb8db2152311e21%7C0%7C0%7C638424899752530157%7CUnknown%7CTWFpbGZsb3d8eyJWIjoiMC4wLjAwMDAiLCJQIjoiV2luMzIiLCJBTiI6Ik1haWwiLCJXVCI6Mn0%3D%7C0%7C%7C%7C&amp;sdata=5mWcSKqKEVA%2FwlP9wyMfC%2FUmn4yNCUuz%2BgzBVHSGSj0%3D&amp;reserved=0" TargetMode="External"/><Relationship Id="rId4" Type="http://schemas.openxmlformats.org/officeDocument/2006/relationships/hyperlink" Target="mailto:birminghamlibrary@uwtsd.ac.uk"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6.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19.xml"/><Relationship Id="rId1" Type="http://schemas.openxmlformats.org/officeDocument/2006/relationships/video" Target="https://www.youtube.com/embed/woX753eSImU?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692696"/>
            <a:ext cx="7992888" cy="4824536"/>
          </a:xfrm>
        </p:spPr>
        <p:txBody>
          <a:bodyPr>
            <a:normAutofit/>
          </a:bodyPr>
          <a:lstStyle/>
          <a:p>
            <a:r>
              <a:rPr lang="en-GB" altLang="en-US" sz="2200" dirty="0"/>
              <a:t>Certificate of Higher Education – Skills for the Workplace</a:t>
            </a:r>
            <a:br>
              <a:rPr lang="en-GB" altLang="en-US" sz="2200" dirty="0"/>
            </a:br>
            <a:r>
              <a:rPr lang="en-GB" altLang="en-US" sz="2200" dirty="0"/>
              <a:t>Health and Social Care</a:t>
            </a:r>
            <a:br>
              <a:rPr lang="en-GB" altLang="en-US" dirty="0"/>
            </a:br>
            <a:r>
              <a:rPr lang="en-GB" dirty="0"/>
              <a:t> </a:t>
            </a:r>
            <a:r>
              <a:rPr lang="en-GB" sz="2800" b="1" dirty="0">
                <a:solidFill>
                  <a:srgbClr val="FFFF00"/>
                </a:solidFill>
              </a:rPr>
              <a:t>Academic and Employability Skills</a:t>
            </a:r>
            <a:br>
              <a:rPr lang="en-GB" sz="2800" b="1" dirty="0">
                <a:solidFill>
                  <a:srgbClr val="FFFF00"/>
                </a:solidFill>
              </a:rPr>
            </a:br>
            <a:r>
              <a:rPr lang="en-GB" sz="2800" b="1" dirty="0">
                <a:solidFill>
                  <a:srgbClr val="FFFF00"/>
                </a:solidFill>
              </a:rPr>
              <a:t>(LCHS4001)</a:t>
            </a:r>
            <a:br>
              <a:rPr lang="en-GB" sz="3200" b="1" dirty="0">
                <a:solidFill>
                  <a:schemeClr val="accent2">
                    <a:lumMod val="20000"/>
                    <a:lumOff val="80000"/>
                  </a:schemeClr>
                </a:solidFill>
              </a:rPr>
            </a:br>
            <a:r>
              <a:rPr lang="en-GB" sz="5400" b="1" dirty="0">
                <a:solidFill>
                  <a:srgbClr val="FFFF00"/>
                </a:solidFill>
              </a:rPr>
              <a:t>Session 9:</a:t>
            </a:r>
            <a:br>
              <a:rPr lang="en-GB" sz="5400" b="1" dirty="0">
                <a:solidFill>
                  <a:srgbClr val="FFFF00"/>
                </a:solidFill>
              </a:rPr>
            </a:br>
            <a:r>
              <a:rPr lang="en-GB" sz="5400" b="1" dirty="0">
                <a:solidFill>
                  <a:srgbClr val="FFFF00"/>
                </a:solidFill>
              </a:rPr>
              <a:t>Content, structure and style</a:t>
            </a:r>
            <a:endParaRPr lang="en-GB" altLang="en-US" sz="5400" i="1" dirty="0">
              <a:solidFill>
                <a:srgbClr val="FFFF00"/>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283F-25FD-7A23-8FDE-F383F255C20E}"/>
              </a:ext>
            </a:extLst>
          </p:cNvPr>
          <p:cNvSpPr>
            <a:spLocks noGrp="1"/>
          </p:cNvSpPr>
          <p:nvPr>
            <p:ph type="title"/>
          </p:nvPr>
        </p:nvSpPr>
        <p:spPr/>
        <p:txBody>
          <a:bodyPr>
            <a:normAutofit fontScale="90000"/>
          </a:bodyPr>
          <a:lstStyle/>
          <a:p>
            <a:r>
              <a:rPr lang="en-GB" sz="3800" b="1" dirty="0"/>
              <a:t>Notices: Library/Digital Skills Support</a:t>
            </a:r>
          </a:p>
        </p:txBody>
      </p:sp>
      <p:sp>
        <p:nvSpPr>
          <p:cNvPr id="3" name="Content Placeholder 2">
            <a:extLst>
              <a:ext uri="{FF2B5EF4-FFF2-40B4-BE49-F238E27FC236}">
                <a16:creationId xmlns:a16="http://schemas.microsoft.com/office/drawing/2014/main" id="{3E1ED1AD-5676-948C-DA37-F7E612F4AB74}"/>
              </a:ext>
            </a:extLst>
          </p:cNvPr>
          <p:cNvSpPr>
            <a:spLocks noGrp="1"/>
          </p:cNvSpPr>
          <p:nvPr>
            <p:ph idx="1"/>
          </p:nvPr>
        </p:nvSpPr>
        <p:spPr/>
        <p:txBody>
          <a:bodyPr>
            <a:normAutofit fontScale="925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ea typeface="+mn-ea"/>
                <a:cs typeface="+mn-cs"/>
              </a:rPr>
              <a:t>Academic Liaison Librarian Support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ea typeface="+mn-ea"/>
                <a:cs typeface="+mn-cs"/>
              </a:rPr>
              <a:t>Book a one-to-one session with one of our Academic Liaison Librarians to develop your research, reading and referencing skills. </a:t>
            </a:r>
            <a:br>
              <a:rPr kumimoji="0" lang="en-GB" sz="2400" b="0" i="0" u="none" strike="noStrike" kern="1200" cap="none" spc="0" normalizeH="0" baseline="0" noProof="0" dirty="0">
                <a:ln>
                  <a:noFill/>
                </a:ln>
                <a:solidFill>
                  <a:prstClr val="black"/>
                </a:solidFill>
                <a:effectLst/>
                <a:uLnTx/>
                <a:uFillTx/>
                <a:ea typeface="+mn-ea"/>
                <a:cs typeface="+mn-cs"/>
              </a:rPr>
            </a:br>
            <a:r>
              <a:rPr kumimoji="0" lang="en-GB" sz="2400" b="0" i="0" u="none" strike="noStrike" kern="1200" cap="none" spc="0" normalizeH="0" baseline="0" noProof="0" dirty="0">
                <a:ln>
                  <a:noFill/>
                </a:ln>
                <a:solidFill>
                  <a:prstClr val="black"/>
                </a:solidFill>
                <a:effectLst/>
                <a:uLnTx/>
                <a:uFillTx/>
                <a:ea typeface="+mn-ea"/>
                <a:cs typeface="+mn-cs"/>
                <a:hlinkClick r:id="rId3"/>
              </a:rPr>
              <a:t>Click here to book</a:t>
            </a:r>
            <a:r>
              <a:rPr kumimoji="0" lang="en-GB" sz="2400" b="0" i="0" u="none" strike="noStrike" kern="1200" cap="none" spc="0" normalizeH="0" baseline="0" noProof="0" dirty="0">
                <a:ln>
                  <a:noFill/>
                </a:ln>
                <a:solidFill>
                  <a:prstClr val="black"/>
                </a:solidFill>
                <a:effectLst/>
                <a:uLnTx/>
                <a:uFillTx/>
                <a:ea typeface="+mn-ea"/>
                <a:cs typeface="+mn-cs"/>
              </a:rPr>
              <a:t> or email </a:t>
            </a:r>
            <a:r>
              <a:rPr kumimoji="0" lang="en-GB" sz="2400" b="0" i="0" u="none" strike="noStrike" kern="1200" cap="none" spc="0" normalizeH="0" baseline="0" noProof="0" dirty="0">
                <a:ln>
                  <a:noFill/>
                </a:ln>
                <a:solidFill>
                  <a:prstClr val="black"/>
                </a:solidFill>
                <a:effectLst/>
                <a:uLnTx/>
                <a:uFillTx/>
                <a:ea typeface="+mn-ea"/>
                <a:cs typeface="+mn-cs"/>
                <a:hlinkClick r:id="rId4"/>
              </a:rPr>
              <a:t>birminghamlibrary@uwtsd.ac.uk</a:t>
            </a:r>
            <a:r>
              <a:rPr kumimoji="0" lang="en-GB" sz="2400" b="0" i="0" u="none" strike="noStrike" kern="1200" cap="none" spc="0" normalizeH="0" baseline="0" noProof="0" dirty="0">
                <a:ln>
                  <a:noFill/>
                </a:ln>
                <a:solidFill>
                  <a:prstClr val="black"/>
                </a:solidFill>
                <a:effectLst/>
                <a:uLnTx/>
                <a:uFillTx/>
                <a:ea typeface="+mn-ea"/>
                <a:cs typeface="+mn-cs"/>
              </a:rPr>
              <a: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24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400" b="1" i="0" u="none" strike="noStrike" kern="1200" cap="none" spc="0" normalizeH="0" baseline="0" noProof="0" dirty="0">
                <a:ln>
                  <a:noFill/>
                </a:ln>
                <a:solidFill>
                  <a:prstClr val="black"/>
                </a:solidFill>
                <a:effectLst/>
                <a:uLnTx/>
                <a:uFillTx/>
                <a:ea typeface="+mn-ea"/>
                <a:cs typeface="+mn-cs"/>
              </a:rPr>
              <a:t>Digital Skills Support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0" i="0" u="none" strike="noStrike" kern="1200" cap="none" spc="0" normalizeH="0" baseline="0" noProof="0" dirty="0">
                <a:ln>
                  <a:noFill/>
                </a:ln>
                <a:solidFill>
                  <a:prstClr val="black"/>
                </a:solidFill>
                <a:effectLst/>
                <a:uLnTx/>
                <a:uFillTx/>
                <a:ea typeface="+mn-ea"/>
                <a:cs typeface="+mn-cs"/>
              </a:rPr>
              <a:t>Book a one-to-one session with one of our Digital Skills Advisors to develop your IT skills </a:t>
            </a:r>
            <a:r>
              <a:rPr lang="en-GB" sz="2400" dirty="0">
                <a:solidFill>
                  <a:prstClr val="black"/>
                </a:solidFill>
                <a:hlinkClick r:id="rId5"/>
              </a:rPr>
              <a:t>Click here to book</a:t>
            </a:r>
            <a:r>
              <a:rPr lang="en-GB" sz="2400" dirty="0">
                <a:solidFill>
                  <a:prstClr val="black"/>
                </a:solidFill>
              </a:rPr>
              <a:t> </a:t>
            </a:r>
            <a:r>
              <a:rPr kumimoji="0" lang="en-GB" sz="2400" b="0" i="0" u="none" strike="noStrike" kern="1200" cap="none" spc="0" normalizeH="0" baseline="0" noProof="0" dirty="0">
                <a:ln>
                  <a:noFill/>
                </a:ln>
                <a:solidFill>
                  <a:prstClr val="black"/>
                </a:solidFill>
                <a:effectLst/>
                <a:uLnTx/>
                <a:uFillTx/>
                <a:ea typeface="+mn-ea"/>
                <a:cs typeface="+mn-cs"/>
              </a:rPr>
              <a:t>(Or ask for Taran!)</a:t>
            </a:r>
          </a:p>
          <a:p>
            <a:endParaRPr lang="en-GB" dirty="0"/>
          </a:p>
        </p:txBody>
      </p:sp>
    </p:spTree>
    <p:extLst>
      <p:ext uri="{BB962C8B-B14F-4D97-AF65-F5344CB8AC3E}">
        <p14:creationId xmlns:p14="http://schemas.microsoft.com/office/powerpoint/2010/main" val="3857163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35D95875-3B43-4584-AEF1-50037EC7CEE7}"/>
              </a:ext>
            </a:extLst>
          </p:cNvPr>
          <p:cNvSpPr>
            <a:spLocks noGrp="1"/>
          </p:cNvSpPr>
          <p:nvPr>
            <p:ph type="title" idx="4294967295"/>
          </p:nvPr>
        </p:nvSpPr>
        <p:spPr>
          <a:xfrm>
            <a:off x="0" y="274638"/>
            <a:ext cx="8229600" cy="1143000"/>
          </a:xfrm>
        </p:spPr>
        <p:txBody>
          <a:bodyPr/>
          <a:lstStyle/>
          <a:p>
            <a:pPr eaLnBrk="1" hangingPunct="1"/>
            <a:r>
              <a:rPr lang="en-GB" altLang="en-US" b="1" dirty="0">
                <a:latin typeface="Arial" panose="020B0604020202020204" pitchFamily="34" charset="0"/>
                <a:cs typeface="Arial" panose="020B0604020202020204" pitchFamily="34" charset="0"/>
              </a:rPr>
              <a:t>In this session we will…</a:t>
            </a:r>
            <a:endParaRPr lang="en-GB" altLang="en-US" b="1" dirty="0">
              <a:ln>
                <a:noFill/>
              </a:ln>
              <a:effectLst/>
              <a:latin typeface="Arial" panose="020B0604020202020204" pitchFamily="34" charset="0"/>
              <a:cs typeface="Arial" panose="020B0604020202020204" pitchFamily="34" charset="0"/>
            </a:endParaRPr>
          </a:p>
        </p:txBody>
      </p:sp>
      <p:sp>
        <p:nvSpPr>
          <p:cNvPr id="18435" name="Rectangle 3">
            <a:extLst>
              <a:ext uri="{FF2B5EF4-FFF2-40B4-BE49-F238E27FC236}">
                <a16:creationId xmlns:a16="http://schemas.microsoft.com/office/drawing/2014/main" id="{F4639A8F-AEB2-4A26-A11C-F928D1C64C7B}"/>
              </a:ext>
            </a:extLst>
          </p:cNvPr>
          <p:cNvSpPr>
            <a:spLocks noGrp="1"/>
          </p:cNvSpPr>
          <p:nvPr>
            <p:ph type="body" idx="4294967295"/>
          </p:nvPr>
        </p:nvSpPr>
        <p:spPr>
          <a:xfrm>
            <a:off x="341784" y="1628800"/>
            <a:ext cx="8460432" cy="3298825"/>
          </a:xfrm>
        </p:spPr>
        <p:txBody>
          <a:bodyPr>
            <a:normAutofit/>
          </a:bodyPr>
          <a:lstStyle/>
          <a:p>
            <a:r>
              <a:rPr lang="en-GB" altLang="en-US" dirty="0">
                <a:cs typeface="Arial" panose="020B0604020202020204" pitchFamily="34" charset="0"/>
              </a:rPr>
              <a:t>Explore the importance of understanding questions words</a:t>
            </a:r>
          </a:p>
          <a:p>
            <a:pPr eaLnBrk="1" hangingPunct="1"/>
            <a:r>
              <a:rPr lang="en-GB" altLang="en-US" dirty="0">
                <a:cs typeface="Arial" panose="020B0604020202020204" pitchFamily="34" charset="0"/>
              </a:rPr>
              <a:t>Continue learning about organising ideas </a:t>
            </a:r>
          </a:p>
          <a:p>
            <a:pPr eaLnBrk="1" hangingPunct="1"/>
            <a:r>
              <a:rPr lang="en-GB" altLang="en-US" dirty="0">
                <a:cs typeface="Arial" panose="020B0604020202020204" pitchFamily="34" charset="0"/>
              </a:rPr>
              <a:t>Revisit how to structure an academic report</a:t>
            </a:r>
          </a:p>
          <a:p>
            <a:pPr eaLnBrk="1" hangingPunct="1"/>
            <a:r>
              <a:rPr lang="en-GB" altLang="en-US" dirty="0">
                <a:cs typeface="Arial" panose="020B0604020202020204" pitchFamily="34" charset="0"/>
              </a:rPr>
              <a:t>Develop our response to Task 3</a:t>
            </a:r>
          </a:p>
          <a:p>
            <a:pPr marL="0" indent="0" eaLnBrk="1" hangingPunct="1">
              <a:buNone/>
            </a:pPr>
            <a:endParaRPr lang="en-GB" altLang="en-US"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5866BF1D-FA55-4E1C-BFC1-590C9FB41A0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6924" y="4807425"/>
            <a:ext cx="1425352" cy="94837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84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84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0B6F8-B4E6-9B08-A5E4-DD62B6CBB9C9}"/>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2546B4-F0BE-72C0-AB37-6EF3B7D21599}"/>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r>
              <a:rPr lang="en-GB" sz="4050" b="1" dirty="0"/>
              <a:t>Organising Ideas </a:t>
            </a:r>
            <a:br>
              <a:rPr lang="en-GB" sz="4050" b="1" dirty="0"/>
            </a:br>
            <a:r>
              <a:rPr lang="en-GB" sz="4050" b="1" dirty="0"/>
              <a:t>(Understanding question words)</a:t>
            </a:r>
          </a:p>
        </p:txBody>
      </p:sp>
    </p:spTree>
    <p:extLst>
      <p:ext uri="{BB962C8B-B14F-4D97-AF65-F5344CB8AC3E}">
        <p14:creationId xmlns:p14="http://schemas.microsoft.com/office/powerpoint/2010/main" val="2292479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1D57C-7392-AA3F-0A46-9BF97D239BC0}"/>
              </a:ext>
            </a:extLst>
          </p:cNvPr>
          <p:cNvSpPr>
            <a:spLocks noGrp="1"/>
          </p:cNvSpPr>
          <p:nvPr>
            <p:ph type="title"/>
          </p:nvPr>
        </p:nvSpPr>
        <p:spPr/>
        <p:txBody>
          <a:bodyPr>
            <a:normAutofit/>
          </a:bodyPr>
          <a:lstStyle/>
          <a:p>
            <a:r>
              <a:rPr lang="en-GB" sz="4400" b="1" dirty="0"/>
              <a:t>Question words (1)</a:t>
            </a:r>
            <a:endParaRPr lang="en-GB" sz="4400" dirty="0"/>
          </a:p>
        </p:txBody>
      </p:sp>
      <p:sp>
        <p:nvSpPr>
          <p:cNvPr id="3" name="Content Placeholder 2">
            <a:extLst>
              <a:ext uri="{FF2B5EF4-FFF2-40B4-BE49-F238E27FC236}">
                <a16:creationId xmlns:a16="http://schemas.microsoft.com/office/drawing/2014/main" id="{B418164E-9E77-E25F-BC4E-C64A448CD2C3}"/>
              </a:ext>
            </a:extLst>
          </p:cNvPr>
          <p:cNvSpPr>
            <a:spLocks noGrp="1"/>
          </p:cNvSpPr>
          <p:nvPr>
            <p:ph sz="half" idx="1"/>
          </p:nvPr>
        </p:nvSpPr>
        <p:spPr/>
        <p:txBody>
          <a:bodyPr/>
          <a:lstStyle/>
          <a:p>
            <a:endParaRPr lang="en-GB" dirty="0"/>
          </a:p>
          <a:p>
            <a:r>
              <a:rPr lang="en-GB" dirty="0"/>
              <a:t>What are they?</a:t>
            </a:r>
          </a:p>
          <a:p>
            <a:endParaRPr lang="en-GB" dirty="0"/>
          </a:p>
          <a:p>
            <a:r>
              <a:rPr lang="en-GB" dirty="0"/>
              <a:t>Why do we need them?</a:t>
            </a:r>
          </a:p>
          <a:p>
            <a:endParaRPr lang="en-GB" dirty="0"/>
          </a:p>
          <a:p>
            <a:r>
              <a:rPr lang="en-GB" dirty="0"/>
              <a:t>What do they tell us?</a:t>
            </a:r>
          </a:p>
          <a:p>
            <a:endParaRPr lang="en-GB" dirty="0"/>
          </a:p>
          <a:p>
            <a:r>
              <a:rPr lang="en-GB" dirty="0"/>
              <a:t>Can you think of any?</a:t>
            </a:r>
          </a:p>
        </p:txBody>
      </p:sp>
      <p:pic>
        <p:nvPicPr>
          <p:cNvPr id="6" name="Content Placeholder 5" descr="Different colored question marks">
            <a:extLst>
              <a:ext uri="{FF2B5EF4-FFF2-40B4-BE49-F238E27FC236}">
                <a16:creationId xmlns:a16="http://schemas.microsoft.com/office/drawing/2014/main" id="{B4E68251-6081-7735-E42E-141D70A7D13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458996"/>
            <a:ext cx="4038600" cy="2271796"/>
          </a:xfrm>
        </p:spPr>
      </p:pic>
    </p:spTree>
    <p:extLst>
      <p:ext uri="{BB962C8B-B14F-4D97-AF65-F5344CB8AC3E}">
        <p14:creationId xmlns:p14="http://schemas.microsoft.com/office/powerpoint/2010/main" val="3313284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1BB4FB-D07B-86C9-941B-D83DBFEB51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1F8A35-89A0-4BBA-B234-0894B42080BA}"/>
              </a:ext>
            </a:extLst>
          </p:cNvPr>
          <p:cNvSpPr>
            <a:spLocks noGrp="1"/>
          </p:cNvSpPr>
          <p:nvPr>
            <p:ph type="title"/>
          </p:nvPr>
        </p:nvSpPr>
        <p:spPr>
          <a:xfrm>
            <a:off x="457200" y="274638"/>
            <a:ext cx="8229600" cy="1143000"/>
          </a:xfrm>
        </p:spPr>
        <p:txBody>
          <a:bodyPr anchor="ctr">
            <a:normAutofit/>
          </a:bodyPr>
          <a:lstStyle/>
          <a:p>
            <a:r>
              <a:rPr lang="en-GB" sz="4400" b="1" dirty="0"/>
              <a:t>Question words (2)</a:t>
            </a:r>
            <a:endParaRPr lang="en-GB" sz="4400" dirty="0"/>
          </a:p>
        </p:txBody>
      </p:sp>
      <p:pic>
        <p:nvPicPr>
          <p:cNvPr id="6" name="Content Placeholder 5" descr="Different colored question marks">
            <a:extLst>
              <a:ext uri="{FF2B5EF4-FFF2-40B4-BE49-F238E27FC236}">
                <a16:creationId xmlns:a16="http://schemas.microsoft.com/office/drawing/2014/main" id="{E66F5016-F195-CE8A-B977-BD78C15CEE42}"/>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22920" r="20131"/>
          <a:stretch>
            <a:fillRect/>
          </a:stretch>
        </p:blipFill>
        <p:spPr>
          <a:xfrm>
            <a:off x="457200" y="1600201"/>
            <a:ext cx="4038600" cy="3989040"/>
          </a:xfrm>
          <a:noFill/>
        </p:spPr>
      </p:pic>
      <p:sp>
        <p:nvSpPr>
          <p:cNvPr id="3" name="Content Placeholder 2">
            <a:extLst>
              <a:ext uri="{FF2B5EF4-FFF2-40B4-BE49-F238E27FC236}">
                <a16:creationId xmlns:a16="http://schemas.microsoft.com/office/drawing/2014/main" id="{4683D91C-F2AE-52D3-CFA2-CE5302339B8E}"/>
              </a:ext>
            </a:extLst>
          </p:cNvPr>
          <p:cNvSpPr>
            <a:spLocks noGrp="1"/>
          </p:cNvSpPr>
          <p:nvPr>
            <p:ph sz="half" idx="2"/>
          </p:nvPr>
        </p:nvSpPr>
        <p:spPr>
          <a:xfrm>
            <a:off x="4648200" y="1600201"/>
            <a:ext cx="4038600" cy="3989040"/>
          </a:xfrm>
        </p:spPr>
        <p:txBody>
          <a:bodyPr>
            <a:normAutofit/>
          </a:bodyPr>
          <a:lstStyle/>
          <a:p>
            <a:endParaRPr lang="en-GB" dirty="0"/>
          </a:p>
          <a:p>
            <a:pPr marL="0" indent="0">
              <a:buNone/>
            </a:pPr>
            <a:r>
              <a:rPr lang="en-GB" dirty="0"/>
              <a:t>Question words help give direction</a:t>
            </a:r>
          </a:p>
          <a:p>
            <a:pPr marL="0" indent="0">
              <a:buNone/>
            </a:pPr>
            <a:endParaRPr lang="en-GB" dirty="0"/>
          </a:p>
          <a:p>
            <a:pPr marL="0" indent="0">
              <a:buNone/>
            </a:pPr>
            <a:r>
              <a:rPr lang="en-GB" dirty="0"/>
              <a:t>They provide:</a:t>
            </a:r>
          </a:p>
          <a:p>
            <a:pPr marL="0" indent="0">
              <a:buNone/>
            </a:pPr>
            <a:endParaRPr lang="en-GB" dirty="0"/>
          </a:p>
          <a:p>
            <a:r>
              <a:rPr lang="en-GB" dirty="0"/>
              <a:t>Instruction</a:t>
            </a:r>
          </a:p>
          <a:p>
            <a:r>
              <a:rPr lang="en-GB" dirty="0"/>
              <a:t>Focus</a:t>
            </a:r>
          </a:p>
          <a:p>
            <a:r>
              <a:rPr lang="en-GB" dirty="0"/>
              <a:t>Topic </a:t>
            </a:r>
          </a:p>
          <a:p>
            <a:r>
              <a:rPr lang="en-GB" dirty="0"/>
              <a:t>Limitation</a:t>
            </a:r>
          </a:p>
        </p:txBody>
      </p:sp>
    </p:spTree>
    <p:extLst>
      <p:ext uri="{BB962C8B-B14F-4D97-AF65-F5344CB8AC3E}">
        <p14:creationId xmlns:p14="http://schemas.microsoft.com/office/powerpoint/2010/main" val="2996674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E61E0-5EDD-2A8F-F396-8619712A1074}"/>
              </a:ext>
            </a:extLst>
          </p:cNvPr>
          <p:cNvSpPr>
            <a:spLocks noGrp="1"/>
          </p:cNvSpPr>
          <p:nvPr>
            <p:ph type="title"/>
          </p:nvPr>
        </p:nvSpPr>
        <p:spPr/>
        <p:txBody>
          <a:bodyPr>
            <a:normAutofit/>
          </a:bodyPr>
          <a:lstStyle/>
          <a:p>
            <a:r>
              <a:rPr lang="en-GB" sz="4400" b="1" dirty="0"/>
              <a:t>Activity 1</a:t>
            </a:r>
          </a:p>
        </p:txBody>
      </p:sp>
      <p:sp>
        <p:nvSpPr>
          <p:cNvPr id="3" name="Content Placeholder 2">
            <a:extLst>
              <a:ext uri="{FF2B5EF4-FFF2-40B4-BE49-F238E27FC236}">
                <a16:creationId xmlns:a16="http://schemas.microsoft.com/office/drawing/2014/main" id="{E5BA4BE5-0A89-5598-4165-45958769BFE6}"/>
              </a:ext>
            </a:extLst>
          </p:cNvPr>
          <p:cNvSpPr>
            <a:spLocks noGrp="1"/>
          </p:cNvSpPr>
          <p:nvPr>
            <p:ph idx="1"/>
          </p:nvPr>
        </p:nvSpPr>
        <p:spPr/>
        <p:txBody>
          <a:bodyPr>
            <a:normAutofit fontScale="85000" lnSpcReduction="10000"/>
          </a:bodyPr>
          <a:lstStyle/>
          <a:p>
            <a:pPr marL="0" indent="0" algn="ctr">
              <a:buNone/>
            </a:pPr>
            <a:r>
              <a:rPr lang="en-US" dirty="0">
                <a:cs typeface="Calibri" panose="020F0502020204030204" pitchFamily="34" charset="0"/>
              </a:rPr>
              <a:t>Look at this essay / report question and identify the following features:</a:t>
            </a:r>
            <a:br>
              <a:rPr lang="en-US" dirty="0">
                <a:cs typeface="Calibri" panose="020F0502020204030204" pitchFamily="34" charset="0"/>
              </a:rPr>
            </a:br>
            <a:br>
              <a:rPr lang="en-US" dirty="0">
                <a:cs typeface="Calibri" panose="020F0502020204030204" pitchFamily="34" charset="0"/>
              </a:rPr>
            </a:br>
            <a:r>
              <a:rPr lang="en-US" dirty="0">
                <a:cs typeface="Calibri" panose="020F0502020204030204" pitchFamily="34" charset="0"/>
              </a:rPr>
              <a:t>Describe the changes in energy use in the 21</a:t>
            </a:r>
            <a:r>
              <a:rPr lang="en-US" baseline="30000" dirty="0">
                <a:cs typeface="Calibri" panose="020F0502020204030204" pitchFamily="34" charset="0"/>
              </a:rPr>
              <a:t>st</a:t>
            </a:r>
            <a:r>
              <a:rPr lang="en-US" dirty="0">
                <a:cs typeface="Calibri" panose="020F0502020204030204" pitchFamily="34" charset="0"/>
              </a:rPr>
              <a:t> century</a:t>
            </a:r>
            <a:br>
              <a:rPr lang="en-US" dirty="0">
                <a:solidFill>
                  <a:srgbClr val="C00000"/>
                </a:solidFill>
                <a:cs typeface="Calibri" panose="020F0502020204030204" pitchFamily="34" charset="0"/>
              </a:rPr>
            </a:br>
            <a:endParaRPr lang="en-US" dirty="0">
              <a:solidFill>
                <a:srgbClr val="C00000"/>
              </a:solidFill>
              <a:cs typeface="Calibri" panose="020F0502020204030204" pitchFamily="34" charset="0"/>
            </a:endParaRPr>
          </a:p>
          <a:p>
            <a:pPr lvl="3">
              <a:buFont typeface="Arial" panose="020B0604020202020204" pitchFamily="34" charset="0"/>
              <a:buChar char="•"/>
            </a:pPr>
            <a:r>
              <a:rPr lang="en-US" sz="2400" dirty="0">
                <a:highlight>
                  <a:srgbClr val="FF00FF"/>
                </a:highlight>
                <a:cs typeface="Calibri" panose="020F0502020204030204" pitchFamily="34" charset="0"/>
              </a:rPr>
              <a:t>Main topic / content words</a:t>
            </a:r>
          </a:p>
          <a:p>
            <a:pPr lvl="3">
              <a:buFont typeface="Arial" panose="020B0604020202020204" pitchFamily="34" charset="0"/>
              <a:buChar char="•"/>
            </a:pPr>
            <a:r>
              <a:rPr lang="en-US" sz="2400" dirty="0">
                <a:highlight>
                  <a:srgbClr val="00FF00"/>
                </a:highlight>
                <a:cs typeface="Calibri" panose="020F0502020204030204" pitchFamily="34" charset="0"/>
              </a:rPr>
              <a:t>Focus</a:t>
            </a:r>
          </a:p>
          <a:p>
            <a:pPr lvl="3">
              <a:buFont typeface="Arial" panose="020B0604020202020204" pitchFamily="34" charset="0"/>
              <a:buChar char="•"/>
            </a:pPr>
            <a:r>
              <a:rPr lang="en-US" sz="2400" dirty="0">
                <a:highlight>
                  <a:srgbClr val="00FFFF"/>
                </a:highlight>
                <a:cs typeface="Calibri" panose="020F0502020204030204" pitchFamily="34" charset="0"/>
              </a:rPr>
              <a:t>Limitation / contextualization / scoping</a:t>
            </a:r>
          </a:p>
          <a:p>
            <a:pPr lvl="3">
              <a:buFont typeface="Arial" panose="020B0604020202020204" pitchFamily="34" charset="0"/>
              <a:buChar char="•"/>
            </a:pPr>
            <a:r>
              <a:rPr lang="en-US" sz="2400" dirty="0">
                <a:highlight>
                  <a:srgbClr val="FFFF00"/>
                </a:highlight>
                <a:cs typeface="Calibri" panose="020F0502020204030204" pitchFamily="34" charset="0"/>
              </a:rPr>
              <a:t>Instruction</a:t>
            </a:r>
          </a:p>
          <a:p>
            <a:pPr marL="0" indent="0">
              <a:buNone/>
            </a:pPr>
            <a:endParaRPr lang="en-US" dirty="0"/>
          </a:p>
          <a:p>
            <a:r>
              <a:rPr lang="en-US" dirty="0"/>
              <a:t>Describe the changes in energy use in the 21</a:t>
            </a:r>
            <a:r>
              <a:rPr lang="en-US" baseline="30000" dirty="0"/>
              <a:t>st</a:t>
            </a:r>
            <a:r>
              <a:rPr lang="en-US" dirty="0"/>
              <a:t> century</a:t>
            </a:r>
          </a:p>
          <a:p>
            <a:pPr marL="0" indent="0">
              <a:buNone/>
            </a:pPr>
            <a:endParaRPr lang="en-US" dirty="0"/>
          </a:p>
          <a:p>
            <a:r>
              <a:rPr lang="en-US" dirty="0">
                <a:highlight>
                  <a:srgbClr val="FFFF00"/>
                </a:highlight>
              </a:rPr>
              <a:t>Describe</a:t>
            </a:r>
            <a:r>
              <a:rPr lang="en-US" dirty="0"/>
              <a:t> </a:t>
            </a:r>
            <a:r>
              <a:rPr lang="en-US" dirty="0">
                <a:highlight>
                  <a:srgbClr val="00FF00"/>
                </a:highlight>
              </a:rPr>
              <a:t>the changes </a:t>
            </a:r>
            <a:r>
              <a:rPr lang="en-US" dirty="0">
                <a:highlight>
                  <a:srgbClr val="FF00FF"/>
                </a:highlight>
              </a:rPr>
              <a:t>in energy use </a:t>
            </a:r>
            <a:r>
              <a:rPr lang="en-US" dirty="0">
                <a:highlight>
                  <a:srgbClr val="00FFFF"/>
                </a:highlight>
              </a:rPr>
              <a:t>in the 21</a:t>
            </a:r>
            <a:r>
              <a:rPr lang="en-US" baseline="30000" dirty="0">
                <a:highlight>
                  <a:srgbClr val="00FFFF"/>
                </a:highlight>
              </a:rPr>
              <a:t>st</a:t>
            </a:r>
            <a:r>
              <a:rPr lang="en-US" dirty="0">
                <a:highlight>
                  <a:srgbClr val="00FFFF"/>
                </a:highlight>
              </a:rPr>
              <a:t> century</a:t>
            </a:r>
          </a:p>
          <a:p>
            <a:endParaRPr lang="en-US" dirty="0"/>
          </a:p>
          <a:p>
            <a:endParaRPr lang="en-GB" dirty="0"/>
          </a:p>
          <a:p>
            <a:endParaRPr lang="en-GB" dirty="0"/>
          </a:p>
        </p:txBody>
      </p:sp>
    </p:spTree>
    <p:extLst>
      <p:ext uri="{BB962C8B-B14F-4D97-AF65-F5344CB8AC3E}">
        <p14:creationId xmlns:p14="http://schemas.microsoft.com/office/powerpoint/2010/main" val="31821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DBAC-DE3E-8486-D9C2-62BCCD377764}"/>
              </a:ext>
            </a:extLst>
          </p:cNvPr>
          <p:cNvSpPr>
            <a:spLocks noGrp="1"/>
          </p:cNvSpPr>
          <p:nvPr>
            <p:ph type="title"/>
          </p:nvPr>
        </p:nvSpPr>
        <p:spPr/>
        <p:txBody>
          <a:bodyPr>
            <a:normAutofit/>
          </a:bodyPr>
          <a:lstStyle/>
          <a:p>
            <a:r>
              <a:rPr lang="en-GB" sz="4400" dirty="0"/>
              <a:t>Activity 2</a:t>
            </a:r>
          </a:p>
        </p:txBody>
      </p:sp>
      <p:pic>
        <p:nvPicPr>
          <p:cNvPr id="7" name="Content Placeholder 6">
            <a:extLst>
              <a:ext uri="{FF2B5EF4-FFF2-40B4-BE49-F238E27FC236}">
                <a16:creationId xmlns:a16="http://schemas.microsoft.com/office/drawing/2014/main" id="{57EEE1EE-C5B6-E810-69AE-3A0E5F0CCF3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75050" y="2071439"/>
            <a:ext cx="5111750" cy="1575297"/>
          </a:xfrm>
        </p:spPr>
      </p:pic>
      <p:sp>
        <p:nvSpPr>
          <p:cNvPr id="4" name="Text Placeholder 3">
            <a:extLst>
              <a:ext uri="{FF2B5EF4-FFF2-40B4-BE49-F238E27FC236}">
                <a16:creationId xmlns:a16="http://schemas.microsoft.com/office/drawing/2014/main" id="{65FBBC8D-8353-0383-0D68-E272C9B51B49}"/>
              </a:ext>
            </a:extLst>
          </p:cNvPr>
          <p:cNvSpPr>
            <a:spLocks noGrp="1"/>
          </p:cNvSpPr>
          <p:nvPr>
            <p:ph type="body" sz="half" idx="2"/>
          </p:nvPr>
        </p:nvSpPr>
        <p:spPr/>
        <p:txBody>
          <a:bodyPr/>
          <a:lstStyle/>
          <a:p>
            <a:endParaRPr lang="en-GB" dirty="0"/>
          </a:p>
          <a:p>
            <a:pPr marL="342900" indent="-342900">
              <a:buFont typeface="Arial" panose="020B0604020202020204" pitchFamily="34" charset="0"/>
              <a:buChar char="•"/>
            </a:pPr>
            <a:r>
              <a:rPr lang="en-GB" sz="2000" dirty="0"/>
              <a:t>Try some of the exercises on Moodle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Think about what you’re being asked to do, in each case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 Check your answers with the people on your table</a:t>
            </a:r>
          </a:p>
        </p:txBody>
      </p:sp>
    </p:spTree>
    <p:extLst>
      <p:ext uri="{BB962C8B-B14F-4D97-AF65-F5344CB8AC3E}">
        <p14:creationId xmlns:p14="http://schemas.microsoft.com/office/powerpoint/2010/main" val="2011337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5B007-18F6-6CF3-26FC-17E2BC9BA4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00DD2B-8D7B-D58C-2F09-1317E49DF014}"/>
              </a:ext>
            </a:extLst>
          </p:cNvPr>
          <p:cNvSpPr>
            <a:spLocks noGrp="1"/>
          </p:cNvSpPr>
          <p:nvPr>
            <p:ph type="title"/>
          </p:nvPr>
        </p:nvSpPr>
        <p:spPr/>
        <p:txBody>
          <a:bodyPr>
            <a:normAutofit/>
          </a:bodyPr>
          <a:lstStyle/>
          <a:p>
            <a:r>
              <a:rPr lang="en-GB" sz="4400" dirty="0" err="1"/>
              <a:t>Actvity</a:t>
            </a:r>
            <a:r>
              <a:rPr lang="en-GB" sz="4400" dirty="0"/>
              <a:t> 3</a:t>
            </a:r>
          </a:p>
        </p:txBody>
      </p:sp>
      <p:sp>
        <p:nvSpPr>
          <p:cNvPr id="4" name="Text Placeholder 3">
            <a:extLst>
              <a:ext uri="{FF2B5EF4-FFF2-40B4-BE49-F238E27FC236}">
                <a16:creationId xmlns:a16="http://schemas.microsoft.com/office/drawing/2014/main" id="{9DBD874B-DDAF-2CDA-354D-B1AAFE9E9CEC}"/>
              </a:ext>
            </a:extLst>
          </p:cNvPr>
          <p:cNvSpPr>
            <a:spLocks noGrp="1"/>
          </p:cNvSpPr>
          <p:nvPr>
            <p:ph type="body" sz="half" idx="2"/>
          </p:nvPr>
        </p:nvSpPr>
        <p:spPr/>
        <p:txBody>
          <a:bodyPr>
            <a:normAutofit lnSpcReduction="10000"/>
          </a:bodyPr>
          <a:lstStyle/>
          <a:p>
            <a:endParaRPr lang="en-GB" dirty="0"/>
          </a:p>
          <a:p>
            <a:r>
              <a:rPr lang="en-GB" sz="2000" b="1" dirty="0"/>
              <a:t>Understanding your report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What have you been asked to do?</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How do you know?  What clues help you understand?</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Complete the table on Moodle</a:t>
            </a:r>
          </a:p>
        </p:txBody>
      </p:sp>
      <p:graphicFrame>
        <p:nvGraphicFramePr>
          <p:cNvPr id="5" name="Content Placeholder 4">
            <a:extLst>
              <a:ext uri="{FF2B5EF4-FFF2-40B4-BE49-F238E27FC236}">
                <a16:creationId xmlns:a16="http://schemas.microsoft.com/office/drawing/2014/main" id="{FE8F2C12-FCA0-834E-5043-8C6AA910355A}"/>
              </a:ext>
            </a:extLst>
          </p:cNvPr>
          <p:cNvGraphicFramePr>
            <a:graphicFrameLocks noGrp="1" noChangeAspect="1"/>
          </p:cNvGraphicFramePr>
          <p:nvPr>
            <p:ph idx="1"/>
            <p:extLst>
              <p:ext uri="{D42A27DB-BD31-4B8C-83A1-F6EECF244321}">
                <p14:modId xmlns:p14="http://schemas.microsoft.com/office/powerpoint/2010/main" val="695788272"/>
              </p:ext>
            </p:extLst>
          </p:nvPr>
        </p:nvGraphicFramePr>
        <p:xfrm>
          <a:off x="4403725" y="273050"/>
          <a:ext cx="3452813" cy="5172075"/>
        </p:xfrm>
        <a:graphic>
          <a:graphicData uri="http://schemas.openxmlformats.org/presentationml/2006/ole">
            <mc:AlternateContent xmlns:mc="http://schemas.openxmlformats.org/markup-compatibility/2006">
              <mc:Choice xmlns:v="urn:schemas-microsoft-com:vml" Requires="v">
                <p:oleObj name="Document" r:id="rId3" imgW="5732871" imgH="8588670" progId="Word.Document.12">
                  <p:embed/>
                </p:oleObj>
              </mc:Choice>
              <mc:Fallback>
                <p:oleObj name="Document" r:id="rId3" imgW="5732871" imgH="8588670" progId="Word.Document.12">
                  <p:embed/>
                  <p:pic>
                    <p:nvPicPr>
                      <p:cNvPr id="5" name="Content Placeholder 4">
                        <a:extLst>
                          <a:ext uri="{FF2B5EF4-FFF2-40B4-BE49-F238E27FC236}">
                            <a16:creationId xmlns:a16="http://schemas.microsoft.com/office/drawing/2014/main" id="{FE8F2C12-FCA0-834E-5043-8C6AA910355A}"/>
                          </a:ext>
                        </a:extLst>
                      </p:cNvPr>
                      <p:cNvPicPr/>
                      <p:nvPr/>
                    </p:nvPicPr>
                    <p:blipFill>
                      <a:blip r:embed="rId4"/>
                      <a:stretch>
                        <a:fillRect/>
                      </a:stretch>
                    </p:blipFill>
                    <p:spPr>
                      <a:xfrm>
                        <a:off x="4403725" y="273050"/>
                        <a:ext cx="3452813" cy="5172075"/>
                      </a:xfrm>
                      <a:prstGeom prst="rect">
                        <a:avLst/>
                      </a:prstGeom>
                    </p:spPr>
                  </p:pic>
                </p:oleObj>
              </mc:Fallback>
            </mc:AlternateContent>
          </a:graphicData>
        </a:graphic>
      </p:graphicFrame>
      <p:sp>
        <p:nvSpPr>
          <p:cNvPr id="6" name="Speech Bubble: Oval 5">
            <a:extLst>
              <a:ext uri="{FF2B5EF4-FFF2-40B4-BE49-F238E27FC236}">
                <a16:creationId xmlns:a16="http://schemas.microsoft.com/office/drawing/2014/main" id="{9F3DD3CC-BECA-7067-D5FE-BA6EA653B883}"/>
              </a:ext>
            </a:extLst>
          </p:cNvPr>
          <p:cNvSpPr/>
          <p:nvPr/>
        </p:nvSpPr>
        <p:spPr>
          <a:xfrm flipH="1">
            <a:off x="2915816" y="272717"/>
            <a:ext cx="1382102" cy="1120290"/>
          </a:xfrm>
          <a:prstGeom prst="wedgeEllipseCallout">
            <a:avLst>
              <a:gd name="adj1" fmla="val -53521"/>
              <a:gd name="adj2" fmla="val 7592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t>Check the module specs</a:t>
            </a:r>
          </a:p>
        </p:txBody>
      </p:sp>
    </p:spTree>
    <p:extLst>
      <p:ext uri="{BB962C8B-B14F-4D97-AF65-F5344CB8AC3E}">
        <p14:creationId xmlns:p14="http://schemas.microsoft.com/office/powerpoint/2010/main" val="1918964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b="1" dirty="0"/>
          </a:p>
          <a:p>
            <a:pPr marL="0" indent="0" algn="ctr">
              <a:buNone/>
            </a:pPr>
            <a:r>
              <a:rPr lang="en-GB" sz="4050" b="1" dirty="0"/>
              <a:t>Organising Ideas </a:t>
            </a:r>
            <a:br>
              <a:rPr lang="en-GB" sz="4050" b="1" dirty="0"/>
            </a:br>
            <a:r>
              <a:rPr lang="en-GB" sz="4050" b="1" dirty="0"/>
              <a:t>(Structure)</a:t>
            </a:r>
          </a:p>
        </p:txBody>
      </p:sp>
    </p:spTree>
    <p:extLst>
      <p:ext uri="{BB962C8B-B14F-4D97-AF65-F5344CB8AC3E}">
        <p14:creationId xmlns:p14="http://schemas.microsoft.com/office/powerpoint/2010/main" val="469417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D1D2B-40CF-4389-84DD-FAAE0047DD99}"/>
              </a:ext>
            </a:extLst>
          </p:cNvPr>
          <p:cNvSpPr>
            <a:spLocks noGrp="1"/>
          </p:cNvSpPr>
          <p:nvPr>
            <p:ph type="title"/>
          </p:nvPr>
        </p:nvSpPr>
        <p:spPr/>
        <p:txBody>
          <a:bodyPr>
            <a:noAutofit/>
          </a:bodyPr>
          <a:lstStyle/>
          <a:p>
            <a:r>
              <a:rPr lang="en-GB" sz="4400" b="1" dirty="0"/>
              <a:t>What makes a good essay / report?</a:t>
            </a:r>
            <a:endParaRPr lang="en-GB" sz="4400" dirty="0"/>
          </a:p>
        </p:txBody>
      </p:sp>
      <p:sp>
        <p:nvSpPr>
          <p:cNvPr id="3" name="Content Placeholder 2">
            <a:extLst>
              <a:ext uri="{FF2B5EF4-FFF2-40B4-BE49-F238E27FC236}">
                <a16:creationId xmlns:a16="http://schemas.microsoft.com/office/drawing/2014/main" id="{46EF042D-997B-CED1-9236-3F2393713214}"/>
              </a:ext>
            </a:extLst>
          </p:cNvPr>
          <p:cNvSpPr>
            <a:spLocks noGrp="1"/>
          </p:cNvSpPr>
          <p:nvPr>
            <p:ph sz="half" idx="1"/>
          </p:nvPr>
        </p:nvSpPr>
        <p:spPr/>
        <p:txBody>
          <a:bodyPr>
            <a:normAutofit fontScale="85000" lnSpcReduction="20000"/>
          </a:bodyPr>
          <a:lstStyle/>
          <a:p>
            <a:endParaRPr lang="en-GB" dirty="0"/>
          </a:p>
          <a:p>
            <a:endParaRPr lang="en-GB" dirty="0"/>
          </a:p>
          <a:p>
            <a:endParaRPr lang="en-GB" dirty="0"/>
          </a:p>
          <a:p>
            <a:endParaRPr lang="en-GB" dirty="0"/>
          </a:p>
          <a:p>
            <a:endParaRPr lang="en-GB" dirty="0"/>
          </a:p>
          <a:p>
            <a:endParaRPr lang="en-GB" dirty="0"/>
          </a:p>
          <a:p>
            <a:r>
              <a:rPr lang="en-GB" dirty="0"/>
              <a:t>With your partner, list the things that you feel make a good essay or report</a:t>
            </a:r>
          </a:p>
        </p:txBody>
      </p:sp>
      <p:sp>
        <p:nvSpPr>
          <p:cNvPr id="4" name="Content Placeholder 3">
            <a:extLst>
              <a:ext uri="{FF2B5EF4-FFF2-40B4-BE49-F238E27FC236}">
                <a16:creationId xmlns:a16="http://schemas.microsoft.com/office/drawing/2014/main" id="{8E18B7EB-7387-4CC2-79A5-EDA13B6709CE}"/>
              </a:ext>
            </a:extLst>
          </p:cNvPr>
          <p:cNvSpPr>
            <a:spLocks noGrp="1"/>
          </p:cNvSpPr>
          <p:nvPr>
            <p:ph sz="half" idx="2"/>
          </p:nvPr>
        </p:nvSpPr>
        <p:spPr/>
        <p:txBody>
          <a:bodyPr>
            <a:normAutofit fontScale="85000" lnSpcReduction="20000"/>
          </a:bodyPr>
          <a:lstStyle/>
          <a:p>
            <a:endParaRPr lang="en-GB" dirty="0"/>
          </a:p>
          <a:p>
            <a:r>
              <a:rPr lang="en-GB" dirty="0"/>
              <a:t>Clear objectives</a:t>
            </a:r>
          </a:p>
          <a:p>
            <a:r>
              <a:rPr lang="en-GB" dirty="0"/>
              <a:t>Logical structure: </a:t>
            </a:r>
          </a:p>
          <a:p>
            <a:pPr marL="0" indent="0">
              <a:buNone/>
            </a:pPr>
            <a:r>
              <a:rPr lang="en-GB" dirty="0"/>
              <a:t>Introduction  ----- &gt; conclusion</a:t>
            </a:r>
          </a:p>
          <a:p>
            <a:r>
              <a:rPr lang="en-GB" dirty="0"/>
              <a:t>Consistent formatting: font size, line-spacing, etc</a:t>
            </a:r>
          </a:p>
          <a:p>
            <a:r>
              <a:rPr lang="en-GB" dirty="0"/>
              <a:t>Objective: not too personal</a:t>
            </a:r>
          </a:p>
          <a:p>
            <a:r>
              <a:rPr lang="en-GB" dirty="0"/>
              <a:t>Clearly written - concise, good academic language (no slang)</a:t>
            </a:r>
          </a:p>
          <a:p>
            <a:r>
              <a:rPr lang="en-GB" dirty="0"/>
              <a:t>Well-researched - ideas supported with citations</a:t>
            </a:r>
          </a:p>
          <a:p>
            <a:r>
              <a:rPr lang="en-GB" dirty="0"/>
              <a:t>Strong introduction: clear purpose and sign-posting</a:t>
            </a:r>
          </a:p>
          <a:p>
            <a:r>
              <a:rPr lang="en-GB" dirty="0"/>
              <a:t>Strong conclusion: summary of findings</a:t>
            </a:r>
          </a:p>
          <a:p>
            <a:endParaRPr lang="en-GB" dirty="0"/>
          </a:p>
        </p:txBody>
      </p:sp>
      <p:sp>
        <p:nvSpPr>
          <p:cNvPr id="5" name="Callout: Down Arrow 4">
            <a:extLst>
              <a:ext uri="{FF2B5EF4-FFF2-40B4-BE49-F238E27FC236}">
                <a16:creationId xmlns:a16="http://schemas.microsoft.com/office/drawing/2014/main" id="{655C18C1-28E1-EC02-D48C-4203A61D334F}"/>
              </a:ext>
            </a:extLst>
          </p:cNvPr>
          <p:cNvSpPr/>
          <p:nvPr/>
        </p:nvSpPr>
        <p:spPr>
          <a:xfrm>
            <a:off x="899592" y="1772816"/>
            <a:ext cx="1706488" cy="1130424"/>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Look back to Week 6</a:t>
            </a:r>
          </a:p>
        </p:txBody>
      </p:sp>
    </p:spTree>
    <p:extLst>
      <p:ext uri="{BB962C8B-B14F-4D97-AF65-F5344CB8AC3E}">
        <p14:creationId xmlns:p14="http://schemas.microsoft.com/office/powerpoint/2010/main" val="194718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6" end="6"/>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4">
                                            <p:txEl>
                                              <p:pRg st="8" end="8"/>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BD73-9BFB-82DD-B480-81FAA900D2C6}"/>
              </a:ext>
            </a:extLst>
          </p:cNvPr>
          <p:cNvSpPr>
            <a:spLocks noGrp="1"/>
          </p:cNvSpPr>
          <p:nvPr>
            <p:ph type="title"/>
          </p:nvPr>
        </p:nvSpPr>
        <p:spPr/>
        <p:txBody>
          <a:bodyPr>
            <a:normAutofit/>
          </a:bodyPr>
          <a:lstStyle/>
          <a:p>
            <a:r>
              <a:rPr lang="en-GB" sz="3200" dirty="0"/>
              <a:t>Essay / Report planning</a:t>
            </a:r>
          </a:p>
        </p:txBody>
      </p:sp>
      <p:sp>
        <p:nvSpPr>
          <p:cNvPr id="4" name="Text Placeholder 3">
            <a:extLst>
              <a:ext uri="{FF2B5EF4-FFF2-40B4-BE49-F238E27FC236}">
                <a16:creationId xmlns:a16="http://schemas.microsoft.com/office/drawing/2014/main" id="{0167CC90-3ABD-B3F3-6367-6F1F382F6F4F}"/>
              </a:ext>
            </a:extLst>
          </p:cNvPr>
          <p:cNvSpPr>
            <a:spLocks noGrp="1"/>
          </p:cNvSpPr>
          <p:nvPr>
            <p:ph type="body" sz="half" idx="2"/>
          </p:nvPr>
        </p:nvSpPr>
        <p:spPr/>
        <p:txBody>
          <a:bodyPr>
            <a:normAutofit fontScale="92500" lnSpcReduction="10000"/>
          </a:bodyPr>
          <a:lstStyle/>
          <a:p>
            <a:endParaRPr lang="en-GB" dirty="0"/>
          </a:p>
          <a:p>
            <a:endParaRPr lang="en-GB" dirty="0"/>
          </a:p>
          <a:p>
            <a:r>
              <a:rPr lang="en-GB" sz="1800" dirty="0"/>
              <a:t>Watch the video and make notes</a:t>
            </a:r>
          </a:p>
          <a:p>
            <a:endParaRPr lang="en-GB" sz="1800" dirty="0"/>
          </a:p>
          <a:p>
            <a:pPr marL="285750" indent="-285750">
              <a:buFont typeface="Arial" panose="020B0604020202020204" pitchFamily="34" charset="0"/>
              <a:buChar char="•"/>
            </a:pPr>
            <a:r>
              <a:rPr lang="en-GB" sz="1800" dirty="0"/>
              <a:t>Was the video helpful?</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What did you learn about essay / report writing?</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What do you still need to consider?</a:t>
            </a:r>
          </a:p>
          <a:p>
            <a:pPr marL="285750" indent="-285750">
              <a:buFont typeface="Arial" panose="020B0604020202020204" pitchFamily="34" charset="0"/>
              <a:buChar char="•"/>
            </a:pPr>
            <a:endParaRPr lang="en-GB" sz="1800" dirty="0"/>
          </a:p>
          <a:p>
            <a:pPr marL="285750" indent="-285750">
              <a:buFont typeface="Arial" panose="020B0604020202020204" pitchFamily="34" charset="0"/>
              <a:buChar char="•"/>
            </a:pPr>
            <a:r>
              <a:rPr lang="en-GB" sz="1800" dirty="0"/>
              <a:t>Discuss your ideas with your partner</a:t>
            </a:r>
          </a:p>
        </p:txBody>
      </p:sp>
      <p:pic>
        <p:nvPicPr>
          <p:cNvPr id="5" name="Online Media 3" title="Structuring your essay">
            <a:hlinkClick r:id="" action="ppaction://media"/>
            <a:extLst>
              <a:ext uri="{FF2B5EF4-FFF2-40B4-BE49-F238E27FC236}">
                <a16:creationId xmlns:a16="http://schemas.microsoft.com/office/drawing/2014/main" id="{8F510653-9471-C9E2-5849-4AA7D9E2F7C6}"/>
              </a:ext>
            </a:extLst>
          </p:cNvPr>
          <p:cNvPicPr>
            <a:picLocks noGrp="1" noRot="1" noChangeAspect="1"/>
          </p:cNvPicPr>
          <p:nvPr>
            <p:ph idx="1"/>
            <a:videoFile r:link="rId1"/>
          </p:nvPr>
        </p:nvPicPr>
        <p:blipFill>
          <a:blip r:embed="rId3"/>
          <a:stretch>
            <a:fillRect/>
          </a:stretch>
        </p:blipFill>
        <p:spPr>
          <a:xfrm>
            <a:off x="3575050" y="1416083"/>
            <a:ext cx="5111750" cy="2886008"/>
          </a:xfrm>
          <a:prstGeom prst="rect">
            <a:avLst/>
          </a:prstGeom>
        </p:spPr>
      </p:pic>
    </p:spTree>
    <p:extLst>
      <p:ext uri="{BB962C8B-B14F-4D97-AF65-F5344CB8AC3E}">
        <p14:creationId xmlns:p14="http://schemas.microsoft.com/office/powerpoint/2010/main" val="8676118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6F52-F194-6310-E089-7FF706D4A05A}"/>
              </a:ext>
            </a:extLst>
          </p:cNvPr>
          <p:cNvSpPr>
            <a:spLocks noGrp="1"/>
          </p:cNvSpPr>
          <p:nvPr>
            <p:ph type="title"/>
          </p:nvPr>
        </p:nvSpPr>
        <p:spPr/>
        <p:txBody>
          <a:bodyPr>
            <a:normAutofit/>
          </a:bodyPr>
          <a:lstStyle/>
          <a:p>
            <a:r>
              <a:rPr lang="en-GB" sz="4400" dirty="0"/>
              <a:t>Structure</a:t>
            </a:r>
          </a:p>
        </p:txBody>
      </p:sp>
      <p:sp>
        <p:nvSpPr>
          <p:cNvPr id="4" name="Text Placeholder 3">
            <a:extLst>
              <a:ext uri="{FF2B5EF4-FFF2-40B4-BE49-F238E27FC236}">
                <a16:creationId xmlns:a16="http://schemas.microsoft.com/office/drawing/2014/main" id="{38604E52-AD55-0D5E-310B-9459939679CB}"/>
              </a:ext>
            </a:extLst>
          </p:cNvPr>
          <p:cNvSpPr>
            <a:spLocks noGrp="1"/>
          </p:cNvSpPr>
          <p:nvPr>
            <p:ph type="body" sz="half" idx="2"/>
          </p:nvPr>
        </p:nvSpPr>
        <p:spPr/>
        <p:txBody>
          <a:bodyPr>
            <a:normAutofit fontScale="92500" lnSpcReduction="20000"/>
          </a:bodyPr>
          <a:lstStyle/>
          <a:p>
            <a:endParaRPr lang="en-GB" sz="2400" dirty="0"/>
          </a:p>
          <a:p>
            <a:r>
              <a:rPr lang="en-GB" sz="2400" dirty="0"/>
              <a:t>Remember, you only have </a:t>
            </a:r>
            <a:r>
              <a:rPr lang="en-GB" sz="2400" b="1" dirty="0"/>
              <a:t>a few hundred words</a:t>
            </a:r>
            <a:r>
              <a:rPr lang="en-GB" sz="2400" dirty="0"/>
              <a:t>!</a:t>
            </a:r>
          </a:p>
          <a:p>
            <a:endParaRPr lang="en-GB" sz="2400" dirty="0"/>
          </a:p>
          <a:p>
            <a:r>
              <a:rPr lang="en-GB" sz="2400" dirty="0"/>
              <a:t>How many body paragraphs do you need?</a:t>
            </a:r>
          </a:p>
          <a:p>
            <a:endParaRPr lang="en-GB" sz="2400" dirty="0"/>
          </a:p>
          <a:p>
            <a:r>
              <a:rPr lang="en-GB" sz="2400" dirty="0"/>
              <a:t>Can you use the </a:t>
            </a:r>
            <a:r>
              <a:rPr lang="en-GB" sz="2400" b="1" dirty="0"/>
              <a:t>Task 3 Template </a:t>
            </a:r>
            <a:r>
              <a:rPr lang="en-GB" sz="2400" dirty="0"/>
              <a:t>to help you?</a:t>
            </a:r>
          </a:p>
          <a:p>
            <a:endParaRPr lang="en-GB" dirty="0"/>
          </a:p>
        </p:txBody>
      </p:sp>
      <p:pic>
        <p:nvPicPr>
          <p:cNvPr id="5" name="Content Placeholder 4" descr="Academic essay writing structure. College Homework Help and Online Tutoring.">
            <a:extLst>
              <a:ext uri="{FF2B5EF4-FFF2-40B4-BE49-F238E27FC236}">
                <a16:creationId xmlns:a16="http://schemas.microsoft.com/office/drawing/2014/main" id="{B7A73926-BC5D-0078-DF99-B67A7EE08D2A}"/>
              </a:ext>
            </a:extLst>
          </p:cNvPr>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002087" y="420687"/>
            <a:ext cx="4257675" cy="4876800"/>
          </a:xfrm>
          <a:prstGeom prst="rect">
            <a:avLst/>
          </a:prstGeom>
          <a:noFill/>
          <a:ln>
            <a:noFill/>
          </a:ln>
        </p:spPr>
      </p:pic>
      <p:sp>
        <p:nvSpPr>
          <p:cNvPr id="3" name="Rectangle: Rounded Corners 2">
            <a:extLst>
              <a:ext uri="{FF2B5EF4-FFF2-40B4-BE49-F238E27FC236}">
                <a16:creationId xmlns:a16="http://schemas.microsoft.com/office/drawing/2014/main" id="{9A781C73-EFDD-4600-1E53-664DB5BB6FE3}"/>
              </a:ext>
            </a:extLst>
          </p:cNvPr>
          <p:cNvSpPr/>
          <p:nvPr/>
        </p:nvSpPr>
        <p:spPr>
          <a:xfrm>
            <a:off x="7020272" y="4725144"/>
            <a:ext cx="1979712" cy="914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What do you still need to work on?</a:t>
            </a:r>
          </a:p>
        </p:txBody>
      </p:sp>
    </p:spTree>
    <p:extLst>
      <p:ext uri="{BB962C8B-B14F-4D97-AF65-F5344CB8AC3E}">
        <p14:creationId xmlns:p14="http://schemas.microsoft.com/office/powerpoint/2010/main" val="831273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2172352F-BF94-D4BB-33CC-2F3BBD314F6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758191" y="273052"/>
            <a:ext cx="4745468" cy="5172173"/>
          </a:xfrm>
          <a:noFill/>
        </p:spPr>
      </p:pic>
      <p:sp>
        <p:nvSpPr>
          <p:cNvPr id="13" name="Text Placeholder 3">
            <a:extLst>
              <a:ext uri="{FF2B5EF4-FFF2-40B4-BE49-F238E27FC236}">
                <a16:creationId xmlns:a16="http://schemas.microsoft.com/office/drawing/2014/main" id="{6B3C4495-C0B5-96AF-B333-18360669BB19}"/>
              </a:ext>
            </a:extLst>
          </p:cNvPr>
          <p:cNvSpPr>
            <a:spLocks noGrp="1"/>
          </p:cNvSpPr>
          <p:nvPr>
            <p:ph type="body" sz="half" idx="2"/>
          </p:nvPr>
        </p:nvSpPr>
        <p:spPr>
          <a:xfrm>
            <a:off x="457201" y="1435102"/>
            <a:ext cx="3008313" cy="4029891"/>
          </a:xfrm>
        </p:spPr>
        <p:txBody>
          <a:bodyPr>
            <a:normAutofit fontScale="92500" lnSpcReduction="10000"/>
          </a:bodyPr>
          <a:lstStyle/>
          <a:p>
            <a:endParaRPr lang="en-GB" sz="2000" dirty="0"/>
          </a:p>
          <a:p>
            <a:pPr marL="342900" indent="-342900">
              <a:buFont typeface="Arial" panose="020B0604020202020204" pitchFamily="34" charset="0"/>
              <a:buChar char="•"/>
            </a:pPr>
            <a:r>
              <a:rPr lang="en-GB" sz="2000" dirty="0"/>
              <a:t>What is the main message of your report?</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What is the point of each paragraph?</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Are you using evidence to support your ideas?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Do your paragraphs link together?</a:t>
            </a:r>
          </a:p>
          <a:p>
            <a:endParaRPr lang="en-US" dirty="0"/>
          </a:p>
        </p:txBody>
      </p:sp>
      <p:sp>
        <p:nvSpPr>
          <p:cNvPr id="8" name="Callout: Down Arrow 7">
            <a:extLst>
              <a:ext uri="{FF2B5EF4-FFF2-40B4-BE49-F238E27FC236}">
                <a16:creationId xmlns:a16="http://schemas.microsoft.com/office/drawing/2014/main" id="{0B2B702D-C1A1-C806-D3F7-2439FFBD1B6B}"/>
              </a:ext>
            </a:extLst>
          </p:cNvPr>
          <p:cNvSpPr/>
          <p:nvPr/>
        </p:nvSpPr>
        <p:spPr>
          <a:xfrm>
            <a:off x="971600" y="404664"/>
            <a:ext cx="1706488" cy="1130424"/>
          </a:xfrm>
          <a:prstGeom prst="down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Look back to Week 6</a:t>
            </a:r>
          </a:p>
        </p:txBody>
      </p:sp>
    </p:spTree>
    <p:extLst>
      <p:ext uri="{BB962C8B-B14F-4D97-AF65-F5344CB8AC3E}">
        <p14:creationId xmlns:p14="http://schemas.microsoft.com/office/powerpoint/2010/main" val="2957810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6396-49F0-CF23-B783-FD06901E4C5D}"/>
              </a:ext>
            </a:extLst>
          </p:cNvPr>
          <p:cNvSpPr>
            <a:spLocks noGrp="1"/>
          </p:cNvSpPr>
          <p:nvPr>
            <p:ph type="title"/>
          </p:nvPr>
        </p:nvSpPr>
        <p:spPr/>
        <p:txBody>
          <a:bodyPr>
            <a:normAutofit/>
          </a:bodyPr>
          <a:lstStyle/>
          <a:p>
            <a:r>
              <a:rPr lang="en-GB" sz="4400" b="1" dirty="0"/>
              <a:t>Check your paragraphs</a:t>
            </a:r>
            <a:endParaRPr lang="en-GB" sz="4400" dirty="0"/>
          </a:p>
        </p:txBody>
      </p:sp>
      <p:sp>
        <p:nvSpPr>
          <p:cNvPr id="3" name="Content Placeholder 2">
            <a:extLst>
              <a:ext uri="{FF2B5EF4-FFF2-40B4-BE49-F238E27FC236}">
                <a16:creationId xmlns:a16="http://schemas.microsoft.com/office/drawing/2014/main" id="{1BAF3BFC-A1AB-F14C-BE61-6AF92C63F8B2}"/>
              </a:ext>
            </a:extLst>
          </p:cNvPr>
          <p:cNvSpPr>
            <a:spLocks noGrp="1"/>
          </p:cNvSpPr>
          <p:nvPr>
            <p:ph sz="half" idx="1"/>
          </p:nvPr>
        </p:nvSpPr>
        <p:spPr/>
        <p:txBody>
          <a:bodyPr/>
          <a:lstStyle/>
          <a:p>
            <a:r>
              <a:rPr lang="en-GB" dirty="0"/>
              <a:t>Topic sentence:</a:t>
            </a:r>
          </a:p>
          <a:p>
            <a:pPr lvl="1"/>
            <a:r>
              <a:rPr lang="en-GB" dirty="0"/>
              <a:t>Tells us what the paragraph is about</a:t>
            </a:r>
          </a:p>
          <a:p>
            <a:endParaRPr lang="en-GB" dirty="0"/>
          </a:p>
          <a:p>
            <a:r>
              <a:rPr lang="en-GB" dirty="0"/>
              <a:t>Supporting sentences:</a:t>
            </a:r>
          </a:p>
          <a:p>
            <a:pPr lvl="1"/>
            <a:r>
              <a:rPr lang="en-GB" dirty="0"/>
              <a:t>Explain and develop the point, usually with evidence (</a:t>
            </a:r>
            <a:r>
              <a:rPr lang="en-GB" b="1" dirty="0"/>
              <a:t>citations</a:t>
            </a:r>
            <a:r>
              <a:rPr lang="en-GB" dirty="0"/>
              <a:t>)</a:t>
            </a:r>
          </a:p>
          <a:p>
            <a:endParaRPr lang="en-GB" dirty="0"/>
          </a:p>
          <a:p>
            <a:r>
              <a:rPr lang="en-GB" dirty="0"/>
              <a:t>Concluding sentence:</a:t>
            </a:r>
          </a:p>
          <a:p>
            <a:pPr lvl="1"/>
            <a:r>
              <a:rPr lang="en-GB" dirty="0"/>
              <a:t>Sums up the paragraph or links it to the next one</a:t>
            </a:r>
          </a:p>
          <a:p>
            <a:pPr lvl="1"/>
            <a:endParaRPr lang="en-GB" dirty="0"/>
          </a:p>
        </p:txBody>
      </p:sp>
      <p:graphicFrame>
        <p:nvGraphicFramePr>
          <p:cNvPr id="5" name="Content Placeholder 4">
            <a:extLst>
              <a:ext uri="{FF2B5EF4-FFF2-40B4-BE49-F238E27FC236}">
                <a16:creationId xmlns:a16="http://schemas.microsoft.com/office/drawing/2014/main" id="{89E1A5B8-40D0-DD94-EB4E-97B8A4ABB670}"/>
              </a:ext>
            </a:extLst>
          </p:cNvPr>
          <p:cNvGraphicFramePr>
            <a:graphicFrameLocks noGrp="1"/>
          </p:cNvGraphicFramePr>
          <p:nvPr>
            <p:ph sz="half" idx="2"/>
          </p:nvPr>
        </p:nvGraphicFramePr>
        <p:xfrm>
          <a:off x="4648200" y="1600200"/>
          <a:ext cx="4038600" cy="39893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7155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885531" y="548680"/>
            <a:ext cx="7523332" cy="857250"/>
          </a:xfrm>
        </p:spPr>
        <p:txBody>
          <a:bodyPr>
            <a:noAutofit/>
          </a:bodyPr>
          <a:lstStyle/>
          <a:p>
            <a:r>
              <a:rPr lang="en-US" sz="4400"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260158" y="1412409"/>
            <a:ext cx="8608594" cy="2937272"/>
          </a:xfrm>
        </p:spPr>
        <p:txBody>
          <a:bodyPr/>
          <a:lstStyle/>
          <a:p>
            <a:pPr algn="l"/>
            <a:r>
              <a:rPr lang="en-GB" sz="2250" b="1" dirty="0">
                <a:solidFill>
                  <a:srgbClr val="00B0F0"/>
                </a:solidFill>
                <a:highlight>
                  <a:srgbClr val="FFFFFF"/>
                </a:highlight>
              </a:rPr>
              <a:t>Coherence</a:t>
            </a:r>
            <a:r>
              <a:rPr lang="en-GB" sz="2250" dirty="0">
                <a:solidFill>
                  <a:srgbClr val="0D0D0D"/>
                </a:solidFill>
                <a:highlight>
                  <a:srgbClr val="FFFFFF"/>
                </a:highlight>
              </a:rPr>
              <a:t> means that your writing is easy to understand because all the ideas are connected and flow logically from one to the next. Think of it as making sure your writing is clear and makes sense as a whole.</a:t>
            </a:r>
          </a:p>
          <a:p>
            <a:pPr algn="l"/>
            <a:r>
              <a:rPr lang="en-GB" sz="2250" b="1" dirty="0">
                <a:solidFill>
                  <a:srgbClr val="00B0F0"/>
                </a:solidFill>
                <a:highlight>
                  <a:srgbClr val="FFFFFF"/>
                </a:highlight>
              </a:rPr>
              <a:t>Cohesion</a:t>
            </a:r>
            <a:r>
              <a:rPr lang="en-GB" sz="2250" dirty="0">
                <a:solidFill>
                  <a:srgbClr val="0D0D0D"/>
                </a:solidFill>
                <a:highlight>
                  <a:srgbClr val="FFFFFF"/>
                </a:highlight>
              </a:rPr>
              <a:t> refers to the way you link sentences and paragraphs together using words and phrases (</a:t>
            </a:r>
            <a:r>
              <a:rPr lang="en-GB" sz="2250" b="1" dirty="0">
                <a:solidFill>
                  <a:srgbClr val="00B050"/>
                </a:solidFill>
                <a:highlight>
                  <a:srgbClr val="FFFFFF"/>
                </a:highlight>
              </a:rPr>
              <a:t>linking language/devices</a:t>
            </a:r>
            <a:r>
              <a:rPr lang="en-GB" sz="2250" dirty="0">
                <a:highlight>
                  <a:srgbClr val="FFFFFF"/>
                </a:highlight>
              </a:rPr>
              <a:t>)</a:t>
            </a:r>
            <a:r>
              <a:rPr lang="en-GB" sz="2250" dirty="0">
                <a:solidFill>
                  <a:srgbClr val="0D0D0D"/>
                </a:solidFill>
                <a:highlight>
                  <a:srgbClr val="FFFFFF"/>
                </a:highlight>
              </a:rPr>
              <a:t> like "and," "but," "first," "next," and "however." These help your readers follow your ideas easily.</a:t>
            </a:r>
          </a:p>
          <a:p>
            <a:endParaRPr lang="en-US" sz="225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02/09/2026</a:t>
            </a:fld>
            <a:endParaRPr lang="en-GB"/>
          </a:p>
        </p:txBody>
      </p:sp>
      <p:sp>
        <p:nvSpPr>
          <p:cNvPr id="5" name="Rectangle: Rounded Corners 4">
            <a:extLst>
              <a:ext uri="{FF2B5EF4-FFF2-40B4-BE49-F238E27FC236}">
                <a16:creationId xmlns:a16="http://schemas.microsoft.com/office/drawing/2014/main" id="{E864C97D-CE6B-1397-CADA-EB39E405EA98}"/>
              </a:ext>
            </a:extLst>
          </p:cNvPr>
          <p:cNvSpPr/>
          <p:nvPr/>
        </p:nvSpPr>
        <p:spPr>
          <a:xfrm>
            <a:off x="377788" y="4683126"/>
            <a:ext cx="8388424" cy="914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Is your work coherent?  Is there cohesion in your work (Between paragraphs)?</a:t>
            </a:r>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DA2A7-5727-D514-A6A2-1230E020316D}"/>
              </a:ext>
            </a:extLst>
          </p:cNvPr>
          <p:cNvSpPr>
            <a:spLocks noGrp="1"/>
          </p:cNvSpPr>
          <p:nvPr>
            <p:ph type="title"/>
          </p:nvPr>
        </p:nvSpPr>
        <p:spPr/>
        <p:txBody>
          <a:bodyPr>
            <a:normAutofit/>
          </a:bodyPr>
          <a:lstStyle/>
          <a:p>
            <a:r>
              <a:rPr lang="en-GB" sz="4400" b="1" dirty="0"/>
              <a:t>Introductions and Conclusions</a:t>
            </a:r>
            <a:endParaRPr lang="en-GB" sz="4400" dirty="0"/>
          </a:p>
        </p:txBody>
      </p:sp>
      <p:pic>
        <p:nvPicPr>
          <p:cNvPr id="4" name="Content Placeholder 4" descr="Writing an essay introduction - Research &amp; Learning Online">
            <a:extLst>
              <a:ext uri="{FF2B5EF4-FFF2-40B4-BE49-F238E27FC236}">
                <a16:creationId xmlns:a16="http://schemas.microsoft.com/office/drawing/2014/main" id="{12667AD3-5A56-9DE7-F397-350699094CE9}"/>
              </a:ext>
            </a:extLst>
          </p:cNvPr>
          <p:cNvPicPr>
            <a:picLocks noGrp="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688054" y="2226469"/>
            <a:ext cx="3767392" cy="3263504"/>
          </a:xfrm>
          <a:prstGeom prst="rect">
            <a:avLst/>
          </a:prstGeom>
          <a:noFill/>
          <a:ln>
            <a:noFill/>
          </a:ln>
        </p:spPr>
      </p:pic>
      <p:pic>
        <p:nvPicPr>
          <p:cNvPr id="5" name="Content Placeholder 5" descr="Writing the conclusion - Research &amp; Learning Online">
            <a:extLst>
              <a:ext uri="{FF2B5EF4-FFF2-40B4-BE49-F238E27FC236}">
                <a16:creationId xmlns:a16="http://schemas.microsoft.com/office/drawing/2014/main" id="{5899EAC3-56E1-B242-616E-8ABB7A359663}"/>
              </a:ext>
            </a:extLst>
          </p:cNvPr>
          <p:cNvPicPr>
            <a:picLocks noGrp="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4629150" y="2233303"/>
            <a:ext cx="3886200" cy="3249835"/>
          </a:xfrm>
          <a:prstGeom prst="rect">
            <a:avLst/>
          </a:prstGeom>
          <a:noFill/>
          <a:ln>
            <a:noFill/>
          </a:ln>
        </p:spPr>
      </p:pic>
    </p:spTree>
    <p:extLst>
      <p:ext uri="{BB962C8B-B14F-4D97-AF65-F5344CB8AC3E}">
        <p14:creationId xmlns:p14="http://schemas.microsoft.com/office/powerpoint/2010/main" val="3637433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B13D8-2E5F-DF22-FF69-3DBBAA5EB952}"/>
              </a:ext>
            </a:extLst>
          </p:cNvPr>
          <p:cNvSpPr>
            <a:spLocks noGrp="1"/>
          </p:cNvSpPr>
          <p:nvPr>
            <p:ph type="title"/>
          </p:nvPr>
        </p:nvSpPr>
        <p:spPr/>
        <p:txBody>
          <a:bodyPr>
            <a:normAutofit/>
          </a:bodyPr>
          <a:lstStyle/>
          <a:p>
            <a:r>
              <a:rPr lang="en-GB" sz="4400" b="1" dirty="0"/>
              <a:t>What to put in them…</a:t>
            </a:r>
          </a:p>
        </p:txBody>
      </p:sp>
      <p:sp>
        <p:nvSpPr>
          <p:cNvPr id="3" name="Text Placeholder 2">
            <a:extLst>
              <a:ext uri="{FF2B5EF4-FFF2-40B4-BE49-F238E27FC236}">
                <a16:creationId xmlns:a16="http://schemas.microsoft.com/office/drawing/2014/main" id="{42733205-A391-1CB9-65E6-D0009CF828D7}"/>
              </a:ext>
            </a:extLst>
          </p:cNvPr>
          <p:cNvSpPr>
            <a:spLocks noGrp="1"/>
          </p:cNvSpPr>
          <p:nvPr>
            <p:ph type="body" idx="1"/>
          </p:nvPr>
        </p:nvSpPr>
        <p:spPr/>
        <p:txBody>
          <a:bodyPr/>
          <a:lstStyle/>
          <a:p>
            <a:r>
              <a:rPr lang="en-GB" dirty="0"/>
              <a:t>Introductions</a:t>
            </a:r>
          </a:p>
        </p:txBody>
      </p:sp>
      <p:sp>
        <p:nvSpPr>
          <p:cNvPr id="4" name="Content Placeholder 3">
            <a:extLst>
              <a:ext uri="{FF2B5EF4-FFF2-40B4-BE49-F238E27FC236}">
                <a16:creationId xmlns:a16="http://schemas.microsoft.com/office/drawing/2014/main" id="{53D9D74D-CF78-CB1B-5774-A818D786471A}"/>
              </a:ext>
            </a:extLst>
          </p:cNvPr>
          <p:cNvSpPr>
            <a:spLocks noGrp="1"/>
          </p:cNvSpPr>
          <p:nvPr>
            <p:ph sz="half" idx="2"/>
          </p:nvPr>
        </p:nvSpPr>
        <p:spPr/>
        <p:txBody>
          <a:bodyPr/>
          <a:lstStyle/>
          <a:p>
            <a:endParaRPr lang="en-GB" dirty="0"/>
          </a:p>
          <a:p>
            <a:r>
              <a:rPr lang="en-GB" dirty="0"/>
              <a:t>Background context</a:t>
            </a:r>
          </a:p>
          <a:p>
            <a:r>
              <a:rPr lang="en-GB" dirty="0"/>
              <a:t>Specific focus</a:t>
            </a:r>
          </a:p>
          <a:p>
            <a:r>
              <a:rPr lang="en-GB" dirty="0"/>
              <a:t>Your argument (main message)</a:t>
            </a:r>
          </a:p>
          <a:p>
            <a:r>
              <a:rPr lang="en-GB" dirty="0"/>
              <a:t>Plus, roadmap (tell reader what to expect e.g. order of the essay)</a:t>
            </a:r>
          </a:p>
          <a:p>
            <a:endParaRPr lang="en-GB" dirty="0"/>
          </a:p>
        </p:txBody>
      </p:sp>
      <p:sp>
        <p:nvSpPr>
          <p:cNvPr id="5" name="Text Placeholder 4">
            <a:extLst>
              <a:ext uri="{FF2B5EF4-FFF2-40B4-BE49-F238E27FC236}">
                <a16:creationId xmlns:a16="http://schemas.microsoft.com/office/drawing/2014/main" id="{BA552E4E-6EEB-61FC-F76E-2C8E47357DA6}"/>
              </a:ext>
            </a:extLst>
          </p:cNvPr>
          <p:cNvSpPr>
            <a:spLocks noGrp="1"/>
          </p:cNvSpPr>
          <p:nvPr>
            <p:ph type="body" sz="quarter" idx="3"/>
          </p:nvPr>
        </p:nvSpPr>
        <p:spPr/>
        <p:txBody>
          <a:bodyPr/>
          <a:lstStyle/>
          <a:p>
            <a:r>
              <a:rPr lang="en-GB" dirty="0"/>
              <a:t>Conclusions</a:t>
            </a:r>
          </a:p>
        </p:txBody>
      </p:sp>
      <p:sp>
        <p:nvSpPr>
          <p:cNvPr id="6" name="Content Placeholder 5">
            <a:extLst>
              <a:ext uri="{FF2B5EF4-FFF2-40B4-BE49-F238E27FC236}">
                <a16:creationId xmlns:a16="http://schemas.microsoft.com/office/drawing/2014/main" id="{2B779E5B-71FE-1F29-6417-1F23E7E7D414}"/>
              </a:ext>
            </a:extLst>
          </p:cNvPr>
          <p:cNvSpPr>
            <a:spLocks noGrp="1"/>
          </p:cNvSpPr>
          <p:nvPr>
            <p:ph sz="quarter" idx="4"/>
          </p:nvPr>
        </p:nvSpPr>
        <p:spPr/>
        <p:txBody>
          <a:bodyPr/>
          <a:lstStyle/>
          <a:p>
            <a:endParaRPr lang="en-GB" dirty="0"/>
          </a:p>
          <a:p>
            <a:r>
              <a:rPr lang="en-GB" dirty="0"/>
              <a:t>Summarise what you have argued</a:t>
            </a:r>
          </a:p>
          <a:p>
            <a:r>
              <a:rPr lang="en-GB" dirty="0"/>
              <a:t>Emphasise why this is important</a:t>
            </a:r>
          </a:p>
          <a:p>
            <a:r>
              <a:rPr lang="en-GB" dirty="0"/>
              <a:t>Make a link to the wider subject area</a:t>
            </a:r>
          </a:p>
          <a:p>
            <a:r>
              <a:rPr lang="en-GB" dirty="0"/>
              <a:t>And/or link to the future</a:t>
            </a:r>
          </a:p>
          <a:p>
            <a:endParaRPr lang="en-GB" dirty="0"/>
          </a:p>
        </p:txBody>
      </p:sp>
      <p:sp>
        <p:nvSpPr>
          <p:cNvPr id="7" name="Rectangle: Rounded Corners 6">
            <a:extLst>
              <a:ext uri="{FF2B5EF4-FFF2-40B4-BE49-F238E27FC236}">
                <a16:creationId xmlns:a16="http://schemas.microsoft.com/office/drawing/2014/main" id="{50023997-758F-82A6-33E9-E3253104CEBD}"/>
              </a:ext>
            </a:extLst>
          </p:cNvPr>
          <p:cNvSpPr/>
          <p:nvPr/>
        </p:nvSpPr>
        <p:spPr>
          <a:xfrm>
            <a:off x="377788" y="4683126"/>
            <a:ext cx="8388424" cy="9144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t>Have you written yours?  Do they contain the information above?</a:t>
            </a:r>
          </a:p>
        </p:txBody>
      </p:sp>
    </p:spTree>
    <p:extLst>
      <p:ext uri="{BB962C8B-B14F-4D97-AF65-F5344CB8AC3E}">
        <p14:creationId xmlns:p14="http://schemas.microsoft.com/office/powerpoint/2010/main" val="1907853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90D959-25E0-D515-29F7-31A978CDC1D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44E9B5-5E23-5973-4C6D-5F7A3B5735A5}"/>
              </a:ext>
            </a:extLst>
          </p:cNvPr>
          <p:cNvSpPr>
            <a:spLocks noGrp="1"/>
          </p:cNvSpPr>
          <p:nvPr>
            <p:ph idx="1"/>
          </p:nvPr>
        </p:nvSpPr>
        <p:spPr>
          <a:xfrm>
            <a:off x="1277634" y="998731"/>
            <a:ext cx="6588732"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Putting it all together</a:t>
            </a:r>
          </a:p>
        </p:txBody>
      </p:sp>
    </p:spTree>
    <p:extLst>
      <p:ext uri="{BB962C8B-B14F-4D97-AF65-F5344CB8AC3E}">
        <p14:creationId xmlns:p14="http://schemas.microsoft.com/office/powerpoint/2010/main" val="5565932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0E70E-4516-7063-6397-7DD5E5B1F052}"/>
              </a:ext>
            </a:extLst>
          </p:cNvPr>
          <p:cNvSpPr>
            <a:spLocks noGrp="1"/>
          </p:cNvSpPr>
          <p:nvPr>
            <p:ph type="title"/>
          </p:nvPr>
        </p:nvSpPr>
        <p:spPr/>
        <p:txBody>
          <a:bodyPr>
            <a:normAutofit/>
          </a:bodyPr>
          <a:lstStyle/>
          <a:p>
            <a:r>
              <a:rPr lang="en-GB" sz="4400" b="1" dirty="0"/>
              <a:t>Keep working on your report</a:t>
            </a:r>
          </a:p>
        </p:txBody>
      </p:sp>
      <p:sp>
        <p:nvSpPr>
          <p:cNvPr id="3" name="Content Placeholder 2">
            <a:extLst>
              <a:ext uri="{FF2B5EF4-FFF2-40B4-BE49-F238E27FC236}">
                <a16:creationId xmlns:a16="http://schemas.microsoft.com/office/drawing/2014/main" id="{B1D41EAA-96A5-BF92-F5FD-7E086BBA045F}"/>
              </a:ext>
            </a:extLst>
          </p:cNvPr>
          <p:cNvSpPr>
            <a:spLocks noGrp="1"/>
          </p:cNvSpPr>
          <p:nvPr>
            <p:ph sz="half" idx="1"/>
          </p:nvPr>
        </p:nvSpPr>
        <p:spPr>
          <a:xfrm>
            <a:off x="184777" y="1168152"/>
            <a:ext cx="4038600" cy="3989040"/>
          </a:xfrm>
        </p:spPr>
        <p:txBody>
          <a:bodyPr/>
          <a:lstStyle/>
          <a:p>
            <a:endParaRPr lang="en-GB" dirty="0"/>
          </a:p>
          <a:p>
            <a:endParaRPr lang="en-GB" dirty="0"/>
          </a:p>
          <a:p>
            <a:r>
              <a:rPr lang="en-GB" dirty="0"/>
              <a:t>Make sure you are following the assessment specs</a:t>
            </a:r>
          </a:p>
        </p:txBody>
      </p:sp>
      <p:pic>
        <p:nvPicPr>
          <p:cNvPr id="8" name="Content Placeholder 7">
            <a:extLst>
              <a:ext uri="{FF2B5EF4-FFF2-40B4-BE49-F238E27FC236}">
                <a16:creationId xmlns:a16="http://schemas.microsoft.com/office/drawing/2014/main" id="{6CAAF895-6FBE-C72B-D2DC-7DD16C096BE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1918376"/>
            <a:ext cx="4038600" cy="3353035"/>
          </a:xfrm>
          <a:prstGeom prst="rect">
            <a:avLst/>
          </a:prstGeom>
        </p:spPr>
      </p:pic>
    </p:spTree>
    <p:extLst>
      <p:ext uri="{BB962C8B-B14F-4D97-AF65-F5344CB8AC3E}">
        <p14:creationId xmlns:p14="http://schemas.microsoft.com/office/powerpoint/2010/main" val="16495058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54B85-E789-AF46-2185-16A76CCB22D9}"/>
              </a:ext>
            </a:extLst>
          </p:cNvPr>
          <p:cNvSpPr>
            <a:spLocks noGrp="1"/>
          </p:cNvSpPr>
          <p:nvPr>
            <p:ph type="title"/>
          </p:nvPr>
        </p:nvSpPr>
        <p:spPr>
          <a:xfrm>
            <a:off x="457201" y="583783"/>
            <a:ext cx="3008313" cy="1162050"/>
          </a:xfrm>
        </p:spPr>
        <p:txBody>
          <a:bodyPr>
            <a:noAutofit/>
          </a:bodyPr>
          <a:lstStyle/>
          <a:p>
            <a:r>
              <a:rPr lang="en-GB" sz="4400" dirty="0"/>
              <a:t>Use your research</a:t>
            </a:r>
          </a:p>
        </p:txBody>
      </p:sp>
      <p:sp>
        <p:nvSpPr>
          <p:cNvPr id="4" name="Text Placeholder 3">
            <a:extLst>
              <a:ext uri="{FF2B5EF4-FFF2-40B4-BE49-F238E27FC236}">
                <a16:creationId xmlns:a16="http://schemas.microsoft.com/office/drawing/2014/main" id="{31F31CBD-4953-7904-104D-84B59547D855}"/>
              </a:ext>
            </a:extLst>
          </p:cNvPr>
          <p:cNvSpPr>
            <a:spLocks noGrp="1"/>
          </p:cNvSpPr>
          <p:nvPr>
            <p:ph type="body" sz="half" idx="2"/>
          </p:nvPr>
        </p:nvSpPr>
        <p:spPr/>
        <p:txBody>
          <a:bodyPr/>
          <a:lstStyle/>
          <a:p>
            <a:endParaRPr lang="en-GB" dirty="0"/>
          </a:p>
          <a:p>
            <a:endParaRPr lang="en-GB" dirty="0"/>
          </a:p>
        </p:txBody>
      </p:sp>
      <p:graphicFrame>
        <p:nvGraphicFramePr>
          <p:cNvPr id="5" name="Content Placeholder 4">
            <a:extLst>
              <a:ext uri="{FF2B5EF4-FFF2-40B4-BE49-F238E27FC236}">
                <a16:creationId xmlns:a16="http://schemas.microsoft.com/office/drawing/2014/main" id="{21FD3CFA-B020-33AC-B5A8-22DC2C26667A}"/>
              </a:ext>
            </a:extLst>
          </p:cNvPr>
          <p:cNvGraphicFramePr>
            <a:graphicFrameLocks noGrp="1"/>
          </p:cNvGraphicFramePr>
          <p:nvPr>
            <p:ph idx="1"/>
          </p:nvPr>
        </p:nvGraphicFramePr>
        <p:xfrm>
          <a:off x="3575050" y="273050"/>
          <a:ext cx="5111750" cy="51720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8D1D471-A230-0330-CBF3-25016E8931A3}"/>
              </a:ext>
            </a:extLst>
          </p:cNvPr>
          <p:cNvSpPr txBox="1"/>
          <p:nvPr/>
        </p:nvSpPr>
        <p:spPr>
          <a:xfrm>
            <a:off x="457200" y="2276872"/>
            <a:ext cx="2746648" cy="3046988"/>
          </a:xfrm>
          <a:prstGeom prst="rect">
            <a:avLst/>
          </a:prstGeom>
          <a:noFill/>
        </p:spPr>
        <p:txBody>
          <a:bodyPr wrap="square">
            <a:spAutoFit/>
          </a:bodyPr>
          <a:lstStyle/>
          <a:p>
            <a:pPr marL="342900" indent="-342900">
              <a:buFont typeface="Arial" panose="020B0604020202020204" pitchFamily="34" charset="0"/>
              <a:buChar char="•"/>
            </a:pPr>
            <a:r>
              <a:rPr lang="en-GB" sz="2400" dirty="0"/>
              <a:t>Have you made a note of where your information is from?</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Is it cited in your work?</a:t>
            </a:r>
          </a:p>
        </p:txBody>
      </p:sp>
    </p:spTree>
    <p:extLst>
      <p:ext uri="{BB962C8B-B14F-4D97-AF65-F5344CB8AC3E}">
        <p14:creationId xmlns:p14="http://schemas.microsoft.com/office/powerpoint/2010/main" val="21970028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65616D-F197-03A8-3E0B-9085634C3D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8936E2-7F3D-1FCF-5DAF-EC5315F325C2}"/>
              </a:ext>
            </a:extLst>
          </p:cNvPr>
          <p:cNvSpPr>
            <a:spLocks noGrp="1"/>
          </p:cNvSpPr>
          <p:nvPr>
            <p:ph type="title"/>
          </p:nvPr>
        </p:nvSpPr>
        <p:spPr/>
        <p:txBody>
          <a:bodyPr>
            <a:normAutofit/>
          </a:bodyPr>
          <a:lstStyle/>
          <a:p>
            <a:r>
              <a:rPr lang="en-GB" sz="4400" b="1" dirty="0"/>
              <a:t>Peer review / feedback</a:t>
            </a:r>
          </a:p>
        </p:txBody>
      </p:sp>
      <p:sp>
        <p:nvSpPr>
          <p:cNvPr id="3" name="Content Placeholder 2">
            <a:extLst>
              <a:ext uri="{FF2B5EF4-FFF2-40B4-BE49-F238E27FC236}">
                <a16:creationId xmlns:a16="http://schemas.microsoft.com/office/drawing/2014/main" id="{E05B8309-8E27-F570-E893-5DF6AE72F994}"/>
              </a:ext>
            </a:extLst>
          </p:cNvPr>
          <p:cNvSpPr>
            <a:spLocks noGrp="1"/>
          </p:cNvSpPr>
          <p:nvPr>
            <p:ph sz="half" idx="1"/>
          </p:nvPr>
        </p:nvSpPr>
        <p:spPr/>
        <p:txBody>
          <a:bodyPr/>
          <a:lstStyle/>
          <a:p>
            <a:endParaRPr lang="en-GB" dirty="0"/>
          </a:p>
          <a:p>
            <a:endParaRPr lang="en-GB" dirty="0"/>
          </a:p>
          <a:p>
            <a:r>
              <a:rPr lang="en-GB" dirty="0"/>
              <a:t>Why not show your work to a classmate?</a:t>
            </a:r>
          </a:p>
          <a:p>
            <a:endParaRPr lang="en-GB" dirty="0"/>
          </a:p>
          <a:p>
            <a:r>
              <a:rPr lang="en-GB" dirty="0"/>
              <a:t>Ask for some constructive feedback</a:t>
            </a:r>
          </a:p>
          <a:p>
            <a:endParaRPr lang="en-GB" dirty="0"/>
          </a:p>
          <a:p>
            <a:r>
              <a:rPr lang="en-GB" dirty="0"/>
              <a:t>Use the Peer Editing Worksheet on Moodle </a:t>
            </a:r>
          </a:p>
        </p:txBody>
      </p:sp>
      <p:pic>
        <p:nvPicPr>
          <p:cNvPr id="7" name="Content Placeholder 6">
            <a:extLst>
              <a:ext uri="{FF2B5EF4-FFF2-40B4-BE49-F238E27FC236}">
                <a16:creationId xmlns:a16="http://schemas.microsoft.com/office/drawing/2014/main" id="{AC4EC690-218D-926E-8E9E-CCDA556447C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76759" y="1600200"/>
            <a:ext cx="3381481" cy="3989388"/>
          </a:xfrm>
        </p:spPr>
      </p:pic>
    </p:spTree>
    <p:extLst>
      <p:ext uri="{BB962C8B-B14F-4D97-AF65-F5344CB8AC3E}">
        <p14:creationId xmlns:p14="http://schemas.microsoft.com/office/powerpoint/2010/main" val="10423310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B1CB5-F955-932D-D9E5-EC23EA0104FD}"/>
              </a:ext>
            </a:extLst>
          </p:cNvPr>
          <p:cNvSpPr>
            <a:spLocks noGrp="1"/>
          </p:cNvSpPr>
          <p:nvPr>
            <p:ph type="title"/>
          </p:nvPr>
        </p:nvSpPr>
        <p:spPr/>
        <p:txBody>
          <a:bodyPr>
            <a:normAutofit/>
          </a:bodyPr>
          <a:lstStyle/>
          <a:p>
            <a:r>
              <a:rPr lang="en-GB" sz="4000" dirty="0"/>
              <a:t>Next Week</a:t>
            </a:r>
          </a:p>
        </p:txBody>
      </p:sp>
      <p:pic>
        <p:nvPicPr>
          <p:cNvPr id="6" name="Content Placeholder 5" descr="Analyzing medical x-ray results">
            <a:extLst>
              <a:ext uri="{FF2B5EF4-FFF2-40B4-BE49-F238E27FC236}">
                <a16:creationId xmlns:a16="http://schemas.microsoft.com/office/drawing/2014/main" id="{15FE7F80-8531-8BF2-C1FD-C1BDEBA4E482}"/>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575050" y="1155171"/>
            <a:ext cx="5111750" cy="3407833"/>
          </a:xfrm>
        </p:spPr>
      </p:pic>
      <p:sp>
        <p:nvSpPr>
          <p:cNvPr id="4" name="Text Placeholder 3">
            <a:extLst>
              <a:ext uri="{FF2B5EF4-FFF2-40B4-BE49-F238E27FC236}">
                <a16:creationId xmlns:a16="http://schemas.microsoft.com/office/drawing/2014/main" id="{B6CA7B80-3BB9-D37C-2399-2CAA6B310051}"/>
              </a:ext>
            </a:extLst>
          </p:cNvPr>
          <p:cNvSpPr>
            <a:spLocks noGrp="1"/>
          </p:cNvSpPr>
          <p:nvPr>
            <p:ph type="body" sz="half" idx="2"/>
          </p:nvPr>
        </p:nvSpPr>
        <p:spPr/>
        <p:txBody>
          <a:bodyPr/>
          <a:lstStyle/>
          <a:p>
            <a:endParaRPr lang="en-GB" dirty="0"/>
          </a:p>
          <a:p>
            <a:r>
              <a:rPr lang="en-GB" sz="1800" dirty="0"/>
              <a:t>Make sure you bring your report with you!</a:t>
            </a:r>
          </a:p>
          <a:p>
            <a:endParaRPr lang="en-GB" sz="1800" dirty="0"/>
          </a:p>
          <a:p>
            <a:r>
              <a:rPr lang="en-GB" sz="1800" dirty="0"/>
              <a:t>We’ll be looking at proofreading your work and preparing it for submission</a:t>
            </a:r>
          </a:p>
        </p:txBody>
      </p:sp>
    </p:spTree>
    <p:extLst>
      <p:ext uri="{BB962C8B-B14F-4D97-AF65-F5344CB8AC3E}">
        <p14:creationId xmlns:p14="http://schemas.microsoft.com/office/powerpoint/2010/main" val="2735742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E99662-478F-44BE-BBDA-472DED10801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849</Words>
  <Application>Microsoft Office PowerPoint</Application>
  <PresentationFormat>On-screen Show (4:3)</PresentationFormat>
  <Paragraphs>182</Paragraphs>
  <Slides>23</Slides>
  <Notes>13</Notes>
  <HiddenSlides>0</HiddenSlides>
  <MMClips>1</MMClips>
  <ScaleCrop>false</ScaleCrop>
  <HeadingPairs>
    <vt:vector size="8" baseType="variant">
      <vt:variant>
        <vt:lpstr>Fonts Used</vt:lpstr>
      </vt:variant>
      <vt:variant>
        <vt:i4>4</vt:i4>
      </vt:variant>
      <vt:variant>
        <vt:lpstr>Theme</vt:lpstr>
      </vt:variant>
      <vt:variant>
        <vt:i4>2</vt:i4>
      </vt:variant>
      <vt:variant>
        <vt:lpstr>Embedded OLE Servers</vt:lpstr>
      </vt:variant>
      <vt:variant>
        <vt:i4>1</vt:i4>
      </vt:variant>
      <vt:variant>
        <vt:lpstr>Slide Titles</vt:lpstr>
      </vt:variant>
      <vt:variant>
        <vt:i4>23</vt:i4>
      </vt:variant>
    </vt:vector>
  </HeadingPairs>
  <TitlesOfParts>
    <vt:vector size="30" baseType="lpstr">
      <vt:lpstr>Myriad Pro</vt:lpstr>
      <vt:lpstr>Arial</vt:lpstr>
      <vt:lpstr>Calibri</vt:lpstr>
      <vt:lpstr>Times New Roman</vt:lpstr>
      <vt:lpstr>20140311PresentationUWTSDTemplate</vt:lpstr>
      <vt:lpstr>1_20140311PresentationUWTSDTemplate</vt:lpstr>
      <vt:lpstr>Document</vt:lpstr>
      <vt:lpstr>Certificate of Higher Education – Skills for the Workplace Health and Social Care  Academic and Employability Skills (LCHS4001) Session 9: Content, structure and style</vt:lpstr>
      <vt:lpstr>Notices: Library/Digital Skills Support</vt:lpstr>
      <vt:lpstr>In this session we will…</vt:lpstr>
      <vt:lpstr>PowerPoint Presentation</vt:lpstr>
      <vt:lpstr>Question words (1)</vt:lpstr>
      <vt:lpstr>Question words (2)</vt:lpstr>
      <vt:lpstr>Activity 1</vt:lpstr>
      <vt:lpstr>Activity 2</vt:lpstr>
      <vt:lpstr>Actvity 3</vt:lpstr>
      <vt:lpstr>PowerPoint Presentation</vt:lpstr>
      <vt:lpstr>What makes a good essay / report?</vt:lpstr>
      <vt:lpstr>Essay / Report planning</vt:lpstr>
      <vt:lpstr>Structure</vt:lpstr>
      <vt:lpstr>PowerPoint Presentation</vt:lpstr>
      <vt:lpstr>Check your paragraphs</vt:lpstr>
      <vt:lpstr>Coherence and Cohesion</vt:lpstr>
      <vt:lpstr>Introductions and Conclusions</vt:lpstr>
      <vt:lpstr>What to put in them…</vt:lpstr>
      <vt:lpstr>PowerPoint Presentation</vt:lpstr>
      <vt:lpstr>Keep working on your report</vt:lpstr>
      <vt:lpstr>Use your research</vt:lpstr>
      <vt:lpstr>Peer review / feedback</vt:lpstr>
      <vt:lpstr>Next Week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Markus Klingelfuss</cp:lastModifiedBy>
  <cp:revision>196</cp:revision>
  <dcterms:created xsi:type="dcterms:W3CDTF">2015-04-14T15:21:28Z</dcterms:created>
  <dcterms:modified xsi:type="dcterms:W3CDTF">2026-09-02T10:28:34Z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0x010100321913553D3EB4479A5F0D40DB0A3B87</vt:lpwstr>
  </property>
</Properties>
</file>