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56" r:id="rId5"/>
    <p:sldId id="258" r:id="rId6"/>
  </p:sldIdLst>
  <p:sldSz cx="14400213" cy="25199975"/>
  <p:notesSz cx="6858000" cy="9144000"/>
  <p:defaultTextStyle>
    <a:defPPr>
      <a:defRPr lang="en-US"/>
    </a:defPPr>
    <a:lvl1pPr marL="0" algn="l" defTabSz="1235629" rtl="0" eaLnBrk="1" latinLnBrk="0" hangingPunct="1">
      <a:defRPr sz="2432" kern="1200">
        <a:solidFill>
          <a:schemeClr val="tx1"/>
        </a:solidFill>
        <a:latin typeface="+mn-lt"/>
        <a:ea typeface="+mn-ea"/>
        <a:cs typeface="+mn-cs"/>
      </a:defRPr>
    </a:lvl1pPr>
    <a:lvl2pPr marL="617814" algn="l" defTabSz="1235629" rtl="0" eaLnBrk="1" latinLnBrk="0" hangingPunct="1">
      <a:defRPr sz="2432" kern="1200">
        <a:solidFill>
          <a:schemeClr val="tx1"/>
        </a:solidFill>
        <a:latin typeface="+mn-lt"/>
        <a:ea typeface="+mn-ea"/>
        <a:cs typeface="+mn-cs"/>
      </a:defRPr>
    </a:lvl2pPr>
    <a:lvl3pPr marL="1235629" algn="l" defTabSz="1235629" rtl="0" eaLnBrk="1" latinLnBrk="0" hangingPunct="1">
      <a:defRPr sz="2432" kern="1200">
        <a:solidFill>
          <a:schemeClr val="tx1"/>
        </a:solidFill>
        <a:latin typeface="+mn-lt"/>
        <a:ea typeface="+mn-ea"/>
        <a:cs typeface="+mn-cs"/>
      </a:defRPr>
    </a:lvl3pPr>
    <a:lvl4pPr marL="1853443" algn="l" defTabSz="1235629" rtl="0" eaLnBrk="1" latinLnBrk="0" hangingPunct="1">
      <a:defRPr sz="2432" kern="1200">
        <a:solidFill>
          <a:schemeClr val="tx1"/>
        </a:solidFill>
        <a:latin typeface="+mn-lt"/>
        <a:ea typeface="+mn-ea"/>
        <a:cs typeface="+mn-cs"/>
      </a:defRPr>
    </a:lvl4pPr>
    <a:lvl5pPr marL="2471257" algn="l" defTabSz="1235629" rtl="0" eaLnBrk="1" latinLnBrk="0" hangingPunct="1">
      <a:defRPr sz="2432" kern="1200">
        <a:solidFill>
          <a:schemeClr val="tx1"/>
        </a:solidFill>
        <a:latin typeface="+mn-lt"/>
        <a:ea typeface="+mn-ea"/>
        <a:cs typeface="+mn-cs"/>
      </a:defRPr>
    </a:lvl5pPr>
    <a:lvl6pPr marL="3089072" algn="l" defTabSz="1235629" rtl="0" eaLnBrk="1" latinLnBrk="0" hangingPunct="1">
      <a:defRPr sz="2432" kern="1200">
        <a:solidFill>
          <a:schemeClr val="tx1"/>
        </a:solidFill>
        <a:latin typeface="+mn-lt"/>
        <a:ea typeface="+mn-ea"/>
        <a:cs typeface="+mn-cs"/>
      </a:defRPr>
    </a:lvl6pPr>
    <a:lvl7pPr marL="3706886" algn="l" defTabSz="1235629" rtl="0" eaLnBrk="1" latinLnBrk="0" hangingPunct="1">
      <a:defRPr sz="2432" kern="1200">
        <a:solidFill>
          <a:schemeClr val="tx1"/>
        </a:solidFill>
        <a:latin typeface="+mn-lt"/>
        <a:ea typeface="+mn-ea"/>
        <a:cs typeface="+mn-cs"/>
      </a:defRPr>
    </a:lvl7pPr>
    <a:lvl8pPr marL="4324701" algn="l" defTabSz="1235629" rtl="0" eaLnBrk="1" latinLnBrk="0" hangingPunct="1">
      <a:defRPr sz="2432" kern="1200">
        <a:solidFill>
          <a:schemeClr val="tx1"/>
        </a:solidFill>
        <a:latin typeface="+mn-lt"/>
        <a:ea typeface="+mn-ea"/>
        <a:cs typeface="+mn-cs"/>
      </a:defRPr>
    </a:lvl8pPr>
    <a:lvl9pPr marL="4942515" algn="l" defTabSz="1235629" rtl="0" eaLnBrk="1" latinLnBrk="0" hangingPunct="1">
      <a:defRPr sz="2432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37" userDrawn="1">
          <p15:clr>
            <a:srgbClr val="A4A3A4"/>
          </p15:clr>
        </p15:guide>
        <p15:guide id="2" pos="453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  <a:srgbClr val="404040"/>
    <a:srgbClr val="7030A0"/>
    <a:srgbClr val="00B0F0"/>
    <a:srgbClr val="0070C0"/>
    <a:srgbClr val="37C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88415" autoAdjust="0"/>
  </p:normalViewPr>
  <p:slideViewPr>
    <p:cSldViewPr snapToGrid="0" showGuides="1">
      <p:cViewPr varScale="1">
        <p:scale>
          <a:sx n="22" d="100"/>
          <a:sy n="22" d="100"/>
        </p:scale>
        <p:origin x="2875" y="86"/>
      </p:cViewPr>
      <p:guideLst>
        <p:guide orient="horz" pos="7937"/>
        <p:guide pos="45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4" d="100"/>
        <a:sy n="114" d="100"/>
      </p:scale>
      <p:origin x="0" y="-1476"/>
    </p:cViewPr>
  </p:sorterViewPr>
  <p:notesViewPr>
    <p:cSldViewPr snapToGrid="0" showGuides="1">
      <p:cViewPr>
        <p:scale>
          <a:sx n="50" d="100"/>
          <a:sy n="50" d="100"/>
        </p:scale>
        <p:origin x="2640" y="3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AFA8042-29A1-4486-A765-75526984061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D8449A-A734-4B2E-9806-61303F24B60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249263-8DF9-4907-970E-1CFD040DC73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605C2A-990C-4531-8CBF-BC3BEC0AF34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7358FE-F7D5-4C85-B0FD-2394F7F8774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BAE485-B3C6-4830-BBC8-C6E008BDD69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6289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70B412-7BFF-46C7-AB5E-DE35F66C9933}" type="datetimeFigureOut">
              <a:rPr lang="en-US" noProof="0" smtClean="0"/>
              <a:t>8/2/2026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47938" y="1143000"/>
            <a:ext cx="17621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5ACE04-E13C-4837-B6DD-B388E7CAA05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50441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35629" rtl="0" eaLnBrk="1" latinLnBrk="0" hangingPunct="1">
      <a:defRPr sz="1622" kern="1200">
        <a:solidFill>
          <a:schemeClr val="tx1"/>
        </a:solidFill>
        <a:latin typeface="+mn-lt"/>
        <a:ea typeface="+mn-ea"/>
        <a:cs typeface="+mn-cs"/>
      </a:defRPr>
    </a:lvl1pPr>
    <a:lvl2pPr marL="617814" algn="l" defTabSz="1235629" rtl="0" eaLnBrk="1" latinLnBrk="0" hangingPunct="1">
      <a:defRPr sz="1622" kern="1200">
        <a:solidFill>
          <a:schemeClr val="tx1"/>
        </a:solidFill>
        <a:latin typeface="+mn-lt"/>
        <a:ea typeface="+mn-ea"/>
        <a:cs typeface="+mn-cs"/>
      </a:defRPr>
    </a:lvl2pPr>
    <a:lvl3pPr marL="1235629" algn="l" defTabSz="1235629" rtl="0" eaLnBrk="1" latinLnBrk="0" hangingPunct="1">
      <a:defRPr sz="1622" kern="1200">
        <a:solidFill>
          <a:schemeClr val="tx1"/>
        </a:solidFill>
        <a:latin typeface="+mn-lt"/>
        <a:ea typeface="+mn-ea"/>
        <a:cs typeface="+mn-cs"/>
      </a:defRPr>
    </a:lvl3pPr>
    <a:lvl4pPr marL="1853443" algn="l" defTabSz="1235629" rtl="0" eaLnBrk="1" latinLnBrk="0" hangingPunct="1">
      <a:defRPr sz="1622" kern="1200">
        <a:solidFill>
          <a:schemeClr val="tx1"/>
        </a:solidFill>
        <a:latin typeface="+mn-lt"/>
        <a:ea typeface="+mn-ea"/>
        <a:cs typeface="+mn-cs"/>
      </a:defRPr>
    </a:lvl4pPr>
    <a:lvl5pPr marL="2471257" algn="l" defTabSz="1235629" rtl="0" eaLnBrk="1" latinLnBrk="0" hangingPunct="1">
      <a:defRPr sz="1622" kern="1200">
        <a:solidFill>
          <a:schemeClr val="tx1"/>
        </a:solidFill>
        <a:latin typeface="+mn-lt"/>
        <a:ea typeface="+mn-ea"/>
        <a:cs typeface="+mn-cs"/>
      </a:defRPr>
    </a:lvl5pPr>
    <a:lvl6pPr marL="3089072" algn="l" defTabSz="1235629" rtl="0" eaLnBrk="1" latinLnBrk="0" hangingPunct="1">
      <a:defRPr sz="1622" kern="1200">
        <a:solidFill>
          <a:schemeClr val="tx1"/>
        </a:solidFill>
        <a:latin typeface="+mn-lt"/>
        <a:ea typeface="+mn-ea"/>
        <a:cs typeface="+mn-cs"/>
      </a:defRPr>
    </a:lvl6pPr>
    <a:lvl7pPr marL="3706886" algn="l" defTabSz="1235629" rtl="0" eaLnBrk="1" latinLnBrk="0" hangingPunct="1">
      <a:defRPr sz="1622" kern="1200">
        <a:solidFill>
          <a:schemeClr val="tx1"/>
        </a:solidFill>
        <a:latin typeface="+mn-lt"/>
        <a:ea typeface="+mn-ea"/>
        <a:cs typeface="+mn-cs"/>
      </a:defRPr>
    </a:lvl7pPr>
    <a:lvl8pPr marL="4324701" algn="l" defTabSz="1235629" rtl="0" eaLnBrk="1" latinLnBrk="0" hangingPunct="1">
      <a:defRPr sz="1622" kern="1200">
        <a:solidFill>
          <a:schemeClr val="tx1"/>
        </a:solidFill>
        <a:latin typeface="+mn-lt"/>
        <a:ea typeface="+mn-ea"/>
        <a:cs typeface="+mn-cs"/>
      </a:defRPr>
    </a:lvl8pPr>
    <a:lvl9pPr marL="4942515" algn="l" defTabSz="1235629" rtl="0" eaLnBrk="1" latinLnBrk="0" hangingPunct="1">
      <a:defRPr sz="1622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547938" y="1143000"/>
            <a:ext cx="176212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232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B264F5-B375-221B-0CF9-D88B0BB490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05981A-0C90-DDBC-B483-BB7301014C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547938" y="1143000"/>
            <a:ext cx="1762125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FE87D1-5820-4DD8-1AE6-9DC9B43528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68F217-DCDD-07E7-38F2-936760D175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065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582E5-8FA2-4056-805F-EF36F706689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535082" y="10019994"/>
            <a:ext cx="8543698" cy="3057499"/>
          </a:xfrm>
        </p:spPr>
        <p:txBody>
          <a:bodyPr anchor="b">
            <a:normAutofit/>
          </a:bodyPr>
          <a:lstStyle>
            <a:lvl1pPr algn="l">
              <a:defRPr sz="4252" b="1" cap="all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085D6F-874B-44F8-B241-51EF13CA9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5082" y="13115823"/>
            <a:ext cx="8543698" cy="1341665"/>
          </a:xfrm>
        </p:spPr>
        <p:txBody>
          <a:bodyPr lIns="0">
            <a:normAutofit/>
          </a:bodyPr>
          <a:lstStyle>
            <a:lvl1pPr marL="0" indent="0" algn="l">
              <a:buNone/>
              <a:defRPr sz="1594" b="0" cap="all" baseline="0">
                <a:solidFill>
                  <a:schemeClr val="tx1"/>
                </a:solidFill>
              </a:defRPr>
            </a:lvl1pPr>
            <a:lvl2pPr marL="404988" indent="0" algn="ctr">
              <a:buNone/>
              <a:defRPr sz="1772"/>
            </a:lvl2pPr>
            <a:lvl3pPr marL="809976" indent="0" algn="ctr">
              <a:buNone/>
              <a:defRPr sz="1594"/>
            </a:lvl3pPr>
            <a:lvl4pPr marL="1214963" indent="0" algn="ctr">
              <a:buNone/>
              <a:defRPr sz="1417"/>
            </a:lvl4pPr>
            <a:lvl5pPr marL="1619951" indent="0" algn="ctr">
              <a:buNone/>
              <a:defRPr sz="1417"/>
            </a:lvl5pPr>
            <a:lvl6pPr marL="2024939" indent="0" algn="ctr">
              <a:buNone/>
              <a:defRPr sz="1417"/>
            </a:lvl6pPr>
            <a:lvl7pPr marL="2429927" indent="0" algn="ctr">
              <a:buNone/>
              <a:defRPr sz="1417"/>
            </a:lvl7pPr>
            <a:lvl8pPr marL="2834914" indent="0" algn="ctr">
              <a:buNone/>
              <a:defRPr sz="1417"/>
            </a:lvl8pPr>
            <a:lvl9pPr marL="3239902" indent="0" algn="ctr">
              <a:buNone/>
              <a:defRPr sz="1417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16" y="23356646"/>
            <a:ext cx="3240048" cy="1341665"/>
          </a:xfrm>
          <a:prstGeom prst="rect">
            <a:avLst/>
          </a:prstGeom>
        </p:spPr>
        <p:txBody>
          <a:bodyPr/>
          <a:lstStyle/>
          <a:p>
            <a:fld id="{C1F93407-1483-4B80-86DE-DAE1D4D89093}" type="datetimeFigureOut">
              <a:rPr lang="en-US" noProof="0" smtClean="0"/>
              <a:t>8/2/2026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5702229" y="14999981"/>
            <a:ext cx="1758239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ECBCF8A4-C2B4-4945-8D79-C9D46B7FBECB}"/>
              </a:ext>
            </a:extLst>
          </p:cNvPr>
          <p:cNvGrpSpPr/>
          <p:nvPr userDrawn="1"/>
        </p:nvGrpSpPr>
        <p:grpSpPr>
          <a:xfrm>
            <a:off x="5661668" y="9095167"/>
            <a:ext cx="884420" cy="492803"/>
            <a:chOff x="4827813" y="2534636"/>
            <a:chExt cx="996651" cy="17850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79C2256-8A0F-4625-86F0-FB439F3EAD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53CF488-6D31-4B63-A3C6-C4D838C23FCE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32985B6-7260-445A-A580-6993E0DEBFD9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BC682E1-4E5D-4006-81EA-550DD98166E4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0C7F772-E2DA-4B13-AC2E-28A0EE6D84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" y="4"/>
            <a:ext cx="5225703" cy="25199975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7953C80-71A5-4AA2-AEAD-21948D1AA6DC}"/>
              </a:ext>
            </a:extLst>
          </p:cNvPr>
          <p:cNvSpPr/>
          <p:nvPr userDrawn="1"/>
        </p:nvSpPr>
        <p:spPr>
          <a:xfrm>
            <a:off x="10183008" y="16199985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C4582D1-F710-4E2F-9868-CB89116D5932}"/>
              </a:ext>
            </a:extLst>
          </p:cNvPr>
          <p:cNvSpPr/>
          <p:nvPr userDrawn="1"/>
        </p:nvSpPr>
        <p:spPr>
          <a:xfrm>
            <a:off x="9806932" y="15375403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</p:spTree>
    <p:extLst>
      <p:ext uri="{BB962C8B-B14F-4D97-AF65-F5344CB8AC3E}">
        <p14:creationId xmlns:p14="http://schemas.microsoft.com/office/powerpoint/2010/main" val="89945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16441-0F1F-453B-BACF-543CEDE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564" y="3844166"/>
            <a:ext cx="6431634" cy="4096315"/>
          </a:xfrm>
        </p:spPr>
        <p:txBody>
          <a:bodyPr lIns="0" tIns="0" rIns="0" bIns="0" anchor="b">
            <a:noAutofit/>
          </a:bodyPr>
          <a:lstStyle>
            <a:lvl1pPr>
              <a:defRPr sz="2835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C9302-80D9-4A88-8591-DE2D4BA1F91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978565" y="9210825"/>
            <a:ext cx="6431635" cy="12693774"/>
          </a:xfrm>
        </p:spPr>
        <p:txBody>
          <a:bodyPr lIns="0" tIns="0" rIns="0" bIns="0">
            <a:noAutofit/>
          </a:bodyPr>
          <a:lstStyle>
            <a:lvl1pPr>
              <a:lnSpc>
                <a:spcPct val="100000"/>
              </a:lnSpc>
              <a:buClr>
                <a:schemeClr val="accent1"/>
              </a:buClr>
              <a:defRPr sz="1594"/>
            </a:lvl1pPr>
            <a:lvl2pPr>
              <a:lnSpc>
                <a:spcPct val="100000"/>
              </a:lnSpc>
              <a:buClr>
                <a:schemeClr val="accent1"/>
              </a:buClr>
              <a:defRPr sz="1417"/>
            </a:lvl2pPr>
            <a:lvl3pPr>
              <a:lnSpc>
                <a:spcPct val="100000"/>
              </a:lnSpc>
              <a:buClr>
                <a:schemeClr val="accent1"/>
              </a:buClr>
              <a:defRPr sz="1240"/>
            </a:lvl3pPr>
            <a:lvl4pPr>
              <a:lnSpc>
                <a:spcPct val="100000"/>
              </a:lnSpc>
              <a:buClr>
                <a:schemeClr val="accent1"/>
              </a:buClr>
              <a:defRPr sz="1063"/>
            </a:lvl4pPr>
            <a:lvl5pPr>
              <a:lnSpc>
                <a:spcPct val="100000"/>
              </a:lnSpc>
              <a:buClr>
                <a:schemeClr val="accent1"/>
              </a:buClr>
              <a:defRPr sz="1063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id="{6AEAE6ED-58FA-4039-939A-E4032520CB3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29239" y="23747480"/>
            <a:ext cx="2671914" cy="915830"/>
          </a:xfrm>
        </p:spPr>
        <p:txBody>
          <a:bodyPr>
            <a:noAutofit/>
          </a:bodyPr>
          <a:lstStyle>
            <a:lvl1pPr marL="0" indent="0">
              <a:buNone/>
              <a:defRPr sz="124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04988" indent="0">
              <a:buNone/>
              <a:defRPr/>
            </a:lvl2pPr>
            <a:lvl3pPr marL="809976" indent="0">
              <a:buNone/>
              <a:defRPr/>
            </a:lvl3pPr>
            <a:lvl4pPr marL="1214963" indent="0">
              <a:buNone/>
              <a:defRPr/>
            </a:lvl4pPr>
            <a:lvl5pPr marL="1619951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02AABE-45EB-48A5-AD25-47BD8B79DF6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54000" y="2"/>
            <a:ext cx="6153841" cy="21904147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6707840" y="8401139"/>
            <a:ext cx="202896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CF1D2ED-7B25-4251-BF07-47FBAA534810}"/>
              </a:ext>
            </a:extLst>
          </p:cNvPr>
          <p:cNvGrpSpPr/>
          <p:nvPr userDrawn="1"/>
        </p:nvGrpSpPr>
        <p:grpSpPr>
          <a:xfrm>
            <a:off x="13086556" y="1547147"/>
            <a:ext cx="884420" cy="49280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725921A-0ED5-431E-899C-28A6920B5029}"/>
              </a:ext>
            </a:extLst>
          </p:cNvPr>
          <p:cNvSpPr/>
          <p:nvPr userDrawn="1"/>
        </p:nvSpPr>
        <p:spPr>
          <a:xfrm>
            <a:off x="11857652" y="3295382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E8B169A-8A2F-4425-A9A1-1B828428B434}"/>
              </a:ext>
            </a:extLst>
          </p:cNvPr>
          <p:cNvSpPr/>
          <p:nvPr userDrawn="1"/>
        </p:nvSpPr>
        <p:spPr>
          <a:xfrm>
            <a:off x="11481576" y="2470801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8867873" y="8401139"/>
            <a:ext cx="64457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84765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Three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16441-0F1F-453B-BACF-543CEDE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238" y="3844166"/>
            <a:ext cx="6431634" cy="4096315"/>
          </a:xfrm>
        </p:spPr>
        <p:txBody>
          <a:bodyPr lIns="0" tIns="0" rIns="0" bIns="0" anchor="b">
            <a:noAutofit/>
          </a:bodyPr>
          <a:lstStyle>
            <a:lvl1pPr>
              <a:defRPr sz="2835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C9302-80D9-4A88-8591-DE2D4BA1F91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29239" y="9210825"/>
            <a:ext cx="6431635" cy="12693774"/>
          </a:xfrm>
        </p:spPr>
        <p:txBody>
          <a:bodyPr lIns="0" tIns="0" rIns="0" bIns="0">
            <a:noAutofit/>
          </a:bodyPr>
          <a:lstStyle>
            <a:lvl1pPr>
              <a:lnSpc>
                <a:spcPct val="100000"/>
              </a:lnSpc>
              <a:defRPr sz="1594"/>
            </a:lvl1pPr>
            <a:lvl2pPr>
              <a:lnSpc>
                <a:spcPct val="100000"/>
              </a:lnSpc>
              <a:defRPr sz="1417"/>
            </a:lvl2pPr>
            <a:lvl3pPr>
              <a:lnSpc>
                <a:spcPct val="100000"/>
              </a:lnSpc>
              <a:defRPr sz="1240"/>
            </a:lvl3pPr>
            <a:lvl4pPr>
              <a:lnSpc>
                <a:spcPct val="100000"/>
              </a:lnSpc>
              <a:defRPr sz="1063"/>
            </a:lvl4pPr>
            <a:lvl5pPr>
              <a:lnSpc>
                <a:spcPct val="100000"/>
              </a:lnSpc>
              <a:defRPr sz="1063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id="{6AEAE6ED-58FA-4039-939A-E4032520CB3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29239" y="23747480"/>
            <a:ext cx="2671914" cy="915830"/>
          </a:xfrm>
        </p:spPr>
        <p:txBody>
          <a:bodyPr>
            <a:noAutofit/>
          </a:bodyPr>
          <a:lstStyle>
            <a:lvl1pPr marL="0" indent="0">
              <a:buNone/>
              <a:defRPr sz="1240" b="1" cap="all" baseline="0">
                <a:solidFill>
                  <a:schemeClr val="accent3"/>
                </a:solidFill>
              </a:defRPr>
            </a:lvl1pPr>
            <a:lvl2pPr marL="404988" indent="0">
              <a:buNone/>
              <a:defRPr/>
            </a:lvl2pPr>
            <a:lvl3pPr marL="809976" indent="0">
              <a:buNone/>
              <a:defRPr/>
            </a:lvl3pPr>
            <a:lvl4pPr marL="1214963" indent="0">
              <a:buNone/>
              <a:defRPr/>
            </a:lvl4pPr>
            <a:lvl5pPr marL="1619951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02AABE-45EB-48A5-AD25-47BD8B79DF6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1940" y="5"/>
            <a:ext cx="4051724" cy="1503599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-28411" y="8401139"/>
            <a:ext cx="202896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CF1D2ED-7B25-4251-BF07-47FBAA534810}"/>
              </a:ext>
            </a:extLst>
          </p:cNvPr>
          <p:cNvGrpSpPr/>
          <p:nvPr userDrawn="1"/>
        </p:nvGrpSpPr>
        <p:grpSpPr>
          <a:xfrm>
            <a:off x="429238" y="1547147"/>
            <a:ext cx="884420" cy="49280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725921A-0ED5-431E-899C-28A6920B5029}"/>
              </a:ext>
            </a:extLst>
          </p:cNvPr>
          <p:cNvSpPr/>
          <p:nvPr userDrawn="1"/>
        </p:nvSpPr>
        <p:spPr>
          <a:xfrm>
            <a:off x="5442788" y="17338976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E8B169A-8A2F-4425-A9A1-1B828428B434}"/>
              </a:ext>
            </a:extLst>
          </p:cNvPr>
          <p:cNvSpPr/>
          <p:nvPr userDrawn="1"/>
        </p:nvSpPr>
        <p:spPr>
          <a:xfrm>
            <a:off x="5066712" y="16514395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2131621" y="8401139"/>
            <a:ext cx="64457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icture Placeholder 9">
            <a:extLst>
              <a:ext uri="{FF2B5EF4-FFF2-40B4-BE49-F238E27FC236}">
                <a16:creationId xmlns:a16="http://schemas.microsoft.com/office/drawing/2014/main" id="{63A2A33D-4D91-454D-A35B-6DA97069EC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1270466" y="2039949"/>
            <a:ext cx="3129748" cy="15793883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7EC67FB7-777C-473E-95B8-585AA8E6640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991940" y="15760496"/>
            <a:ext cx="4051722" cy="614410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058956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2515" y="13943632"/>
            <a:ext cx="12420184" cy="3024996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IN" sz="3189" b="1" cap="all" baseline="0"/>
            </a:lvl1pPr>
          </a:lstStyle>
          <a:p>
            <a:pPr lvl="0"/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BFC94-FFEC-4290-AC27-760323F21B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82515" y="17783626"/>
            <a:ext cx="12420184" cy="4796664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n-US" sz="1594" b="0" cap="none" baseline="0" dirty="0" smtClean="0"/>
            </a:lvl1pPr>
          </a:lstStyle>
          <a:p>
            <a:pPr marL="202494" lvl="0" indent="-202494"/>
            <a:r>
              <a:rPr lang="en-US" noProof="0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389277-B3D3-4AEE-8BE0-0559A73969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4400213" cy="13643621"/>
          </a:xfrm>
          <a:solidFill>
            <a:schemeClr val="bg1">
              <a:lumMod val="8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772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6320989" y="13772856"/>
            <a:ext cx="1758239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34A1799-63F2-4B23-A188-7BAB23FB821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29239" y="23747480"/>
            <a:ext cx="2671914" cy="915830"/>
          </a:xfrm>
        </p:spPr>
        <p:txBody>
          <a:bodyPr>
            <a:noAutofit/>
          </a:bodyPr>
          <a:lstStyle>
            <a:lvl1pPr marL="0" indent="0">
              <a:buNone/>
              <a:defRPr sz="124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04988" indent="0">
              <a:buNone/>
              <a:defRPr/>
            </a:lvl2pPr>
            <a:lvl3pPr marL="809976" indent="0">
              <a:buNone/>
              <a:defRPr/>
            </a:lvl3pPr>
            <a:lvl4pPr marL="1214963" indent="0">
              <a:buNone/>
              <a:defRPr/>
            </a:lvl4pPr>
            <a:lvl5pPr marL="1619951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5844635-8274-49B1-BBEC-354A0872E526}"/>
              </a:ext>
            </a:extLst>
          </p:cNvPr>
          <p:cNvGrpSpPr/>
          <p:nvPr userDrawn="1"/>
        </p:nvGrpSpPr>
        <p:grpSpPr>
          <a:xfrm>
            <a:off x="6757897" y="16883320"/>
            <a:ext cx="884420" cy="492803"/>
            <a:chOff x="4827813" y="2534636"/>
            <a:chExt cx="996651" cy="178504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754643C-5B30-4FC2-BFAC-4FD007AC9EC7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FDDB55-6BA5-4489-9E37-4A76254A5CD7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A023CF8-2471-40A5-B2EF-E9BF4DF2C0E1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F9B0428F-5D1A-4CD3-BDA2-9CA7F5141455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278063850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239" y="904620"/>
            <a:ext cx="3786979" cy="3812302"/>
          </a:xfrm>
        </p:spPr>
        <p:txBody>
          <a:bodyPr lIns="0" tIns="0" rIns="0" bIns="0" anchor="b">
            <a:noAutofit/>
          </a:bodyPr>
          <a:lstStyle>
            <a:lvl1pPr>
              <a:defRPr sz="2835" b="1" cap="all" baseline="0"/>
            </a:lvl1pPr>
          </a:lstStyle>
          <a:p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2D9B6D-CE43-4FB1-87C0-D3565E73024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820135" y="8915435"/>
            <a:ext cx="3553321" cy="2208717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594" b="1">
                <a:solidFill>
                  <a:schemeClr val="accent1"/>
                </a:solidFill>
              </a:defRPr>
            </a:lvl1pPr>
            <a:lvl2pPr marL="404988" indent="0">
              <a:buNone/>
              <a:defRPr sz="1772" b="1"/>
            </a:lvl2pPr>
            <a:lvl3pPr marL="809976" indent="0">
              <a:buNone/>
              <a:defRPr sz="1594" b="1"/>
            </a:lvl3pPr>
            <a:lvl4pPr marL="1214963" indent="0">
              <a:buNone/>
              <a:defRPr sz="1417" b="1"/>
            </a:lvl4pPr>
            <a:lvl5pPr marL="1619951" indent="0">
              <a:buNone/>
              <a:defRPr sz="1417" b="1"/>
            </a:lvl5pPr>
            <a:lvl6pPr marL="2024939" indent="0">
              <a:buNone/>
              <a:defRPr sz="1417" b="1"/>
            </a:lvl6pPr>
            <a:lvl7pPr marL="2429927" indent="0">
              <a:buNone/>
              <a:defRPr sz="1417" b="1"/>
            </a:lvl7pPr>
            <a:lvl8pPr marL="2834914" indent="0">
              <a:buNone/>
              <a:defRPr sz="1417" b="1"/>
            </a:lvl8pPr>
            <a:lvl9pPr marL="3239902" indent="0">
              <a:buNone/>
              <a:defRPr sz="1417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D73CD-EB11-4ED6-80CF-B68320D57E91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820135" y="11382623"/>
            <a:ext cx="3553321" cy="11361526"/>
          </a:xfrm>
        </p:spPr>
        <p:txBody>
          <a:bodyPr lIns="0" tIns="0" rIns="0" bIns="0">
            <a:noAutofit/>
          </a:bodyPr>
          <a:lstStyle>
            <a:lvl1pPr>
              <a:defRPr sz="1417"/>
            </a:lvl1pPr>
            <a:lvl2pPr>
              <a:defRPr sz="1240"/>
            </a:lvl2pPr>
            <a:lvl3pPr>
              <a:defRPr sz="1063"/>
            </a:lvl3pPr>
            <a:lvl4pPr>
              <a:defRPr sz="974"/>
            </a:lvl4pPr>
            <a:lvl5pPr>
              <a:defRPr sz="974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Content Placeholder 16">
            <a:extLst>
              <a:ext uri="{FF2B5EF4-FFF2-40B4-BE49-F238E27FC236}">
                <a16:creationId xmlns:a16="http://schemas.microsoft.com/office/drawing/2014/main" id="{57889B18-CC7E-47A7-B83B-45D7871D298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29239" y="23747480"/>
            <a:ext cx="2671914" cy="915830"/>
          </a:xfrm>
        </p:spPr>
        <p:txBody>
          <a:bodyPr>
            <a:noAutofit/>
          </a:bodyPr>
          <a:lstStyle>
            <a:lvl1pPr marL="0" indent="0">
              <a:buNone/>
              <a:defRPr sz="124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04988" indent="0">
              <a:buNone/>
              <a:defRPr/>
            </a:lvl2pPr>
            <a:lvl3pPr marL="809976" indent="0">
              <a:buNone/>
              <a:defRPr/>
            </a:lvl3pPr>
            <a:lvl4pPr marL="1214963" indent="0">
              <a:buNone/>
              <a:defRPr/>
            </a:lvl4pPr>
            <a:lvl5pPr marL="1619951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6A27954-3A0E-430B-AD48-05A3F3278D70}"/>
              </a:ext>
            </a:extLst>
          </p:cNvPr>
          <p:cNvGrpSpPr/>
          <p:nvPr userDrawn="1"/>
        </p:nvGrpSpPr>
        <p:grpSpPr>
          <a:xfrm>
            <a:off x="-28411" y="5337501"/>
            <a:ext cx="3998359" cy="492803"/>
            <a:chOff x="-24055" y="1452565"/>
            <a:chExt cx="2374534" cy="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9C089FD-3BC7-434F-810A-04F78AFC84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24055" y="1452565"/>
              <a:ext cx="1717831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F7AC837-D78F-424C-9FDC-C3A445A5E0B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04745" y="1452565"/>
              <a:ext cx="545734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4298673" y="1547149"/>
            <a:ext cx="0" cy="21197004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09F60F9-61AE-4464-B369-1CF86DB708DA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296102" y="8915435"/>
            <a:ext cx="3553321" cy="2208717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594" b="1">
                <a:solidFill>
                  <a:schemeClr val="accent1"/>
                </a:solidFill>
              </a:defRPr>
            </a:lvl1pPr>
            <a:lvl2pPr marL="404988" indent="0">
              <a:buNone/>
              <a:defRPr sz="1772" b="1"/>
            </a:lvl2pPr>
            <a:lvl3pPr marL="809976" indent="0">
              <a:buNone/>
              <a:defRPr sz="1594" b="1"/>
            </a:lvl3pPr>
            <a:lvl4pPr marL="1214963" indent="0">
              <a:buNone/>
              <a:defRPr sz="1417" b="1"/>
            </a:lvl4pPr>
            <a:lvl5pPr marL="1619951" indent="0">
              <a:buNone/>
              <a:defRPr sz="1417" b="1"/>
            </a:lvl5pPr>
            <a:lvl6pPr marL="2024939" indent="0">
              <a:buNone/>
              <a:defRPr sz="1417" b="1"/>
            </a:lvl6pPr>
            <a:lvl7pPr marL="2429927" indent="0">
              <a:buNone/>
              <a:defRPr sz="1417" b="1"/>
            </a:lvl7pPr>
            <a:lvl8pPr marL="2834914" indent="0">
              <a:buNone/>
              <a:defRPr sz="1417" b="1"/>
            </a:lvl8pPr>
            <a:lvl9pPr marL="3239902" indent="0">
              <a:buNone/>
              <a:defRPr sz="1417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124CEF01-2C7C-4568-8A45-5F5A058ECFC1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9296102" y="11382623"/>
            <a:ext cx="3553321" cy="11361526"/>
          </a:xfrm>
        </p:spPr>
        <p:txBody>
          <a:bodyPr lIns="0" tIns="0" rIns="0" bIns="0">
            <a:noAutofit/>
          </a:bodyPr>
          <a:lstStyle>
            <a:lvl1pPr>
              <a:defRPr sz="1417"/>
            </a:lvl1pPr>
            <a:lvl2pPr>
              <a:defRPr sz="1240"/>
            </a:lvl2pPr>
            <a:lvl3pPr>
              <a:defRPr sz="1063"/>
            </a:lvl3pPr>
            <a:lvl4pPr>
              <a:defRPr sz="974"/>
            </a:lvl4pPr>
            <a:lvl5pPr>
              <a:defRPr sz="974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AF86618-E012-4E70-91E3-A72E71C63E6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820134" y="6159612"/>
            <a:ext cx="694418" cy="2160378"/>
          </a:xfrm>
          <a:noFill/>
        </p:spPr>
        <p:txBody>
          <a:bodyPr anchor="ctr">
            <a:noAutofit/>
          </a:bodyPr>
          <a:lstStyle>
            <a:lvl1pPr marL="0" indent="0" algn="ctr">
              <a:buNone/>
              <a:defRPr sz="1240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Icon Here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4FF378B9-734E-4C43-836C-CB80566DDB1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293060" y="6159612"/>
            <a:ext cx="694418" cy="2160378"/>
          </a:xfrm>
          <a:noFill/>
        </p:spPr>
        <p:txBody>
          <a:bodyPr anchor="ctr">
            <a:noAutofit/>
          </a:bodyPr>
          <a:lstStyle>
            <a:lvl1pPr marL="0" indent="0" algn="ctr">
              <a:buNone/>
              <a:defRPr sz="1240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Icon Here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3F366940-FB5E-4B76-8829-80C14F137B3A}"/>
              </a:ext>
            </a:extLst>
          </p:cNvPr>
          <p:cNvSpPr/>
          <p:nvPr userDrawn="1"/>
        </p:nvSpPr>
        <p:spPr>
          <a:xfrm>
            <a:off x="12108124" y="2039950"/>
            <a:ext cx="3895772" cy="12119990"/>
          </a:xfrm>
          <a:prstGeom prst="ellipse">
            <a:avLst/>
          </a:prstGeom>
          <a:noFill/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5486FFB-46EF-4E74-BFFF-7ED054DB0D9C}"/>
              </a:ext>
            </a:extLst>
          </p:cNvPr>
          <p:cNvSpPr/>
          <p:nvPr userDrawn="1"/>
        </p:nvSpPr>
        <p:spPr>
          <a:xfrm>
            <a:off x="11732048" y="1215369"/>
            <a:ext cx="1497879" cy="4659996"/>
          </a:xfrm>
          <a:prstGeom prst="ellipse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6F2CCF2-293A-49CA-B2A9-134BB5DEF98E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4820135" y="1764354"/>
            <a:ext cx="8202361" cy="3027496"/>
          </a:xfrm>
        </p:spPr>
        <p:txBody>
          <a:bodyPr lIns="0" tIns="0" rIns="0" bIns="0" anchor="ctr">
            <a:noAutofit/>
          </a:bodyPr>
          <a:lstStyle>
            <a:lvl1pPr marL="0" indent="0">
              <a:buNone/>
              <a:defRPr sz="1772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04988" indent="0">
              <a:buNone/>
              <a:defRPr sz="1772" b="1"/>
            </a:lvl2pPr>
            <a:lvl3pPr marL="809976" indent="0">
              <a:buNone/>
              <a:defRPr sz="1594" b="1"/>
            </a:lvl3pPr>
            <a:lvl4pPr marL="1214963" indent="0">
              <a:buNone/>
              <a:defRPr sz="1417" b="1"/>
            </a:lvl4pPr>
            <a:lvl5pPr marL="1619951" indent="0">
              <a:buNone/>
              <a:defRPr sz="1417" b="1"/>
            </a:lvl5pPr>
            <a:lvl6pPr marL="2024939" indent="0">
              <a:buNone/>
              <a:defRPr sz="1417" b="1"/>
            </a:lvl6pPr>
            <a:lvl7pPr marL="2429927" indent="0">
              <a:buNone/>
              <a:defRPr sz="1417" b="1"/>
            </a:lvl7pPr>
            <a:lvl8pPr marL="2834914" indent="0">
              <a:buNone/>
              <a:defRPr sz="1417" b="1"/>
            </a:lvl8pPr>
            <a:lvl9pPr marL="3239902" indent="0">
              <a:buNone/>
              <a:defRPr sz="1417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D35CCD2-B73F-944C-B572-7FBFC7DE22E4}"/>
              </a:ext>
            </a:extLst>
          </p:cNvPr>
          <p:cNvGrpSpPr/>
          <p:nvPr userDrawn="1"/>
        </p:nvGrpSpPr>
        <p:grpSpPr>
          <a:xfrm>
            <a:off x="429238" y="1547147"/>
            <a:ext cx="884420" cy="492803"/>
            <a:chOff x="4827813" y="2534636"/>
            <a:chExt cx="996651" cy="178504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D8F78D8-558F-3540-A5F4-B1AD8942B341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3F8F621A-F298-2B48-B7E0-8D9BEE8AA763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C17A3A3B-82AE-0A46-AE32-9B111F975BDB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F206CE3-6B94-C340-8BA3-A2A4E407E499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21905163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Vertical Purp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389277-B3D3-4AEE-8BE0-0559A73969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79411" y="2"/>
            <a:ext cx="8120802" cy="25199975"/>
          </a:xfrm>
          <a:solidFill>
            <a:schemeClr val="bg1">
              <a:lumMod val="8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772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36DA47-61AF-4CF1-8DF3-3721934D13E3}"/>
              </a:ext>
            </a:extLst>
          </p:cNvPr>
          <p:cNvSpPr/>
          <p:nvPr userDrawn="1"/>
        </p:nvSpPr>
        <p:spPr>
          <a:xfrm>
            <a:off x="1" y="3"/>
            <a:ext cx="6279409" cy="251999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6FD760-FBDC-4410-A039-469F7931D3A3}"/>
              </a:ext>
            </a:extLst>
          </p:cNvPr>
          <p:cNvSpPr/>
          <p:nvPr userDrawn="1"/>
        </p:nvSpPr>
        <p:spPr>
          <a:xfrm>
            <a:off x="982516" y="6332301"/>
            <a:ext cx="6268493" cy="13763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4321" y="3997557"/>
            <a:ext cx="5278067" cy="5307042"/>
          </a:xfrm>
        </p:spPr>
        <p:txBody>
          <a:bodyPr vert="horz" lIns="91440" tIns="792000" rIns="91440" bIns="45720" rtlCol="0" anchor="t">
            <a:noAutofit/>
          </a:bodyPr>
          <a:lstStyle>
            <a:lvl1pPr algn="l">
              <a:defRPr lang="en-IN" sz="3189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BFC94-FFEC-4290-AC27-760323F21B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5493" y="9379667"/>
            <a:ext cx="4839967" cy="7322687"/>
          </a:xfrm>
        </p:spPr>
        <p:txBody>
          <a:bodyPr vert="horz" lIns="91440" tIns="45720" rIns="91440" bIns="45720"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594" b="0" cap="none" baseline="0" dirty="0" smtClean="0">
                <a:solidFill>
                  <a:schemeClr val="bg1"/>
                </a:solidFill>
              </a:defRPr>
            </a:lvl1pPr>
          </a:lstStyle>
          <a:p>
            <a:pPr marL="202494" lvl="0" indent="-202494"/>
            <a:r>
              <a:rPr lang="en-US" noProof="0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537402" y="5954408"/>
            <a:ext cx="1758239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34A1799-63F2-4B23-A188-7BAB23FB821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29239" y="23747480"/>
            <a:ext cx="2671914" cy="915830"/>
          </a:xfrm>
        </p:spPr>
        <p:txBody>
          <a:bodyPr>
            <a:noAutofit/>
          </a:bodyPr>
          <a:lstStyle>
            <a:lvl1pPr marL="0" indent="0">
              <a:buNone/>
              <a:defRPr sz="1240" b="1" cap="all" baseline="0">
                <a:solidFill>
                  <a:schemeClr val="bg1"/>
                </a:solidFill>
              </a:defRPr>
            </a:lvl1pPr>
            <a:lvl2pPr marL="404988" indent="0">
              <a:buNone/>
              <a:defRPr/>
            </a:lvl2pPr>
            <a:lvl3pPr marL="809976" indent="0">
              <a:buNone/>
              <a:defRPr/>
            </a:lvl3pPr>
            <a:lvl4pPr marL="1214963" indent="0">
              <a:buNone/>
              <a:defRPr/>
            </a:lvl4pPr>
            <a:lvl5pPr marL="1619951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F2EA84-5150-479B-86D5-F4BAE1263488}"/>
              </a:ext>
            </a:extLst>
          </p:cNvPr>
          <p:cNvGrpSpPr/>
          <p:nvPr userDrawn="1"/>
        </p:nvGrpSpPr>
        <p:grpSpPr>
          <a:xfrm flipH="1">
            <a:off x="1335764" y="17650786"/>
            <a:ext cx="4271849" cy="12944570"/>
            <a:chOff x="2555621" y="3917613"/>
            <a:chExt cx="3616779" cy="352277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0699C4B-8D8E-47E2-A0C5-D71C25ABAC72}"/>
                </a:ext>
              </a:extLst>
            </p:cNvPr>
            <p:cNvSpPr/>
            <p:nvPr userDrawn="1"/>
          </p:nvSpPr>
          <p:spPr>
            <a:xfrm>
              <a:off x="2874028" y="4142017"/>
              <a:ext cx="3298372" cy="3298372"/>
            </a:xfrm>
            <a:prstGeom prst="ellipse">
              <a:avLst/>
            </a:prstGeom>
            <a:noFill/>
            <a:ln w="31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F607AB9-31A7-4B79-9AFE-0DFDB792E20C}"/>
                </a:ext>
              </a:extLst>
            </p:cNvPr>
            <p:cNvSpPr/>
            <p:nvPr userDrawn="1"/>
          </p:nvSpPr>
          <p:spPr>
            <a:xfrm>
              <a:off x="2555621" y="3917613"/>
              <a:ext cx="1268186" cy="1268186"/>
            </a:xfrm>
            <a:prstGeom prst="ellipse">
              <a:avLst/>
            </a:prstGeom>
            <a:noFill/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94174930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CABAC-B403-4354-A27F-4C38B08C1D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66484" y="9936393"/>
            <a:ext cx="7743715" cy="2756925"/>
          </a:xfrm>
        </p:spPr>
        <p:txBody>
          <a:bodyPr/>
          <a:lstStyle>
            <a:lvl1pPr>
              <a:defRPr lang="en-US" sz="4252" b="1" kern="1200" cap="all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16" y="23356646"/>
            <a:ext cx="3240048" cy="1341665"/>
          </a:xfrm>
          <a:prstGeom prst="rect">
            <a:avLst/>
          </a:prstGeom>
        </p:spPr>
        <p:txBody>
          <a:bodyPr/>
          <a:lstStyle/>
          <a:p>
            <a:fld id="{C1F93407-1483-4B80-86DE-DAE1D4D89093}" type="datetimeFigureOut">
              <a:rPr lang="en-US" noProof="0" smtClean="0"/>
              <a:t>8/2/2026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5702229" y="13817758"/>
            <a:ext cx="1758239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0C7F772-E2DA-4B13-AC2E-28A0EE6D84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" y="4"/>
            <a:ext cx="5225703" cy="25199975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7953C80-71A5-4AA2-AEAD-21948D1AA6DC}"/>
              </a:ext>
            </a:extLst>
          </p:cNvPr>
          <p:cNvSpPr/>
          <p:nvPr userDrawn="1"/>
        </p:nvSpPr>
        <p:spPr>
          <a:xfrm>
            <a:off x="10183008" y="16199985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C4582D1-F710-4E2F-9868-CB89116D5932}"/>
              </a:ext>
            </a:extLst>
          </p:cNvPr>
          <p:cNvSpPr/>
          <p:nvPr userDrawn="1"/>
        </p:nvSpPr>
        <p:spPr>
          <a:xfrm>
            <a:off x="9806932" y="15375403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pic>
        <p:nvPicPr>
          <p:cNvPr id="23" name="Graphic 22" descr="Envelope">
            <a:extLst>
              <a:ext uri="{FF2B5EF4-FFF2-40B4-BE49-F238E27FC236}">
                <a16:creationId xmlns:a16="http://schemas.microsoft.com/office/drawing/2014/main" id="{3C32C7E5-809C-4E12-8962-1B868951E67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10483" y="14804856"/>
            <a:ext cx="554219" cy="1724211"/>
          </a:xfrm>
          <a:prstGeom prst="rect">
            <a:avLst/>
          </a:prstGeom>
        </p:spPr>
      </p:pic>
      <p:sp>
        <p:nvSpPr>
          <p:cNvPr id="34" name="Subtitle 2">
            <a:extLst>
              <a:ext uri="{FF2B5EF4-FFF2-40B4-BE49-F238E27FC236}">
                <a16:creationId xmlns:a16="http://schemas.microsoft.com/office/drawing/2014/main" id="{31AD270F-1692-4526-B979-6B5945A20D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6090" y="15162283"/>
            <a:ext cx="4299841" cy="1594520"/>
          </a:xfrm>
        </p:spPr>
        <p:txBody>
          <a:bodyPr>
            <a:normAutofit/>
          </a:bodyPr>
          <a:lstStyle>
            <a:lvl1pPr marL="0" indent="0" algn="l">
              <a:buNone/>
              <a:defRPr sz="1594" b="0" cap="none" baseline="0"/>
            </a:lvl1pPr>
            <a:lvl2pPr marL="404988" indent="0" algn="ctr">
              <a:buNone/>
              <a:defRPr sz="1772"/>
            </a:lvl2pPr>
            <a:lvl3pPr marL="809976" indent="0" algn="ctr">
              <a:buNone/>
              <a:defRPr sz="1594"/>
            </a:lvl3pPr>
            <a:lvl4pPr marL="1214963" indent="0" algn="ctr">
              <a:buNone/>
              <a:defRPr sz="1417"/>
            </a:lvl4pPr>
            <a:lvl5pPr marL="1619951" indent="0" algn="ctr">
              <a:buNone/>
              <a:defRPr sz="1417"/>
            </a:lvl5pPr>
            <a:lvl6pPr marL="2024939" indent="0" algn="ctr">
              <a:buNone/>
              <a:defRPr sz="1417"/>
            </a:lvl6pPr>
            <a:lvl7pPr marL="2429927" indent="0" algn="ctr">
              <a:buNone/>
              <a:defRPr sz="1417"/>
            </a:lvl7pPr>
            <a:lvl8pPr marL="2834914" indent="0" algn="ctr">
              <a:buNone/>
              <a:defRPr sz="1417"/>
            </a:lvl8pPr>
            <a:lvl9pPr marL="3239902" indent="0" algn="ctr">
              <a:buNone/>
              <a:defRPr sz="1417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39" name="Content Placeholder 38">
            <a:extLst>
              <a:ext uri="{FF2B5EF4-FFF2-40B4-BE49-F238E27FC236}">
                <a16:creationId xmlns:a16="http://schemas.microsoft.com/office/drawing/2014/main" id="{382940E6-7963-411F-B35A-57121171A98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388221" y="17770877"/>
            <a:ext cx="4297710" cy="166801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594" b="0" cap="none" baseline="0" dirty="0" smtClean="0"/>
            </a:lvl1pPr>
            <a:lvl2pPr>
              <a:defRPr lang="en-US" sz="1772" dirty="0" smtClean="0"/>
            </a:lvl2pPr>
            <a:lvl3pPr>
              <a:defRPr lang="en-US" sz="1594" dirty="0" smtClean="0"/>
            </a:lvl3pPr>
            <a:lvl4pPr>
              <a:defRPr lang="en-US" sz="1417" dirty="0" smtClean="0"/>
            </a:lvl4pPr>
            <a:lvl5pPr>
              <a:defRPr lang="en-IN" sz="1417" dirty="0"/>
            </a:lvl5pPr>
          </a:lstStyle>
          <a:p>
            <a:pPr marL="202494" lvl="0" indent="-202494"/>
            <a:r>
              <a:rPr lang="en-US" noProof="0"/>
              <a:t>Edit Master text styles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F8FC2D7-B114-3444-8684-995FC4D6D459}"/>
              </a:ext>
            </a:extLst>
          </p:cNvPr>
          <p:cNvGrpSpPr/>
          <p:nvPr userDrawn="1"/>
        </p:nvGrpSpPr>
        <p:grpSpPr>
          <a:xfrm>
            <a:off x="5661668" y="9095167"/>
            <a:ext cx="884420" cy="492803"/>
            <a:chOff x="4827813" y="2534636"/>
            <a:chExt cx="996651" cy="178504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EE45073-ED8E-0544-85FA-9AF5A478417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8BAF06E-A8A8-484C-8F6C-E42EDC46BBCB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86EB62D-13C7-6E43-9D98-B706D2B9ADDF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35CF3453-ED5A-024D-8815-C08EFA13D1A6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pic>
        <p:nvPicPr>
          <p:cNvPr id="3" name="Graphic 2" descr="Link">
            <a:extLst>
              <a:ext uri="{FF2B5EF4-FFF2-40B4-BE49-F238E27FC236}">
                <a16:creationId xmlns:a16="http://schemas.microsoft.com/office/drawing/2014/main" id="{16E3F5A0-978F-8D46-BBFB-19A7F7883D9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54202" y="17673339"/>
            <a:ext cx="640262" cy="1991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35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582E5-8FA2-4056-805F-EF36F706689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535082" y="10019994"/>
            <a:ext cx="8543698" cy="3057499"/>
          </a:xfrm>
        </p:spPr>
        <p:txBody>
          <a:bodyPr anchor="b">
            <a:normAutofit/>
          </a:bodyPr>
          <a:lstStyle>
            <a:lvl1pPr algn="l">
              <a:defRPr sz="4252" b="1" cap="all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085D6F-874B-44F8-B241-51EF13CA9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5082" y="13115823"/>
            <a:ext cx="8543698" cy="1341665"/>
          </a:xfrm>
        </p:spPr>
        <p:txBody>
          <a:bodyPr lIns="0">
            <a:normAutofit/>
          </a:bodyPr>
          <a:lstStyle>
            <a:lvl1pPr marL="0" indent="0" algn="l">
              <a:buNone/>
              <a:defRPr sz="1594" b="0" cap="all" baseline="0">
                <a:solidFill>
                  <a:schemeClr val="tx1"/>
                </a:solidFill>
              </a:defRPr>
            </a:lvl1pPr>
            <a:lvl2pPr marL="404988" indent="0" algn="ctr">
              <a:buNone/>
              <a:defRPr sz="1772"/>
            </a:lvl2pPr>
            <a:lvl3pPr marL="809976" indent="0" algn="ctr">
              <a:buNone/>
              <a:defRPr sz="1594"/>
            </a:lvl3pPr>
            <a:lvl4pPr marL="1214963" indent="0" algn="ctr">
              <a:buNone/>
              <a:defRPr sz="1417"/>
            </a:lvl4pPr>
            <a:lvl5pPr marL="1619951" indent="0" algn="ctr">
              <a:buNone/>
              <a:defRPr sz="1417"/>
            </a:lvl5pPr>
            <a:lvl6pPr marL="2024939" indent="0" algn="ctr">
              <a:buNone/>
              <a:defRPr sz="1417"/>
            </a:lvl6pPr>
            <a:lvl7pPr marL="2429927" indent="0" algn="ctr">
              <a:buNone/>
              <a:defRPr sz="1417"/>
            </a:lvl7pPr>
            <a:lvl8pPr marL="2834914" indent="0" algn="ctr">
              <a:buNone/>
              <a:defRPr sz="1417"/>
            </a:lvl8pPr>
            <a:lvl9pPr marL="3239902" indent="0" algn="ctr">
              <a:buNone/>
              <a:defRPr sz="1417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16" y="23356646"/>
            <a:ext cx="3240048" cy="1341665"/>
          </a:xfrm>
          <a:prstGeom prst="rect">
            <a:avLst/>
          </a:prstGeom>
        </p:spPr>
        <p:txBody>
          <a:bodyPr/>
          <a:lstStyle/>
          <a:p>
            <a:fld id="{C1F93407-1483-4B80-86DE-DAE1D4D89093}" type="datetimeFigureOut">
              <a:rPr lang="en-US" noProof="0" smtClean="0"/>
              <a:t>8/2/2026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5702229" y="14999981"/>
            <a:ext cx="1758239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ECBCF8A4-C2B4-4945-8D79-C9D46B7FBECB}"/>
              </a:ext>
            </a:extLst>
          </p:cNvPr>
          <p:cNvGrpSpPr/>
          <p:nvPr userDrawn="1"/>
        </p:nvGrpSpPr>
        <p:grpSpPr>
          <a:xfrm>
            <a:off x="5661668" y="9095167"/>
            <a:ext cx="884420" cy="492803"/>
            <a:chOff x="4827813" y="2534636"/>
            <a:chExt cx="996651" cy="17850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79C2256-8A0F-4625-86F0-FB439F3EAD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53CF488-6D31-4B63-A3C6-C4D838C23FCE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32985B6-7260-445A-A580-6993E0DEBFD9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BC682E1-4E5D-4006-81EA-550DD98166E4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47953C80-71A5-4AA2-AEAD-21948D1AA6DC}"/>
              </a:ext>
            </a:extLst>
          </p:cNvPr>
          <p:cNvSpPr/>
          <p:nvPr userDrawn="1"/>
        </p:nvSpPr>
        <p:spPr>
          <a:xfrm>
            <a:off x="10183008" y="16199985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C4582D1-F710-4E2F-9868-CB89116D5932}"/>
              </a:ext>
            </a:extLst>
          </p:cNvPr>
          <p:cNvSpPr/>
          <p:nvPr userDrawn="1"/>
        </p:nvSpPr>
        <p:spPr>
          <a:xfrm>
            <a:off x="9806932" y="15375403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8A1A8-E078-4836-ABD1-CD4E75BBF58F}"/>
              </a:ext>
            </a:extLst>
          </p:cNvPr>
          <p:cNvSpPr/>
          <p:nvPr userDrawn="1"/>
        </p:nvSpPr>
        <p:spPr>
          <a:xfrm>
            <a:off x="3" y="3"/>
            <a:ext cx="5225703" cy="251999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</p:spTree>
    <p:extLst>
      <p:ext uri="{BB962C8B-B14F-4D97-AF65-F5344CB8AC3E}">
        <p14:creationId xmlns:p14="http://schemas.microsoft.com/office/powerpoint/2010/main" val="2961775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6707840" y="8401139"/>
            <a:ext cx="202896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CF1D2ED-7B25-4251-BF07-47FBAA534810}"/>
              </a:ext>
            </a:extLst>
          </p:cNvPr>
          <p:cNvGrpSpPr/>
          <p:nvPr userDrawn="1"/>
        </p:nvGrpSpPr>
        <p:grpSpPr>
          <a:xfrm>
            <a:off x="13086556" y="1547147"/>
            <a:ext cx="884420" cy="49280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725921A-0ED5-431E-899C-28A6920B5029}"/>
              </a:ext>
            </a:extLst>
          </p:cNvPr>
          <p:cNvSpPr/>
          <p:nvPr userDrawn="1"/>
        </p:nvSpPr>
        <p:spPr>
          <a:xfrm>
            <a:off x="11857652" y="3295382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E8B169A-8A2F-4425-A9A1-1B828428B434}"/>
              </a:ext>
            </a:extLst>
          </p:cNvPr>
          <p:cNvSpPr/>
          <p:nvPr userDrawn="1"/>
        </p:nvSpPr>
        <p:spPr>
          <a:xfrm>
            <a:off x="11481576" y="2470801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8867873" y="8401139"/>
            <a:ext cx="64457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9A55704E-D515-4774-90C6-5F887DDAE55E}"/>
              </a:ext>
            </a:extLst>
          </p:cNvPr>
          <p:cNvSpPr/>
          <p:nvPr userDrawn="1"/>
        </p:nvSpPr>
        <p:spPr>
          <a:xfrm>
            <a:off x="553998" y="4"/>
            <a:ext cx="6153842" cy="219041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4878778-0299-471F-A4C9-D0C1E82ED8D2}"/>
              </a:ext>
            </a:extLst>
          </p:cNvPr>
          <p:cNvCxnSpPr>
            <a:cxnSpLocks/>
          </p:cNvCxnSpPr>
          <p:nvPr userDrawn="1"/>
        </p:nvCxnSpPr>
        <p:spPr>
          <a:xfrm>
            <a:off x="1183184" y="4742034"/>
            <a:ext cx="1758239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E39D1C78-6110-4052-8455-7E7893F7F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275" y="4691861"/>
            <a:ext cx="4839967" cy="4612739"/>
          </a:xfrm>
        </p:spPr>
        <p:txBody>
          <a:bodyPr/>
          <a:lstStyle>
            <a:lvl1pPr>
              <a:defRPr lang="en-US" sz="3189" b="1" kern="1200" cap="all" baseline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3405997-7AE2-4C6E-8A7D-735F58A49D1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081277" y="9629681"/>
            <a:ext cx="4839967" cy="7105383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b="0" cap="none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00000"/>
              </a:lnSpc>
              <a:buNone/>
            </a:pPr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153372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8411" y="5337505"/>
            <a:ext cx="202896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2131621" y="5337505"/>
            <a:ext cx="64457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898991" y="5251353"/>
            <a:ext cx="11501223" cy="56525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7CCE55-AF4E-4245-BFBC-DEC36E1D4A47}"/>
              </a:ext>
            </a:extLst>
          </p:cNvPr>
          <p:cNvGrpSpPr/>
          <p:nvPr userDrawn="1"/>
        </p:nvGrpSpPr>
        <p:grpSpPr>
          <a:xfrm>
            <a:off x="429238" y="1547147"/>
            <a:ext cx="884420" cy="49280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BE814D66-F00F-0D44-AD03-889FEE787EB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29239" y="6708327"/>
            <a:ext cx="13541737" cy="15989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F9B990C-5D9C-4A90-AC73-5889BC9F75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4C85E5F-5B5E-48CC-8469-0263621D91FF}"/>
              </a:ext>
            </a:extLst>
          </p:cNvPr>
          <p:cNvSpPr/>
          <p:nvPr userDrawn="1"/>
        </p:nvSpPr>
        <p:spPr>
          <a:xfrm>
            <a:off x="5442788" y="17338976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E4E300-6C8E-4262-BE1D-587C7B70E7ED}"/>
              </a:ext>
            </a:extLst>
          </p:cNvPr>
          <p:cNvSpPr/>
          <p:nvPr userDrawn="1"/>
        </p:nvSpPr>
        <p:spPr>
          <a:xfrm>
            <a:off x="5066712" y="16514395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</p:spTree>
    <p:extLst>
      <p:ext uri="{BB962C8B-B14F-4D97-AF65-F5344CB8AC3E}">
        <p14:creationId xmlns:p14="http://schemas.microsoft.com/office/powerpoint/2010/main" val="312897028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239" y="904620"/>
            <a:ext cx="13541737" cy="3812302"/>
          </a:xfrm>
        </p:spPr>
        <p:txBody>
          <a:bodyPr lIns="0" tIns="0" rIns="0" bIns="0" anchor="b">
            <a:noAutofit/>
          </a:bodyPr>
          <a:lstStyle>
            <a:lvl1pPr>
              <a:defRPr sz="2835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8411" y="5337505"/>
            <a:ext cx="202896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2131621" y="5337505"/>
            <a:ext cx="64457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898991" y="5251353"/>
            <a:ext cx="11501223" cy="56525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7CCE55-AF4E-4245-BFBC-DEC36E1D4A47}"/>
              </a:ext>
            </a:extLst>
          </p:cNvPr>
          <p:cNvGrpSpPr/>
          <p:nvPr userDrawn="1"/>
        </p:nvGrpSpPr>
        <p:grpSpPr>
          <a:xfrm>
            <a:off x="429238" y="1547147"/>
            <a:ext cx="884420" cy="49280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6E22FA8C-3243-4716-A6BD-F37D6058FB4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497018" y="6708327"/>
            <a:ext cx="6473958" cy="1598915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ABE3FD8-339C-4F75-876F-8347ADE67E94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29238" y="6708327"/>
            <a:ext cx="6473958" cy="1598915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72FB389-5EA4-4084-B7A2-A4D0A43561F6}"/>
              </a:ext>
            </a:extLst>
          </p:cNvPr>
          <p:cNvSpPr/>
          <p:nvPr userDrawn="1"/>
        </p:nvSpPr>
        <p:spPr>
          <a:xfrm>
            <a:off x="5442788" y="17338976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7783FE1-0115-4345-89B2-C073569FB8EE}"/>
              </a:ext>
            </a:extLst>
          </p:cNvPr>
          <p:cNvSpPr/>
          <p:nvPr userDrawn="1"/>
        </p:nvSpPr>
        <p:spPr>
          <a:xfrm>
            <a:off x="5066712" y="16514395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</p:spTree>
    <p:extLst>
      <p:ext uri="{BB962C8B-B14F-4D97-AF65-F5344CB8AC3E}">
        <p14:creationId xmlns:p14="http://schemas.microsoft.com/office/powerpoint/2010/main" val="127366146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239" y="904620"/>
            <a:ext cx="13541737" cy="3812302"/>
          </a:xfrm>
        </p:spPr>
        <p:txBody>
          <a:bodyPr lIns="0" tIns="0" rIns="0" bIns="0" anchor="b">
            <a:noAutofit/>
          </a:bodyPr>
          <a:lstStyle>
            <a:lvl1pPr>
              <a:defRPr sz="2835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8411" y="5337505"/>
            <a:ext cx="202896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2131621" y="5337505"/>
            <a:ext cx="64457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898991" y="5251353"/>
            <a:ext cx="11501223" cy="56525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7CCE55-AF4E-4245-BFBC-DEC36E1D4A47}"/>
              </a:ext>
            </a:extLst>
          </p:cNvPr>
          <p:cNvGrpSpPr/>
          <p:nvPr userDrawn="1"/>
        </p:nvGrpSpPr>
        <p:grpSpPr>
          <a:xfrm>
            <a:off x="429238" y="1547147"/>
            <a:ext cx="884420" cy="49280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73353B-C50B-4A8A-87CF-657C1EB8940F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97017" y="6177494"/>
            <a:ext cx="6473958" cy="3027496"/>
          </a:xfrm>
        </p:spPr>
        <p:txBody>
          <a:bodyPr anchor="b"/>
          <a:lstStyle>
            <a:lvl1pPr marL="0" indent="0">
              <a:buNone/>
              <a:defRPr sz="2126" b="1"/>
            </a:lvl1pPr>
            <a:lvl2pPr marL="404988" indent="0">
              <a:buNone/>
              <a:defRPr sz="1772" b="1"/>
            </a:lvl2pPr>
            <a:lvl3pPr marL="809976" indent="0">
              <a:buNone/>
              <a:defRPr sz="1594" b="1"/>
            </a:lvl3pPr>
            <a:lvl4pPr marL="1214963" indent="0">
              <a:buNone/>
              <a:defRPr sz="1417" b="1"/>
            </a:lvl4pPr>
            <a:lvl5pPr marL="1619951" indent="0">
              <a:buNone/>
              <a:defRPr sz="1417" b="1"/>
            </a:lvl5pPr>
            <a:lvl6pPr marL="2024939" indent="0">
              <a:buNone/>
              <a:defRPr sz="1417" b="1"/>
            </a:lvl6pPr>
            <a:lvl7pPr marL="2429927" indent="0">
              <a:buNone/>
              <a:defRPr sz="1417" b="1"/>
            </a:lvl7pPr>
            <a:lvl8pPr marL="2834914" indent="0">
              <a:buNone/>
              <a:defRPr sz="1417" b="1"/>
            </a:lvl8pPr>
            <a:lvl9pPr marL="3239902" indent="0">
              <a:buNone/>
              <a:defRPr sz="1417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5EFF7F5E-3221-4390-9B17-D1944365BF12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497015" y="9503144"/>
            <a:ext cx="6473958" cy="13241003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9506B516-77C1-431B-A8A5-68FA5D4B6D7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29239" y="6177494"/>
            <a:ext cx="6473956" cy="3027496"/>
          </a:xfrm>
        </p:spPr>
        <p:txBody>
          <a:bodyPr anchor="b"/>
          <a:lstStyle>
            <a:lvl1pPr marL="0" indent="0">
              <a:buNone/>
              <a:defRPr sz="2126" b="1"/>
            </a:lvl1pPr>
            <a:lvl2pPr marL="404988" indent="0">
              <a:buNone/>
              <a:defRPr sz="1772" b="1"/>
            </a:lvl2pPr>
            <a:lvl3pPr marL="809976" indent="0">
              <a:buNone/>
              <a:defRPr sz="1594" b="1"/>
            </a:lvl3pPr>
            <a:lvl4pPr marL="1214963" indent="0">
              <a:buNone/>
              <a:defRPr sz="1417" b="1"/>
            </a:lvl4pPr>
            <a:lvl5pPr marL="1619951" indent="0">
              <a:buNone/>
              <a:defRPr sz="1417" b="1"/>
            </a:lvl5pPr>
            <a:lvl6pPr marL="2024939" indent="0">
              <a:buNone/>
              <a:defRPr sz="1417" b="1"/>
            </a:lvl6pPr>
            <a:lvl7pPr marL="2429927" indent="0">
              <a:buNone/>
              <a:defRPr sz="1417" b="1"/>
            </a:lvl7pPr>
            <a:lvl8pPr marL="2834914" indent="0">
              <a:buNone/>
              <a:defRPr sz="1417" b="1"/>
            </a:lvl8pPr>
            <a:lvl9pPr marL="3239902" indent="0">
              <a:buNone/>
              <a:defRPr sz="1417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860F1452-CAB9-4154-ADCC-9245E71D0D2C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29239" y="9503144"/>
            <a:ext cx="6473956" cy="13241003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12892DF4-5A8A-4E92-A425-210ABE570F58}"/>
              </a:ext>
            </a:extLst>
          </p:cNvPr>
          <p:cNvSpPr/>
          <p:nvPr userDrawn="1"/>
        </p:nvSpPr>
        <p:spPr>
          <a:xfrm>
            <a:off x="5442788" y="17338976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99AE2680-A46C-4B06-9ED9-53E617C1F174}"/>
              </a:ext>
            </a:extLst>
          </p:cNvPr>
          <p:cNvSpPr/>
          <p:nvPr userDrawn="1"/>
        </p:nvSpPr>
        <p:spPr>
          <a:xfrm>
            <a:off x="5066712" y="16514395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</p:spTree>
    <p:extLst>
      <p:ext uri="{BB962C8B-B14F-4D97-AF65-F5344CB8AC3E}">
        <p14:creationId xmlns:p14="http://schemas.microsoft.com/office/powerpoint/2010/main" val="3155278557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2515" y="13943632"/>
            <a:ext cx="12420184" cy="3024996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IN" sz="3189" b="1" cap="all" baseline="0"/>
            </a:lvl1pPr>
          </a:lstStyle>
          <a:p>
            <a:pPr lvl="0"/>
            <a:r>
              <a:rPr lang="en-US" noProof="0"/>
              <a:t>TITLE HERE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6320989" y="13772856"/>
            <a:ext cx="1758239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5844635-8274-49B1-BBEC-354A0872E526}"/>
              </a:ext>
            </a:extLst>
          </p:cNvPr>
          <p:cNvGrpSpPr/>
          <p:nvPr userDrawn="1"/>
        </p:nvGrpSpPr>
        <p:grpSpPr>
          <a:xfrm>
            <a:off x="6757897" y="16883320"/>
            <a:ext cx="884420" cy="492803"/>
            <a:chOff x="4827813" y="2534636"/>
            <a:chExt cx="996651" cy="178504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754643C-5B30-4FC2-BFAC-4FD007AC9EC7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FDDB55-6BA5-4489-9E37-4A76254A5CD7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A023CF8-2471-40A5-B2EF-E9BF4DF2C0E1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F9B0428F-5D1A-4CD3-BDA2-9CA7F5141455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86E0573A-023B-4D1C-8224-56A5D0DDF37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91890" y="17783582"/>
            <a:ext cx="12410808" cy="4796664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b="0" cap="none" baseline="0"/>
            </a:lvl1pPr>
          </a:lstStyle>
          <a:p>
            <a:pPr marL="202494" lvl="0" indent="-202494" algn="ctr">
              <a:lnSpc>
                <a:spcPct val="100000"/>
              </a:lnSpc>
            </a:pPr>
            <a:r>
              <a:rPr lang="en-US" noProof="0"/>
              <a:t>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12087456-C0E8-4AA6-81E8-996CEC037E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" y="5"/>
            <a:ext cx="14400213" cy="13643619"/>
          </a:xfr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1772" dirty="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21192149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239" y="904620"/>
            <a:ext cx="3786979" cy="3812302"/>
          </a:xfrm>
        </p:spPr>
        <p:txBody>
          <a:bodyPr lIns="0" tIns="0" rIns="0" bIns="0" anchor="b">
            <a:noAutofit/>
          </a:bodyPr>
          <a:lstStyle>
            <a:lvl1pPr>
              <a:defRPr sz="2835" b="1" cap="all" baseline="0"/>
            </a:lvl1pPr>
          </a:lstStyle>
          <a:p>
            <a:r>
              <a:rPr lang="en-US" noProof="0"/>
              <a:t>Title here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6A27954-3A0E-430B-AD48-05A3F3278D70}"/>
              </a:ext>
            </a:extLst>
          </p:cNvPr>
          <p:cNvGrpSpPr/>
          <p:nvPr userDrawn="1"/>
        </p:nvGrpSpPr>
        <p:grpSpPr>
          <a:xfrm>
            <a:off x="-28411" y="5337501"/>
            <a:ext cx="3998359" cy="492803"/>
            <a:chOff x="-24055" y="1452565"/>
            <a:chExt cx="2374534" cy="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9C089FD-3BC7-434F-810A-04F78AFC84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24055" y="1452565"/>
              <a:ext cx="1717831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F7AC837-D78F-424C-9FDC-C3A445A5E0B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04745" y="1452565"/>
              <a:ext cx="545734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Oval 24">
            <a:extLst>
              <a:ext uri="{FF2B5EF4-FFF2-40B4-BE49-F238E27FC236}">
                <a16:creationId xmlns:a16="http://schemas.microsoft.com/office/drawing/2014/main" id="{3F366940-FB5E-4B76-8829-80C14F137B3A}"/>
              </a:ext>
            </a:extLst>
          </p:cNvPr>
          <p:cNvSpPr/>
          <p:nvPr userDrawn="1"/>
        </p:nvSpPr>
        <p:spPr>
          <a:xfrm>
            <a:off x="12108124" y="2039950"/>
            <a:ext cx="3895772" cy="12119990"/>
          </a:xfrm>
          <a:prstGeom prst="ellipse">
            <a:avLst/>
          </a:prstGeom>
          <a:noFill/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5486FFB-46EF-4E74-BFFF-7ED054DB0D9C}"/>
              </a:ext>
            </a:extLst>
          </p:cNvPr>
          <p:cNvSpPr/>
          <p:nvPr userDrawn="1"/>
        </p:nvSpPr>
        <p:spPr>
          <a:xfrm>
            <a:off x="11732048" y="1215369"/>
            <a:ext cx="1497879" cy="4659996"/>
          </a:xfrm>
          <a:prstGeom prst="ellipse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D35CCD2-B73F-944C-B572-7FBFC7DE22E4}"/>
              </a:ext>
            </a:extLst>
          </p:cNvPr>
          <p:cNvGrpSpPr/>
          <p:nvPr userDrawn="1"/>
        </p:nvGrpSpPr>
        <p:grpSpPr>
          <a:xfrm>
            <a:off x="429238" y="1547147"/>
            <a:ext cx="884420" cy="492803"/>
            <a:chOff x="4827813" y="2534636"/>
            <a:chExt cx="996651" cy="178504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D8F78D8-558F-3540-A5F4-B1AD8942B341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3F8F621A-F298-2B48-B7E0-8D9BEE8AA763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C17A3A3B-82AE-0A46-AE32-9B111F975BDB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F206CE3-6B94-C340-8BA3-A2A4E407E499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1B247C0B-04BA-4D5C-A41D-AEA60217241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29239" y="7559992"/>
            <a:ext cx="3786979" cy="14005822"/>
          </a:xfrm>
        </p:spPr>
        <p:txBody>
          <a:bodyPr/>
          <a:lstStyle>
            <a:lvl1pPr marL="0" indent="0">
              <a:buNone/>
              <a:defRPr sz="1417"/>
            </a:lvl1pPr>
            <a:lvl2pPr marL="404988" indent="0">
              <a:buNone/>
              <a:defRPr sz="1240"/>
            </a:lvl2pPr>
            <a:lvl3pPr marL="809976" indent="0">
              <a:buNone/>
              <a:defRPr sz="1063"/>
            </a:lvl3pPr>
            <a:lvl4pPr marL="1214963" indent="0">
              <a:buNone/>
              <a:defRPr sz="886"/>
            </a:lvl4pPr>
            <a:lvl5pPr marL="1619951" indent="0">
              <a:buNone/>
              <a:defRPr sz="886"/>
            </a:lvl5pPr>
            <a:lvl6pPr marL="2024939" indent="0">
              <a:buNone/>
              <a:defRPr sz="886"/>
            </a:lvl6pPr>
            <a:lvl7pPr marL="2429927" indent="0">
              <a:buNone/>
              <a:defRPr sz="886"/>
            </a:lvl7pPr>
            <a:lvl8pPr marL="2834914" indent="0">
              <a:buNone/>
              <a:defRPr sz="886"/>
            </a:lvl8pPr>
            <a:lvl9pPr marL="3239902" indent="0">
              <a:buNone/>
              <a:defRPr sz="886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194C619D-34F6-4A29-857A-D7600721872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592295" y="904624"/>
            <a:ext cx="8819781" cy="20632026"/>
          </a:xfrm>
        </p:spPr>
        <p:txBody>
          <a:bodyPr>
            <a:normAutofit/>
          </a:bodyPr>
          <a:lstStyle>
            <a:lvl1pPr>
              <a:defRPr sz="1772"/>
            </a:lvl1pPr>
            <a:lvl2pPr>
              <a:defRPr sz="1594"/>
            </a:lvl2pPr>
            <a:lvl3pPr>
              <a:defRPr sz="1417"/>
            </a:lvl3pPr>
            <a:lvl4pPr>
              <a:defRPr sz="1240"/>
            </a:lvl4pPr>
            <a:lvl5pPr>
              <a:defRPr sz="1240"/>
            </a:lvl5pPr>
            <a:lvl6pPr>
              <a:defRPr sz="1772"/>
            </a:lvl6pPr>
            <a:lvl7pPr>
              <a:defRPr sz="1772"/>
            </a:lvl7pPr>
            <a:lvl8pPr>
              <a:defRPr sz="1772"/>
            </a:lvl8pPr>
            <a:lvl9pPr>
              <a:defRPr sz="1772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9517590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239" y="904620"/>
            <a:ext cx="13541737" cy="3812302"/>
          </a:xfrm>
        </p:spPr>
        <p:txBody>
          <a:bodyPr lIns="0" tIns="0" rIns="0" bIns="0" anchor="b">
            <a:noAutofit/>
          </a:bodyPr>
          <a:lstStyle>
            <a:lvl1pPr>
              <a:defRPr sz="2835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8411" y="5337505"/>
            <a:ext cx="202896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2131621" y="5337505"/>
            <a:ext cx="644577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898991" y="5251353"/>
            <a:ext cx="11501223" cy="56525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7CCE55-AF4E-4245-BFBC-DEC36E1D4A47}"/>
              </a:ext>
            </a:extLst>
          </p:cNvPr>
          <p:cNvGrpSpPr/>
          <p:nvPr userDrawn="1"/>
        </p:nvGrpSpPr>
        <p:grpSpPr>
          <a:xfrm>
            <a:off x="429238" y="1547147"/>
            <a:ext cx="884420" cy="49280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  <p:sp>
        <p:nvSpPr>
          <p:cNvPr id="13" name="Oval 12">
            <a:extLst>
              <a:ext uri="{FF2B5EF4-FFF2-40B4-BE49-F238E27FC236}">
                <a16:creationId xmlns:a16="http://schemas.microsoft.com/office/drawing/2014/main" id="{82D9D565-739D-4898-97BD-79EB8C7F91EC}"/>
              </a:ext>
            </a:extLst>
          </p:cNvPr>
          <p:cNvSpPr/>
          <p:nvPr userDrawn="1"/>
        </p:nvSpPr>
        <p:spPr>
          <a:xfrm>
            <a:off x="5442788" y="17338976"/>
            <a:ext cx="3895772" cy="12119990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20FADA3-E777-489C-976D-0B0C4FD31310}"/>
              </a:ext>
            </a:extLst>
          </p:cNvPr>
          <p:cNvSpPr/>
          <p:nvPr userDrawn="1"/>
        </p:nvSpPr>
        <p:spPr>
          <a:xfrm>
            <a:off x="5066712" y="16514395"/>
            <a:ext cx="1497879" cy="465999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94" noProof="0" dirty="0"/>
          </a:p>
        </p:txBody>
      </p:sp>
    </p:spTree>
    <p:extLst>
      <p:ext uri="{BB962C8B-B14F-4D97-AF65-F5344CB8AC3E}">
        <p14:creationId xmlns:p14="http://schemas.microsoft.com/office/powerpoint/2010/main" val="2436514738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0928" y="23749297"/>
            <a:ext cx="3240048" cy="916374"/>
          </a:xfrm>
        </p:spPr>
        <p:txBody>
          <a:bodyPr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CE8039-0D05-4A75-878A-907B8D44B9E7}"/>
              </a:ext>
            </a:extLst>
          </p:cNvPr>
          <p:cNvGrpSpPr/>
          <p:nvPr userDrawn="1"/>
        </p:nvGrpSpPr>
        <p:grpSpPr>
          <a:xfrm>
            <a:off x="429238" y="1547147"/>
            <a:ext cx="884420" cy="492803"/>
            <a:chOff x="4827813" y="2534636"/>
            <a:chExt cx="996651" cy="178504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C1402252-45E8-45B3-BA5E-DFA33A4547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300C883-1ACE-4AF3-9875-792A769588D5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594" noProof="0" dirty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E75483D7-E612-43D2-9B0E-C69356C160DA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279C5F2-4C7F-4470-A44F-E8AD69AC9FA0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sz="1594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875061161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0D79E1-5F46-41CA-85E7-44C2A6C62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239" y="1341668"/>
            <a:ext cx="13541737" cy="3375256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B0B511-05FD-459E-AC79-A87540961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239" y="6708327"/>
            <a:ext cx="13541737" cy="15989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2B635-1E22-483C-94B9-F587908DE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770071" y="23356646"/>
            <a:ext cx="4860072" cy="13416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6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B98321-594C-4030-A2B0-3492F77EE0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30928" y="23749295"/>
            <a:ext cx="3240048" cy="9490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97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3652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1" r:id="rId3"/>
    <p:sldLayoutId id="2147483651" r:id="rId4"/>
    <p:sldLayoutId id="2147483662" r:id="rId5"/>
    <p:sldLayoutId id="2147483660" r:id="rId6"/>
    <p:sldLayoutId id="2147483663" r:id="rId7"/>
    <p:sldLayoutId id="2147483667" r:id="rId8"/>
    <p:sldLayoutId id="2147483668" r:id="rId9"/>
    <p:sldLayoutId id="2147483666" r:id="rId10"/>
    <p:sldLayoutId id="2147483669" r:id="rId11"/>
    <p:sldLayoutId id="2147483670" r:id="rId12"/>
    <p:sldLayoutId id="2147483671" r:id="rId13"/>
    <p:sldLayoutId id="2147483672" r:id="rId14"/>
    <p:sldLayoutId id="2147483664" r:id="rId15"/>
    <p:sldLayoutId id="2147483665" r:id="rId16"/>
  </p:sldLayoutIdLst>
  <p:txStyles>
    <p:titleStyle>
      <a:lvl1pPr algn="l" defTabSz="809976" rtl="0" eaLnBrk="1" latinLnBrk="0" hangingPunct="1">
        <a:lnSpc>
          <a:spcPct val="90000"/>
        </a:lnSpc>
        <a:spcBef>
          <a:spcPct val="0"/>
        </a:spcBef>
        <a:buNone/>
        <a:defRPr sz="2835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02494" indent="-202494" algn="l" defTabSz="809976" rtl="0" eaLnBrk="1" latinLnBrk="0" hangingPunct="1">
        <a:lnSpc>
          <a:spcPct val="90000"/>
        </a:lnSpc>
        <a:spcBef>
          <a:spcPts val="886"/>
        </a:spcBef>
        <a:buClr>
          <a:schemeClr val="accent1"/>
        </a:buClr>
        <a:buFont typeface="Arial" panose="020B0604020202020204" pitchFamily="34" charset="0"/>
        <a:buChar char="•"/>
        <a:defRPr sz="1594" kern="1200">
          <a:solidFill>
            <a:schemeClr val="tx1"/>
          </a:solidFill>
          <a:latin typeface="+mn-lt"/>
          <a:ea typeface="+mn-ea"/>
          <a:cs typeface="+mn-cs"/>
        </a:defRPr>
      </a:lvl1pPr>
      <a:lvl2pPr marL="607482" indent="-202494" algn="l" defTabSz="809976" rtl="0" eaLnBrk="1" latinLnBrk="0" hangingPunct="1">
        <a:lnSpc>
          <a:spcPct val="90000"/>
        </a:lnSpc>
        <a:spcBef>
          <a:spcPts val="443"/>
        </a:spcBef>
        <a:buClr>
          <a:schemeClr val="accent1"/>
        </a:buClr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2pPr>
      <a:lvl3pPr marL="1012469" indent="-202494" algn="l" defTabSz="809976" rtl="0" eaLnBrk="1" latinLnBrk="0" hangingPunct="1">
        <a:lnSpc>
          <a:spcPct val="90000"/>
        </a:lnSpc>
        <a:spcBef>
          <a:spcPts val="443"/>
        </a:spcBef>
        <a:buClr>
          <a:schemeClr val="accent1"/>
        </a:buClr>
        <a:buFont typeface="Arial" panose="020B0604020202020204" pitchFamily="34" charset="0"/>
        <a:buChar char="•"/>
        <a:defRPr sz="1240" kern="1200">
          <a:solidFill>
            <a:schemeClr val="tx1"/>
          </a:solidFill>
          <a:latin typeface="+mn-lt"/>
          <a:ea typeface="+mn-ea"/>
          <a:cs typeface="+mn-cs"/>
        </a:defRPr>
      </a:lvl3pPr>
      <a:lvl4pPr marL="1417457" indent="-202494" algn="l" defTabSz="809976" rtl="0" eaLnBrk="1" latinLnBrk="0" hangingPunct="1">
        <a:lnSpc>
          <a:spcPct val="90000"/>
        </a:lnSpc>
        <a:spcBef>
          <a:spcPts val="443"/>
        </a:spcBef>
        <a:buClr>
          <a:schemeClr val="accent1"/>
        </a:buClr>
        <a:buFont typeface="Arial" panose="020B0604020202020204" pitchFamily="34" charset="0"/>
        <a:buChar char="•"/>
        <a:defRPr sz="1063" kern="1200">
          <a:solidFill>
            <a:schemeClr val="tx1"/>
          </a:solidFill>
          <a:latin typeface="+mn-lt"/>
          <a:ea typeface="+mn-ea"/>
          <a:cs typeface="+mn-cs"/>
        </a:defRPr>
      </a:lvl4pPr>
      <a:lvl5pPr marL="1822445" indent="-202494" algn="l" defTabSz="809976" rtl="0" eaLnBrk="1" latinLnBrk="0" hangingPunct="1">
        <a:lnSpc>
          <a:spcPct val="90000"/>
        </a:lnSpc>
        <a:spcBef>
          <a:spcPts val="443"/>
        </a:spcBef>
        <a:buClr>
          <a:schemeClr val="accent1"/>
        </a:buClr>
        <a:buFont typeface="Arial" panose="020B0604020202020204" pitchFamily="34" charset="0"/>
        <a:buChar char="•"/>
        <a:defRPr sz="1063" kern="1200">
          <a:solidFill>
            <a:schemeClr val="tx1"/>
          </a:solidFill>
          <a:latin typeface="+mn-lt"/>
          <a:ea typeface="+mn-ea"/>
          <a:cs typeface="+mn-cs"/>
        </a:defRPr>
      </a:lvl5pPr>
      <a:lvl6pPr marL="2227433" indent="-202494" algn="l" defTabSz="809976" rtl="0" eaLnBrk="1" latinLnBrk="0" hangingPunct="1">
        <a:lnSpc>
          <a:spcPct val="90000"/>
        </a:lnSpc>
        <a:spcBef>
          <a:spcPts val="443"/>
        </a:spcBef>
        <a:buFont typeface="Arial" panose="020B0604020202020204" pitchFamily="34" charset="0"/>
        <a:buChar char="•"/>
        <a:defRPr sz="1594" kern="1200">
          <a:solidFill>
            <a:schemeClr val="tx1"/>
          </a:solidFill>
          <a:latin typeface="+mn-lt"/>
          <a:ea typeface="+mn-ea"/>
          <a:cs typeface="+mn-cs"/>
        </a:defRPr>
      </a:lvl6pPr>
      <a:lvl7pPr marL="2632420" indent="-202494" algn="l" defTabSz="809976" rtl="0" eaLnBrk="1" latinLnBrk="0" hangingPunct="1">
        <a:lnSpc>
          <a:spcPct val="90000"/>
        </a:lnSpc>
        <a:spcBef>
          <a:spcPts val="443"/>
        </a:spcBef>
        <a:buFont typeface="Arial" panose="020B0604020202020204" pitchFamily="34" charset="0"/>
        <a:buChar char="•"/>
        <a:defRPr sz="1594" kern="1200">
          <a:solidFill>
            <a:schemeClr val="tx1"/>
          </a:solidFill>
          <a:latin typeface="+mn-lt"/>
          <a:ea typeface="+mn-ea"/>
          <a:cs typeface="+mn-cs"/>
        </a:defRPr>
      </a:lvl7pPr>
      <a:lvl8pPr marL="3037408" indent="-202494" algn="l" defTabSz="809976" rtl="0" eaLnBrk="1" latinLnBrk="0" hangingPunct="1">
        <a:lnSpc>
          <a:spcPct val="90000"/>
        </a:lnSpc>
        <a:spcBef>
          <a:spcPts val="443"/>
        </a:spcBef>
        <a:buFont typeface="Arial" panose="020B0604020202020204" pitchFamily="34" charset="0"/>
        <a:buChar char="•"/>
        <a:defRPr sz="1594" kern="1200">
          <a:solidFill>
            <a:schemeClr val="tx1"/>
          </a:solidFill>
          <a:latin typeface="+mn-lt"/>
          <a:ea typeface="+mn-ea"/>
          <a:cs typeface="+mn-cs"/>
        </a:defRPr>
      </a:lvl8pPr>
      <a:lvl9pPr marL="3442396" indent="-202494" algn="l" defTabSz="809976" rtl="0" eaLnBrk="1" latinLnBrk="0" hangingPunct="1">
        <a:lnSpc>
          <a:spcPct val="90000"/>
        </a:lnSpc>
        <a:spcBef>
          <a:spcPts val="443"/>
        </a:spcBef>
        <a:buFont typeface="Arial" panose="020B0604020202020204" pitchFamily="34" charset="0"/>
        <a:buChar char="•"/>
        <a:defRPr sz="159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09976" rtl="0" eaLnBrk="1" latinLnBrk="0" hangingPunct="1">
        <a:defRPr sz="1594" kern="1200">
          <a:solidFill>
            <a:schemeClr val="tx1"/>
          </a:solidFill>
          <a:latin typeface="+mn-lt"/>
          <a:ea typeface="+mn-ea"/>
          <a:cs typeface="+mn-cs"/>
        </a:defRPr>
      </a:lvl1pPr>
      <a:lvl2pPr marL="404988" algn="l" defTabSz="809976" rtl="0" eaLnBrk="1" latinLnBrk="0" hangingPunct="1">
        <a:defRPr sz="1594" kern="1200">
          <a:solidFill>
            <a:schemeClr val="tx1"/>
          </a:solidFill>
          <a:latin typeface="+mn-lt"/>
          <a:ea typeface="+mn-ea"/>
          <a:cs typeface="+mn-cs"/>
        </a:defRPr>
      </a:lvl2pPr>
      <a:lvl3pPr marL="809976" algn="l" defTabSz="809976" rtl="0" eaLnBrk="1" latinLnBrk="0" hangingPunct="1">
        <a:defRPr sz="1594" kern="1200">
          <a:solidFill>
            <a:schemeClr val="tx1"/>
          </a:solidFill>
          <a:latin typeface="+mn-lt"/>
          <a:ea typeface="+mn-ea"/>
          <a:cs typeface="+mn-cs"/>
        </a:defRPr>
      </a:lvl3pPr>
      <a:lvl4pPr marL="1214963" algn="l" defTabSz="809976" rtl="0" eaLnBrk="1" latinLnBrk="0" hangingPunct="1">
        <a:defRPr sz="1594" kern="1200">
          <a:solidFill>
            <a:schemeClr val="tx1"/>
          </a:solidFill>
          <a:latin typeface="+mn-lt"/>
          <a:ea typeface="+mn-ea"/>
          <a:cs typeface="+mn-cs"/>
        </a:defRPr>
      </a:lvl4pPr>
      <a:lvl5pPr marL="1619951" algn="l" defTabSz="809976" rtl="0" eaLnBrk="1" latinLnBrk="0" hangingPunct="1">
        <a:defRPr sz="1594" kern="1200">
          <a:solidFill>
            <a:schemeClr val="tx1"/>
          </a:solidFill>
          <a:latin typeface="+mn-lt"/>
          <a:ea typeface="+mn-ea"/>
          <a:cs typeface="+mn-cs"/>
        </a:defRPr>
      </a:lvl5pPr>
      <a:lvl6pPr marL="2024939" algn="l" defTabSz="809976" rtl="0" eaLnBrk="1" latinLnBrk="0" hangingPunct="1">
        <a:defRPr sz="1594" kern="1200">
          <a:solidFill>
            <a:schemeClr val="tx1"/>
          </a:solidFill>
          <a:latin typeface="+mn-lt"/>
          <a:ea typeface="+mn-ea"/>
          <a:cs typeface="+mn-cs"/>
        </a:defRPr>
      </a:lvl6pPr>
      <a:lvl7pPr marL="2429927" algn="l" defTabSz="809976" rtl="0" eaLnBrk="1" latinLnBrk="0" hangingPunct="1">
        <a:defRPr sz="1594" kern="1200">
          <a:solidFill>
            <a:schemeClr val="tx1"/>
          </a:solidFill>
          <a:latin typeface="+mn-lt"/>
          <a:ea typeface="+mn-ea"/>
          <a:cs typeface="+mn-cs"/>
        </a:defRPr>
      </a:lvl7pPr>
      <a:lvl8pPr marL="2834914" algn="l" defTabSz="809976" rtl="0" eaLnBrk="1" latinLnBrk="0" hangingPunct="1">
        <a:defRPr sz="1594" kern="1200">
          <a:solidFill>
            <a:schemeClr val="tx1"/>
          </a:solidFill>
          <a:latin typeface="+mn-lt"/>
          <a:ea typeface="+mn-ea"/>
          <a:cs typeface="+mn-cs"/>
        </a:defRPr>
      </a:lvl8pPr>
      <a:lvl9pPr marL="3239902" algn="l" defTabSz="809976" rtl="0" eaLnBrk="1" latinLnBrk="0" hangingPunct="1">
        <a:defRPr sz="159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1"/>
          <p:cNvSpPr>
            <a:spLocks noGrp="1"/>
          </p:cNvSpPr>
          <p:nvPr>
            <p:ph type="ctrTitle"/>
          </p:nvPr>
        </p:nvSpPr>
        <p:spPr>
          <a:xfrm>
            <a:off x="633047" y="8101701"/>
            <a:ext cx="14470552" cy="832233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Programme: Master of Business Administration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Marketing Management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LCMB7024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Title: Portfolio: Presentation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Lecturer’s name: Haoran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liu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PATEL RIYAKUMARI ROSHANBHAI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2544711</a:t>
            </a:r>
            <a:br>
              <a:rPr lang="en-IN" dirty="0"/>
            </a:br>
            <a:endParaRPr lang="en-GB" dirty="0"/>
          </a:p>
        </p:txBody>
      </p:sp>
      <p:pic>
        <p:nvPicPr>
          <p:cNvPr id="39" name="Picture 38" descr="University of Wales Trinity Saint David launches new digital healthcare  course - Digital Health and Care Wales">
            <a:extLst>
              <a:ext uri="{FF2B5EF4-FFF2-40B4-BE49-F238E27FC236}">
                <a16:creationId xmlns:a16="http://schemas.microsoft.com/office/drawing/2014/main" id="{08CE3988-1947-946B-CE18-9C10C5E232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215" y="1819188"/>
            <a:ext cx="11273782" cy="472228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64406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59B30-F1A6-ACC9-C424-9B77F6B8E6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C088CEBA-2744-88D8-9258-977E86D961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799" y="8267781"/>
            <a:ext cx="2652311" cy="5304622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0870193-FDD1-6F07-E21C-68EAA6DF97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5148" y="4444750"/>
            <a:ext cx="5829299" cy="2349971"/>
          </a:xfrm>
        </p:spPr>
        <p:txBody>
          <a:bodyPr>
            <a:noAutofit/>
          </a:bodyPr>
          <a:lstStyle/>
          <a:p>
            <a:pPr algn="ctr"/>
            <a:r>
              <a:rPr lang="en-US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THE NEW BRAND EXTENSION</a:t>
            </a:r>
            <a:endParaRPr lang="en-IN" sz="4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9A142A-345B-EA07-FDA6-3331C35BB5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3967" y="826787"/>
            <a:ext cx="4377374" cy="343772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0DF2555-B50B-2E30-216C-F16F12696925}"/>
              </a:ext>
            </a:extLst>
          </p:cNvPr>
          <p:cNvSpPr/>
          <p:nvPr/>
        </p:nvSpPr>
        <p:spPr>
          <a:xfrm>
            <a:off x="561675" y="7880063"/>
            <a:ext cx="663498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F821313-27B5-7B84-5B17-B136AE779780}"/>
              </a:ext>
            </a:extLst>
          </p:cNvPr>
          <p:cNvSpPr/>
          <p:nvPr/>
        </p:nvSpPr>
        <p:spPr>
          <a:xfrm>
            <a:off x="380760" y="21130333"/>
            <a:ext cx="740332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Sustainable fashion’s revenue share increased from 2% to over 6% (2013-2026), stemming from growing demand for sustainable fashion (Statista, 2026). 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new brand extension will be a women-only apparel line made from 100% sustainable cotton, independently verified sustainability data, Digital Product Passport and end-to-end traceability.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will support the sustainable development goals 12 (responsible consumption and production) and 13 (climate action) (Geneva Environment Network, 2026).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C786D3-4249-4D3A-D21D-06BF2A98CC18}"/>
              </a:ext>
            </a:extLst>
          </p:cNvPr>
          <p:cNvSpPr/>
          <p:nvPr/>
        </p:nvSpPr>
        <p:spPr>
          <a:xfrm>
            <a:off x="4465014" y="14499218"/>
            <a:ext cx="51571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u="sng" dirty="0">
                <a:solidFill>
                  <a:srgbClr val="000000"/>
                </a:solidFill>
                <a:latin typeface="Arial" panose="020B0604020202020204" pitchFamily="34" charset="0"/>
              </a:rPr>
              <a:t>Purpose for Brand Extension</a:t>
            </a:r>
            <a:endParaRPr lang="en-GB" sz="2800" u="sng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A6CD7E-6C21-9B0F-1CE7-1FC1018703B6}"/>
              </a:ext>
            </a:extLst>
          </p:cNvPr>
          <p:cNvSpPr/>
          <p:nvPr/>
        </p:nvSpPr>
        <p:spPr>
          <a:xfrm>
            <a:off x="6955216" y="15253941"/>
            <a:ext cx="696859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The “Conscious Collection,” launched in 2011, explicitly marketed the product line as a more sustainable fashion (H&amp;M Group, 2011).</a:t>
            </a:r>
            <a:endParaRPr lang="en-US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The brand was accused of greenwashing in 2019 by the Norwegian Consumer Authority over the “Conscious Collection” (Stern, 2024).</a:t>
            </a:r>
            <a:endParaRPr lang="en-US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This controversy weakened consumer trust/confidence in H&amp;M’s sustainability communication, resulting in a drastic fall in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</a:rPr>
              <a:t>stok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 price from 2019-2021 (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</a:rPr>
              <a:t>Zervoudi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 et al., 2025). </a:t>
            </a:r>
            <a:endParaRPr lang="en-US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Thereby justifying the purpose and requirement for a sustainable brand extension for H&amp;M to regain credibility and consumer confidence. </a:t>
            </a:r>
            <a:endParaRPr lang="en-US" sz="20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088981D-76B4-8ED1-B15D-2570FDCCAF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6610" y="15287268"/>
            <a:ext cx="5865116" cy="356589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F4A38F2-2FC8-0119-6AB7-F97D15336B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3678" y="20983586"/>
            <a:ext cx="5270486" cy="346359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FE4547C5-5726-7886-8595-9F50420BB97F}"/>
              </a:ext>
            </a:extLst>
          </p:cNvPr>
          <p:cNvSpPr/>
          <p:nvPr/>
        </p:nvSpPr>
        <p:spPr>
          <a:xfrm>
            <a:off x="19906" y="20165879"/>
            <a:ext cx="1404739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u="sng" dirty="0">
                <a:solidFill>
                  <a:srgbClr val="000000"/>
                </a:solidFill>
                <a:latin typeface="Arial" panose="020B0604020202020204" pitchFamily="34" charset="0"/>
              </a:rPr>
              <a:t>Overview of Brand Extension and Alignment with Sustainability Goals</a:t>
            </a:r>
            <a:endParaRPr lang="en-US" sz="2400" u="sng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962DF4F-203B-CBB0-0B3B-B647EFD3C855}"/>
              </a:ext>
            </a:extLst>
          </p:cNvPr>
          <p:cNvSpPr/>
          <p:nvPr/>
        </p:nvSpPr>
        <p:spPr>
          <a:xfrm>
            <a:off x="3351110" y="8719489"/>
            <a:ext cx="387292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H&amp;M Group is one of the world’s largest fashion retailers, with operations in 81 markets, including 4,100 physical stores and 61 online markets (H&amp;M Group, 2025).</a:t>
            </a:r>
            <a:endParaRPr lang="en-US" sz="2000" dirty="0"/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The group made a net sales of SEK 228,285 million in 2025 (H&amp;M Group, 2025). </a:t>
            </a:r>
            <a:endParaRPr lang="en-US" sz="2000" dirty="0"/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The firm claims to use 91% recycled or sustainably sourced materials (H&amp;M Group, 2025).</a:t>
            </a:r>
            <a:endParaRPr lang="en-US" sz="20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E9DDC80-CFA6-51DA-7626-5EC64F2814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759" y="955682"/>
            <a:ext cx="7403325" cy="61435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DB98BCD3-FDF1-27FA-B357-7A54D34AE7DF}"/>
              </a:ext>
            </a:extLst>
          </p:cNvPr>
          <p:cNvSpPr/>
          <p:nvPr/>
        </p:nvSpPr>
        <p:spPr>
          <a:xfrm>
            <a:off x="380758" y="7572468"/>
            <a:ext cx="7403325" cy="5979308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7286B488-9349-47A4-DDB2-DD554F612977}"/>
              </a:ext>
            </a:extLst>
          </p:cNvPr>
          <p:cNvSpPr/>
          <p:nvPr/>
        </p:nvSpPr>
        <p:spPr>
          <a:xfrm>
            <a:off x="380759" y="14267715"/>
            <a:ext cx="13686545" cy="4990010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D84E6DD7-E955-7989-491E-D55312A5B079}"/>
              </a:ext>
            </a:extLst>
          </p:cNvPr>
          <p:cNvSpPr/>
          <p:nvPr/>
        </p:nvSpPr>
        <p:spPr>
          <a:xfrm>
            <a:off x="380758" y="19874693"/>
            <a:ext cx="13686546" cy="5042707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3406EDA2-9254-3AF5-41C6-A9FB5677B2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02399" y="7233441"/>
            <a:ext cx="5234795" cy="65411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93AD716-F450-0146-6F6C-11213AB4D5A0}"/>
              </a:ext>
            </a:extLst>
          </p:cNvPr>
          <p:cNvSpPr/>
          <p:nvPr/>
        </p:nvSpPr>
        <p:spPr>
          <a:xfrm>
            <a:off x="-97932" y="0"/>
            <a:ext cx="14556716" cy="25199975"/>
          </a:xfrm>
          <a:prstGeom prst="rect">
            <a:avLst/>
          </a:prstGeom>
          <a:noFill/>
          <a:ln w="76200">
            <a:solidFill>
              <a:srgbClr val="CC0000"/>
            </a:solidFill>
          </a:ln>
          <a:effectLst>
            <a:glow rad="152400">
              <a:schemeClr val="accent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0996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030A0"/>
      </a:accent1>
      <a:accent2>
        <a:srgbClr val="404040"/>
      </a:accent2>
      <a:accent3>
        <a:srgbClr val="7F7F7F"/>
      </a:accent3>
      <a:accent4>
        <a:srgbClr val="C7A2E3"/>
      </a:accent4>
      <a:accent5>
        <a:srgbClr val="48A1FA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468121_Coastal presentation_RVA_v5" id="{5B652A6C-03CB-4457-ADFC-1C5BB6605FEF}" vid="{F00112C4-F9F0-4BD0-BC95-5242C8B0F7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2949B46-24C4-420B-AB49-DDC88FEB99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46D58D-B27D-4B23-AEA1-AE974AB622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0CE401-796E-4493-905E-4DDA5AF62AB4}">
  <ds:schemaRefs>
    <ds:schemaRef ds:uri="http://schemas.openxmlformats.org/package/2006/metadata/core-properties"/>
    <ds:schemaRef ds:uri="16c05727-aa75-4e4a-9b5f-8a80a1165891"/>
    <ds:schemaRef ds:uri="http://schemas.microsoft.com/office/2006/documentManagement/types"/>
    <ds:schemaRef ds:uri="71af3243-3dd4-4a8d-8c0d-dd76da1f02a5"/>
    <ds:schemaRef ds:uri="http://schemas.microsoft.com/office/2006/metadata/properties"/>
    <ds:schemaRef ds:uri="http://purl.org/dc/dcmitype/"/>
    <ds:schemaRef ds:uri="http://purl.org/dc/terms/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Coastal presentation</Template>
  <TotalTime>0</TotalTime>
  <Words>331</Words>
  <Application>Microsoft Office PowerPoint</Application>
  <PresentationFormat>Custom</PresentationFormat>
  <Paragraphs>17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Programme: Master of Business Administration  Module: Marketing Management  Module code: LCMB7024  Assignment Title: Portfolio: Presentation  Lecturer’s name: Haoran liu  Student Name: PATEL RIYAKUMARI ROSHANBHAI  Student ID: 2544711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2026-07-22T08:05:45Z</dcterms:created>
  <dcterms:modified xsi:type="dcterms:W3CDTF">2026-08-02T05:58:33Z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