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674"/>
    <p:restoredTop sz="94677"/>
  </p:normalViewPr>
  <p:slideViewPr>
    <p:cSldViewPr snapToGrid="0">
      <p:cViewPr varScale="1">
        <p:scale>
          <a:sx n="124" d="100"/>
          <a:sy n="124" d="100"/>
        </p:scale>
        <p:origin x="200" y="8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EE429-A5F2-F2E7-588B-116CC587CA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F4A04A-1F0B-2C58-CD6A-F48F635E61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12C2D-7F56-9DC0-74E9-9058CEEEA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E6C933-D2E4-20ED-11F3-6AB1656BF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299299-036A-4690-00FA-FC421AE46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845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68F0B-9F82-1869-AFB1-A0C2A64A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E566E-0CB0-5B0C-8F98-F89B7383C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95193D-43B6-7CF3-18C0-201C06F80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B1A0D-5E01-4737-8669-F6F06BE9F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815BF-B9A0-B8E6-16FC-2743C25FE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870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07A7C-5F0D-C151-183D-AD64A3B28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19CE42-EB39-B775-AD67-C9D66A7F9F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39D54-A053-11FA-B9BE-DC05576F8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17E43-67C2-5B24-CC19-C89EC973F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0A872-3A88-746D-8EBA-C60B776B5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987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DF31D-6317-C0EC-C649-55E4D0AF5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DB01D-6F2A-CD55-529D-7E6581BD17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43611C-9718-2083-C0B4-DA2A7BEBBB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6D0FE-27D9-12C0-D772-289EAE202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5FF3D-B3BC-0F85-D46E-A630B5712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06AD6D-FDC8-74A7-1B27-A01735668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624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ACE53-1395-1F68-F5F4-AFBE0D6D3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4D0326-11AB-89D3-B695-EB9B4BC0B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F20FDD-F6C6-4EBE-3F35-BF4BA61E8B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2BAD77-7E7F-F4FB-04F0-B78817F7BA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F74B2A-827A-25C3-CECF-07F69DC629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BE24B-BBA7-2A1C-6C6C-816CAB520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229C2-0141-1955-D829-13904FF81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0282E-556F-88B1-FE05-23ED03483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560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3C321-0F5C-2E66-C79F-9F4067A24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3396D3-DAC5-B948-B1E6-641023985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02EFF1-1C1F-84B9-BD29-644AEB7FE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43475B-B8CA-2C5E-1293-74A4E31AB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156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A31CD0-CB74-9CCF-8A3A-6ECDF0F6B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AC7AD5-05AF-C540-EE8F-F91D0C11C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1AAE20-B275-0C6A-FBC6-FE91D6EBA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796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91758-9432-9253-4BE8-EDA72DAD0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357F4-EDD0-B9C0-EE61-FB8EBCA99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677A47-E7DD-AC03-7637-289B03254A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896080-459E-4EAA-A381-A97BB2CF9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46E705-0640-101E-C4D0-E2EB5E094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341107-C3AF-081B-3597-6C403429E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755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59C18-2CC0-2600-9D9D-2E49CE9E9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55CE09-B0C1-C6A1-F10D-407D93B970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BF6CAA-4C73-212F-0D91-03164E7CAE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AFF832-7ED3-F977-D2B8-CFCB06454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8567DF-17C8-DCA3-887E-D4213BA72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5672A2-2D60-A76A-A042-29E59637C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171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7F46D-82C5-4A03-CAC9-81DAF585F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69B167-1E14-A5F0-D12A-F14A61799E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3BC2D-10CD-6CDC-D9D6-9D8B7042F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0DE34-D5C3-EB88-863B-EA12E3E3B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EA29E-69CC-A6CB-8C75-399F115EA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30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878AB0-4825-57E0-65DE-8E669566B3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D456AB-20A8-79C3-70F6-6AC2681AC6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E1107-14DD-5820-E052-0B1B64E87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77EE7-3C8B-96C9-F48F-D0D4DF740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13DBE-39C3-7C05-50A0-9CA74BFF5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568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390A92-51F3-82FD-082F-8F9D39FF1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77A97A-FFED-953D-9320-2F2C6F156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5C28A-D776-6FE5-33BF-459DD3D283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05EAF5-1B08-6844-832E-7FA5635BC241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CAC595-C70C-BFAD-99CB-27CC174176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0F63EF-8E37-D026-486A-5F22429255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E17596-6C65-3841-B006-B1C10CF7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919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range&#10;&#10;Description automatically generated">
            <a:extLst>
              <a:ext uri="{FF2B5EF4-FFF2-40B4-BE49-F238E27FC236}">
                <a16:creationId xmlns:a16="http://schemas.microsoft.com/office/drawing/2014/main" id="{FD9EFB0D-68A2-B2AB-FA3A-754E99034D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74" r="12105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1D2E7-31BE-9E88-48D8-8EDC645FD7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88621" y="3231931"/>
            <a:ext cx="4385441" cy="1834056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Principal of HDRIs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9146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different, posing, screenshot&#10;&#10;Description automatically generated">
            <a:extLst>
              <a:ext uri="{FF2B5EF4-FFF2-40B4-BE49-F238E27FC236}">
                <a16:creationId xmlns:a16="http://schemas.microsoft.com/office/drawing/2014/main" id="{34BE115D-3804-FBE9-7FA8-DB357089CB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44" b="1133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088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6653EE10-0D12-00BE-C0D1-707885C3A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68630"/>
            <a:ext cx="11277600" cy="592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87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727DB7CC-6ED4-AB4E-8053-2A3402E1F7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62" b="5177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293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59D88FA4-2944-135B-0133-3FCA56C0AA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553" b="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074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red sports car parked in front of a building&#10;&#10;Description automatically generated with medium confidence">
            <a:extLst>
              <a:ext uri="{FF2B5EF4-FFF2-40B4-BE49-F238E27FC236}">
                <a16:creationId xmlns:a16="http://schemas.microsoft.com/office/drawing/2014/main" id="{A9F57C3D-71F3-2109-BE64-AD5717FF07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7"/>
          <a:stretch/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088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screenshot, different&#10;&#10;Description automatically generated">
            <a:extLst>
              <a:ext uri="{FF2B5EF4-FFF2-40B4-BE49-F238E27FC236}">
                <a16:creationId xmlns:a16="http://schemas.microsoft.com/office/drawing/2014/main" id="{EFAE9671-17A5-4299-DFFF-DCAEEE0ACE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00" r="8933" b="-1"/>
          <a:stretch/>
        </p:blipFill>
        <p:spPr>
          <a:xfrm>
            <a:off x="1155547" y="637762"/>
            <a:ext cx="9889808" cy="5576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112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105B3F3-9DC3-2F22-FF2A-622C819F3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78765"/>
            <a:ext cx="11277600" cy="5300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812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4C0CA212-46A9-C611-2AB6-0DE6CBA399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80" b="6159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6675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923BA5C9-DC60-A4A1-1700-68C5A9BBF7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81406"/>
            <a:ext cx="11277600" cy="5695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040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10F3C32-E098-C4A5-8D73-C8A72AEF75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6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0564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671E4AB0-9119-C6A1-861C-0971D479A8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7" y="457200"/>
            <a:ext cx="1066116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7677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1164C87C-266E-EDBD-4701-67EE6E2067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0630" y="457200"/>
            <a:ext cx="925074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512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123AA16-716A-D79A-0958-4D54201BEF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58" b="-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4955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F1B8DE45-1A6A-9663-C67C-A8ECBC7CA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96824"/>
            <a:ext cx="11277600" cy="5864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400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6D5A0D3-D283-0D89-2485-6EDB0B30F0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4" b="14393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3358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27828EA-8FE2-F367-16C9-19F7CE9A33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55" y="457200"/>
            <a:ext cx="1126748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8868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4D2536D-0497-2491-1AB9-573F316037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128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9537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EF94AA6F-BE4F-153B-71B7-4143A01E12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676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600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FA776602-62F9-88D5-8222-5B022D2675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77122" cy="6956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6321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in a space suit&#10;&#10;Description automatically generated with medium confidence">
            <a:extLst>
              <a:ext uri="{FF2B5EF4-FFF2-40B4-BE49-F238E27FC236}">
                <a16:creationId xmlns:a16="http://schemas.microsoft.com/office/drawing/2014/main" id="{1F5B4B39-C3A0-0EC1-7EFC-0827EE13D9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0770" y="457200"/>
            <a:ext cx="727045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1276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space suit&#10;&#10;Description automatically generated with medium confidence">
            <a:extLst>
              <a:ext uri="{FF2B5EF4-FFF2-40B4-BE49-F238E27FC236}">
                <a16:creationId xmlns:a16="http://schemas.microsoft.com/office/drawing/2014/main" id="{6491136F-3DA6-EB5F-C481-B26895D301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194324" cy="6832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4190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B819BB1-3CCF-C41B-600B-F8588D275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7200"/>
            <a:ext cx="12273146" cy="6215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8710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video game&#10;&#10;Description automatically generated">
            <a:extLst>
              <a:ext uri="{FF2B5EF4-FFF2-40B4-BE49-F238E27FC236}">
                <a16:creationId xmlns:a16="http://schemas.microsoft.com/office/drawing/2014/main" id="{59217FD6-D8ED-11F6-DF4F-8586AB6B91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857" b="10454"/>
          <a:stretch/>
        </p:blipFill>
        <p:spPr>
          <a:xfrm>
            <a:off x="457200" y="722387"/>
            <a:ext cx="11277600" cy="541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9855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</Words>
  <Application>Microsoft Macintosh PowerPoint</Application>
  <PresentationFormat>Widescreen</PresentationFormat>
  <Paragraphs>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Principal of HDRIs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Nabeel Masih</dc:creator>
  <cp:lastModifiedBy>Nabeel Masih</cp:lastModifiedBy>
  <cp:revision>2</cp:revision>
  <dcterms:created xsi:type="dcterms:W3CDTF">2022-11-28T09:26:59Z</dcterms:created>
  <dcterms:modified xsi:type="dcterms:W3CDTF">2022-11-28T11:22:00Z</dcterms:modified>
</cp:coreProperties>
</file>