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5"/>
  </p:notesMasterIdLst>
  <p:sldIdLst>
    <p:sldId id="281" r:id="rId5"/>
    <p:sldId id="278" r:id="rId6"/>
    <p:sldId id="282" r:id="rId7"/>
    <p:sldId id="293" r:id="rId8"/>
    <p:sldId id="580" r:id="rId9"/>
    <p:sldId id="581" r:id="rId10"/>
    <p:sldId id="734" r:id="rId11"/>
    <p:sldId id="740" r:id="rId12"/>
    <p:sldId id="651" r:id="rId13"/>
    <p:sldId id="653" r:id="rId14"/>
    <p:sldId id="652" r:id="rId15"/>
    <p:sldId id="741" r:id="rId16"/>
    <p:sldId id="756" r:id="rId17"/>
    <p:sldId id="303" r:id="rId18"/>
    <p:sldId id="757" r:id="rId19"/>
    <p:sldId id="287" r:id="rId20"/>
    <p:sldId id="535" r:id="rId21"/>
    <p:sldId id="549" r:id="rId22"/>
    <p:sldId id="576" r:id="rId23"/>
    <p:sldId id="561" r:id="rId24"/>
    <p:sldId id="577" r:id="rId25"/>
    <p:sldId id="758" r:id="rId26"/>
    <p:sldId id="308" r:id="rId27"/>
    <p:sldId id="562" r:id="rId28"/>
    <p:sldId id="759" r:id="rId29"/>
    <p:sldId id="760" r:id="rId30"/>
    <p:sldId id="566" r:id="rId31"/>
    <p:sldId id="565" r:id="rId32"/>
    <p:sldId id="578" r:id="rId33"/>
    <p:sldId id="294" r:id="rId34"/>
    <p:sldId id="552" r:id="rId35"/>
    <p:sldId id="330" r:id="rId36"/>
    <p:sldId id="553" r:id="rId37"/>
    <p:sldId id="556" r:id="rId38"/>
    <p:sldId id="761" r:id="rId39"/>
    <p:sldId id="762" r:id="rId40"/>
    <p:sldId id="332" r:id="rId41"/>
    <p:sldId id="324" r:id="rId42"/>
    <p:sldId id="541" r:id="rId43"/>
    <p:sldId id="539" r:id="rId44"/>
    <p:sldId id="572" r:id="rId45"/>
    <p:sldId id="333" r:id="rId46"/>
    <p:sldId id="554" r:id="rId47"/>
    <p:sldId id="568" r:id="rId48"/>
    <p:sldId id="579" r:id="rId49"/>
    <p:sldId id="537" r:id="rId50"/>
    <p:sldId id="536" r:id="rId51"/>
    <p:sldId id="542" r:id="rId52"/>
    <p:sldId id="334" r:id="rId53"/>
    <p:sldId id="331"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0463E9-8F71-4246-9934-3B3DA95E1C9C}" v="55" dt="2024-01-14T17:02:40.6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84750" autoAdjust="0"/>
  </p:normalViewPr>
  <p:slideViewPr>
    <p:cSldViewPr>
      <p:cViewPr varScale="1">
        <p:scale>
          <a:sx n="56" d="100"/>
          <a:sy n="56" d="100"/>
        </p:scale>
        <p:origin x="1656" y="56"/>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61"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o Leung" userId="a08ca5a1-307c-496d-ab60-1a1000b53ffc" providerId="ADAL" clId="{F40463E9-8F71-4246-9934-3B3DA95E1C9C}"/>
    <pc:docChg chg="undo custSel addSld delSld modSld sldOrd">
      <pc:chgData name="Zeno Leung" userId="a08ca5a1-307c-496d-ab60-1a1000b53ffc" providerId="ADAL" clId="{F40463E9-8F71-4246-9934-3B3DA95E1C9C}" dt="2024-01-14T17:05:35.541" v="2730" actId="6549"/>
      <pc:docMkLst>
        <pc:docMk/>
      </pc:docMkLst>
      <pc:sldChg chg="del">
        <pc:chgData name="Zeno Leung" userId="a08ca5a1-307c-496d-ab60-1a1000b53ffc" providerId="ADAL" clId="{F40463E9-8F71-4246-9934-3B3DA95E1C9C}" dt="2024-01-14T15:18:17.826" v="753" actId="2696"/>
        <pc:sldMkLst>
          <pc:docMk/>
          <pc:sldMk cId="273160354" sldId="264"/>
        </pc:sldMkLst>
      </pc:sldChg>
      <pc:sldChg chg="del">
        <pc:chgData name="Zeno Leung" userId="a08ca5a1-307c-496d-ab60-1a1000b53ffc" providerId="ADAL" clId="{F40463E9-8F71-4246-9934-3B3DA95E1C9C}" dt="2024-01-14T15:18:17.826" v="753" actId="2696"/>
        <pc:sldMkLst>
          <pc:docMk/>
          <pc:sldMk cId="3636280152" sldId="290"/>
        </pc:sldMkLst>
      </pc:sldChg>
      <pc:sldChg chg="modSp mod">
        <pc:chgData name="Zeno Leung" userId="a08ca5a1-307c-496d-ab60-1a1000b53ffc" providerId="ADAL" clId="{F40463E9-8F71-4246-9934-3B3DA95E1C9C}" dt="2024-01-14T17:05:25.235" v="2728" actId="313"/>
        <pc:sldMkLst>
          <pc:docMk/>
          <pc:sldMk cId="2518974531" sldId="294"/>
        </pc:sldMkLst>
        <pc:spChg chg="mod">
          <ac:chgData name="Zeno Leung" userId="a08ca5a1-307c-496d-ab60-1a1000b53ffc" providerId="ADAL" clId="{F40463E9-8F71-4246-9934-3B3DA95E1C9C}" dt="2024-01-14T16:27:02.836" v="1975" actId="1037"/>
          <ac:spMkLst>
            <pc:docMk/>
            <pc:sldMk cId="2518974531" sldId="294"/>
            <ac:spMk id="2" creationId="{C3DED325-89E7-4DE6-B0C1-B14F3F0B7F3E}"/>
          </ac:spMkLst>
        </pc:spChg>
        <pc:spChg chg="mod">
          <ac:chgData name="Zeno Leung" userId="a08ca5a1-307c-496d-ab60-1a1000b53ffc" providerId="ADAL" clId="{F40463E9-8F71-4246-9934-3B3DA95E1C9C}" dt="2024-01-14T17:05:25.235" v="2728" actId="313"/>
          <ac:spMkLst>
            <pc:docMk/>
            <pc:sldMk cId="2518974531" sldId="294"/>
            <ac:spMk id="3" creationId="{F0791F60-4418-4DD9-8A91-983AE2514488}"/>
          </ac:spMkLst>
        </pc:spChg>
      </pc:sldChg>
      <pc:sldChg chg="delSp modSp mod delAnim">
        <pc:chgData name="Zeno Leung" userId="a08ca5a1-307c-496d-ab60-1a1000b53ffc" providerId="ADAL" clId="{F40463E9-8F71-4246-9934-3B3DA95E1C9C}" dt="2024-01-14T14:40:51.167" v="134" actId="113"/>
        <pc:sldMkLst>
          <pc:docMk/>
          <pc:sldMk cId="2125500313" sldId="308"/>
        </pc:sldMkLst>
        <pc:spChg chg="mod">
          <ac:chgData name="Zeno Leung" userId="a08ca5a1-307c-496d-ab60-1a1000b53ffc" providerId="ADAL" clId="{F40463E9-8F71-4246-9934-3B3DA95E1C9C}" dt="2024-01-14T14:40:51.167" v="134" actId="113"/>
          <ac:spMkLst>
            <pc:docMk/>
            <pc:sldMk cId="2125500313" sldId="308"/>
            <ac:spMk id="3" creationId="{F6BF3C2A-6FD7-4E0B-8120-B0B7DB7F5D6F}"/>
          </ac:spMkLst>
        </pc:spChg>
        <pc:spChg chg="del">
          <ac:chgData name="Zeno Leung" userId="a08ca5a1-307c-496d-ab60-1a1000b53ffc" providerId="ADAL" clId="{F40463E9-8F71-4246-9934-3B3DA95E1C9C}" dt="2024-01-14T14:39:57.546" v="124" actId="478"/>
          <ac:spMkLst>
            <pc:docMk/>
            <pc:sldMk cId="2125500313" sldId="308"/>
            <ac:spMk id="5" creationId="{7DF314AC-E92A-4AC7-937F-78C02A9EADFC}"/>
          </ac:spMkLst>
        </pc:spChg>
      </pc:sldChg>
      <pc:sldChg chg="del">
        <pc:chgData name="Zeno Leung" userId="a08ca5a1-307c-496d-ab60-1a1000b53ffc" providerId="ADAL" clId="{F40463E9-8F71-4246-9934-3B3DA95E1C9C}" dt="2024-01-14T15:18:17.826" v="753" actId="2696"/>
        <pc:sldMkLst>
          <pc:docMk/>
          <pc:sldMk cId="1492779673" sldId="317"/>
        </pc:sldMkLst>
      </pc:sldChg>
      <pc:sldChg chg="del">
        <pc:chgData name="Zeno Leung" userId="a08ca5a1-307c-496d-ab60-1a1000b53ffc" providerId="ADAL" clId="{F40463E9-8F71-4246-9934-3B3DA95E1C9C}" dt="2024-01-14T15:18:17.826" v="753" actId="2696"/>
        <pc:sldMkLst>
          <pc:docMk/>
          <pc:sldMk cId="432508961" sldId="318"/>
        </pc:sldMkLst>
      </pc:sldChg>
      <pc:sldChg chg="del">
        <pc:chgData name="Zeno Leung" userId="a08ca5a1-307c-496d-ab60-1a1000b53ffc" providerId="ADAL" clId="{F40463E9-8F71-4246-9934-3B3DA95E1C9C}" dt="2024-01-14T15:18:17.826" v="753" actId="2696"/>
        <pc:sldMkLst>
          <pc:docMk/>
          <pc:sldMk cId="2138170999" sldId="319"/>
        </pc:sldMkLst>
      </pc:sldChg>
      <pc:sldChg chg="del">
        <pc:chgData name="Zeno Leung" userId="a08ca5a1-307c-496d-ab60-1a1000b53ffc" providerId="ADAL" clId="{F40463E9-8F71-4246-9934-3B3DA95E1C9C}" dt="2024-01-14T15:18:17.826" v="753" actId="2696"/>
        <pc:sldMkLst>
          <pc:docMk/>
          <pc:sldMk cId="1080030104" sldId="320"/>
        </pc:sldMkLst>
      </pc:sldChg>
      <pc:sldChg chg="addSp delSp modSp mod modClrScheme chgLayout">
        <pc:chgData name="Zeno Leung" userId="a08ca5a1-307c-496d-ab60-1a1000b53ffc" providerId="ADAL" clId="{F40463E9-8F71-4246-9934-3B3DA95E1C9C}" dt="2024-01-14T16:08:51.193" v="1822" actId="6549"/>
        <pc:sldMkLst>
          <pc:docMk/>
          <pc:sldMk cId="3708493743" sldId="324"/>
        </pc:sldMkLst>
        <pc:spChg chg="mod ord">
          <ac:chgData name="Zeno Leung" userId="a08ca5a1-307c-496d-ab60-1a1000b53ffc" providerId="ADAL" clId="{F40463E9-8F71-4246-9934-3B3DA95E1C9C}" dt="2024-01-14T16:08:51.193" v="1822" actId="6549"/>
          <ac:spMkLst>
            <pc:docMk/>
            <pc:sldMk cId="3708493743" sldId="324"/>
            <ac:spMk id="2" creationId="{A2C70E54-2AC5-4144-9BF6-E868FDB3D6F9}"/>
          </ac:spMkLst>
        </pc:spChg>
        <pc:spChg chg="add del mod ord">
          <ac:chgData name="Zeno Leung" userId="a08ca5a1-307c-496d-ab60-1a1000b53ffc" providerId="ADAL" clId="{F40463E9-8F71-4246-9934-3B3DA95E1C9C}" dt="2024-01-14T16:08:42.411" v="1816" actId="478"/>
          <ac:spMkLst>
            <pc:docMk/>
            <pc:sldMk cId="3708493743" sldId="324"/>
            <ac:spMk id="4" creationId="{E6D218C3-5E1C-6DA3-562D-9D854CD5AD78}"/>
          </ac:spMkLst>
        </pc:spChg>
      </pc:sldChg>
      <pc:sldChg chg="del">
        <pc:chgData name="Zeno Leung" userId="a08ca5a1-307c-496d-ab60-1a1000b53ffc" providerId="ADAL" clId="{F40463E9-8F71-4246-9934-3B3DA95E1C9C}" dt="2024-01-14T15:18:17.826" v="753" actId="2696"/>
        <pc:sldMkLst>
          <pc:docMk/>
          <pc:sldMk cId="2931443881" sldId="326"/>
        </pc:sldMkLst>
      </pc:sldChg>
      <pc:sldChg chg="add del">
        <pc:chgData name="Zeno Leung" userId="a08ca5a1-307c-496d-ab60-1a1000b53ffc" providerId="ADAL" clId="{F40463E9-8F71-4246-9934-3B3DA95E1C9C}" dt="2024-01-14T15:40:23.562" v="1317" actId="47"/>
        <pc:sldMkLst>
          <pc:docMk/>
          <pc:sldMk cId="2758132082" sldId="328"/>
        </pc:sldMkLst>
      </pc:sldChg>
      <pc:sldChg chg="del">
        <pc:chgData name="Zeno Leung" userId="a08ca5a1-307c-496d-ab60-1a1000b53ffc" providerId="ADAL" clId="{F40463E9-8F71-4246-9934-3B3DA95E1C9C}" dt="2024-01-14T15:35:29.777" v="1306" actId="2696"/>
        <pc:sldMkLst>
          <pc:docMk/>
          <pc:sldMk cId="3425064835" sldId="328"/>
        </pc:sldMkLst>
      </pc:sldChg>
      <pc:sldChg chg="modSp del mod">
        <pc:chgData name="Zeno Leung" userId="a08ca5a1-307c-496d-ab60-1a1000b53ffc" providerId="ADAL" clId="{F40463E9-8F71-4246-9934-3B3DA95E1C9C}" dt="2024-01-14T15:19:44.166" v="756" actId="47"/>
        <pc:sldMkLst>
          <pc:docMk/>
          <pc:sldMk cId="1192533410" sldId="329"/>
        </pc:sldMkLst>
        <pc:spChg chg="mod">
          <ac:chgData name="Zeno Leung" userId="a08ca5a1-307c-496d-ab60-1a1000b53ffc" providerId="ADAL" clId="{F40463E9-8F71-4246-9934-3B3DA95E1C9C}" dt="2024-01-14T15:19:41.398" v="755" actId="6549"/>
          <ac:spMkLst>
            <pc:docMk/>
            <pc:sldMk cId="1192533410" sldId="329"/>
            <ac:spMk id="4" creationId="{4836206D-E7C4-4E26-BC3D-A9E5CD2F1610}"/>
          </ac:spMkLst>
        </pc:spChg>
      </pc:sldChg>
      <pc:sldChg chg="modSp add mod">
        <pc:chgData name="Zeno Leung" userId="a08ca5a1-307c-496d-ab60-1a1000b53ffc" providerId="ADAL" clId="{F40463E9-8F71-4246-9934-3B3DA95E1C9C}" dt="2024-01-14T15:37:16.458" v="1311" actId="207"/>
        <pc:sldMkLst>
          <pc:docMk/>
          <pc:sldMk cId="674359208" sldId="330"/>
        </pc:sldMkLst>
        <pc:spChg chg="mod">
          <ac:chgData name="Zeno Leung" userId="a08ca5a1-307c-496d-ab60-1a1000b53ffc" providerId="ADAL" clId="{F40463E9-8F71-4246-9934-3B3DA95E1C9C}" dt="2024-01-14T15:37:16.458" v="1311" actId="207"/>
          <ac:spMkLst>
            <pc:docMk/>
            <pc:sldMk cId="674359208" sldId="330"/>
            <ac:spMk id="4" creationId="{72A6770D-A507-4435-A555-B15A194D4286}"/>
          </ac:spMkLst>
        </pc:spChg>
      </pc:sldChg>
      <pc:sldChg chg="del">
        <pc:chgData name="Zeno Leung" userId="a08ca5a1-307c-496d-ab60-1a1000b53ffc" providerId="ADAL" clId="{F40463E9-8F71-4246-9934-3B3DA95E1C9C}" dt="2024-01-14T15:35:29.777" v="1306" actId="2696"/>
        <pc:sldMkLst>
          <pc:docMk/>
          <pc:sldMk cId="1442197254" sldId="330"/>
        </pc:sldMkLst>
      </pc:sldChg>
      <pc:sldChg chg="del">
        <pc:chgData name="Zeno Leung" userId="a08ca5a1-307c-496d-ab60-1a1000b53ffc" providerId="ADAL" clId="{F40463E9-8F71-4246-9934-3B3DA95E1C9C}" dt="2024-01-14T15:41:29.815" v="1318" actId="2696"/>
        <pc:sldMkLst>
          <pc:docMk/>
          <pc:sldMk cId="1380659565" sldId="332"/>
        </pc:sldMkLst>
      </pc:sldChg>
      <pc:sldChg chg="modSp add mod">
        <pc:chgData name="Zeno Leung" userId="a08ca5a1-307c-496d-ab60-1a1000b53ffc" providerId="ADAL" clId="{F40463E9-8F71-4246-9934-3B3DA95E1C9C}" dt="2024-01-14T16:07:43.379" v="1813" actId="20577"/>
        <pc:sldMkLst>
          <pc:docMk/>
          <pc:sldMk cId="3163735329" sldId="332"/>
        </pc:sldMkLst>
        <pc:spChg chg="mod">
          <ac:chgData name="Zeno Leung" userId="a08ca5a1-307c-496d-ab60-1a1000b53ffc" providerId="ADAL" clId="{F40463E9-8F71-4246-9934-3B3DA95E1C9C}" dt="2024-01-14T16:07:43.379" v="1813" actId="20577"/>
          <ac:spMkLst>
            <pc:docMk/>
            <pc:sldMk cId="3163735329" sldId="332"/>
            <ac:spMk id="4" creationId="{D12EFB96-6B0B-46FF-A5AE-0B1AC92AF81C}"/>
          </ac:spMkLst>
        </pc:spChg>
      </pc:sldChg>
      <pc:sldChg chg="modSp mod">
        <pc:chgData name="Zeno Leung" userId="a08ca5a1-307c-496d-ab60-1a1000b53ffc" providerId="ADAL" clId="{F40463E9-8F71-4246-9934-3B3DA95E1C9C}" dt="2024-01-14T16:36:57.166" v="2202" actId="20577"/>
        <pc:sldMkLst>
          <pc:docMk/>
          <pc:sldMk cId="270835746" sldId="333"/>
        </pc:sldMkLst>
        <pc:spChg chg="mod">
          <ac:chgData name="Zeno Leung" userId="a08ca5a1-307c-496d-ab60-1a1000b53ffc" providerId="ADAL" clId="{F40463E9-8F71-4246-9934-3B3DA95E1C9C}" dt="2024-01-14T16:36:57.166" v="2202" actId="20577"/>
          <ac:spMkLst>
            <pc:docMk/>
            <pc:sldMk cId="270835746" sldId="333"/>
            <ac:spMk id="4" creationId="{C9D65F96-DF00-4D00-90E8-610535CDBA94}"/>
          </ac:spMkLst>
        </pc:spChg>
      </pc:sldChg>
      <pc:sldChg chg="addSp modSp mod modAnim">
        <pc:chgData name="Zeno Leung" userId="a08ca5a1-307c-496d-ab60-1a1000b53ffc" providerId="ADAL" clId="{F40463E9-8F71-4246-9934-3B3DA95E1C9C}" dt="2024-01-14T15:26:39.652" v="962" actId="1035"/>
        <pc:sldMkLst>
          <pc:docMk/>
          <pc:sldMk cId="2475507059" sldId="334"/>
        </pc:sldMkLst>
        <pc:spChg chg="mod">
          <ac:chgData name="Zeno Leung" userId="a08ca5a1-307c-496d-ab60-1a1000b53ffc" providerId="ADAL" clId="{F40463E9-8F71-4246-9934-3B3DA95E1C9C}" dt="2024-01-14T15:22:51.277" v="771" actId="207"/>
          <ac:spMkLst>
            <pc:docMk/>
            <pc:sldMk cId="2475507059" sldId="334"/>
            <ac:spMk id="2" creationId="{587DAABD-9AB5-443E-AC7B-FE2D04DFE67A}"/>
          </ac:spMkLst>
        </pc:spChg>
        <pc:spChg chg="mod">
          <ac:chgData name="Zeno Leung" userId="a08ca5a1-307c-496d-ab60-1a1000b53ffc" providerId="ADAL" clId="{F40463E9-8F71-4246-9934-3B3DA95E1C9C}" dt="2024-01-14T15:25:58.261" v="933" actId="6549"/>
          <ac:spMkLst>
            <pc:docMk/>
            <pc:sldMk cId="2475507059" sldId="334"/>
            <ac:spMk id="4" creationId="{74FBBA22-EAB1-4201-A733-844C005206B8}"/>
          </ac:spMkLst>
        </pc:spChg>
        <pc:spChg chg="add mod">
          <ac:chgData name="Zeno Leung" userId="a08ca5a1-307c-496d-ab60-1a1000b53ffc" providerId="ADAL" clId="{F40463E9-8F71-4246-9934-3B3DA95E1C9C}" dt="2024-01-14T15:26:28.375" v="956" actId="1076"/>
          <ac:spMkLst>
            <pc:docMk/>
            <pc:sldMk cId="2475507059" sldId="334"/>
            <ac:spMk id="5" creationId="{59165F78-AF9D-1829-E5E6-7665B3E336A7}"/>
          </ac:spMkLst>
        </pc:spChg>
        <pc:picChg chg="add mod">
          <ac:chgData name="Zeno Leung" userId="a08ca5a1-307c-496d-ab60-1a1000b53ffc" providerId="ADAL" clId="{F40463E9-8F71-4246-9934-3B3DA95E1C9C}" dt="2024-01-14T15:26:39.652" v="962" actId="1035"/>
          <ac:picMkLst>
            <pc:docMk/>
            <pc:sldMk cId="2475507059" sldId="334"/>
            <ac:picMk id="3" creationId="{AF1CB743-335C-5B90-AEC0-B5F5B91485CF}"/>
          </ac:picMkLst>
        </pc:picChg>
      </pc:sldChg>
      <pc:sldChg chg="modSp mod">
        <pc:chgData name="Zeno Leung" userId="a08ca5a1-307c-496d-ab60-1a1000b53ffc" providerId="ADAL" clId="{F40463E9-8F71-4246-9934-3B3DA95E1C9C}" dt="2024-01-14T16:52:36.470" v="2548" actId="207"/>
        <pc:sldMkLst>
          <pc:docMk/>
          <pc:sldMk cId="2874026755" sldId="536"/>
        </pc:sldMkLst>
        <pc:spChg chg="mod">
          <ac:chgData name="Zeno Leung" userId="a08ca5a1-307c-496d-ab60-1a1000b53ffc" providerId="ADAL" clId="{F40463E9-8F71-4246-9934-3B3DA95E1C9C}" dt="2024-01-14T16:52:36.470" v="2548" actId="207"/>
          <ac:spMkLst>
            <pc:docMk/>
            <pc:sldMk cId="2874026755" sldId="536"/>
            <ac:spMk id="2" creationId="{B5D1EBD7-5539-4B8F-BB52-F319F1B88F56}"/>
          </ac:spMkLst>
        </pc:spChg>
      </pc:sldChg>
      <pc:sldChg chg="addSp modSp mod">
        <pc:chgData name="Zeno Leung" userId="a08ca5a1-307c-496d-ab60-1a1000b53ffc" providerId="ADAL" clId="{F40463E9-8F71-4246-9934-3B3DA95E1C9C}" dt="2024-01-14T17:04:27.207" v="2726" actId="20577"/>
        <pc:sldMkLst>
          <pc:docMk/>
          <pc:sldMk cId="1008393072" sldId="537"/>
        </pc:sldMkLst>
        <pc:spChg chg="mod">
          <ac:chgData name="Zeno Leung" userId="a08ca5a1-307c-496d-ab60-1a1000b53ffc" providerId="ADAL" clId="{F40463E9-8F71-4246-9934-3B3DA95E1C9C}" dt="2024-01-14T17:04:27.207" v="2726" actId="20577"/>
          <ac:spMkLst>
            <pc:docMk/>
            <pc:sldMk cId="1008393072" sldId="537"/>
            <ac:spMk id="2" creationId="{B20C5ED7-350B-495D-BA4D-A80CEFBCF5B0}"/>
          </ac:spMkLst>
        </pc:spChg>
        <pc:spChg chg="add mod">
          <ac:chgData name="Zeno Leung" userId="a08ca5a1-307c-496d-ab60-1a1000b53ffc" providerId="ADAL" clId="{F40463E9-8F71-4246-9934-3B3DA95E1C9C}" dt="2024-01-14T17:02:40.692" v="2722" actId="164"/>
          <ac:spMkLst>
            <pc:docMk/>
            <pc:sldMk cId="1008393072" sldId="537"/>
            <ac:spMk id="3" creationId="{6FA88FC2-6BD5-10F6-3766-B3FB83EA9588}"/>
          </ac:spMkLst>
        </pc:spChg>
        <pc:spChg chg="mod">
          <ac:chgData name="Zeno Leung" userId="a08ca5a1-307c-496d-ab60-1a1000b53ffc" providerId="ADAL" clId="{F40463E9-8F71-4246-9934-3B3DA95E1C9C}" dt="2024-01-14T16:58:43.005" v="2646" actId="14100"/>
          <ac:spMkLst>
            <pc:docMk/>
            <pc:sldMk cId="1008393072" sldId="537"/>
            <ac:spMk id="4" creationId="{8E1FD631-9B10-4781-A294-136BA9707EE4}"/>
          </ac:spMkLst>
        </pc:spChg>
        <pc:grpChg chg="add mod">
          <ac:chgData name="Zeno Leung" userId="a08ca5a1-307c-496d-ab60-1a1000b53ffc" providerId="ADAL" clId="{F40463E9-8F71-4246-9934-3B3DA95E1C9C}" dt="2024-01-14T17:03:07.961" v="2723" actId="1076"/>
          <ac:grpSpMkLst>
            <pc:docMk/>
            <pc:sldMk cId="1008393072" sldId="537"/>
            <ac:grpSpMk id="7" creationId="{475167E4-38AC-F4F5-A008-9222620F9635}"/>
          </ac:grpSpMkLst>
        </pc:grpChg>
        <pc:cxnChg chg="add mod">
          <ac:chgData name="Zeno Leung" userId="a08ca5a1-307c-496d-ab60-1a1000b53ffc" providerId="ADAL" clId="{F40463E9-8F71-4246-9934-3B3DA95E1C9C}" dt="2024-01-14T17:02:40.692" v="2722" actId="164"/>
          <ac:cxnSpMkLst>
            <pc:docMk/>
            <pc:sldMk cId="1008393072" sldId="537"/>
            <ac:cxnSpMk id="6" creationId="{462627B7-313C-386A-98B4-B62AF0174053}"/>
          </ac:cxnSpMkLst>
        </pc:cxnChg>
      </pc:sldChg>
      <pc:sldChg chg="delSp modSp mod">
        <pc:chgData name="Zeno Leung" userId="a08ca5a1-307c-496d-ab60-1a1000b53ffc" providerId="ADAL" clId="{F40463E9-8F71-4246-9934-3B3DA95E1C9C}" dt="2024-01-14T16:36:13.883" v="2179" actId="1076"/>
        <pc:sldMkLst>
          <pc:docMk/>
          <pc:sldMk cId="2554511350" sldId="539"/>
        </pc:sldMkLst>
        <pc:spChg chg="mod">
          <ac:chgData name="Zeno Leung" userId="a08ca5a1-307c-496d-ab60-1a1000b53ffc" providerId="ADAL" clId="{F40463E9-8F71-4246-9934-3B3DA95E1C9C}" dt="2024-01-14T16:26:36.268" v="1970" actId="14100"/>
          <ac:spMkLst>
            <pc:docMk/>
            <pc:sldMk cId="2554511350" sldId="539"/>
            <ac:spMk id="2" creationId="{2F073D06-F5FD-4A7D-8B2D-A085972F0C89}"/>
          </ac:spMkLst>
        </pc:spChg>
        <pc:spChg chg="mod">
          <ac:chgData name="Zeno Leung" userId="a08ca5a1-307c-496d-ab60-1a1000b53ffc" providerId="ADAL" clId="{F40463E9-8F71-4246-9934-3B3DA95E1C9C}" dt="2024-01-14T16:36:13.883" v="2179" actId="1076"/>
          <ac:spMkLst>
            <pc:docMk/>
            <pc:sldMk cId="2554511350" sldId="539"/>
            <ac:spMk id="3" creationId="{D55BD074-D293-499B-8AFE-3CA8D1118239}"/>
          </ac:spMkLst>
        </pc:spChg>
        <pc:picChg chg="del mod">
          <ac:chgData name="Zeno Leung" userId="a08ca5a1-307c-496d-ab60-1a1000b53ffc" providerId="ADAL" clId="{F40463E9-8F71-4246-9934-3B3DA95E1C9C}" dt="2024-01-14T16:33:34.667" v="2074" actId="478"/>
          <ac:picMkLst>
            <pc:docMk/>
            <pc:sldMk cId="2554511350" sldId="539"/>
            <ac:picMk id="6" creationId="{8936495C-71D9-423E-9857-78856CB32130}"/>
          </ac:picMkLst>
        </pc:picChg>
      </pc:sldChg>
      <pc:sldChg chg="del">
        <pc:chgData name="Zeno Leung" userId="a08ca5a1-307c-496d-ab60-1a1000b53ffc" providerId="ADAL" clId="{F40463E9-8F71-4246-9934-3B3DA95E1C9C}" dt="2024-01-14T16:46:46.334" v="2547" actId="47"/>
        <pc:sldMkLst>
          <pc:docMk/>
          <pc:sldMk cId="261503687" sldId="540"/>
        </pc:sldMkLst>
      </pc:sldChg>
      <pc:sldChg chg="modSp mod">
        <pc:chgData name="Zeno Leung" userId="a08ca5a1-307c-496d-ab60-1a1000b53ffc" providerId="ADAL" clId="{F40463E9-8F71-4246-9934-3B3DA95E1C9C}" dt="2024-01-14T16:10:07.697" v="1905" actId="6549"/>
        <pc:sldMkLst>
          <pc:docMk/>
          <pc:sldMk cId="1804829630" sldId="541"/>
        </pc:sldMkLst>
        <pc:spChg chg="mod">
          <ac:chgData name="Zeno Leung" userId="a08ca5a1-307c-496d-ab60-1a1000b53ffc" providerId="ADAL" clId="{F40463E9-8F71-4246-9934-3B3DA95E1C9C}" dt="2024-01-14T16:08:59.960" v="1826" actId="20577"/>
          <ac:spMkLst>
            <pc:docMk/>
            <pc:sldMk cId="1804829630" sldId="541"/>
            <ac:spMk id="2" creationId="{61D43967-68F7-4FC0-9DBF-0DB8070DCC37}"/>
          </ac:spMkLst>
        </pc:spChg>
        <pc:spChg chg="mod">
          <ac:chgData name="Zeno Leung" userId="a08ca5a1-307c-496d-ab60-1a1000b53ffc" providerId="ADAL" clId="{F40463E9-8F71-4246-9934-3B3DA95E1C9C}" dt="2024-01-14T16:10:07.697" v="1905" actId="6549"/>
          <ac:spMkLst>
            <pc:docMk/>
            <pc:sldMk cId="1804829630" sldId="541"/>
            <ac:spMk id="4" creationId="{3144869A-5AC0-4B09-A1D1-7B26D809B4E8}"/>
          </ac:spMkLst>
        </pc:spChg>
      </pc:sldChg>
      <pc:sldChg chg="addSp modSp mod modAnim">
        <pc:chgData name="Zeno Leung" userId="a08ca5a1-307c-496d-ab60-1a1000b53ffc" providerId="ADAL" clId="{F40463E9-8F71-4246-9934-3B3DA95E1C9C}" dt="2024-01-14T16:55:10.226" v="2639" actId="207"/>
        <pc:sldMkLst>
          <pc:docMk/>
          <pc:sldMk cId="35747269" sldId="542"/>
        </pc:sldMkLst>
        <pc:spChg chg="mod">
          <ac:chgData name="Zeno Leung" userId="a08ca5a1-307c-496d-ab60-1a1000b53ffc" providerId="ADAL" clId="{F40463E9-8F71-4246-9934-3B3DA95E1C9C}" dt="2024-01-14T16:52:50.052" v="2549" actId="207"/>
          <ac:spMkLst>
            <pc:docMk/>
            <pc:sldMk cId="35747269" sldId="542"/>
            <ac:spMk id="2" creationId="{C80756AB-237F-44D9-8A2A-7C802AD4F027}"/>
          </ac:spMkLst>
        </pc:spChg>
        <pc:spChg chg="add mod">
          <ac:chgData name="Zeno Leung" userId="a08ca5a1-307c-496d-ab60-1a1000b53ffc" providerId="ADAL" clId="{F40463E9-8F71-4246-9934-3B3DA95E1C9C}" dt="2024-01-14T16:55:10.226" v="2639" actId="207"/>
          <ac:spMkLst>
            <pc:docMk/>
            <pc:sldMk cId="35747269" sldId="542"/>
            <ac:spMk id="3" creationId="{D1493005-4412-6173-502E-1DA39FDBC9B8}"/>
          </ac:spMkLst>
        </pc:spChg>
        <pc:spChg chg="mod">
          <ac:chgData name="Zeno Leung" userId="a08ca5a1-307c-496d-ab60-1a1000b53ffc" providerId="ADAL" clId="{F40463E9-8F71-4246-9934-3B3DA95E1C9C}" dt="2024-01-14T16:54:12.404" v="2628" actId="20577"/>
          <ac:spMkLst>
            <pc:docMk/>
            <pc:sldMk cId="35747269" sldId="542"/>
            <ac:spMk id="4" creationId="{DDA0CC9A-D27B-4BF6-82E3-11013EB2F780}"/>
          </ac:spMkLst>
        </pc:spChg>
      </pc:sldChg>
      <pc:sldChg chg="add del">
        <pc:chgData name="Zeno Leung" userId="a08ca5a1-307c-496d-ab60-1a1000b53ffc" providerId="ADAL" clId="{F40463E9-8F71-4246-9934-3B3DA95E1C9C}" dt="2024-01-14T15:53:49.844" v="1348" actId="47"/>
        <pc:sldMkLst>
          <pc:docMk/>
          <pc:sldMk cId="508589187" sldId="543"/>
        </pc:sldMkLst>
      </pc:sldChg>
      <pc:sldChg chg="del">
        <pc:chgData name="Zeno Leung" userId="a08ca5a1-307c-496d-ab60-1a1000b53ffc" providerId="ADAL" clId="{F40463E9-8F71-4246-9934-3B3DA95E1C9C}" dt="2024-01-14T15:41:29.815" v="1318" actId="2696"/>
        <pc:sldMkLst>
          <pc:docMk/>
          <pc:sldMk cId="3127449185" sldId="543"/>
        </pc:sldMkLst>
      </pc:sldChg>
      <pc:sldChg chg="del">
        <pc:chgData name="Zeno Leung" userId="a08ca5a1-307c-496d-ab60-1a1000b53ffc" providerId="ADAL" clId="{F40463E9-8F71-4246-9934-3B3DA95E1C9C}" dt="2024-01-14T15:41:29.815" v="1318" actId="2696"/>
        <pc:sldMkLst>
          <pc:docMk/>
          <pc:sldMk cId="2784788114" sldId="544"/>
        </pc:sldMkLst>
      </pc:sldChg>
      <pc:sldChg chg="modSp add del mod">
        <pc:chgData name="Zeno Leung" userId="a08ca5a1-307c-496d-ab60-1a1000b53ffc" providerId="ADAL" clId="{F40463E9-8F71-4246-9934-3B3DA95E1C9C}" dt="2024-01-14T16:06:05.040" v="1647" actId="47"/>
        <pc:sldMkLst>
          <pc:docMk/>
          <pc:sldMk cId="3306114064" sldId="544"/>
        </pc:sldMkLst>
        <pc:spChg chg="mod">
          <ac:chgData name="Zeno Leung" userId="a08ca5a1-307c-496d-ab60-1a1000b53ffc" providerId="ADAL" clId="{F40463E9-8F71-4246-9934-3B3DA95E1C9C}" dt="2024-01-14T16:05:46.078" v="1621" actId="21"/>
          <ac:spMkLst>
            <pc:docMk/>
            <pc:sldMk cId="3306114064" sldId="544"/>
            <ac:spMk id="4" creationId="{5CB825C0-4BAD-4CC1-96E0-F0E2D869FCF0}"/>
          </ac:spMkLst>
        </pc:spChg>
      </pc:sldChg>
      <pc:sldChg chg="modSp add del mod">
        <pc:chgData name="Zeno Leung" userId="a08ca5a1-307c-496d-ab60-1a1000b53ffc" providerId="ADAL" clId="{F40463E9-8F71-4246-9934-3B3DA95E1C9C}" dt="2024-01-14T16:07:48.303" v="1814" actId="47"/>
        <pc:sldMkLst>
          <pc:docMk/>
          <pc:sldMk cId="553420027" sldId="545"/>
        </pc:sldMkLst>
        <pc:spChg chg="mod">
          <ac:chgData name="Zeno Leung" userId="a08ca5a1-307c-496d-ab60-1a1000b53ffc" providerId="ADAL" clId="{F40463E9-8F71-4246-9934-3B3DA95E1C9C}" dt="2024-01-14T16:06:20.556" v="1648" actId="21"/>
          <ac:spMkLst>
            <pc:docMk/>
            <pc:sldMk cId="553420027" sldId="545"/>
            <ac:spMk id="4" creationId="{067DB30A-6765-4006-82DD-C9DDB2D26324}"/>
          </ac:spMkLst>
        </pc:spChg>
      </pc:sldChg>
      <pc:sldChg chg="del">
        <pc:chgData name="Zeno Leung" userId="a08ca5a1-307c-496d-ab60-1a1000b53ffc" providerId="ADAL" clId="{F40463E9-8F71-4246-9934-3B3DA95E1C9C}" dt="2024-01-14T15:41:29.815" v="1318" actId="2696"/>
        <pc:sldMkLst>
          <pc:docMk/>
          <pc:sldMk cId="2822873557" sldId="545"/>
        </pc:sldMkLst>
      </pc:sldChg>
      <pc:sldChg chg="del">
        <pc:chgData name="Zeno Leung" userId="a08ca5a1-307c-496d-ab60-1a1000b53ffc" providerId="ADAL" clId="{F40463E9-8F71-4246-9934-3B3DA95E1C9C}" dt="2024-01-14T16:11:13.147" v="1950" actId="47"/>
        <pc:sldMkLst>
          <pc:docMk/>
          <pc:sldMk cId="928796534" sldId="546"/>
        </pc:sldMkLst>
      </pc:sldChg>
      <pc:sldChg chg="del">
        <pc:chgData name="Zeno Leung" userId="a08ca5a1-307c-496d-ab60-1a1000b53ffc" providerId="ADAL" clId="{F40463E9-8F71-4246-9934-3B3DA95E1C9C}" dt="2024-01-14T15:18:17.826" v="753" actId="2696"/>
        <pc:sldMkLst>
          <pc:docMk/>
          <pc:sldMk cId="1534160806" sldId="547"/>
        </pc:sldMkLst>
      </pc:sldChg>
      <pc:sldChg chg="del">
        <pc:chgData name="Zeno Leung" userId="a08ca5a1-307c-496d-ab60-1a1000b53ffc" providerId="ADAL" clId="{F40463E9-8F71-4246-9934-3B3DA95E1C9C}" dt="2024-01-14T15:18:17.826" v="753" actId="2696"/>
        <pc:sldMkLst>
          <pc:docMk/>
          <pc:sldMk cId="3914279812" sldId="548"/>
        </pc:sldMkLst>
      </pc:sldChg>
      <pc:sldChg chg="modSp mod">
        <pc:chgData name="Zeno Leung" userId="a08ca5a1-307c-496d-ab60-1a1000b53ffc" providerId="ADAL" clId="{F40463E9-8F71-4246-9934-3B3DA95E1C9C}" dt="2024-01-14T14:25:21.598" v="7" actId="1076"/>
        <pc:sldMkLst>
          <pc:docMk/>
          <pc:sldMk cId="732875742" sldId="549"/>
        </pc:sldMkLst>
        <pc:spChg chg="mod">
          <ac:chgData name="Zeno Leung" userId="a08ca5a1-307c-496d-ab60-1a1000b53ffc" providerId="ADAL" clId="{F40463E9-8F71-4246-9934-3B3DA95E1C9C}" dt="2024-01-14T14:25:15.933" v="6" actId="14100"/>
          <ac:spMkLst>
            <pc:docMk/>
            <pc:sldMk cId="732875742" sldId="549"/>
            <ac:spMk id="2" creationId="{8B848505-25E3-20E3-ED44-3410CAC5BAFA}"/>
          </ac:spMkLst>
        </pc:spChg>
        <pc:spChg chg="mod">
          <ac:chgData name="Zeno Leung" userId="a08ca5a1-307c-496d-ab60-1a1000b53ffc" providerId="ADAL" clId="{F40463E9-8F71-4246-9934-3B3DA95E1C9C}" dt="2024-01-14T14:24:35.311" v="0" actId="207"/>
          <ac:spMkLst>
            <pc:docMk/>
            <pc:sldMk cId="732875742" sldId="549"/>
            <ac:spMk id="3" creationId="{DF273038-9F6C-83BE-307A-465EA01BCBE7}"/>
          </ac:spMkLst>
        </pc:spChg>
        <pc:spChg chg="mod">
          <ac:chgData name="Zeno Leung" userId="a08ca5a1-307c-496d-ab60-1a1000b53ffc" providerId="ADAL" clId="{F40463E9-8F71-4246-9934-3B3DA95E1C9C}" dt="2024-01-14T14:25:21.598" v="7" actId="1076"/>
          <ac:spMkLst>
            <pc:docMk/>
            <pc:sldMk cId="732875742" sldId="549"/>
            <ac:spMk id="5" creationId="{148EA8D0-C912-98AD-7E6A-D394BF119AA4}"/>
          </ac:spMkLst>
        </pc:spChg>
      </pc:sldChg>
      <pc:sldChg chg="del">
        <pc:chgData name="Zeno Leung" userId="a08ca5a1-307c-496d-ab60-1a1000b53ffc" providerId="ADAL" clId="{F40463E9-8F71-4246-9934-3B3DA95E1C9C}" dt="2024-01-14T15:33:46.920" v="1282" actId="47"/>
        <pc:sldMkLst>
          <pc:docMk/>
          <pc:sldMk cId="1167634133" sldId="550"/>
        </pc:sldMkLst>
      </pc:sldChg>
      <pc:sldChg chg="modSp mod">
        <pc:chgData name="Zeno Leung" userId="a08ca5a1-307c-496d-ab60-1a1000b53ffc" providerId="ADAL" clId="{F40463E9-8F71-4246-9934-3B3DA95E1C9C}" dt="2024-01-14T16:42:13.091" v="2318" actId="6549"/>
        <pc:sldMkLst>
          <pc:docMk/>
          <pc:sldMk cId="2173567415" sldId="552"/>
        </pc:sldMkLst>
        <pc:spChg chg="mod">
          <ac:chgData name="Zeno Leung" userId="a08ca5a1-307c-496d-ab60-1a1000b53ffc" providerId="ADAL" clId="{F40463E9-8F71-4246-9934-3B3DA95E1C9C}" dt="2024-01-14T16:42:13.091" v="2318" actId="6549"/>
          <ac:spMkLst>
            <pc:docMk/>
            <pc:sldMk cId="2173567415" sldId="552"/>
            <ac:spMk id="2" creationId="{8A252CFE-32EE-4B5C-0845-E66C03A984A8}"/>
          </ac:spMkLst>
        </pc:spChg>
        <pc:spChg chg="mod">
          <ac:chgData name="Zeno Leung" userId="a08ca5a1-307c-496d-ab60-1a1000b53ffc" providerId="ADAL" clId="{F40463E9-8F71-4246-9934-3B3DA95E1C9C}" dt="2024-01-14T15:36:21.606" v="1308" actId="20577"/>
          <ac:spMkLst>
            <pc:docMk/>
            <pc:sldMk cId="2173567415" sldId="552"/>
            <ac:spMk id="3" creationId="{2B843A4D-FAF2-F89D-7DB3-71F6007A2844}"/>
          </ac:spMkLst>
        </pc:spChg>
      </pc:sldChg>
      <pc:sldChg chg="modSp add mod">
        <pc:chgData name="Zeno Leung" userId="a08ca5a1-307c-496d-ab60-1a1000b53ffc" providerId="ADAL" clId="{F40463E9-8F71-4246-9934-3B3DA95E1C9C}" dt="2024-01-14T16:26:51.328" v="1973" actId="6549"/>
        <pc:sldMkLst>
          <pc:docMk/>
          <pc:sldMk cId="610070871" sldId="553"/>
        </pc:sldMkLst>
        <pc:spChg chg="mod">
          <ac:chgData name="Zeno Leung" userId="a08ca5a1-307c-496d-ab60-1a1000b53ffc" providerId="ADAL" clId="{F40463E9-8F71-4246-9934-3B3DA95E1C9C}" dt="2024-01-14T15:37:31.775" v="1312" actId="207"/>
          <ac:spMkLst>
            <pc:docMk/>
            <pc:sldMk cId="610070871" sldId="553"/>
            <ac:spMk id="2" creationId="{B3C3E4F1-F6CD-5075-D037-7BBBAFF4FEC7}"/>
          </ac:spMkLst>
        </pc:spChg>
        <pc:spChg chg="mod">
          <ac:chgData name="Zeno Leung" userId="a08ca5a1-307c-496d-ab60-1a1000b53ffc" providerId="ADAL" clId="{F40463E9-8F71-4246-9934-3B3DA95E1C9C}" dt="2024-01-14T16:26:51.328" v="1973" actId="6549"/>
          <ac:spMkLst>
            <pc:docMk/>
            <pc:sldMk cId="610070871" sldId="553"/>
            <ac:spMk id="3" creationId="{EC0CF6BA-D893-70CE-40B4-2D97F8E4EFA9}"/>
          </ac:spMkLst>
        </pc:spChg>
      </pc:sldChg>
      <pc:sldChg chg="del">
        <pc:chgData name="Zeno Leung" userId="a08ca5a1-307c-496d-ab60-1a1000b53ffc" providerId="ADAL" clId="{F40463E9-8F71-4246-9934-3B3DA95E1C9C}" dt="2024-01-14T15:35:29.777" v="1306" actId="2696"/>
        <pc:sldMkLst>
          <pc:docMk/>
          <pc:sldMk cId="3895848052" sldId="553"/>
        </pc:sldMkLst>
      </pc:sldChg>
      <pc:sldChg chg="modSp mod">
        <pc:chgData name="Zeno Leung" userId="a08ca5a1-307c-496d-ab60-1a1000b53ffc" providerId="ADAL" clId="{F40463E9-8F71-4246-9934-3B3DA95E1C9C}" dt="2024-01-14T16:39:28.304" v="2233" actId="20577"/>
        <pc:sldMkLst>
          <pc:docMk/>
          <pc:sldMk cId="2107640782" sldId="554"/>
        </pc:sldMkLst>
        <pc:spChg chg="mod">
          <ac:chgData name="Zeno Leung" userId="a08ca5a1-307c-496d-ab60-1a1000b53ffc" providerId="ADAL" clId="{F40463E9-8F71-4246-9934-3B3DA95E1C9C}" dt="2024-01-14T16:39:28.304" v="2233" actId="20577"/>
          <ac:spMkLst>
            <pc:docMk/>
            <pc:sldMk cId="2107640782" sldId="554"/>
            <ac:spMk id="2" creationId="{096F9074-52A6-1B4A-EB98-03B24B9AB5E8}"/>
          </ac:spMkLst>
        </pc:spChg>
      </pc:sldChg>
      <pc:sldChg chg="del">
        <pc:chgData name="Zeno Leung" userId="a08ca5a1-307c-496d-ab60-1a1000b53ffc" providerId="ADAL" clId="{F40463E9-8F71-4246-9934-3B3DA95E1C9C}" dt="2024-01-14T16:42:25.926" v="2319" actId="2696"/>
        <pc:sldMkLst>
          <pc:docMk/>
          <pc:sldMk cId="298736406" sldId="555"/>
        </pc:sldMkLst>
      </pc:sldChg>
      <pc:sldChg chg="modSp add mod">
        <pc:chgData name="Zeno Leung" userId="a08ca5a1-307c-496d-ab60-1a1000b53ffc" providerId="ADAL" clId="{F40463E9-8F71-4246-9934-3B3DA95E1C9C}" dt="2024-01-14T15:39:29.269" v="1314" actId="6549"/>
        <pc:sldMkLst>
          <pc:docMk/>
          <pc:sldMk cId="1382949833" sldId="556"/>
        </pc:sldMkLst>
        <pc:spChg chg="mod">
          <ac:chgData name="Zeno Leung" userId="a08ca5a1-307c-496d-ab60-1a1000b53ffc" providerId="ADAL" clId="{F40463E9-8F71-4246-9934-3B3DA95E1C9C}" dt="2024-01-14T15:39:29.269" v="1314" actId="6549"/>
          <ac:spMkLst>
            <pc:docMk/>
            <pc:sldMk cId="1382949833" sldId="556"/>
            <ac:spMk id="2" creationId="{902B582A-8498-28BA-3D2C-78F4A9012764}"/>
          </ac:spMkLst>
        </pc:spChg>
      </pc:sldChg>
      <pc:sldChg chg="del">
        <pc:chgData name="Zeno Leung" userId="a08ca5a1-307c-496d-ab60-1a1000b53ffc" providerId="ADAL" clId="{F40463E9-8F71-4246-9934-3B3DA95E1C9C}" dt="2024-01-14T15:35:29.777" v="1306" actId="2696"/>
        <pc:sldMkLst>
          <pc:docMk/>
          <pc:sldMk cId="3175298082" sldId="556"/>
        </pc:sldMkLst>
      </pc:sldChg>
      <pc:sldChg chg="del">
        <pc:chgData name="Zeno Leung" userId="a08ca5a1-307c-496d-ab60-1a1000b53ffc" providerId="ADAL" clId="{F40463E9-8F71-4246-9934-3B3DA95E1C9C}" dt="2024-01-14T16:39:33.775" v="2234" actId="47"/>
        <pc:sldMkLst>
          <pc:docMk/>
          <pc:sldMk cId="351445580" sldId="557"/>
        </pc:sldMkLst>
      </pc:sldChg>
      <pc:sldChg chg="del">
        <pc:chgData name="Zeno Leung" userId="a08ca5a1-307c-496d-ab60-1a1000b53ffc" providerId="ADAL" clId="{F40463E9-8F71-4246-9934-3B3DA95E1C9C}" dt="2024-01-14T16:37:30.692" v="2203" actId="47"/>
        <pc:sldMkLst>
          <pc:docMk/>
          <pc:sldMk cId="3839131203" sldId="558"/>
        </pc:sldMkLst>
      </pc:sldChg>
      <pc:sldChg chg="del">
        <pc:chgData name="Zeno Leung" userId="a08ca5a1-307c-496d-ab60-1a1000b53ffc" providerId="ADAL" clId="{F40463E9-8F71-4246-9934-3B3DA95E1C9C}" dt="2024-01-14T15:35:29.777" v="1306" actId="2696"/>
        <pc:sldMkLst>
          <pc:docMk/>
          <pc:sldMk cId="3490317391" sldId="559"/>
        </pc:sldMkLst>
      </pc:sldChg>
      <pc:sldChg chg="add del">
        <pc:chgData name="Zeno Leung" userId="a08ca5a1-307c-496d-ab60-1a1000b53ffc" providerId="ADAL" clId="{F40463E9-8F71-4246-9934-3B3DA95E1C9C}" dt="2024-01-14T15:39:53.042" v="1316" actId="47"/>
        <pc:sldMkLst>
          <pc:docMk/>
          <pc:sldMk cId="3859329542" sldId="559"/>
        </pc:sldMkLst>
      </pc:sldChg>
      <pc:sldChg chg="del">
        <pc:chgData name="Zeno Leung" userId="a08ca5a1-307c-496d-ab60-1a1000b53ffc" providerId="ADAL" clId="{F40463E9-8F71-4246-9934-3B3DA95E1C9C}" dt="2024-01-14T15:41:29.815" v="1318" actId="2696"/>
        <pc:sldMkLst>
          <pc:docMk/>
          <pc:sldMk cId="263358931" sldId="560"/>
        </pc:sldMkLst>
      </pc:sldChg>
      <pc:sldChg chg="add del">
        <pc:chgData name="Zeno Leung" userId="a08ca5a1-307c-496d-ab60-1a1000b53ffc" providerId="ADAL" clId="{F40463E9-8F71-4246-9934-3B3DA95E1C9C}" dt="2024-01-14T15:54:00.955" v="1349" actId="47"/>
        <pc:sldMkLst>
          <pc:docMk/>
          <pc:sldMk cId="1017747154" sldId="560"/>
        </pc:sldMkLst>
      </pc:sldChg>
      <pc:sldChg chg="addSp delSp modSp mod modAnim">
        <pc:chgData name="Zeno Leung" userId="a08ca5a1-307c-496d-ab60-1a1000b53ffc" providerId="ADAL" clId="{F40463E9-8F71-4246-9934-3B3DA95E1C9C}" dt="2024-01-14T14:37:52.236" v="90" actId="14100"/>
        <pc:sldMkLst>
          <pc:docMk/>
          <pc:sldMk cId="379907251" sldId="561"/>
        </pc:sldMkLst>
        <pc:spChg chg="mod">
          <ac:chgData name="Zeno Leung" userId="a08ca5a1-307c-496d-ab60-1a1000b53ffc" providerId="ADAL" clId="{F40463E9-8F71-4246-9934-3B3DA95E1C9C}" dt="2024-01-14T14:36:49.694" v="86" actId="207"/>
          <ac:spMkLst>
            <pc:docMk/>
            <pc:sldMk cId="379907251" sldId="561"/>
            <ac:spMk id="2" creationId="{5A26746A-6872-44E0-BB31-015B4336DF3D}"/>
          </ac:spMkLst>
        </pc:spChg>
        <pc:spChg chg="del">
          <ac:chgData name="Zeno Leung" userId="a08ca5a1-307c-496d-ab60-1a1000b53ffc" providerId="ADAL" clId="{F40463E9-8F71-4246-9934-3B3DA95E1C9C}" dt="2024-01-14T14:36:53.356" v="87" actId="478"/>
          <ac:spMkLst>
            <pc:docMk/>
            <pc:sldMk cId="379907251" sldId="561"/>
            <ac:spMk id="3" creationId="{881C3C0D-DD46-4EA8-BB36-D30D1354BDDB}"/>
          </ac:spMkLst>
        </pc:spChg>
        <pc:spChg chg="add del mod">
          <ac:chgData name="Zeno Leung" userId="a08ca5a1-307c-496d-ab60-1a1000b53ffc" providerId="ADAL" clId="{F40463E9-8F71-4246-9934-3B3DA95E1C9C}" dt="2024-01-14T14:37:43.615" v="88"/>
          <ac:spMkLst>
            <pc:docMk/>
            <pc:sldMk cId="379907251" sldId="561"/>
            <ac:spMk id="5" creationId="{BB39892E-69A6-1D86-B736-F12016232492}"/>
          </ac:spMkLst>
        </pc:spChg>
        <pc:picChg chg="add mod">
          <ac:chgData name="Zeno Leung" userId="a08ca5a1-307c-496d-ab60-1a1000b53ffc" providerId="ADAL" clId="{F40463E9-8F71-4246-9934-3B3DA95E1C9C}" dt="2024-01-14T14:37:52.236" v="90" actId="14100"/>
          <ac:picMkLst>
            <pc:docMk/>
            <pc:sldMk cId="379907251" sldId="561"/>
            <ac:picMk id="6" creationId="{CA6BB6C6-4759-931E-9E2A-0F31119F90F8}"/>
          </ac:picMkLst>
        </pc:picChg>
        <pc:picChg chg="add del mod">
          <ac:chgData name="Zeno Leung" userId="a08ca5a1-307c-496d-ab60-1a1000b53ffc" providerId="ADAL" clId="{F40463E9-8F71-4246-9934-3B3DA95E1C9C}" dt="2024-01-14T14:36:12.723" v="75" actId="21"/>
          <ac:picMkLst>
            <pc:docMk/>
            <pc:sldMk cId="379907251" sldId="561"/>
            <ac:picMk id="1026" creationId="{F8879003-0338-8E92-ACFF-D0FB91F5B9F2}"/>
          </ac:picMkLst>
        </pc:picChg>
      </pc:sldChg>
      <pc:sldChg chg="modSp mod">
        <pc:chgData name="Zeno Leung" userId="a08ca5a1-307c-496d-ab60-1a1000b53ffc" providerId="ADAL" clId="{F40463E9-8F71-4246-9934-3B3DA95E1C9C}" dt="2024-01-14T14:46:38.120" v="253" actId="27636"/>
        <pc:sldMkLst>
          <pc:docMk/>
          <pc:sldMk cId="649638538" sldId="562"/>
        </pc:sldMkLst>
        <pc:spChg chg="mod">
          <ac:chgData name="Zeno Leung" userId="a08ca5a1-307c-496d-ab60-1a1000b53ffc" providerId="ADAL" clId="{F40463E9-8F71-4246-9934-3B3DA95E1C9C}" dt="2024-01-14T14:46:38.120" v="253" actId="27636"/>
          <ac:spMkLst>
            <pc:docMk/>
            <pc:sldMk cId="649638538" sldId="562"/>
            <ac:spMk id="2" creationId="{FD00EB19-BDB2-8D19-42F1-90BDF687D299}"/>
          </ac:spMkLst>
        </pc:spChg>
        <pc:spChg chg="mod">
          <ac:chgData name="Zeno Leung" userId="a08ca5a1-307c-496d-ab60-1a1000b53ffc" providerId="ADAL" clId="{F40463E9-8F71-4246-9934-3B3DA95E1C9C}" dt="2024-01-14T14:41:09.101" v="136" actId="207"/>
          <ac:spMkLst>
            <pc:docMk/>
            <pc:sldMk cId="649638538" sldId="562"/>
            <ac:spMk id="3" creationId="{957A9BCB-1717-F893-2298-A72A2D7DDB75}"/>
          </ac:spMkLst>
        </pc:spChg>
      </pc:sldChg>
      <pc:sldChg chg="del">
        <pc:chgData name="Zeno Leung" userId="a08ca5a1-307c-496d-ab60-1a1000b53ffc" providerId="ADAL" clId="{F40463E9-8F71-4246-9934-3B3DA95E1C9C}" dt="2024-01-14T14:41:02.833" v="135" actId="2696"/>
        <pc:sldMkLst>
          <pc:docMk/>
          <pc:sldMk cId="2630259388" sldId="563"/>
        </pc:sldMkLst>
      </pc:sldChg>
      <pc:sldChg chg="modSp mod ord modAnim">
        <pc:chgData name="Zeno Leung" userId="a08ca5a1-307c-496d-ab60-1a1000b53ffc" providerId="ADAL" clId="{F40463E9-8F71-4246-9934-3B3DA95E1C9C}" dt="2024-01-14T15:01:18.553" v="752"/>
        <pc:sldMkLst>
          <pc:docMk/>
          <pc:sldMk cId="2234634989" sldId="565"/>
        </pc:sldMkLst>
        <pc:spChg chg="mod">
          <ac:chgData name="Zeno Leung" userId="a08ca5a1-307c-496d-ab60-1a1000b53ffc" providerId="ADAL" clId="{F40463E9-8F71-4246-9934-3B3DA95E1C9C}" dt="2024-01-14T15:01:12.137" v="751" actId="27636"/>
          <ac:spMkLst>
            <pc:docMk/>
            <pc:sldMk cId="2234634989" sldId="565"/>
            <ac:spMk id="2" creationId="{4E64C4AF-5307-8828-EDA6-4FB21E13D0B5}"/>
          </ac:spMkLst>
        </pc:spChg>
        <pc:spChg chg="mod">
          <ac:chgData name="Zeno Leung" userId="a08ca5a1-307c-496d-ab60-1a1000b53ffc" providerId="ADAL" clId="{F40463E9-8F71-4246-9934-3B3DA95E1C9C}" dt="2024-01-14T14:56:31.799" v="542" actId="6549"/>
          <ac:spMkLst>
            <pc:docMk/>
            <pc:sldMk cId="2234634989" sldId="565"/>
            <ac:spMk id="3" creationId="{A60B21D4-D449-08F4-3E18-2F3E23A86118}"/>
          </ac:spMkLst>
        </pc:spChg>
      </pc:sldChg>
      <pc:sldChg chg="addSp modSp mod modClrScheme chgLayout">
        <pc:chgData name="Zeno Leung" userId="a08ca5a1-307c-496d-ab60-1a1000b53ffc" providerId="ADAL" clId="{F40463E9-8F71-4246-9934-3B3DA95E1C9C}" dt="2024-01-14T17:05:14.380" v="2727" actId="313"/>
        <pc:sldMkLst>
          <pc:docMk/>
          <pc:sldMk cId="600425654" sldId="566"/>
        </pc:sldMkLst>
        <pc:spChg chg="mod ord">
          <ac:chgData name="Zeno Leung" userId="a08ca5a1-307c-496d-ab60-1a1000b53ffc" providerId="ADAL" clId="{F40463E9-8F71-4246-9934-3B3DA95E1C9C}" dt="2024-01-14T17:05:14.380" v="2727" actId="313"/>
          <ac:spMkLst>
            <pc:docMk/>
            <pc:sldMk cId="600425654" sldId="566"/>
            <ac:spMk id="2" creationId="{C348FA06-37D5-8F1F-66DC-3573F207458E}"/>
          </ac:spMkLst>
        </pc:spChg>
        <pc:spChg chg="mod">
          <ac:chgData name="Zeno Leung" userId="a08ca5a1-307c-496d-ab60-1a1000b53ffc" providerId="ADAL" clId="{F40463E9-8F71-4246-9934-3B3DA95E1C9C}" dt="2024-01-14T14:59:27.145" v="677" actId="26606"/>
          <ac:spMkLst>
            <pc:docMk/>
            <pc:sldMk cId="600425654" sldId="566"/>
            <ac:spMk id="3" creationId="{C839C70A-4A1E-8E7D-018C-D4A9C50067FC}"/>
          </ac:spMkLst>
        </pc:spChg>
        <pc:picChg chg="add mod">
          <ac:chgData name="Zeno Leung" userId="a08ca5a1-307c-496d-ab60-1a1000b53ffc" providerId="ADAL" clId="{F40463E9-8F71-4246-9934-3B3DA95E1C9C}" dt="2024-01-14T14:59:29.411" v="679" actId="962"/>
          <ac:picMkLst>
            <pc:docMk/>
            <pc:sldMk cId="600425654" sldId="566"/>
            <ac:picMk id="2050" creationId="{DF1CFFEF-E62D-FE70-A266-EF3A2232AE43}"/>
          </ac:picMkLst>
        </pc:picChg>
      </pc:sldChg>
      <pc:sldChg chg="del">
        <pc:chgData name="Zeno Leung" userId="a08ca5a1-307c-496d-ab60-1a1000b53ffc" providerId="ADAL" clId="{F40463E9-8F71-4246-9934-3B3DA95E1C9C}" dt="2024-01-14T14:38:13.841" v="91" actId="47"/>
        <pc:sldMkLst>
          <pc:docMk/>
          <pc:sldMk cId="818012380" sldId="567"/>
        </pc:sldMkLst>
      </pc:sldChg>
      <pc:sldChg chg="modSp mod">
        <pc:chgData name="Zeno Leung" userId="a08ca5a1-307c-496d-ab60-1a1000b53ffc" providerId="ADAL" clId="{F40463E9-8F71-4246-9934-3B3DA95E1C9C}" dt="2024-01-14T16:40:55.462" v="2288" actId="6549"/>
        <pc:sldMkLst>
          <pc:docMk/>
          <pc:sldMk cId="1308940862" sldId="568"/>
        </pc:sldMkLst>
        <pc:spChg chg="mod">
          <ac:chgData name="Zeno Leung" userId="a08ca5a1-307c-496d-ab60-1a1000b53ffc" providerId="ADAL" clId="{F40463E9-8F71-4246-9934-3B3DA95E1C9C}" dt="2024-01-14T16:40:55.462" v="2288" actId="6549"/>
          <ac:spMkLst>
            <pc:docMk/>
            <pc:sldMk cId="1308940862" sldId="568"/>
            <ac:spMk id="3" creationId="{F6474D33-0024-5BD2-F88B-43F9B64916FF}"/>
          </ac:spMkLst>
        </pc:spChg>
        <pc:graphicFrameChg chg="mod modGraphic">
          <ac:chgData name="Zeno Leung" userId="a08ca5a1-307c-496d-ab60-1a1000b53ffc" providerId="ADAL" clId="{F40463E9-8F71-4246-9934-3B3DA95E1C9C}" dt="2024-01-14T16:40:30.077" v="2265" actId="255"/>
          <ac:graphicFrameMkLst>
            <pc:docMk/>
            <pc:sldMk cId="1308940862" sldId="568"/>
            <ac:graphicFrameMk id="4" creationId="{9FE6BF82-C24B-1D67-F8B0-8F79D73E3E49}"/>
          </ac:graphicFrameMkLst>
        </pc:graphicFrameChg>
        <pc:graphicFrameChg chg="mod modGraphic">
          <ac:chgData name="Zeno Leung" userId="a08ca5a1-307c-496d-ab60-1a1000b53ffc" providerId="ADAL" clId="{F40463E9-8F71-4246-9934-3B3DA95E1C9C}" dt="2024-01-14T16:40:33.989" v="2266" actId="255"/>
          <ac:graphicFrameMkLst>
            <pc:docMk/>
            <pc:sldMk cId="1308940862" sldId="568"/>
            <ac:graphicFrameMk id="5" creationId="{A4E55C9A-4036-4AB6-2429-45AB4A53FE58}"/>
          </ac:graphicFrameMkLst>
        </pc:graphicFrameChg>
      </pc:sldChg>
      <pc:sldChg chg="del">
        <pc:chgData name="Zeno Leung" userId="a08ca5a1-307c-496d-ab60-1a1000b53ffc" providerId="ADAL" clId="{F40463E9-8F71-4246-9934-3B3DA95E1C9C}" dt="2024-01-14T16:11:23.387" v="1952" actId="47"/>
        <pc:sldMkLst>
          <pc:docMk/>
          <pc:sldMk cId="648950940" sldId="569"/>
        </pc:sldMkLst>
      </pc:sldChg>
      <pc:sldChg chg="del">
        <pc:chgData name="Zeno Leung" userId="a08ca5a1-307c-496d-ab60-1a1000b53ffc" providerId="ADAL" clId="{F40463E9-8F71-4246-9934-3B3DA95E1C9C}" dt="2024-01-14T16:36:30.803" v="2180" actId="47"/>
        <pc:sldMkLst>
          <pc:docMk/>
          <pc:sldMk cId="485173289" sldId="570"/>
        </pc:sldMkLst>
      </pc:sldChg>
      <pc:sldChg chg="del">
        <pc:chgData name="Zeno Leung" userId="a08ca5a1-307c-496d-ab60-1a1000b53ffc" providerId="ADAL" clId="{F40463E9-8F71-4246-9934-3B3DA95E1C9C}" dt="2024-01-14T16:36:32.964" v="2181" actId="47"/>
        <pc:sldMkLst>
          <pc:docMk/>
          <pc:sldMk cId="2287086032" sldId="571"/>
        </pc:sldMkLst>
      </pc:sldChg>
      <pc:sldChg chg="add del">
        <pc:chgData name="Zeno Leung" userId="a08ca5a1-307c-496d-ab60-1a1000b53ffc" providerId="ADAL" clId="{F40463E9-8F71-4246-9934-3B3DA95E1C9C}" dt="2024-01-14T15:39:34.634" v="1315" actId="47"/>
        <pc:sldMkLst>
          <pc:docMk/>
          <pc:sldMk cId="565470761" sldId="573"/>
        </pc:sldMkLst>
      </pc:sldChg>
      <pc:sldChg chg="del">
        <pc:chgData name="Zeno Leung" userId="a08ca5a1-307c-496d-ab60-1a1000b53ffc" providerId="ADAL" clId="{F40463E9-8F71-4246-9934-3B3DA95E1C9C}" dt="2024-01-14T15:35:29.777" v="1306" actId="2696"/>
        <pc:sldMkLst>
          <pc:docMk/>
          <pc:sldMk cId="3725338404" sldId="573"/>
        </pc:sldMkLst>
      </pc:sldChg>
      <pc:sldChg chg="del">
        <pc:chgData name="Zeno Leung" userId="a08ca5a1-307c-496d-ab60-1a1000b53ffc" providerId="ADAL" clId="{F40463E9-8F71-4246-9934-3B3DA95E1C9C}" dt="2024-01-14T16:11:21.652" v="1951" actId="47"/>
        <pc:sldMkLst>
          <pc:docMk/>
          <pc:sldMk cId="2119033022" sldId="574"/>
        </pc:sldMkLst>
      </pc:sldChg>
      <pc:sldChg chg="del">
        <pc:chgData name="Zeno Leung" userId="a08ca5a1-307c-496d-ab60-1a1000b53ffc" providerId="ADAL" clId="{F40463E9-8F71-4246-9934-3B3DA95E1C9C}" dt="2024-01-14T15:18:17.826" v="753" actId="2696"/>
        <pc:sldMkLst>
          <pc:docMk/>
          <pc:sldMk cId="1207705789" sldId="575"/>
        </pc:sldMkLst>
      </pc:sldChg>
      <pc:sldChg chg="modSp mod">
        <pc:chgData name="Zeno Leung" userId="a08ca5a1-307c-496d-ab60-1a1000b53ffc" providerId="ADAL" clId="{F40463E9-8F71-4246-9934-3B3DA95E1C9C}" dt="2024-01-14T14:26:17.063" v="12" actId="113"/>
        <pc:sldMkLst>
          <pc:docMk/>
          <pc:sldMk cId="4179911151" sldId="576"/>
        </pc:sldMkLst>
        <pc:spChg chg="mod">
          <ac:chgData name="Zeno Leung" userId="a08ca5a1-307c-496d-ab60-1a1000b53ffc" providerId="ADAL" clId="{F40463E9-8F71-4246-9934-3B3DA95E1C9C}" dt="2024-01-14T14:26:17.063" v="12" actId="113"/>
          <ac:spMkLst>
            <pc:docMk/>
            <pc:sldMk cId="4179911151" sldId="576"/>
            <ac:spMk id="2" creationId="{DEB1E076-B38C-07E6-8021-028FA57EBAB0}"/>
          </ac:spMkLst>
        </pc:spChg>
        <pc:spChg chg="mod">
          <ac:chgData name="Zeno Leung" userId="a08ca5a1-307c-496d-ab60-1a1000b53ffc" providerId="ADAL" clId="{F40463E9-8F71-4246-9934-3B3DA95E1C9C}" dt="2024-01-14T14:25:54.887" v="8" actId="207"/>
          <ac:spMkLst>
            <pc:docMk/>
            <pc:sldMk cId="4179911151" sldId="576"/>
            <ac:spMk id="3" creationId="{71FE6A8F-CA14-0E04-3E17-C76FAF68F33C}"/>
          </ac:spMkLst>
        </pc:spChg>
      </pc:sldChg>
      <pc:sldChg chg="addSp modSp mod">
        <pc:chgData name="Zeno Leung" userId="a08ca5a1-307c-496d-ab60-1a1000b53ffc" providerId="ADAL" clId="{F40463E9-8F71-4246-9934-3B3DA95E1C9C}" dt="2024-01-14T14:36:31.412" v="85" actId="207"/>
        <pc:sldMkLst>
          <pc:docMk/>
          <pc:sldMk cId="3493343003" sldId="577"/>
        </pc:sldMkLst>
        <pc:spChg chg="mod">
          <ac:chgData name="Zeno Leung" userId="a08ca5a1-307c-496d-ab60-1a1000b53ffc" providerId="ADAL" clId="{F40463E9-8F71-4246-9934-3B3DA95E1C9C}" dt="2024-01-14T14:36:25.955" v="84" actId="1036"/>
          <ac:spMkLst>
            <pc:docMk/>
            <pc:sldMk cId="3493343003" sldId="577"/>
            <ac:spMk id="2" creationId="{FB7E7C24-3A7D-A013-CC47-1D37CB368755}"/>
          </ac:spMkLst>
        </pc:spChg>
        <pc:spChg chg="mod">
          <ac:chgData name="Zeno Leung" userId="a08ca5a1-307c-496d-ab60-1a1000b53ffc" providerId="ADAL" clId="{F40463E9-8F71-4246-9934-3B3DA95E1C9C}" dt="2024-01-14T14:36:31.412" v="85" actId="207"/>
          <ac:spMkLst>
            <pc:docMk/>
            <pc:sldMk cId="3493343003" sldId="577"/>
            <ac:spMk id="3" creationId="{5323C45E-89A7-E95F-7EC9-1692AD71C4E5}"/>
          </ac:spMkLst>
        </pc:spChg>
        <pc:picChg chg="add mod">
          <ac:chgData name="Zeno Leung" userId="a08ca5a1-307c-496d-ab60-1a1000b53ffc" providerId="ADAL" clId="{F40463E9-8F71-4246-9934-3B3DA95E1C9C}" dt="2024-01-14T14:36:21.452" v="77" actId="1076"/>
          <ac:picMkLst>
            <pc:docMk/>
            <pc:sldMk cId="3493343003" sldId="577"/>
            <ac:picMk id="1026" creationId="{F8879003-0338-8E92-ACFF-D0FB91F5B9F2}"/>
          </ac:picMkLst>
        </pc:picChg>
      </pc:sldChg>
      <pc:sldChg chg="addSp delSp modSp mod modClrScheme delAnim chgLayout">
        <pc:chgData name="Zeno Leung" userId="a08ca5a1-307c-496d-ab60-1a1000b53ffc" providerId="ADAL" clId="{F40463E9-8F71-4246-9934-3B3DA95E1C9C}" dt="2024-01-14T15:29:42.803" v="1007" actId="255"/>
        <pc:sldMkLst>
          <pc:docMk/>
          <pc:sldMk cId="1795299479" sldId="578"/>
        </pc:sldMkLst>
        <pc:spChg chg="add del mod ord">
          <ac:chgData name="Zeno Leung" userId="a08ca5a1-307c-496d-ab60-1a1000b53ffc" providerId="ADAL" clId="{F40463E9-8F71-4246-9934-3B3DA95E1C9C}" dt="2024-01-14T15:28:19.880" v="1004" actId="478"/>
          <ac:spMkLst>
            <pc:docMk/>
            <pc:sldMk cId="1795299479" sldId="578"/>
            <ac:spMk id="2" creationId="{E8DCFE1F-3E6B-376E-8574-2D989561CE58}"/>
          </ac:spMkLst>
        </pc:spChg>
        <pc:spChg chg="del mod ord">
          <ac:chgData name="Zeno Leung" userId="a08ca5a1-307c-496d-ab60-1a1000b53ffc" providerId="ADAL" clId="{F40463E9-8F71-4246-9934-3B3DA95E1C9C}" dt="2024-01-14T15:27:57.386" v="964" actId="478"/>
          <ac:spMkLst>
            <pc:docMk/>
            <pc:sldMk cId="1795299479" sldId="578"/>
            <ac:spMk id="3" creationId="{00000000-0000-0000-0000-000000000000}"/>
          </ac:spMkLst>
        </pc:spChg>
        <pc:spChg chg="add mod">
          <ac:chgData name="Zeno Leung" userId="a08ca5a1-307c-496d-ab60-1a1000b53ffc" providerId="ADAL" clId="{F40463E9-8F71-4246-9934-3B3DA95E1C9C}" dt="2024-01-14T15:29:42.803" v="1007" actId="255"/>
          <ac:spMkLst>
            <pc:docMk/>
            <pc:sldMk cId="1795299479" sldId="578"/>
            <ac:spMk id="5" creationId="{E9C55663-B196-7A8F-1E06-BD0D342E0317}"/>
          </ac:spMkLst>
        </pc:spChg>
      </pc:sldChg>
      <pc:sldChg chg="addSp modSp mod ord modAnim">
        <pc:chgData name="Zeno Leung" userId="a08ca5a1-307c-496d-ab60-1a1000b53ffc" providerId="ADAL" clId="{F40463E9-8F71-4246-9934-3B3DA95E1C9C}" dt="2024-01-14T16:45:56.453" v="2546"/>
        <pc:sldMkLst>
          <pc:docMk/>
          <pc:sldMk cId="1118839696" sldId="579"/>
        </pc:sldMkLst>
        <pc:spChg chg="mod">
          <ac:chgData name="Zeno Leung" userId="a08ca5a1-307c-496d-ab60-1a1000b53ffc" providerId="ADAL" clId="{F40463E9-8F71-4246-9934-3B3DA95E1C9C}" dt="2024-01-14T16:43:12.435" v="2410" actId="6549"/>
          <ac:spMkLst>
            <pc:docMk/>
            <pc:sldMk cId="1118839696" sldId="579"/>
            <ac:spMk id="2" creationId="{09B75AA8-1180-39A7-6D22-A3EC09C0702F}"/>
          </ac:spMkLst>
        </pc:spChg>
        <pc:spChg chg="add mod">
          <ac:chgData name="Zeno Leung" userId="a08ca5a1-307c-496d-ab60-1a1000b53ffc" providerId="ADAL" clId="{F40463E9-8F71-4246-9934-3B3DA95E1C9C}" dt="2024-01-14T16:45:51.923" v="2545" actId="1076"/>
          <ac:spMkLst>
            <pc:docMk/>
            <pc:sldMk cId="1118839696" sldId="579"/>
            <ac:spMk id="4" creationId="{EA43EE87-95BF-B0CA-B1E5-6A742ED977D0}"/>
          </ac:spMkLst>
        </pc:spChg>
        <pc:spChg chg="add mod">
          <ac:chgData name="Zeno Leung" userId="a08ca5a1-307c-496d-ab60-1a1000b53ffc" providerId="ADAL" clId="{F40463E9-8F71-4246-9934-3B3DA95E1C9C}" dt="2024-01-14T16:45:34.686" v="2542" actId="1076"/>
          <ac:spMkLst>
            <pc:docMk/>
            <pc:sldMk cId="1118839696" sldId="579"/>
            <ac:spMk id="5" creationId="{6A1D4D2F-D8AD-35D3-7C94-7555030B267A}"/>
          </ac:spMkLst>
        </pc:spChg>
        <pc:grpChg chg="add mod">
          <ac:chgData name="Zeno Leung" userId="a08ca5a1-307c-496d-ab60-1a1000b53ffc" providerId="ADAL" clId="{F40463E9-8F71-4246-9934-3B3DA95E1C9C}" dt="2024-01-14T16:45:46.175" v="2544" actId="1038"/>
          <ac:grpSpMkLst>
            <pc:docMk/>
            <pc:sldMk cId="1118839696" sldId="579"/>
            <ac:grpSpMk id="6" creationId="{E017E792-E60F-16CE-DD04-1459D4F3F815}"/>
          </ac:grpSpMkLst>
        </pc:grpChg>
        <pc:picChg chg="mod">
          <ac:chgData name="Zeno Leung" userId="a08ca5a1-307c-496d-ab60-1a1000b53ffc" providerId="ADAL" clId="{F40463E9-8F71-4246-9934-3B3DA95E1C9C}" dt="2024-01-14T16:45:28.862" v="2540" actId="1076"/>
          <ac:picMkLst>
            <pc:docMk/>
            <pc:sldMk cId="1118839696" sldId="579"/>
            <ac:picMk id="3" creationId="{0C8B2C8B-0A2C-4F24-2C3F-31E453441350}"/>
          </ac:picMkLst>
        </pc:picChg>
      </pc:sldChg>
      <pc:sldChg chg="delSp modSp new mod">
        <pc:chgData name="Zeno Leung" userId="a08ca5a1-307c-496d-ab60-1a1000b53ffc" providerId="ADAL" clId="{F40463E9-8F71-4246-9934-3B3DA95E1C9C}" dt="2024-01-14T16:27:22.655" v="1976" actId="478"/>
        <pc:sldMkLst>
          <pc:docMk/>
          <pc:sldMk cId="198477443" sldId="758"/>
        </pc:sldMkLst>
        <pc:spChg chg="mod">
          <ac:chgData name="Zeno Leung" userId="a08ca5a1-307c-496d-ab60-1a1000b53ffc" providerId="ADAL" clId="{F40463E9-8F71-4246-9934-3B3DA95E1C9C}" dt="2024-01-14T14:39:28.655" v="123" actId="20577"/>
          <ac:spMkLst>
            <pc:docMk/>
            <pc:sldMk cId="198477443" sldId="758"/>
            <ac:spMk id="2" creationId="{3E8DC421-1C99-EBBE-3D87-0E4981EE39AE}"/>
          </ac:spMkLst>
        </pc:spChg>
        <pc:spChg chg="del">
          <ac:chgData name="Zeno Leung" userId="a08ca5a1-307c-496d-ab60-1a1000b53ffc" providerId="ADAL" clId="{F40463E9-8F71-4246-9934-3B3DA95E1C9C}" dt="2024-01-14T16:27:22.655" v="1976" actId="478"/>
          <ac:spMkLst>
            <pc:docMk/>
            <pc:sldMk cId="198477443" sldId="758"/>
            <ac:spMk id="3" creationId="{A7547C47-6626-5243-54BA-DFC460E9F4F3}"/>
          </ac:spMkLst>
        </pc:spChg>
      </pc:sldChg>
      <pc:sldChg chg="addSp modSp new mod">
        <pc:chgData name="Zeno Leung" userId="a08ca5a1-307c-496d-ab60-1a1000b53ffc" providerId="ADAL" clId="{F40463E9-8F71-4246-9934-3B3DA95E1C9C}" dt="2024-01-14T14:51:49.547" v="395" actId="14100"/>
        <pc:sldMkLst>
          <pc:docMk/>
          <pc:sldMk cId="2582956870" sldId="759"/>
        </pc:sldMkLst>
        <pc:spChg chg="mod">
          <ac:chgData name="Zeno Leung" userId="a08ca5a1-307c-496d-ab60-1a1000b53ffc" providerId="ADAL" clId="{F40463E9-8F71-4246-9934-3B3DA95E1C9C}" dt="2024-01-14T14:51:29.241" v="392" actId="6549"/>
          <ac:spMkLst>
            <pc:docMk/>
            <pc:sldMk cId="2582956870" sldId="759"/>
            <ac:spMk id="2" creationId="{62D051CC-41C1-0107-AD62-F8D9B899B61F}"/>
          </ac:spMkLst>
        </pc:spChg>
        <pc:spChg chg="mod">
          <ac:chgData name="Zeno Leung" userId="a08ca5a1-307c-496d-ab60-1a1000b53ffc" providerId="ADAL" clId="{F40463E9-8F71-4246-9934-3B3DA95E1C9C}" dt="2024-01-14T14:47:55.137" v="278" actId="20577"/>
          <ac:spMkLst>
            <pc:docMk/>
            <pc:sldMk cId="2582956870" sldId="759"/>
            <ac:spMk id="3" creationId="{D958308E-572B-B320-CDF4-2FBB40FAD3BD}"/>
          </ac:spMkLst>
        </pc:spChg>
        <pc:picChg chg="add mod ord">
          <ac:chgData name="Zeno Leung" userId="a08ca5a1-307c-496d-ab60-1a1000b53ffc" providerId="ADAL" clId="{F40463E9-8F71-4246-9934-3B3DA95E1C9C}" dt="2024-01-14T14:51:49.547" v="395" actId="14100"/>
          <ac:picMkLst>
            <pc:docMk/>
            <pc:sldMk cId="2582956870" sldId="759"/>
            <ac:picMk id="4" creationId="{792EDD4B-0F9D-2649-04EB-79B05CB21DA2}"/>
          </ac:picMkLst>
        </pc:picChg>
      </pc:sldChg>
      <pc:sldChg chg="addSp delSp modSp add mod">
        <pc:chgData name="Zeno Leung" userId="a08ca5a1-307c-496d-ab60-1a1000b53ffc" providerId="ADAL" clId="{F40463E9-8F71-4246-9934-3B3DA95E1C9C}" dt="2024-01-14T14:55:37.716" v="529" actId="14100"/>
        <pc:sldMkLst>
          <pc:docMk/>
          <pc:sldMk cId="4217674496" sldId="760"/>
        </pc:sldMkLst>
        <pc:spChg chg="mod">
          <ac:chgData name="Zeno Leung" userId="a08ca5a1-307c-496d-ab60-1a1000b53ffc" providerId="ADAL" clId="{F40463E9-8F71-4246-9934-3B3DA95E1C9C}" dt="2024-01-14T14:54:18.188" v="480" actId="6549"/>
          <ac:spMkLst>
            <pc:docMk/>
            <pc:sldMk cId="4217674496" sldId="760"/>
            <ac:spMk id="2" creationId="{62D051CC-41C1-0107-AD62-F8D9B899B61F}"/>
          </ac:spMkLst>
        </pc:spChg>
        <pc:spChg chg="mod">
          <ac:chgData name="Zeno Leung" userId="a08ca5a1-307c-496d-ab60-1a1000b53ffc" providerId="ADAL" clId="{F40463E9-8F71-4246-9934-3B3DA95E1C9C}" dt="2024-01-14T14:53:31.796" v="436" actId="20577"/>
          <ac:spMkLst>
            <pc:docMk/>
            <pc:sldMk cId="4217674496" sldId="760"/>
            <ac:spMk id="3" creationId="{D958308E-572B-B320-CDF4-2FBB40FAD3BD}"/>
          </ac:spMkLst>
        </pc:spChg>
        <pc:picChg chg="del">
          <ac:chgData name="Zeno Leung" userId="a08ca5a1-307c-496d-ab60-1a1000b53ffc" providerId="ADAL" clId="{F40463E9-8F71-4246-9934-3B3DA95E1C9C}" dt="2024-01-14T14:54:51.376" v="482" actId="478"/>
          <ac:picMkLst>
            <pc:docMk/>
            <pc:sldMk cId="4217674496" sldId="760"/>
            <ac:picMk id="4" creationId="{792EDD4B-0F9D-2649-04EB-79B05CB21DA2}"/>
          </ac:picMkLst>
        </pc:picChg>
        <pc:picChg chg="add mod">
          <ac:chgData name="Zeno Leung" userId="a08ca5a1-307c-496d-ab60-1a1000b53ffc" providerId="ADAL" clId="{F40463E9-8F71-4246-9934-3B3DA95E1C9C}" dt="2024-01-14T14:55:37.716" v="529" actId="14100"/>
          <ac:picMkLst>
            <pc:docMk/>
            <pc:sldMk cId="4217674496" sldId="760"/>
            <ac:picMk id="5" creationId="{31AB1EA6-9F7F-15EB-9919-49CBB3ECC40F}"/>
          </ac:picMkLst>
        </pc:picChg>
      </pc:sldChg>
      <pc:sldChg chg="addSp delSp modSp new mod modAnim">
        <pc:chgData name="Zeno Leung" userId="a08ca5a1-307c-496d-ab60-1a1000b53ffc" providerId="ADAL" clId="{F40463E9-8F71-4246-9934-3B3DA95E1C9C}" dt="2024-01-14T15:53:44.940" v="1347" actId="20577"/>
        <pc:sldMkLst>
          <pc:docMk/>
          <pc:sldMk cId="4127486069" sldId="761"/>
        </pc:sldMkLst>
        <pc:spChg chg="del">
          <ac:chgData name="Zeno Leung" userId="a08ca5a1-307c-496d-ab60-1a1000b53ffc" providerId="ADAL" clId="{F40463E9-8F71-4246-9934-3B3DA95E1C9C}" dt="2024-01-14T15:53:06.777" v="1321"/>
          <ac:spMkLst>
            <pc:docMk/>
            <pc:sldMk cId="4127486069" sldId="761"/>
            <ac:spMk id="2" creationId="{35A7B21C-1EC8-113A-C20A-FFE51886CE01}"/>
          </ac:spMkLst>
        </pc:spChg>
        <pc:spChg chg="mod">
          <ac:chgData name="Zeno Leung" userId="a08ca5a1-307c-496d-ab60-1a1000b53ffc" providerId="ADAL" clId="{F40463E9-8F71-4246-9934-3B3DA95E1C9C}" dt="2024-01-14T15:53:44.940" v="1347" actId="20577"/>
          <ac:spMkLst>
            <pc:docMk/>
            <pc:sldMk cId="4127486069" sldId="761"/>
            <ac:spMk id="3" creationId="{08A80724-3202-7BBA-A294-CDAB03CDF522}"/>
          </ac:spMkLst>
        </pc:spChg>
        <pc:picChg chg="add mod">
          <ac:chgData name="Zeno Leung" userId="a08ca5a1-307c-496d-ab60-1a1000b53ffc" providerId="ADAL" clId="{F40463E9-8F71-4246-9934-3B3DA95E1C9C}" dt="2024-01-14T15:53:15.757" v="1323" actId="14100"/>
          <ac:picMkLst>
            <pc:docMk/>
            <pc:sldMk cId="4127486069" sldId="761"/>
            <ac:picMk id="4" creationId="{D5FD097C-1004-2CFA-D578-C5CE542BB909}"/>
          </ac:picMkLst>
        </pc:picChg>
      </pc:sldChg>
      <pc:sldChg chg="addSp delSp modSp new mod modClrScheme chgLayout">
        <pc:chgData name="Zeno Leung" userId="a08ca5a1-307c-496d-ab60-1a1000b53ffc" providerId="ADAL" clId="{F40463E9-8F71-4246-9934-3B3DA95E1C9C}" dt="2024-01-14T17:05:35.541" v="2730" actId="6549"/>
        <pc:sldMkLst>
          <pc:docMk/>
          <pc:sldMk cId="1544580391" sldId="762"/>
        </pc:sldMkLst>
        <pc:spChg chg="del mod ord">
          <ac:chgData name="Zeno Leung" userId="a08ca5a1-307c-496d-ab60-1a1000b53ffc" providerId="ADAL" clId="{F40463E9-8F71-4246-9934-3B3DA95E1C9C}" dt="2024-01-14T15:54:32.442" v="1351" actId="700"/>
          <ac:spMkLst>
            <pc:docMk/>
            <pc:sldMk cId="1544580391" sldId="762"/>
            <ac:spMk id="2" creationId="{E9C93D2A-6C70-D169-F2C1-0CF160847D91}"/>
          </ac:spMkLst>
        </pc:spChg>
        <pc:spChg chg="del mod ord">
          <ac:chgData name="Zeno Leung" userId="a08ca5a1-307c-496d-ab60-1a1000b53ffc" providerId="ADAL" clId="{F40463E9-8F71-4246-9934-3B3DA95E1C9C}" dt="2024-01-14T15:54:32.442" v="1351" actId="700"/>
          <ac:spMkLst>
            <pc:docMk/>
            <pc:sldMk cId="1544580391" sldId="762"/>
            <ac:spMk id="3" creationId="{3F6FEF79-3BE2-A8BB-5076-6A7FEF6C3BBB}"/>
          </ac:spMkLst>
        </pc:spChg>
        <pc:spChg chg="add del mod ord">
          <ac:chgData name="Zeno Leung" userId="a08ca5a1-307c-496d-ab60-1a1000b53ffc" providerId="ADAL" clId="{F40463E9-8F71-4246-9934-3B3DA95E1C9C}" dt="2024-01-14T16:11:01.632" v="1949"/>
          <ac:spMkLst>
            <pc:docMk/>
            <pc:sldMk cId="1544580391" sldId="762"/>
            <ac:spMk id="4" creationId="{D8363A4D-47FD-AD99-E22D-DEE61FD06ECE}"/>
          </ac:spMkLst>
        </pc:spChg>
        <pc:spChg chg="add mod ord">
          <ac:chgData name="Zeno Leung" userId="a08ca5a1-307c-496d-ab60-1a1000b53ffc" providerId="ADAL" clId="{F40463E9-8F71-4246-9934-3B3DA95E1C9C}" dt="2024-01-14T17:05:35.541" v="2730" actId="6549"/>
          <ac:spMkLst>
            <pc:docMk/>
            <pc:sldMk cId="1544580391" sldId="762"/>
            <ac:spMk id="5" creationId="{18532BB4-C363-76E9-6F66-CAF1789F3A5C}"/>
          </ac:spMkLst>
        </pc:spChg>
        <pc:spChg chg="add mod ord">
          <ac:chgData name="Zeno Leung" userId="a08ca5a1-307c-496d-ab60-1a1000b53ffc" providerId="ADAL" clId="{F40463E9-8F71-4246-9934-3B3DA95E1C9C}" dt="2024-01-14T16:10:41.856" v="1928" actId="20577"/>
          <ac:spMkLst>
            <pc:docMk/>
            <pc:sldMk cId="1544580391" sldId="762"/>
            <ac:spMk id="6" creationId="{43970921-3E96-3FD1-B84D-94C7FC6446DB}"/>
          </ac:spMkLst>
        </pc:spChg>
        <pc:spChg chg="add mod ord">
          <ac:chgData name="Zeno Leung" userId="a08ca5a1-307c-496d-ab60-1a1000b53ffc" providerId="ADAL" clId="{F40463E9-8F71-4246-9934-3B3DA95E1C9C}" dt="2024-01-14T15:55:03.555" v="1398" actId="1035"/>
          <ac:spMkLst>
            <pc:docMk/>
            <pc:sldMk cId="1544580391" sldId="762"/>
            <ac:spMk id="7" creationId="{AD88269D-32BE-5359-A79D-27E6D2B2A454}"/>
          </ac:spMkLst>
        </pc:spChg>
        <pc:spChg chg="add mod ord">
          <ac:chgData name="Zeno Leung" userId="a08ca5a1-307c-496d-ab60-1a1000b53ffc" providerId="ADAL" clId="{F40463E9-8F71-4246-9934-3B3DA95E1C9C}" dt="2024-01-14T16:10:50.024" v="1948" actId="20577"/>
          <ac:spMkLst>
            <pc:docMk/>
            <pc:sldMk cId="1544580391" sldId="762"/>
            <ac:spMk id="8" creationId="{F7532D79-D7F7-EF07-01BB-D7BB76380928}"/>
          </ac:spMkLst>
        </pc:spChg>
        <pc:spChg chg="add mod">
          <ac:chgData name="Zeno Leung" userId="a08ca5a1-307c-496d-ab60-1a1000b53ffc" providerId="ADAL" clId="{F40463E9-8F71-4246-9934-3B3DA95E1C9C}" dt="2024-01-14T16:01:46.419" v="1536" actId="1037"/>
          <ac:spMkLst>
            <pc:docMk/>
            <pc:sldMk cId="1544580391" sldId="762"/>
            <ac:spMk id="10" creationId="{E7788BA4-1C2B-42D5-4DB3-AE5C1344029D}"/>
          </ac:spMkLst>
        </pc:spChg>
        <pc:spChg chg="add mod">
          <ac:chgData name="Zeno Leung" userId="a08ca5a1-307c-496d-ab60-1a1000b53ffc" providerId="ADAL" clId="{F40463E9-8F71-4246-9934-3B3DA95E1C9C}" dt="2024-01-14T16:11:01.632" v="1949"/>
          <ac:spMkLst>
            <pc:docMk/>
            <pc:sldMk cId="1544580391" sldId="762"/>
            <ac:spMk id="11" creationId="{689A83A9-FCB5-7DD6-3717-3234D4B0AD50}"/>
          </ac:spMkLst>
        </pc:spChg>
        <pc:picChg chg="add mod">
          <ac:chgData name="Zeno Leung" userId="a08ca5a1-307c-496d-ab60-1a1000b53ffc" providerId="ADAL" clId="{F40463E9-8F71-4246-9934-3B3DA95E1C9C}" dt="2024-01-14T16:01:02.297" v="1518" actId="1035"/>
          <ac:picMkLst>
            <pc:docMk/>
            <pc:sldMk cId="1544580391" sldId="762"/>
            <ac:picMk id="4098" creationId="{0E3F13B3-AF9E-AE57-AC3B-C3352FB14E4C}"/>
          </ac:picMkLst>
        </pc:picChg>
        <pc:picChg chg="add mod">
          <ac:chgData name="Zeno Leung" userId="a08ca5a1-307c-496d-ab60-1a1000b53ffc" providerId="ADAL" clId="{F40463E9-8F71-4246-9934-3B3DA95E1C9C}" dt="2024-01-14T16:00:59.648" v="1512" actId="1035"/>
          <ac:picMkLst>
            <pc:docMk/>
            <pc:sldMk cId="1544580391" sldId="762"/>
            <ac:picMk id="4100" creationId="{532AC31E-D763-0085-65B9-D61E05BB74B0}"/>
          </ac:picMkLst>
        </pc:picChg>
      </pc:sldChg>
    </pc:docChg>
  </pc:docChgLst>
  <pc:docChgLst>
    <pc:chgData name="Aishat Bakre" userId="839b68a6-4a2b-45ef-9a5a-14f954bfea5f" providerId="ADAL" clId="{A180E5D4-0996-44C1-8F28-BF5678E655F3}"/>
    <pc:docChg chg="custSel addSld delSld modSld sldOrd">
      <pc:chgData name="Aishat Bakre" userId="839b68a6-4a2b-45ef-9a5a-14f954bfea5f" providerId="ADAL" clId="{A180E5D4-0996-44C1-8F28-BF5678E655F3}" dt="2023-05-15T10:24:58.216" v="276" actId="20577"/>
      <pc:docMkLst>
        <pc:docMk/>
      </pc:docMkLst>
      <pc:sldChg chg="modSp">
        <pc:chgData name="Aishat Bakre" userId="839b68a6-4a2b-45ef-9a5a-14f954bfea5f" providerId="ADAL" clId="{A180E5D4-0996-44C1-8F28-BF5678E655F3}" dt="2023-04-29T13:41:41.350" v="189" actId="20577"/>
        <pc:sldMkLst>
          <pc:docMk/>
          <pc:sldMk cId="273160354" sldId="264"/>
        </pc:sldMkLst>
        <pc:spChg chg="mod">
          <ac:chgData name="Aishat Bakre" userId="839b68a6-4a2b-45ef-9a5a-14f954bfea5f" providerId="ADAL" clId="{A180E5D4-0996-44C1-8F28-BF5678E655F3}" dt="2023-04-29T13:41:41.350" v="189" actId="20577"/>
          <ac:spMkLst>
            <pc:docMk/>
            <pc:sldMk cId="273160354" sldId="264"/>
            <ac:spMk id="2" creationId="{00000000-0000-0000-0000-000000000000}"/>
          </ac:spMkLst>
        </pc:spChg>
      </pc:sldChg>
      <pc:sldChg chg="modSp mod">
        <pc:chgData name="Aishat Bakre" userId="839b68a6-4a2b-45ef-9a5a-14f954bfea5f" providerId="ADAL" clId="{A180E5D4-0996-44C1-8F28-BF5678E655F3}" dt="2023-05-15T10:16:14.826" v="262" actId="20577"/>
        <pc:sldMkLst>
          <pc:docMk/>
          <pc:sldMk cId="185145596" sldId="278"/>
        </pc:sldMkLst>
        <pc:spChg chg="mod">
          <ac:chgData name="Aishat Bakre" userId="839b68a6-4a2b-45ef-9a5a-14f954bfea5f" providerId="ADAL" clId="{A180E5D4-0996-44C1-8F28-BF5678E655F3}" dt="2023-05-15T10:16:14.826" v="262" actId="20577"/>
          <ac:spMkLst>
            <pc:docMk/>
            <pc:sldMk cId="185145596" sldId="278"/>
            <ac:spMk id="2" creationId="{418FDDB4-62E2-4E72-8631-55CE395CE12F}"/>
          </ac:spMkLst>
        </pc:spChg>
      </pc:sldChg>
      <pc:sldChg chg="modSp mod">
        <pc:chgData name="Aishat Bakre" userId="839b68a6-4a2b-45ef-9a5a-14f954bfea5f" providerId="ADAL" clId="{A180E5D4-0996-44C1-8F28-BF5678E655F3}" dt="2023-04-29T13:43:25.626" v="194" actId="113"/>
        <pc:sldMkLst>
          <pc:docMk/>
          <pc:sldMk cId="3636280152" sldId="290"/>
        </pc:sldMkLst>
        <pc:spChg chg="mod">
          <ac:chgData name="Aishat Bakre" userId="839b68a6-4a2b-45ef-9a5a-14f954bfea5f" providerId="ADAL" clId="{A180E5D4-0996-44C1-8F28-BF5678E655F3}" dt="2023-04-29T13:43:25.626" v="194" actId="113"/>
          <ac:spMkLst>
            <pc:docMk/>
            <pc:sldMk cId="3636280152" sldId="290"/>
            <ac:spMk id="3" creationId="{EC399A6B-A311-4AC2-A7A2-706DAC179D00}"/>
          </ac:spMkLst>
        </pc:spChg>
      </pc:sldChg>
      <pc:sldChg chg="modSp mod">
        <pc:chgData name="Aishat Bakre" userId="839b68a6-4a2b-45ef-9a5a-14f954bfea5f" providerId="ADAL" clId="{A180E5D4-0996-44C1-8F28-BF5678E655F3}" dt="2023-04-29T12:20:05.722" v="34" actId="1076"/>
        <pc:sldMkLst>
          <pc:docMk/>
          <pc:sldMk cId="2518974531" sldId="294"/>
        </pc:sldMkLst>
        <pc:spChg chg="mod">
          <ac:chgData name="Aishat Bakre" userId="839b68a6-4a2b-45ef-9a5a-14f954bfea5f" providerId="ADAL" clId="{A180E5D4-0996-44C1-8F28-BF5678E655F3}" dt="2023-04-29T12:20:05.722" v="34" actId="1076"/>
          <ac:spMkLst>
            <pc:docMk/>
            <pc:sldMk cId="2518974531" sldId="294"/>
            <ac:spMk id="2" creationId="{C3DED325-89E7-4DE6-B0C1-B14F3F0B7F3E}"/>
          </ac:spMkLst>
        </pc:spChg>
      </pc:sldChg>
      <pc:sldChg chg="modSp mod">
        <pc:chgData name="Aishat Bakre" userId="839b68a6-4a2b-45ef-9a5a-14f954bfea5f" providerId="ADAL" clId="{A180E5D4-0996-44C1-8F28-BF5678E655F3}" dt="2023-04-29T13:42:33.850" v="193" actId="20577"/>
        <pc:sldMkLst>
          <pc:docMk/>
          <pc:sldMk cId="2138170999" sldId="319"/>
        </pc:sldMkLst>
        <pc:spChg chg="mod">
          <ac:chgData name="Aishat Bakre" userId="839b68a6-4a2b-45ef-9a5a-14f954bfea5f" providerId="ADAL" clId="{A180E5D4-0996-44C1-8F28-BF5678E655F3}" dt="2023-04-29T13:42:33.850" v="193" actId="20577"/>
          <ac:spMkLst>
            <pc:docMk/>
            <pc:sldMk cId="2138170999" sldId="319"/>
            <ac:spMk id="3" creationId="{A285A915-C8E7-48A0-AF66-906AF8C17AE0}"/>
          </ac:spMkLst>
        </pc:spChg>
      </pc:sldChg>
      <pc:sldChg chg="modSp mod modNotesTx">
        <pc:chgData name="Aishat Bakre" userId="839b68a6-4a2b-45ef-9a5a-14f954bfea5f" providerId="ADAL" clId="{A180E5D4-0996-44C1-8F28-BF5678E655F3}" dt="2023-04-29T13:40:16.893" v="173" actId="20577"/>
        <pc:sldMkLst>
          <pc:docMk/>
          <pc:sldMk cId="1080030104" sldId="320"/>
        </pc:sldMkLst>
        <pc:spChg chg="mod">
          <ac:chgData name="Aishat Bakre" userId="839b68a6-4a2b-45ef-9a5a-14f954bfea5f" providerId="ADAL" clId="{A180E5D4-0996-44C1-8F28-BF5678E655F3}" dt="2023-04-29T13:37:38.879" v="61" actId="1076"/>
          <ac:spMkLst>
            <pc:docMk/>
            <pc:sldMk cId="1080030104" sldId="320"/>
            <ac:spMk id="2" creationId="{C3DED325-89E7-4DE6-B0C1-B14F3F0B7F3E}"/>
          </ac:spMkLst>
        </pc:spChg>
      </pc:sldChg>
      <pc:sldChg chg="modNotesTx">
        <pc:chgData name="Aishat Bakre" userId="839b68a6-4a2b-45ef-9a5a-14f954bfea5f" providerId="ADAL" clId="{A180E5D4-0996-44C1-8F28-BF5678E655F3}" dt="2023-05-08T12:05:28.485" v="223"/>
        <pc:sldMkLst>
          <pc:docMk/>
          <pc:sldMk cId="2931443881" sldId="326"/>
        </pc:sldMkLst>
      </pc:sldChg>
      <pc:sldChg chg="modNotesTx">
        <pc:chgData name="Aishat Bakre" userId="839b68a6-4a2b-45ef-9a5a-14f954bfea5f" providerId="ADAL" clId="{A180E5D4-0996-44C1-8F28-BF5678E655F3}" dt="2023-05-01T09:45:34.943" v="221"/>
        <pc:sldMkLst>
          <pc:docMk/>
          <pc:sldMk cId="1192533410" sldId="329"/>
        </pc:sldMkLst>
      </pc:sldChg>
      <pc:sldChg chg="modNotesTx">
        <pc:chgData name="Aishat Bakre" userId="839b68a6-4a2b-45ef-9a5a-14f954bfea5f" providerId="ADAL" clId="{A180E5D4-0996-44C1-8F28-BF5678E655F3}" dt="2023-05-01T09:46:11.345" v="222"/>
        <pc:sldMkLst>
          <pc:docMk/>
          <pc:sldMk cId="2475507059" sldId="334"/>
        </pc:sldMkLst>
      </pc:sldChg>
      <pc:sldChg chg="del">
        <pc:chgData name="Aishat Bakre" userId="839b68a6-4a2b-45ef-9a5a-14f954bfea5f" providerId="ADAL" clId="{A180E5D4-0996-44C1-8F28-BF5678E655F3}" dt="2023-04-30T09:47:36.210" v="203" actId="2696"/>
        <pc:sldMkLst>
          <pc:docMk/>
          <pc:sldMk cId="985046747" sldId="457"/>
        </pc:sldMkLst>
      </pc:sldChg>
      <pc:sldChg chg="modSp mod">
        <pc:chgData name="Aishat Bakre" userId="839b68a6-4a2b-45ef-9a5a-14f954bfea5f" providerId="ADAL" clId="{A180E5D4-0996-44C1-8F28-BF5678E655F3}" dt="2023-04-30T09:56:35.148" v="220" actId="20577"/>
        <pc:sldMkLst>
          <pc:docMk/>
          <pc:sldMk cId="261503687" sldId="540"/>
        </pc:sldMkLst>
        <pc:spChg chg="mod">
          <ac:chgData name="Aishat Bakre" userId="839b68a6-4a2b-45ef-9a5a-14f954bfea5f" providerId="ADAL" clId="{A180E5D4-0996-44C1-8F28-BF5678E655F3}" dt="2023-04-30T09:56:35.148" v="220" actId="20577"/>
          <ac:spMkLst>
            <pc:docMk/>
            <pc:sldMk cId="261503687" sldId="540"/>
            <ac:spMk id="2" creationId="{A0222497-2174-4EA7-82EF-4353B5063384}"/>
          </ac:spMkLst>
        </pc:spChg>
      </pc:sldChg>
      <pc:sldChg chg="modSp mod">
        <pc:chgData name="Aishat Bakre" userId="839b68a6-4a2b-45ef-9a5a-14f954bfea5f" providerId="ADAL" clId="{A180E5D4-0996-44C1-8F28-BF5678E655F3}" dt="2023-04-29T13:41:05.954" v="185" actId="20577"/>
        <pc:sldMkLst>
          <pc:docMk/>
          <pc:sldMk cId="1534160806" sldId="547"/>
        </pc:sldMkLst>
        <pc:spChg chg="mod">
          <ac:chgData name="Aishat Bakre" userId="839b68a6-4a2b-45ef-9a5a-14f954bfea5f" providerId="ADAL" clId="{A180E5D4-0996-44C1-8F28-BF5678E655F3}" dt="2023-04-29T13:41:05.954" v="185" actId="20577"/>
          <ac:spMkLst>
            <pc:docMk/>
            <pc:sldMk cId="1534160806" sldId="547"/>
            <ac:spMk id="2" creationId="{A58E6BB7-625E-4F3E-9CFB-0486587B2AC8}"/>
          </ac:spMkLst>
        </pc:spChg>
      </pc:sldChg>
      <pc:sldChg chg="modSp mod">
        <pc:chgData name="Aishat Bakre" userId="839b68a6-4a2b-45ef-9a5a-14f954bfea5f" providerId="ADAL" clId="{A180E5D4-0996-44C1-8F28-BF5678E655F3}" dt="2023-05-15T10:24:58.216" v="276" actId="20577"/>
        <pc:sldMkLst>
          <pc:docMk/>
          <pc:sldMk cId="2287086032" sldId="571"/>
        </pc:sldMkLst>
        <pc:spChg chg="mod">
          <ac:chgData name="Aishat Bakre" userId="839b68a6-4a2b-45ef-9a5a-14f954bfea5f" providerId="ADAL" clId="{A180E5D4-0996-44C1-8F28-BF5678E655F3}" dt="2023-05-15T10:24:58.216" v="276" actId="20577"/>
          <ac:spMkLst>
            <pc:docMk/>
            <pc:sldMk cId="2287086032" sldId="571"/>
            <ac:spMk id="3" creationId="{307B87B7-D5FB-1407-F629-7949F7B34CFF}"/>
          </ac:spMkLst>
        </pc:spChg>
      </pc:sldChg>
      <pc:sldChg chg="modSp mod">
        <pc:chgData name="Aishat Bakre" userId="839b68a6-4a2b-45ef-9a5a-14f954bfea5f" providerId="ADAL" clId="{A180E5D4-0996-44C1-8F28-BF5678E655F3}" dt="2023-04-29T13:44:26.194" v="202" actId="27636"/>
        <pc:sldMkLst>
          <pc:docMk/>
          <pc:sldMk cId="1207705789" sldId="575"/>
        </pc:sldMkLst>
        <pc:spChg chg="mod">
          <ac:chgData name="Aishat Bakre" userId="839b68a6-4a2b-45ef-9a5a-14f954bfea5f" providerId="ADAL" clId="{A180E5D4-0996-44C1-8F28-BF5678E655F3}" dt="2023-04-29T13:44:26.194" v="202" actId="27636"/>
          <ac:spMkLst>
            <pc:docMk/>
            <pc:sldMk cId="1207705789" sldId="575"/>
            <ac:spMk id="2" creationId="{EA89D4CF-FD2B-5620-D663-8AF00976DB53}"/>
          </ac:spMkLst>
        </pc:spChg>
      </pc:sldChg>
      <pc:sldChg chg="modSp new mod ord">
        <pc:chgData name="Aishat Bakre" userId="839b68a6-4a2b-45ef-9a5a-14f954bfea5f" providerId="ADAL" clId="{A180E5D4-0996-44C1-8F28-BF5678E655F3}" dt="2023-04-29T12:14:00.843" v="12"/>
        <pc:sldMkLst>
          <pc:docMk/>
          <pc:sldMk cId="4179911151" sldId="576"/>
        </pc:sldMkLst>
        <pc:spChg chg="mod">
          <ac:chgData name="Aishat Bakre" userId="839b68a6-4a2b-45ef-9a5a-14f954bfea5f" providerId="ADAL" clId="{A180E5D4-0996-44C1-8F28-BF5678E655F3}" dt="2023-04-29T12:13:32.262" v="10" actId="27636"/>
          <ac:spMkLst>
            <pc:docMk/>
            <pc:sldMk cId="4179911151" sldId="576"/>
            <ac:spMk id="2" creationId="{DEB1E076-B38C-07E6-8021-028FA57EBAB0}"/>
          </ac:spMkLst>
        </pc:spChg>
        <pc:spChg chg="mod">
          <ac:chgData name="Aishat Bakre" userId="839b68a6-4a2b-45ef-9a5a-14f954bfea5f" providerId="ADAL" clId="{A180E5D4-0996-44C1-8F28-BF5678E655F3}" dt="2023-04-29T12:13:20.337" v="6"/>
          <ac:spMkLst>
            <pc:docMk/>
            <pc:sldMk cId="4179911151" sldId="576"/>
            <ac:spMk id="3" creationId="{71FE6A8F-CA14-0E04-3E17-C76FAF68F33C}"/>
          </ac:spMkLst>
        </pc:spChg>
      </pc:sldChg>
      <pc:sldChg chg="modSp new mod">
        <pc:chgData name="Aishat Bakre" userId="839b68a6-4a2b-45ef-9a5a-14f954bfea5f" providerId="ADAL" clId="{A180E5D4-0996-44C1-8F28-BF5678E655F3}" dt="2023-04-29T12:17:29.788" v="26" actId="20577"/>
        <pc:sldMkLst>
          <pc:docMk/>
          <pc:sldMk cId="3493343003" sldId="577"/>
        </pc:sldMkLst>
        <pc:spChg chg="mod">
          <ac:chgData name="Aishat Bakre" userId="839b68a6-4a2b-45ef-9a5a-14f954bfea5f" providerId="ADAL" clId="{A180E5D4-0996-44C1-8F28-BF5678E655F3}" dt="2023-04-29T12:17:29.788" v="26" actId="20577"/>
          <ac:spMkLst>
            <pc:docMk/>
            <pc:sldMk cId="3493343003" sldId="577"/>
            <ac:spMk id="2" creationId="{FB7E7C24-3A7D-A013-CC47-1D37CB368755}"/>
          </ac:spMkLst>
        </pc:spChg>
        <pc:spChg chg="mod">
          <ac:chgData name="Aishat Bakre" userId="839b68a6-4a2b-45ef-9a5a-14f954bfea5f" providerId="ADAL" clId="{A180E5D4-0996-44C1-8F28-BF5678E655F3}" dt="2023-04-29T12:17:06.779" v="20" actId="113"/>
          <ac:spMkLst>
            <pc:docMk/>
            <pc:sldMk cId="3493343003" sldId="577"/>
            <ac:spMk id="3" creationId="{5323C45E-89A7-E95F-7EC9-1692AD71C4E5}"/>
          </ac:spMkLst>
        </pc:spChg>
      </pc:sldChg>
      <pc:sldChg chg="modSp">
        <pc:chgData name="Aishat Bakre" userId="839b68a6-4a2b-45ef-9a5a-14f954bfea5f" providerId="ADAL" clId="{A180E5D4-0996-44C1-8F28-BF5678E655F3}" dt="2023-04-29T12:20:41.276" v="51" actId="20577"/>
        <pc:sldMkLst>
          <pc:docMk/>
          <pc:sldMk cId="1795299479" sldId="578"/>
        </pc:sldMkLst>
        <pc:spChg chg="mod">
          <ac:chgData name="Aishat Bakre" userId="839b68a6-4a2b-45ef-9a5a-14f954bfea5f" providerId="ADAL" clId="{A180E5D4-0996-44C1-8F28-BF5678E655F3}" dt="2023-04-29T12:20:41.276" v="51" actId="20577"/>
          <ac:spMkLst>
            <pc:docMk/>
            <pc:sldMk cId="1795299479" sldId="578"/>
            <ac:spMk id="3" creationId="{00000000-0000-0000-0000-000000000000}"/>
          </ac:spMkLst>
        </pc:spChg>
      </pc:sldChg>
      <pc:sldChg chg="addSp modSp new mod ord">
        <pc:chgData name="Aishat Bakre" userId="839b68a6-4a2b-45ef-9a5a-14f954bfea5f" providerId="ADAL" clId="{A180E5D4-0996-44C1-8F28-BF5678E655F3}" dt="2023-04-30T09:56:10.277" v="219" actId="1076"/>
        <pc:sldMkLst>
          <pc:docMk/>
          <pc:sldMk cId="1118839696" sldId="579"/>
        </pc:sldMkLst>
        <pc:spChg chg="mod">
          <ac:chgData name="Aishat Bakre" userId="839b68a6-4a2b-45ef-9a5a-14f954bfea5f" providerId="ADAL" clId="{A180E5D4-0996-44C1-8F28-BF5678E655F3}" dt="2023-04-30T09:53:13.876" v="207"/>
          <ac:spMkLst>
            <pc:docMk/>
            <pc:sldMk cId="1118839696" sldId="579"/>
            <ac:spMk id="2" creationId="{09B75AA8-1180-39A7-6D22-A3EC09C0702F}"/>
          </ac:spMkLst>
        </pc:spChg>
        <pc:picChg chg="add mod">
          <ac:chgData name="Aishat Bakre" userId="839b68a6-4a2b-45ef-9a5a-14f954bfea5f" providerId="ADAL" clId="{A180E5D4-0996-44C1-8F28-BF5678E655F3}" dt="2023-04-30T09:56:10.277" v="219" actId="1076"/>
          <ac:picMkLst>
            <pc:docMk/>
            <pc:sldMk cId="1118839696" sldId="579"/>
            <ac:picMk id="3" creationId="{0C8B2C8B-0A2C-4F24-2C3F-31E453441350}"/>
          </ac:picMkLst>
        </pc:picChg>
      </pc:sldChg>
    </pc:docChg>
  </pc:docChgLst>
  <pc:docChgLst>
    <pc:chgData name="Zeno Leung" userId="S::z.leung@uwtsd.ac.uk::a08ca5a1-307c-496d-ab60-1a1000b53ffc" providerId="AD" clId="Web-{A54676A1-0645-CD9D-D1EB-D3D79EA478FF}"/>
    <pc:docChg chg="modSld">
      <pc:chgData name="Zeno Leung" userId="S::z.leung@uwtsd.ac.uk::a08ca5a1-307c-496d-ab60-1a1000b53ffc" providerId="AD" clId="Web-{A54676A1-0645-CD9D-D1EB-D3D79EA478FF}" dt="2024-01-12T16:02:32.872" v="13" actId="14100"/>
      <pc:docMkLst>
        <pc:docMk/>
      </pc:docMkLst>
      <pc:sldChg chg="modSp">
        <pc:chgData name="Zeno Leung" userId="S::z.leung@uwtsd.ac.uk::a08ca5a1-307c-496d-ab60-1a1000b53ffc" providerId="AD" clId="Web-{A54676A1-0645-CD9D-D1EB-D3D79EA478FF}" dt="2024-01-12T16:02:32.872" v="13" actId="14100"/>
        <pc:sldMkLst>
          <pc:docMk/>
          <pc:sldMk cId="2672696657" sldId="281"/>
        </pc:sldMkLst>
        <pc:spChg chg="mod">
          <ac:chgData name="Zeno Leung" userId="S::z.leung@uwtsd.ac.uk::a08ca5a1-307c-496d-ab60-1a1000b53ffc" providerId="AD" clId="Web-{A54676A1-0645-CD9D-D1EB-D3D79EA478FF}" dt="2024-01-12T16:02:32.872" v="13" actId="14100"/>
          <ac:spMkLst>
            <pc:docMk/>
            <pc:sldMk cId="2672696657" sldId="281"/>
            <ac:spMk id="3" creationId="{ED0E90B0-1E77-4DDA-BED3-F8826E6DD389}"/>
          </ac:spMkLst>
        </pc:spChg>
      </pc:sldChg>
    </pc:docChg>
  </pc:docChgLst>
  <pc:docChgLst>
    <pc:chgData name="Zeno Leung" userId="S::z.leung@uwtsd.ac.uk::a08ca5a1-307c-496d-ab60-1a1000b53ffc" providerId="AD" clId="Web-{2E3F2BE4-739B-F77C-A967-884C318B5C6F}"/>
    <pc:docChg chg="addSld delSld modSld sldOrd">
      <pc:chgData name="Zeno Leung" userId="S::z.leung@uwtsd.ac.uk::a08ca5a1-307c-496d-ab60-1a1000b53ffc" providerId="AD" clId="Web-{2E3F2BE4-739B-F77C-A967-884C318B5C6F}" dt="2024-01-12T18:40:16.784" v="939"/>
      <pc:docMkLst>
        <pc:docMk/>
      </pc:docMkLst>
      <pc:sldChg chg="del">
        <pc:chgData name="Zeno Leung" userId="S::z.leung@uwtsd.ac.uk::a08ca5a1-307c-496d-ab60-1a1000b53ffc" providerId="AD" clId="Web-{2E3F2BE4-739B-F77C-A967-884C318B5C6F}" dt="2024-01-12T17:46:18.430" v="300"/>
        <pc:sldMkLst>
          <pc:docMk/>
          <pc:sldMk cId="806986462" sldId="258"/>
        </pc:sldMkLst>
      </pc:sldChg>
      <pc:sldChg chg="modSp">
        <pc:chgData name="Zeno Leung" userId="S::z.leung@uwtsd.ac.uk::a08ca5a1-307c-496d-ab60-1a1000b53ffc" providerId="AD" clId="Web-{2E3F2BE4-739B-F77C-A967-884C318B5C6F}" dt="2024-01-12T17:47:05.307" v="308"/>
        <pc:sldMkLst>
          <pc:docMk/>
          <pc:sldMk cId="185145596" sldId="278"/>
        </pc:sldMkLst>
        <pc:spChg chg="mod">
          <ac:chgData name="Zeno Leung" userId="S::z.leung@uwtsd.ac.uk::a08ca5a1-307c-496d-ab60-1a1000b53ffc" providerId="AD" clId="Web-{2E3F2BE4-739B-F77C-A967-884C318B5C6F}" dt="2024-01-12T17:47:05.307" v="308"/>
          <ac:spMkLst>
            <pc:docMk/>
            <pc:sldMk cId="185145596" sldId="278"/>
            <ac:spMk id="3" creationId="{FB025EC0-D817-44E8-B460-5BAA150517CB}"/>
          </ac:spMkLst>
        </pc:spChg>
      </pc:sldChg>
      <pc:sldChg chg="modSp add del">
        <pc:chgData name="Zeno Leung" userId="S::z.leung@uwtsd.ac.uk::a08ca5a1-307c-496d-ab60-1a1000b53ffc" providerId="AD" clId="Web-{2E3F2BE4-739B-F77C-A967-884C318B5C6F}" dt="2024-01-12T17:44:54.725" v="299"/>
        <pc:sldMkLst>
          <pc:docMk/>
          <pc:sldMk cId="0" sldId="279"/>
        </pc:sldMkLst>
        <pc:spChg chg="mod">
          <ac:chgData name="Zeno Leung" userId="S::z.leung@uwtsd.ac.uk::a08ca5a1-307c-496d-ab60-1a1000b53ffc" providerId="AD" clId="Web-{2E3F2BE4-739B-F77C-A967-884C318B5C6F}" dt="2024-01-12T17:44:38.256" v="298" actId="14100"/>
          <ac:spMkLst>
            <pc:docMk/>
            <pc:sldMk cId="0" sldId="279"/>
            <ac:spMk id="3" creationId="{900C64E7-E2B9-4D27-A600-862B24BB6ACD}"/>
          </ac:spMkLst>
        </pc:spChg>
      </pc:sldChg>
      <pc:sldChg chg="modSp">
        <pc:chgData name="Zeno Leung" userId="S::z.leung@uwtsd.ac.uk::a08ca5a1-307c-496d-ab60-1a1000b53ffc" providerId="AD" clId="Web-{2E3F2BE4-739B-F77C-A967-884C318B5C6F}" dt="2024-01-12T17:46:25.368" v="302"/>
        <pc:sldMkLst>
          <pc:docMk/>
          <pc:sldMk cId="225019814" sldId="282"/>
        </pc:sldMkLst>
        <pc:spChg chg="mod">
          <ac:chgData name="Zeno Leung" userId="S::z.leung@uwtsd.ac.uk::a08ca5a1-307c-496d-ab60-1a1000b53ffc" providerId="AD" clId="Web-{2E3F2BE4-739B-F77C-A967-884C318B5C6F}" dt="2024-01-12T17:46:25.368" v="302"/>
          <ac:spMkLst>
            <pc:docMk/>
            <pc:sldMk cId="225019814" sldId="282"/>
            <ac:spMk id="2" creationId="{D25B4D8C-7B11-497C-80A1-6815A25B3A6B}"/>
          </ac:spMkLst>
        </pc:spChg>
      </pc:sldChg>
      <pc:sldChg chg="modSp">
        <pc:chgData name="Zeno Leung" userId="S::z.leung@uwtsd.ac.uk::a08ca5a1-307c-496d-ab60-1a1000b53ffc" providerId="AD" clId="Web-{2E3F2BE4-739B-F77C-A967-884C318B5C6F}" dt="2024-01-12T18:23:56.290" v="756" actId="20577"/>
        <pc:sldMkLst>
          <pc:docMk/>
          <pc:sldMk cId="2481397018" sldId="287"/>
        </pc:sldMkLst>
        <pc:spChg chg="mod">
          <ac:chgData name="Zeno Leung" userId="S::z.leung@uwtsd.ac.uk::a08ca5a1-307c-496d-ab60-1a1000b53ffc" providerId="AD" clId="Web-{2E3F2BE4-739B-F77C-A967-884C318B5C6F}" dt="2024-01-12T18:07:38.979" v="378" actId="20577"/>
          <ac:spMkLst>
            <pc:docMk/>
            <pc:sldMk cId="2481397018" sldId="287"/>
            <ac:spMk id="2" creationId="{C7441A33-F652-42EF-9F36-9751133D9D90}"/>
          </ac:spMkLst>
        </pc:spChg>
        <pc:spChg chg="mod">
          <ac:chgData name="Zeno Leung" userId="S::z.leung@uwtsd.ac.uk::a08ca5a1-307c-496d-ab60-1a1000b53ffc" providerId="AD" clId="Web-{2E3F2BE4-739B-F77C-A967-884C318B5C6F}" dt="2024-01-12T18:23:56.290" v="756" actId="20577"/>
          <ac:spMkLst>
            <pc:docMk/>
            <pc:sldMk cId="2481397018" sldId="287"/>
            <ac:spMk id="3" creationId="{35C5D7E6-D8DA-447E-A56F-35BA07020413}"/>
          </ac:spMkLst>
        </pc:spChg>
      </pc:sldChg>
      <pc:sldChg chg="modSp">
        <pc:chgData name="Zeno Leung" userId="S::z.leung@uwtsd.ac.uk::a08ca5a1-307c-496d-ab60-1a1000b53ffc" providerId="AD" clId="Web-{2E3F2BE4-739B-F77C-A967-884C318B5C6F}" dt="2024-01-12T17:46:59.635" v="307" actId="20577"/>
        <pc:sldMkLst>
          <pc:docMk/>
          <pc:sldMk cId="1472888245" sldId="293"/>
        </pc:sldMkLst>
        <pc:spChg chg="mod">
          <ac:chgData name="Zeno Leung" userId="S::z.leung@uwtsd.ac.uk::a08ca5a1-307c-496d-ab60-1a1000b53ffc" providerId="AD" clId="Web-{2E3F2BE4-739B-F77C-A967-884C318B5C6F}" dt="2024-01-12T17:46:51.775" v="305"/>
          <ac:spMkLst>
            <pc:docMk/>
            <pc:sldMk cId="1472888245" sldId="293"/>
            <ac:spMk id="2" creationId="{CF57A9B2-A1AF-49D6-9A1A-86F22E5378C5}"/>
          </ac:spMkLst>
        </pc:spChg>
        <pc:spChg chg="mod">
          <ac:chgData name="Zeno Leung" userId="S::z.leung@uwtsd.ac.uk::a08ca5a1-307c-496d-ab60-1a1000b53ffc" providerId="AD" clId="Web-{2E3F2BE4-739B-F77C-A967-884C318B5C6F}" dt="2024-01-12T17:46:59.635" v="307" actId="20577"/>
          <ac:spMkLst>
            <pc:docMk/>
            <pc:sldMk cId="1472888245" sldId="293"/>
            <ac:spMk id="3" creationId="{57EBF2A0-A634-4D4A-8BED-3D27DC76F20C}"/>
          </ac:spMkLst>
        </pc:spChg>
      </pc:sldChg>
      <pc:sldChg chg="modSp ord">
        <pc:chgData name="Zeno Leung" userId="S::z.leung@uwtsd.ac.uk::a08ca5a1-307c-496d-ab60-1a1000b53ffc" providerId="AD" clId="Web-{2E3F2BE4-739B-F77C-A967-884C318B5C6F}" dt="2024-01-12T18:07:16.073" v="377"/>
        <pc:sldMkLst>
          <pc:docMk/>
          <pc:sldMk cId="1037080400" sldId="303"/>
        </pc:sldMkLst>
        <pc:spChg chg="mod">
          <ac:chgData name="Zeno Leung" userId="S::z.leung@uwtsd.ac.uk::a08ca5a1-307c-496d-ab60-1a1000b53ffc" providerId="AD" clId="Web-{2E3F2BE4-739B-F77C-A967-884C318B5C6F}" dt="2024-01-12T17:48:58.903" v="350" actId="1076"/>
          <ac:spMkLst>
            <pc:docMk/>
            <pc:sldMk cId="1037080400" sldId="303"/>
            <ac:spMk id="3" creationId="{00000000-0000-0000-0000-000000000000}"/>
          </ac:spMkLst>
        </pc:spChg>
      </pc:sldChg>
      <pc:sldChg chg="del">
        <pc:chgData name="Zeno Leung" userId="S::z.leung@uwtsd.ac.uk::a08ca5a1-307c-496d-ab60-1a1000b53ffc" providerId="AD" clId="Web-{2E3F2BE4-739B-F77C-A967-884C318B5C6F}" dt="2024-01-12T17:46:45.837" v="303"/>
        <pc:sldMkLst>
          <pc:docMk/>
          <pc:sldMk cId="3737740885" sldId="316"/>
        </pc:sldMkLst>
      </pc:sldChg>
      <pc:sldChg chg="modSp">
        <pc:chgData name="Zeno Leung" userId="S::z.leung@uwtsd.ac.uk::a08ca5a1-307c-496d-ab60-1a1000b53ffc" providerId="AD" clId="Web-{2E3F2BE4-739B-F77C-A967-884C318B5C6F}" dt="2024-01-12T17:32:10.642" v="199" actId="20577"/>
        <pc:sldMkLst>
          <pc:docMk/>
          <pc:sldMk cId="374211755" sldId="331"/>
        </pc:sldMkLst>
        <pc:spChg chg="mod">
          <ac:chgData name="Zeno Leung" userId="S::z.leung@uwtsd.ac.uk::a08ca5a1-307c-496d-ab60-1a1000b53ffc" providerId="AD" clId="Web-{2E3F2BE4-739B-F77C-A967-884C318B5C6F}" dt="2024-01-12T17:32:10.642" v="199" actId="20577"/>
          <ac:spMkLst>
            <pc:docMk/>
            <pc:sldMk cId="374211755" sldId="331"/>
            <ac:spMk id="4" creationId="{ED97E740-7B8D-4B66-AF9F-6BB43F1BD62E}"/>
          </ac:spMkLst>
        </pc:spChg>
      </pc:sldChg>
      <pc:sldChg chg="del">
        <pc:chgData name="Zeno Leung" userId="S::z.leung@uwtsd.ac.uk::a08ca5a1-307c-496d-ab60-1a1000b53ffc" providerId="AD" clId="Web-{2E3F2BE4-739B-F77C-A967-884C318B5C6F}" dt="2024-01-12T17:53:24.598" v="362"/>
        <pc:sldMkLst>
          <pc:docMk/>
          <pc:sldMk cId="502302448" sldId="534"/>
        </pc:sldMkLst>
      </pc:sldChg>
      <pc:sldChg chg="addSp delSp modSp">
        <pc:chgData name="Zeno Leung" userId="S::z.leung@uwtsd.ac.uk::a08ca5a1-307c-496d-ab60-1a1000b53ffc" providerId="AD" clId="Web-{2E3F2BE4-739B-F77C-A967-884C318B5C6F}" dt="2024-01-12T18:38:59.126" v="938" actId="1076"/>
        <pc:sldMkLst>
          <pc:docMk/>
          <pc:sldMk cId="3723016890" sldId="535"/>
        </pc:sldMkLst>
        <pc:spChg chg="mod">
          <ac:chgData name="Zeno Leung" userId="S::z.leung@uwtsd.ac.uk::a08ca5a1-307c-496d-ab60-1a1000b53ffc" providerId="AD" clId="Web-{2E3F2BE4-739B-F77C-A967-884C318B5C6F}" dt="2024-01-12T18:24:43.588" v="770"/>
          <ac:spMkLst>
            <pc:docMk/>
            <pc:sldMk cId="3723016890" sldId="535"/>
            <ac:spMk id="2" creationId="{E4A7F91D-7AEB-431E-891B-358B1956D79C}"/>
          </ac:spMkLst>
        </pc:spChg>
        <pc:spChg chg="del mod">
          <ac:chgData name="Zeno Leung" userId="S::z.leung@uwtsd.ac.uk::a08ca5a1-307c-496d-ab60-1a1000b53ffc" providerId="AD" clId="Web-{2E3F2BE4-739B-F77C-A967-884C318B5C6F}" dt="2024-01-12T18:24:50.307" v="771"/>
          <ac:spMkLst>
            <pc:docMk/>
            <pc:sldMk cId="3723016890" sldId="535"/>
            <ac:spMk id="4" creationId="{4156F369-8EB5-4A50-8B2F-7635367A45EF}"/>
          </ac:spMkLst>
        </pc:spChg>
        <pc:spChg chg="add mod">
          <ac:chgData name="Zeno Leung" userId="S::z.leung@uwtsd.ac.uk::a08ca5a1-307c-496d-ab60-1a1000b53ffc" providerId="AD" clId="Web-{2E3F2BE4-739B-F77C-A967-884C318B5C6F}" dt="2024-01-12T18:38:59.126" v="938" actId="1076"/>
          <ac:spMkLst>
            <pc:docMk/>
            <pc:sldMk cId="3723016890" sldId="535"/>
            <ac:spMk id="14" creationId="{5FBE1D50-CD33-63F7-0174-C3FCFECA4236}"/>
          </ac:spMkLst>
        </pc:spChg>
        <pc:spChg chg="add mod">
          <ac:chgData name="Zeno Leung" userId="S::z.leung@uwtsd.ac.uk::a08ca5a1-307c-496d-ab60-1a1000b53ffc" providerId="AD" clId="Web-{2E3F2BE4-739B-F77C-A967-884C318B5C6F}" dt="2024-01-12T18:35:28.089" v="848" actId="20577"/>
          <ac:spMkLst>
            <pc:docMk/>
            <pc:sldMk cId="3723016890" sldId="535"/>
            <ac:spMk id="15" creationId="{F5FECD76-F8BB-C7B5-9A3E-91097CC8A414}"/>
          </ac:spMkLst>
        </pc:spChg>
        <pc:spChg chg="add mod">
          <ac:chgData name="Zeno Leung" userId="S::z.leung@uwtsd.ac.uk::a08ca5a1-307c-496d-ab60-1a1000b53ffc" providerId="AD" clId="Web-{2E3F2BE4-739B-F77C-A967-884C318B5C6F}" dt="2024-01-12T18:36:06.153" v="872" actId="1076"/>
          <ac:spMkLst>
            <pc:docMk/>
            <pc:sldMk cId="3723016890" sldId="535"/>
            <ac:spMk id="16" creationId="{87ED250A-C636-3DEA-6C53-89772E06DDE1}"/>
          </ac:spMkLst>
        </pc:spChg>
        <pc:spChg chg="add mod">
          <ac:chgData name="Zeno Leung" userId="S::z.leung@uwtsd.ac.uk::a08ca5a1-307c-496d-ab60-1a1000b53ffc" providerId="AD" clId="Web-{2E3F2BE4-739B-F77C-A967-884C318B5C6F}" dt="2024-01-12T18:36:47.044" v="899" actId="20577"/>
          <ac:spMkLst>
            <pc:docMk/>
            <pc:sldMk cId="3723016890" sldId="535"/>
            <ac:spMk id="17" creationId="{C208CEBF-57B9-BE3F-1419-575CEFB82F5B}"/>
          </ac:spMkLst>
        </pc:spChg>
        <pc:spChg chg="add mod">
          <ac:chgData name="Zeno Leung" userId="S::z.leung@uwtsd.ac.uk::a08ca5a1-307c-496d-ab60-1a1000b53ffc" providerId="AD" clId="Web-{2E3F2BE4-739B-F77C-A967-884C318B5C6F}" dt="2024-01-12T18:37:10.482" v="912" actId="1076"/>
          <ac:spMkLst>
            <pc:docMk/>
            <pc:sldMk cId="3723016890" sldId="535"/>
            <ac:spMk id="18" creationId="{E2C163F6-A3F4-D2BC-7076-1C77A5BE932C}"/>
          </ac:spMkLst>
        </pc:spChg>
        <pc:spChg chg="add mod">
          <ac:chgData name="Zeno Leung" userId="S::z.leung@uwtsd.ac.uk::a08ca5a1-307c-496d-ab60-1a1000b53ffc" providerId="AD" clId="Web-{2E3F2BE4-739B-F77C-A967-884C318B5C6F}" dt="2024-01-12T18:37:51.530" v="936" actId="1076"/>
          <ac:spMkLst>
            <pc:docMk/>
            <pc:sldMk cId="3723016890" sldId="535"/>
            <ac:spMk id="19" creationId="{76104698-8F1A-7213-6005-A280CEA07199}"/>
          </ac:spMkLst>
        </pc:spChg>
        <pc:picChg chg="add del mod">
          <ac:chgData name="Zeno Leung" userId="S::z.leung@uwtsd.ac.uk::a08ca5a1-307c-496d-ab60-1a1000b53ffc" providerId="AD" clId="Web-{2E3F2BE4-739B-F77C-A967-884C318B5C6F}" dt="2024-01-12T18:27:12.982" v="773"/>
          <ac:picMkLst>
            <pc:docMk/>
            <pc:sldMk cId="3723016890" sldId="535"/>
            <ac:picMk id="3" creationId="{0E25B617-2FDF-ABF7-5880-2B0395288AA5}"/>
          </ac:picMkLst>
        </pc:picChg>
        <pc:picChg chg="add del mod">
          <ac:chgData name="Zeno Leung" userId="S::z.leung@uwtsd.ac.uk::a08ca5a1-307c-496d-ab60-1a1000b53ffc" providerId="AD" clId="Web-{2E3F2BE4-739B-F77C-A967-884C318B5C6F}" dt="2024-01-12T18:27:59.577" v="777"/>
          <ac:picMkLst>
            <pc:docMk/>
            <pc:sldMk cId="3723016890" sldId="535"/>
            <ac:picMk id="5" creationId="{90844A16-E169-6C9F-590E-3156D4DF7F14}"/>
          </ac:picMkLst>
        </pc:picChg>
        <pc:picChg chg="add mod">
          <ac:chgData name="Zeno Leung" userId="S::z.leung@uwtsd.ac.uk::a08ca5a1-307c-496d-ab60-1a1000b53ffc" providerId="AD" clId="Web-{2E3F2BE4-739B-F77C-A967-884C318B5C6F}" dt="2024-01-12T18:36:02.731" v="871" actId="1076"/>
          <ac:picMkLst>
            <pc:docMk/>
            <pc:sldMk cId="3723016890" sldId="535"/>
            <ac:picMk id="6" creationId="{10EC8687-00D4-8190-13DF-DE2EBD8C0DAB}"/>
          </ac:picMkLst>
        </pc:picChg>
        <pc:picChg chg="add mod">
          <ac:chgData name="Zeno Leung" userId="S::z.leung@uwtsd.ac.uk::a08ca5a1-307c-496d-ab60-1a1000b53ffc" providerId="AD" clId="Web-{2E3F2BE4-739B-F77C-A967-884C318B5C6F}" dt="2024-01-12T18:34:29.697" v="818" actId="1076"/>
          <ac:picMkLst>
            <pc:docMk/>
            <pc:sldMk cId="3723016890" sldId="535"/>
            <ac:picMk id="7" creationId="{C7252515-2032-87D2-7F44-692E859DFF02}"/>
          </ac:picMkLst>
        </pc:picChg>
        <pc:picChg chg="add mod">
          <ac:chgData name="Zeno Leung" userId="S::z.leung@uwtsd.ac.uk::a08ca5a1-307c-496d-ab60-1a1000b53ffc" providerId="AD" clId="Web-{2E3F2BE4-739B-F77C-A967-884C318B5C6F}" dt="2024-01-12T18:32:59.132" v="807" actId="1076"/>
          <ac:picMkLst>
            <pc:docMk/>
            <pc:sldMk cId="3723016890" sldId="535"/>
            <ac:picMk id="8" creationId="{68EC8C5B-2AFF-47E7-EDA1-752A780AF253}"/>
          </ac:picMkLst>
        </pc:picChg>
        <pc:picChg chg="add mod">
          <ac:chgData name="Zeno Leung" userId="S::z.leung@uwtsd.ac.uk::a08ca5a1-307c-496d-ab60-1a1000b53ffc" providerId="AD" clId="Web-{2E3F2BE4-739B-F77C-A967-884C318B5C6F}" dt="2024-01-12T18:34:39.088" v="824" actId="1076"/>
          <ac:picMkLst>
            <pc:docMk/>
            <pc:sldMk cId="3723016890" sldId="535"/>
            <ac:picMk id="9" creationId="{DCA8A012-06DA-472C-1888-F441F4C3CB89}"/>
          </ac:picMkLst>
        </pc:picChg>
        <pc:picChg chg="add del mod">
          <ac:chgData name="Zeno Leung" userId="S::z.leung@uwtsd.ac.uk::a08ca5a1-307c-496d-ab60-1a1000b53ffc" providerId="AD" clId="Web-{2E3F2BE4-739B-F77C-A967-884C318B5C6F}" dt="2024-01-12T18:34:21.197" v="814"/>
          <ac:picMkLst>
            <pc:docMk/>
            <pc:sldMk cId="3723016890" sldId="535"/>
            <ac:picMk id="10" creationId="{EC1CF17D-27EB-D80D-8646-98490BF02B07}"/>
          </ac:picMkLst>
        </pc:picChg>
        <pc:picChg chg="add del mod">
          <ac:chgData name="Zeno Leung" userId="S::z.leung@uwtsd.ac.uk::a08ca5a1-307c-496d-ab60-1a1000b53ffc" providerId="AD" clId="Web-{2E3F2BE4-739B-F77C-A967-884C318B5C6F}" dt="2024-01-12T18:31:28.958" v="802"/>
          <ac:picMkLst>
            <pc:docMk/>
            <pc:sldMk cId="3723016890" sldId="535"/>
            <ac:picMk id="11" creationId="{B3070229-379A-1F1D-2A75-2FE145A386AE}"/>
          </ac:picMkLst>
        </pc:picChg>
        <pc:picChg chg="add mod">
          <ac:chgData name="Zeno Leung" userId="S::z.leung@uwtsd.ac.uk::a08ca5a1-307c-496d-ab60-1a1000b53ffc" providerId="AD" clId="Web-{2E3F2BE4-739B-F77C-A967-884C318B5C6F}" dt="2024-01-12T18:34:34.166" v="821" actId="1076"/>
          <ac:picMkLst>
            <pc:docMk/>
            <pc:sldMk cId="3723016890" sldId="535"/>
            <ac:picMk id="12" creationId="{449B19C7-4258-FBB8-09DC-18D70CE99D44}"/>
          </ac:picMkLst>
        </pc:picChg>
        <pc:picChg chg="add mod">
          <ac:chgData name="Zeno Leung" userId="S::z.leung@uwtsd.ac.uk::a08ca5a1-307c-496d-ab60-1a1000b53ffc" providerId="AD" clId="Web-{2E3F2BE4-739B-F77C-A967-884C318B5C6F}" dt="2024-01-12T18:34:30.947" v="819" actId="1076"/>
          <ac:picMkLst>
            <pc:docMk/>
            <pc:sldMk cId="3723016890" sldId="535"/>
            <ac:picMk id="13" creationId="{AD4292CC-40B9-04B8-6D59-89EC914D573A}"/>
          </ac:picMkLst>
        </pc:picChg>
      </pc:sldChg>
      <pc:sldChg chg="ord">
        <pc:chgData name="Zeno Leung" userId="S::z.leung@uwtsd.ac.uk::a08ca5a1-307c-496d-ab60-1a1000b53ffc" providerId="AD" clId="Web-{2E3F2BE4-739B-F77C-A967-884C318B5C6F}" dt="2024-01-12T18:40:16.784" v="939"/>
        <pc:sldMkLst>
          <pc:docMk/>
          <pc:sldMk cId="732875742" sldId="549"/>
        </pc:sldMkLst>
      </pc:sldChg>
      <pc:sldChg chg="addSp modSp new">
        <pc:chgData name="Zeno Leung" userId="S::z.leung@uwtsd.ac.uk::a08ca5a1-307c-496d-ab60-1a1000b53ffc" providerId="AD" clId="Web-{2E3F2BE4-739B-F77C-A967-884C318B5C6F}" dt="2024-01-12T17:08:16.933" v="47" actId="1076"/>
        <pc:sldMkLst>
          <pc:docMk/>
          <pc:sldMk cId="3628671737" sldId="580"/>
        </pc:sldMkLst>
        <pc:spChg chg="mod">
          <ac:chgData name="Zeno Leung" userId="S::z.leung@uwtsd.ac.uk::a08ca5a1-307c-496d-ab60-1a1000b53ffc" providerId="AD" clId="Web-{2E3F2BE4-739B-F77C-A967-884C318B5C6F}" dt="2024-01-12T17:02:02.954" v="6" actId="20577"/>
          <ac:spMkLst>
            <pc:docMk/>
            <pc:sldMk cId="3628671737" sldId="580"/>
            <ac:spMk id="2" creationId="{4E1967C0-3809-7B7D-7D78-44CE0DF504E1}"/>
          </ac:spMkLst>
        </pc:spChg>
        <pc:spChg chg="add mod">
          <ac:chgData name="Zeno Leung" userId="S::z.leung@uwtsd.ac.uk::a08ca5a1-307c-496d-ab60-1a1000b53ffc" providerId="AD" clId="Web-{2E3F2BE4-739B-F77C-A967-884C318B5C6F}" dt="2024-01-12T17:07:30.916" v="38" actId="1076"/>
          <ac:spMkLst>
            <pc:docMk/>
            <pc:sldMk cId="3628671737" sldId="580"/>
            <ac:spMk id="3" creationId="{C2E46B76-90BB-15E8-9EB6-A2BCF9F6E836}"/>
          </ac:spMkLst>
        </pc:spChg>
        <pc:spChg chg="add mod">
          <ac:chgData name="Zeno Leung" userId="S::z.leung@uwtsd.ac.uk::a08ca5a1-307c-496d-ab60-1a1000b53ffc" providerId="AD" clId="Web-{2E3F2BE4-739B-F77C-A967-884C318B5C6F}" dt="2024-01-12T17:07:34.119" v="39" actId="1076"/>
          <ac:spMkLst>
            <pc:docMk/>
            <pc:sldMk cId="3628671737" sldId="580"/>
            <ac:spMk id="4" creationId="{48949D8F-3061-6D39-6503-A625F761561A}"/>
          </ac:spMkLst>
        </pc:spChg>
        <pc:spChg chg="add mod">
          <ac:chgData name="Zeno Leung" userId="S::z.leung@uwtsd.ac.uk::a08ca5a1-307c-496d-ab60-1a1000b53ffc" providerId="AD" clId="Web-{2E3F2BE4-739B-F77C-A967-884C318B5C6F}" dt="2024-01-12T17:07:41.869" v="42" actId="1076"/>
          <ac:spMkLst>
            <pc:docMk/>
            <pc:sldMk cId="3628671737" sldId="580"/>
            <ac:spMk id="5" creationId="{C2283D24-4FF1-99E5-67B9-EF119201E263}"/>
          </ac:spMkLst>
        </pc:spChg>
        <pc:spChg chg="add mod">
          <ac:chgData name="Zeno Leung" userId="S::z.leung@uwtsd.ac.uk::a08ca5a1-307c-496d-ab60-1a1000b53ffc" providerId="AD" clId="Web-{2E3F2BE4-739B-F77C-A967-884C318B5C6F}" dt="2024-01-12T17:07:27.213" v="37" actId="1076"/>
          <ac:spMkLst>
            <pc:docMk/>
            <pc:sldMk cId="3628671737" sldId="580"/>
            <ac:spMk id="6" creationId="{D1C6B69E-D00C-0D4C-3307-10E1755E150D}"/>
          </ac:spMkLst>
        </pc:spChg>
        <pc:spChg chg="add mod">
          <ac:chgData name="Zeno Leung" userId="S::z.leung@uwtsd.ac.uk::a08ca5a1-307c-496d-ab60-1a1000b53ffc" providerId="AD" clId="Web-{2E3F2BE4-739B-F77C-A967-884C318B5C6F}" dt="2024-01-12T17:07:39.010" v="41" actId="14100"/>
          <ac:spMkLst>
            <pc:docMk/>
            <pc:sldMk cId="3628671737" sldId="580"/>
            <ac:spMk id="7" creationId="{5DC6CA91-B21A-BD2F-E65A-BE62EB8E321F}"/>
          </ac:spMkLst>
        </pc:spChg>
        <pc:picChg chg="add mod">
          <ac:chgData name="Zeno Leung" userId="S::z.leung@uwtsd.ac.uk::a08ca5a1-307c-496d-ab60-1a1000b53ffc" providerId="AD" clId="Web-{2E3F2BE4-739B-F77C-A967-884C318B5C6F}" dt="2024-01-12T17:08:16.933" v="47" actId="1076"/>
          <ac:picMkLst>
            <pc:docMk/>
            <pc:sldMk cId="3628671737" sldId="580"/>
            <ac:picMk id="8" creationId="{C842807E-75CC-D916-D911-3917AAF8DD01}"/>
          </ac:picMkLst>
        </pc:picChg>
      </pc:sldChg>
      <pc:sldChg chg="addSp modSp new">
        <pc:chgData name="Zeno Leung" userId="S::z.leung@uwtsd.ac.uk::a08ca5a1-307c-496d-ab60-1a1000b53ffc" providerId="AD" clId="Web-{2E3F2BE4-739B-F77C-A967-884C318B5C6F}" dt="2024-01-12T17:11:11.234" v="76" actId="1076"/>
        <pc:sldMkLst>
          <pc:docMk/>
          <pc:sldMk cId="3532701593" sldId="581"/>
        </pc:sldMkLst>
        <pc:spChg chg="mod">
          <ac:chgData name="Zeno Leung" userId="S::z.leung@uwtsd.ac.uk::a08ca5a1-307c-496d-ab60-1a1000b53ffc" providerId="AD" clId="Web-{2E3F2BE4-739B-F77C-A967-884C318B5C6F}" dt="2024-01-12T17:10:40.358" v="70" actId="20577"/>
          <ac:spMkLst>
            <pc:docMk/>
            <pc:sldMk cId="3532701593" sldId="581"/>
            <ac:spMk id="2" creationId="{56954249-5E2C-A962-6223-FCB782F3B34F}"/>
          </ac:spMkLst>
        </pc:spChg>
        <pc:picChg chg="add mod">
          <ac:chgData name="Zeno Leung" userId="S::z.leung@uwtsd.ac.uk::a08ca5a1-307c-496d-ab60-1a1000b53ffc" providerId="AD" clId="Web-{2E3F2BE4-739B-F77C-A967-884C318B5C6F}" dt="2024-01-12T17:11:11.234" v="76" actId="1076"/>
          <ac:picMkLst>
            <pc:docMk/>
            <pc:sldMk cId="3532701593" sldId="581"/>
            <ac:picMk id="3" creationId="{CECB3DC6-EB10-40A8-126F-FAFAD2C2DF79}"/>
          </ac:picMkLst>
        </pc:picChg>
      </pc:sldChg>
      <pc:sldChg chg="modSp add">
        <pc:chgData name="Zeno Leung" userId="S::z.leung@uwtsd.ac.uk::a08ca5a1-307c-496d-ab60-1a1000b53ffc" providerId="AD" clId="Web-{2E3F2BE4-739B-F77C-A967-884C318B5C6F}" dt="2024-01-12T17:33:52.176" v="214" actId="1076"/>
        <pc:sldMkLst>
          <pc:docMk/>
          <pc:sldMk cId="3417157661" sldId="651"/>
        </pc:sldMkLst>
        <pc:spChg chg="mod">
          <ac:chgData name="Zeno Leung" userId="S::z.leung@uwtsd.ac.uk::a08ca5a1-307c-496d-ab60-1a1000b53ffc" providerId="AD" clId="Web-{2E3F2BE4-739B-F77C-A967-884C318B5C6F}" dt="2024-01-12T17:33:52.176" v="214" actId="1076"/>
          <ac:spMkLst>
            <pc:docMk/>
            <pc:sldMk cId="3417157661" sldId="651"/>
            <ac:spMk id="3" creationId="{2C40F492-B904-4047-B82D-EB33AE628613}"/>
          </ac:spMkLst>
        </pc:spChg>
      </pc:sldChg>
      <pc:sldChg chg="modSp add">
        <pc:chgData name="Zeno Leung" userId="S::z.leung@uwtsd.ac.uk::a08ca5a1-307c-496d-ab60-1a1000b53ffc" providerId="AD" clId="Web-{2E3F2BE4-739B-F77C-A967-884C318B5C6F}" dt="2024-01-12T17:38:48.669" v="225" actId="20577"/>
        <pc:sldMkLst>
          <pc:docMk/>
          <pc:sldMk cId="1040731540" sldId="652"/>
        </pc:sldMkLst>
        <pc:spChg chg="mod">
          <ac:chgData name="Zeno Leung" userId="S::z.leung@uwtsd.ac.uk::a08ca5a1-307c-496d-ab60-1a1000b53ffc" providerId="AD" clId="Web-{2E3F2BE4-739B-F77C-A967-884C318B5C6F}" dt="2024-01-12T17:38:29.934" v="217"/>
          <ac:spMkLst>
            <pc:docMk/>
            <pc:sldMk cId="1040731540" sldId="652"/>
            <ac:spMk id="2" creationId="{F39447C2-EEBF-4DF9-BCFE-7DAB7B21E24A}"/>
          </ac:spMkLst>
        </pc:spChg>
        <pc:spChg chg="mod">
          <ac:chgData name="Zeno Leung" userId="S::z.leung@uwtsd.ac.uk::a08ca5a1-307c-496d-ab60-1a1000b53ffc" providerId="AD" clId="Web-{2E3F2BE4-739B-F77C-A967-884C318B5C6F}" dt="2024-01-12T17:38:48.669" v="225" actId="20577"/>
          <ac:spMkLst>
            <pc:docMk/>
            <pc:sldMk cId="1040731540" sldId="652"/>
            <ac:spMk id="3" creationId="{9D4E58C7-BCEA-42B1-A112-C4DBD776E398}"/>
          </ac:spMkLst>
        </pc:spChg>
      </pc:sldChg>
      <pc:sldChg chg="modSp add">
        <pc:chgData name="Zeno Leung" userId="S::z.leung@uwtsd.ac.uk::a08ca5a1-307c-496d-ab60-1a1000b53ffc" providerId="AD" clId="Web-{2E3F2BE4-739B-F77C-A967-884C318B5C6F}" dt="2024-01-12T17:42:55.894" v="273" actId="20577"/>
        <pc:sldMkLst>
          <pc:docMk/>
          <pc:sldMk cId="1859943984" sldId="653"/>
        </pc:sldMkLst>
        <pc:spChg chg="mod">
          <ac:chgData name="Zeno Leung" userId="S::z.leung@uwtsd.ac.uk::a08ca5a1-307c-496d-ab60-1a1000b53ffc" providerId="AD" clId="Web-{2E3F2BE4-739B-F77C-A967-884C318B5C6F}" dt="2024-01-12T17:20:49.999" v="123"/>
          <ac:spMkLst>
            <pc:docMk/>
            <pc:sldMk cId="1859943984" sldId="653"/>
            <ac:spMk id="2" creationId="{018C2B2A-3032-45BA-B9A9-49B6503C8621}"/>
          </ac:spMkLst>
        </pc:spChg>
        <pc:spChg chg="mod">
          <ac:chgData name="Zeno Leung" userId="S::z.leung@uwtsd.ac.uk::a08ca5a1-307c-496d-ab60-1a1000b53ffc" providerId="AD" clId="Web-{2E3F2BE4-739B-F77C-A967-884C318B5C6F}" dt="2024-01-12T17:42:55.894" v="273" actId="20577"/>
          <ac:spMkLst>
            <pc:docMk/>
            <pc:sldMk cId="1859943984" sldId="653"/>
            <ac:spMk id="3" creationId="{0AB596D5-3556-4F32-B3B5-25980BFF25C6}"/>
          </ac:spMkLst>
        </pc:spChg>
      </pc:sldChg>
      <pc:sldChg chg="modSp add del">
        <pc:chgData name="Zeno Leung" userId="S::z.leung@uwtsd.ac.uk::a08ca5a1-307c-496d-ab60-1a1000b53ffc" providerId="AD" clId="Web-{2E3F2BE4-739B-F77C-A967-884C318B5C6F}" dt="2024-01-12T17:32:52.097" v="207"/>
        <pc:sldMkLst>
          <pc:docMk/>
          <pc:sldMk cId="3979617795" sldId="733"/>
        </pc:sldMkLst>
        <pc:spChg chg="mod">
          <ac:chgData name="Zeno Leung" userId="S::z.leung@uwtsd.ac.uk::a08ca5a1-307c-496d-ab60-1a1000b53ffc" providerId="AD" clId="Web-{2E3F2BE4-739B-F77C-A967-884C318B5C6F}" dt="2024-01-12T17:24:39.959" v="156" actId="20577"/>
          <ac:spMkLst>
            <pc:docMk/>
            <pc:sldMk cId="3979617795" sldId="733"/>
            <ac:spMk id="3" creationId="{BD8203B2-5746-4F18-8001-FAF508F5B411}"/>
          </ac:spMkLst>
        </pc:spChg>
      </pc:sldChg>
      <pc:sldChg chg="modSp add">
        <pc:chgData name="Zeno Leung" userId="S::z.leung@uwtsd.ac.uk::a08ca5a1-307c-496d-ab60-1a1000b53ffc" providerId="AD" clId="Web-{2E3F2BE4-739B-F77C-A967-884C318B5C6F}" dt="2024-01-12T17:39:08.325" v="231" actId="20577"/>
        <pc:sldMkLst>
          <pc:docMk/>
          <pc:sldMk cId="2607141280" sldId="734"/>
        </pc:sldMkLst>
        <pc:spChg chg="mod">
          <ac:chgData name="Zeno Leung" userId="S::z.leung@uwtsd.ac.uk::a08ca5a1-307c-496d-ab60-1a1000b53ffc" providerId="AD" clId="Web-{2E3F2BE4-739B-F77C-A967-884C318B5C6F}" dt="2024-01-12T17:21:15.235" v="127"/>
          <ac:spMkLst>
            <pc:docMk/>
            <pc:sldMk cId="2607141280" sldId="734"/>
            <ac:spMk id="2" creationId="{28C469B3-732D-40B6-9017-05EF359C7DFF}"/>
          </ac:spMkLst>
        </pc:spChg>
        <pc:spChg chg="mod">
          <ac:chgData name="Zeno Leung" userId="S::z.leung@uwtsd.ac.uk::a08ca5a1-307c-496d-ab60-1a1000b53ffc" providerId="AD" clId="Web-{2E3F2BE4-739B-F77C-A967-884C318B5C6F}" dt="2024-01-12T17:39:08.325" v="231" actId="20577"/>
          <ac:spMkLst>
            <pc:docMk/>
            <pc:sldMk cId="2607141280" sldId="734"/>
            <ac:spMk id="3" creationId="{201AF137-C846-4AF1-91B3-F738D611BE8C}"/>
          </ac:spMkLst>
        </pc:spChg>
      </pc:sldChg>
      <pc:sldChg chg="modSp add del">
        <pc:chgData name="Zeno Leung" userId="S::z.leung@uwtsd.ac.uk::a08ca5a1-307c-496d-ab60-1a1000b53ffc" providerId="AD" clId="Web-{2E3F2BE4-739B-F77C-A967-884C318B5C6F}" dt="2024-01-12T17:32:58.050" v="208"/>
        <pc:sldMkLst>
          <pc:docMk/>
          <pc:sldMk cId="2446113257" sldId="739"/>
        </pc:sldMkLst>
        <pc:spChg chg="mod">
          <ac:chgData name="Zeno Leung" userId="S::z.leung@uwtsd.ac.uk::a08ca5a1-307c-496d-ab60-1a1000b53ffc" providerId="AD" clId="Web-{2E3F2BE4-739B-F77C-A967-884C318B5C6F}" dt="2024-01-12T17:18:49.403" v="92"/>
          <ac:spMkLst>
            <pc:docMk/>
            <pc:sldMk cId="2446113257" sldId="739"/>
            <ac:spMk id="3" creationId="{2B003BE4-D6EA-4EF5-BB1E-4FDF687EEC41}"/>
          </ac:spMkLst>
        </pc:spChg>
      </pc:sldChg>
      <pc:sldChg chg="modSp add">
        <pc:chgData name="Zeno Leung" userId="S::z.leung@uwtsd.ac.uk::a08ca5a1-307c-496d-ab60-1a1000b53ffc" providerId="AD" clId="Web-{2E3F2BE4-739B-F77C-A967-884C318B5C6F}" dt="2024-01-12T17:33:18.769" v="213" actId="20577"/>
        <pc:sldMkLst>
          <pc:docMk/>
          <pc:sldMk cId="2831554555" sldId="740"/>
        </pc:sldMkLst>
        <pc:spChg chg="mod">
          <ac:chgData name="Zeno Leung" userId="S::z.leung@uwtsd.ac.uk::a08ca5a1-307c-496d-ab60-1a1000b53ffc" providerId="AD" clId="Web-{2E3F2BE4-739B-F77C-A967-884C318B5C6F}" dt="2024-01-12T17:19:37.529" v="104" actId="20577"/>
          <ac:spMkLst>
            <pc:docMk/>
            <pc:sldMk cId="2831554555" sldId="740"/>
            <ac:spMk id="2" creationId="{853B7A40-A519-465E-B0CE-579DD8889669}"/>
          </ac:spMkLst>
        </pc:spChg>
        <pc:spChg chg="mod">
          <ac:chgData name="Zeno Leung" userId="S::z.leung@uwtsd.ac.uk::a08ca5a1-307c-496d-ab60-1a1000b53ffc" providerId="AD" clId="Web-{2E3F2BE4-739B-F77C-A967-884C318B5C6F}" dt="2024-01-12T17:33:18.769" v="213" actId="20577"/>
          <ac:spMkLst>
            <pc:docMk/>
            <pc:sldMk cId="2831554555" sldId="740"/>
            <ac:spMk id="3" creationId="{7F4E8F9D-AB52-49C9-949A-E32CE4FFB347}"/>
          </ac:spMkLst>
        </pc:spChg>
      </pc:sldChg>
      <pc:sldChg chg="modSp add">
        <pc:chgData name="Zeno Leung" userId="S::z.leung@uwtsd.ac.uk::a08ca5a1-307c-496d-ab60-1a1000b53ffc" providerId="AD" clId="Web-{2E3F2BE4-739B-F77C-A967-884C318B5C6F}" dt="2024-01-12T17:43:40.364" v="290" actId="20577"/>
        <pc:sldMkLst>
          <pc:docMk/>
          <pc:sldMk cId="1169580761" sldId="741"/>
        </pc:sldMkLst>
        <pc:spChg chg="mod">
          <ac:chgData name="Zeno Leung" userId="S::z.leung@uwtsd.ac.uk::a08ca5a1-307c-496d-ab60-1a1000b53ffc" providerId="AD" clId="Web-{2E3F2BE4-739B-F77C-A967-884C318B5C6F}" dt="2024-01-12T17:42:04.142" v="262"/>
          <ac:spMkLst>
            <pc:docMk/>
            <pc:sldMk cId="1169580761" sldId="741"/>
            <ac:spMk id="2" creationId="{31AFD79A-5F7D-4823-BFAC-EB4583F50756}"/>
          </ac:spMkLst>
        </pc:spChg>
        <pc:spChg chg="mod">
          <ac:chgData name="Zeno Leung" userId="S::z.leung@uwtsd.ac.uk::a08ca5a1-307c-496d-ab60-1a1000b53ffc" providerId="AD" clId="Web-{2E3F2BE4-739B-F77C-A967-884C318B5C6F}" dt="2024-01-12T17:43:40.364" v="290" actId="20577"/>
          <ac:spMkLst>
            <pc:docMk/>
            <pc:sldMk cId="1169580761" sldId="741"/>
            <ac:spMk id="3" creationId="{E66FEA52-5B9A-4CDF-A99E-EACBC14AFD45}"/>
          </ac:spMkLst>
        </pc:spChg>
      </pc:sldChg>
      <pc:sldChg chg="modSp add">
        <pc:chgData name="Zeno Leung" userId="S::z.leung@uwtsd.ac.uk::a08ca5a1-307c-496d-ab60-1a1000b53ffc" providerId="AD" clId="Web-{2E3F2BE4-739B-F77C-A967-884C318B5C6F}" dt="2024-01-12T17:44:02.708" v="296" actId="20577"/>
        <pc:sldMkLst>
          <pc:docMk/>
          <pc:sldMk cId="1026473898" sldId="756"/>
        </pc:sldMkLst>
        <pc:spChg chg="mod">
          <ac:chgData name="Zeno Leung" userId="S::z.leung@uwtsd.ac.uk::a08ca5a1-307c-496d-ab60-1a1000b53ffc" providerId="AD" clId="Web-{2E3F2BE4-739B-F77C-A967-884C318B5C6F}" dt="2024-01-12T17:43:58.395" v="295"/>
          <ac:spMkLst>
            <pc:docMk/>
            <pc:sldMk cId="1026473898" sldId="756"/>
            <ac:spMk id="2" creationId="{A94C3870-0AD2-D463-51E9-F919FA56F56D}"/>
          </ac:spMkLst>
        </pc:spChg>
        <pc:spChg chg="mod">
          <ac:chgData name="Zeno Leung" userId="S::z.leung@uwtsd.ac.uk::a08ca5a1-307c-496d-ab60-1a1000b53ffc" providerId="AD" clId="Web-{2E3F2BE4-739B-F77C-A967-884C318B5C6F}" dt="2024-01-12T17:44:02.708" v="296" actId="20577"/>
          <ac:spMkLst>
            <pc:docMk/>
            <pc:sldMk cId="1026473898" sldId="756"/>
            <ac:spMk id="3" creationId="{2D92BB36-AC55-4D50-193C-FC98DD6C0FEB}"/>
          </ac:spMkLst>
        </pc:spChg>
      </pc:sldChg>
      <pc:sldChg chg="addSp modSp new ord">
        <pc:chgData name="Zeno Leung" userId="S::z.leung@uwtsd.ac.uk::a08ca5a1-307c-496d-ab60-1a1000b53ffc" providerId="AD" clId="Web-{2E3F2BE4-739B-F77C-A967-884C318B5C6F}" dt="2024-01-12T18:07:04.744" v="376"/>
        <pc:sldMkLst>
          <pc:docMk/>
          <pc:sldMk cId="2305953258" sldId="757"/>
        </pc:sldMkLst>
        <pc:spChg chg="mod">
          <ac:chgData name="Zeno Leung" userId="S::z.leung@uwtsd.ac.uk::a08ca5a1-307c-496d-ab60-1a1000b53ffc" providerId="AD" clId="Web-{2E3F2BE4-739B-F77C-A967-884C318B5C6F}" dt="2024-01-12T18:06:54.588" v="374" actId="20577"/>
          <ac:spMkLst>
            <pc:docMk/>
            <pc:sldMk cId="2305953258" sldId="757"/>
            <ac:spMk id="2" creationId="{7A230B97-7982-7248-1ACF-D4FA100C8B2C}"/>
          </ac:spMkLst>
        </pc:spChg>
        <pc:picChg chg="add mod">
          <ac:chgData name="Zeno Leung" userId="S::z.leung@uwtsd.ac.uk::a08ca5a1-307c-496d-ab60-1a1000b53ffc" providerId="AD" clId="Web-{2E3F2BE4-739B-F77C-A967-884C318B5C6F}" dt="2024-01-12T18:06:38.978" v="373" actId="1076"/>
          <ac:picMkLst>
            <pc:docMk/>
            <pc:sldMk cId="2305953258" sldId="757"/>
            <ac:picMk id="3" creationId="{D1768406-2188-7903-2B98-8D6A684E6794}"/>
          </ac:picMkLst>
        </pc:picChg>
      </pc:sldChg>
      <pc:sldChg chg="modSp add del">
        <pc:chgData name="Zeno Leung" userId="S::z.leung@uwtsd.ac.uk::a08ca5a1-307c-496d-ab60-1a1000b53ffc" providerId="AD" clId="Web-{2E3F2BE4-739B-F77C-A967-884C318B5C6F}" dt="2024-01-12T17:33:06.222" v="210"/>
        <pc:sldMkLst>
          <pc:docMk/>
          <pc:sldMk cId="1751284971" sldId="760"/>
        </pc:sldMkLst>
        <pc:spChg chg="mod">
          <ac:chgData name="Zeno Leung" userId="S::z.leung@uwtsd.ac.uk::a08ca5a1-307c-496d-ab60-1a1000b53ffc" providerId="AD" clId="Web-{2E3F2BE4-739B-F77C-A967-884C318B5C6F}" dt="2024-01-12T17:18:33.230" v="91" actId="14100"/>
          <ac:spMkLst>
            <pc:docMk/>
            <pc:sldMk cId="1751284971" sldId="760"/>
            <ac:spMk id="3" creationId="{9A3C1F19-FBB9-4A98-BDDF-182E12DAF593}"/>
          </ac:spMkLst>
        </pc:spChg>
      </pc:sldChg>
      <pc:sldChg chg="add del">
        <pc:chgData name="Zeno Leung" userId="S::z.leung@uwtsd.ac.uk::a08ca5a1-307c-496d-ab60-1a1000b53ffc" providerId="AD" clId="Web-{2E3F2BE4-739B-F77C-A967-884C318B5C6F}" dt="2024-01-12T17:33:00.816" v="209"/>
        <pc:sldMkLst>
          <pc:docMk/>
          <pc:sldMk cId="4293441984" sldId="83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17/01/2024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questionpro.com/blog/quantitative-market-research/"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questionpro.com/blog/qualitative-market-research/"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Jd3gFT0-C4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4</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Risk factor: </a:t>
            </a:r>
            <a:r>
              <a:rPr lang="en-GB" b="0" i="0" dirty="0">
                <a:solidFill>
                  <a:srgbClr val="202124"/>
                </a:solidFill>
                <a:effectLst/>
                <a:latin typeface="arial" panose="020B0604020202020204" pitchFamily="34" charset="0"/>
              </a:rPr>
              <a:t>Something that increases the chance of developing a disease</a:t>
            </a:r>
            <a:endParaRPr lang="en-GB" b="0" dirty="0"/>
          </a:p>
        </p:txBody>
      </p:sp>
      <p:sp>
        <p:nvSpPr>
          <p:cNvPr id="4" name="Slide Number Placeholder 3"/>
          <p:cNvSpPr>
            <a:spLocks noGrp="1"/>
          </p:cNvSpPr>
          <p:nvPr>
            <p:ph type="sldNum" sz="quarter" idx="5"/>
          </p:nvPr>
        </p:nvSpPr>
        <p:spPr/>
        <p:txBody>
          <a:bodyPr/>
          <a:lstStyle/>
          <a:p>
            <a:fld id="{09E93E3F-47AD-445B-ACB4-02F085C44548}" type="slidenum">
              <a:rPr lang="en-GB" smtClean="0"/>
              <a:t>16</a:t>
            </a:fld>
            <a:endParaRPr lang="en-GB"/>
          </a:p>
        </p:txBody>
      </p:sp>
    </p:spTree>
    <p:extLst>
      <p:ext uri="{BB962C8B-B14F-4D97-AF65-F5344CB8AC3E}">
        <p14:creationId xmlns:p14="http://schemas.microsoft.com/office/powerpoint/2010/main" val="2740993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well-planned research design helps ensure that your methods match your research aims and that you use the right kind of analysis for your data.</a:t>
            </a:r>
          </a:p>
          <a:p>
            <a:r>
              <a:rPr lang="en-GB" dirty="0"/>
              <a:t> Research design is the structure of research that guides the process of research from the formulation of the research questions and hypotheses to reporting the research findings. </a:t>
            </a:r>
          </a:p>
        </p:txBody>
      </p:sp>
      <p:sp>
        <p:nvSpPr>
          <p:cNvPr id="4" name="Slide Number Placeholder 3"/>
          <p:cNvSpPr>
            <a:spLocks noGrp="1"/>
          </p:cNvSpPr>
          <p:nvPr>
            <p:ph type="sldNum" sz="quarter" idx="5"/>
          </p:nvPr>
        </p:nvSpPr>
        <p:spPr/>
        <p:txBody>
          <a:bodyPr/>
          <a:lstStyle/>
          <a:p>
            <a:fld id="{09E93E3F-47AD-445B-ACB4-02F085C44548}" type="slidenum">
              <a:rPr lang="en-GB" smtClean="0"/>
              <a:t>18</a:t>
            </a:fld>
            <a:endParaRPr lang="en-GB"/>
          </a:p>
        </p:txBody>
      </p:sp>
    </p:spTree>
    <p:extLst>
      <p:ext uri="{BB962C8B-B14F-4D97-AF65-F5344CB8AC3E}">
        <p14:creationId xmlns:p14="http://schemas.microsoft.com/office/powerpoint/2010/main" val="108356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Fira Sans" panose="020B0604020202020204" pitchFamily="34" charset="0"/>
              </a:rPr>
              <a:t>Empirical research is defined as any research where conclusions of the study is strictly drawn from concretely empirical evidence, and therefore “verifiable” evidence.</a:t>
            </a:r>
          </a:p>
          <a:p>
            <a:pPr algn="l"/>
            <a:r>
              <a:rPr lang="en-GB" b="0" i="0" dirty="0">
                <a:effectLst/>
                <a:latin typeface="Fira Sans" panose="020B0604020202020204" pitchFamily="34" charset="0"/>
              </a:rPr>
              <a:t>This empirical evidence can be gathered using </a:t>
            </a:r>
            <a:r>
              <a:rPr lang="en-GB" b="0" i="0" u="none" strike="noStrike" dirty="0">
                <a:solidFill>
                  <a:srgbClr val="1B87E6"/>
                </a:solidFill>
                <a:effectLst/>
                <a:latin typeface="Fira Sans" panose="020B0604020202020204" pitchFamily="34" charset="0"/>
                <a:hlinkClick r:id="rId3"/>
              </a:rPr>
              <a:t>quantitative research</a:t>
            </a:r>
            <a:r>
              <a:rPr lang="en-GB" b="0" i="0" dirty="0">
                <a:effectLst/>
                <a:latin typeface="Fira Sans" panose="020B0604020202020204" pitchFamily="34" charset="0"/>
              </a:rPr>
              <a:t> and </a:t>
            </a:r>
            <a:r>
              <a:rPr lang="en-GB" b="0" i="0" u="none" strike="noStrike" dirty="0">
                <a:solidFill>
                  <a:srgbClr val="1B87E6"/>
                </a:solidFill>
                <a:effectLst/>
                <a:latin typeface="Fira Sans" panose="020B0604020202020204" pitchFamily="34" charset="0"/>
                <a:hlinkClick r:id="rId4"/>
              </a:rPr>
              <a:t>qualitative research</a:t>
            </a:r>
            <a:r>
              <a:rPr lang="en-GB" b="0" i="0" dirty="0">
                <a:effectLst/>
                <a:latin typeface="Fira Sans" panose="020B0604020202020204" pitchFamily="34" charset="0"/>
              </a:rPr>
              <a:t> methods.</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20</a:t>
            </a:fld>
            <a:endParaRPr lang="en-GB"/>
          </a:p>
        </p:txBody>
      </p:sp>
    </p:spTree>
    <p:extLst>
      <p:ext uri="{BB962C8B-B14F-4D97-AF65-F5344CB8AC3E}">
        <p14:creationId xmlns:p14="http://schemas.microsoft.com/office/powerpoint/2010/main" val="656118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true experiment is often thought of as a laboratory study, but this is not always the case; a laboratory setting has nothing to do with it. A true experiment is any study where an effort is made to identify and impose control over all other variables except one.</a:t>
            </a:r>
          </a:p>
        </p:txBody>
      </p:sp>
      <p:sp>
        <p:nvSpPr>
          <p:cNvPr id="4" name="Slide Number Placeholder 3"/>
          <p:cNvSpPr>
            <a:spLocks noGrp="1"/>
          </p:cNvSpPr>
          <p:nvPr>
            <p:ph type="sldNum" sz="quarter" idx="5"/>
          </p:nvPr>
        </p:nvSpPr>
        <p:spPr/>
        <p:txBody>
          <a:bodyPr/>
          <a:lstStyle/>
          <a:p>
            <a:fld id="{09E93E3F-47AD-445B-ACB4-02F085C44548}" type="slidenum">
              <a:rPr lang="en-GB" smtClean="0"/>
              <a:t>27</a:t>
            </a:fld>
            <a:endParaRPr lang="en-GB"/>
          </a:p>
        </p:txBody>
      </p:sp>
    </p:spTree>
    <p:extLst>
      <p:ext uri="{BB962C8B-B14F-4D97-AF65-F5344CB8AC3E}">
        <p14:creationId xmlns:p14="http://schemas.microsoft.com/office/powerpoint/2010/main" val="4129510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called prevalence studies</a:t>
            </a:r>
          </a:p>
        </p:txBody>
      </p:sp>
      <p:sp>
        <p:nvSpPr>
          <p:cNvPr id="4" name="Slide Number Placeholder 3"/>
          <p:cNvSpPr>
            <a:spLocks noGrp="1"/>
          </p:cNvSpPr>
          <p:nvPr>
            <p:ph type="sldNum" sz="quarter" idx="5"/>
          </p:nvPr>
        </p:nvSpPr>
        <p:spPr/>
        <p:txBody>
          <a:bodyPr/>
          <a:lstStyle/>
          <a:p>
            <a:fld id="{09E93E3F-47AD-445B-ACB4-02F085C44548}" type="slidenum">
              <a:rPr lang="en-GB" smtClean="0"/>
              <a:t>32</a:t>
            </a:fld>
            <a:endParaRPr lang="en-GB"/>
          </a:p>
        </p:txBody>
      </p:sp>
    </p:spTree>
    <p:extLst>
      <p:ext uri="{BB962C8B-B14F-4D97-AF65-F5344CB8AC3E}">
        <p14:creationId xmlns:p14="http://schemas.microsoft.com/office/powerpoint/2010/main" val="4254816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Another type of cohort study is </a:t>
            </a:r>
            <a:r>
              <a:rPr lang="en-GB" b="1" i="0" dirty="0">
                <a:solidFill>
                  <a:srgbClr val="000000"/>
                </a:solidFill>
                <a:effectLst/>
                <a:latin typeface="Open Sans" panose="020B0606030504020204" pitchFamily="34" charset="0"/>
              </a:rPr>
              <a:t>Retrospective</a:t>
            </a:r>
            <a:r>
              <a:rPr lang="en-GB" b="0" i="0" dirty="0">
                <a:solidFill>
                  <a:srgbClr val="000000"/>
                </a:solidFill>
                <a:effectLst/>
                <a:latin typeface="Open Sans" panose="020B0606030504020204" pitchFamily="34" charset="0"/>
              </a:rPr>
              <a:t> cohort study. In this type of study both the exposure and the outcomes have already occurred. Just as in a prospective cohort study, the investigator calculates and compares rates of disease in the exposed and unexposed groups. Retrospective cohort studies are commonly used in investigations of disease in groups of easily identified people such as workers at a particular factory or attendees at a wedding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49080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Epidemiological Studies: A Beginners guide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49</a:t>
            </a:fld>
            <a:endParaRPr lang="en-GB"/>
          </a:p>
        </p:txBody>
      </p:sp>
    </p:spTree>
    <p:extLst>
      <p:ext uri="{BB962C8B-B14F-4D97-AF65-F5344CB8AC3E}">
        <p14:creationId xmlns:p14="http://schemas.microsoft.com/office/powerpoint/2010/main" val="1342967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17/01/2024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17/01/2024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945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17/01/2024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6.xml"/><Relationship Id="rId1" Type="http://schemas.openxmlformats.org/officeDocument/2006/relationships/video" Target="https://www.youtube.com/embed/hkcqGU7l_zU?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6.xml"/><Relationship Id="rId1" Type="http://schemas.openxmlformats.org/officeDocument/2006/relationships/video" Target="https://www.youtube.com/embed/F2mHeudPGNI?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6.xml"/><Relationship Id="rId1" Type="http://schemas.openxmlformats.org/officeDocument/2006/relationships/video" Target="https://www.youtube.com/embed/6UIjmBGpCEc?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q8GBWSNzJzo?feature=oembed" TargetMode="Externa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J3GHTYa-gZg?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Jd3gFT0-C4s?feature=oembed" TargetMode="External"/><Relationship Id="rId4" Type="http://schemas.openxmlformats.org/officeDocument/2006/relationships/image" Target="../media/image21.jpeg"/></Relationships>
</file>

<file path=ppt/slides/_rels/slide50.xml.rels><?xml version="1.0" encoding="UTF-8" standalone="yes"?>
<Relationships xmlns="http://schemas.openxmlformats.org/package/2006/relationships"><Relationship Id="rId2" Type="http://schemas.openxmlformats.org/officeDocument/2006/relationships/hyperlink" Target="https://www.scribbr.co.uk/research-methods/research-desig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a:bodyPr>
          <a:lstStyle/>
          <a:p>
            <a:r>
              <a:rPr lang="en-GB" sz="4400" b="1" dirty="0">
                <a:solidFill>
                  <a:schemeClr val="bg1"/>
                </a:solidFill>
              </a:rPr>
              <a:t>PRACTICE-BASED RESEARCH</a:t>
            </a:r>
            <a:endParaRPr lang="en-GB" b="1" dirty="0">
              <a:solidFill>
                <a:schemeClr val="tx1"/>
              </a:solidFill>
            </a:endParaRPr>
          </a:p>
        </p:txBody>
      </p:sp>
      <p:sp>
        <p:nvSpPr>
          <p:cNvPr id="3" name="Text Placeholder 2">
            <a:extLst>
              <a:ext uri="{FF2B5EF4-FFF2-40B4-BE49-F238E27FC236}">
                <a16:creationId xmlns:a16="http://schemas.microsoft.com/office/drawing/2014/main" id="{ED0E90B0-1E77-4DDA-BED3-F8826E6DD389}"/>
              </a:ext>
            </a:extLst>
          </p:cNvPr>
          <p:cNvSpPr>
            <a:spLocks noGrp="1"/>
          </p:cNvSpPr>
          <p:nvPr>
            <p:ph sz="quarter" idx="13"/>
          </p:nvPr>
        </p:nvSpPr>
        <p:spPr>
          <a:xfrm>
            <a:off x="457200" y="5373216"/>
            <a:ext cx="4455189" cy="936104"/>
          </a:xfrm>
          <a:prstGeom prst="rect">
            <a:avLst/>
          </a:prstGeom>
          <a:gradFill>
            <a:gsLst>
              <a:gs pos="0">
                <a:srgbClr val="040538"/>
              </a:gs>
              <a:gs pos="100000">
                <a:srgbClr val="080B7A"/>
              </a:gs>
            </a:gsLst>
            <a:lin ang="5400000" scaled="1"/>
          </a:gradFill>
        </p:spPr>
        <p:txBody>
          <a:bodyPr vert="horz" lIns="91440" tIns="45720" rIns="91440" bIns="45720" rtlCol="0" anchor="t">
            <a:normAutofit fontScale="85000" lnSpcReduction="10000"/>
          </a:bodyPr>
          <a:lstStyle/>
          <a:p>
            <a:pPr marL="0" indent="0">
              <a:lnSpc>
                <a:spcPct val="90000"/>
              </a:lnSpc>
              <a:buNone/>
            </a:pPr>
            <a:r>
              <a:rPr lang="en-GB" sz="2800" b="1" dirty="0">
                <a:solidFill>
                  <a:schemeClr val="bg1"/>
                </a:solidFill>
              </a:rPr>
              <a:t>Created by: Dr AISHAT T. BAKRE</a:t>
            </a:r>
          </a:p>
          <a:p>
            <a:pPr marL="0" indent="0">
              <a:lnSpc>
                <a:spcPct val="90000"/>
              </a:lnSpc>
              <a:buNone/>
            </a:pPr>
            <a:r>
              <a:rPr lang="en-GB" sz="2800" b="1" dirty="0">
                <a:solidFill>
                  <a:schemeClr val="bg1"/>
                </a:solidFill>
              </a:rPr>
              <a:t>Modified by: Dr Zeno Leung</a:t>
            </a:r>
          </a:p>
          <a:p>
            <a:pPr>
              <a:lnSpc>
                <a:spcPct val="90000"/>
              </a:lnSpc>
            </a:pPr>
            <a:endParaRPr lang="en-GB" sz="2000" b="1" dirty="0"/>
          </a:p>
          <a:p>
            <a:pPr>
              <a:lnSpc>
                <a:spcPct val="90000"/>
              </a:lnSpc>
            </a:pPr>
            <a:endParaRPr lang="en-GB" sz="2000" b="1" dirty="0"/>
          </a:p>
        </p:txBody>
      </p:sp>
      <p:sp>
        <p:nvSpPr>
          <p:cNvPr id="5" name="TextBox 4">
            <a:extLst>
              <a:ext uri="{FF2B5EF4-FFF2-40B4-BE49-F238E27FC236}">
                <a16:creationId xmlns:a16="http://schemas.microsoft.com/office/drawing/2014/main" id="{C8DE511B-0993-6F59-25F5-5F54D955ECD3}"/>
              </a:ext>
            </a:extLst>
          </p:cNvPr>
          <p:cNvSpPr txBox="1"/>
          <p:nvPr/>
        </p:nvSpPr>
        <p:spPr>
          <a:xfrm>
            <a:off x="6732240" y="5301208"/>
            <a:ext cx="2232248" cy="461665"/>
          </a:xfrm>
          <a:prstGeom prst="rect">
            <a:avLst/>
          </a:prstGeom>
          <a:noFill/>
        </p:spPr>
        <p:txBody>
          <a:bodyPr wrap="square">
            <a:spAutoFit/>
          </a:bodyPr>
          <a:lstStyle/>
          <a:p>
            <a:r>
              <a:rPr kumimoji="0" lang="en-GB" sz="24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LCHS7001</a:t>
            </a:r>
            <a:endParaRPr lang="en-GB" dirty="0">
              <a:solidFill>
                <a:schemeClr val="bg1"/>
              </a:solidFill>
            </a:endParaRPr>
          </a:p>
        </p:txBody>
      </p:sp>
      <p:sp>
        <p:nvSpPr>
          <p:cNvPr id="8" name="TextBox 7">
            <a:extLst>
              <a:ext uri="{FF2B5EF4-FFF2-40B4-BE49-F238E27FC236}">
                <a16:creationId xmlns:a16="http://schemas.microsoft.com/office/drawing/2014/main" id="{44DBB7A6-E0BF-1C24-8C00-1EBDF11889A6}"/>
              </a:ext>
            </a:extLst>
          </p:cNvPr>
          <p:cNvSpPr txBox="1"/>
          <p:nvPr/>
        </p:nvSpPr>
        <p:spPr>
          <a:xfrm>
            <a:off x="1331640" y="3068960"/>
            <a:ext cx="6840760" cy="1200329"/>
          </a:xfrm>
          <a:prstGeom prst="rect">
            <a:avLst/>
          </a:prstGeom>
          <a:noFill/>
        </p:spPr>
        <p:txBody>
          <a:bodyPr wrap="square">
            <a:spAutoFit/>
          </a:bodyPr>
          <a:lstStyle/>
          <a:p>
            <a:pPr algn="ctr"/>
            <a:r>
              <a:rPr lang="en-GB" sz="3600" b="1" dirty="0">
                <a:solidFill>
                  <a:schemeClr val="bg1"/>
                </a:solidFill>
              </a:rPr>
              <a:t>RESEARCH METHODOLOGY: </a:t>
            </a:r>
          </a:p>
          <a:p>
            <a:pPr algn="ctr"/>
            <a:r>
              <a:rPr lang="en-GB" sz="3600" b="1" dirty="0">
                <a:solidFill>
                  <a:schemeClr val="bg1"/>
                </a:solidFill>
              </a:rPr>
              <a:t>AN OVERVIEW</a:t>
            </a: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a:xfrm>
            <a:off x="1257939" y="2924944"/>
            <a:ext cx="7408333" cy="3450696"/>
          </a:xfrm>
        </p:spPr>
        <p:txBody>
          <a:bodyPr>
            <a:normAutofit/>
          </a:bodyPr>
          <a:lstStyle/>
          <a:p>
            <a:pPr marL="0" indent="0">
              <a:buClr>
                <a:srgbClr val="FFFF00"/>
              </a:buClr>
              <a:buNone/>
            </a:pPr>
            <a:r>
              <a:rPr lang="en-GB" dirty="0">
                <a:solidFill>
                  <a:srgbClr val="FFFF00"/>
                </a:solidFill>
              </a:rPr>
              <a:t>To understand: </a:t>
            </a:r>
          </a:p>
          <a:p>
            <a:pPr>
              <a:buClr>
                <a:srgbClr val="FFFF00"/>
              </a:buClr>
              <a:buFont typeface="Wingdings" panose="05000000000000000000" pitchFamily="2" charset="2"/>
              <a:buChar char="v"/>
            </a:pPr>
            <a:r>
              <a:rPr lang="en-GB" dirty="0">
                <a:solidFill>
                  <a:srgbClr val="FFFF00"/>
                </a:solidFill>
              </a:rPr>
              <a:t>The meaning of the term research methodology</a:t>
            </a:r>
          </a:p>
          <a:p>
            <a:pPr>
              <a:buClr>
                <a:srgbClr val="FFFF00"/>
              </a:buClr>
              <a:buFont typeface="Wingdings" panose="05000000000000000000" pitchFamily="2" charset="2"/>
              <a:buChar char="v"/>
            </a:pPr>
            <a:r>
              <a:rPr lang="en-GB" dirty="0">
                <a:solidFill>
                  <a:srgbClr val="FFFF00"/>
                </a:solidFill>
              </a:rPr>
              <a:t>The meaning of the term research methods</a:t>
            </a:r>
          </a:p>
          <a:p>
            <a:pPr>
              <a:buClr>
                <a:srgbClr val="FFFF00"/>
              </a:buClr>
              <a:buFont typeface="Wingdings" panose="05000000000000000000" pitchFamily="2" charset="2"/>
              <a:buChar char="v"/>
            </a:pPr>
            <a:r>
              <a:rPr lang="en-GB" dirty="0">
                <a:solidFill>
                  <a:srgbClr val="FFFF00"/>
                </a:solidFill>
              </a:rPr>
              <a:t>The different types of research methods</a:t>
            </a:r>
          </a:p>
          <a:p>
            <a:pPr>
              <a:buClr>
                <a:srgbClr val="FFFF00"/>
              </a:buClr>
              <a:buFont typeface="Wingdings" panose="05000000000000000000" pitchFamily="2" charset="2"/>
              <a:buChar char="v"/>
            </a:pPr>
            <a:r>
              <a:rPr lang="en-GB" dirty="0">
                <a:solidFill>
                  <a:srgbClr val="FFFF00"/>
                </a:solidFill>
              </a:rPr>
              <a:t>The meaning of the term research design</a:t>
            </a:r>
          </a:p>
          <a:p>
            <a:pPr>
              <a:buClr>
                <a:srgbClr val="FFFF00"/>
              </a:buClr>
              <a:buFont typeface="Wingdings" panose="05000000000000000000" pitchFamily="2" charset="2"/>
              <a:buChar char="v"/>
            </a:pPr>
            <a:r>
              <a:rPr lang="en-GB" dirty="0">
                <a:solidFill>
                  <a:srgbClr val="FFFF00"/>
                </a:solidFill>
              </a:rPr>
              <a:t>The different types of research design</a:t>
            </a:r>
          </a:p>
          <a:p>
            <a:pPr>
              <a:buClr>
                <a:srgbClr val="FFFF00"/>
              </a:buClr>
              <a:buFont typeface="Wingdings" panose="05000000000000000000" pitchFamily="2" charset="2"/>
              <a:buChar char="v"/>
            </a:pPr>
            <a:endParaRPr lang="en-GB" dirty="0">
              <a:solidFill>
                <a:srgbClr val="FFFF00"/>
              </a:solidFill>
            </a:endParaRPr>
          </a:p>
          <a:p>
            <a:pPr marL="0" indent="0">
              <a:buClr>
                <a:srgbClr val="FFFF00"/>
              </a:buClr>
              <a:buNone/>
            </a:pPr>
            <a:endParaRPr lang="en-GB" dirty="0">
              <a:solidFill>
                <a:srgbClr val="FFFF00"/>
              </a:solidFill>
            </a:endParaRPr>
          </a:p>
          <a:p>
            <a:pPr>
              <a:buClr>
                <a:srgbClr val="FFFF00"/>
              </a:buClr>
              <a:buFont typeface="Wingdings" panose="05000000000000000000" pitchFamily="2" charset="2"/>
              <a:buChar char="v"/>
            </a:pPr>
            <a:endParaRPr lang="en-GB" dirty="0">
              <a:solidFill>
                <a:srgbClr val="FFFF00"/>
              </a:solidFill>
            </a:endParaRPr>
          </a:p>
          <a:p>
            <a:pPr>
              <a:buClr>
                <a:srgbClr val="FFFF00"/>
              </a:buClr>
              <a:buFont typeface="Wingdings" panose="05000000000000000000" pitchFamily="2" charset="2"/>
              <a:buChar char="v"/>
            </a:pPr>
            <a:endParaRPr lang="en-GB" dirty="0">
              <a:solidFill>
                <a:srgbClr val="FFFF00"/>
              </a:solidFill>
            </a:endParaRPr>
          </a:p>
          <a:p>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t>Learning Outcomes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187996" y="428722"/>
            <a:ext cx="8568952" cy="1402416"/>
          </a:xfrm>
        </p:spPr>
        <p:txBody>
          <a:bodyPr/>
          <a:lstStyle/>
          <a:p>
            <a:r>
              <a:rPr lang="en-GB" b="1" dirty="0"/>
              <a:t>Research methodology  is ….</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2636912"/>
            <a:ext cx="7992888" cy="3847207"/>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…a scientific and organised way of conducting research.</a:t>
            </a:r>
          </a:p>
          <a:p>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It is the science of choosing a specific method to conduct research and </a:t>
            </a:r>
          </a:p>
          <a:p>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How this method is connected to the outcome of the research. </a:t>
            </a:r>
          </a:p>
          <a:p>
            <a:pPr marL="342900" indent="-342900">
              <a:buFont typeface="Wingdings" panose="05000000000000000000" pitchFamily="2" charset="2"/>
              <a:buChar char="v"/>
            </a:pPr>
            <a:endParaRPr lang="en-GB" sz="2000" dirty="0">
              <a:solidFill>
                <a:srgbClr val="FFFF00"/>
              </a:solidFill>
            </a:endParaRPr>
          </a:p>
        </p:txBody>
      </p:sp>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530268" y="466768"/>
            <a:ext cx="8229600" cy="1252728"/>
          </a:xfrm>
        </p:spPr>
        <p:txBody>
          <a:bodyPr/>
          <a:lstStyle/>
          <a:p>
            <a:pPr algn="l"/>
            <a:r>
              <a:rPr lang="en-GB" b="1" dirty="0"/>
              <a:t>Research methods are …. </a:t>
            </a:r>
          </a:p>
        </p:txBody>
      </p:sp>
      <p:sp>
        <p:nvSpPr>
          <p:cNvPr id="3" name="Rectangle 2">
            <a:extLst>
              <a:ext uri="{FF2B5EF4-FFF2-40B4-BE49-F238E27FC236}">
                <a16:creationId xmlns:a16="http://schemas.microsoft.com/office/drawing/2014/main" id="{57EBF2A0-A634-4D4A-8BED-3D27DC76F20C}"/>
              </a:ext>
            </a:extLst>
          </p:cNvPr>
          <p:cNvSpPr/>
          <p:nvPr/>
        </p:nvSpPr>
        <p:spPr>
          <a:xfrm>
            <a:off x="179512" y="2708920"/>
            <a:ext cx="8784976" cy="2923877"/>
          </a:xfrm>
          <a:prstGeom prst="rect">
            <a:avLst/>
          </a:prstGeom>
        </p:spPr>
        <p:txBody>
          <a:bodyPr wrap="square" lIns="91440" tIns="45720" rIns="91440" bIns="45720" anchor="t">
            <a:spAutoFit/>
          </a:bodyPr>
          <a:lstStyle/>
          <a:p>
            <a:pPr marL="342900" indent="-342900">
              <a:buFont typeface="Wingdings" panose="05000000000000000000" pitchFamily="2" charset="2"/>
              <a:buChar char="v"/>
            </a:pPr>
            <a:r>
              <a:rPr lang="en-GB" sz="2800" dirty="0">
                <a:solidFill>
                  <a:srgbClr val="FFFF00"/>
                </a:solidFill>
              </a:rPr>
              <a:t>…. the various procedures involving structures and techniques including data collection and </a:t>
            </a:r>
          </a:p>
          <a:p>
            <a:pPr marL="342900" indent="-342900">
              <a:buFont typeface="Wingdings" panose="05000000000000000000" pitchFamily="2" charset="2"/>
              <a:buChar char="v"/>
            </a:pPr>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Analysis that is employed by a researcher to conduct a research study</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67C0-3809-7B7D-7D78-44CE0DF504E1}"/>
              </a:ext>
            </a:extLst>
          </p:cNvPr>
          <p:cNvSpPr>
            <a:spLocks noGrp="1"/>
          </p:cNvSpPr>
          <p:nvPr>
            <p:ph type="title"/>
          </p:nvPr>
        </p:nvSpPr>
        <p:spPr/>
        <p:txBody>
          <a:bodyPr/>
          <a:lstStyle/>
          <a:p>
            <a:r>
              <a:rPr lang="en-GB" dirty="0"/>
              <a:t>Research Paradigm</a:t>
            </a:r>
          </a:p>
        </p:txBody>
      </p:sp>
      <p:sp>
        <p:nvSpPr>
          <p:cNvPr id="3" name="Rectangle: Rounded Corners 2">
            <a:extLst>
              <a:ext uri="{FF2B5EF4-FFF2-40B4-BE49-F238E27FC236}">
                <a16:creationId xmlns:a16="http://schemas.microsoft.com/office/drawing/2014/main" id="{C2E46B76-90BB-15E8-9EB6-A2BCF9F6E836}"/>
              </a:ext>
            </a:extLst>
          </p:cNvPr>
          <p:cNvSpPr/>
          <p:nvPr/>
        </p:nvSpPr>
        <p:spPr>
          <a:xfrm>
            <a:off x="824630" y="2098109"/>
            <a:ext cx="128391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Ontology</a:t>
            </a:r>
          </a:p>
        </p:txBody>
      </p:sp>
      <p:sp>
        <p:nvSpPr>
          <p:cNvPr id="4" name="Rectangle: Rounded Corners 3">
            <a:extLst>
              <a:ext uri="{FF2B5EF4-FFF2-40B4-BE49-F238E27FC236}">
                <a16:creationId xmlns:a16="http://schemas.microsoft.com/office/drawing/2014/main" id="{48949D8F-3061-6D39-6503-A625F761561A}"/>
              </a:ext>
            </a:extLst>
          </p:cNvPr>
          <p:cNvSpPr/>
          <p:nvPr/>
        </p:nvSpPr>
        <p:spPr>
          <a:xfrm>
            <a:off x="3058437" y="2098108"/>
            <a:ext cx="159706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Epistemology</a:t>
            </a:r>
          </a:p>
        </p:txBody>
      </p:sp>
      <p:sp>
        <p:nvSpPr>
          <p:cNvPr id="5" name="Rectangle: Rounded Corners 4">
            <a:extLst>
              <a:ext uri="{FF2B5EF4-FFF2-40B4-BE49-F238E27FC236}">
                <a16:creationId xmlns:a16="http://schemas.microsoft.com/office/drawing/2014/main" id="{C2283D24-4FF1-99E5-67B9-EF119201E263}"/>
              </a:ext>
            </a:extLst>
          </p:cNvPr>
          <p:cNvSpPr/>
          <p:nvPr/>
        </p:nvSpPr>
        <p:spPr>
          <a:xfrm>
            <a:off x="5918547" y="2098108"/>
            <a:ext cx="128391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Paradigm</a:t>
            </a:r>
          </a:p>
        </p:txBody>
      </p:sp>
      <p:sp>
        <p:nvSpPr>
          <p:cNvPr id="6" name="Plus Sign 5">
            <a:extLst>
              <a:ext uri="{FF2B5EF4-FFF2-40B4-BE49-F238E27FC236}">
                <a16:creationId xmlns:a16="http://schemas.microsoft.com/office/drawing/2014/main" id="{D1C6B69E-D00C-0D4C-3307-10E1755E150D}"/>
              </a:ext>
            </a:extLst>
          </p:cNvPr>
          <p:cNvSpPr/>
          <p:nvPr/>
        </p:nvSpPr>
        <p:spPr>
          <a:xfrm>
            <a:off x="2338191" y="2212932"/>
            <a:ext cx="354903" cy="396656"/>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Equals 6">
            <a:extLst>
              <a:ext uri="{FF2B5EF4-FFF2-40B4-BE49-F238E27FC236}">
                <a16:creationId xmlns:a16="http://schemas.microsoft.com/office/drawing/2014/main" id="{5DC6CA91-B21A-BD2F-E65A-BE62EB8E321F}"/>
              </a:ext>
            </a:extLst>
          </p:cNvPr>
          <p:cNvSpPr/>
          <p:nvPr/>
        </p:nvSpPr>
        <p:spPr>
          <a:xfrm>
            <a:off x="5052165" y="2285999"/>
            <a:ext cx="365342" cy="323589"/>
          </a:xfrm>
          <a:prstGeom prst="math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Online Media 7" title="Ontology, epistemology and research paradigm">
            <a:hlinkClick r:id="" action="ppaction://media"/>
            <a:extLst>
              <a:ext uri="{FF2B5EF4-FFF2-40B4-BE49-F238E27FC236}">
                <a16:creationId xmlns:a16="http://schemas.microsoft.com/office/drawing/2014/main" id="{C842807E-75CC-D916-D911-3917AAF8DD01}"/>
              </a:ext>
            </a:extLst>
          </p:cNvPr>
          <p:cNvPicPr>
            <a:picLocks noRot="1" noChangeAspect="1"/>
          </p:cNvPicPr>
          <p:nvPr>
            <a:videoFile r:link="rId1"/>
          </p:nvPr>
        </p:nvPicPr>
        <p:blipFill>
          <a:blip r:embed="rId3"/>
          <a:stretch>
            <a:fillRect/>
          </a:stretch>
        </p:blipFill>
        <p:spPr>
          <a:xfrm>
            <a:off x="2229633" y="3115718"/>
            <a:ext cx="6605392" cy="3497111"/>
          </a:xfrm>
          <a:prstGeom prst="rect">
            <a:avLst/>
          </a:prstGeom>
        </p:spPr>
      </p:pic>
    </p:spTree>
    <p:extLst>
      <p:ext uri="{BB962C8B-B14F-4D97-AF65-F5344CB8AC3E}">
        <p14:creationId xmlns:p14="http://schemas.microsoft.com/office/powerpoint/2010/main" val="362867173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4249-5E2C-A962-6223-FCB782F3B34F}"/>
              </a:ext>
            </a:extLst>
          </p:cNvPr>
          <p:cNvSpPr>
            <a:spLocks noGrp="1"/>
          </p:cNvSpPr>
          <p:nvPr>
            <p:ph type="title"/>
          </p:nvPr>
        </p:nvSpPr>
        <p:spPr/>
        <p:txBody>
          <a:bodyPr>
            <a:normAutofit fontScale="90000"/>
          </a:bodyPr>
          <a:lstStyle/>
          <a:p>
            <a:r>
              <a:rPr lang="en-GB" dirty="0"/>
              <a:t>Paradigm, Methodology &amp; Methods </a:t>
            </a:r>
          </a:p>
        </p:txBody>
      </p:sp>
      <p:pic>
        <p:nvPicPr>
          <p:cNvPr id="3" name="Online Media 2" title="Ontology epistemology methodology and methods I ontology and epistemology in research examples">
            <a:hlinkClick r:id="" action="ppaction://media"/>
            <a:extLst>
              <a:ext uri="{FF2B5EF4-FFF2-40B4-BE49-F238E27FC236}">
                <a16:creationId xmlns:a16="http://schemas.microsoft.com/office/drawing/2014/main" id="{CECB3DC6-EB10-40A8-126F-FAFAD2C2DF79}"/>
              </a:ext>
            </a:extLst>
          </p:cNvPr>
          <p:cNvPicPr>
            <a:picLocks noRot="1" noChangeAspect="1"/>
          </p:cNvPicPr>
          <p:nvPr>
            <a:videoFile r:link="rId1"/>
          </p:nvPr>
        </p:nvPicPr>
        <p:blipFill>
          <a:blip r:embed="rId3"/>
          <a:stretch>
            <a:fillRect/>
          </a:stretch>
        </p:blipFill>
        <p:spPr>
          <a:xfrm>
            <a:off x="1185797" y="2687746"/>
            <a:ext cx="6866351" cy="3820700"/>
          </a:xfrm>
          <a:prstGeom prst="rect">
            <a:avLst/>
          </a:prstGeom>
        </p:spPr>
      </p:pic>
    </p:spTree>
    <p:extLst>
      <p:ext uri="{BB962C8B-B14F-4D97-AF65-F5344CB8AC3E}">
        <p14:creationId xmlns:p14="http://schemas.microsoft.com/office/powerpoint/2010/main" val="353270159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69B3-732D-40B6-9017-05EF359C7DFF}"/>
              </a:ext>
            </a:extLst>
          </p:cNvPr>
          <p:cNvSpPr>
            <a:spLocks noGrp="1"/>
          </p:cNvSpPr>
          <p:nvPr>
            <p:ph type="title"/>
          </p:nvPr>
        </p:nvSpPr>
        <p:spPr/>
        <p:txBody>
          <a:bodyPr/>
          <a:lstStyle/>
          <a:p>
            <a:pPr algn="ctr"/>
            <a:r>
              <a:rPr lang="en-GB" b="1" dirty="0"/>
              <a:t>Research Paradigm</a:t>
            </a:r>
          </a:p>
        </p:txBody>
      </p:sp>
      <p:sp>
        <p:nvSpPr>
          <p:cNvPr id="3" name="Content Placeholder 2">
            <a:extLst>
              <a:ext uri="{FF2B5EF4-FFF2-40B4-BE49-F238E27FC236}">
                <a16:creationId xmlns:a16="http://schemas.microsoft.com/office/drawing/2014/main" id="{201AF137-C846-4AF1-91B3-F738D611BE8C}"/>
              </a:ext>
            </a:extLst>
          </p:cNvPr>
          <p:cNvSpPr>
            <a:spLocks noGrp="1"/>
          </p:cNvSpPr>
          <p:nvPr>
            <p:ph idx="1"/>
          </p:nvPr>
        </p:nvSpPr>
        <p:spPr>
          <a:xfrm>
            <a:off x="872067" y="2508454"/>
            <a:ext cx="7773675" cy="3972612"/>
          </a:xfrm>
        </p:spPr>
        <p:txBody>
          <a:bodyPr vert="horz" lIns="91440" tIns="45720" rIns="91440" bIns="45720" rtlCol="0" anchor="t">
            <a:noAutofit/>
          </a:bodyPr>
          <a:lstStyle/>
          <a:p>
            <a:pPr>
              <a:buFont typeface="Wingdings"/>
              <a:buChar char="q"/>
            </a:pPr>
            <a:r>
              <a:rPr lang="en-GB" sz="2200" dirty="0">
                <a:solidFill>
                  <a:schemeClr val="bg1"/>
                </a:solidFill>
                <a:ea typeface="+mn-lt"/>
                <a:cs typeface="+mn-lt"/>
              </a:rPr>
              <a:t>The philosophical intention or determination to conduct a research study (Cohen and Manion, 1994)</a:t>
            </a:r>
            <a:endParaRPr lang="en-US" sz="2200" dirty="0">
              <a:solidFill>
                <a:schemeClr val="bg1"/>
              </a:solidFill>
              <a:ea typeface="+mn-lt"/>
              <a:cs typeface="+mn-lt"/>
            </a:endParaRPr>
          </a:p>
          <a:p>
            <a:pPr>
              <a:buFont typeface="Wingdings"/>
              <a:buChar char="q"/>
            </a:pPr>
            <a:endParaRPr lang="en-GB" sz="2200" dirty="0">
              <a:solidFill>
                <a:schemeClr val="bg1"/>
              </a:solidFill>
              <a:ea typeface="+mn-lt"/>
              <a:cs typeface="+mn-lt"/>
            </a:endParaRPr>
          </a:p>
          <a:p>
            <a:pPr>
              <a:buFont typeface="Wingdings"/>
              <a:buChar char="q"/>
            </a:pPr>
            <a:r>
              <a:rPr lang="en-GB" sz="2200" dirty="0">
                <a:solidFill>
                  <a:schemeClr val="bg1"/>
                </a:solidFill>
                <a:ea typeface="+mn-lt"/>
                <a:cs typeface="+mn-lt"/>
              </a:rPr>
              <a:t>It involves the collection of reasonably related assumptions and ideas or suggestions required to conduct a research (Mackenzie and Knipe, 2006) </a:t>
            </a:r>
            <a:endParaRPr lang="en-US" sz="2200">
              <a:solidFill>
                <a:schemeClr val="bg1"/>
              </a:solidFill>
            </a:endParaRPr>
          </a:p>
          <a:p>
            <a:pPr>
              <a:buFont typeface="Wingdings"/>
              <a:buChar char="q"/>
            </a:pPr>
            <a:endParaRPr lang="en-GB" sz="2200" dirty="0">
              <a:solidFill>
                <a:srgbClr val="FFFFFF"/>
              </a:solidFill>
            </a:endParaRPr>
          </a:p>
          <a:p>
            <a:pPr>
              <a:buFont typeface="Wingdings"/>
              <a:buChar char="q"/>
            </a:pPr>
            <a:r>
              <a:rPr lang="en-GB" sz="2200" dirty="0">
                <a:solidFill>
                  <a:srgbClr val="FFFFFF"/>
                </a:solidFill>
              </a:rPr>
              <a:t>Choosing a research paradigm is paramount in the early stages of a research study, as it will lay the foundation for selecting the research design, methodology and methods onwards</a:t>
            </a:r>
            <a:endParaRPr lang="en-US" sz="2200">
              <a:solidFill>
                <a:srgbClr val="073E87"/>
              </a:solidFill>
            </a:endParaRPr>
          </a:p>
          <a:p>
            <a:pPr>
              <a:buFont typeface="Wingdings"/>
              <a:buChar char="q"/>
            </a:pPr>
            <a:endParaRPr lang="en-GB" sz="2200" dirty="0">
              <a:solidFill>
                <a:srgbClr val="FFFFFF"/>
              </a:solidFill>
            </a:endParaRPr>
          </a:p>
        </p:txBody>
      </p:sp>
    </p:spTree>
    <p:extLst>
      <p:ext uri="{BB962C8B-B14F-4D97-AF65-F5344CB8AC3E}">
        <p14:creationId xmlns:p14="http://schemas.microsoft.com/office/powerpoint/2010/main" val="2607141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A40-A519-465E-B0CE-579DD8889669}"/>
              </a:ext>
            </a:extLst>
          </p:cNvPr>
          <p:cNvSpPr>
            <a:spLocks noGrp="1"/>
          </p:cNvSpPr>
          <p:nvPr>
            <p:ph type="title"/>
          </p:nvPr>
        </p:nvSpPr>
        <p:spPr/>
        <p:txBody>
          <a:bodyPr/>
          <a:lstStyle/>
          <a:p>
            <a:r>
              <a:rPr lang="en-GB" b="1" dirty="0">
                <a:solidFill>
                  <a:schemeClr val="bg1"/>
                </a:solidFill>
              </a:rPr>
              <a:t>Three Common Paradigms</a:t>
            </a:r>
          </a:p>
        </p:txBody>
      </p:sp>
      <p:sp>
        <p:nvSpPr>
          <p:cNvPr id="3" name="Content Placeholder 2">
            <a:extLst>
              <a:ext uri="{FF2B5EF4-FFF2-40B4-BE49-F238E27FC236}">
                <a16:creationId xmlns:a16="http://schemas.microsoft.com/office/drawing/2014/main" id="{7F4E8F9D-AB52-49C9-949A-E32CE4FFB347}"/>
              </a:ext>
            </a:extLst>
          </p:cNvPr>
          <p:cNvSpPr>
            <a:spLocks noGrp="1"/>
          </p:cNvSpPr>
          <p:nvPr>
            <p:ph idx="1"/>
          </p:nvPr>
        </p:nvSpPr>
        <p:spPr/>
        <p:txBody>
          <a:bodyPr vert="horz" lIns="91440" tIns="45720" rIns="91440" bIns="45720" rtlCol="0" anchor="t">
            <a:normAutofit/>
          </a:bodyPr>
          <a:lstStyle/>
          <a:p>
            <a:pPr>
              <a:buFont typeface="Wingdings"/>
              <a:buChar char="q"/>
            </a:pPr>
            <a:r>
              <a:rPr lang="en-GB" sz="3600" dirty="0">
                <a:solidFill>
                  <a:srgbClr val="FFFFFF"/>
                </a:solidFill>
              </a:rPr>
              <a:t>Positivism</a:t>
            </a:r>
            <a:endParaRPr lang="en-US" sz="3600" dirty="0">
              <a:solidFill>
                <a:srgbClr val="073E87"/>
              </a:solidFill>
            </a:endParaRPr>
          </a:p>
          <a:p>
            <a:pPr marL="0" indent="0">
              <a:buNone/>
            </a:pPr>
            <a:endParaRPr lang="en-US" sz="3600"/>
          </a:p>
          <a:p>
            <a:pPr>
              <a:buFont typeface="Wingdings"/>
              <a:buChar char="q"/>
            </a:pPr>
            <a:r>
              <a:rPr lang="en-GB" sz="3600" dirty="0">
                <a:solidFill>
                  <a:srgbClr val="FFFFFF"/>
                </a:solidFill>
              </a:rPr>
              <a:t>Interpretivism / Constructivism</a:t>
            </a:r>
          </a:p>
          <a:p>
            <a:pPr marL="0" indent="0">
              <a:buNone/>
            </a:pPr>
            <a:endParaRPr lang="en-GB" sz="3600"/>
          </a:p>
          <a:p>
            <a:pPr>
              <a:buFont typeface="Wingdings"/>
              <a:buChar char="q"/>
            </a:pPr>
            <a:r>
              <a:rPr lang="en-GB" sz="3600" dirty="0">
                <a:solidFill>
                  <a:srgbClr val="FFFFFF"/>
                </a:solidFill>
              </a:rPr>
              <a:t>Pragmatism</a:t>
            </a:r>
          </a:p>
        </p:txBody>
      </p:sp>
    </p:spTree>
    <p:extLst>
      <p:ext uri="{BB962C8B-B14F-4D97-AF65-F5344CB8AC3E}">
        <p14:creationId xmlns:p14="http://schemas.microsoft.com/office/powerpoint/2010/main" val="2831554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C417-539D-4356-9D17-FBDEF583805D}"/>
              </a:ext>
            </a:extLst>
          </p:cNvPr>
          <p:cNvSpPr>
            <a:spLocks noGrp="1"/>
          </p:cNvSpPr>
          <p:nvPr>
            <p:ph type="title"/>
          </p:nvPr>
        </p:nvSpPr>
        <p:spPr>
          <a:xfrm>
            <a:off x="487991" y="188640"/>
            <a:ext cx="8229600" cy="1066800"/>
          </a:xfrm>
        </p:spPr>
        <p:txBody>
          <a:bodyPr>
            <a:normAutofit/>
          </a:bodyPr>
          <a:lstStyle/>
          <a:p>
            <a:r>
              <a:rPr lang="en-GB" b="1" dirty="0"/>
              <a:t>Positivism</a:t>
            </a:r>
          </a:p>
        </p:txBody>
      </p:sp>
      <p:sp>
        <p:nvSpPr>
          <p:cNvPr id="3" name="Content Placeholder 2">
            <a:extLst>
              <a:ext uri="{FF2B5EF4-FFF2-40B4-BE49-F238E27FC236}">
                <a16:creationId xmlns:a16="http://schemas.microsoft.com/office/drawing/2014/main" id="{2C40F492-B904-4047-B82D-EB33AE628613}"/>
              </a:ext>
            </a:extLst>
          </p:cNvPr>
          <p:cNvSpPr>
            <a:spLocks noGrp="1"/>
          </p:cNvSpPr>
          <p:nvPr>
            <p:ph idx="1"/>
          </p:nvPr>
        </p:nvSpPr>
        <p:spPr>
          <a:xfrm>
            <a:off x="531047" y="2456612"/>
            <a:ext cx="8229600" cy="4325112"/>
          </a:xfrm>
        </p:spPr>
        <p:txBody>
          <a:bodyPr vert="horz" lIns="91440" tIns="45720" rIns="91440" bIns="45720" rtlCol="0" anchor="t">
            <a:noAutofit/>
          </a:bodyPr>
          <a:lstStyle/>
          <a:p>
            <a:pPr>
              <a:buFont typeface="Wingdings" pitchFamily="18" charset="2"/>
              <a:buChar char="q"/>
            </a:pPr>
            <a:r>
              <a:rPr lang="en-GB" sz="2400" dirty="0">
                <a:solidFill>
                  <a:srgbClr val="FFFFFF"/>
                </a:solidFill>
              </a:rPr>
              <a:t>This philosophical paradigm is of the assumption that the social and the natural world can be studied using a similar approach, thereby, providing explanations of a causal nature (Mertens, 2005). </a:t>
            </a:r>
            <a:endParaRPr lang="en-US"/>
          </a:p>
          <a:p>
            <a:pPr marL="0" indent="0">
              <a:buNone/>
            </a:pPr>
            <a:endParaRPr lang="en-GB" sz="2400" dirty="0">
              <a:solidFill>
                <a:srgbClr val="FFFFFF"/>
              </a:solidFill>
            </a:endParaRPr>
          </a:p>
          <a:p>
            <a:pPr>
              <a:buFont typeface="Wingdings" pitchFamily="18" charset="2"/>
              <a:buChar char="q"/>
            </a:pPr>
            <a:r>
              <a:rPr lang="en-GB" sz="2400" dirty="0">
                <a:solidFill>
                  <a:srgbClr val="FFFFFF"/>
                </a:solidFill>
              </a:rPr>
              <a:t>Positivists engage in observing and measuring concepts with the intention of evaluating and  predicting their outcomes, </a:t>
            </a:r>
          </a:p>
          <a:p>
            <a:pPr>
              <a:buFont typeface="Wingdings" pitchFamily="18" charset="2"/>
              <a:buChar char="q"/>
            </a:pPr>
            <a:r>
              <a:rPr lang="en-GB" sz="2400" dirty="0">
                <a:solidFill>
                  <a:srgbClr val="FFFFFF"/>
                </a:solidFill>
              </a:rPr>
              <a:t>Thus achieving an objective reality independent of being influenced by the study participants (O'Leary, 2004; Mark, 2010). </a:t>
            </a:r>
          </a:p>
        </p:txBody>
      </p:sp>
    </p:spTree>
    <p:extLst>
      <p:ext uri="{BB962C8B-B14F-4D97-AF65-F5344CB8AC3E}">
        <p14:creationId xmlns:p14="http://schemas.microsoft.com/office/powerpoint/2010/main" val="3417157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2B2A-3032-45BA-B9A9-49B6503C8621}"/>
              </a:ext>
            </a:extLst>
          </p:cNvPr>
          <p:cNvSpPr>
            <a:spLocks noGrp="1"/>
          </p:cNvSpPr>
          <p:nvPr>
            <p:ph type="title"/>
          </p:nvPr>
        </p:nvSpPr>
        <p:spPr>
          <a:xfrm>
            <a:off x="493789" y="127264"/>
            <a:ext cx="8229600" cy="1066800"/>
          </a:xfrm>
        </p:spPr>
        <p:txBody>
          <a:bodyPr/>
          <a:lstStyle/>
          <a:p>
            <a:pPr algn="ctr"/>
            <a:r>
              <a:rPr lang="en-GB" b="1" dirty="0"/>
              <a:t>Positivism</a:t>
            </a:r>
          </a:p>
        </p:txBody>
      </p:sp>
      <p:sp>
        <p:nvSpPr>
          <p:cNvPr id="3" name="Content Placeholder 2">
            <a:extLst>
              <a:ext uri="{FF2B5EF4-FFF2-40B4-BE49-F238E27FC236}">
                <a16:creationId xmlns:a16="http://schemas.microsoft.com/office/drawing/2014/main" id="{0AB596D5-3556-4F32-B3B5-25980BFF25C6}"/>
              </a:ext>
            </a:extLst>
          </p:cNvPr>
          <p:cNvSpPr>
            <a:spLocks noGrp="1"/>
          </p:cNvSpPr>
          <p:nvPr>
            <p:ph idx="1"/>
          </p:nvPr>
        </p:nvSpPr>
        <p:spPr>
          <a:xfrm>
            <a:off x="493789" y="2728008"/>
            <a:ext cx="8229600" cy="3698811"/>
          </a:xfrm>
        </p:spPr>
        <p:txBody>
          <a:bodyPr vert="horz" lIns="91440" tIns="45720" rIns="91440" bIns="45720" rtlCol="0" anchor="t">
            <a:normAutofit/>
          </a:bodyPr>
          <a:lstStyle/>
          <a:p>
            <a:pPr>
              <a:buFont typeface="Wingdings"/>
              <a:buChar char="q"/>
            </a:pPr>
            <a:r>
              <a:rPr lang="en-GB" dirty="0">
                <a:solidFill>
                  <a:srgbClr val="FFFFFF"/>
                </a:solidFill>
              </a:rPr>
              <a:t>Positivists often use a deductive, top-down research approach, which is regarded as an objective way of solving research problems (</a:t>
            </a:r>
            <a:r>
              <a:rPr lang="en-GB" dirty="0" err="1">
                <a:solidFill>
                  <a:srgbClr val="FFFFFF"/>
                </a:solidFill>
              </a:rPr>
              <a:t>Feilzer</a:t>
            </a:r>
            <a:r>
              <a:rPr lang="en-GB" dirty="0">
                <a:solidFill>
                  <a:srgbClr val="FFFFFF"/>
                </a:solidFill>
              </a:rPr>
              <a:t>, 2010; Mark, 2010). </a:t>
            </a:r>
            <a:endParaRPr lang="en-US"/>
          </a:p>
          <a:p>
            <a:pPr>
              <a:buFont typeface="Wingdings"/>
              <a:buChar char="q"/>
            </a:pPr>
            <a:endParaRPr lang="en-GB" dirty="0">
              <a:solidFill>
                <a:srgbClr val="FFFFFF"/>
              </a:solidFill>
            </a:endParaRPr>
          </a:p>
          <a:p>
            <a:pPr>
              <a:buFont typeface="Wingdings"/>
              <a:buChar char="q"/>
            </a:pPr>
            <a:r>
              <a:rPr lang="en-GB" dirty="0">
                <a:solidFill>
                  <a:srgbClr val="FFFFFF"/>
                </a:solidFill>
              </a:rPr>
              <a:t>The positivist paradigm mostly aligns with the </a:t>
            </a:r>
            <a:r>
              <a:rPr lang="en-GB" b="1" dirty="0">
                <a:solidFill>
                  <a:srgbClr val="FFFFFF"/>
                </a:solidFill>
              </a:rPr>
              <a:t>quantitative methodological approach</a:t>
            </a:r>
            <a:r>
              <a:rPr lang="en-GB" dirty="0">
                <a:solidFill>
                  <a:srgbClr val="FFFFFF"/>
                </a:solidFill>
              </a:rPr>
              <a:t>, which involves the collection of factual data to explore the associations between these facts and how they agree with the findings of other existing research (Mackenzie and Knipe, 2006).</a:t>
            </a:r>
          </a:p>
        </p:txBody>
      </p:sp>
    </p:spTree>
    <p:extLst>
      <p:ext uri="{BB962C8B-B14F-4D97-AF65-F5344CB8AC3E}">
        <p14:creationId xmlns:p14="http://schemas.microsoft.com/office/powerpoint/2010/main" val="1859943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447C2-EEBF-4DF9-BCFE-7DAB7B21E24A}"/>
              </a:ext>
            </a:extLst>
          </p:cNvPr>
          <p:cNvSpPr>
            <a:spLocks noGrp="1"/>
          </p:cNvSpPr>
          <p:nvPr>
            <p:ph type="title"/>
          </p:nvPr>
        </p:nvSpPr>
        <p:spPr>
          <a:xfrm>
            <a:off x="510363" y="386219"/>
            <a:ext cx="8229600" cy="1066800"/>
          </a:xfrm>
        </p:spPr>
        <p:txBody>
          <a:bodyPr/>
          <a:lstStyle/>
          <a:p>
            <a:pPr algn="ctr"/>
            <a:r>
              <a:rPr lang="en-GB" b="1" dirty="0"/>
              <a:t>Interpretivism</a:t>
            </a:r>
          </a:p>
        </p:txBody>
      </p:sp>
      <p:sp>
        <p:nvSpPr>
          <p:cNvPr id="3" name="Content Placeholder 2">
            <a:extLst>
              <a:ext uri="{FF2B5EF4-FFF2-40B4-BE49-F238E27FC236}">
                <a16:creationId xmlns:a16="http://schemas.microsoft.com/office/drawing/2014/main" id="{9D4E58C7-BCEA-42B1-A112-C4DBD776E398}"/>
              </a:ext>
            </a:extLst>
          </p:cNvPr>
          <p:cNvSpPr>
            <a:spLocks noGrp="1"/>
          </p:cNvSpPr>
          <p:nvPr>
            <p:ph idx="1"/>
          </p:nvPr>
        </p:nvSpPr>
        <p:spPr>
          <a:xfrm>
            <a:off x="510363" y="2970212"/>
            <a:ext cx="8229600" cy="3267100"/>
          </a:xfrm>
        </p:spPr>
        <p:txBody>
          <a:bodyPr vert="horz" lIns="91440" tIns="45720" rIns="91440" bIns="45720" rtlCol="0" anchor="t">
            <a:normAutofit fontScale="85000" lnSpcReduction="20000"/>
          </a:bodyPr>
          <a:lstStyle/>
          <a:p>
            <a:pPr>
              <a:buFont typeface="Wingdings"/>
              <a:buChar char="q"/>
            </a:pPr>
            <a:r>
              <a:rPr lang="en-GB" dirty="0">
                <a:solidFill>
                  <a:srgbClr val="FFFFFF"/>
                </a:solidFill>
              </a:rPr>
              <a:t>Interpretivism, also known as </a:t>
            </a:r>
            <a:r>
              <a:rPr lang="en-GB" b="1" dirty="0">
                <a:solidFill>
                  <a:srgbClr val="FFFFFF"/>
                </a:solidFill>
              </a:rPr>
              <a:t>constructivism or subjectivism</a:t>
            </a:r>
            <a:r>
              <a:rPr lang="en-GB" dirty="0">
                <a:solidFill>
                  <a:srgbClr val="FFFFFF"/>
                </a:solidFill>
              </a:rPr>
              <a:t>, is an approach to research that involves the intention to understand peoples’ life experiences (Cohen and Manion, 1994; Mark, 2010).</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It involves the ability to be able to socially construct reality (Mertens, 2005; Mark, 2010).</a:t>
            </a:r>
          </a:p>
          <a:p>
            <a:pPr marL="452120" indent="-342900">
              <a:buFont typeface="Wingdings"/>
              <a:buChar char="q"/>
            </a:pPr>
            <a:endParaRPr lang="en-GB" dirty="0">
              <a:solidFill>
                <a:srgbClr val="FFFFFF"/>
              </a:solidFill>
            </a:endParaRPr>
          </a:p>
          <a:p>
            <a:pPr>
              <a:buFont typeface="Wingdings"/>
              <a:buChar char="q"/>
            </a:pPr>
            <a:r>
              <a:rPr lang="en-GB" dirty="0">
                <a:solidFill>
                  <a:srgbClr val="FFFFFF"/>
                </a:solidFill>
              </a:rPr>
              <a:t>Interpretivists rely on the participants’ perception of the topic being studied, since people’s experiences and the way they perceive things differs from one another, which is mainly due to socialisation (people’s background) (Creswell, 2003). </a:t>
            </a:r>
          </a:p>
        </p:txBody>
      </p:sp>
    </p:spTree>
    <p:extLst>
      <p:ext uri="{BB962C8B-B14F-4D97-AF65-F5344CB8AC3E}">
        <p14:creationId xmlns:p14="http://schemas.microsoft.com/office/powerpoint/2010/main" val="1040731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FD79A-5F7D-4823-BFAC-EB4583F50756}"/>
              </a:ext>
            </a:extLst>
          </p:cNvPr>
          <p:cNvSpPr>
            <a:spLocks noGrp="1"/>
          </p:cNvSpPr>
          <p:nvPr>
            <p:ph type="title"/>
          </p:nvPr>
        </p:nvSpPr>
        <p:spPr>
          <a:xfrm>
            <a:off x="600061" y="429974"/>
            <a:ext cx="8229600" cy="1066800"/>
          </a:xfrm>
        </p:spPr>
        <p:txBody>
          <a:bodyPr/>
          <a:lstStyle/>
          <a:p>
            <a:pPr algn="ctr"/>
            <a:r>
              <a:rPr lang="en-GB" b="1" dirty="0"/>
              <a:t>Interpretivism</a:t>
            </a:r>
          </a:p>
        </p:txBody>
      </p:sp>
      <p:sp>
        <p:nvSpPr>
          <p:cNvPr id="3" name="Content Placeholder 2">
            <a:extLst>
              <a:ext uri="{FF2B5EF4-FFF2-40B4-BE49-F238E27FC236}">
                <a16:creationId xmlns:a16="http://schemas.microsoft.com/office/drawing/2014/main" id="{E66FEA52-5B9A-4CDF-A99E-EACBC14AFD45}"/>
              </a:ext>
            </a:extLst>
          </p:cNvPr>
          <p:cNvSpPr>
            <a:spLocks noGrp="1"/>
          </p:cNvSpPr>
          <p:nvPr>
            <p:ph idx="1"/>
          </p:nvPr>
        </p:nvSpPr>
        <p:spPr>
          <a:xfrm>
            <a:off x="457200" y="2770822"/>
            <a:ext cx="8229600" cy="3479810"/>
          </a:xfrm>
        </p:spPr>
        <p:txBody>
          <a:bodyPr vert="horz" lIns="91440" tIns="45720" rIns="91440" bIns="45720" rtlCol="0" anchor="t">
            <a:normAutofit fontScale="92500" lnSpcReduction="10000"/>
          </a:bodyPr>
          <a:lstStyle/>
          <a:p>
            <a:pPr>
              <a:buFont typeface="Wingdings"/>
              <a:buChar char="q"/>
            </a:pPr>
            <a:r>
              <a:rPr lang="en-GB" dirty="0">
                <a:solidFill>
                  <a:srgbClr val="FFFFFF"/>
                </a:solidFill>
              </a:rPr>
              <a:t>Interpretivists often use an inductive, bottom-up approach to generate or develop a theory during a research process (Creswell, 2003)</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The interpretivists’ paradigm, although applicable to quantitative approach, mostly aligns with the </a:t>
            </a:r>
            <a:r>
              <a:rPr lang="en-GB" b="1" dirty="0">
                <a:solidFill>
                  <a:srgbClr val="FFFFFF"/>
                </a:solidFill>
              </a:rPr>
              <a:t>qualitative methodological approach or the mixed methodological approach</a:t>
            </a:r>
            <a:r>
              <a:rPr lang="en-GB" dirty="0">
                <a:solidFill>
                  <a:srgbClr val="FFFFFF"/>
                </a:solidFill>
              </a:rPr>
              <a:t> that involves the combination of both the qualitative and quantitative methods to complement and support their findings (Mackenzie and Knipe, 2006).</a:t>
            </a:r>
          </a:p>
        </p:txBody>
      </p:sp>
    </p:spTree>
    <p:extLst>
      <p:ext uri="{BB962C8B-B14F-4D97-AF65-F5344CB8AC3E}">
        <p14:creationId xmlns:p14="http://schemas.microsoft.com/office/powerpoint/2010/main" val="1169580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3870-0AD2-D463-51E9-F919FA56F56D}"/>
              </a:ext>
            </a:extLst>
          </p:cNvPr>
          <p:cNvSpPr>
            <a:spLocks noGrp="1"/>
          </p:cNvSpPr>
          <p:nvPr>
            <p:ph type="title"/>
          </p:nvPr>
        </p:nvSpPr>
        <p:spPr>
          <a:xfrm>
            <a:off x="569807" y="467815"/>
            <a:ext cx="8229600" cy="1066800"/>
          </a:xfrm>
        </p:spPr>
        <p:txBody>
          <a:bodyPr/>
          <a:lstStyle/>
          <a:p>
            <a:pPr algn="ctr"/>
            <a:r>
              <a:rPr lang="en-GB" b="1" dirty="0"/>
              <a:t>Pragmatism</a:t>
            </a:r>
          </a:p>
        </p:txBody>
      </p:sp>
      <p:sp>
        <p:nvSpPr>
          <p:cNvPr id="3" name="Content Placeholder 2">
            <a:extLst>
              <a:ext uri="{FF2B5EF4-FFF2-40B4-BE49-F238E27FC236}">
                <a16:creationId xmlns:a16="http://schemas.microsoft.com/office/drawing/2014/main" id="{2D92BB36-AC55-4D50-193C-FC98DD6C0FEB}"/>
              </a:ext>
            </a:extLst>
          </p:cNvPr>
          <p:cNvSpPr>
            <a:spLocks noGrp="1"/>
          </p:cNvSpPr>
          <p:nvPr>
            <p:ph idx="1"/>
          </p:nvPr>
        </p:nvSpPr>
        <p:spPr>
          <a:xfrm>
            <a:off x="457200" y="2810454"/>
            <a:ext cx="8229600" cy="3333469"/>
          </a:xfrm>
        </p:spPr>
        <p:txBody>
          <a:bodyPr vert="horz" lIns="91440" tIns="45720" rIns="91440" bIns="45720" rtlCol="0" anchor="t">
            <a:normAutofit fontScale="85000" lnSpcReduction="20000"/>
          </a:bodyPr>
          <a:lstStyle/>
          <a:p>
            <a:pPr>
              <a:buClrTx/>
              <a:buFont typeface="Wingdings"/>
              <a:buChar char="q"/>
            </a:pPr>
            <a:r>
              <a:rPr lang="en-GB" sz="2400" dirty="0">
                <a:solidFill>
                  <a:srgbClr val="FFFFFF"/>
                </a:solidFill>
              </a:rPr>
              <a:t>Pragmatism is a paradigm that provides the fundamental theoretical framework for the </a:t>
            </a:r>
            <a:r>
              <a:rPr lang="en-GB" sz="2400" b="1" dirty="0">
                <a:solidFill>
                  <a:srgbClr val="FFFFFF"/>
                </a:solidFill>
              </a:rPr>
              <a:t>mixed-methods approach</a:t>
            </a:r>
            <a:r>
              <a:rPr lang="en-GB" sz="2400" dirty="0">
                <a:solidFill>
                  <a:srgbClr val="FFFFFF"/>
                </a:solidFill>
              </a:rPr>
              <a:t>, where two traditional perspectives (positivist and interpretivist) are combined to achieve a better understanding (</a:t>
            </a:r>
            <a:r>
              <a:rPr lang="en-GB" sz="2400" dirty="0" err="1">
                <a:solidFill>
                  <a:srgbClr val="FFFFFF"/>
                </a:solidFill>
              </a:rPr>
              <a:t>Tashakkori</a:t>
            </a:r>
            <a:r>
              <a:rPr lang="en-GB" sz="2400" dirty="0">
                <a:solidFill>
                  <a:srgbClr val="FFFFFF"/>
                </a:solidFill>
              </a:rPr>
              <a:t> and Teddlie, 2003).</a:t>
            </a:r>
            <a:endParaRPr lang="en-US"/>
          </a:p>
          <a:p>
            <a:pPr marL="452120" indent="-342900">
              <a:buFont typeface="Wingdings"/>
              <a:buChar char="q"/>
            </a:pPr>
            <a:endParaRPr lang="en-GB" sz="2400" dirty="0">
              <a:solidFill>
                <a:srgbClr val="FFFFFF"/>
              </a:solidFill>
            </a:endParaRPr>
          </a:p>
          <a:p>
            <a:pPr>
              <a:buClrTx/>
              <a:buFont typeface="Wingdings"/>
              <a:buChar char="q"/>
            </a:pPr>
            <a:r>
              <a:rPr lang="en-GB" sz="2400" dirty="0">
                <a:solidFill>
                  <a:srgbClr val="FFFFFF"/>
                </a:solidFill>
              </a:rPr>
              <a:t>Pragmatism involves the combination of different worldviews and assumptions that incorporate different data collection and analysis techniques (Creswell, 2003).</a:t>
            </a:r>
          </a:p>
          <a:p>
            <a:pPr marL="452120" indent="-342900">
              <a:buClrTx/>
              <a:buFont typeface="Wingdings"/>
              <a:buChar char="q"/>
            </a:pPr>
            <a:endParaRPr lang="en-GB" sz="2400" dirty="0">
              <a:solidFill>
                <a:srgbClr val="FFFFFF"/>
              </a:solidFill>
            </a:endParaRPr>
          </a:p>
          <a:p>
            <a:pPr>
              <a:buClrTx/>
              <a:buFont typeface="Wingdings"/>
              <a:buChar char="q"/>
            </a:pPr>
            <a:r>
              <a:rPr lang="en-GB" sz="2400" dirty="0">
                <a:solidFill>
                  <a:srgbClr val="FFFFFF"/>
                </a:solidFill>
              </a:rPr>
              <a:t>Therefore, pragmatics utilises both the </a:t>
            </a:r>
            <a:r>
              <a:rPr lang="en-GB" sz="2400" b="1" dirty="0">
                <a:solidFill>
                  <a:srgbClr val="FFFFFF"/>
                </a:solidFill>
              </a:rPr>
              <a:t>qualitative and quantitative</a:t>
            </a:r>
            <a:r>
              <a:rPr lang="en-GB" sz="2400" dirty="0">
                <a:solidFill>
                  <a:srgbClr val="FFFFFF"/>
                </a:solidFill>
              </a:rPr>
              <a:t> mode of data collection to achieve its research objective (Creswell, 2007).</a:t>
            </a:r>
          </a:p>
        </p:txBody>
      </p:sp>
    </p:spTree>
    <p:extLst>
      <p:ext uri="{BB962C8B-B14F-4D97-AF65-F5344CB8AC3E}">
        <p14:creationId xmlns:p14="http://schemas.microsoft.com/office/powerpoint/2010/main" val="1026473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5118" y="2438584"/>
            <a:ext cx="8229600" cy="1252728"/>
          </a:xfrm>
        </p:spPr>
        <p:txBody>
          <a:bodyPr>
            <a:noAutofit/>
            <a:scene3d>
              <a:camera prst="perspectiveHeroicExtremeLeftFacing"/>
              <a:lightRig rig="threePt" dir="t"/>
            </a:scene3d>
          </a:bodyPr>
          <a:lstStyle/>
          <a:p>
            <a:r>
              <a:rPr lang="en-GB" sz="4000" i="1" dirty="0">
                <a:solidFill>
                  <a:srgbClr val="FFFF00"/>
                </a:solidFill>
                <a:effectLst>
                  <a:reflection blurRad="6350" stA="55000" endA="300" endPos="45500" dir="5400000" sy="-100000" algn="bl" rotWithShape="0"/>
                </a:effectLst>
              </a:rPr>
              <a:t>Now we can return to Research Methodologies &amp; Methods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4597232"/>
            <a:ext cx="1699518" cy="2079602"/>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30B97-7982-7248-1ACF-D4FA100C8B2C}"/>
              </a:ext>
            </a:extLst>
          </p:cNvPr>
          <p:cNvSpPr>
            <a:spLocks noGrp="1"/>
          </p:cNvSpPr>
          <p:nvPr>
            <p:ph type="title"/>
          </p:nvPr>
        </p:nvSpPr>
        <p:spPr/>
        <p:txBody>
          <a:bodyPr/>
          <a:lstStyle/>
          <a:p>
            <a:r>
              <a:rPr lang="en-GB" b="1" dirty="0">
                <a:ea typeface="+mj-lt"/>
                <a:cs typeface="+mj-lt"/>
              </a:rPr>
              <a:t>Quantitative vs. Qualitative</a:t>
            </a:r>
            <a:endParaRPr lang="en-US" dirty="0"/>
          </a:p>
        </p:txBody>
      </p:sp>
      <p:pic>
        <p:nvPicPr>
          <p:cNvPr id="3" name="Online Media 2" title="Quantitative Research vs Qualitative Research (Practical Research 2)">
            <a:hlinkClick r:id="" action="ppaction://media"/>
            <a:extLst>
              <a:ext uri="{FF2B5EF4-FFF2-40B4-BE49-F238E27FC236}">
                <a16:creationId xmlns:a16="http://schemas.microsoft.com/office/drawing/2014/main" id="{D1768406-2188-7903-2B98-8D6A684E6794}"/>
              </a:ext>
            </a:extLst>
          </p:cNvPr>
          <p:cNvPicPr>
            <a:picLocks noRot="1" noChangeAspect="1"/>
          </p:cNvPicPr>
          <p:nvPr>
            <a:videoFile r:link="rId1"/>
          </p:nvPr>
        </p:nvPicPr>
        <p:blipFill>
          <a:blip r:embed="rId3"/>
          <a:stretch>
            <a:fillRect/>
          </a:stretch>
        </p:blipFill>
        <p:spPr>
          <a:xfrm>
            <a:off x="997907" y="2489417"/>
            <a:ext cx="7315200" cy="4133850"/>
          </a:xfrm>
          <a:prstGeom prst="rect">
            <a:avLst/>
          </a:prstGeom>
        </p:spPr>
      </p:pic>
    </p:spTree>
    <p:extLst>
      <p:ext uri="{BB962C8B-B14F-4D97-AF65-F5344CB8AC3E}">
        <p14:creationId xmlns:p14="http://schemas.microsoft.com/office/powerpoint/2010/main" val="230595325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normAutofit/>
          </a:bodyPr>
          <a:lstStyle/>
          <a:p>
            <a:r>
              <a:rPr lang="en-GB" b="1" dirty="0"/>
              <a:t>Quantitative vs. Qualitative</a:t>
            </a:r>
            <a:endParaRPr lang="en-US"/>
          </a:p>
        </p:txBody>
      </p:sp>
      <p:sp>
        <p:nvSpPr>
          <p:cNvPr id="3" name="Rectangle 2">
            <a:extLst>
              <a:ext uri="{FF2B5EF4-FFF2-40B4-BE49-F238E27FC236}">
                <a16:creationId xmlns:a16="http://schemas.microsoft.com/office/drawing/2014/main" id="{35C5D7E6-D8DA-447E-A56F-35BA07020413}"/>
              </a:ext>
            </a:extLst>
          </p:cNvPr>
          <p:cNvSpPr/>
          <p:nvPr/>
        </p:nvSpPr>
        <p:spPr>
          <a:xfrm>
            <a:off x="310249" y="2586579"/>
            <a:ext cx="8753146" cy="3600986"/>
          </a:xfrm>
          <a:prstGeom prst="rect">
            <a:avLst/>
          </a:prstGeom>
        </p:spPr>
        <p:txBody>
          <a:bodyPr wrap="square" lIns="91440" tIns="45720" rIns="91440" bIns="45720" anchor="t">
            <a:spAutoFit/>
          </a:bodyPr>
          <a:lstStyle/>
          <a:p>
            <a:pPr marL="342900" indent="-342900">
              <a:buFont typeface="Wingdings" panose="05000000000000000000" pitchFamily="2" charset="2"/>
              <a:buChar char="v"/>
            </a:pPr>
            <a:r>
              <a:rPr lang="en-GB" sz="2400" dirty="0">
                <a:solidFill>
                  <a:srgbClr val="FFFF00"/>
                </a:solidFill>
              </a:rPr>
              <a:t>Quantitative researches:</a:t>
            </a:r>
            <a:endParaRPr lang="en-US" dirty="0">
              <a:solidFill>
                <a:srgbClr val="000000"/>
              </a:solidFill>
            </a:endParaRPr>
          </a:p>
          <a:p>
            <a:pPr marL="800100" lvl="1" indent="-342900">
              <a:buFont typeface="Wingdings" panose="05000000000000000000" pitchFamily="2" charset="2"/>
              <a:buChar char="Ø"/>
            </a:pPr>
            <a:r>
              <a:rPr lang="en-GB" sz="2000" dirty="0">
                <a:solidFill>
                  <a:srgbClr val="FFFF00"/>
                </a:solidFill>
              </a:rPr>
              <a:t>Understand </a:t>
            </a:r>
            <a:r>
              <a:rPr lang="en-GB" sz="2000" dirty="0">
                <a:solidFill>
                  <a:srgbClr val="FFFF00"/>
                </a:solidFill>
                <a:ea typeface="+mn-lt"/>
                <a:cs typeface="+mn-lt"/>
              </a:rPr>
              <a:t>a phenomenon</a:t>
            </a:r>
            <a:r>
              <a:rPr lang="en-GB" sz="2000" dirty="0">
                <a:solidFill>
                  <a:srgbClr val="FFFF00"/>
                </a:solidFill>
              </a:rPr>
              <a:t> in terms of numbers and metrics</a:t>
            </a:r>
            <a:endParaRPr lang="en-US" sz="2000" dirty="0">
              <a:solidFill>
                <a:srgbClr val="000000"/>
              </a:solidFill>
            </a:endParaRPr>
          </a:p>
          <a:p>
            <a:pPr marL="800100" lvl="1" indent="-342900">
              <a:buFont typeface="Wingdings" panose="05000000000000000000" pitchFamily="2" charset="2"/>
              <a:buChar char="Ø"/>
            </a:pPr>
            <a:r>
              <a:rPr lang="en-GB" sz="2000" dirty="0">
                <a:solidFill>
                  <a:srgbClr val="FFFF00"/>
                </a:solidFill>
              </a:rPr>
              <a:t>Interested in </a:t>
            </a:r>
            <a:r>
              <a:rPr lang="en-GB" sz="2000" dirty="0">
                <a:solidFill>
                  <a:srgbClr val="FFFF00"/>
                </a:solidFill>
                <a:ea typeface="+mn-lt"/>
                <a:cs typeface="+mn-lt"/>
              </a:rPr>
              <a:t>understanding magnitude of an occurrence, </a:t>
            </a:r>
            <a:r>
              <a:rPr lang="en-GB" sz="2000" dirty="0">
                <a:solidFill>
                  <a:srgbClr val="FFFF00"/>
                </a:solidFill>
              </a:rPr>
              <a:t>or </a:t>
            </a:r>
            <a:r>
              <a:rPr lang="en-GB" sz="2000" b="1" dirty="0">
                <a:solidFill>
                  <a:srgbClr val="FFFF00"/>
                </a:solidFill>
                <a:ea typeface="+mn-lt"/>
                <a:cs typeface="+mn-lt"/>
              </a:rPr>
              <a:t>magnitude</a:t>
            </a:r>
            <a:r>
              <a:rPr lang="en-GB" sz="2000" dirty="0">
                <a:solidFill>
                  <a:srgbClr val="FFFF00"/>
                </a:solidFill>
                <a:ea typeface="+mn-lt"/>
                <a:cs typeface="+mn-lt"/>
              </a:rPr>
              <a:t> of association among factors, etc.</a:t>
            </a:r>
            <a:endParaRPr lang="en-US" sz="2000" dirty="0">
              <a:solidFill>
                <a:srgbClr val="000000"/>
              </a:solidFill>
              <a:ea typeface="+mn-lt"/>
              <a:cs typeface="+mn-lt"/>
            </a:endParaRPr>
          </a:p>
          <a:p>
            <a:pPr marL="800100" lvl="1" indent="-342900">
              <a:buFont typeface="Wingdings" panose="05000000000000000000" pitchFamily="2" charset="2"/>
              <a:buChar char="Ø"/>
            </a:pPr>
            <a:r>
              <a:rPr lang="en-GB" sz="2000" dirty="0">
                <a:solidFill>
                  <a:srgbClr val="FFFF00"/>
                </a:solidFill>
                <a:ea typeface="+mn-lt"/>
                <a:cs typeface="+mn-lt"/>
              </a:rPr>
              <a:t>Interested in </a:t>
            </a:r>
            <a:r>
              <a:rPr lang="en-GB" sz="2000" dirty="0">
                <a:solidFill>
                  <a:srgbClr val="FFFF00"/>
                </a:solidFill>
              </a:rPr>
              <a:t>answering questions of </a:t>
            </a:r>
            <a:r>
              <a:rPr lang="en-GB" sz="2000" b="1" dirty="0">
                <a:solidFill>
                  <a:srgbClr val="FFFF00"/>
                </a:solidFill>
              </a:rPr>
              <a:t>how much/strong/long/effective ...</a:t>
            </a:r>
            <a:endParaRPr lang="en-GB" sz="2000" dirty="0">
              <a:solidFill>
                <a:srgbClr val="FFFF00"/>
              </a:solidFill>
            </a:endParaRPr>
          </a:p>
          <a:p>
            <a:pPr marL="342900" indent="-342900">
              <a:buFont typeface="Wingdings" panose="05000000000000000000" pitchFamily="2" charset="2"/>
              <a:buChar char="v"/>
            </a:pPr>
            <a:r>
              <a:rPr lang="en-GB" sz="2400" dirty="0">
                <a:solidFill>
                  <a:srgbClr val="FFFF00"/>
                </a:solidFill>
              </a:rPr>
              <a:t>Qualitative researches:</a:t>
            </a:r>
            <a:endParaRPr lang="en-GB" sz="2000" dirty="0">
              <a:solidFill>
                <a:srgbClr val="FFFF00"/>
              </a:solidFill>
            </a:endParaRPr>
          </a:p>
          <a:p>
            <a:pPr marL="800100" lvl="1" indent="-342900">
              <a:buFont typeface="Wingdings" panose="05000000000000000000" pitchFamily="2" charset="2"/>
              <a:buChar char="Ø"/>
            </a:pPr>
            <a:r>
              <a:rPr lang="en-GB" sz="2000" dirty="0">
                <a:solidFill>
                  <a:srgbClr val="FFFF00"/>
                </a:solidFill>
              </a:rPr>
              <a:t>Understand nature or quality of a phenomenon in terms of words, medias and other artefacts</a:t>
            </a:r>
          </a:p>
          <a:p>
            <a:pPr marL="800100" lvl="1" indent="-342900">
              <a:buFont typeface="Wingdings" panose="05000000000000000000" pitchFamily="2" charset="2"/>
              <a:buChar char="Ø"/>
            </a:pPr>
            <a:r>
              <a:rPr lang="en-GB" sz="2000" dirty="0">
                <a:solidFill>
                  <a:srgbClr val="FFFF00"/>
                </a:solidFill>
              </a:rPr>
              <a:t>Interested in understanding rich and in-depth descriptions of the subject matters</a:t>
            </a:r>
          </a:p>
          <a:p>
            <a:pPr marL="800100" lvl="1" indent="-342900">
              <a:buFont typeface="Wingdings" panose="05000000000000000000" pitchFamily="2" charset="2"/>
              <a:buChar char="Ø"/>
            </a:pPr>
            <a:r>
              <a:rPr lang="en-GB" sz="2000" dirty="0">
                <a:solidFill>
                  <a:srgbClr val="FFFF00"/>
                </a:solidFill>
              </a:rPr>
              <a:t>Interested in answering questions of Who, What, When, Why and How</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7F91D-7AEB-431E-891B-358B1956D79C}"/>
              </a:ext>
            </a:extLst>
          </p:cNvPr>
          <p:cNvSpPr>
            <a:spLocks noGrp="1"/>
          </p:cNvSpPr>
          <p:nvPr>
            <p:ph type="title"/>
          </p:nvPr>
        </p:nvSpPr>
        <p:spPr/>
        <p:txBody>
          <a:bodyPr/>
          <a:lstStyle/>
          <a:p>
            <a:r>
              <a:rPr lang="en-GB" b="1" dirty="0"/>
              <a:t>Who using which more?</a:t>
            </a:r>
          </a:p>
        </p:txBody>
      </p:sp>
      <p:pic>
        <p:nvPicPr>
          <p:cNvPr id="6" name="Picture 5" descr="Woman wearing a stethoscope around her neck">
            <a:extLst>
              <a:ext uri="{FF2B5EF4-FFF2-40B4-BE49-F238E27FC236}">
                <a16:creationId xmlns:a16="http://schemas.microsoft.com/office/drawing/2014/main" id="{10EC8687-00D4-8190-13DF-DE2EBD8C0DAB}"/>
              </a:ext>
            </a:extLst>
          </p:cNvPr>
          <p:cNvPicPr>
            <a:picLocks noChangeAspect="1"/>
          </p:cNvPicPr>
          <p:nvPr/>
        </p:nvPicPr>
        <p:blipFill>
          <a:blip r:embed="rId2"/>
          <a:stretch>
            <a:fillRect/>
          </a:stretch>
        </p:blipFill>
        <p:spPr>
          <a:xfrm>
            <a:off x="6393493" y="2646122"/>
            <a:ext cx="1711890" cy="1158658"/>
          </a:xfrm>
          <a:prstGeom prst="rect">
            <a:avLst/>
          </a:prstGeom>
        </p:spPr>
      </p:pic>
      <p:pic>
        <p:nvPicPr>
          <p:cNvPr id="7" name="Picture 6" descr="Woman talking to a therapist">
            <a:extLst>
              <a:ext uri="{FF2B5EF4-FFF2-40B4-BE49-F238E27FC236}">
                <a16:creationId xmlns:a16="http://schemas.microsoft.com/office/drawing/2014/main" id="{C7252515-2032-87D2-7F44-692E859DFF02}"/>
              </a:ext>
            </a:extLst>
          </p:cNvPr>
          <p:cNvPicPr>
            <a:picLocks noChangeAspect="1"/>
          </p:cNvPicPr>
          <p:nvPr/>
        </p:nvPicPr>
        <p:blipFill>
          <a:blip r:embed="rId3"/>
          <a:stretch>
            <a:fillRect/>
          </a:stretch>
        </p:blipFill>
        <p:spPr>
          <a:xfrm>
            <a:off x="3742149" y="2980150"/>
            <a:ext cx="1847590" cy="1252604"/>
          </a:xfrm>
          <a:prstGeom prst="rect">
            <a:avLst/>
          </a:prstGeom>
        </p:spPr>
      </p:pic>
      <p:pic>
        <p:nvPicPr>
          <p:cNvPr id="8" name="Picture 7" descr="Therapist and child playing with blocks">
            <a:extLst>
              <a:ext uri="{FF2B5EF4-FFF2-40B4-BE49-F238E27FC236}">
                <a16:creationId xmlns:a16="http://schemas.microsoft.com/office/drawing/2014/main" id="{68EC8C5B-2AFF-47E7-EDA1-752A780AF253}"/>
              </a:ext>
            </a:extLst>
          </p:cNvPr>
          <p:cNvPicPr>
            <a:picLocks noChangeAspect="1"/>
          </p:cNvPicPr>
          <p:nvPr/>
        </p:nvPicPr>
        <p:blipFill>
          <a:blip r:embed="rId4"/>
          <a:stretch>
            <a:fillRect/>
          </a:stretch>
        </p:blipFill>
        <p:spPr>
          <a:xfrm>
            <a:off x="996863" y="2301656"/>
            <a:ext cx="2045918" cy="1356987"/>
          </a:xfrm>
          <a:prstGeom prst="rect">
            <a:avLst/>
          </a:prstGeom>
        </p:spPr>
      </p:pic>
      <p:pic>
        <p:nvPicPr>
          <p:cNvPr id="9" name="Picture 8" descr="Scientists in lab">
            <a:extLst>
              <a:ext uri="{FF2B5EF4-FFF2-40B4-BE49-F238E27FC236}">
                <a16:creationId xmlns:a16="http://schemas.microsoft.com/office/drawing/2014/main" id="{DCA8A012-06DA-472C-1888-F441F4C3CB89}"/>
              </a:ext>
            </a:extLst>
          </p:cNvPr>
          <p:cNvPicPr>
            <a:picLocks noChangeAspect="1"/>
          </p:cNvPicPr>
          <p:nvPr/>
        </p:nvPicPr>
        <p:blipFill>
          <a:blip r:embed="rId5"/>
          <a:stretch>
            <a:fillRect/>
          </a:stretch>
        </p:blipFill>
        <p:spPr>
          <a:xfrm>
            <a:off x="829850" y="4934405"/>
            <a:ext cx="2056356" cy="1206282"/>
          </a:xfrm>
          <a:prstGeom prst="rect">
            <a:avLst/>
          </a:prstGeom>
        </p:spPr>
      </p:pic>
      <p:pic>
        <p:nvPicPr>
          <p:cNvPr id="12" name="Picture 11" descr="Graphs on tablet display">
            <a:extLst>
              <a:ext uri="{FF2B5EF4-FFF2-40B4-BE49-F238E27FC236}">
                <a16:creationId xmlns:a16="http://schemas.microsoft.com/office/drawing/2014/main" id="{449B19C7-4258-FBB8-09DC-18D70CE99D44}"/>
              </a:ext>
            </a:extLst>
          </p:cNvPr>
          <p:cNvPicPr>
            <a:picLocks noChangeAspect="1"/>
          </p:cNvPicPr>
          <p:nvPr/>
        </p:nvPicPr>
        <p:blipFill>
          <a:blip r:embed="rId6"/>
          <a:stretch>
            <a:fillRect/>
          </a:stretch>
        </p:blipFill>
        <p:spPr>
          <a:xfrm>
            <a:off x="3742152" y="5224397"/>
            <a:ext cx="1816273" cy="1189973"/>
          </a:xfrm>
          <a:prstGeom prst="rect">
            <a:avLst/>
          </a:prstGeom>
        </p:spPr>
      </p:pic>
      <p:pic>
        <p:nvPicPr>
          <p:cNvPr id="13" name="Picture 12" descr="A group of people wearing colorful clothing&#10;&#10;Description automatically generated">
            <a:extLst>
              <a:ext uri="{FF2B5EF4-FFF2-40B4-BE49-F238E27FC236}">
                <a16:creationId xmlns:a16="http://schemas.microsoft.com/office/drawing/2014/main" id="{AD4292CC-40B9-04B8-6D59-89EC914D573A}"/>
              </a:ext>
            </a:extLst>
          </p:cNvPr>
          <p:cNvPicPr>
            <a:picLocks noChangeAspect="1"/>
          </p:cNvPicPr>
          <p:nvPr/>
        </p:nvPicPr>
        <p:blipFill>
          <a:blip r:embed="rId7"/>
          <a:stretch>
            <a:fillRect/>
          </a:stretch>
        </p:blipFill>
        <p:spPr>
          <a:xfrm>
            <a:off x="6133577" y="4787556"/>
            <a:ext cx="2252597" cy="1322531"/>
          </a:xfrm>
          <a:prstGeom prst="rect">
            <a:avLst/>
          </a:prstGeom>
        </p:spPr>
      </p:pic>
      <p:sp>
        <p:nvSpPr>
          <p:cNvPr id="14" name="TextBox 13">
            <a:extLst>
              <a:ext uri="{FF2B5EF4-FFF2-40B4-BE49-F238E27FC236}">
                <a16:creationId xmlns:a16="http://schemas.microsoft.com/office/drawing/2014/main" id="{5FBE1D50-CD33-63F7-0174-C3FCFECA4236}"/>
              </a:ext>
            </a:extLst>
          </p:cNvPr>
          <p:cNvSpPr txBox="1"/>
          <p:nvPr/>
        </p:nvSpPr>
        <p:spPr>
          <a:xfrm>
            <a:off x="1231725" y="3716054"/>
            <a:ext cx="1586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rPr>
              <a:t>Psychologist</a:t>
            </a:r>
          </a:p>
        </p:txBody>
      </p:sp>
      <p:sp>
        <p:nvSpPr>
          <p:cNvPr id="15" name="TextBox 14">
            <a:extLst>
              <a:ext uri="{FF2B5EF4-FFF2-40B4-BE49-F238E27FC236}">
                <a16:creationId xmlns:a16="http://schemas.microsoft.com/office/drawing/2014/main" id="{F5FECD76-F8BB-C7B5-9A3E-91097CC8A414}"/>
              </a:ext>
            </a:extLst>
          </p:cNvPr>
          <p:cNvSpPr txBox="1"/>
          <p:nvPr/>
        </p:nvSpPr>
        <p:spPr>
          <a:xfrm>
            <a:off x="3862190" y="2567834"/>
            <a:ext cx="1586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rPr>
              <a:t>Social worker</a:t>
            </a:r>
          </a:p>
        </p:txBody>
      </p:sp>
      <p:sp>
        <p:nvSpPr>
          <p:cNvPr id="16" name="TextBox 15">
            <a:extLst>
              <a:ext uri="{FF2B5EF4-FFF2-40B4-BE49-F238E27FC236}">
                <a16:creationId xmlns:a16="http://schemas.microsoft.com/office/drawing/2014/main" id="{87ED250A-C636-3DEA-6C53-89772E06DDE1}"/>
              </a:ext>
            </a:extLst>
          </p:cNvPr>
          <p:cNvSpPr txBox="1"/>
          <p:nvPr/>
        </p:nvSpPr>
        <p:spPr>
          <a:xfrm>
            <a:off x="6523971" y="3809999"/>
            <a:ext cx="15866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rPr>
              <a:t>Health care professional</a:t>
            </a:r>
          </a:p>
        </p:txBody>
      </p:sp>
      <p:sp>
        <p:nvSpPr>
          <p:cNvPr id="17" name="TextBox 16">
            <a:extLst>
              <a:ext uri="{FF2B5EF4-FFF2-40B4-BE49-F238E27FC236}">
                <a16:creationId xmlns:a16="http://schemas.microsoft.com/office/drawing/2014/main" id="{C208CEBF-57B9-BE3F-1419-575CEFB82F5B}"/>
              </a:ext>
            </a:extLst>
          </p:cNvPr>
          <p:cNvSpPr txBox="1"/>
          <p:nvPr/>
        </p:nvSpPr>
        <p:spPr>
          <a:xfrm>
            <a:off x="1127341" y="6242135"/>
            <a:ext cx="1586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rPr>
              <a:t>Microbiologist</a:t>
            </a:r>
          </a:p>
        </p:txBody>
      </p:sp>
      <p:sp>
        <p:nvSpPr>
          <p:cNvPr id="18" name="TextBox 17">
            <a:extLst>
              <a:ext uri="{FF2B5EF4-FFF2-40B4-BE49-F238E27FC236}">
                <a16:creationId xmlns:a16="http://schemas.microsoft.com/office/drawing/2014/main" id="{E2C163F6-A3F4-D2BC-7076-1C77A5BE932C}"/>
              </a:ext>
            </a:extLst>
          </p:cNvPr>
          <p:cNvSpPr txBox="1"/>
          <p:nvPr/>
        </p:nvSpPr>
        <p:spPr>
          <a:xfrm>
            <a:off x="3862190" y="4613752"/>
            <a:ext cx="15866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rPr>
              <a:t>Marketing researcher</a:t>
            </a:r>
          </a:p>
        </p:txBody>
      </p:sp>
      <p:sp>
        <p:nvSpPr>
          <p:cNvPr id="19" name="TextBox 18">
            <a:extLst>
              <a:ext uri="{FF2B5EF4-FFF2-40B4-BE49-F238E27FC236}">
                <a16:creationId xmlns:a16="http://schemas.microsoft.com/office/drawing/2014/main" id="{76104698-8F1A-7213-6005-A280CEA07199}"/>
              </a:ext>
            </a:extLst>
          </p:cNvPr>
          <p:cNvSpPr txBox="1"/>
          <p:nvPr/>
        </p:nvSpPr>
        <p:spPr>
          <a:xfrm>
            <a:off x="6523971" y="6137751"/>
            <a:ext cx="17118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rgbClr val="FFFFFF"/>
                </a:solidFill>
              </a:rPr>
              <a:t>Anthropologist</a:t>
            </a:r>
          </a:p>
        </p:txBody>
      </p:sp>
    </p:spTree>
    <p:extLst>
      <p:ext uri="{BB962C8B-B14F-4D97-AF65-F5344CB8AC3E}">
        <p14:creationId xmlns:p14="http://schemas.microsoft.com/office/powerpoint/2010/main" val="372301689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848505-25E3-20E3-ED44-3410CAC5BAFA}"/>
              </a:ext>
            </a:extLst>
          </p:cNvPr>
          <p:cNvSpPr>
            <a:spLocks noGrp="1"/>
          </p:cNvSpPr>
          <p:nvPr>
            <p:ph idx="1"/>
          </p:nvPr>
        </p:nvSpPr>
        <p:spPr>
          <a:xfrm>
            <a:off x="395537" y="2276872"/>
            <a:ext cx="8291264" cy="4142134"/>
          </a:xfrm>
        </p:spPr>
        <p:txBody>
          <a:bodyPr>
            <a:noAutofit/>
          </a:bodyPr>
          <a:lstStyle/>
          <a:p>
            <a:pPr marL="0" indent="0">
              <a:buNone/>
            </a:pPr>
            <a:r>
              <a:rPr lang="en-GB" dirty="0">
                <a:solidFill>
                  <a:srgbClr val="FFFF00"/>
                </a:solidFill>
              </a:rPr>
              <a:t>A research design is a “</a:t>
            </a:r>
            <a:r>
              <a:rPr lang="en-GB" b="1" dirty="0">
                <a:solidFill>
                  <a:srgbClr val="FF0000"/>
                </a:solidFill>
              </a:rPr>
              <a:t>strategy</a:t>
            </a:r>
            <a:r>
              <a:rPr lang="en-GB" dirty="0">
                <a:solidFill>
                  <a:srgbClr val="FFFF00"/>
                </a:solidFill>
              </a:rPr>
              <a:t> for answering the research question using empirical data”. Therefore, “creating a research design involves deciding about:</a:t>
            </a:r>
          </a:p>
          <a:p>
            <a:endParaRPr lang="en-GB" dirty="0">
              <a:solidFill>
                <a:srgbClr val="FFFF00"/>
              </a:solidFill>
            </a:endParaRPr>
          </a:p>
          <a:p>
            <a:pPr>
              <a:buClr>
                <a:srgbClr val="FFFF00"/>
              </a:buClr>
            </a:pPr>
            <a:r>
              <a:rPr lang="en-GB" dirty="0">
                <a:solidFill>
                  <a:srgbClr val="FFFF00"/>
                </a:solidFill>
              </a:rPr>
              <a:t>The overall aims and approach</a:t>
            </a:r>
          </a:p>
          <a:p>
            <a:pPr>
              <a:buClr>
                <a:srgbClr val="FFFF00"/>
              </a:buClr>
            </a:pPr>
            <a:r>
              <a:rPr lang="en-GB" dirty="0">
                <a:solidFill>
                  <a:srgbClr val="FFFF00"/>
                </a:solidFill>
              </a:rPr>
              <a:t>The type of research design to use</a:t>
            </a:r>
          </a:p>
          <a:p>
            <a:pPr>
              <a:buClr>
                <a:srgbClr val="FFFF00"/>
              </a:buClr>
            </a:pPr>
            <a:r>
              <a:rPr lang="en-GB" dirty="0">
                <a:solidFill>
                  <a:srgbClr val="FFFF00"/>
                </a:solidFill>
              </a:rPr>
              <a:t>The sampling methods or criteria for selecting subjects</a:t>
            </a:r>
          </a:p>
          <a:p>
            <a:pPr>
              <a:buClr>
                <a:srgbClr val="FFFF00"/>
              </a:buClr>
            </a:pPr>
            <a:r>
              <a:rPr lang="en-GB" dirty="0">
                <a:solidFill>
                  <a:srgbClr val="FFFF00"/>
                </a:solidFill>
              </a:rPr>
              <a:t>The data collection methods</a:t>
            </a:r>
          </a:p>
          <a:p>
            <a:pPr>
              <a:buClr>
                <a:srgbClr val="FFFF00"/>
              </a:buClr>
            </a:pPr>
            <a:r>
              <a:rPr lang="en-GB" dirty="0">
                <a:solidFill>
                  <a:srgbClr val="FFFF00"/>
                </a:solidFill>
              </a:rPr>
              <a:t>The procedures to follow to collect data</a:t>
            </a:r>
          </a:p>
          <a:p>
            <a:pPr>
              <a:buClr>
                <a:srgbClr val="FFFF00"/>
              </a:buClr>
            </a:pPr>
            <a:r>
              <a:rPr lang="en-GB" dirty="0">
                <a:solidFill>
                  <a:srgbClr val="FFFF00"/>
                </a:solidFill>
              </a:rPr>
              <a:t>The data analysis methods”</a:t>
            </a:r>
          </a:p>
        </p:txBody>
      </p:sp>
      <p:sp>
        <p:nvSpPr>
          <p:cNvPr id="3" name="Title 2">
            <a:extLst>
              <a:ext uri="{FF2B5EF4-FFF2-40B4-BE49-F238E27FC236}">
                <a16:creationId xmlns:a16="http://schemas.microsoft.com/office/drawing/2014/main" id="{DF273038-9F6C-83BE-307A-465EA01BCBE7}"/>
              </a:ext>
            </a:extLst>
          </p:cNvPr>
          <p:cNvSpPr>
            <a:spLocks noGrp="1"/>
          </p:cNvSpPr>
          <p:nvPr>
            <p:ph type="title"/>
          </p:nvPr>
        </p:nvSpPr>
        <p:spPr/>
        <p:txBody>
          <a:bodyPr/>
          <a:lstStyle/>
          <a:p>
            <a:r>
              <a:rPr kumimoji="0" lang="en-GB" sz="4400" b="1" i="0" u="none" strike="noStrike" kern="1200" cap="none" spc="0" normalizeH="0" baseline="0" noProof="0" dirty="0">
                <a:ln>
                  <a:noFill/>
                </a:ln>
                <a:solidFill>
                  <a:schemeClr val="bg1"/>
                </a:solidFill>
                <a:effectLst/>
                <a:uLnTx/>
                <a:uFillTx/>
                <a:latin typeface="Candara"/>
                <a:ea typeface="+mj-ea"/>
                <a:cs typeface="+mj-cs"/>
              </a:rPr>
              <a:t>Research design</a:t>
            </a:r>
            <a:endParaRPr lang="en-GB" dirty="0">
              <a:solidFill>
                <a:schemeClr val="bg1"/>
              </a:solidFill>
            </a:endParaRPr>
          </a:p>
        </p:txBody>
      </p:sp>
      <p:sp>
        <p:nvSpPr>
          <p:cNvPr id="5" name="TextBox 4">
            <a:extLst>
              <a:ext uri="{FF2B5EF4-FFF2-40B4-BE49-F238E27FC236}">
                <a16:creationId xmlns:a16="http://schemas.microsoft.com/office/drawing/2014/main" id="{148EA8D0-C912-98AD-7E6A-D394BF119AA4}"/>
              </a:ext>
            </a:extLst>
          </p:cNvPr>
          <p:cNvSpPr txBox="1"/>
          <p:nvPr/>
        </p:nvSpPr>
        <p:spPr>
          <a:xfrm>
            <a:off x="6598568" y="6039943"/>
            <a:ext cx="2088232" cy="369332"/>
          </a:xfrm>
          <a:prstGeom prst="rect">
            <a:avLst/>
          </a:prstGeom>
          <a:noFill/>
        </p:spPr>
        <p:txBody>
          <a:bodyPr wrap="square">
            <a:spAutoFit/>
          </a:bodyPr>
          <a:lstStyle/>
          <a:p>
            <a:r>
              <a:rPr lang="en-GB" sz="1800" dirty="0">
                <a:solidFill>
                  <a:srgbClr val="FFFF00"/>
                </a:solidFill>
              </a:rPr>
              <a:t>(McCombes, 2022)</a:t>
            </a:r>
            <a:endParaRPr lang="en-GB" dirty="0"/>
          </a:p>
        </p:txBody>
      </p:sp>
    </p:spTree>
    <p:extLst>
      <p:ext uri="{BB962C8B-B14F-4D97-AF65-F5344CB8AC3E}">
        <p14:creationId xmlns:p14="http://schemas.microsoft.com/office/powerpoint/2010/main" val="73287574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EB1E076-B38C-07E6-8021-028FA57EBAB0}"/>
              </a:ext>
            </a:extLst>
          </p:cNvPr>
          <p:cNvSpPr>
            <a:spLocks noGrp="1"/>
          </p:cNvSpPr>
          <p:nvPr>
            <p:ph idx="1"/>
          </p:nvPr>
        </p:nvSpPr>
        <p:spPr>
          <a:xfrm>
            <a:off x="872067" y="2675466"/>
            <a:ext cx="7408333" cy="3705861"/>
          </a:xfrm>
        </p:spPr>
        <p:txBody>
          <a:bodyPr>
            <a:normAutofit/>
          </a:bodyPr>
          <a:lstStyle/>
          <a:p>
            <a:pPr>
              <a:buClr>
                <a:srgbClr val="FFFF00"/>
              </a:buClr>
            </a:pPr>
            <a:r>
              <a:rPr lang="en-GB" sz="2800" dirty="0">
                <a:solidFill>
                  <a:srgbClr val="FFFF00"/>
                </a:solidFill>
              </a:rPr>
              <a:t>A well-planned research design helps ensure that your methods </a:t>
            </a:r>
            <a:r>
              <a:rPr lang="en-GB" sz="2800" b="1" dirty="0">
                <a:solidFill>
                  <a:srgbClr val="FF0000"/>
                </a:solidFill>
              </a:rPr>
              <a:t>match</a:t>
            </a:r>
            <a:r>
              <a:rPr lang="en-GB" sz="2800" dirty="0">
                <a:solidFill>
                  <a:srgbClr val="FFFF00"/>
                </a:solidFill>
              </a:rPr>
              <a:t> your research aims and that you use the right kind of analysis for your data.</a:t>
            </a:r>
          </a:p>
          <a:p>
            <a:pPr>
              <a:buClr>
                <a:srgbClr val="FFFF00"/>
              </a:buClr>
            </a:pPr>
            <a:r>
              <a:rPr lang="en-GB" sz="2800" dirty="0">
                <a:solidFill>
                  <a:srgbClr val="FFFF00"/>
                </a:solidFill>
              </a:rPr>
              <a:t> Research design is the structure of research that </a:t>
            </a:r>
            <a:r>
              <a:rPr lang="en-GB" sz="2800" b="1" dirty="0">
                <a:solidFill>
                  <a:srgbClr val="FF0000"/>
                </a:solidFill>
              </a:rPr>
              <a:t>guides</a:t>
            </a:r>
            <a:r>
              <a:rPr lang="en-GB" sz="2800" dirty="0">
                <a:solidFill>
                  <a:srgbClr val="FFFF00"/>
                </a:solidFill>
              </a:rPr>
              <a:t> the process of research from the formulation of the research questions and hypotheses to reporting the research findings</a:t>
            </a:r>
            <a:r>
              <a:rPr lang="en-GB" sz="2800" dirty="0"/>
              <a:t>. </a:t>
            </a:r>
          </a:p>
          <a:p>
            <a:endParaRPr lang="en-GB" dirty="0"/>
          </a:p>
        </p:txBody>
      </p:sp>
      <p:sp>
        <p:nvSpPr>
          <p:cNvPr id="3" name="Title 2">
            <a:extLst>
              <a:ext uri="{FF2B5EF4-FFF2-40B4-BE49-F238E27FC236}">
                <a16:creationId xmlns:a16="http://schemas.microsoft.com/office/drawing/2014/main" id="{71FE6A8F-CA14-0E04-3E17-C76FAF68F33C}"/>
              </a:ext>
            </a:extLst>
          </p:cNvPr>
          <p:cNvSpPr>
            <a:spLocks noGrp="1"/>
          </p:cNvSpPr>
          <p:nvPr>
            <p:ph type="title"/>
          </p:nvPr>
        </p:nvSpPr>
        <p:spPr/>
        <p:txBody>
          <a:bodyPr/>
          <a:lstStyle/>
          <a:p>
            <a:r>
              <a:rPr kumimoji="0" lang="en-GB" sz="4400" b="1" i="0" u="none" strike="noStrike" kern="1200" cap="none" spc="0" normalizeH="0" baseline="0" noProof="0" dirty="0">
                <a:ln>
                  <a:noFill/>
                </a:ln>
                <a:solidFill>
                  <a:schemeClr val="bg1"/>
                </a:solidFill>
                <a:effectLst/>
                <a:uLnTx/>
                <a:uFillTx/>
                <a:latin typeface="Candara"/>
                <a:ea typeface="+mj-ea"/>
                <a:cs typeface="+mj-cs"/>
              </a:rPr>
              <a:t>Research design</a:t>
            </a:r>
            <a:endParaRPr lang="en-GB" dirty="0">
              <a:solidFill>
                <a:schemeClr val="bg1"/>
              </a:solidFill>
            </a:endParaRPr>
          </a:p>
        </p:txBody>
      </p:sp>
    </p:spTree>
    <p:extLst>
      <p:ext uri="{BB962C8B-B14F-4D97-AF65-F5344CB8AC3E}">
        <p14:creationId xmlns:p14="http://schemas.microsoft.com/office/powerpoint/2010/main" val="41799111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bg1"/>
                </a:solidFill>
                <a:latin typeface="Arial" panose="020B0604020202020204" pitchFamily="34" charset="0"/>
                <a:cs typeface="Arial" panose="020B0604020202020204" pitchFamily="34" charset="0"/>
              </a:rPr>
              <a:t>Empirical research</a:t>
            </a:r>
            <a:endParaRPr lang="en-GB" dirty="0">
              <a:solidFill>
                <a:schemeClr val="bg1"/>
              </a:solidFill>
            </a:endParaRPr>
          </a:p>
        </p:txBody>
      </p:sp>
      <p:pic>
        <p:nvPicPr>
          <p:cNvPr id="6" name="Online Media 5" title="Theoretical vs Empirical Process Models">
            <a:hlinkClick r:id="" action="ppaction://media"/>
            <a:extLst>
              <a:ext uri="{FF2B5EF4-FFF2-40B4-BE49-F238E27FC236}">
                <a16:creationId xmlns:a16="http://schemas.microsoft.com/office/drawing/2014/main" id="{CA6BB6C6-4759-931E-9E2A-0F31119F90F8}"/>
              </a:ext>
            </a:extLst>
          </p:cNvPr>
          <p:cNvPicPr>
            <a:picLocks noGrp="1" noRot="1" noChangeAspect="1"/>
          </p:cNvPicPr>
          <p:nvPr>
            <p:ph idx="1"/>
            <a:videoFile r:link="rId1"/>
          </p:nvPr>
        </p:nvPicPr>
        <p:blipFill>
          <a:blip r:embed="rId4"/>
          <a:stretch>
            <a:fillRect/>
          </a:stretch>
        </p:blipFill>
        <p:spPr>
          <a:xfrm>
            <a:off x="816244" y="2276872"/>
            <a:ext cx="7509796" cy="4242800"/>
          </a:xfrm>
          <a:prstGeom prst="rect">
            <a:avLst/>
          </a:prstGeom>
        </p:spPr>
      </p:pic>
    </p:spTree>
    <p:extLst>
      <p:ext uri="{BB962C8B-B14F-4D97-AF65-F5344CB8AC3E}">
        <p14:creationId xmlns:p14="http://schemas.microsoft.com/office/powerpoint/2010/main" val="3799072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B7E7C24-3A7D-A013-CC47-1D37CB368755}"/>
              </a:ext>
            </a:extLst>
          </p:cNvPr>
          <p:cNvSpPr>
            <a:spLocks noGrp="1"/>
          </p:cNvSpPr>
          <p:nvPr>
            <p:ph idx="1"/>
          </p:nvPr>
        </p:nvSpPr>
        <p:spPr>
          <a:xfrm>
            <a:off x="241177" y="2498584"/>
            <a:ext cx="8795319" cy="3450696"/>
          </a:xfrm>
        </p:spPr>
        <p:txBody>
          <a:bodyPr>
            <a:normAutofit/>
          </a:bodyPr>
          <a:lstStyle/>
          <a:p>
            <a:pPr>
              <a:buClr>
                <a:srgbClr val="FFFF00"/>
              </a:buClr>
            </a:pPr>
            <a:r>
              <a:rPr lang="en-GB" sz="2800" dirty="0">
                <a:solidFill>
                  <a:srgbClr val="FFFF00"/>
                </a:solidFill>
              </a:rPr>
              <a:t>Empirical research is defined as any research where conclusions of the study is strictly drawn from concretely empirical evidence, and therefore “verifiable” evidence.</a:t>
            </a:r>
          </a:p>
          <a:p>
            <a:pPr>
              <a:buClr>
                <a:srgbClr val="FFFF00"/>
              </a:buClr>
            </a:pPr>
            <a:r>
              <a:rPr lang="en-GB" sz="2800" dirty="0">
                <a:solidFill>
                  <a:srgbClr val="FFFF00"/>
                </a:solidFill>
              </a:rPr>
              <a:t>This empirical evidence can be gathered using quantitative and/or qualitative research methods.</a:t>
            </a:r>
          </a:p>
          <a:p>
            <a:endParaRPr lang="en-GB" dirty="0"/>
          </a:p>
        </p:txBody>
      </p:sp>
      <p:sp>
        <p:nvSpPr>
          <p:cNvPr id="3" name="Title 2">
            <a:extLst>
              <a:ext uri="{FF2B5EF4-FFF2-40B4-BE49-F238E27FC236}">
                <a16:creationId xmlns:a16="http://schemas.microsoft.com/office/drawing/2014/main" id="{5323C45E-89A7-E95F-7EC9-1692AD71C4E5}"/>
              </a:ext>
            </a:extLst>
          </p:cNvPr>
          <p:cNvSpPr>
            <a:spLocks noGrp="1"/>
          </p:cNvSpPr>
          <p:nvPr>
            <p:ph type="title"/>
          </p:nvPr>
        </p:nvSpPr>
        <p:spPr/>
        <p:txBody>
          <a:bodyPr/>
          <a:lstStyle/>
          <a:p>
            <a:r>
              <a:rPr lang="en-GB" b="1" dirty="0">
                <a:solidFill>
                  <a:schemeClr val="bg1"/>
                </a:solidFill>
              </a:rPr>
              <a:t>Empirical research </a:t>
            </a:r>
          </a:p>
        </p:txBody>
      </p:sp>
      <p:pic>
        <p:nvPicPr>
          <p:cNvPr id="1026" name="Picture 2" descr="Picture">
            <a:extLst>
              <a:ext uri="{FF2B5EF4-FFF2-40B4-BE49-F238E27FC236}">
                <a16:creationId xmlns:a16="http://schemas.microsoft.com/office/drawing/2014/main" id="{F8879003-0338-8E92-ACFF-D0FB91F5B9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3162" y="5229200"/>
            <a:ext cx="2251348" cy="1457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34300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DC421-1C99-EBBE-3D87-0E4981EE39AE}"/>
              </a:ext>
            </a:extLst>
          </p:cNvPr>
          <p:cNvSpPr>
            <a:spLocks noGrp="1"/>
          </p:cNvSpPr>
          <p:nvPr>
            <p:ph type="title"/>
          </p:nvPr>
        </p:nvSpPr>
        <p:spPr/>
        <p:txBody>
          <a:bodyPr/>
          <a:lstStyle/>
          <a:p>
            <a:r>
              <a:rPr lang="en-GB" dirty="0"/>
              <a:t>Quantitative Research</a:t>
            </a:r>
          </a:p>
        </p:txBody>
      </p:sp>
    </p:spTree>
    <p:extLst>
      <p:ext uri="{BB962C8B-B14F-4D97-AF65-F5344CB8AC3E}">
        <p14:creationId xmlns:p14="http://schemas.microsoft.com/office/powerpoint/2010/main" val="1984774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905-CEBF-4CEC-823C-70274702DC56}"/>
              </a:ext>
            </a:extLst>
          </p:cNvPr>
          <p:cNvSpPr>
            <a:spLocks noGrp="1"/>
          </p:cNvSpPr>
          <p:nvPr>
            <p:ph type="title"/>
          </p:nvPr>
        </p:nvSpPr>
        <p:spPr>
          <a:xfrm>
            <a:off x="457200" y="338328"/>
            <a:ext cx="8507288" cy="1252728"/>
          </a:xfrm>
        </p:spPr>
        <p:txBody>
          <a:bodyPr>
            <a:normAutofit fontScale="90000"/>
          </a:bodyPr>
          <a:lstStyle/>
          <a:p>
            <a:pPr algn="l"/>
            <a:r>
              <a:rPr lang="en-GB" sz="4900" b="1" dirty="0">
                <a:solidFill>
                  <a:schemeClr val="tx1"/>
                </a:solidFill>
              </a:rPr>
              <a:t>Quantitative research involves…</a:t>
            </a:r>
            <a:br>
              <a:rPr lang="en-GB" b="1" dirty="0">
                <a:solidFill>
                  <a:schemeClr val="tx1"/>
                </a:solidFill>
              </a:rPr>
            </a:br>
            <a:r>
              <a:rPr lang="en-GB" b="1" dirty="0">
                <a:solidFill>
                  <a:schemeClr val="tx1"/>
                </a:solidFill>
              </a:rPr>
              <a:t>                </a:t>
            </a:r>
          </a:p>
        </p:txBody>
      </p:sp>
      <p:sp>
        <p:nvSpPr>
          <p:cNvPr id="3" name="Rectangle 2">
            <a:extLst>
              <a:ext uri="{FF2B5EF4-FFF2-40B4-BE49-F238E27FC236}">
                <a16:creationId xmlns:a16="http://schemas.microsoft.com/office/drawing/2014/main" id="{F6BF3C2A-6FD7-4E0B-8120-B0B7DB7F5D6F}"/>
              </a:ext>
            </a:extLst>
          </p:cNvPr>
          <p:cNvSpPr/>
          <p:nvPr/>
        </p:nvSpPr>
        <p:spPr>
          <a:xfrm>
            <a:off x="457200" y="2492896"/>
            <a:ext cx="8052854" cy="3785652"/>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 the use of numbers and things that are </a:t>
            </a:r>
            <a:r>
              <a:rPr lang="en-GB" sz="2400" b="1" dirty="0">
                <a:solidFill>
                  <a:srgbClr val="FF0000"/>
                </a:solidFill>
              </a:rPr>
              <a:t>measurable</a:t>
            </a:r>
            <a:r>
              <a:rPr lang="en-GB" sz="2400" dirty="0">
                <a:solidFill>
                  <a:srgbClr val="FFFF00"/>
                </a:solidFill>
              </a:rPr>
              <a:t> to systematically investigate a phenomenon and</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 their associations with other </a:t>
            </a:r>
            <a:r>
              <a:rPr lang="en-GB" sz="2400" b="1" dirty="0">
                <a:solidFill>
                  <a:srgbClr val="FF0000"/>
                </a:solidFill>
              </a:rPr>
              <a:t>variables</a:t>
            </a:r>
            <a:r>
              <a:rPr lang="en-GB" sz="2400" dirty="0">
                <a:solidFill>
                  <a:srgbClr val="FFFF00"/>
                </a:solidFill>
              </a:rPr>
              <a:t> to ascertain and predict the phenomenon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…the explanation of phenomenon through collection of numerical data and analysis using different </a:t>
            </a:r>
            <a:r>
              <a:rPr lang="en-GB" sz="2400" b="1" dirty="0">
                <a:solidFill>
                  <a:srgbClr val="FF0000"/>
                </a:solidFill>
              </a:rPr>
              <a:t>statistical methods</a:t>
            </a:r>
            <a:r>
              <a:rPr lang="en-GB" sz="2400" dirty="0">
                <a:solidFill>
                  <a:srgbClr val="FFFF00"/>
                </a:solidFill>
              </a:rPr>
              <a:t> </a:t>
            </a:r>
          </a:p>
        </p:txBody>
      </p:sp>
    </p:spTree>
    <p:extLst>
      <p:ext uri="{BB962C8B-B14F-4D97-AF65-F5344CB8AC3E}">
        <p14:creationId xmlns:p14="http://schemas.microsoft.com/office/powerpoint/2010/main" val="212550031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00EB19-BDB2-8D19-42F1-90BDF687D299}"/>
              </a:ext>
            </a:extLst>
          </p:cNvPr>
          <p:cNvSpPr>
            <a:spLocks noGrp="1"/>
          </p:cNvSpPr>
          <p:nvPr>
            <p:ph idx="1"/>
          </p:nvPr>
        </p:nvSpPr>
        <p:spPr>
          <a:xfrm>
            <a:off x="872067" y="2675466"/>
            <a:ext cx="7814733" cy="3777869"/>
          </a:xfrm>
        </p:spPr>
        <p:txBody>
          <a:bodyPr>
            <a:normAutofit lnSpcReduction="10000"/>
          </a:bodyPr>
          <a:lstStyle/>
          <a:p>
            <a:pPr marL="0" indent="0">
              <a:buClr>
                <a:srgbClr val="FFFF00"/>
              </a:buClr>
              <a:buNone/>
            </a:pPr>
            <a:r>
              <a:rPr lang="en-GB" sz="2800" b="1" dirty="0">
                <a:solidFill>
                  <a:srgbClr val="FFFF00"/>
                </a:solidFill>
              </a:rPr>
              <a:t>Four main types (in terms of level of explanation):</a:t>
            </a:r>
          </a:p>
          <a:p>
            <a:pPr marL="0" indent="0">
              <a:buClr>
                <a:srgbClr val="FFFF00"/>
              </a:buClr>
              <a:buNone/>
            </a:pPr>
            <a:endParaRPr lang="en-GB" sz="2800" b="1" dirty="0">
              <a:solidFill>
                <a:srgbClr val="FFFF00"/>
              </a:solidFill>
            </a:endParaRPr>
          </a:p>
          <a:p>
            <a:pPr>
              <a:buClr>
                <a:srgbClr val="FFFF00"/>
              </a:buClr>
              <a:buFont typeface="Wingdings" panose="05000000000000000000" pitchFamily="2" charset="2"/>
              <a:buChar char="q"/>
            </a:pPr>
            <a:r>
              <a:rPr lang="en-GB" dirty="0">
                <a:solidFill>
                  <a:srgbClr val="FFFF00"/>
                </a:solidFill>
              </a:rPr>
              <a:t> Descriptive Research</a:t>
            </a:r>
          </a:p>
          <a:p>
            <a:pPr>
              <a:buClr>
                <a:srgbClr val="FFFF00"/>
              </a:buClr>
              <a:buFont typeface="Wingdings" panose="05000000000000000000" pitchFamily="2" charset="2"/>
              <a:buChar char="q"/>
            </a:pPr>
            <a:endParaRPr lang="en-GB" dirty="0">
              <a:solidFill>
                <a:srgbClr val="FFFF00"/>
              </a:solidFill>
            </a:endParaRPr>
          </a:p>
          <a:p>
            <a:pPr>
              <a:buClr>
                <a:srgbClr val="FFFF00"/>
              </a:buClr>
              <a:buFont typeface="Wingdings" panose="05000000000000000000" pitchFamily="2" charset="2"/>
              <a:buChar char="q"/>
            </a:pPr>
            <a:r>
              <a:rPr lang="en-GB" dirty="0">
                <a:solidFill>
                  <a:srgbClr val="FFFF00"/>
                </a:solidFill>
              </a:rPr>
              <a:t> Correlation Research</a:t>
            </a:r>
          </a:p>
          <a:p>
            <a:pPr>
              <a:buClr>
                <a:srgbClr val="FFFF00"/>
              </a:buClr>
              <a:buFont typeface="Wingdings" panose="05000000000000000000" pitchFamily="2" charset="2"/>
              <a:buChar char="q"/>
            </a:pPr>
            <a:endParaRPr lang="en-GB" dirty="0">
              <a:solidFill>
                <a:srgbClr val="FFFF00"/>
              </a:solidFill>
            </a:endParaRPr>
          </a:p>
          <a:p>
            <a:pPr>
              <a:buClr>
                <a:srgbClr val="FFFF00"/>
              </a:buClr>
              <a:buFont typeface="Wingdings" panose="05000000000000000000" pitchFamily="2" charset="2"/>
              <a:buChar char="q"/>
            </a:pPr>
            <a:r>
              <a:rPr lang="en-GB" dirty="0">
                <a:solidFill>
                  <a:srgbClr val="FFFF00"/>
                </a:solidFill>
              </a:rPr>
              <a:t> Causal-Comparative/Quasi-experimental Research</a:t>
            </a:r>
          </a:p>
          <a:p>
            <a:pPr>
              <a:buClr>
                <a:srgbClr val="FFFF00"/>
              </a:buClr>
              <a:buFont typeface="Wingdings" panose="05000000000000000000" pitchFamily="2" charset="2"/>
              <a:buChar char="q"/>
            </a:pPr>
            <a:endParaRPr lang="en-GB" dirty="0">
              <a:solidFill>
                <a:srgbClr val="FFFF00"/>
              </a:solidFill>
            </a:endParaRPr>
          </a:p>
          <a:p>
            <a:pPr>
              <a:buClr>
                <a:srgbClr val="FFFF00"/>
              </a:buClr>
              <a:buFont typeface="Wingdings" panose="05000000000000000000" pitchFamily="2" charset="2"/>
              <a:buChar char="q"/>
            </a:pPr>
            <a:r>
              <a:rPr lang="en-GB" dirty="0">
                <a:solidFill>
                  <a:srgbClr val="FFFF00"/>
                </a:solidFill>
              </a:rPr>
              <a:t> Experimental Research</a:t>
            </a:r>
          </a:p>
        </p:txBody>
      </p:sp>
      <p:sp>
        <p:nvSpPr>
          <p:cNvPr id="3" name="Title 2">
            <a:extLst>
              <a:ext uri="{FF2B5EF4-FFF2-40B4-BE49-F238E27FC236}">
                <a16:creationId xmlns:a16="http://schemas.microsoft.com/office/drawing/2014/main" id="{957A9BCB-1717-F893-2298-A72A2D7DDB75}"/>
              </a:ext>
            </a:extLst>
          </p:cNvPr>
          <p:cNvSpPr>
            <a:spLocks noGrp="1"/>
          </p:cNvSpPr>
          <p:nvPr>
            <p:ph type="title"/>
          </p:nvPr>
        </p:nvSpPr>
        <p:spPr/>
        <p:txBody>
          <a:bodyPr/>
          <a:lstStyle/>
          <a:p>
            <a:r>
              <a:rPr lang="en-GB" b="1" dirty="0">
                <a:solidFill>
                  <a:schemeClr val="bg1"/>
                </a:solidFill>
              </a:rPr>
              <a:t>Types of Quantitative Research</a:t>
            </a:r>
          </a:p>
        </p:txBody>
      </p:sp>
    </p:spTree>
    <p:extLst>
      <p:ext uri="{BB962C8B-B14F-4D97-AF65-F5344CB8AC3E}">
        <p14:creationId xmlns:p14="http://schemas.microsoft.com/office/powerpoint/2010/main" val="6496385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2EDD4B-0F9D-2649-04EB-79B05CB21DA2}"/>
              </a:ext>
            </a:extLst>
          </p:cNvPr>
          <p:cNvPicPr>
            <a:picLocks noChangeAspect="1"/>
          </p:cNvPicPr>
          <p:nvPr/>
        </p:nvPicPr>
        <p:blipFill>
          <a:blip r:embed="rId2">
            <a:alphaModFix amt="50000"/>
          </a:blip>
          <a:stretch>
            <a:fillRect/>
          </a:stretch>
        </p:blipFill>
        <p:spPr>
          <a:xfrm>
            <a:off x="683569" y="2676973"/>
            <a:ext cx="7588364" cy="4132212"/>
          </a:xfrm>
          <a:prstGeom prst="rect">
            <a:avLst/>
          </a:prstGeom>
        </p:spPr>
      </p:pic>
      <p:sp>
        <p:nvSpPr>
          <p:cNvPr id="2" name="Content Placeholder 1">
            <a:extLst>
              <a:ext uri="{FF2B5EF4-FFF2-40B4-BE49-F238E27FC236}">
                <a16:creationId xmlns:a16="http://schemas.microsoft.com/office/drawing/2014/main" id="{62D051CC-41C1-0107-AD62-F8D9B899B61F}"/>
              </a:ext>
            </a:extLst>
          </p:cNvPr>
          <p:cNvSpPr>
            <a:spLocks noGrp="1"/>
          </p:cNvSpPr>
          <p:nvPr>
            <p:ph idx="1"/>
          </p:nvPr>
        </p:nvSpPr>
        <p:spPr/>
        <p:txBody>
          <a:bodyPr>
            <a:normAutofit/>
          </a:bodyPr>
          <a:lstStyle/>
          <a:p>
            <a:r>
              <a:rPr lang="en-GB" sz="2800" dirty="0">
                <a:solidFill>
                  <a:srgbClr val="FFFF00"/>
                </a:solidFill>
              </a:rPr>
              <a:t>Describe the “current status of an identified variable. These research projects are designed to provide systematic information about a phenomenon”</a:t>
            </a:r>
          </a:p>
          <a:p>
            <a:endParaRPr lang="en-GB" sz="2800" dirty="0">
              <a:solidFill>
                <a:srgbClr val="FFFF00"/>
              </a:solidFill>
            </a:endParaRPr>
          </a:p>
          <a:p>
            <a:r>
              <a:rPr lang="en-GB" sz="2800" dirty="0">
                <a:solidFill>
                  <a:srgbClr val="FFFF00"/>
                </a:solidFill>
              </a:rPr>
              <a:t>Example: “A description of teenagers vaping”</a:t>
            </a:r>
          </a:p>
        </p:txBody>
      </p:sp>
      <p:sp>
        <p:nvSpPr>
          <p:cNvPr id="3" name="Title 2">
            <a:extLst>
              <a:ext uri="{FF2B5EF4-FFF2-40B4-BE49-F238E27FC236}">
                <a16:creationId xmlns:a16="http://schemas.microsoft.com/office/drawing/2014/main" id="{D958308E-572B-B320-CDF4-2FBB40FAD3BD}"/>
              </a:ext>
            </a:extLst>
          </p:cNvPr>
          <p:cNvSpPr>
            <a:spLocks noGrp="1"/>
          </p:cNvSpPr>
          <p:nvPr>
            <p:ph type="title"/>
          </p:nvPr>
        </p:nvSpPr>
        <p:spPr/>
        <p:txBody>
          <a:bodyPr/>
          <a:lstStyle/>
          <a:p>
            <a:r>
              <a:rPr lang="en-GB" dirty="0"/>
              <a:t>Descriptive research </a:t>
            </a:r>
          </a:p>
        </p:txBody>
      </p:sp>
    </p:spTree>
    <p:extLst>
      <p:ext uri="{BB962C8B-B14F-4D97-AF65-F5344CB8AC3E}">
        <p14:creationId xmlns:p14="http://schemas.microsoft.com/office/powerpoint/2010/main" val="258295687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2D051CC-41C1-0107-AD62-F8D9B899B61F}"/>
              </a:ext>
            </a:extLst>
          </p:cNvPr>
          <p:cNvSpPr>
            <a:spLocks noGrp="1"/>
          </p:cNvSpPr>
          <p:nvPr>
            <p:ph idx="1"/>
          </p:nvPr>
        </p:nvSpPr>
        <p:spPr/>
        <p:txBody>
          <a:bodyPr>
            <a:normAutofit fontScale="92500" lnSpcReduction="20000"/>
          </a:bodyPr>
          <a:lstStyle/>
          <a:p>
            <a:r>
              <a:rPr lang="en-GB" sz="2800" dirty="0">
                <a:solidFill>
                  <a:srgbClr val="FFFF00"/>
                </a:solidFill>
              </a:rPr>
              <a:t>Seek to “determine the extent of a relationship between two or more variables using statistical data. In this type of design, relationships between and among a number of facts are sought and interpreted”</a:t>
            </a:r>
          </a:p>
          <a:p>
            <a:endParaRPr lang="en-GB" sz="2800" dirty="0">
              <a:solidFill>
                <a:srgbClr val="FFFF00"/>
              </a:solidFill>
            </a:endParaRPr>
          </a:p>
          <a:p>
            <a:r>
              <a:rPr lang="en-GB" sz="2800" dirty="0">
                <a:solidFill>
                  <a:srgbClr val="FFFF00"/>
                </a:solidFill>
              </a:rPr>
              <a:t>Example: “The relationship between diet and anxiety”; “The association between apple consumption and stroke”</a:t>
            </a:r>
          </a:p>
        </p:txBody>
      </p:sp>
      <p:sp>
        <p:nvSpPr>
          <p:cNvPr id="3" name="Title 2">
            <a:extLst>
              <a:ext uri="{FF2B5EF4-FFF2-40B4-BE49-F238E27FC236}">
                <a16:creationId xmlns:a16="http://schemas.microsoft.com/office/drawing/2014/main" id="{D958308E-572B-B320-CDF4-2FBB40FAD3BD}"/>
              </a:ext>
            </a:extLst>
          </p:cNvPr>
          <p:cNvSpPr>
            <a:spLocks noGrp="1"/>
          </p:cNvSpPr>
          <p:nvPr>
            <p:ph type="title"/>
          </p:nvPr>
        </p:nvSpPr>
        <p:spPr/>
        <p:txBody>
          <a:bodyPr/>
          <a:lstStyle/>
          <a:p>
            <a:r>
              <a:rPr lang="en-GB" dirty="0"/>
              <a:t>Correlational research </a:t>
            </a:r>
          </a:p>
        </p:txBody>
      </p:sp>
      <p:pic>
        <p:nvPicPr>
          <p:cNvPr id="5" name="Picture 4">
            <a:extLst>
              <a:ext uri="{FF2B5EF4-FFF2-40B4-BE49-F238E27FC236}">
                <a16:creationId xmlns:a16="http://schemas.microsoft.com/office/drawing/2014/main" id="{31AB1EA6-9F7F-15EB-9919-49CBB3ECC40F}"/>
              </a:ext>
            </a:extLst>
          </p:cNvPr>
          <p:cNvPicPr>
            <a:picLocks noChangeAspect="1"/>
          </p:cNvPicPr>
          <p:nvPr/>
        </p:nvPicPr>
        <p:blipFill>
          <a:blip r:embed="rId2">
            <a:alphaModFix amt="40000"/>
          </a:blip>
          <a:stretch>
            <a:fillRect/>
          </a:stretch>
        </p:blipFill>
        <p:spPr>
          <a:xfrm>
            <a:off x="755576" y="2492896"/>
            <a:ext cx="7704856" cy="4365104"/>
          </a:xfrm>
          <a:prstGeom prst="rect">
            <a:avLst/>
          </a:prstGeom>
        </p:spPr>
      </p:pic>
    </p:spTree>
    <p:extLst>
      <p:ext uri="{BB962C8B-B14F-4D97-AF65-F5344CB8AC3E}">
        <p14:creationId xmlns:p14="http://schemas.microsoft.com/office/powerpoint/2010/main" val="42176744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39C70A-4A1E-8E7D-018C-D4A9C50067FC}"/>
              </a:ext>
            </a:extLst>
          </p:cNvPr>
          <p:cNvSpPr>
            <a:spLocks noGrp="1"/>
          </p:cNvSpPr>
          <p:nvPr>
            <p:ph type="title"/>
          </p:nvPr>
        </p:nvSpPr>
        <p:spPr>
          <a:xfrm>
            <a:off x="457200" y="338328"/>
            <a:ext cx="8229600" cy="1252728"/>
          </a:xfrm>
        </p:spPr>
        <p:txBody>
          <a:bodyPr anchor="ctr">
            <a:normAutofit/>
          </a:bodyPr>
          <a:lstStyle/>
          <a:p>
            <a:r>
              <a:rPr lang="en-GB" b="1"/>
              <a:t>Experimental research</a:t>
            </a:r>
            <a:endParaRPr lang="en-GB"/>
          </a:p>
        </p:txBody>
      </p:sp>
      <p:pic>
        <p:nvPicPr>
          <p:cNvPr id="2050" name="Picture 2" descr="A diagram of a random allocation&#10;&#10;Description automatically generated">
            <a:extLst>
              <a:ext uri="{FF2B5EF4-FFF2-40B4-BE49-F238E27FC236}">
                <a16:creationId xmlns:a16="http://schemas.microsoft.com/office/drawing/2014/main" id="{DF1CFFEF-E62D-FE70-A266-EF3A2232AE4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2655747"/>
            <a:ext cx="4038600" cy="1877948"/>
          </a:xfrm>
          <a:prstGeom prst="rect">
            <a:avLst/>
          </a:prstGeom>
          <a:solidFill>
            <a:srgbClr val="FFFFFF"/>
          </a:solidFill>
        </p:spPr>
      </p:pic>
      <p:sp>
        <p:nvSpPr>
          <p:cNvPr id="2" name="Content Placeholder 1">
            <a:extLst>
              <a:ext uri="{FF2B5EF4-FFF2-40B4-BE49-F238E27FC236}">
                <a16:creationId xmlns:a16="http://schemas.microsoft.com/office/drawing/2014/main" id="{C348FA06-37D5-8F1F-66DC-3573F207458E}"/>
              </a:ext>
            </a:extLst>
          </p:cNvPr>
          <p:cNvSpPr>
            <a:spLocks noGrp="1"/>
          </p:cNvSpPr>
          <p:nvPr>
            <p:ph sz="half" idx="2"/>
          </p:nvPr>
        </p:nvSpPr>
        <p:spPr>
          <a:xfrm>
            <a:off x="4716016" y="2655747"/>
            <a:ext cx="4038600" cy="3989040"/>
          </a:xfrm>
        </p:spPr>
        <p:txBody>
          <a:bodyPr>
            <a:normAutofit/>
          </a:bodyPr>
          <a:lstStyle/>
          <a:p>
            <a:pPr>
              <a:lnSpc>
                <a:spcPct val="90000"/>
              </a:lnSpc>
              <a:buClr>
                <a:srgbClr val="FFFF00"/>
              </a:buClr>
            </a:pPr>
            <a:r>
              <a:rPr lang="en-GB" sz="2200" dirty="0">
                <a:solidFill>
                  <a:srgbClr val="FFFF00"/>
                </a:solidFill>
              </a:rPr>
              <a:t>Often called true experimentation, uses the scientific method to establish the cause-effect relationship among a group of variables</a:t>
            </a:r>
          </a:p>
          <a:p>
            <a:pPr>
              <a:lnSpc>
                <a:spcPct val="90000"/>
              </a:lnSpc>
              <a:buClr>
                <a:srgbClr val="FFFF00"/>
              </a:buClr>
            </a:pPr>
            <a:r>
              <a:rPr lang="en-GB" sz="2200" dirty="0">
                <a:solidFill>
                  <a:srgbClr val="FFFF00"/>
                </a:solidFill>
              </a:rPr>
              <a:t>Randomised controlled trial (RCT) as a must </a:t>
            </a:r>
          </a:p>
          <a:p>
            <a:pPr>
              <a:lnSpc>
                <a:spcPct val="90000"/>
              </a:lnSpc>
              <a:buClr>
                <a:srgbClr val="FFFF00"/>
              </a:buClr>
            </a:pPr>
            <a:endParaRPr lang="en-GB" sz="2200" dirty="0">
              <a:solidFill>
                <a:srgbClr val="FFFF00"/>
              </a:solidFill>
            </a:endParaRPr>
          </a:p>
          <a:p>
            <a:pPr>
              <a:lnSpc>
                <a:spcPct val="90000"/>
              </a:lnSpc>
              <a:buClr>
                <a:srgbClr val="FFFF00"/>
              </a:buClr>
            </a:pPr>
            <a:r>
              <a:rPr lang="en-GB" sz="2200" dirty="0">
                <a:solidFill>
                  <a:srgbClr val="FFFF00"/>
                </a:solidFill>
              </a:rPr>
              <a:t>Example: The effect of a new treatment plan on breast cancer </a:t>
            </a:r>
          </a:p>
        </p:txBody>
      </p:sp>
    </p:spTree>
    <p:extLst>
      <p:ext uri="{BB962C8B-B14F-4D97-AF65-F5344CB8AC3E}">
        <p14:creationId xmlns:p14="http://schemas.microsoft.com/office/powerpoint/2010/main" val="6004256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64C4AF-5307-8828-EDA6-4FB21E13D0B5}"/>
              </a:ext>
            </a:extLst>
          </p:cNvPr>
          <p:cNvSpPr>
            <a:spLocks noGrp="1"/>
          </p:cNvSpPr>
          <p:nvPr>
            <p:ph idx="1"/>
          </p:nvPr>
        </p:nvSpPr>
        <p:spPr>
          <a:xfrm>
            <a:off x="872067" y="2492896"/>
            <a:ext cx="7408333" cy="3888432"/>
          </a:xfrm>
        </p:spPr>
        <p:txBody>
          <a:bodyPr>
            <a:normAutofit fontScale="92500" lnSpcReduction="10000"/>
          </a:bodyPr>
          <a:lstStyle/>
          <a:p>
            <a:pPr>
              <a:buClr>
                <a:srgbClr val="FFFF00"/>
              </a:buClr>
            </a:pPr>
            <a:r>
              <a:rPr lang="en-GB" dirty="0">
                <a:solidFill>
                  <a:srgbClr val="FFFF00"/>
                </a:solidFill>
              </a:rPr>
              <a:t>Attempts to establish </a:t>
            </a:r>
            <a:r>
              <a:rPr lang="en-GB" b="1" dirty="0">
                <a:solidFill>
                  <a:srgbClr val="FFFF00"/>
                </a:solidFill>
              </a:rPr>
              <a:t>cause-effect</a:t>
            </a:r>
            <a:r>
              <a:rPr lang="en-GB" dirty="0">
                <a:solidFill>
                  <a:srgbClr val="FFFF00"/>
                </a:solidFill>
              </a:rPr>
              <a:t> relationships among the variables. These types of design are very similar to true experiments, but no RCT</a:t>
            </a:r>
          </a:p>
          <a:p>
            <a:pPr marL="0" indent="0">
              <a:buClr>
                <a:srgbClr val="FFFF00"/>
              </a:buClr>
              <a:buNone/>
            </a:pPr>
            <a:endParaRPr lang="en-GB" dirty="0">
              <a:solidFill>
                <a:srgbClr val="FFFF00"/>
              </a:solidFill>
            </a:endParaRPr>
          </a:p>
          <a:p>
            <a:pPr marL="0" indent="0">
              <a:buClr>
                <a:srgbClr val="FFFF00"/>
              </a:buClr>
              <a:buNone/>
            </a:pPr>
            <a:endParaRPr lang="en-GB" dirty="0">
              <a:solidFill>
                <a:srgbClr val="FFFF00"/>
              </a:solidFill>
            </a:endParaRPr>
          </a:p>
          <a:p>
            <a:pPr marL="0" indent="0">
              <a:buClr>
                <a:srgbClr val="FFFF00"/>
              </a:buClr>
              <a:buNone/>
            </a:pPr>
            <a:r>
              <a:rPr lang="en-GB" sz="3600" dirty="0">
                <a:solidFill>
                  <a:srgbClr val="FF0000"/>
                </a:solidFill>
              </a:rPr>
              <a:t>But why not?</a:t>
            </a:r>
          </a:p>
          <a:p>
            <a:pPr marL="0" indent="0">
              <a:buClr>
                <a:srgbClr val="FFFF00"/>
              </a:buClr>
              <a:buNone/>
            </a:pPr>
            <a:endParaRPr lang="en-GB" dirty="0">
              <a:solidFill>
                <a:srgbClr val="FFFF00"/>
              </a:solidFill>
            </a:endParaRPr>
          </a:p>
          <a:p>
            <a:pPr marL="0" indent="0">
              <a:buClr>
                <a:srgbClr val="FFFF00"/>
              </a:buClr>
              <a:buNone/>
            </a:pPr>
            <a:endParaRPr lang="en-GB" dirty="0">
              <a:solidFill>
                <a:srgbClr val="FFFF00"/>
              </a:solidFill>
            </a:endParaRPr>
          </a:p>
          <a:p>
            <a:pPr>
              <a:buClr>
                <a:srgbClr val="FFFF00"/>
              </a:buClr>
            </a:pPr>
            <a:r>
              <a:rPr lang="en-GB" sz="2200" dirty="0">
                <a:solidFill>
                  <a:srgbClr val="FFFF00"/>
                </a:solidFill>
              </a:rPr>
              <a:t>Example: The effect of part-time employment on the achievement of high school students </a:t>
            </a:r>
          </a:p>
          <a:p>
            <a:endParaRPr lang="en-GB" dirty="0"/>
          </a:p>
        </p:txBody>
      </p:sp>
      <p:sp>
        <p:nvSpPr>
          <p:cNvPr id="3" name="Title 2">
            <a:extLst>
              <a:ext uri="{FF2B5EF4-FFF2-40B4-BE49-F238E27FC236}">
                <a16:creationId xmlns:a16="http://schemas.microsoft.com/office/drawing/2014/main" id="{A60B21D4-D449-08F4-3E18-2F3E23A86118}"/>
              </a:ext>
            </a:extLst>
          </p:cNvPr>
          <p:cNvSpPr>
            <a:spLocks noGrp="1"/>
          </p:cNvSpPr>
          <p:nvPr>
            <p:ph type="title"/>
          </p:nvPr>
        </p:nvSpPr>
        <p:spPr/>
        <p:txBody>
          <a:bodyPr>
            <a:normAutofit fontScale="90000"/>
          </a:bodyPr>
          <a:lstStyle/>
          <a:p>
            <a:r>
              <a:rPr lang="en-GB" b="1" dirty="0">
                <a:solidFill>
                  <a:schemeClr val="bg1"/>
                </a:solidFill>
              </a:rPr>
              <a:t>Causal-Comparative /</a:t>
            </a:r>
            <a:br>
              <a:rPr lang="en-GB" b="1" dirty="0">
                <a:solidFill>
                  <a:schemeClr val="bg1"/>
                </a:solidFill>
              </a:rPr>
            </a:br>
            <a:r>
              <a:rPr lang="en-GB" b="1" dirty="0">
                <a:solidFill>
                  <a:schemeClr val="bg1"/>
                </a:solidFill>
              </a:rPr>
              <a:t>Quasi-experimental Research</a:t>
            </a:r>
          </a:p>
        </p:txBody>
      </p:sp>
    </p:spTree>
    <p:extLst>
      <p:ext uri="{BB962C8B-B14F-4D97-AF65-F5344CB8AC3E}">
        <p14:creationId xmlns:p14="http://schemas.microsoft.com/office/powerpoint/2010/main" val="22346349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C55663-B196-7A8F-1E06-BD0D342E0317}"/>
              </a:ext>
            </a:extLst>
          </p:cNvPr>
          <p:cNvSpPr>
            <a:spLocks noGrp="1"/>
          </p:cNvSpPr>
          <p:nvPr>
            <p:ph type="title"/>
          </p:nvPr>
        </p:nvSpPr>
        <p:spPr/>
        <p:txBody>
          <a:bodyPr>
            <a:normAutofit/>
          </a:bodyPr>
          <a:lstStyle/>
          <a:p>
            <a:r>
              <a:rPr lang="en-GB" sz="3600" dirty="0"/>
              <a:t>Types of Quantitative Research Design</a:t>
            </a:r>
          </a:p>
        </p:txBody>
      </p:sp>
    </p:spTree>
    <p:extLst>
      <p:ext uri="{BB962C8B-B14F-4D97-AF65-F5344CB8AC3E}">
        <p14:creationId xmlns:p14="http://schemas.microsoft.com/office/powerpoint/2010/main" val="179529947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D325-89E7-4DE6-B0C1-B14F3F0B7F3E}"/>
              </a:ext>
            </a:extLst>
          </p:cNvPr>
          <p:cNvSpPr>
            <a:spLocks noGrp="1"/>
          </p:cNvSpPr>
          <p:nvPr>
            <p:ph type="title"/>
          </p:nvPr>
        </p:nvSpPr>
        <p:spPr>
          <a:xfrm>
            <a:off x="251520" y="476672"/>
            <a:ext cx="8678763" cy="1252728"/>
          </a:xfrm>
        </p:spPr>
        <p:txBody>
          <a:bodyPr>
            <a:normAutofit fontScale="90000"/>
          </a:bodyPr>
          <a:lstStyle/>
          <a:p>
            <a:r>
              <a:rPr lang="en-GB" b="1" dirty="0">
                <a:solidFill>
                  <a:schemeClr val="bg1"/>
                </a:solidFill>
              </a:rPr>
              <a:t>Non-interventional vs. Interventional designs</a:t>
            </a:r>
          </a:p>
        </p:txBody>
      </p:sp>
      <p:sp>
        <p:nvSpPr>
          <p:cNvPr id="3" name="Rectangle 2">
            <a:extLst>
              <a:ext uri="{FF2B5EF4-FFF2-40B4-BE49-F238E27FC236}">
                <a16:creationId xmlns:a16="http://schemas.microsoft.com/office/drawing/2014/main" id="{F0791F60-4418-4DD9-8A91-983AE2514488}"/>
              </a:ext>
            </a:extLst>
          </p:cNvPr>
          <p:cNvSpPr/>
          <p:nvPr/>
        </p:nvSpPr>
        <p:spPr>
          <a:xfrm>
            <a:off x="467543" y="2574771"/>
            <a:ext cx="8482137" cy="4031873"/>
          </a:xfrm>
          <a:prstGeom prst="rect">
            <a:avLst/>
          </a:prstGeom>
        </p:spPr>
        <p:txBody>
          <a:bodyPr wrap="square">
            <a:spAutoFit/>
          </a:bodyPr>
          <a:lstStyle/>
          <a:p>
            <a:pPr marL="342900" indent="-342900">
              <a:buFont typeface="Wingdings" panose="05000000000000000000" pitchFamily="2" charset="2"/>
              <a:buChar char="v"/>
            </a:pPr>
            <a:r>
              <a:rPr lang="en-GB" sz="3200" dirty="0">
                <a:solidFill>
                  <a:srgbClr val="FFFF00"/>
                </a:solidFill>
              </a:rPr>
              <a:t>Non-interventional or observational studies: </a:t>
            </a:r>
          </a:p>
          <a:p>
            <a:pPr marL="800100" lvl="1" indent="-342900">
              <a:buFont typeface="Wingdings" panose="05000000000000000000" pitchFamily="2" charset="2"/>
              <a:buChar char="§"/>
            </a:pPr>
            <a:r>
              <a:rPr lang="en-GB" sz="2400" dirty="0">
                <a:solidFill>
                  <a:srgbClr val="FFFF00"/>
                </a:solidFill>
              </a:rPr>
              <a:t>Cross-sectional survey</a:t>
            </a:r>
          </a:p>
          <a:p>
            <a:pPr marL="800100" lvl="1" indent="-342900">
              <a:buFont typeface="Wingdings" panose="05000000000000000000" pitchFamily="2" charset="2"/>
              <a:buChar char="§"/>
            </a:pPr>
            <a:r>
              <a:rPr lang="en-GB" sz="2400" dirty="0">
                <a:solidFill>
                  <a:srgbClr val="FFFF00"/>
                </a:solidFill>
              </a:rPr>
              <a:t>Case-control study</a:t>
            </a:r>
          </a:p>
          <a:p>
            <a:pPr marL="800100" lvl="1" indent="-342900">
              <a:buFont typeface="Wingdings" panose="05000000000000000000" pitchFamily="2" charset="2"/>
              <a:buChar char="§"/>
            </a:pPr>
            <a:r>
              <a:rPr lang="en-GB" sz="2400" dirty="0">
                <a:solidFill>
                  <a:srgbClr val="FFFF00"/>
                </a:solidFill>
              </a:rPr>
              <a:t>Cohort (longitudinal) study</a:t>
            </a:r>
          </a:p>
          <a:p>
            <a:pPr marL="800100" lvl="1" indent="-342900">
              <a:buFont typeface="Wingdings" panose="05000000000000000000" pitchFamily="2" charset="2"/>
              <a:buChar char="§"/>
            </a:pPr>
            <a:r>
              <a:rPr lang="en-GB" sz="2400" dirty="0">
                <a:solidFill>
                  <a:srgbClr val="FFFF00"/>
                </a:solidFill>
              </a:rPr>
              <a:t>Ecological study</a:t>
            </a:r>
          </a:p>
          <a:p>
            <a:endParaRPr lang="en-GB" sz="2400" dirty="0">
              <a:solidFill>
                <a:srgbClr val="FFFF00"/>
              </a:solidFill>
            </a:endParaRPr>
          </a:p>
          <a:p>
            <a:pPr marL="342900" indent="-342900">
              <a:buFont typeface="Wingdings" panose="05000000000000000000" pitchFamily="2" charset="2"/>
              <a:buChar char="v"/>
            </a:pPr>
            <a:r>
              <a:rPr lang="en-GB" sz="3200" dirty="0">
                <a:solidFill>
                  <a:srgbClr val="FFFF00"/>
                </a:solidFill>
              </a:rPr>
              <a:t>Interventional studies:</a:t>
            </a:r>
          </a:p>
          <a:p>
            <a:pPr marL="800100" lvl="1" indent="-342900">
              <a:buFont typeface="Wingdings" panose="05000000000000000000" pitchFamily="2" charset="2"/>
              <a:buChar char="§"/>
            </a:pPr>
            <a:r>
              <a:rPr lang="en-GB" sz="2400" dirty="0">
                <a:solidFill>
                  <a:srgbClr val="FFFF00"/>
                </a:solidFill>
              </a:rPr>
              <a:t>Quasi-experimental</a:t>
            </a:r>
          </a:p>
          <a:p>
            <a:pPr marL="800100" lvl="1" indent="-342900">
              <a:buFont typeface="Wingdings" panose="05000000000000000000" pitchFamily="2" charset="2"/>
              <a:buChar char="§"/>
            </a:pPr>
            <a:r>
              <a:rPr lang="en-GB" sz="2400" dirty="0">
                <a:solidFill>
                  <a:srgbClr val="FFFF00"/>
                </a:solidFill>
              </a:rPr>
              <a:t>Experimental / Randomised controlled trial (RCT)</a:t>
            </a:r>
          </a:p>
          <a:p>
            <a:pPr marL="342900" indent="-342900">
              <a:buFont typeface="Wingdings" panose="05000000000000000000" pitchFamily="2" charset="2"/>
              <a:buChar char="v"/>
            </a:pPr>
            <a:endParaRPr lang="en-GB" sz="2400" dirty="0">
              <a:solidFill>
                <a:srgbClr val="FFFF00"/>
              </a:solidFill>
            </a:endParaRPr>
          </a:p>
        </p:txBody>
      </p:sp>
    </p:spTree>
    <p:extLst>
      <p:ext uri="{BB962C8B-B14F-4D97-AF65-F5344CB8AC3E}">
        <p14:creationId xmlns:p14="http://schemas.microsoft.com/office/powerpoint/2010/main" val="251897453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CFE-32EE-4B5C-0845-E66C03A984A8}"/>
              </a:ext>
            </a:extLst>
          </p:cNvPr>
          <p:cNvSpPr>
            <a:spLocks noGrp="1"/>
          </p:cNvSpPr>
          <p:nvPr>
            <p:ph type="title"/>
          </p:nvPr>
        </p:nvSpPr>
        <p:spPr/>
        <p:txBody>
          <a:bodyPr>
            <a:normAutofit fontScale="90000"/>
          </a:bodyPr>
          <a:lstStyle/>
          <a:p>
            <a:r>
              <a:rPr lang="en-GB" b="1" dirty="0">
                <a:solidFill>
                  <a:schemeClr val="bg1"/>
                </a:solidFill>
              </a:rPr>
              <a:t>Non-interventional / Observational designs</a:t>
            </a:r>
          </a:p>
        </p:txBody>
      </p:sp>
      <p:sp>
        <p:nvSpPr>
          <p:cNvPr id="3" name="Content Placeholder 2">
            <a:extLst>
              <a:ext uri="{FF2B5EF4-FFF2-40B4-BE49-F238E27FC236}">
                <a16:creationId xmlns:a16="http://schemas.microsoft.com/office/drawing/2014/main" id="{2B843A4D-FAF2-F89D-7DB3-71F6007A2844}"/>
              </a:ext>
            </a:extLst>
          </p:cNvPr>
          <p:cNvSpPr>
            <a:spLocks noGrp="1"/>
          </p:cNvSpPr>
          <p:nvPr>
            <p:ph idx="1"/>
          </p:nvPr>
        </p:nvSpPr>
        <p:spPr>
          <a:xfrm>
            <a:off x="867833" y="2636912"/>
            <a:ext cx="7408333" cy="3450696"/>
          </a:xfrm>
        </p:spPr>
        <p:txBody>
          <a:bodyPr/>
          <a:lstStyle/>
          <a:p>
            <a:pPr>
              <a:buClr>
                <a:srgbClr val="FFFF00"/>
              </a:buClr>
              <a:buFont typeface="Wingdings" panose="05000000000000000000" pitchFamily="2" charset="2"/>
              <a:buChar char="§"/>
            </a:pPr>
            <a:r>
              <a:rPr lang="en-GB" b="0" i="0" dirty="0">
                <a:solidFill>
                  <a:srgbClr val="FFFF00"/>
                </a:solidFill>
                <a:effectLst/>
                <a:latin typeface="Open Sans" panose="020B0606030504020204" pitchFamily="34" charset="0"/>
              </a:rPr>
              <a:t>In an observational study, the researcher simply observes the exposure and disease status of each study participant. </a:t>
            </a:r>
          </a:p>
          <a:p>
            <a:pPr>
              <a:buClr>
                <a:srgbClr val="FFFF00"/>
              </a:buClr>
              <a:buFont typeface="Wingdings" panose="05000000000000000000" pitchFamily="2" charset="2"/>
              <a:buChar char="§"/>
            </a:pPr>
            <a:r>
              <a:rPr lang="en-GB" dirty="0">
                <a:solidFill>
                  <a:srgbClr val="FFFF00"/>
                </a:solidFill>
                <a:latin typeface="Open Sans" panose="020B0606030504020204" pitchFamily="34" charset="0"/>
              </a:rPr>
              <a:t>The variables suspected of producing an effect are observed</a:t>
            </a:r>
          </a:p>
          <a:p>
            <a:pPr>
              <a:buClr>
                <a:srgbClr val="FFFF00"/>
              </a:buClr>
              <a:buFont typeface="Wingdings" panose="05000000000000000000" pitchFamily="2" charset="2"/>
              <a:buChar char="§"/>
            </a:pPr>
            <a:r>
              <a:rPr lang="en-GB" b="0" i="0" dirty="0">
                <a:solidFill>
                  <a:srgbClr val="FFFF00"/>
                </a:solidFill>
                <a:effectLst/>
                <a:latin typeface="Open Sans" panose="020B0606030504020204" pitchFamily="34" charset="0"/>
              </a:rPr>
              <a:t>Researcher/investigator measures but does not intervene</a:t>
            </a:r>
          </a:p>
          <a:p>
            <a:pPr marL="0" indent="0">
              <a:buClr>
                <a:srgbClr val="FFFF00"/>
              </a:buClr>
              <a:buNone/>
            </a:pPr>
            <a:r>
              <a:rPr lang="en-GB" b="0" i="0" dirty="0">
                <a:solidFill>
                  <a:srgbClr val="000000"/>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17356741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53A12-34BE-4C4C-A8AF-0CC53C5BA4FB}"/>
              </a:ext>
            </a:extLst>
          </p:cNvPr>
          <p:cNvSpPr>
            <a:spLocks noGrp="1"/>
          </p:cNvSpPr>
          <p:nvPr>
            <p:ph type="title"/>
          </p:nvPr>
        </p:nvSpPr>
        <p:spPr/>
        <p:txBody>
          <a:bodyPr/>
          <a:lstStyle/>
          <a:p>
            <a:r>
              <a:rPr lang="en-GB" b="1" dirty="0">
                <a:solidFill>
                  <a:schemeClr val="tx1"/>
                </a:solidFill>
              </a:rPr>
              <a:t>Cross-sectional study </a:t>
            </a:r>
          </a:p>
        </p:txBody>
      </p:sp>
      <p:sp>
        <p:nvSpPr>
          <p:cNvPr id="4" name="TextBox 3">
            <a:extLst>
              <a:ext uri="{FF2B5EF4-FFF2-40B4-BE49-F238E27FC236}">
                <a16:creationId xmlns:a16="http://schemas.microsoft.com/office/drawing/2014/main" id="{72A6770D-A507-4435-A555-B15A194D4286}"/>
              </a:ext>
            </a:extLst>
          </p:cNvPr>
          <p:cNvSpPr txBox="1"/>
          <p:nvPr/>
        </p:nvSpPr>
        <p:spPr>
          <a:xfrm>
            <a:off x="1187623" y="2690336"/>
            <a:ext cx="7272809" cy="4031873"/>
          </a:xfrm>
          <a:prstGeom prst="rect">
            <a:avLst/>
          </a:prstGeom>
          <a:noFill/>
        </p:spPr>
        <p:txBody>
          <a:bodyPr wrap="square">
            <a:spAutoFit/>
          </a:bodyPr>
          <a:lstStyle/>
          <a:p>
            <a:pPr marL="457200" indent="-457200">
              <a:buFont typeface="Candara" panose="020E0502030303020204" pitchFamily="34" charset="0"/>
              <a:buChar char="*"/>
            </a:pPr>
            <a:r>
              <a:rPr lang="en-GB" sz="2800" b="0" dirty="0">
                <a:solidFill>
                  <a:srgbClr val="FFFF00"/>
                </a:solidFill>
                <a:effectLst/>
              </a:rPr>
              <a:t>A cross-sectional study is defined as a type of observational research that analyses data of variables collected </a:t>
            </a:r>
            <a:r>
              <a:rPr lang="en-GB" sz="2800" b="0" dirty="0">
                <a:solidFill>
                  <a:srgbClr val="FF0000"/>
                </a:solidFill>
                <a:effectLst/>
              </a:rPr>
              <a:t>at one given point in time</a:t>
            </a:r>
            <a:r>
              <a:rPr lang="en-GB" sz="2800" b="0" dirty="0">
                <a:solidFill>
                  <a:srgbClr val="FFFF00"/>
                </a:solidFill>
                <a:effectLst/>
              </a:rPr>
              <a:t> across a sample population or a pre-defined subset.</a:t>
            </a:r>
          </a:p>
          <a:p>
            <a:pPr marL="457200" indent="-457200">
              <a:buFont typeface="Candara" panose="020E0502030303020204" pitchFamily="34" charset="0"/>
              <a:buChar char="*"/>
            </a:pPr>
            <a:r>
              <a:rPr lang="en-GB" sz="2800" dirty="0">
                <a:solidFill>
                  <a:srgbClr val="FFFF00"/>
                </a:solidFill>
              </a:rPr>
              <a:t>Cross-sectional studies can be </a:t>
            </a:r>
            <a:r>
              <a:rPr lang="en-GB" sz="2800" dirty="0">
                <a:solidFill>
                  <a:srgbClr val="FF0000"/>
                </a:solidFill>
              </a:rPr>
              <a:t>descriptive</a:t>
            </a:r>
            <a:r>
              <a:rPr lang="en-GB" sz="2800" dirty="0">
                <a:solidFill>
                  <a:srgbClr val="FFFF00"/>
                </a:solidFill>
              </a:rPr>
              <a:t>: For example,  the prevalence of dementia in a population.</a:t>
            </a:r>
          </a:p>
          <a:p>
            <a:endParaRPr lang="en-GB" sz="3200" dirty="0">
              <a:solidFill>
                <a:srgbClr val="FFFF00"/>
              </a:solidFill>
            </a:endParaRPr>
          </a:p>
        </p:txBody>
      </p:sp>
    </p:spTree>
    <p:extLst>
      <p:ext uri="{BB962C8B-B14F-4D97-AF65-F5344CB8AC3E}">
        <p14:creationId xmlns:p14="http://schemas.microsoft.com/office/powerpoint/2010/main" val="67435920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C3E4F1-F6CD-5075-D037-7BBBAFF4FEC7}"/>
              </a:ext>
            </a:extLst>
          </p:cNvPr>
          <p:cNvSpPr>
            <a:spLocks noGrp="1"/>
          </p:cNvSpPr>
          <p:nvPr>
            <p:ph idx="1"/>
          </p:nvPr>
        </p:nvSpPr>
        <p:spPr>
          <a:xfrm>
            <a:off x="867833" y="2564904"/>
            <a:ext cx="7408333" cy="4032448"/>
          </a:xfrm>
        </p:spPr>
        <p:txBody>
          <a:bodyPr>
            <a:normAutofit lnSpcReduction="10000"/>
          </a:bodyPr>
          <a:lstStyle/>
          <a:p>
            <a:pPr marL="0" indent="0">
              <a:buClr>
                <a:srgbClr val="FFFF00"/>
              </a:buClr>
              <a:buNone/>
            </a:pPr>
            <a:r>
              <a:rPr lang="en-GB" sz="2600" dirty="0">
                <a:solidFill>
                  <a:srgbClr val="FFFF00"/>
                </a:solidFill>
              </a:rPr>
              <a:t>Also called </a:t>
            </a:r>
            <a:r>
              <a:rPr lang="en-GB" sz="2600" b="1" dirty="0">
                <a:solidFill>
                  <a:srgbClr val="FF0000"/>
                </a:solidFill>
              </a:rPr>
              <a:t>prevalence studies </a:t>
            </a:r>
            <a:r>
              <a:rPr lang="en-GB" sz="2600" dirty="0">
                <a:solidFill>
                  <a:srgbClr val="FFFF00"/>
                </a:solidFill>
              </a:rPr>
              <a:t>help to determine </a:t>
            </a:r>
          </a:p>
          <a:p>
            <a:pPr marL="0" indent="0">
              <a:buClr>
                <a:srgbClr val="FFFF00"/>
              </a:buClr>
              <a:buNone/>
            </a:pPr>
            <a:r>
              <a:rPr lang="en-GB" sz="2600" i="1" dirty="0">
                <a:solidFill>
                  <a:srgbClr val="FFFF00"/>
                </a:solidFill>
              </a:rPr>
              <a:t>How common is a condition or problem</a:t>
            </a:r>
          </a:p>
          <a:p>
            <a:pPr marL="0" indent="0">
              <a:buClr>
                <a:srgbClr val="FFFF00"/>
              </a:buClr>
              <a:buNone/>
            </a:pPr>
            <a:r>
              <a:rPr lang="en-GB" sz="2600" i="1" dirty="0">
                <a:solidFill>
                  <a:srgbClr val="FFFF00"/>
                </a:solidFill>
              </a:rPr>
              <a:t>Are conditions and exposures associated?</a:t>
            </a:r>
          </a:p>
          <a:p>
            <a:pPr>
              <a:buClr>
                <a:srgbClr val="FFFF00"/>
              </a:buClr>
            </a:pPr>
            <a:r>
              <a:rPr lang="en-GB" sz="2600" i="1" dirty="0">
                <a:solidFill>
                  <a:srgbClr val="FFFF00"/>
                </a:solidFill>
              </a:rPr>
              <a:t>Snapshot in time</a:t>
            </a:r>
          </a:p>
          <a:p>
            <a:pPr>
              <a:buClr>
                <a:srgbClr val="FFFF00"/>
              </a:buClr>
            </a:pPr>
            <a:r>
              <a:rPr lang="en-GB" sz="2600" i="1" dirty="0">
                <a:solidFill>
                  <a:srgbClr val="FFFF00"/>
                </a:solidFill>
              </a:rPr>
              <a:t>Measures prevalence in individuals</a:t>
            </a:r>
          </a:p>
          <a:p>
            <a:pPr>
              <a:buClr>
                <a:srgbClr val="FFFF00"/>
              </a:buClr>
            </a:pPr>
            <a:r>
              <a:rPr lang="en-GB" sz="2600" i="1" dirty="0">
                <a:solidFill>
                  <a:srgbClr val="FFFF00"/>
                </a:solidFill>
              </a:rPr>
              <a:t>Measures exposure and effect at same time</a:t>
            </a:r>
          </a:p>
          <a:p>
            <a:pPr>
              <a:buClr>
                <a:srgbClr val="FFFF00"/>
              </a:buClr>
            </a:pPr>
            <a:r>
              <a:rPr lang="en-GB" sz="2600" i="1" dirty="0">
                <a:solidFill>
                  <a:srgbClr val="FFFF00"/>
                </a:solidFill>
              </a:rPr>
              <a:t>Comparisons made between sub-groups</a:t>
            </a:r>
          </a:p>
          <a:p>
            <a:pPr>
              <a:buClr>
                <a:srgbClr val="FFFF00"/>
              </a:buClr>
            </a:pPr>
            <a:endParaRPr lang="en-GB" sz="2600" i="1" dirty="0">
              <a:solidFill>
                <a:srgbClr val="FFFF00"/>
              </a:solidFill>
            </a:endParaRPr>
          </a:p>
          <a:p>
            <a:pPr marL="0" indent="0">
              <a:buClr>
                <a:srgbClr val="FFFF00"/>
              </a:buClr>
              <a:buNone/>
            </a:pPr>
            <a:r>
              <a:rPr lang="en-GB" sz="2600" b="1" dirty="0">
                <a:solidFill>
                  <a:srgbClr val="FFFF00"/>
                </a:solidFill>
              </a:rPr>
              <a:t>Output: </a:t>
            </a:r>
            <a:r>
              <a:rPr lang="en-GB" sz="2600" dirty="0">
                <a:solidFill>
                  <a:srgbClr val="FFFF00"/>
                </a:solidFill>
              </a:rPr>
              <a:t>prevalence</a:t>
            </a:r>
          </a:p>
          <a:p>
            <a:pPr>
              <a:buClr>
                <a:srgbClr val="FFFF00"/>
              </a:buClr>
            </a:pPr>
            <a:endParaRPr lang="en-GB" i="1" dirty="0">
              <a:solidFill>
                <a:srgbClr val="FFFF00"/>
              </a:solidFill>
            </a:endParaRPr>
          </a:p>
          <a:p>
            <a:endParaRPr lang="en-GB" dirty="0"/>
          </a:p>
        </p:txBody>
      </p:sp>
      <p:sp>
        <p:nvSpPr>
          <p:cNvPr id="3" name="Title 2">
            <a:extLst>
              <a:ext uri="{FF2B5EF4-FFF2-40B4-BE49-F238E27FC236}">
                <a16:creationId xmlns:a16="http://schemas.microsoft.com/office/drawing/2014/main" id="{EC0CF6BA-D893-70CE-40B4-2D97F8E4EFA9}"/>
              </a:ext>
            </a:extLst>
          </p:cNvPr>
          <p:cNvSpPr>
            <a:spLocks noGrp="1"/>
          </p:cNvSpPr>
          <p:nvPr>
            <p:ph type="title"/>
          </p:nvPr>
        </p:nvSpPr>
        <p:spPr/>
        <p:txBody>
          <a:bodyPr/>
          <a:lstStyle/>
          <a:p>
            <a:r>
              <a:rPr lang="en-GB" b="1" dirty="0">
                <a:solidFill>
                  <a:schemeClr val="tx1"/>
                </a:solidFill>
              </a:rPr>
              <a:t>Cross-sectional study</a:t>
            </a:r>
            <a:endParaRPr lang="en-GB" dirty="0"/>
          </a:p>
        </p:txBody>
      </p:sp>
    </p:spTree>
    <p:extLst>
      <p:ext uri="{BB962C8B-B14F-4D97-AF65-F5344CB8AC3E}">
        <p14:creationId xmlns:p14="http://schemas.microsoft.com/office/powerpoint/2010/main" val="6100708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02B582A-8498-28BA-3D2C-78F4A9012764}"/>
              </a:ext>
            </a:extLst>
          </p:cNvPr>
          <p:cNvSpPr>
            <a:spLocks noGrp="1"/>
          </p:cNvSpPr>
          <p:nvPr>
            <p:ph idx="1"/>
          </p:nvPr>
        </p:nvSpPr>
        <p:spPr>
          <a:xfrm>
            <a:off x="971600" y="2543457"/>
            <a:ext cx="7408333" cy="3954768"/>
          </a:xfrm>
        </p:spPr>
        <p:txBody>
          <a:bodyPr>
            <a:noAutofit/>
          </a:bodyPr>
          <a:lstStyle/>
          <a:p>
            <a:pPr>
              <a:buClr>
                <a:srgbClr val="FFFF00"/>
              </a:buClr>
            </a:pPr>
            <a:r>
              <a:rPr lang="en-GB" sz="2800" dirty="0">
                <a:solidFill>
                  <a:srgbClr val="FFFF00"/>
                </a:solidFill>
              </a:rPr>
              <a:t>To determine “burden of disease”</a:t>
            </a:r>
          </a:p>
          <a:p>
            <a:pPr>
              <a:buClr>
                <a:srgbClr val="FFFF00"/>
              </a:buClr>
            </a:pPr>
            <a:r>
              <a:rPr lang="en-GB" sz="2800" dirty="0">
                <a:solidFill>
                  <a:srgbClr val="FFFF00"/>
                </a:solidFill>
              </a:rPr>
              <a:t>Planning of services</a:t>
            </a:r>
          </a:p>
          <a:p>
            <a:pPr>
              <a:buClr>
                <a:srgbClr val="FFFF00"/>
              </a:buClr>
            </a:pPr>
            <a:r>
              <a:rPr lang="en-GB" sz="2800" dirty="0">
                <a:solidFill>
                  <a:srgbClr val="FFFF00"/>
                </a:solidFill>
              </a:rPr>
              <a:t>Investigate exposures that are fixed characteristics of individuals</a:t>
            </a:r>
          </a:p>
          <a:p>
            <a:pPr>
              <a:buClr>
                <a:srgbClr val="FFFF00"/>
              </a:buClr>
            </a:pPr>
            <a:r>
              <a:rPr lang="en-GB" sz="2800" dirty="0">
                <a:solidFill>
                  <a:srgbClr val="FFFF00"/>
                </a:solidFill>
              </a:rPr>
              <a:t>Raising question of association</a:t>
            </a:r>
          </a:p>
          <a:p>
            <a:pPr>
              <a:buClr>
                <a:srgbClr val="FFFF00"/>
              </a:buClr>
            </a:pPr>
            <a:r>
              <a:rPr lang="en-GB" sz="2800" dirty="0">
                <a:solidFill>
                  <a:srgbClr val="FFFF00"/>
                </a:solidFill>
              </a:rPr>
              <a:t>Often first stage in investigating of sudden outbreaks</a:t>
            </a:r>
          </a:p>
        </p:txBody>
      </p:sp>
      <p:sp>
        <p:nvSpPr>
          <p:cNvPr id="3" name="Title 2">
            <a:extLst>
              <a:ext uri="{FF2B5EF4-FFF2-40B4-BE49-F238E27FC236}">
                <a16:creationId xmlns:a16="http://schemas.microsoft.com/office/drawing/2014/main" id="{B8CDB052-CBDF-9A57-4502-B317DC1F019D}"/>
              </a:ext>
            </a:extLst>
          </p:cNvPr>
          <p:cNvSpPr>
            <a:spLocks noGrp="1"/>
          </p:cNvSpPr>
          <p:nvPr>
            <p:ph type="title"/>
          </p:nvPr>
        </p:nvSpPr>
        <p:spPr/>
        <p:txBody>
          <a:bodyPr/>
          <a:lstStyle/>
          <a:p>
            <a:r>
              <a:rPr lang="en-GB" b="1" dirty="0">
                <a:solidFill>
                  <a:schemeClr val="tx1"/>
                </a:solidFill>
              </a:rPr>
              <a:t>Uses of Cross-sectional studies</a:t>
            </a:r>
            <a:endParaRPr lang="en-GB" dirty="0">
              <a:solidFill>
                <a:schemeClr val="tx1"/>
              </a:solidFill>
            </a:endParaRPr>
          </a:p>
        </p:txBody>
      </p:sp>
    </p:spTree>
    <p:extLst>
      <p:ext uri="{BB962C8B-B14F-4D97-AF65-F5344CB8AC3E}">
        <p14:creationId xmlns:p14="http://schemas.microsoft.com/office/powerpoint/2010/main" val="138294983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ohort and Case Control Studies">
            <a:hlinkClick r:id="" action="ppaction://media"/>
            <a:extLst>
              <a:ext uri="{FF2B5EF4-FFF2-40B4-BE49-F238E27FC236}">
                <a16:creationId xmlns:a16="http://schemas.microsoft.com/office/drawing/2014/main" id="{D5FD097C-1004-2CFA-D578-C5CE542BB909}"/>
              </a:ext>
            </a:extLst>
          </p:cNvPr>
          <p:cNvPicPr>
            <a:picLocks noGrp="1" noRot="1" noChangeAspect="1"/>
          </p:cNvPicPr>
          <p:nvPr>
            <p:ph idx="1"/>
            <a:videoFile r:link="rId1"/>
          </p:nvPr>
        </p:nvPicPr>
        <p:blipFill>
          <a:blip r:embed="rId3"/>
          <a:stretch>
            <a:fillRect/>
          </a:stretch>
        </p:blipFill>
        <p:spPr>
          <a:xfrm>
            <a:off x="433880" y="2060848"/>
            <a:ext cx="8098560" cy="4575434"/>
          </a:xfrm>
          <a:prstGeom prst="rect">
            <a:avLst/>
          </a:prstGeom>
        </p:spPr>
      </p:pic>
      <p:sp>
        <p:nvSpPr>
          <p:cNvPr id="3" name="Title 2">
            <a:extLst>
              <a:ext uri="{FF2B5EF4-FFF2-40B4-BE49-F238E27FC236}">
                <a16:creationId xmlns:a16="http://schemas.microsoft.com/office/drawing/2014/main" id="{08A80724-3202-7BBA-A294-CDAB03CDF522}"/>
              </a:ext>
            </a:extLst>
          </p:cNvPr>
          <p:cNvSpPr>
            <a:spLocks noGrp="1"/>
          </p:cNvSpPr>
          <p:nvPr>
            <p:ph type="title"/>
          </p:nvPr>
        </p:nvSpPr>
        <p:spPr/>
        <p:txBody>
          <a:bodyPr/>
          <a:lstStyle/>
          <a:p>
            <a:r>
              <a:rPr lang="en-GB" dirty="0"/>
              <a:t>Case-control vs Cohort</a:t>
            </a:r>
          </a:p>
        </p:txBody>
      </p:sp>
    </p:spTree>
    <p:extLst>
      <p:ext uri="{BB962C8B-B14F-4D97-AF65-F5344CB8AC3E}">
        <p14:creationId xmlns:p14="http://schemas.microsoft.com/office/powerpoint/2010/main" val="41274860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18532BB4-C363-76E9-6F66-CAF1789F3A5C}"/>
              </a:ext>
            </a:extLst>
          </p:cNvPr>
          <p:cNvSpPr>
            <a:spLocks noGrp="1"/>
          </p:cNvSpPr>
          <p:nvPr>
            <p:ph type="body" idx="1"/>
          </p:nvPr>
        </p:nvSpPr>
        <p:spPr>
          <a:xfrm>
            <a:off x="676656" y="1700809"/>
            <a:ext cx="3822192" cy="639762"/>
          </a:xfrm>
        </p:spPr>
        <p:txBody>
          <a:bodyPr/>
          <a:lstStyle/>
          <a:p>
            <a:r>
              <a:rPr lang="en-GB" dirty="0">
                <a:solidFill>
                  <a:schemeClr val="bg1"/>
                </a:solidFill>
              </a:rPr>
              <a:t>Case-control study</a:t>
            </a:r>
          </a:p>
        </p:txBody>
      </p:sp>
      <p:sp>
        <p:nvSpPr>
          <p:cNvPr id="6" name="Content Placeholder 5">
            <a:extLst>
              <a:ext uri="{FF2B5EF4-FFF2-40B4-BE49-F238E27FC236}">
                <a16:creationId xmlns:a16="http://schemas.microsoft.com/office/drawing/2014/main" id="{43970921-3E96-3FD1-B84D-94C7FC6446DB}"/>
              </a:ext>
            </a:extLst>
          </p:cNvPr>
          <p:cNvSpPr>
            <a:spLocks noGrp="1"/>
          </p:cNvSpPr>
          <p:nvPr>
            <p:ph sz="half" idx="2"/>
          </p:nvPr>
        </p:nvSpPr>
        <p:spPr>
          <a:xfrm>
            <a:off x="677332" y="2492897"/>
            <a:ext cx="3820055" cy="1872208"/>
          </a:xfrm>
        </p:spPr>
        <p:txBody>
          <a:bodyPr>
            <a:normAutofit fontScale="92500"/>
          </a:bodyPr>
          <a:lstStyle/>
          <a:p>
            <a:r>
              <a:rPr lang="en-GB" sz="2400" dirty="0">
                <a:solidFill>
                  <a:srgbClr val="FFFF00"/>
                </a:solidFill>
              </a:rPr>
              <a:t>2 groups – known cases vs controls</a:t>
            </a:r>
          </a:p>
          <a:p>
            <a:r>
              <a:rPr lang="en-GB" sz="2400" dirty="0">
                <a:solidFill>
                  <a:srgbClr val="FFFF00"/>
                </a:solidFill>
              </a:rPr>
              <a:t>Retrospective observation</a:t>
            </a:r>
          </a:p>
          <a:p>
            <a:r>
              <a:rPr lang="en-GB" sz="2400" dirty="0">
                <a:solidFill>
                  <a:srgbClr val="FFFF00"/>
                </a:solidFill>
              </a:rPr>
              <a:t>Weaker evidence</a:t>
            </a:r>
          </a:p>
          <a:p>
            <a:endParaRPr lang="en-GB" sz="2400" dirty="0">
              <a:solidFill>
                <a:srgbClr val="FFFF00"/>
              </a:solidFill>
            </a:endParaRPr>
          </a:p>
        </p:txBody>
      </p:sp>
      <p:sp>
        <p:nvSpPr>
          <p:cNvPr id="7" name="Text Placeholder 6">
            <a:extLst>
              <a:ext uri="{FF2B5EF4-FFF2-40B4-BE49-F238E27FC236}">
                <a16:creationId xmlns:a16="http://schemas.microsoft.com/office/drawing/2014/main" id="{AD88269D-32BE-5359-A79D-27E6D2B2A454}"/>
              </a:ext>
            </a:extLst>
          </p:cNvPr>
          <p:cNvSpPr>
            <a:spLocks noGrp="1"/>
          </p:cNvSpPr>
          <p:nvPr>
            <p:ph type="body" sz="quarter" idx="3"/>
          </p:nvPr>
        </p:nvSpPr>
        <p:spPr>
          <a:xfrm>
            <a:off x="4648200" y="1700808"/>
            <a:ext cx="3822192" cy="639762"/>
          </a:xfrm>
        </p:spPr>
        <p:txBody>
          <a:bodyPr/>
          <a:lstStyle/>
          <a:p>
            <a:r>
              <a:rPr lang="en-GB" b="1" dirty="0">
                <a:solidFill>
                  <a:schemeClr val="bg1"/>
                </a:solidFill>
              </a:rPr>
              <a:t>Cohort study</a:t>
            </a:r>
          </a:p>
        </p:txBody>
      </p:sp>
      <p:sp>
        <p:nvSpPr>
          <p:cNvPr id="8" name="Content Placeholder 7">
            <a:extLst>
              <a:ext uri="{FF2B5EF4-FFF2-40B4-BE49-F238E27FC236}">
                <a16:creationId xmlns:a16="http://schemas.microsoft.com/office/drawing/2014/main" id="{F7532D79-D7F7-EF07-01BB-D7BB76380928}"/>
              </a:ext>
            </a:extLst>
          </p:cNvPr>
          <p:cNvSpPr>
            <a:spLocks noGrp="1"/>
          </p:cNvSpPr>
          <p:nvPr>
            <p:ph sz="quarter" idx="4"/>
          </p:nvPr>
        </p:nvSpPr>
        <p:spPr>
          <a:xfrm>
            <a:off x="4645025" y="2492896"/>
            <a:ext cx="3822192" cy="3633267"/>
          </a:xfrm>
        </p:spPr>
        <p:txBody>
          <a:bodyPr>
            <a:normAutofit fontScale="92500"/>
          </a:bodyPr>
          <a:lstStyle/>
          <a:p>
            <a:r>
              <a:rPr lang="en-GB" sz="2400" dirty="0">
                <a:solidFill>
                  <a:srgbClr val="FFFF00"/>
                </a:solidFill>
              </a:rPr>
              <a:t>2 groups – exposed vs unexposed cohorts</a:t>
            </a:r>
          </a:p>
          <a:p>
            <a:r>
              <a:rPr lang="en-GB" sz="2400" dirty="0">
                <a:solidFill>
                  <a:srgbClr val="FFFF00"/>
                </a:solidFill>
              </a:rPr>
              <a:t>Prospective observation</a:t>
            </a:r>
          </a:p>
          <a:p>
            <a:r>
              <a:rPr lang="en-GB" sz="2400" dirty="0">
                <a:solidFill>
                  <a:srgbClr val="FFFF00"/>
                </a:solidFill>
              </a:rPr>
              <a:t>Stronger evidence</a:t>
            </a:r>
          </a:p>
        </p:txBody>
      </p:sp>
      <p:pic>
        <p:nvPicPr>
          <p:cNvPr id="4098" name="Picture 2">
            <a:extLst>
              <a:ext uri="{FF2B5EF4-FFF2-40B4-BE49-F238E27FC236}">
                <a16:creationId xmlns:a16="http://schemas.microsoft.com/office/drawing/2014/main" id="{0E3F13B3-AF9E-AE57-AC3B-C3352FB14E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368" y="4293096"/>
            <a:ext cx="41529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532AC31E-D763-0085-65B9-D61E05BB74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7420" y="4293096"/>
            <a:ext cx="4279076" cy="200874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7788BA4-1C2B-42D5-4DB3-AE5C1344029D}"/>
              </a:ext>
            </a:extLst>
          </p:cNvPr>
          <p:cNvSpPr txBox="1"/>
          <p:nvPr/>
        </p:nvSpPr>
        <p:spPr>
          <a:xfrm>
            <a:off x="1619672" y="6510474"/>
            <a:ext cx="6461447" cy="276999"/>
          </a:xfrm>
          <a:prstGeom prst="rect">
            <a:avLst/>
          </a:prstGeom>
          <a:noFill/>
        </p:spPr>
        <p:txBody>
          <a:bodyPr wrap="square">
            <a:spAutoFit/>
          </a:bodyPr>
          <a:lstStyle/>
          <a:p>
            <a:r>
              <a:rPr lang="en-GB" sz="1200" dirty="0">
                <a:solidFill>
                  <a:srgbClr val="FFFF00"/>
                </a:solidFill>
              </a:rPr>
              <a:t>(Source: https://s4be.cochrane.org/blog/2017/12/06/case-control-and-cohort-studies-overview/)</a:t>
            </a:r>
          </a:p>
        </p:txBody>
      </p:sp>
      <p:sp>
        <p:nvSpPr>
          <p:cNvPr id="11" name="Title 2">
            <a:extLst>
              <a:ext uri="{FF2B5EF4-FFF2-40B4-BE49-F238E27FC236}">
                <a16:creationId xmlns:a16="http://schemas.microsoft.com/office/drawing/2014/main" id="{689A83A9-FCB5-7DD6-3717-3234D4B0AD50}"/>
              </a:ext>
            </a:extLst>
          </p:cNvPr>
          <p:cNvSpPr>
            <a:spLocks noGrp="1"/>
          </p:cNvSpPr>
          <p:nvPr>
            <p:ph type="title"/>
          </p:nvPr>
        </p:nvSpPr>
        <p:spPr>
          <a:xfrm>
            <a:off x="457200" y="338138"/>
            <a:ext cx="8229600" cy="1252537"/>
          </a:xfrm>
        </p:spPr>
        <p:txBody>
          <a:bodyPr/>
          <a:lstStyle/>
          <a:p>
            <a:r>
              <a:rPr lang="en-GB" dirty="0"/>
              <a:t>Case-control vs Cohort</a:t>
            </a:r>
          </a:p>
        </p:txBody>
      </p:sp>
    </p:spTree>
    <p:extLst>
      <p:ext uri="{BB962C8B-B14F-4D97-AF65-F5344CB8AC3E}">
        <p14:creationId xmlns:p14="http://schemas.microsoft.com/office/powerpoint/2010/main" val="15445803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28D12-FBA9-4E63-8D6D-B598926EE0F2}"/>
              </a:ext>
            </a:extLst>
          </p:cNvPr>
          <p:cNvSpPr>
            <a:spLocks noGrp="1"/>
          </p:cNvSpPr>
          <p:nvPr>
            <p:ph type="title"/>
          </p:nvPr>
        </p:nvSpPr>
        <p:spPr/>
        <p:txBody>
          <a:bodyPr/>
          <a:lstStyle/>
          <a:p>
            <a:r>
              <a:rPr lang="en-GB" b="1" dirty="0">
                <a:solidFill>
                  <a:schemeClr val="tx1"/>
                </a:solidFill>
              </a:rPr>
              <a:t>Case–control study </a:t>
            </a:r>
          </a:p>
        </p:txBody>
      </p:sp>
      <p:sp>
        <p:nvSpPr>
          <p:cNvPr id="4" name="TextBox 3">
            <a:extLst>
              <a:ext uri="{FF2B5EF4-FFF2-40B4-BE49-F238E27FC236}">
                <a16:creationId xmlns:a16="http://schemas.microsoft.com/office/drawing/2014/main" id="{D12EFB96-6B0B-46FF-A5AE-0B1AC92AF81C}"/>
              </a:ext>
            </a:extLst>
          </p:cNvPr>
          <p:cNvSpPr txBox="1"/>
          <p:nvPr/>
        </p:nvSpPr>
        <p:spPr>
          <a:xfrm>
            <a:off x="683568" y="2690336"/>
            <a:ext cx="7704856" cy="3416320"/>
          </a:xfrm>
          <a:prstGeom prst="rect">
            <a:avLst/>
          </a:prstGeom>
          <a:noFill/>
        </p:spPr>
        <p:txBody>
          <a:bodyPr wrap="square">
            <a:spAutoFit/>
          </a:bodyPr>
          <a:lstStyle/>
          <a:p>
            <a:pPr marL="457200" indent="-457200">
              <a:buFont typeface="Candara" panose="020E0502030303020204" pitchFamily="34" charset="0"/>
              <a:buChar char="*"/>
            </a:pPr>
            <a:r>
              <a:rPr lang="en-GB" sz="2400" dirty="0">
                <a:solidFill>
                  <a:srgbClr val="FFFF00"/>
                </a:solidFill>
              </a:rPr>
              <a:t>a type of observational study in which two existing groups differing in outcome are identified and compared on the basis of some supposed causal attribute</a:t>
            </a:r>
          </a:p>
          <a:p>
            <a:pPr marL="457200" indent="-457200">
              <a:buFont typeface="Candara" panose="020E0502030303020204" pitchFamily="34" charset="0"/>
              <a:buChar char="*"/>
            </a:pPr>
            <a:r>
              <a:rPr lang="en-GB" sz="2400" dirty="0">
                <a:solidFill>
                  <a:srgbClr val="FFFF00"/>
                </a:solidFill>
              </a:rPr>
              <a:t>often conducted in the early stages of research to help identify variables that might predict a condition</a:t>
            </a:r>
          </a:p>
          <a:p>
            <a:pPr marL="457200" indent="-457200">
              <a:buFont typeface="Candara" panose="020E0502030303020204" pitchFamily="34" charset="0"/>
              <a:buChar char="*"/>
            </a:pPr>
            <a:r>
              <a:rPr lang="en-GB" sz="2400" dirty="0">
                <a:solidFill>
                  <a:srgbClr val="FFFF00"/>
                </a:solidFill>
              </a:rPr>
              <a:t>one common weakness is that there are small numbers of participants due to its early research stage nature</a:t>
            </a:r>
          </a:p>
        </p:txBody>
      </p:sp>
    </p:spTree>
    <p:extLst>
      <p:ext uri="{BB962C8B-B14F-4D97-AF65-F5344CB8AC3E}">
        <p14:creationId xmlns:p14="http://schemas.microsoft.com/office/powerpoint/2010/main" val="316373532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p:txBody>
          <a:bodyPr>
            <a:normAutofit/>
          </a:bodyPr>
          <a:lstStyle/>
          <a:p>
            <a:r>
              <a:rPr lang="en-GB" b="1" dirty="0">
                <a:solidFill>
                  <a:schemeClr val="tx1"/>
                </a:solidFill>
              </a:rPr>
              <a:t>Cohort study</a:t>
            </a:r>
          </a:p>
        </p:txBody>
      </p:sp>
      <p:sp>
        <p:nvSpPr>
          <p:cNvPr id="3" name="Rectangle 2">
            <a:extLst>
              <a:ext uri="{FF2B5EF4-FFF2-40B4-BE49-F238E27FC236}">
                <a16:creationId xmlns:a16="http://schemas.microsoft.com/office/drawing/2014/main" id="{EC399A6B-A311-4AC2-A7A2-706DAC179D00}"/>
              </a:ext>
            </a:extLst>
          </p:cNvPr>
          <p:cNvSpPr/>
          <p:nvPr/>
        </p:nvSpPr>
        <p:spPr>
          <a:xfrm>
            <a:off x="536966" y="2636912"/>
            <a:ext cx="8070068" cy="2677656"/>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A cohort study involves following up a certain group of people over a period of time to determine the incidence of a specific disease or death from this disease or all-cause mortality </a:t>
            </a:r>
          </a:p>
          <a:p>
            <a:pPr marL="342900" indent="-342900">
              <a:buFont typeface="Wingdings" panose="05000000000000000000" pitchFamily="2" charset="2"/>
              <a:buChar char="v"/>
            </a:pPr>
            <a:endParaRPr lang="en-GB" sz="2800" dirty="0">
              <a:solidFill>
                <a:srgbClr val="FFFF00"/>
              </a:solidFill>
            </a:endParaRPr>
          </a:p>
          <a:p>
            <a:r>
              <a:rPr lang="en-GB" sz="2800" dirty="0">
                <a:solidFill>
                  <a:srgbClr val="FFFF00"/>
                </a:solidFill>
              </a:rPr>
              <a:t>                                                             (</a:t>
            </a:r>
            <a:r>
              <a:rPr lang="en-GB" sz="2800" dirty="0" err="1">
                <a:solidFill>
                  <a:srgbClr val="FFFF00"/>
                </a:solidFill>
              </a:rPr>
              <a:t>Morabia</a:t>
            </a:r>
            <a:r>
              <a:rPr lang="en-GB" sz="2800" dirty="0">
                <a:solidFill>
                  <a:srgbClr val="FFFF00"/>
                </a:solidFill>
              </a:rPr>
              <a:t>, 2004). </a:t>
            </a:r>
          </a:p>
        </p:txBody>
      </p:sp>
    </p:spTree>
    <p:extLst>
      <p:ext uri="{BB962C8B-B14F-4D97-AF65-F5344CB8AC3E}">
        <p14:creationId xmlns:p14="http://schemas.microsoft.com/office/powerpoint/2010/main" val="37084937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3967-68F7-4FC0-9DBF-0DB8070DCC37}"/>
              </a:ext>
            </a:extLst>
          </p:cNvPr>
          <p:cNvSpPr>
            <a:spLocks noGrp="1"/>
          </p:cNvSpPr>
          <p:nvPr>
            <p:ph type="title"/>
          </p:nvPr>
        </p:nvSpPr>
        <p:spPr/>
        <p:txBody>
          <a:bodyPr/>
          <a:lstStyle/>
          <a:p>
            <a:r>
              <a:rPr lang="en-GB" b="1" dirty="0">
                <a:solidFill>
                  <a:schemeClr val="tx1"/>
                </a:solidFill>
              </a:rPr>
              <a:t>Cohort study</a:t>
            </a:r>
          </a:p>
        </p:txBody>
      </p:sp>
      <p:sp>
        <p:nvSpPr>
          <p:cNvPr id="4" name="TextBox 3">
            <a:extLst>
              <a:ext uri="{FF2B5EF4-FFF2-40B4-BE49-F238E27FC236}">
                <a16:creationId xmlns:a16="http://schemas.microsoft.com/office/drawing/2014/main" id="{3144869A-5AC0-4B09-A1D1-7B26D809B4E8}"/>
              </a:ext>
            </a:extLst>
          </p:cNvPr>
          <p:cNvSpPr txBox="1"/>
          <p:nvPr/>
        </p:nvSpPr>
        <p:spPr>
          <a:xfrm>
            <a:off x="971600" y="2564904"/>
            <a:ext cx="7560840" cy="2677656"/>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normally used to look at the effect of suspected risk factors that cannot be controlled experimentally</a:t>
            </a:r>
          </a:p>
          <a:p>
            <a:pPr marL="457200" indent="-457200">
              <a:buFont typeface="Wingdings" panose="05000000000000000000" pitchFamily="2" charset="2"/>
              <a:buChar char="§"/>
            </a:pPr>
            <a:r>
              <a:rPr lang="en-GB" sz="2800" dirty="0">
                <a:solidFill>
                  <a:srgbClr val="FFFF00"/>
                </a:solidFill>
              </a:rPr>
              <a:t> frequently used to determine long term effects of a lifestyle, diet, or other factors </a:t>
            </a:r>
          </a:p>
          <a:p>
            <a:pPr marL="457200" indent="-457200">
              <a:buFont typeface="Wingdings" panose="05000000000000000000" pitchFamily="2" charset="2"/>
              <a:buChar char="§"/>
            </a:pPr>
            <a:r>
              <a:rPr lang="en-GB" sz="2800" dirty="0">
                <a:solidFill>
                  <a:srgbClr val="FFFF00"/>
                </a:solidFill>
              </a:rPr>
              <a:t>e.g. the effect of smoking on lung cancer </a:t>
            </a:r>
          </a:p>
        </p:txBody>
      </p:sp>
    </p:spTree>
    <p:extLst>
      <p:ext uri="{BB962C8B-B14F-4D97-AF65-F5344CB8AC3E}">
        <p14:creationId xmlns:p14="http://schemas.microsoft.com/office/powerpoint/2010/main" val="18048296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634691" y="476672"/>
            <a:ext cx="7874618" cy="1017270"/>
          </a:xfrm>
        </p:spPr>
        <p:txBody>
          <a:bodyPr anchor="ctr">
            <a:noAutofit/>
          </a:bodyPr>
          <a:lstStyle/>
          <a:p>
            <a:r>
              <a:rPr lang="en-US" sz="3600" b="1" dirty="0">
                <a:solidFill>
                  <a:schemeClr val="tx1"/>
                </a:solidFill>
                <a:latin typeface="Palatino Linotype" panose="02040502050505030304" pitchFamily="18" charset="0"/>
              </a:rPr>
              <a:t>Is there retrospective</a:t>
            </a:r>
            <a:r>
              <a:rPr lang="en-US" sz="3600" dirty="0">
                <a:solidFill>
                  <a:srgbClr val="FFFF00"/>
                </a:solidFill>
                <a:latin typeface="Palatino Linotype" panose="02040502050505030304" pitchFamily="18" charset="0"/>
              </a:rPr>
              <a:t> </a:t>
            </a:r>
            <a:r>
              <a:rPr lang="en-US" sz="3600" b="1" dirty="0">
                <a:solidFill>
                  <a:schemeClr val="tx1"/>
                </a:solidFill>
                <a:latin typeface="Palatino Linotype" panose="02040502050505030304" pitchFamily="18" charset="0"/>
              </a:rPr>
              <a:t>cohort study?</a:t>
            </a:r>
            <a:endParaRPr lang="en-GB" sz="3600" b="1"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755576" y="3068960"/>
            <a:ext cx="7874618" cy="3024336"/>
          </a:xfrm>
        </p:spPr>
        <p:txBody>
          <a:bodyPr>
            <a:noAutofit/>
          </a:bodyPr>
          <a:lstStyle/>
          <a:p>
            <a:pPr>
              <a:buClr>
                <a:srgbClr val="FFFF00"/>
              </a:buClr>
            </a:pPr>
            <a:r>
              <a:rPr lang="en-US" sz="2400" dirty="0">
                <a:solidFill>
                  <a:srgbClr val="FFFF00"/>
                </a:solidFill>
                <a:latin typeface="Palatino Linotype" panose="02040502050505030304" pitchFamily="18" charset="0"/>
              </a:rPr>
              <a:t>Yes, and retrospective cohort study is NOT the same as case-control study</a:t>
            </a:r>
          </a:p>
          <a:p>
            <a:pPr>
              <a:buClr>
                <a:srgbClr val="FFFF00"/>
              </a:buClr>
            </a:pPr>
            <a:r>
              <a:rPr lang="en-GB" sz="2400" dirty="0">
                <a:solidFill>
                  <a:srgbClr val="FFFF00"/>
                </a:solidFill>
                <a:latin typeface="Palatino Linotype" panose="02040502050505030304" pitchFamily="18" charset="0"/>
              </a:rPr>
              <a:t>Usually conducted on data that already exists (say from prospective studies), i.e. data already exists</a:t>
            </a:r>
          </a:p>
          <a:p>
            <a:pPr>
              <a:buClr>
                <a:srgbClr val="FFFF00"/>
              </a:buClr>
            </a:pPr>
            <a:r>
              <a:rPr lang="en-US" sz="2400" dirty="0">
                <a:solidFill>
                  <a:srgbClr val="FFFF00"/>
                </a:solidFill>
                <a:latin typeface="Palatino Linotype" panose="02040502050505030304" pitchFamily="18" charset="0"/>
              </a:rPr>
              <a:t>Common in disease outbreak investigations, or identifying other risk factors</a:t>
            </a:r>
          </a:p>
          <a:p>
            <a:pPr>
              <a:buClr>
                <a:srgbClr val="FFFF00"/>
              </a:buClr>
            </a:pPr>
            <a:endParaRPr lang="en-US" sz="2400" dirty="0">
              <a:solidFill>
                <a:srgbClr val="FFFF00"/>
              </a:solidFill>
              <a:latin typeface="Palatino Linotype" panose="02040502050505030304" pitchFamily="18" charset="0"/>
            </a:endParaRPr>
          </a:p>
        </p:txBody>
      </p:sp>
    </p:spTree>
    <p:extLst>
      <p:ext uri="{BB962C8B-B14F-4D97-AF65-F5344CB8AC3E}">
        <p14:creationId xmlns:p14="http://schemas.microsoft.com/office/powerpoint/2010/main" val="2554511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292F877-FC44-7150-9A4B-FC71EF80B9EA}"/>
              </a:ext>
            </a:extLst>
          </p:cNvPr>
          <p:cNvSpPr>
            <a:spLocks noGrp="1"/>
          </p:cNvSpPr>
          <p:nvPr>
            <p:ph idx="1"/>
          </p:nvPr>
        </p:nvSpPr>
        <p:spPr/>
        <p:txBody>
          <a:bodyPr>
            <a:normAutofit lnSpcReduction="10000"/>
          </a:bodyPr>
          <a:lstStyle/>
          <a:p>
            <a:pPr>
              <a:buClr>
                <a:srgbClr val="FFFF00"/>
              </a:buClr>
            </a:pPr>
            <a:r>
              <a:rPr lang="en-GB" dirty="0">
                <a:solidFill>
                  <a:srgbClr val="FFFF00"/>
                </a:solidFill>
              </a:rPr>
              <a:t>To estimate incidence of disease</a:t>
            </a:r>
          </a:p>
          <a:p>
            <a:pPr>
              <a:buClr>
                <a:srgbClr val="FFFF00"/>
              </a:buClr>
            </a:pPr>
            <a:r>
              <a:rPr lang="en-GB" dirty="0">
                <a:solidFill>
                  <a:srgbClr val="FFFF00"/>
                </a:solidFill>
              </a:rPr>
              <a:t>To find out what happens overtime</a:t>
            </a:r>
          </a:p>
          <a:p>
            <a:pPr>
              <a:buClr>
                <a:srgbClr val="FFFF00"/>
              </a:buClr>
            </a:pPr>
            <a:r>
              <a:rPr lang="en-GB" dirty="0">
                <a:solidFill>
                  <a:srgbClr val="FFFF00"/>
                </a:solidFill>
              </a:rPr>
              <a:t>Natural history of disease</a:t>
            </a:r>
          </a:p>
          <a:p>
            <a:pPr>
              <a:buClr>
                <a:srgbClr val="FFFF00"/>
              </a:buClr>
            </a:pPr>
            <a:r>
              <a:rPr lang="en-GB" dirty="0">
                <a:solidFill>
                  <a:srgbClr val="FFFF00"/>
                </a:solidFill>
              </a:rPr>
              <a:t>To estimate risk</a:t>
            </a:r>
          </a:p>
          <a:p>
            <a:pPr>
              <a:buClr>
                <a:srgbClr val="FFFF00"/>
              </a:buClr>
            </a:pPr>
            <a:r>
              <a:rPr lang="en-GB" dirty="0">
                <a:solidFill>
                  <a:srgbClr val="FFFF00"/>
                </a:solidFill>
              </a:rPr>
              <a:t>To assess effects of  rare exposures</a:t>
            </a:r>
          </a:p>
          <a:p>
            <a:pPr>
              <a:buClr>
                <a:srgbClr val="FFFF00"/>
              </a:buClr>
            </a:pPr>
            <a:r>
              <a:rPr lang="en-GB" dirty="0">
                <a:solidFill>
                  <a:srgbClr val="FFFF00"/>
                </a:solidFill>
              </a:rPr>
              <a:t>To identify effects of treatment</a:t>
            </a:r>
          </a:p>
          <a:p>
            <a:pPr>
              <a:buClr>
                <a:srgbClr val="FFFF00"/>
              </a:buClr>
            </a:pPr>
            <a:r>
              <a:rPr lang="en-GB" dirty="0">
                <a:solidFill>
                  <a:srgbClr val="FFFF00"/>
                </a:solidFill>
              </a:rPr>
              <a:t>To detect long term or chronic effects of intervention</a:t>
            </a:r>
          </a:p>
          <a:p>
            <a:pPr>
              <a:buClr>
                <a:srgbClr val="FFFF00"/>
              </a:buClr>
            </a:pPr>
            <a:r>
              <a:rPr lang="en-GB" dirty="0">
                <a:solidFill>
                  <a:srgbClr val="FFFF00"/>
                </a:solidFill>
              </a:rPr>
              <a:t>To evaluate client well-being in a long term</a:t>
            </a:r>
          </a:p>
          <a:p>
            <a:endParaRPr lang="en-GB" dirty="0"/>
          </a:p>
        </p:txBody>
      </p:sp>
      <p:sp>
        <p:nvSpPr>
          <p:cNvPr id="3" name="Title 2">
            <a:extLst>
              <a:ext uri="{FF2B5EF4-FFF2-40B4-BE49-F238E27FC236}">
                <a16:creationId xmlns:a16="http://schemas.microsoft.com/office/drawing/2014/main" id="{57AAD94C-FC90-0638-78C4-E8A9B41BB662}"/>
              </a:ext>
            </a:extLst>
          </p:cNvPr>
          <p:cNvSpPr>
            <a:spLocks noGrp="1"/>
          </p:cNvSpPr>
          <p:nvPr>
            <p:ph type="title"/>
          </p:nvPr>
        </p:nvSpPr>
        <p:spPr/>
        <p:txBody>
          <a:bodyPr/>
          <a:lstStyle/>
          <a:p>
            <a:r>
              <a:rPr lang="en-GB" b="1" dirty="0">
                <a:solidFill>
                  <a:schemeClr val="tx1"/>
                </a:solidFill>
              </a:rPr>
              <a:t>Uses of Cohort Studies</a:t>
            </a:r>
          </a:p>
        </p:txBody>
      </p:sp>
    </p:spTree>
    <p:extLst>
      <p:ext uri="{BB962C8B-B14F-4D97-AF65-F5344CB8AC3E}">
        <p14:creationId xmlns:p14="http://schemas.microsoft.com/office/powerpoint/2010/main" val="26748269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D303-5A2D-476E-8C45-6116C5841EB4}"/>
              </a:ext>
            </a:extLst>
          </p:cNvPr>
          <p:cNvSpPr>
            <a:spLocks noGrp="1"/>
          </p:cNvSpPr>
          <p:nvPr>
            <p:ph type="title"/>
          </p:nvPr>
        </p:nvSpPr>
        <p:spPr/>
        <p:txBody>
          <a:bodyPr/>
          <a:lstStyle/>
          <a:p>
            <a:r>
              <a:rPr lang="en-GB" b="1" dirty="0">
                <a:solidFill>
                  <a:schemeClr val="tx1"/>
                </a:solidFill>
              </a:rPr>
              <a:t>Ecological studies </a:t>
            </a:r>
          </a:p>
        </p:txBody>
      </p:sp>
      <p:sp>
        <p:nvSpPr>
          <p:cNvPr id="4" name="TextBox 3">
            <a:extLst>
              <a:ext uri="{FF2B5EF4-FFF2-40B4-BE49-F238E27FC236}">
                <a16:creationId xmlns:a16="http://schemas.microsoft.com/office/drawing/2014/main" id="{C9D65F96-DF00-4D00-90E8-610535CDBA94}"/>
              </a:ext>
            </a:extLst>
          </p:cNvPr>
          <p:cNvSpPr txBox="1"/>
          <p:nvPr/>
        </p:nvSpPr>
        <p:spPr>
          <a:xfrm>
            <a:off x="899592" y="2523287"/>
            <a:ext cx="7848872"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Ecological studies are used to understand the relationship between outcome and exposure at a </a:t>
            </a:r>
            <a:r>
              <a:rPr lang="en-GB" sz="2800" dirty="0">
                <a:solidFill>
                  <a:srgbClr val="FF0000"/>
                </a:solidFill>
              </a:rPr>
              <a:t>population level</a:t>
            </a:r>
            <a:endParaRPr lang="en-GB" sz="2800" dirty="0">
              <a:solidFill>
                <a:srgbClr val="FFFF00"/>
              </a:solidFill>
            </a:endParaRPr>
          </a:p>
          <a:p>
            <a:pPr marL="457200" indent="-457200">
              <a:buFont typeface="Wingdings" panose="05000000000000000000" pitchFamily="2" charset="2"/>
              <a:buChar char="§"/>
            </a:pPr>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where 'population' represents a group of individuals with a shared characteristic such as geography, ethnicity, socio-economic status of employment.</a:t>
            </a:r>
          </a:p>
        </p:txBody>
      </p:sp>
    </p:spTree>
    <p:extLst>
      <p:ext uri="{BB962C8B-B14F-4D97-AF65-F5344CB8AC3E}">
        <p14:creationId xmlns:p14="http://schemas.microsoft.com/office/powerpoint/2010/main" val="27083574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6F9074-52A6-1B4A-EB98-03B24B9AB5E8}"/>
              </a:ext>
            </a:extLst>
          </p:cNvPr>
          <p:cNvSpPr>
            <a:spLocks noGrp="1"/>
          </p:cNvSpPr>
          <p:nvPr>
            <p:ph idx="1"/>
          </p:nvPr>
        </p:nvSpPr>
        <p:spPr>
          <a:xfrm>
            <a:off x="867833" y="2420888"/>
            <a:ext cx="7408333" cy="3888432"/>
          </a:xfrm>
        </p:spPr>
        <p:txBody>
          <a:bodyPr>
            <a:noAutofit/>
          </a:bodyPr>
          <a:lstStyle/>
          <a:p>
            <a:r>
              <a:rPr lang="en-GB" dirty="0">
                <a:solidFill>
                  <a:srgbClr val="FFFF00"/>
                </a:solidFill>
              </a:rPr>
              <a:t>Ecological studies makes use of data from the entire population to compare disease frequencies:</a:t>
            </a:r>
          </a:p>
          <a:p>
            <a:pPr lvl="1">
              <a:buClr>
                <a:srgbClr val="FFFF00"/>
              </a:buClr>
              <a:buFont typeface="Wingdings" panose="05000000000000000000" pitchFamily="2" charset="2"/>
              <a:buChar char="§"/>
            </a:pPr>
            <a:r>
              <a:rPr lang="en-GB" dirty="0">
                <a:solidFill>
                  <a:srgbClr val="FFFF00"/>
                </a:solidFill>
              </a:rPr>
              <a:t>Between different groups at same period of time</a:t>
            </a:r>
          </a:p>
          <a:p>
            <a:pPr lvl="1">
              <a:buClr>
                <a:srgbClr val="FFFF00"/>
              </a:buClr>
            </a:pPr>
            <a:r>
              <a:rPr lang="en-GB" dirty="0">
                <a:solidFill>
                  <a:srgbClr val="FFFF00"/>
                </a:solidFill>
              </a:rPr>
              <a:t>In the same population at different periods of time</a:t>
            </a:r>
          </a:p>
          <a:p>
            <a:pPr>
              <a:buClr>
                <a:srgbClr val="FFFF00"/>
              </a:buClr>
            </a:pPr>
            <a:r>
              <a:rPr lang="en-GB" dirty="0">
                <a:solidFill>
                  <a:srgbClr val="FFFF00"/>
                </a:solidFill>
              </a:rPr>
              <a:t>Ecological studies usually rely on data collected for other purposes</a:t>
            </a:r>
          </a:p>
          <a:p>
            <a:pPr>
              <a:buClr>
                <a:srgbClr val="FFFF00"/>
              </a:buClr>
            </a:pPr>
            <a:r>
              <a:rPr lang="en-GB" b="1" dirty="0">
                <a:solidFill>
                  <a:srgbClr val="FFFF00"/>
                </a:solidFill>
              </a:rPr>
              <a:t>Output: </a:t>
            </a:r>
            <a:r>
              <a:rPr lang="en-GB" dirty="0">
                <a:solidFill>
                  <a:srgbClr val="FFFF00"/>
                </a:solidFill>
              </a:rPr>
              <a:t>prevalence, mortality rates, proportion of the population exposed to  a particular factor</a:t>
            </a:r>
          </a:p>
        </p:txBody>
      </p:sp>
      <p:sp>
        <p:nvSpPr>
          <p:cNvPr id="3" name="Title 2">
            <a:extLst>
              <a:ext uri="{FF2B5EF4-FFF2-40B4-BE49-F238E27FC236}">
                <a16:creationId xmlns:a16="http://schemas.microsoft.com/office/drawing/2014/main" id="{2A041752-F0B0-D6CB-033F-4BF939A592B2}"/>
              </a:ext>
            </a:extLst>
          </p:cNvPr>
          <p:cNvSpPr>
            <a:spLocks noGrp="1"/>
          </p:cNvSpPr>
          <p:nvPr>
            <p:ph type="title"/>
          </p:nvPr>
        </p:nvSpPr>
        <p:spPr/>
        <p:txBody>
          <a:bodyPr/>
          <a:lstStyle/>
          <a:p>
            <a:r>
              <a:rPr lang="en-GB" b="1" dirty="0">
                <a:solidFill>
                  <a:schemeClr val="tx1"/>
                </a:solidFill>
              </a:rPr>
              <a:t>Ecological studies </a:t>
            </a:r>
            <a:endParaRPr lang="en-GB" dirty="0"/>
          </a:p>
        </p:txBody>
      </p:sp>
    </p:spTree>
    <p:extLst>
      <p:ext uri="{BB962C8B-B14F-4D97-AF65-F5344CB8AC3E}">
        <p14:creationId xmlns:p14="http://schemas.microsoft.com/office/powerpoint/2010/main" val="210764078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FE6BF82-C24B-1D67-F8B0-8F79D73E3E49}"/>
              </a:ext>
            </a:extLst>
          </p:cNvPr>
          <p:cNvGraphicFramePr>
            <a:graphicFrameLocks noGrp="1"/>
          </p:cNvGraphicFramePr>
          <p:nvPr>
            <p:ph idx="1"/>
            <p:extLst>
              <p:ext uri="{D42A27DB-BD31-4B8C-83A1-F6EECF244321}">
                <p14:modId xmlns:p14="http://schemas.microsoft.com/office/powerpoint/2010/main" val="3704032287"/>
              </p:ext>
            </p:extLst>
          </p:nvPr>
        </p:nvGraphicFramePr>
        <p:xfrm>
          <a:off x="971600" y="3302878"/>
          <a:ext cx="7408860" cy="1371600"/>
        </p:xfrm>
        <a:graphic>
          <a:graphicData uri="http://schemas.openxmlformats.org/drawingml/2006/table">
            <a:tbl>
              <a:tblPr firstRow="1" bandRow="1">
                <a:tableStyleId>{5C22544A-7EE6-4342-B048-85BDC9FD1C3A}</a:tableStyleId>
              </a:tblPr>
              <a:tblGrid>
                <a:gridCol w="2469620">
                  <a:extLst>
                    <a:ext uri="{9D8B030D-6E8A-4147-A177-3AD203B41FA5}">
                      <a16:colId xmlns:a16="http://schemas.microsoft.com/office/drawing/2014/main" val="1907243742"/>
                    </a:ext>
                  </a:extLst>
                </a:gridCol>
                <a:gridCol w="2469620">
                  <a:extLst>
                    <a:ext uri="{9D8B030D-6E8A-4147-A177-3AD203B41FA5}">
                      <a16:colId xmlns:a16="http://schemas.microsoft.com/office/drawing/2014/main" val="3868097644"/>
                    </a:ext>
                  </a:extLst>
                </a:gridCol>
                <a:gridCol w="2469620">
                  <a:extLst>
                    <a:ext uri="{9D8B030D-6E8A-4147-A177-3AD203B41FA5}">
                      <a16:colId xmlns:a16="http://schemas.microsoft.com/office/drawing/2014/main" val="4084138500"/>
                    </a:ext>
                  </a:extLst>
                </a:gridCol>
              </a:tblGrid>
              <a:tr h="370840">
                <a:tc>
                  <a:txBody>
                    <a:bodyPr/>
                    <a:lstStyle/>
                    <a:p>
                      <a:endParaRPr lang="en-GB" sz="2400" dirty="0"/>
                    </a:p>
                  </a:txBody>
                  <a:tcPr/>
                </a:tc>
                <a:tc>
                  <a:txBody>
                    <a:bodyPr/>
                    <a:lstStyle/>
                    <a:p>
                      <a:r>
                        <a:rPr lang="en-GB" sz="2400" dirty="0">
                          <a:solidFill>
                            <a:schemeClr val="tx1"/>
                          </a:solidFill>
                        </a:rPr>
                        <a:t>Cross-sectional</a:t>
                      </a:r>
                    </a:p>
                  </a:txBody>
                  <a:tcPr/>
                </a:tc>
                <a:tc>
                  <a:txBody>
                    <a:bodyPr/>
                    <a:lstStyle/>
                    <a:p>
                      <a:r>
                        <a:rPr lang="en-GB" sz="2400" dirty="0">
                          <a:solidFill>
                            <a:schemeClr val="tx1"/>
                          </a:solidFill>
                        </a:rPr>
                        <a:t>Ecological</a:t>
                      </a:r>
                    </a:p>
                  </a:txBody>
                  <a:tcPr/>
                </a:tc>
                <a:extLst>
                  <a:ext uri="{0D108BD9-81ED-4DB2-BD59-A6C34878D82A}">
                    <a16:rowId xmlns:a16="http://schemas.microsoft.com/office/drawing/2014/main" val="3695858149"/>
                  </a:ext>
                </a:extLst>
              </a:tr>
              <a:tr h="370840">
                <a:tc>
                  <a:txBody>
                    <a:bodyPr/>
                    <a:lstStyle/>
                    <a:p>
                      <a:r>
                        <a:rPr lang="en-GB" sz="2400" dirty="0"/>
                        <a:t>Focus</a:t>
                      </a:r>
                    </a:p>
                  </a:txBody>
                  <a:tcPr/>
                </a:tc>
                <a:tc>
                  <a:txBody>
                    <a:bodyPr/>
                    <a:lstStyle/>
                    <a:p>
                      <a:r>
                        <a:rPr lang="en-GB" sz="2400" dirty="0"/>
                        <a:t>Individual</a:t>
                      </a:r>
                    </a:p>
                  </a:txBody>
                  <a:tcPr/>
                </a:tc>
                <a:tc>
                  <a:txBody>
                    <a:bodyPr/>
                    <a:lstStyle/>
                    <a:p>
                      <a:r>
                        <a:rPr lang="en-GB" sz="2400" dirty="0"/>
                        <a:t>Population</a:t>
                      </a:r>
                    </a:p>
                  </a:txBody>
                  <a:tcPr/>
                </a:tc>
                <a:extLst>
                  <a:ext uri="{0D108BD9-81ED-4DB2-BD59-A6C34878D82A}">
                    <a16:rowId xmlns:a16="http://schemas.microsoft.com/office/drawing/2014/main" val="1985004016"/>
                  </a:ext>
                </a:extLst>
              </a:tr>
              <a:tr h="370840">
                <a:tc>
                  <a:txBody>
                    <a:bodyPr/>
                    <a:lstStyle/>
                    <a:p>
                      <a:r>
                        <a:rPr lang="en-GB" sz="2400" dirty="0"/>
                        <a:t>Source</a:t>
                      </a:r>
                    </a:p>
                  </a:txBody>
                  <a:tcPr/>
                </a:tc>
                <a:tc>
                  <a:txBody>
                    <a:bodyPr/>
                    <a:lstStyle/>
                    <a:p>
                      <a:r>
                        <a:rPr lang="en-GB" sz="2400" dirty="0"/>
                        <a:t>Subjects/records</a:t>
                      </a:r>
                    </a:p>
                  </a:txBody>
                  <a:tcPr/>
                </a:tc>
                <a:tc>
                  <a:txBody>
                    <a:bodyPr/>
                    <a:lstStyle/>
                    <a:p>
                      <a:r>
                        <a:rPr lang="en-GB" sz="2400" dirty="0"/>
                        <a:t>Available records</a:t>
                      </a:r>
                    </a:p>
                  </a:txBody>
                  <a:tcPr/>
                </a:tc>
                <a:extLst>
                  <a:ext uri="{0D108BD9-81ED-4DB2-BD59-A6C34878D82A}">
                    <a16:rowId xmlns:a16="http://schemas.microsoft.com/office/drawing/2014/main" val="119188780"/>
                  </a:ext>
                </a:extLst>
              </a:tr>
            </a:tbl>
          </a:graphicData>
        </a:graphic>
      </p:graphicFrame>
      <p:sp>
        <p:nvSpPr>
          <p:cNvPr id="3" name="Title 2">
            <a:extLst>
              <a:ext uri="{FF2B5EF4-FFF2-40B4-BE49-F238E27FC236}">
                <a16:creationId xmlns:a16="http://schemas.microsoft.com/office/drawing/2014/main" id="{F6474D33-0024-5BD2-F88B-43F9B64916FF}"/>
              </a:ext>
            </a:extLst>
          </p:cNvPr>
          <p:cNvSpPr>
            <a:spLocks noGrp="1"/>
          </p:cNvSpPr>
          <p:nvPr>
            <p:ph type="title"/>
          </p:nvPr>
        </p:nvSpPr>
        <p:spPr/>
        <p:txBody>
          <a:bodyPr>
            <a:normAutofit fontScale="90000"/>
          </a:bodyPr>
          <a:lstStyle/>
          <a:p>
            <a:r>
              <a:rPr lang="en-GB" b="1" dirty="0">
                <a:solidFill>
                  <a:schemeClr val="tx1"/>
                </a:solidFill>
              </a:rPr>
              <a:t>Comparison between Cross-sectional and Ecological studies</a:t>
            </a:r>
          </a:p>
        </p:txBody>
      </p:sp>
      <p:graphicFrame>
        <p:nvGraphicFramePr>
          <p:cNvPr id="5" name="Table 4">
            <a:extLst>
              <a:ext uri="{FF2B5EF4-FFF2-40B4-BE49-F238E27FC236}">
                <a16:creationId xmlns:a16="http://schemas.microsoft.com/office/drawing/2014/main" id="{A4E55C9A-4036-4AB6-2429-45AB4A53FE58}"/>
              </a:ext>
            </a:extLst>
          </p:cNvPr>
          <p:cNvGraphicFramePr>
            <a:graphicFrameLocks noGrp="1"/>
          </p:cNvGraphicFramePr>
          <p:nvPr>
            <p:extLst>
              <p:ext uri="{D42A27DB-BD31-4B8C-83A1-F6EECF244321}">
                <p14:modId xmlns:p14="http://schemas.microsoft.com/office/powerpoint/2010/main" val="4210407261"/>
              </p:ext>
            </p:extLst>
          </p:nvPr>
        </p:nvGraphicFramePr>
        <p:xfrm>
          <a:off x="971600" y="4688944"/>
          <a:ext cx="7408860" cy="457200"/>
        </p:xfrm>
        <a:graphic>
          <a:graphicData uri="http://schemas.openxmlformats.org/drawingml/2006/table">
            <a:tbl>
              <a:tblPr firstRow="1" bandRow="1">
                <a:tableStyleId>{5C22544A-7EE6-4342-B048-85BDC9FD1C3A}</a:tableStyleId>
              </a:tblPr>
              <a:tblGrid>
                <a:gridCol w="2469620">
                  <a:extLst>
                    <a:ext uri="{9D8B030D-6E8A-4147-A177-3AD203B41FA5}">
                      <a16:colId xmlns:a16="http://schemas.microsoft.com/office/drawing/2014/main" val="2915752911"/>
                    </a:ext>
                  </a:extLst>
                </a:gridCol>
                <a:gridCol w="2469620">
                  <a:extLst>
                    <a:ext uri="{9D8B030D-6E8A-4147-A177-3AD203B41FA5}">
                      <a16:colId xmlns:a16="http://schemas.microsoft.com/office/drawing/2014/main" val="1031343819"/>
                    </a:ext>
                  </a:extLst>
                </a:gridCol>
                <a:gridCol w="2469620">
                  <a:extLst>
                    <a:ext uri="{9D8B030D-6E8A-4147-A177-3AD203B41FA5}">
                      <a16:colId xmlns:a16="http://schemas.microsoft.com/office/drawing/2014/main" val="677650857"/>
                    </a:ext>
                  </a:extLst>
                </a:gridCol>
              </a:tblGrid>
              <a:tr h="370840">
                <a:tc>
                  <a:txBody>
                    <a:bodyPr/>
                    <a:lstStyle/>
                    <a:p>
                      <a:r>
                        <a:rPr lang="en-GB" sz="2400" b="0" dirty="0">
                          <a:solidFill>
                            <a:schemeClr val="tx1"/>
                          </a:solidFill>
                        </a:rPr>
                        <a:t>Time Period</a:t>
                      </a:r>
                    </a:p>
                  </a:txBody>
                  <a:tcPr/>
                </a:tc>
                <a:tc>
                  <a:txBody>
                    <a:bodyPr/>
                    <a:lstStyle/>
                    <a:p>
                      <a:r>
                        <a:rPr lang="en-GB" sz="2400" b="0" dirty="0">
                          <a:solidFill>
                            <a:schemeClr val="tx1"/>
                          </a:solidFill>
                        </a:rPr>
                        <a:t>Snapshot</a:t>
                      </a:r>
                    </a:p>
                  </a:txBody>
                  <a:tcPr/>
                </a:tc>
                <a:tc>
                  <a:txBody>
                    <a:bodyPr/>
                    <a:lstStyle/>
                    <a:p>
                      <a:r>
                        <a:rPr lang="en-GB" sz="2400" b="0" dirty="0">
                          <a:solidFill>
                            <a:schemeClr val="tx1"/>
                          </a:solidFill>
                        </a:rPr>
                        <a:t>Snapshot/trends</a:t>
                      </a:r>
                    </a:p>
                  </a:txBody>
                  <a:tcPr/>
                </a:tc>
                <a:extLst>
                  <a:ext uri="{0D108BD9-81ED-4DB2-BD59-A6C34878D82A}">
                    <a16:rowId xmlns:a16="http://schemas.microsoft.com/office/drawing/2014/main" val="3617973624"/>
                  </a:ext>
                </a:extLst>
              </a:tr>
            </a:tbl>
          </a:graphicData>
        </a:graphic>
      </p:graphicFrame>
    </p:spTree>
    <p:extLst>
      <p:ext uri="{BB962C8B-B14F-4D97-AF65-F5344CB8AC3E}">
        <p14:creationId xmlns:p14="http://schemas.microsoft.com/office/powerpoint/2010/main" val="13089408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75AA8-1180-39A7-6D22-A3EC09C0702F}"/>
              </a:ext>
            </a:extLst>
          </p:cNvPr>
          <p:cNvSpPr>
            <a:spLocks noGrp="1"/>
          </p:cNvSpPr>
          <p:nvPr>
            <p:ph type="title"/>
          </p:nvPr>
        </p:nvSpPr>
        <p:spPr/>
        <p:txBody>
          <a:bodyPr>
            <a:normAutofit/>
          </a:bodyPr>
          <a:lstStyle/>
          <a:p>
            <a:r>
              <a:rPr lang="en-GB" b="1" dirty="0">
                <a:solidFill>
                  <a:schemeClr val="tx1"/>
                </a:solidFill>
              </a:rPr>
              <a:t>Interventional designs</a:t>
            </a:r>
            <a:endParaRPr lang="en-GB" dirty="0"/>
          </a:p>
        </p:txBody>
      </p:sp>
      <p:pic>
        <p:nvPicPr>
          <p:cNvPr id="3" name="Picture 2">
            <a:extLst>
              <a:ext uri="{FF2B5EF4-FFF2-40B4-BE49-F238E27FC236}">
                <a16:creationId xmlns:a16="http://schemas.microsoft.com/office/drawing/2014/main" id="{0C8B2C8B-0A2C-4F24-2C3F-31E453441350}"/>
              </a:ext>
            </a:extLst>
          </p:cNvPr>
          <p:cNvPicPr>
            <a:picLocks noChangeAspect="1"/>
          </p:cNvPicPr>
          <p:nvPr/>
        </p:nvPicPr>
        <p:blipFill>
          <a:blip r:embed="rId2"/>
          <a:stretch>
            <a:fillRect/>
          </a:stretch>
        </p:blipFill>
        <p:spPr>
          <a:xfrm>
            <a:off x="600697" y="1916832"/>
            <a:ext cx="7942605" cy="4464496"/>
          </a:xfrm>
          <a:prstGeom prst="rect">
            <a:avLst/>
          </a:prstGeom>
        </p:spPr>
      </p:pic>
      <p:grpSp>
        <p:nvGrpSpPr>
          <p:cNvPr id="6" name="Group 5">
            <a:extLst>
              <a:ext uri="{FF2B5EF4-FFF2-40B4-BE49-F238E27FC236}">
                <a16:creationId xmlns:a16="http://schemas.microsoft.com/office/drawing/2014/main" id="{E017E792-E60F-16CE-DD04-1459D4F3F815}"/>
              </a:ext>
            </a:extLst>
          </p:cNvPr>
          <p:cNvGrpSpPr/>
          <p:nvPr/>
        </p:nvGrpSpPr>
        <p:grpSpPr>
          <a:xfrm>
            <a:off x="3707903" y="4221088"/>
            <a:ext cx="1728192" cy="1881500"/>
            <a:chOff x="3491879" y="5301208"/>
            <a:chExt cx="1728192" cy="1881500"/>
          </a:xfrm>
        </p:grpSpPr>
        <p:sp>
          <p:nvSpPr>
            <p:cNvPr id="4" name="TextBox 3">
              <a:extLst>
                <a:ext uri="{FF2B5EF4-FFF2-40B4-BE49-F238E27FC236}">
                  <a16:creationId xmlns:a16="http://schemas.microsoft.com/office/drawing/2014/main" id="{EA43EE87-95BF-B0CA-B1E5-6A742ED977D0}"/>
                </a:ext>
              </a:extLst>
            </p:cNvPr>
            <p:cNvSpPr txBox="1"/>
            <p:nvPr/>
          </p:nvSpPr>
          <p:spPr>
            <a:xfrm>
              <a:off x="3491879" y="6813376"/>
              <a:ext cx="1728192" cy="369332"/>
            </a:xfrm>
            <a:prstGeom prst="rect">
              <a:avLst/>
            </a:prstGeom>
            <a:noFill/>
          </p:spPr>
          <p:txBody>
            <a:bodyPr wrap="square" rtlCol="0">
              <a:spAutoFit/>
            </a:bodyPr>
            <a:lstStyle/>
            <a:p>
              <a:r>
                <a:rPr lang="en-GB" b="1" dirty="0">
                  <a:solidFill>
                    <a:srgbClr val="0070C0"/>
                  </a:solidFill>
                </a:rPr>
                <a:t>Quasi-</a:t>
              </a:r>
              <a:r>
                <a:rPr lang="en-GB" b="1" dirty="0" err="1">
                  <a:solidFill>
                    <a:srgbClr val="0070C0"/>
                  </a:solidFill>
                </a:rPr>
                <a:t>exptal</a:t>
              </a:r>
              <a:endParaRPr lang="en-GB" b="1" dirty="0">
                <a:solidFill>
                  <a:srgbClr val="0070C0"/>
                </a:solidFill>
              </a:endParaRPr>
            </a:p>
          </p:txBody>
        </p:sp>
        <p:sp>
          <p:nvSpPr>
            <p:cNvPr id="5" name="Multiplication Sign 4">
              <a:extLst>
                <a:ext uri="{FF2B5EF4-FFF2-40B4-BE49-F238E27FC236}">
                  <a16:creationId xmlns:a16="http://schemas.microsoft.com/office/drawing/2014/main" id="{6A1D4D2F-D8AD-35D3-7C94-7555030B267A}"/>
                </a:ext>
              </a:extLst>
            </p:cNvPr>
            <p:cNvSpPr/>
            <p:nvPr/>
          </p:nvSpPr>
          <p:spPr>
            <a:xfrm>
              <a:off x="3923928" y="5301208"/>
              <a:ext cx="504056" cy="5040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1188396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C5ED7-350B-495D-BA4D-A80CEFBCF5B0}"/>
              </a:ext>
            </a:extLst>
          </p:cNvPr>
          <p:cNvSpPr>
            <a:spLocks noGrp="1"/>
          </p:cNvSpPr>
          <p:nvPr>
            <p:ph type="title"/>
          </p:nvPr>
        </p:nvSpPr>
        <p:spPr/>
        <p:txBody>
          <a:bodyPr>
            <a:normAutofit/>
          </a:bodyPr>
          <a:lstStyle/>
          <a:p>
            <a:r>
              <a:rPr lang="en-GB" b="1" dirty="0">
                <a:solidFill>
                  <a:schemeClr val="bg1"/>
                </a:solidFill>
              </a:rPr>
              <a:t>Randomised controlled trial</a:t>
            </a:r>
          </a:p>
        </p:txBody>
      </p:sp>
      <p:sp>
        <p:nvSpPr>
          <p:cNvPr id="4" name="TextBox 3">
            <a:extLst>
              <a:ext uri="{FF2B5EF4-FFF2-40B4-BE49-F238E27FC236}">
                <a16:creationId xmlns:a16="http://schemas.microsoft.com/office/drawing/2014/main" id="{8E1FD631-9B10-4781-A294-136BA9707EE4}"/>
              </a:ext>
            </a:extLst>
          </p:cNvPr>
          <p:cNvSpPr txBox="1"/>
          <p:nvPr/>
        </p:nvSpPr>
        <p:spPr>
          <a:xfrm>
            <a:off x="323528" y="2492896"/>
            <a:ext cx="4752528" cy="4154984"/>
          </a:xfrm>
          <a:prstGeom prst="rect">
            <a:avLst/>
          </a:prstGeom>
          <a:noFill/>
        </p:spPr>
        <p:txBody>
          <a:bodyPr wrap="square">
            <a:spAutoFit/>
          </a:bodyPr>
          <a:lstStyle/>
          <a:p>
            <a:pPr marL="457200" indent="-457200">
              <a:buFont typeface="Wingdings" panose="05000000000000000000" pitchFamily="2" charset="2"/>
              <a:buChar char="§"/>
            </a:pPr>
            <a:r>
              <a:rPr lang="en-GB" sz="2400" dirty="0">
                <a:solidFill>
                  <a:srgbClr val="FFFF00"/>
                </a:solidFill>
              </a:rPr>
              <a:t>In a RCT, subjects are randomly assigned to one of two groups: </a:t>
            </a:r>
          </a:p>
          <a:p>
            <a:pPr marL="457200" indent="-457200">
              <a:buFont typeface="Wingdings" panose="05000000000000000000" pitchFamily="2" charset="2"/>
              <a:buChar char="§"/>
            </a:pPr>
            <a:r>
              <a:rPr lang="en-GB" sz="2400" dirty="0">
                <a:solidFill>
                  <a:srgbClr val="FFFF00"/>
                </a:solidFill>
              </a:rPr>
              <a:t>one (the experimental group) receiving the intervention that is being tested, </a:t>
            </a:r>
          </a:p>
          <a:p>
            <a:pPr marL="457200" indent="-457200">
              <a:buFont typeface="Wingdings" panose="05000000000000000000" pitchFamily="2" charset="2"/>
              <a:buChar char="§"/>
            </a:pPr>
            <a:r>
              <a:rPr lang="en-GB" sz="2400" dirty="0">
                <a:solidFill>
                  <a:srgbClr val="FFFF00"/>
                </a:solidFill>
              </a:rPr>
              <a:t>and the other (the comparison group or control) receiving an alternative (conventional) treatment, no treatment, a placebo, or a standard intervention</a:t>
            </a:r>
          </a:p>
        </p:txBody>
      </p:sp>
      <p:grpSp>
        <p:nvGrpSpPr>
          <p:cNvPr id="7" name="Group 6">
            <a:extLst>
              <a:ext uri="{FF2B5EF4-FFF2-40B4-BE49-F238E27FC236}">
                <a16:creationId xmlns:a16="http://schemas.microsoft.com/office/drawing/2014/main" id="{475167E4-38AC-F4F5-A008-9222620F9635}"/>
              </a:ext>
            </a:extLst>
          </p:cNvPr>
          <p:cNvGrpSpPr/>
          <p:nvPr/>
        </p:nvGrpSpPr>
        <p:grpSpPr>
          <a:xfrm>
            <a:off x="5385782" y="4015653"/>
            <a:ext cx="3456384" cy="954107"/>
            <a:chOff x="5364088" y="3717032"/>
            <a:chExt cx="3456384" cy="954107"/>
          </a:xfrm>
        </p:grpSpPr>
        <p:sp>
          <p:nvSpPr>
            <p:cNvPr id="3" name="TextBox 2">
              <a:extLst>
                <a:ext uri="{FF2B5EF4-FFF2-40B4-BE49-F238E27FC236}">
                  <a16:creationId xmlns:a16="http://schemas.microsoft.com/office/drawing/2014/main" id="{6FA88FC2-6BD5-10F6-3766-B3FB83EA9588}"/>
                </a:ext>
              </a:extLst>
            </p:cNvPr>
            <p:cNvSpPr txBox="1"/>
            <p:nvPr/>
          </p:nvSpPr>
          <p:spPr>
            <a:xfrm>
              <a:off x="5364088" y="3717032"/>
              <a:ext cx="3456384" cy="954107"/>
            </a:xfrm>
            <a:prstGeom prst="rect">
              <a:avLst/>
            </a:prstGeom>
            <a:noFill/>
            <a:ln>
              <a:solidFill>
                <a:schemeClr val="bg1"/>
              </a:solidFill>
            </a:ln>
          </p:spPr>
          <p:txBody>
            <a:bodyPr wrap="square" rtlCol="0">
              <a:spAutoFit/>
            </a:bodyPr>
            <a:lstStyle/>
            <a:p>
              <a:pPr algn="ctr"/>
              <a:r>
                <a:rPr lang="en-GB" sz="2800" dirty="0">
                  <a:solidFill>
                    <a:schemeClr val="bg1"/>
                  </a:solidFill>
                </a:rPr>
                <a:t>R    E      O</a:t>
              </a:r>
              <a:r>
                <a:rPr lang="en-GB" sz="2800" baseline="-25000" dirty="0">
                  <a:solidFill>
                    <a:schemeClr val="bg1"/>
                  </a:solidFill>
                </a:rPr>
                <a:t>1</a:t>
              </a:r>
              <a:r>
                <a:rPr lang="en-GB" sz="2800" dirty="0">
                  <a:solidFill>
                    <a:schemeClr val="bg1"/>
                  </a:solidFill>
                </a:rPr>
                <a:t>      X      O</a:t>
              </a:r>
              <a:r>
                <a:rPr lang="en-GB" sz="2800" baseline="-25000" dirty="0">
                  <a:solidFill>
                    <a:schemeClr val="bg1"/>
                  </a:solidFill>
                </a:rPr>
                <a:t>2</a:t>
              </a:r>
            </a:p>
            <a:p>
              <a:pPr algn="ctr"/>
              <a:r>
                <a:rPr lang="en-GB" sz="2800" dirty="0">
                  <a:solidFill>
                    <a:schemeClr val="bg1"/>
                  </a:solidFill>
                </a:rPr>
                <a:t>R    C      </a:t>
              </a:r>
              <a:r>
                <a:rPr lang="en-GB" sz="2800">
                  <a:solidFill>
                    <a:schemeClr val="bg1"/>
                  </a:solidFill>
                </a:rPr>
                <a:t>O</a:t>
              </a:r>
              <a:r>
                <a:rPr lang="en-GB" sz="2800" baseline="-25000">
                  <a:solidFill>
                    <a:schemeClr val="bg1"/>
                  </a:solidFill>
                </a:rPr>
                <a:t>1</a:t>
              </a:r>
              <a:r>
                <a:rPr lang="en-GB" sz="2800">
                  <a:solidFill>
                    <a:schemeClr val="bg1"/>
                  </a:solidFill>
                </a:rPr>
                <a:t>               </a:t>
              </a:r>
              <a:r>
                <a:rPr lang="en-GB" sz="2800" dirty="0">
                  <a:solidFill>
                    <a:schemeClr val="bg1"/>
                  </a:solidFill>
                </a:rPr>
                <a:t>O</a:t>
              </a:r>
              <a:r>
                <a:rPr lang="en-GB" sz="2800" baseline="-25000" dirty="0">
                  <a:solidFill>
                    <a:schemeClr val="bg1"/>
                  </a:solidFill>
                </a:rPr>
                <a:t>2</a:t>
              </a:r>
            </a:p>
          </p:txBody>
        </p:sp>
        <p:cxnSp>
          <p:nvCxnSpPr>
            <p:cNvPr id="6" name="Straight Connector 5">
              <a:extLst>
                <a:ext uri="{FF2B5EF4-FFF2-40B4-BE49-F238E27FC236}">
                  <a16:creationId xmlns:a16="http://schemas.microsoft.com/office/drawing/2014/main" id="{462627B7-313C-386A-98B4-B62AF0174053}"/>
                </a:ext>
              </a:extLst>
            </p:cNvPr>
            <p:cNvCxnSpPr/>
            <p:nvPr/>
          </p:nvCxnSpPr>
          <p:spPr>
            <a:xfrm>
              <a:off x="6804248" y="4232518"/>
              <a:ext cx="180020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083930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EBD7-5539-4B8F-BB52-F319F1B88F56}"/>
              </a:ext>
            </a:extLst>
          </p:cNvPr>
          <p:cNvSpPr>
            <a:spLocks noGrp="1"/>
          </p:cNvSpPr>
          <p:nvPr>
            <p:ph type="title"/>
          </p:nvPr>
        </p:nvSpPr>
        <p:spPr/>
        <p:txBody>
          <a:bodyPr/>
          <a:lstStyle/>
          <a:p>
            <a:r>
              <a:rPr lang="en-GB" b="1" dirty="0">
                <a:solidFill>
                  <a:schemeClr val="bg1"/>
                </a:solidFill>
              </a:rPr>
              <a:t>Randomized controlled trial </a:t>
            </a:r>
          </a:p>
        </p:txBody>
      </p:sp>
      <p:sp>
        <p:nvSpPr>
          <p:cNvPr id="4" name="TextBox 3">
            <a:extLst>
              <a:ext uri="{FF2B5EF4-FFF2-40B4-BE49-F238E27FC236}">
                <a16:creationId xmlns:a16="http://schemas.microsoft.com/office/drawing/2014/main" id="{A87A9A8E-733F-40D4-BAAE-F0072CEDD67E}"/>
              </a:ext>
            </a:extLst>
          </p:cNvPr>
          <p:cNvSpPr txBox="1"/>
          <p:nvPr/>
        </p:nvSpPr>
        <p:spPr>
          <a:xfrm>
            <a:off x="1331640" y="2564904"/>
            <a:ext cx="6984776" cy="3970318"/>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A randomized controlled trial is a form of scientific experiment used to control factors not under direct experimental control. </a:t>
            </a:r>
          </a:p>
          <a:p>
            <a:pPr marL="457200" indent="-457200">
              <a:buFont typeface="Wingdings" panose="05000000000000000000" pitchFamily="2" charset="2"/>
              <a:buChar char="§"/>
            </a:pPr>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Examples of RCTs are clinical trials that compare the effects of drugs, surgical techniques, medical devices, diagnostic procedures or other medical treatments</a:t>
            </a:r>
          </a:p>
        </p:txBody>
      </p:sp>
    </p:spTree>
    <p:extLst>
      <p:ext uri="{BB962C8B-B14F-4D97-AF65-F5344CB8AC3E}">
        <p14:creationId xmlns:p14="http://schemas.microsoft.com/office/powerpoint/2010/main" val="2874026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56AB-237F-44D9-8A2A-7C802AD4F027}"/>
              </a:ext>
            </a:extLst>
          </p:cNvPr>
          <p:cNvSpPr>
            <a:spLocks noGrp="1"/>
          </p:cNvSpPr>
          <p:nvPr>
            <p:ph type="title"/>
          </p:nvPr>
        </p:nvSpPr>
        <p:spPr/>
        <p:txBody>
          <a:bodyPr/>
          <a:lstStyle/>
          <a:p>
            <a:r>
              <a:rPr lang="en-GB" b="1" dirty="0">
                <a:solidFill>
                  <a:schemeClr val="bg1"/>
                </a:solidFill>
              </a:rPr>
              <a:t>Randomized controlled trial </a:t>
            </a:r>
            <a:endParaRPr lang="en-GB" dirty="0">
              <a:solidFill>
                <a:schemeClr val="bg1"/>
              </a:solidFill>
            </a:endParaRPr>
          </a:p>
        </p:txBody>
      </p:sp>
      <p:sp>
        <p:nvSpPr>
          <p:cNvPr id="4" name="TextBox 3">
            <a:extLst>
              <a:ext uri="{FF2B5EF4-FFF2-40B4-BE49-F238E27FC236}">
                <a16:creationId xmlns:a16="http://schemas.microsoft.com/office/drawing/2014/main" id="{DDA0CC9A-D27B-4BF6-82E3-11013EB2F780}"/>
              </a:ext>
            </a:extLst>
          </p:cNvPr>
          <p:cNvSpPr txBox="1"/>
          <p:nvPr/>
        </p:nvSpPr>
        <p:spPr>
          <a:xfrm>
            <a:off x="1115616" y="2551837"/>
            <a:ext cx="6552728" cy="3108543"/>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A </a:t>
            </a:r>
            <a:r>
              <a:rPr lang="en-GB" sz="2800" b="1" dirty="0">
                <a:solidFill>
                  <a:srgbClr val="FF0000"/>
                </a:solidFill>
              </a:rPr>
              <a:t>double blinded </a:t>
            </a:r>
            <a:r>
              <a:rPr lang="en-GB" sz="2800" dirty="0">
                <a:solidFill>
                  <a:srgbClr val="FFFF00"/>
                </a:solidFill>
              </a:rPr>
              <a:t>RCT is the most reliable “test” or study design and provides the strongest support to establish any causal relationship</a:t>
            </a:r>
          </a:p>
          <a:p>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However, these studies are expensive and can be ethically problematic</a:t>
            </a:r>
          </a:p>
        </p:txBody>
      </p:sp>
      <p:sp>
        <p:nvSpPr>
          <p:cNvPr id="3" name="Rectangle 2">
            <a:extLst>
              <a:ext uri="{FF2B5EF4-FFF2-40B4-BE49-F238E27FC236}">
                <a16:creationId xmlns:a16="http://schemas.microsoft.com/office/drawing/2014/main" id="{D1493005-4412-6173-502E-1DA39FDBC9B8}"/>
              </a:ext>
            </a:extLst>
          </p:cNvPr>
          <p:cNvSpPr/>
          <p:nvPr/>
        </p:nvSpPr>
        <p:spPr>
          <a:xfrm rot="20276016">
            <a:off x="6264258" y="5396454"/>
            <a:ext cx="178446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rPr>
              <a:t>Why?</a:t>
            </a:r>
          </a:p>
        </p:txBody>
      </p:sp>
    </p:spTree>
    <p:extLst>
      <p:ext uri="{BB962C8B-B14F-4D97-AF65-F5344CB8AC3E}">
        <p14:creationId xmlns:p14="http://schemas.microsoft.com/office/powerpoint/2010/main" val="357472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DAABD-9AB5-443E-AC7B-FE2D04DFE67A}"/>
              </a:ext>
            </a:extLst>
          </p:cNvPr>
          <p:cNvSpPr>
            <a:spLocks noGrp="1"/>
          </p:cNvSpPr>
          <p:nvPr>
            <p:ph type="title"/>
          </p:nvPr>
        </p:nvSpPr>
        <p:spPr/>
        <p:txBody>
          <a:bodyPr/>
          <a:lstStyle/>
          <a:p>
            <a:r>
              <a:rPr lang="en-GB" b="1" dirty="0">
                <a:solidFill>
                  <a:schemeClr val="bg1"/>
                </a:solidFill>
              </a:rPr>
              <a:t>Summary</a:t>
            </a:r>
          </a:p>
        </p:txBody>
      </p:sp>
      <p:sp>
        <p:nvSpPr>
          <p:cNvPr id="4" name="TextBox 3">
            <a:extLst>
              <a:ext uri="{FF2B5EF4-FFF2-40B4-BE49-F238E27FC236}">
                <a16:creationId xmlns:a16="http://schemas.microsoft.com/office/drawing/2014/main" id="{74FBBA22-EAB1-4201-A733-844C005206B8}"/>
              </a:ext>
            </a:extLst>
          </p:cNvPr>
          <p:cNvSpPr txBox="1"/>
          <p:nvPr/>
        </p:nvSpPr>
        <p:spPr>
          <a:xfrm>
            <a:off x="457200" y="2520077"/>
            <a:ext cx="3826768" cy="3970318"/>
          </a:xfrm>
          <a:prstGeom prst="rect">
            <a:avLst/>
          </a:prstGeom>
          <a:noFill/>
        </p:spPr>
        <p:txBody>
          <a:bodyPr wrap="square">
            <a:spAutoFit/>
          </a:bodyPr>
          <a:lstStyle/>
          <a:p>
            <a:pPr marL="457200" indent="-457200">
              <a:buFont typeface="Wingdings" panose="05000000000000000000" pitchFamily="2" charset="2"/>
              <a:buChar char="q"/>
            </a:pPr>
            <a:r>
              <a:rPr lang="en-GB" sz="2800" dirty="0">
                <a:solidFill>
                  <a:srgbClr val="FFFF00"/>
                </a:solidFill>
              </a:rPr>
              <a:t>Paradigm – Methodology – Method</a:t>
            </a:r>
          </a:p>
          <a:p>
            <a:pPr marL="457200" indent="-457200">
              <a:buFont typeface="Wingdings" panose="05000000000000000000" pitchFamily="2" charset="2"/>
              <a:buChar char="q"/>
            </a:pPr>
            <a:endParaRPr lang="en-GB" sz="2800" dirty="0">
              <a:solidFill>
                <a:srgbClr val="FFFF00"/>
              </a:solidFill>
            </a:endParaRPr>
          </a:p>
          <a:p>
            <a:pPr marL="457200" indent="-457200">
              <a:buFont typeface="Wingdings" panose="05000000000000000000" pitchFamily="2" charset="2"/>
              <a:buChar char="q"/>
            </a:pPr>
            <a:r>
              <a:rPr lang="en-GB" sz="2800" dirty="0">
                <a:solidFill>
                  <a:srgbClr val="FFFF00"/>
                </a:solidFill>
              </a:rPr>
              <a:t>Quantitative vs. Qualitative research</a:t>
            </a:r>
          </a:p>
          <a:p>
            <a:pPr marL="457200" indent="-457200">
              <a:buFont typeface="Wingdings" panose="05000000000000000000" pitchFamily="2" charset="2"/>
              <a:buChar char="q"/>
            </a:pPr>
            <a:endParaRPr lang="en-GB" sz="2800" dirty="0">
              <a:solidFill>
                <a:srgbClr val="FFFF00"/>
              </a:solidFill>
            </a:endParaRPr>
          </a:p>
          <a:p>
            <a:pPr marL="457200" indent="-457200">
              <a:buFont typeface="Wingdings" panose="05000000000000000000" pitchFamily="2" charset="2"/>
              <a:buChar char="q"/>
            </a:pPr>
            <a:r>
              <a:rPr lang="en-GB" sz="2800" dirty="0">
                <a:solidFill>
                  <a:srgbClr val="FFFF00"/>
                </a:solidFill>
              </a:rPr>
              <a:t>Types of quantitative research</a:t>
            </a:r>
            <a:endParaRPr lang="en-GB" sz="2800" dirty="0">
              <a:solidFill>
                <a:srgbClr val="FFFF00"/>
              </a:solidFill>
              <a:latin typeface="Arial" panose="020B0604020202020204" pitchFamily="34" charset="0"/>
              <a:cs typeface="Arial" panose="020B0604020202020204" pitchFamily="34" charset="0"/>
            </a:endParaRPr>
          </a:p>
        </p:txBody>
      </p:sp>
      <p:pic>
        <p:nvPicPr>
          <p:cNvPr id="3" name="Online Media 2" title="Epidemiological Studies: A Beginners guide">
            <a:hlinkClick r:id="" action="ppaction://media"/>
            <a:extLst>
              <a:ext uri="{FF2B5EF4-FFF2-40B4-BE49-F238E27FC236}">
                <a16:creationId xmlns:a16="http://schemas.microsoft.com/office/drawing/2014/main" id="{AF1CB743-335C-5B90-AEC0-B5F5B91485CF}"/>
              </a:ext>
            </a:extLst>
          </p:cNvPr>
          <p:cNvPicPr>
            <a:picLocks noRot="1" noChangeAspect="1"/>
          </p:cNvPicPr>
          <p:nvPr>
            <a:videoFile r:link="rId1"/>
          </p:nvPr>
        </p:nvPicPr>
        <p:blipFill>
          <a:blip r:embed="rId4"/>
          <a:stretch>
            <a:fillRect/>
          </a:stretch>
        </p:blipFill>
        <p:spPr>
          <a:xfrm>
            <a:off x="4266443" y="2780928"/>
            <a:ext cx="4716148" cy="2664296"/>
          </a:xfrm>
          <a:prstGeom prst="rect">
            <a:avLst/>
          </a:prstGeom>
        </p:spPr>
      </p:pic>
      <p:sp>
        <p:nvSpPr>
          <p:cNvPr id="5" name="TextBox 4">
            <a:extLst>
              <a:ext uri="{FF2B5EF4-FFF2-40B4-BE49-F238E27FC236}">
                <a16:creationId xmlns:a16="http://schemas.microsoft.com/office/drawing/2014/main" id="{59165F78-AF9D-1829-E5E6-7665B3E336A7}"/>
              </a:ext>
            </a:extLst>
          </p:cNvPr>
          <p:cNvSpPr txBox="1"/>
          <p:nvPr/>
        </p:nvSpPr>
        <p:spPr>
          <a:xfrm>
            <a:off x="5796136" y="5591966"/>
            <a:ext cx="2520280" cy="369332"/>
          </a:xfrm>
          <a:prstGeom prst="rect">
            <a:avLst/>
          </a:prstGeom>
          <a:noFill/>
        </p:spPr>
        <p:txBody>
          <a:bodyPr wrap="square" rtlCol="0">
            <a:spAutoFit/>
          </a:bodyPr>
          <a:lstStyle/>
          <a:p>
            <a:pPr algn="ctr"/>
            <a:r>
              <a:rPr lang="en-GB" dirty="0">
                <a:solidFill>
                  <a:schemeClr val="bg1"/>
                </a:solidFill>
              </a:rPr>
              <a:t>Watch this at home</a:t>
            </a:r>
          </a:p>
        </p:txBody>
      </p:sp>
    </p:spTree>
    <p:extLst>
      <p:ext uri="{BB962C8B-B14F-4D97-AF65-F5344CB8AC3E}">
        <p14:creationId xmlns:p14="http://schemas.microsoft.com/office/powerpoint/2010/main" val="24755070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C869E-D1EC-4BE5-9C8C-CB3F74AE8F42}"/>
              </a:ext>
            </a:extLst>
          </p:cNvPr>
          <p:cNvSpPr>
            <a:spLocks noGrp="1"/>
          </p:cNvSpPr>
          <p:nvPr>
            <p:ph type="title"/>
          </p:nvPr>
        </p:nvSpPr>
        <p:spPr/>
        <p:txBody>
          <a:bodyPr/>
          <a:lstStyle/>
          <a:p>
            <a:r>
              <a:rPr lang="en-GB" b="1" dirty="0">
                <a:solidFill>
                  <a:schemeClr val="tx1"/>
                </a:solidFill>
              </a:rPr>
              <a:t>References</a:t>
            </a:r>
          </a:p>
        </p:txBody>
      </p:sp>
      <p:sp>
        <p:nvSpPr>
          <p:cNvPr id="4" name="TextBox 3">
            <a:extLst>
              <a:ext uri="{FF2B5EF4-FFF2-40B4-BE49-F238E27FC236}">
                <a16:creationId xmlns:a16="http://schemas.microsoft.com/office/drawing/2014/main" id="{ED97E740-7B8D-4B66-AF9F-6BB43F1BD62E}"/>
              </a:ext>
            </a:extLst>
          </p:cNvPr>
          <p:cNvSpPr txBox="1"/>
          <p:nvPr/>
        </p:nvSpPr>
        <p:spPr>
          <a:xfrm>
            <a:off x="935596" y="2420888"/>
            <a:ext cx="7272808" cy="5509200"/>
          </a:xfrm>
          <a:prstGeom prst="rect">
            <a:avLst/>
          </a:prstGeom>
          <a:noFill/>
        </p:spPr>
        <p:txBody>
          <a:bodyPr wrap="square" lIns="91440" tIns="45720" rIns="91440" bIns="45720" anchor="t">
            <a:spAutoFit/>
          </a:bodyPr>
          <a:lstStyle/>
          <a:p>
            <a:r>
              <a:rPr lang="en-GB" sz="2000" dirty="0">
                <a:solidFill>
                  <a:srgbClr val="FFFF00"/>
                </a:solidFill>
                <a:ea typeface="+mn-lt"/>
                <a:cs typeface="+mn-lt"/>
              </a:rPr>
              <a:t>Cohen, L., Manion, L. and Morrison, K., 2002. </a:t>
            </a:r>
            <a:r>
              <a:rPr lang="en-GB" sz="2000" i="1" dirty="0">
                <a:solidFill>
                  <a:srgbClr val="FFFF00"/>
                </a:solidFill>
                <a:ea typeface="+mn-lt"/>
                <a:cs typeface="+mn-lt"/>
              </a:rPr>
              <a:t>Research methods in education</a:t>
            </a:r>
            <a:r>
              <a:rPr lang="en-GB" sz="2000" dirty="0">
                <a:solidFill>
                  <a:srgbClr val="FFFF00"/>
                </a:solidFill>
                <a:ea typeface="+mn-lt"/>
                <a:cs typeface="+mn-lt"/>
              </a:rPr>
              <a:t>. Routledge.</a:t>
            </a:r>
            <a:endParaRPr lang="en-US" dirty="0">
              <a:solidFill>
                <a:srgbClr val="000000"/>
              </a:solidFill>
              <a:ea typeface="+mn-lt"/>
              <a:cs typeface="+mn-lt"/>
            </a:endParaRPr>
          </a:p>
          <a:p>
            <a:r>
              <a:rPr lang="en-GB" sz="2000" dirty="0">
                <a:solidFill>
                  <a:srgbClr val="FFFF00"/>
                </a:solidFill>
                <a:ea typeface="+mn-lt"/>
                <a:cs typeface="+mn-lt"/>
              </a:rPr>
              <a:t>Mackenzie, N. and Knipe, S., 2006. Research dilemmas: Paradigms, methods and methodology. Issues in educational research, 16(2), pp.193-205.</a:t>
            </a:r>
            <a:endParaRPr lang="en-US"/>
          </a:p>
          <a:p>
            <a:r>
              <a:rPr lang="en-GB" sz="2000" dirty="0" err="1">
                <a:solidFill>
                  <a:srgbClr val="FFFF00"/>
                </a:solidFill>
              </a:rPr>
              <a:t>McCombes</a:t>
            </a:r>
            <a:r>
              <a:rPr lang="en-GB" sz="2000" dirty="0">
                <a:solidFill>
                  <a:srgbClr val="FFFF00"/>
                </a:solidFill>
              </a:rPr>
              <a:t>, S. (2022, October 10). Research Design | Step-by-Step Guide with Examples. </a:t>
            </a:r>
            <a:r>
              <a:rPr lang="en-GB" sz="2000" dirty="0" err="1">
                <a:solidFill>
                  <a:srgbClr val="FFFF00"/>
                </a:solidFill>
              </a:rPr>
              <a:t>Scribbr</a:t>
            </a:r>
            <a:r>
              <a:rPr lang="en-GB" sz="2000" dirty="0">
                <a:solidFill>
                  <a:srgbClr val="FFFF00"/>
                </a:solidFill>
              </a:rPr>
              <a:t>. Available at: </a:t>
            </a:r>
            <a:r>
              <a:rPr lang="en-GB" sz="2000" dirty="0">
                <a:solidFill>
                  <a:srgbClr val="FFFF00"/>
                </a:solidFill>
                <a:hlinkClick r:id="rId2"/>
              </a:rPr>
              <a:t>https://www.scribbr.co.uk/research-methods/research-design/</a:t>
            </a:r>
            <a:r>
              <a:rPr lang="en-GB" sz="2000" dirty="0">
                <a:solidFill>
                  <a:srgbClr val="FFFF00"/>
                </a:solidFill>
              </a:rPr>
              <a:t> (Accessed date 9</a:t>
            </a:r>
            <a:r>
              <a:rPr lang="en-GB" sz="2000" baseline="30000" dirty="0">
                <a:solidFill>
                  <a:srgbClr val="FFFF00"/>
                </a:solidFill>
              </a:rPr>
              <a:t>th</a:t>
            </a:r>
            <a:r>
              <a:rPr lang="en-GB" sz="2000" dirty="0">
                <a:solidFill>
                  <a:srgbClr val="FFFF00"/>
                </a:solidFill>
              </a:rPr>
              <a:t> January 2022).</a:t>
            </a:r>
            <a:endParaRPr lang="en-GB"/>
          </a:p>
          <a:p>
            <a:r>
              <a:rPr lang="en-GB" sz="2000" b="0" i="0" dirty="0">
                <a:solidFill>
                  <a:srgbClr val="FFFF00"/>
                </a:solidFill>
                <a:effectLst/>
              </a:rPr>
              <a:t>Moser A, </a:t>
            </a:r>
            <a:r>
              <a:rPr lang="en-GB" sz="2000" b="0" i="0" dirty="0" err="1">
                <a:solidFill>
                  <a:srgbClr val="FFFF00"/>
                </a:solidFill>
                <a:effectLst/>
              </a:rPr>
              <a:t>Korstjens</a:t>
            </a:r>
            <a:r>
              <a:rPr lang="en-GB" sz="2000" b="0" i="0" dirty="0">
                <a:solidFill>
                  <a:srgbClr val="FFFF00"/>
                </a:solidFill>
                <a:effectLst/>
              </a:rPr>
              <a:t> I. (2017) Series: Practical guidance to qualitative research. Part 1: Introduction. Eur</a:t>
            </a:r>
            <a:r>
              <a:rPr lang="en-GB" sz="2000" dirty="0">
                <a:solidFill>
                  <a:srgbClr val="FFFF00"/>
                </a:solidFill>
              </a:rPr>
              <a:t>opean </a:t>
            </a:r>
            <a:r>
              <a:rPr lang="en-GB" sz="2000" b="0" i="0" dirty="0">
                <a:solidFill>
                  <a:srgbClr val="FFFF00"/>
                </a:solidFill>
                <a:effectLst/>
              </a:rPr>
              <a:t>Journal Gen Pract</a:t>
            </a:r>
            <a:r>
              <a:rPr lang="en-GB" sz="2000" dirty="0">
                <a:solidFill>
                  <a:srgbClr val="FFFF00"/>
                </a:solidFill>
              </a:rPr>
              <a:t>ical</a:t>
            </a:r>
            <a:r>
              <a:rPr lang="en-GB" sz="2000" b="0" i="0" dirty="0">
                <a:solidFill>
                  <a:srgbClr val="FFFF00"/>
                </a:solidFill>
                <a:effectLst/>
              </a:rPr>
              <a:t>  23(1), pp. 271-273.</a:t>
            </a:r>
            <a:endParaRPr lang="en-GB" sz="2000" dirty="0">
              <a:solidFill>
                <a:srgbClr val="FFFF00"/>
              </a:solidFill>
            </a:endParaRPr>
          </a:p>
          <a:p>
            <a:endParaRPr lang="en-GB" sz="2000" dirty="0">
              <a:solidFill>
                <a:srgbClr val="FFFF00"/>
              </a:solidFill>
            </a:endParaRPr>
          </a:p>
          <a:p>
            <a:endParaRPr lang="en-GB" sz="2000" dirty="0">
              <a:solidFill>
                <a:srgbClr val="FFFF00"/>
              </a:solidFill>
            </a:endParaRPr>
          </a:p>
          <a:p>
            <a:endParaRPr lang="en-GB" sz="2400" dirty="0">
              <a:solidFill>
                <a:srgbClr val="FFFF00"/>
              </a:solidFill>
            </a:endParaRPr>
          </a:p>
          <a:p>
            <a:endParaRPr lang="en-GB" sz="2400" dirty="0">
              <a:solidFill>
                <a:srgbClr val="FFFF00"/>
              </a:solidFill>
            </a:endParaRPr>
          </a:p>
          <a:p>
            <a:endParaRPr lang="en-GB" sz="2400" dirty="0">
              <a:solidFill>
                <a:srgbClr val="FFFF00"/>
              </a:solidFill>
            </a:endParaRPr>
          </a:p>
        </p:txBody>
      </p:sp>
    </p:spTree>
    <p:extLst>
      <p:ext uri="{BB962C8B-B14F-4D97-AF65-F5344CB8AC3E}">
        <p14:creationId xmlns:p14="http://schemas.microsoft.com/office/powerpoint/2010/main" val="374211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E8BB1BDB968343BD05F3BE98729F48" ma:contentTypeVersion="8" ma:contentTypeDescription="Create a new document." ma:contentTypeScope="" ma:versionID="cddcae25a5b58a88e724817abad5b709">
  <xsd:schema xmlns:xsd="http://www.w3.org/2001/XMLSchema" xmlns:xs="http://www.w3.org/2001/XMLSchema" xmlns:p="http://schemas.microsoft.com/office/2006/metadata/properties" xmlns:ns3="ed5bee3f-70af-40d7-a638-6c380e528c7e" targetNamespace="http://schemas.microsoft.com/office/2006/metadata/properties" ma:root="true" ma:fieldsID="01e6a9409539aad474c41640e4db028e" ns3:_="">
    <xsd:import namespace="ed5bee3f-70af-40d7-a638-6c380e528c7e"/>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element ref="ns3:MediaServiceGenerationTime" minOccurs="0"/>
                <xsd:element ref="ns3:MediaServiceEventHashCod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5bee3f-70af-40d7-a638-6c380e528c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Location" ma:internalName="MediaServiceLocatio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2E1518-4094-458D-9B62-57CD127C68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5bee3f-70af-40d7-a638-6c380e528c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3280C5-5395-4F51-8F09-98FB6607BBAF}">
  <ds:schemaRefs>
    <ds:schemaRef ds:uri="http://schemas.microsoft.com/sharepoint/v3/contenttype/forms"/>
  </ds:schemaRefs>
</ds:datastoreItem>
</file>

<file path=customXml/itemProps3.xml><?xml version="1.0" encoding="utf-8"?>
<ds:datastoreItem xmlns:ds="http://schemas.openxmlformats.org/officeDocument/2006/customXml" ds:itemID="{0FABA252-5FA5-462A-9464-F77497AFB7F3}">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5bee3f-70af-40d7-a638-6c380e528c7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162</TotalTime>
  <Words>2370</Words>
  <Application>Microsoft Office PowerPoint</Application>
  <PresentationFormat>On-screen Show (4:3)</PresentationFormat>
  <Paragraphs>287</Paragraphs>
  <Slides>50</Slides>
  <Notes>8</Notes>
  <HiddenSlides>0</HiddenSlides>
  <MMClips>6</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Arial</vt:lpstr>
      <vt:lpstr>Arial</vt:lpstr>
      <vt:lpstr>Calibri</vt:lpstr>
      <vt:lpstr>Candara</vt:lpstr>
      <vt:lpstr>Fira Sans</vt:lpstr>
      <vt:lpstr>Open Sans</vt:lpstr>
      <vt:lpstr>Palatino Linotype</vt:lpstr>
      <vt:lpstr>Symbol</vt:lpstr>
      <vt:lpstr>Wingdings</vt:lpstr>
      <vt:lpstr>membership2</vt:lpstr>
      <vt:lpstr>PRACTICE-BASED RESEARCH</vt:lpstr>
      <vt:lpstr>Learning Outcomes</vt:lpstr>
      <vt:lpstr>Research methodology  is ….</vt:lpstr>
      <vt:lpstr>Research methods are …. </vt:lpstr>
      <vt:lpstr>Research Paradigm</vt:lpstr>
      <vt:lpstr>Paradigm, Methodology &amp; Methods </vt:lpstr>
      <vt:lpstr>Research Paradigm</vt:lpstr>
      <vt:lpstr>Three Common Paradigms</vt:lpstr>
      <vt:lpstr>Positivism</vt:lpstr>
      <vt:lpstr>Positivism</vt:lpstr>
      <vt:lpstr>Interpretivism</vt:lpstr>
      <vt:lpstr>Interpretivism</vt:lpstr>
      <vt:lpstr>Pragmatism</vt:lpstr>
      <vt:lpstr>Now we can return to Research Methodologies &amp; Methods ...</vt:lpstr>
      <vt:lpstr>Quantitative vs. Qualitative</vt:lpstr>
      <vt:lpstr>Quantitative vs. Qualitative</vt:lpstr>
      <vt:lpstr>Who using which more?</vt:lpstr>
      <vt:lpstr>Research design</vt:lpstr>
      <vt:lpstr>Research design</vt:lpstr>
      <vt:lpstr>Empirical research</vt:lpstr>
      <vt:lpstr>Empirical research </vt:lpstr>
      <vt:lpstr>Quantitative Research</vt:lpstr>
      <vt:lpstr>Quantitative research involves…                 </vt:lpstr>
      <vt:lpstr>Types of Quantitative Research</vt:lpstr>
      <vt:lpstr>Descriptive research </vt:lpstr>
      <vt:lpstr>Correlational research </vt:lpstr>
      <vt:lpstr>Experimental research</vt:lpstr>
      <vt:lpstr>Causal-Comparative / Quasi-experimental Research</vt:lpstr>
      <vt:lpstr>Types of Quantitative Research Design</vt:lpstr>
      <vt:lpstr>Non-interventional vs. Interventional designs</vt:lpstr>
      <vt:lpstr>Non-interventional / Observational designs</vt:lpstr>
      <vt:lpstr>Cross-sectional study </vt:lpstr>
      <vt:lpstr>Cross-sectional study</vt:lpstr>
      <vt:lpstr>Uses of Cross-sectional studies</vt:lpstr>
      <vt:lpstr>Case-control vs Cohort</vt:lpstr>
      <vt:lpstr>Case-control vs Cohort</vt:lpstr>
      <vt:lpstr>Case–control study </vt:lpstr>
      <vt:lpstr>Cohort study</vt:lpstr>
      <vt:lpstr>Cohort study</vt:lpstr>
      <vt:lpstr>Is there retrospective cohort study?</vt:lpstr>
      <vt:lpstr>Uses of Cohort Studies</vt:lpstr>
      <vt:lpstr>Ecological studies </vt:lpstr>
      <vt:lpstr>Ecological studies </vt:lpstr>
      <vt:lpstr>Comparison between Cross-sectional and Ecological studies</vt:lpstr>
      <vt:lpstr>Interventional designs</vt:lpstr>
      <vt:lpstr>Randomised controlled trial</vt:lpstr>
      <vt:lpstr>Randomized controlled trial </vt:lpstr>
      <vt:lpstr>Randomized controlled trial </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Zeno Leung</cp:lastModifiedBy>
  <cp:revision>443</cp:revision>
  <dcterms:created xsi:type="dcterms:W3CDTF">2019-10-17T09:52:38Z</dcterms:created>
  <dcterms:modified xsi:type="dcterms:W3CDTF">2024-01-17T17:30:19Z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0x01010026E8BB1BDB968343BD05F3BE98729F48</vt:lpwstr>
  </property>
</Properties>
</file>