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4"/>
  </p:sldMasterIdLst>
  <p:notesMasterIdLst>
    <p:notesMasterId r:id="rId21"/>
  </p:notesMasterIdLst>
  <p:handoutMasterIdLst>
    <p:handoutMasterId r:id="rId22"/>
  </p:handoutMasterIdLst>
  <p:sldIdLst>
    <p:sldId id="414" r:id="rId5"/>
    <p:sldId id="410" r:id="rId6"/>
    <p:sldId id="412" r:id="rId7"/>
    <p:sldId id="413" r:id="rId8"/>
    <p:sldId id="429" r:id="rId9"/>
    <p:sldId id="430" r:id="rId10"/>
    <p:sldId id="431" r:id="rId11"/>
    <p:sldId id="432" r:id="rId12"/>
    <p:sldId id="433" r:id="rId13"/>
    <p:sldId id="421" r:id="rId14"/>
    <p:sldId id="422" r:id="rId15"/>
    <p:sldId id="425" r:id="rId16"/>
    <p:sldId id="426" r:id="rId17"/>
    <p:sldId id="427" r:id="rId18"/>
    <p:sldId id="415" r:id="rId19"/>
    <p:sldId id="416"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pos="3840">
          <p15:clr>
            <a:srgbClr val="F26B43"/>
          </p15:clr>
        </p15:guide>
        <p15:guide id="3" orient="horz" pos="216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7335B"/>
    <a:srgbClr val="CCE8DA"/>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80" autoAdjust="0"/>
    <p:restoredTop sz="93725" autoAdjust="0"/>
  </p:normalViewPr>
  <p:slideViewPr>
    <p:cSldViewPr snapToGrid="0">
      <p:cViewPr varScale="1">
        <p:scale>
          <a:sx n="109" d="100"/>
          <a:sy n="109" d="100"/>
        </p:scale>
        <p:origin x="558" y="132"/>
      </p:cViewPr>
      <p:guideLst>
        <p:guide pos="3840"/>
        <p:guide orient="horz" pos="2160"/>
      </p:guideLst>
    </p:cSldViewPr>
  </p:slideViewPr>
  <p:outlineViewPr>
    <p:cViewPr>
      <p:scale>
        <a:sx n="33" d="100"/>
        <a:sy n="33" d="100"/>
      </p:scale>
      <p:origin x="0" y="-2709"/>
    </p:cViewPr>
  </p:outlineViewPr>
  <p:notesTextViewPr>
    <p:cViewPr>
      <p:scale>
        <a:sx n="1" d="1"/>
        <a:sy n="1" d="1"/>
      </p:scale>
      <p:origin x="0" y="0"/>
    </p:cViewPr>
  </p:notesTextViewPr>
  <p:sorterViewPr>
    <p:cViewPr varScale="1">
      <p:scale>
        <a:sx n="1" d="1"/>
        <a:sy n="1" d="1"/>
      </p:scale>
      <p:origin x="0" y="0"/>
    </p:cViewPr>
  </p:sorterViewPr>
  <p:notesViewPr>
    <p:cSldViewPr snapToGrid="0">
      <p:cViewPr varScale="1">
        <p:scale>
          <a:sx n="48" d="100"/>
          <a:sy n="48" d="100"/>
        </p:scale>
        <p:origin x="1911" y="4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handoutMaster" Target="handoutMasters/handout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rah Reynolds" userId="7c6a1199-4651-4466-b70b-54a27495c7a8" providerId="ADAL" clId="{283B6F0E-D9D9-4598-9106-A0D2901A7630}"/>
    <pc:docChg chg="undo custSel modSld">
      <pc:chgData name="Sarah Reynolds" userId="7c6a1199-4651-4466-b70b-54a27495c7a8" providerId="ADAL" clId="{283B6F0E-D9D9-4598-9106-A0D2901A7630}" dt="2023-09-04T13:27:28.572" v="109" actId="20577"/>
      <pc:docMkLst>
        <pc:docMk/>
      </pc:docMkLst>
      <pc:sldChg chg="modSp mod modAnim">
        <pc:chgData name="Sarah Reynolds" userId="7c6a1199-4651-4466-b70b-54a27495c7a8" providerId="ADAL" clId="{283B6F0E-D9D9-4598-9106-A0D2901A7630}" dt="2023-09-04T13:17:09.225" v="16" actId="1076"/>
        <pc:sldMkLst>
          <pc:docMk/>
          <pc:sldMk cId="4226419007" sldId="414"/>
        </pc:sldMkLst>
        <pc:spChg chg="mod">
          <ac:chgData name="Sarah Reynolds" userId="7c6a1199-4651-4466-b70b-54a27495c7a8" providerId="ADAL" clId="{283B6F0E-D9D9-4598-9106-A0D2901A7630}" dt="2023-09-04T13:17:09.225" v="16" actId="1076"/>
          <ac:spMkLst>
            <pc:docMk/>
            <pc:sldMk cId="4226419007" sldId="414"/>
            <ac:spMk id="5" creationId="{82312221-4A5D-0F48-D3E2-7EF5641D5C8C}"/>
          </ac:spMkLst>
        </pc:spChg>
        <pc:picChg chg="mod">
          <ac:chgData name="Sarah Reynolds" userId="7c6a1199-4651-4466-b70b-54a27495c7a8" providerId="ADAL" clId="{283B6F0E-D9D9-4598-9106-A0D2901A7630}" dt="2023-09-04T13:13:56.873" v="4" actId="1076"/>
          <ac:picMkLst>
            <pc:docMk/>
            <pc:sldMk cId="4226419007" sldId="414"/>
            <ac:picMk id="2" creationId="{11A7A495-A3E7-6B48-C09D-66016876C117}"/>
          </ac:picMkLst>
        </pc:picChg>
      </pc:sldChg>
      <pc:sldChg chg="modSp mod">
        <pc:chgData name="Sarah Reynolds" userId="7c6a1199-4651-4466-b70b-54a27495c7a8" providerId="ADAL" clId="{283B6F0E-D9D9-4598-9106-A0D2901A7630}" dt="2023-09-04T13:27:28.572" v="109" actId="20577"/>
        <pc:sldMkLst>
          <pc:docMk/>
          <pc:sldMk cId="3291078638" sldId="415"/>
        </pc:sldMkLst>
        <pc:spChg chg="mod">
          <ac:chgData name="Sarah Reynolds" userId="7c6a1199-4651-4466-b70b-54a27495c7a8" providerId="ADAL" clId="{283B6F0E-D9D9-4598-9106-A0D2901A7630}" dt="2023-09-04T13:27:28.572" v="109" actId="20577"/>
          <ac:spMkLst>
            <pc:docMk/>
            <pc:sldMk cId="3291078638" sldId="415"/>
            <ac:spMk id="3" creationId="{E68D478E-6E6E-FFBF-747A-F1DEF19B72E7}"/>
          </ac:spMkLst>
        </pc:spChg>
      </pc:sldChg>
    </pc:docChg>
  </pc:docChgLst>
  <pc:docChgLst>
    <pc:chgData name="Sarah Reynolds" userId="7c6a1199-4651-4466-b70b-54a27495c7a8" providerId="ADAL" clId="{D372E3E0-29C6-4917-9147-3D7D3E1EB543}"/>
    <pc:docChg chg="undo custSel modSld">
      <pc:chgData name="Sarah Reynolds" userId="7c6a1199-4651-4466-b70b-54a27495c7a8" providerId="ADAL" clId="{D372E3E0-29C6-4917-9147-3D7D3E1EB543}" dt="2023-10-31T09:15:21.939" v="217" actId="20577"/>
      <pc:docMkLst>
        <pc:docMk/>
      </pc:docMkLst>
      <pc:sldChg chg="modSp mod">
        <pc:chgData name="Sarah Reynolds" userId="7c6a1199-4651-4466-b70b-54a27495c7a8" providerId="ADAL" clId="{D372E3E0-29C6-4917-9147-3D7D3E1EB543}" dt="2023-10-31T09:15:21.939" v="217" actId="20577"/>
        <pc:sldMkLst>
          <pc:docMk/>
          <pc:sldMk cId="3291078638" sldId="415"/>
        </pc:sldMkLst>
        <pc:spChg chg="mod">
          <ac:chgData name="Sarah Reynolds" userId="7c6a1199-4651-4466-b70b-54a27495c7a8" providerId="ADAL" clId="{D372E3E0-29C6-4917-9147-3D7D3E1EB543}" dt="2023-10-31T09:15:21.939" v="217" actId="20577"/>
          <ac:spMkLst>
            <pc:docMk/>
            <pc:sldMk cId="3291078638" sldId="415"/>
            <ac:spMk id="3" creationId="{E68D478E-6E6E-FFBF-747A-F1DEF19B72E7}"/>
          </ac:spMkLst>
        </pc:spChg>
      </pc:sldChg>
    </pc:docChg>
  </pc:docChgLst>
  <pc:docChgLst>
    <pc:chgData name="Sarah Reynolds" userId="7c6a1199-4651-4466-b70b-54a27495c7a8" providerId="ADAL" clId="{7144659D-A093-46B3-8F2C-6020BC703DA6}"/>
    <pc:docChg chg="undo custSel addSld delSld modSld sldOrd delMainMaster">
      <pc:chgData name="Sarah Reynolds" userId="7c6a1199-4651-4466-b70b-54a27495c7a8" providerId="ADAL" clId="{7144659D-A093-46B3-8F2C-6020BC703DA6}" dt="2022-09-24T16:32:04.216" v="3907" actId="47"/>
      <pc:docMkLst>
        <pc:docMk/>
      </pc:docMkLst>
      <pc:sldChg chg="modSp del mod">
        <pc:chgData name="Sarah Reynolds" userId="7c6a1199-4651-4466-b70b-54a27495c7a8" providerId="ADAL" clId="{7144659D-A093-46B3-8F2C-6020BC703DA6}" dt="2022-09-24T16:32:04.216" v="3907" actId="47"/>
        <pc:sldMkLst>
          <pc:docMk/>
          <pc:sldMk cId="3891345585" sldId="270"/>
        </pc:sldMkLst>
        <pc:spChg chg="mod">
          <ac:chgData name="Sarah Reynolds" userId="7c6a1199-4651-4466-b70b-54a27495c7a8" providerId="ADAL" clId="{7144659D-A093-46B3-8F2C-6020BC703DA6}" dt="2022-09-23T20:24:27.132" v="1404" actId="20577"/>
          <ac:spMkLst>
            <pc:docMk/>
            <pc:sldMk cId="3891345585" sldId="270"/>
            <ac:spMk id="10" creationId="{1DB251F7-EBE7-46AC-A920-FFE2C5AF68EA}"/>
          </ac:spMkLst>
        </pc:spChg>
      </pc:sldChg>
      <pc:sldChg chg="del">
        <pc:chgData name="Sarah Reynolds" userId="7c6a1199-4651-4466-b70b-54a27495c7a8" providerId="ADAL" clId="{7144659D-A093-46B3-8F2C-6020BC703DA6}" dt="2022-09-23T20:24:02.871" v="1366" actId="47"/>
        <pc:sldMkLst>
          <pc:docMk/>
          <pc:sldMk cId="2158886557" sldId="384"/>
        </pc:sldMkLst>
      </pc:sldChg>
      <pc:sldChg chg="del">
        <pc:chgData name="Sarah Reynolds" userId="7c6a1199-4651-4466-b70b-54a27495c7a8" providerId="ADAL" clId="{7144659D-A093-46B3-8F2C-6020BC703DA6}" dt="2022-09-23T12:58:41.606" v="23" actId="47"/>
        <pc:sldMkLst>
          <pc:docMk/>
          <pc:sldMk cId="2313234867" sldId="389"/>
        </pc:sldMkLst>
      </pc:sldChg>
      <pc:sldChg chg="del">
        <pc:chgData name="Sarah Reynolds" userId="7c6a1199-4651-4466-b70b-54a27495c7a8" providerId="ADAL" clId="{7144659D-A093-46B3-8F2C-6020BC703DA6}" dt="2022-09-23T20:24:02.871" v="1366" actId="47"/>
        <pc:sldMkLst>
          <pc:docMk/>
          <pc:sldMk cId="2631861134" sldId="392"/>
        </pc:sldMkLst>
      </pc:sldChg>
      <pc:sldChg chg="del">
        <pc:chgData name="Sarah Reynolds" userId="7c6a1199-4651-4466-b70b-54a27495c7a8" providerId="ADAL" clId="{7144659D-A093-46B3-8F2C-6020BC703DA6}" dt="2022-09-23T20:24:02.871" v="1366" actId="47"/>
        <pc:sldMkLst>
          <pc:docMk/>
          <pc:sldMk cId="2946472365" sldId="393"/>
        </pc:sldMkLst>
      </pc:sldChg>
      <pc:sldChg chg="del">
        <pc:chgData name="Sarah Reynolds" userId="7c6a1199-4651-4466-b70b-54a27495c7a8" providerId="ADAL" clId="{7144659D-A093-46B3-8F2C-6020BC703DA6}" dt="2022-09-23T20:24:02.871" v="1366" actId="47"/>
        <pc:sldMkLst>
          <pc:docMk/>
          <pc:sldMk cId="880163429" sldId="394"/>
        </pc:sldMkLst>
      </pc:sldChg>
      <pc:sldChg chg="del">
        <pc:chgData name="Sarah Reynolds" userId="7c6a1199-4651-4466-b70b-54a27495c7a8" providerId="ADAL" clId="{7144659D-A093-46B3-8F2C-6020BC703DA6}" dt="2022-09-23T20:24:06.657" v="1367" actId="47"/>
        <pc:sldMkLst>
          <pc:docMk/>
          <pc:sldMk cId="3038348717" sldId="395"/>
        </pc:sldMkLst>
      </pc:sldChg>
      <pc:sldChg chg="del">
        <pc:chgData name="Sarah Reynolds" userId="7c6a1199-4651-4466-b70b-54a27495c7a8" providerId="ADAL" clId="{7144659D-A093-46B3-8F2C-6020BC703DA6}" dt="2022-09-23T20:24:06.657" v="1367" actId="47"/>
        <pc:sldMkLst>
          <pc:docMk/>
          <pc:sldMk cId="3228376424" sldId="396"/>
        </pc:sldMkLst>
      </pc:sldChg>
      <pc:sldChg chg="del">
        <pc:chgData name="Sarah Reynolds" userId="7c6a1199-4651-4466-b70b-54a27495c7a8" providerId="ADAL" clId="{7144659D-A093-46B3-8F2C-6020BC703DA6}" dt="2022-09-23T20:24:06.657" v="1367" actId="47"/>
        <pc:sldMkLst>
          <pc:docMk/>
          <pc:sldMk cId="2100946658" sldId="397"/>
        </pc:sldMkLst>
      </pc:sldChg>
      <pc:sldChg chg="del">
        <pc:chgData name="Sarah Reynolds" userId="7c6a1199-4651-4466-b70b-54a27495c7a8" providerId="ADAL" clId="{7144659D-A093-46B3-8F2C-6020BC703DA6}" dt="2022-09-23T20:24:06.657" v="1367" actId="47"/>
        <pc:sldMkLst>
          <pc:docMk/>
          <pc:sldMk cId="1234030830" sldId="398"/>
        </pc:sldMkLst>
      </pc:sldChg>
      <pc:sldChg chg="del">
        <pc:chgData name="Sarah Reynolds" userId="7c6a1199-4651-4466-b70b-54a27495c7a8" providerId="ADAL" clId="{7144659D-A093-46B3-8F2C-6020BC703DA6}" dt="2022-09-23T20:24:06.657" v="1367" actId="47"/>
        <pc:sldMkLst>
          <pc:docMk/>
          <pc:sldMk cId="2693089219" sldId="399"/>
        </pc:sldMkLst>
      </pc:sldChg>
      <pc:sldChg chg="del">
        <pc:chgData name="Sarah Reynolds" userId="7c6a1199-4651-4466-b70b-54a27495c7a8" providerId="ADAL" clId="{7144659D-A093-46B3-8F2C-6020BC703DA6}" dt="2022-09-23T20:24:06.657" v="1367" actId="47"/>
        <pc:sldMkLst>
          <pc:docMk/>
          <pc:sldMk cId="4020898662" sldId="400"/>
        </pc:sldMkLst>
      </pc:sldChg>
      <pc:sldChg chg="del">
        <pc:chgData name="Sarah Reynolds" userId="7c6a1199-4651-4466-b70b-54a27495c7a8" providerId="ADAL" clId="{7144659D-A093-46B3-8F2C-6020BC703DA6}" dt="2022-09-23T20:24:06.657" v="1367" actId="47"/>
        <pc:sldMkLst>
          <pc:docMk/>
          <pc:sldMk cId="3360803031" sldId="401"/>
        </pc:sldMkLst>
      </pc:sldChg>
      <pc:sldChg chg="del">
        <pc:chgData name="Sarah Reynolds" userId="7c6a1199-4651-4466-b70b-54a27495c7a8" providerId="ADAL" clId="{7144659D-A093-46B3-8F2C-6020BC703DA6}" dt="2022-09-23T20:24:06.657" v="1367" actId="47"/>
        <pc:sldMkLst>
          <pc:docMk/>
          <pc:sldMk cId="2607516863" sldId="402"/>
        </pc:sldMkLst>
      </pc:sldChg>
      <pc:sldChg chg="del">
        <pc:chgData name="Sarah Reynolds" userId="7c6a1199-4651-4466-b70b-54a27495c7a8" providerId="ADAL" clId="{7144659D-A093-46B3-8F2C-6020BC703DA6}" dt="2022-09-23T12:58:36.165" v="18" actId="47"/>
        <pc:sldMkLst>
          <pc:docMk/>
          <pc:sldMk cId="1838332982" sldId="403"/>
        </pc:sldMkLst>
      </pc:sldChg>
      <pc:sldChg chg="del">
        <pc:chgData name="Sarah Reynolds" userId="7c6a1199-4651-4466-b70b-54a27495c7a8" providerId="ADAL" clId="{7144659D-A093-46B3-8F2C-6020BC703DA6}" dt="2022-09-23T12:58:38.671" v="21" actId="47"/>
        <pc:sldMkLst>
          <pc:docMk/>
          <pc:sldMk cId="4098726792" sldId="404"/>
        </pc:sldMkLst>
      </pc:sldChg>
      <pc:sldChg chg="del">
        <pc:chgData name="Sarah Reynolds" userId="7c6a1199-4651-4466-b70b-54a27495c7a8" providerId="ADAL" clId="{7144659D-A093-46B3-8F2C-6020BC703DA6}" dt="2022-09-23T12:58:39.505" v="22" actId="47"/>
        <pc:sldMkLst>
          <pc:docMk/>
          <pc:sldMk cId="3496707481" sldId="405"/>
        </pc:sldMkLst>
      </pc:sldChg>
      <pc:sldChg chg="del">
        <pc:chgData name="Sarah Reynolds" userId="7c6a1199-4651-4466-b70b-54a27495c7a8" providerId="ADAL" clId="{7144659D-A093-46B3-8F2C-6020BC703DA6}" dt="2022-09-23T12:58:36.983" v="19" actId="47"/>
        <pc:sldMkLst>
          <pc:docMk/>
          <pc:sldMk cId="3286893732" sldId="406"/>
        </pc:sldMkLst>
      </pc:sldChg>
      <pc:sldChg chg="del">
        <pc:chgData name="Sarah Reynolds" userId="7c6a1199-4651-4466-b70b-54a27495c7a8" providerId="ADAL" clId="{7144659D-A093-46B3-8F2C-6020BC703DA6}" dt="2022-09-23T12:58:37.900" v="20" actId="47"/>
        <pc:sldMkLst>
          <pc:docMk/>
          <pc:sldMk cId="2243835364" sldId="407"/>
        </pc:sldMkLst>
      </pc:sldChg>
      <pc:sldChg chg="del">
        <pc:chgData name="Sarah Reynolds" userId="7c6a1199-4651-4466-b70b-54a27495c7a8" providerId="ADAL" clId="{7144659D-A093-46B3-8F2C-6020BC703DA6}" dt="2022-09-23T12:58:43.511" v="24" actId="47"/>
        <pc:sldMkLst>
          <pc:docMk/>
          <pc:sldMk cId="281292179" sldId="408"/>
        </pc:sldMkLst>
      </pc:sldChg>
      <pc:sldChg chg="del">
        <pc:chgData name="Sarah Reynolds" userId="7c6a1199-4651-4466-b70b-54a27495c7a8" providerId="ADAL" clId="{7144659D-A093-46B3-8F2C-6020BC703DA6}" dt="2022-09-23T12:58:44.342" v="25" actId="47"/>
        <pc:sldMkLst>
          <pc:docMk/>
          <pc:sldMk cId="2781155499" sldId="409"/>
        </pc:sldMkLst>
      </pc:sldChg>
      <pc:sldChg chg="addSp delSp modSp mod">
        <pc:chgData name="Sarah Reynolds" userId="7c6a1199-4651-4466-b70b-54a27495c7a8" providerId="ADAL" clId="{7144659D-A093-46B3-8F2C-6020BC703DA6}" dt="2022-09-24T13:25:32.251" v="1468" actId="12"/>
        <pc:sldMkLst>
          <pc:docMk/>
          <pc:sldMk cId="542286532" sldId="410"/>
        </pc:sldMkLst>
        <pc:spChg chg="mod ord">
          <ac:chgData name="Sarah Reynolds" userId="7c6a1199-4651-4466-b70b-54a27495c7a8" providerId="ADAL" clId="{7144659D-A093-46B3-8F2C-6020BC703DA6}" dt="2022-09-24T13:25:32.251" v="1468" actId="12"/>
          <ac:spMkLst>
            <pc:docMk/>
            <pc:sldMk cId="542286532" sldId="410"/>
            <ac:spMk id="3" creationId="{F67F6E1B-7EB3-FD6D-DE46-075DD636C3E7}"/>
          </ac:spMkLst>
        </pc:spChg>
        <pc:spChg chg="ord">
          <ac:chgData name="Sarah Reynolds" userId="7c6a1199-4651-4466-b70b-54a27495c7a8" providerId="ADAL" clId="{7144659D-A093-46B3-8F2C-6020BC703DA6}" dt="2022-09-24T13:22:54.579" v="1419" actId="26606"/>
          <ac:spMkLst>
            <pc:docMk/>
            <pc:sldMk cId="542286532" sldId="410"/>
            <ac:spMk id="9" creationId="{A1B42337-DA40-AE65-7AF0-8303E39CD103}"/>
          </ac:spMkLst>
        </pc:spChg>
        <pc:spChg chg="mod">
          <ac:chgData name="Sarah Reynolds" userId="7c6a1199-4651-4466-b70b-54a27495c7a8" providerId="ADAL" clId="{7144659D-A093-46B3-8F2C-6020BC703DA6}" dt="2022-09-24T13:22:54.579" v="1419" actId="26606"/>
          <ac:spMkLst>
            <pc:docMk/>
            <pc:sldMk cId="542286532" sldId="410"/>
            <ac:spMk id="11" creationId="{F40A2B35-8091-DA8E-9882-57C600D2CACA}"/>
          </ac:spMkLst>
        </pc:spChg>
        <pc:spChg chg="del">
          <ac:chgData name="Sarah Reynolds" userId="7c6a1199-4651-4466-b70b-54a27495c7a8" providerId="ADAL" clId="{7144659D-A093-46B3-8F2C-6020BC703DA6}" dt="2022-09-24T13:21:28.969" v="1415" actId="26606"/>
          <ac:spMkLst>
            <pc:docMk/>
            <pc:sldMk cId="542286532" sldId="410"/>
            <ac:spMk id="25" creationId="{A5931BE0-4B93-4D6C-878E-ACC59D6B4587}"/>
          </ac:spMkLst>
        </pc:spChg>
        <pc:spChg chg="del">
          <ac:chgData name="Sarah Reynolds" userId="7c6a1199-4651-4466-b70b-54a27495c7a8" providerId="ADAL" clId="{7144659D-A093-46B3-8F2C-6020BC703DA6}" dt="2022-09-24T13:21:28.969" v="1415" actId="26606"/>
          <ac:spMkLst>
            <pc:docMk/>
            <pc:sldMk cId="542286532" sldId="410"/>
            <ac:spMk id="27" creationId="{FB65C8B9-47B1-4A8D-B361-991241BB902E}"/>
          </ac:spMkLst>
        </pc:spChg>
        <pc:spChg chg="del">
          <ac:chgData name="Sarah Reynolds" userId="7c6a1199-4651-4466-b70b-54a27495c7a8" providerId="ADAL" clId="{7144659D-A093-46B3-8F2C-6020BC703DA6}" dt="2022-09-24T13:21:28.969" v="1415" actId="26606"/>
          <ac:spMkLst>
            <pc:docMk/>
            <pc:sldMk cId="542286532" sldId="410"/>
            <ac:spMk id="29" creationId="{89FEFC1D-4E8B-4208-BFB8-A0A1D6F3BDD8}"/>
          </ac:spMkLst>
        </pc:spChg>
        <pc:spChg chg="add del">
          <ac:chgData name="Sarah Reynolds" userId="7c6a1199-4651-4466-b70b-54a27495c7a8" providerId="ADAL" clId="{7144659D-A093-46B3-8F2C-6020BC703DA6}" dt="2022-09-24T13:22:14.695" v="1417" actId="26606"/>
          <ac:spMkLst>
            <pc:docMk/>
            <pc:sldMk cId="542286532" sldId="410"/>
            <ac:spMk id="40" creationId="{A5931BE0-4B93-4D6C-878E-ACC59D6B4587}"/>
          </ac:spMkLst>
        </pc:spChg>
        <pc:spChg chg="add del">
          <ac:chgData name="Sarah Reynolds" userId="7c6a1199-4651-4466-b70b-54a27495c7a8" providerId="ADAL" clId="{7144659D-A093-46B3-8F2C-6020BC703DA6}" dt="2022-09-24T13:22:54.579" v="1419" actId="26606"/>
          <ac:spMkLst>
            <pc:docMk/>
            <pc:sldMk cId="542286532" sldId="410"/>
            <ac:spMk id="1037" creationId="{A5931BE0-4B93-4D6C-878E-ACC59D6B4587}"/>
          </ac:spMkLst>
        </pc:spChg>
        <pc:spChg chg="add del">
          <ac:chgData name="Sarah Reynolds" userId="7c6a1199-4651-4466-b70b-54a27495c7a8" providerId="ADAL" clId="{7144659D-A093-46B3-8F2C-6020BC703DA6}" dt="2022-09-24T13:22:54.579" v="1419" actId="26606"/>
          <ac:spMkLst>
            <pc:docMk/>
            <pc:sldMk cId="542286532" sldId="410"/>
            <ac:spMk id="1039" creationId="{FB65C8B9-47B1-4A8D-B361-991241BB902E}"/>
          </ac:spMkLst>
        </pc:spChg>
        <pc:spChg chg="add del">
          <ac:chgData name="Sarah Reynolds" userId="7c6a1199-4651-4466-b70b-54a27495c7a8" providerId="ADAL" clId="{7144659D-A093-46B3-8F2C-6020BC703DA6}" dt="2022-09-24T13:22:54.579" v="1419" actId="26606"/>
          <ac:spMkLst>
            <pc:docMk/>
            <pc:sldMk cId="542286532" sldId="410"/>
            <ac:spMk id="1041" creationId="{89FEFC1D-4E8B-4208-BFB8-A0A1D6F3BDD8}"/>
          </ac:spMkLst>
        </pc:spChg>
        <pc:spChg chg="add">
          <ac:chgData name="Sarah Reynolds" userId="7c6a1199-4651-4466-b70b-54a27495c7a8" providerId="ADAL" clId="{7144659D-A093-46B3-8F2C-6020BC703DA6}" dt="2022-09-24T13:22:54.579" v="1419" actId="26606"/>
          <ac:spMkLst>
            <pc:docMk/>
            <pc:sldMk cId="542286532" sldId="410"/>
            <ac:spMk id="1052" creationId="{A5931BE0-4B93-4D6C-878E-ACC59D6B4587}"/>
          </ac:spMkLst>
        </pc:spChg>
        <pc:grpChg chg="del">
          <ac:chgData name="Sarah Reynolds" userId="7c6a1199-4651-4466-b70b-54a27495c7a8" providerId="ADAL" clId="{7144659D-A093-46B3-8F2C-6020BC703DA6}" dt="2022-09-24T13:21:28.969" v="1415" actId="26606"/>
          <ac:grpSpMkLst>
            <pc:docMk/>
            <pc:sldMk cId="542286532" sldId="410"/>
            <ac:grpSpMk id="19" creationId="{3BDBC526-6DCD-4FF6-8395-D8C22E46E527}"/>
          </ac:grpSpMkLst>
        </pc:grpChg>
        <pc:grpChg chg="add del">
          <ac:chgData name="Sarah Reynolds" userId="7c6a1199-4651-4466-b70b-54a27495c7a8" providerId="ADAL" clId="{7144659D-A093-46B3-8F2C-6020BC703DA6}" dt="2022-09-24T13:22:14.695" v="1417" actId="26606"/>
          <ac:grpSpMkLst>
            <pc:docMk/>
            <pc:sldMk cId="542286532" sldId="410"/>
            <ac:grpSpMk id="34" creationId="{3BDBC526-6DCD-4FF6-8395-D8C22E46E527}"/>
          </ac:grpSpMkLst>
        </pc:grpChg>
        <pc:grpChg chg="add del">
          <ac:chgData name="Sarah Reynolds" userId="7c6a1199-4651-4466-b70b-54a27495c7a8" providerId="ADAL" clId="{7144659D-A093-46B3-8F2C-6020BC703DA6}" dt="2022-09-24T13:22:14.695" v="1417" actId="26606"/>
          <ac:grpSpMkLst>
            <pc:docMk/>
            <pc:sldMk cId="542286532" sldId="410"/>
            <ac:grpSpMk id="42" creationId="{11F8F457-0192-4F9A-9EEF-D784521FAC11}"/>
          </ac:grpSpMkLst>
        </pc:grpChg>
        <pc:grpChg chg="add del">
          <ac:chgData name="Sarah Reynolds" userId="7c6a1199-4651-4466-b70b-54a27495c7a8" providerId="ADAL" clId="{7144659D-A093-46B3-8F2C-6020BC703DA6}" dt="2022-09-24T13:22:54.579" v="1419" actId="26606"/>
          <ac:grpSpMkLst>
            <pc:docMk/>
            <pc:sldMk cId="542286532" sldId="410"/>
            <ac:grpSpMk id="1031" creationId="{3BDBC526-6DCD-4FF6-8395-D8C22E46E527}"/>
          </ac:grpSpMkLst>
        </pc:grpChg>
        <pc:grpChg chg="add">
          <ac:chgData name="Sarah Reynolds" userId="7c6a1199-4651-4466-b70b-54a27495c7a8" providerId="ADAL" clId="{7144659D-A093-46B3-8F2C-6020BC703DA6}" dt="2022-09-24T13:22:54.579" v="1419" actId="26606"/>
          <ac:grpSpMkLst>
            <pc:docMk/>
            <pc:sldMk cId="542286532" sldId="410"/>
            <ac:grpSpMk id="1046" creationId="{3BDBC526-6DCD-4FF6-8395-D8C22E46E527}"/>
          </ac:grpSpMkLst>
        </pc:grpChg>
        <pc:picChg chg="add mod ord">
          <ac:chgData name="Sarah Reynolds" userId="7c6a1199-4651-4466-b70b-54a27495c7a8" providerId="ADAL" clId="{7144659D-A093-46B3-8F2C-6020BC703DA6}" dt="2022-09-24T13:25:05.020" v="1462" actId="14100"/>
          <ac:picMkLst>
            <pc:docMk/>
            <pc:sldMk cId="542286532" sldId="410"/>
            <ac:picMk id="2" creationId="{DF59324A-D4E2-E272-13AC-F90AB71363C7}"/>
          </ac:picMkLst>
        </pc:picChg>
        <pc:picChg chg="mod">
          <ac:chgData name="Sarah Reynolds" userId="7c6a1199-4651-4466-b70b-54a27495c7a8" providerId="ADAL" clId="{7144659D-A093-46B3-8F2C-6020BC703DA6}" dt="2022-09-24T13:24:35.924" v="1451" actId="1076"/>
          <ac:picMkLst>
            <pc:docMk/>
            <pc:sldMk cId="542286532" sldId="410"/>
            <ac:picMk id="12" creationId="{B63C13AA-AF72-E4D3-9A72-5AF8336B516C}"/>
          </ac:picMkLst>
        </pc:picChg>
        <pc:picChg chg="del">
          <ac:chgData name="Sarah Reynolds" userId="7c6a1199-4651-4466-b70b-54a27495c7a8" providerId="ADAL" clId="{7144659D-A093-46B3-8F2C-6020BC703DA6}" dt="2022-09-23T12:59:12.370" v="30" actId="478"/>
          <ac:picMkLst>
            <pc:docMk/>
            <pc:sldMk cId="542286532" sldId="410"/>
            <ac:picMk id="13" creationId="{3627A8C0-E119-FEC5-B85F-BA743EFAD32B}"/>
          </ac:picMkLst>
        </pc:picChg>
        <pc:picChg chg="del">
          <ac:chgData name="Sarah Reynolds" userId="7c6a1199-4651-4466-b70b-54a27495c7a8" providerId="ADAL" clId="{7144659D-A093-46B3-8F2C-6020BC703DA6}" dt="2022-09-23T12:59:11.537" v="29" actId="478"/>
          <ac:picMkLst>
            <pc:docMk/>
            <pc:sldMk cId="542286532" sldId="410"/>
            <ac:picMk id="14" creationId="{8B80914B-0976-4B20-C0F2-FF33CAD905B2}"/>
          </ac:picMkLst>
        </pc:picChg>
        <pc:picChg chg="add mod ord">
          <ac:chgData name="Sarah Reynolds" userId="7c6a1199-4651-4466-b70b-54a27495c7a8" providerId="ADAL" clId="{7144659D-A093-46B3-8F2C-6020BC703DA6}" dt="2022-09-24T13:24:57.936" v="1459" actId="1076"/>
          <ac:picMkLst>
            <pc:docMk/>
            <pc:sldMk cId="542286532" sldId="410"/>
            <ac:picMk id="1026" creationId="{492A673A-03D4-934F-68A8-995878A92F6A}"/>
          </ac:picMkLst>
        </pc:picChg>
        <pc:picChg chg="add mod">
          <ac:chgData name="Sarah Reynolds" userId="7c6a1199-4651-4466-b70b-54a27495c7a8" providerId="ADAL" clId="{7144659D-A093-46B3-8F2C-6020BC703DA6}" dt="2022-09-24T13:25:08.895" v="1464" actId="1076"/>
          <ac:picMkLst>
            <pc:docMk/>
            <pc:sldMk cId="542286532" sldId="410"/>
            <ac:picMk id="1028" creationId="{823190B4-29E0-055A-9925-E5E9323172EC}"/>
          </ac:picMkLst>
        </pc:picChg>
      </pc:sldChg>
      <pc:sldChg chg="del">
        <pc:chgData name="Sarah Reynolds" userId="7c6a1199-4651-4466-b70b-54a27495c7a8" providerId="ADAL" clId="{7144659D-A093-46B3-8F2C-6020BC703DA6}" dt="2022-09-23T13:19:48.728" v="405" actId="47"/>
        <pc:sldMkLst>
          <pc:docMk/>
          <pc:sldMk cId="4204885427" sldId="411"/>
        </pc:sldMkLst>
      </pc:sldChg>
      <pc:sldChg chg="modSp mod">
        <pc:chgData name="Sarah Reynolds" userId="7c6a1199-4651-4466-b70b-54a27495c7a8" providerId="ADAL" clId="{7144659D-A093-46B3-8F2C-6020BC703DA6}" dt="2022-09-23T13:40:19.055" v="1052" actId="20577"/>
        <pc:sldMkLst>
          <pc:docMk/>
          <pc:sldMk cId="1604120331" sldId="412"/>
        </pc:sldMkLst>
        <pc:spChg chg="mod">
          <ac:chgData name="Sarah Reynolds" userId="7c6a1199-4651-4466-b70b-54a27495c7a8" providerId="ADAL" clId="{7144659D-A093-46B3-8F2C-6020BC703DA6}" dt="2022-09-23T13:40:19.055" v="1052" actId="20577"/>
          <ac:spMkLst>
            <pc:docMk/>
            <pc:sldMk cId="1604120331" sldId="412"/>
            <ac:spMk id="2" creationId="{598A8066-774A-629B-2437-BB332C8A258C}"/>
          </ac:spMkLst>
        </pc:spChg>
        <pc:spChg chg="mod">
          <ac:chgData name="Sarah Reynolds" userId="7c6a1199-4651-4466-b70b-54a27495c7a8" providerId="ADAL" clId="{7144659D-A093-46B3-8F2C-6020BC703DA6}" dt="2022-09-23T13:39:54.554" v="1035" actId="14100"/>
          <ac:spMkLst>
            <pc:docMk/>
            <pc:sldMk cId="1604120331" sldId="412"/>
            <ac:spMk id="6" creationId="{B710B4A2-E920-07E4-597C-DFB2DE67A588}"/>
          </ac:spMkLst>
        </pc:spChg>
      </pc:sldChg>
      <pc:sldChg chg="modSp mod">
        <pc:chgData name="Sarah Reynolds" userId="7c6a1199-4651-4466-b70b-54a27495c7a8" providerId="ADAL" clId="{7144659D-A093-46B3-8F2C-6020BC703DA6}" dt="2022-09-24T15:57:20.327" v="2817" actId="20577"/>
        <pc:sldMkLst>
          <pc:docMk/>
          <pc:sldMk cId="4229780269" sldId="413"/>
        </pc:sldMkLst>
        <pc:spChg chg="mod">
          <ac:chgData name="Sarah Reynolds" userId="7c6a1199-4651-4466-b70b-54a27495c7a8" providerId="ADAL" clId="{7144659D-A093-46B3-8F2C-6020BC703DA6}" dt="2022-09-23T13:40:33.221" v="1081" actId="20577"/>
          <ac:spMkLst>
            <pc:docMk/>
            <pc:sldMk cId="4229780269" sldId="413"/>
            <ac:spMk id="2" creationId="{598A8066-774A-629B-2437-BB332C8A258C}"/>
          </ac:spMkLst>
        </pc:spChg>
        <pc:spChg chg="mod">
          <ac:chgData name="Sarah Reynolds" userId="7c6a1199-4651-4466-b70b-54a27495c7a8" providerId="ADAL" clId="{7144659D-A093-46B3-8F2C-6020BC703DA6}" dt="2022-09-24T15:57:20.327" v="2817" actId="20577"/>
          <ac:spMkLst>
            <pc:docMk/>
            <pc:sldMk cId="4229780269" sldId="413"/>
            <ac:spMk id="6" creationId="{B710B4A2-E920-07E4-597C-DFB2DE67A588}"/>
          </ac:spMkLst>
        </pc:spChg>
      </pc:sldChg>
      <pc:sldChg chg="addSp delSp modSp mod">
        <pc:chgData name="Sarah Reynolds" userId="7c6a1199-4651-4466-b70b-54a27495c7a8" providerId="ADAL" clId="{7144659D-A093-46B3-8F2C-6020BC703DA6}" dt="2022-09-23T20:25:44.089" v="1413" actId="26606"/>
        <pc:sldMkLst>
          <pc:docMk/>
          <pc:sldMk cId="4226419007" sldId="414"/>
        </pc:sldMkLst>
        <pc:spChg chg="mod">
          <ac:chgData name="Sarah Reynolds" userId="7c6a1199-4651-4466-b70b-54a27495c7a8" providerId="ADAL" clId="{7144659D-A093-46B3-8F2C-6020BC703DA6}" dt="2022-09-23T20:25:44.089" v="1413" actId="26606"/>
          <ac:spMkLst>
            <pc:docMk/>
            <pc:sldMk cId="4226419007" sldId="414"/>
            <ac:spMk id="5" creationId="{82312221-4A5D-0F48-D3E2-7EF5641D5C8C}"/>
          </ac:spMkLst>
        </pc:spChg>
        <pc:spChg chg="del">
          <ac:chgData name="Sarah Reynolds" userId="7c6a1199-4651-4466-b70b-54a27495c7a8" providerId="ADAL" clId="{7144659D-A093-46B3-8F2C-6020BC703DA6}" dt="2022-09-23T20:25:44.089" v="1413" actId="26606"/>
          <ac:spMkLst>
            <pc:docMk/>
            <pc:sldMk cId="4226419007" sldId="414"/>
            <ac:spMk id="12" creationId="{82184FF4-7029-4ED7-813A-192E60608764}"/>
          </ac:spMkLst>
        </pc:spChg>
        <pc:spChg chg="del">
          <ac:chgData name="Sarah Reynolds" userId="7c6a1199-4651-4466-b70b-54a27495c7a8" providerId="ADAL" clId="{7144659D-A093-46B3-8F2C-6020BC703DA6}" dt="2022-09-23T20:25:44.089" v="1413" actId="26606"/>
          <ac:spMkLst>
            <pc:docMk/>
            <pc:sldMk cId="4226419007" sldId="414"/>
            <ac:spMk id="14" creationId="{AAA7AB09-557C-41AD-9113-FF9F68FA1035}"/>
          </ac:spMkLst>
        </pc:spChg>
        <pc:spChg chg="del">
          <ac:chgData name="Sarah Reynolds" userId="7c6a1199-4651-4466-b70b-54a27495c7a8" providerId="ADAL" clId="{7144659D-A093-46B3-8F2C-6020BC703DA6}" dt="2022-09-23T20:25:44.089" v="1413" actId="26606"/>
          <ac:spMkLst>
            <pc:docMk/>
            <pc:sldMk cId="4226419007" sldId="414"/>
            <ac:spMk id="16" creationId="{EF99ECAA-1F11-4937-BBA6-51935AB44C9D}"/>
          </ac:spMkLst>
        </pc:spChg>
        <pc:spChg chg="del">
          <ac:chgData name="Sarah Reynolds" userId="7c6a1199-4651-4466-b70b-54a27495c7a8" providerId="ADAL" clId="{7144659D-A093-46B3-8F2C-6020BC703DA6}" dt="2022-09-23T20:25:44.089" v="1413" actId="26606"/>
          <ac:spMkLst>
            <pc:docMk/>
            <pc:sldMk cId="4226419007" sldId="414"/>
            <ac:spMk id="24" creationId="{1DB043B4-68C6-45B9-82AC-A5800EADB8DB}"/>
          </ac:spMkLst>
        </pc:spChg>
        <pc:spChg chg="del">
          <ac:chgData name="Sarah Reynolds" userId="7c6a1199-4651-4466-b70b-54a27495c7a8" providerId="ADAL" clId="{7144659D-A093-46B3-8F2C-6020BC703DA6}" dt="2022-09-23T20:25:44.089" v="1413" actId="26606"/>
          <ac:spMkLst>
            <pc:docMk/>
            <pc:sldMk cId="4226419007" sldId="414"/>
            <ac:spMk id="26" creationId="{3C64A91D-E535-4C24-A0E3-96A3810E3FDC}"/>
          </ac:spMkLst>
        </pc:spChg>
        <pc:spChg chg="del">
          <ac:chgData name="Sarah Reynolds" userId="7c6a1199-4651-4466-b70b-54a27495c7a8" providerId="ADAL" clId="{7144659D-A093-46B3-8F2C-6020BC703DA6}" dt="2022-09-23T20:25:44.089" v="1413" actId="26606"/>
          <ac:spMkLst>
            <pc:docMk/>
            <pc:sldMk cId="4226419007" sldId="414"/>
            <ac:spMk id="28" creationId="{26FC4867-BA3E-4F8E-AB23-684F34DF3D31}"/>
          </ac:spMkLst>
        </pc:spChg>
        <pc:spChg chg="add">
          <ac:chgData name="Sarah Reynolds" userId="7c6a1199-4651-4466-b70b-54a27495c7a8" providerId="ADAL" clId="{7144659D-A093-46B3-8F2C-6020BC703DA6}" dt="2022-09-23T20:25:44.089" v="1413" actId="26606"/>
          <ac:spMkLst>
            <pc:docMk/>
            <pc:sldMk cId="4226419007" sldId="414"/>
            <ac:spMk id="33" creationId="{82184FF4-7029-4ED7-813A-192E60608764}"/>
          </ac:spMkLst>
        </pc:spChg>
        <pc:spChg chg="add">
          <ac:chgData name="Sarah Reynolds" userId="7c6a1199-4651-4466-b70b-54a27495c7a8" providerId="ADAL" clId="{7144659D-A093-46B3-8F2C-6020BC703DA6}" dt="2022-09-23T20:25:44.089" v="1413" actId="26606"/>
          <ac:spMkLst>
            <pc:docMk/>
            <pc:sldMk cId="4226419007" sldId="414"/>
            <ac:spMk id="35" creationId="{AAA7AB09-557C-41AD-9113-FF9F68FA1035}"/>
          </ac:spMkLst>
        </pc:spChg>
        <pc:spChg chg="add">
          <ac:chgData name="Sarah Reynolds" userId="7c6a1199-4651-4466-b70b-54a27495c7a8" providerId="ADAL" clId="{7144659D-A093-46B3-8F2C-6020BC703DA6}" dt="2022-09-23T20:25:44.089" v="1413" actId="26606"/>
          <ac:spMkLst>
            <pc:docMk/>
            <pc:sldMk cId="4226419007" sldId="414"/>
            <ac:spMk id="37" creationId="{EF99ECAA-1F11-4937-BBA6-51935AB44C9D}"/>
          </ac:spMkLst>
        </pc:spChg>
        <pc:spChg chg="add">
          <ac:chgData name="Sarah Reynolds" userId="7c6a1199-4651-4466-b70b-54a27495c7a8" providerId="ADAL" clId="{7144659D-A093-46B3-8F2C-6020BC703DA6}" dt="2022-09-23T20:25:44.089" v="1413" actId="26606"/>
          <ac:spMkLst>
            <pc:docMk/>
            <pc:sldMk cId="4226419007" sldId="414"/>
            <ac:spMk id="45" creationId="{1DB043B4-68C6-45B9-82AC-A5800EADB8DB}"/>
          </ac:spMkLst>
        </pc:spChg>
        <pc:spChg chg="add">
          <ac:chgData name="Sarah Reynolds" userId="7c6a1199-4651-4466-b70b-54a27495c7a8" providerId="ADAL" clId="{7144659D-A093-46B3-8F2C-6020BC703DA6}" dt="2022-09-23T20:25:44.089" v="1413" actId="26606"/>
          <ac:spMkLst>
            <pc:docMk/>
            <pc:sldMk cId="4226419007" sldId="414"/>
            <ac:spMk id="47" creationId="{AD4EA4DF-0E7C-4098-86F6-7D0ACAEFC0BF}"/>
          </ac:spMkLst>
        </pc:spChg>
        <pc:spChg chg="add">
          <ac:chgData name="Sarah Reynolds" userId="7c6a1199-4651-4466-b70b-54a27495c7a8" providerId="ADAL" clId="{7144659D-A093-46B3-8F2C-6020BC703DA6}" dt="2022-09-23T20:25:44.089" v="1413" actId="26606"/>
          <ac:spMkLst>
            <pc:docMk/>
            <pc:sldMk cId="4226419007" sldId="414"/>
            <ac:spMk id="49" creationId="{FE05BC49-0F00-4C85-9AF5-A0CC5B39C8D2}"/>
          </ac:spMkLst>
        </pc:spChg>
        <pc:grpChg chg="del">
          <ac:chgData name="Sarah Reynolds" userId="7c6a1199-4651-4466-b70b-54a27495c7a8" providerId="ADAL" clId="{7144659D-A093-46B3-8F2C-6020BC703DA6}" dt="2022-09-23T20:25:44.089" v="1413" actId="26606"/>
          <ac:grpSpMkLst>
            <pc:docMk/>
            <pc:sldMk cId="4226419007" sldId="414"/>
            <ac:grpSpMk id="18" creationId="{79DE9FAB-6BBA-4CFE-B67D-77B47F01ECA4}"/>
          </ac:grpSpMkLst>
        </pc:grpChg>
        <pc:grpChg chg="add">
          <ac:chgData name="Sarah Reynolds" userId="7c6a1199-4651-4466-b70b-54a27495c7a8" providerId="ADAL" clId="{7144659D-A093-46B3-8F2C-6020BC703DA6}" dt="2022-09-23T20:25:44.089" v="1413" actId="26606"/>
          <ac:grpSpMkLst>
            <pc:docMk/>
            <pc:sldMk cId="4226419007" sldId="414"/>
            <ac:grpSpMk id="39" creationId="{79DE9FAB-6BBA-4CFE-B67D-77B47F01ECA4}"/>
          </ac:grpSpMkLst>
        </pc:grpChg>
        <pc:picChg chg="add mod ord">
          <ac:chgData name="Sarah Reynolds" userId="7c6a1199-4651-4466-b70b-54a27495c7a8" providerId="ADAL" clId="{7144659D-A093-46B3-8F2C-6020BC703DA6}" dt="2022-09-23T20:25:44.089" v="1413" actId="26606"/>
          <ac:picMkLst>
            <pc:docMk/>
            <pc:sldMk cId="4226419007" sldId="414"/>
            <ac:picMk id="2" creationId="{11A7A495-A3E7-6B48-C09D-66016876C117}"/>
          </ac:picMkLst>
        </pc:picChg>
        <pc:picChg chg="del">
          <ac:chgData name="Sarah Reynolds" userId="7c6a1199-4651-4466-b70b-54a27495c7a8" providerId="ADAL" clId="{7144659D-A093-46B3-8F2C-6020BC703DA6}" dt="2022-09-23T20:25:13.902" v="1411" actId="478"/>
          <ac:picMkLst>
            <pc:docMk/>
            <pc:sldMk cId="4226419007" sldId="414"/>
            <ac:picMk id="7" creationId="{2DDEDB5F-C3B8-C626-2AF0-14D4E8C114B4}"/>
          </ac:picMkLst>
        </pc:picChg>
      </pc:sldChg>
      <pc:sldChg chg="modSp mod">
        <pc:chgData name="Sarah Reynolds" userId="7c6a1199-4651-4466-b70b-54a27495c7a8" providerId="ADAL" clId="{7144659D-A093-46B3-8F2C-6020BC703DA6}" dt="2022-09-24T16:27:46.514" v="3636" actId="20577"/>
        <pc:sldMkLst>
          <pc:docMk/>
          <pc:sldMk cId="3291078638" sldId="415"/>
        </pc:sldMkLst>
        <pc:spChg chg="mod">
          <ac:chgData name="Sarah Reynolds" userId="7c6a1199-4651-4466-b70b-54a27495c7a8" providerId="ADAL" clId="{7144659D-A093-46B3-8F2C-6020BC703DA6}" dt="2022-09-24T16:27:46.514" v="3636" actId="20577"/>
          <ac:spMkLst>
            <pc:docMk/>
            <pc:sldMk cId="3291078638" sldId="415"/>
            <ac:spMk id="3" creationId="{E68D478E-6E6E-FFBF-747A-F1DEF19B72E7}"/>
          </ac:spMkLst>
        </pc:spChg>
      </pc:sldChg>
      <pc:sldChg chg="delSp modSp mod">
        <pc:chgData name="Sarah Reynolds" userId="7c6a1199-4651-4466-b70b-54a27495c7a8" providerId="ADAL" clId="{7144659D-A093-46B3-8F2C-6020BC703DA6}" dt="2022-09-24T16:31:58.033" v="3906" actId="14100"/>
        <pc:sldMkLst>
          <pc:docMk/>
          <pc:sldMk cId="1377787840" sldId="416"/>
        </pc:sldMkLst>
        <pc:spChg chg="mod">
          <ac:chgData name="Sarah Reynolds" userId="7c6a1199-4651-4466-b70b-54a27495c7a8" providerId="ADAL" clId="{7144659D-A093-46B3-8F2C-6020BC703DA6}" dt="2022-09-24T16:31:58.033" v="3906" actId="14100"/>
          <ac:spMkLst>
            <pc:docMk/>
            <pc:sldMk cId="1377787840" sldId="416"/>
            <ac:spMk id="3" creationId="{E68D478E-6E6E-FFBF-747A-F1DEF19B72E7}"/>
          </ac:spMkLst>
        </pc:spChg>
        <pc:spChg chg="del">
          <ac:chgData name="Sarah Reynolds" userId="7c6a1199-4651-4466-b70b-54a27495c7a8" providerId="ADAL" clId="{7144659D-A093-46B3-8F2C-6020BC703DA6}" dt="2022-09-24T16:28:11.864" v="3637" actId="478"/>
          <ac:spMkLst>
            <pc:docMk/>
            <pc:sldMk cId="1377787840" sldId="416"/>
            <ac:spMk id="4" creationId="{C2F9F7AD-EF1E-C0AA-D8E2-44B704615FD7}"/>
          </ac:spMkLst>
        </pc:spChg>
        <pc:spChg chg="del">
          <ac:chgData name="Sarah Reynolds" userId="7c6a1199-4651-4466-b70b-54a27495c7a8" providerId="ADAL" clId="{7144659D-A093-46B3-8F2C-6020BC703DA6}" dt="2022-09-24T16:28:21.314" v="3641" actId="478"/>
          <ac:spMkLst>
            <pc:docMk/>
            <pc:sldMk cId="1377787840" sldId="416"/>
            <ac:spMk id="5" creationId="{86B560C1-E2B3-1CE9-DCA5-FCD14E98E8E1}"/>
          </ac:spMkLst>
        </pc:spChg>
        <pc:spChg chg="del">
          <ac:chgData name="Sarah Reynolds" userId="7c6a1199-4651-4466-b70b-54a27495c7a8" providerId="ADAL" clId="{7144659D-A093-46B3-8F2C-6020BC703DA6}" dt="2022-09-24T16:28:23.126" v="3642" actId="478"/>
          <ac:spMkLst>
            <pc:docMk/>
            <pc:sldMk cId="1377787840" sldId="416"/>
            <ac:spMk id="6" creationId="{C91A610B-6585-032D-C539-0718BC658760}"/>
          </ac:spMkLst>
        </pc:spChg>
        <pc:picChg chg="mod">
          <ac:chgData name="Sarah Reynolds" userId="7c6a1199-4651-4466-b70b-54a27495c7a8" providerId="ADAL" clId="{7144659D-A093-46B3-8F2C-6020BC703DA6}" dt="2022-09-24T16:28:14.942" v="3639" actId="1076"/>
          <ac:picMkLst>
            <pc:docMk/>
            <pc:sldMk cId="1377787840" sldId="416"/>
            <ac:picMk id="8" creationId="{D101014F-3FBA-C7C1-394F-89CFC195DC76}"/>
          </ac:picMkLst>
        </pc:picChg>
      </pc:sldChg>
      <pc:sldChg chg="del">
        <pc:chgData name="Sarah Reynolds" userId="7c6a1199-4651-4466-b70b-54a27495c7a8" providerId="ADAL" clId="{7144659D-A093-46B3-8F2C-6020BC703DA6}" dt="2022-09-24T16:00:50.143" v="2824" actId="47"/>
        <pc:sldMkLst>
          <pc:docMk/>
          <pc:sldMk cId="3282672337" sldId="418"/>
        </pc:sldMkLst>
      </pc:sldChg>
      <pc:sldChg chg="del">
        <pc:chgData name="Sarah Reynolds" userId="7c6a1199-4651-4466-b70b-54a27495c7a8" providerId="ADAL" clId="{7144659D-A093-46B3-8F2C-6020BC703DA6}" dt="2022-09-23T13:20:14.054" v="406" actId="47"/>
        <pc:sldMkLst>
          <pc:docMk/>
          <pc:sldMk cId="496635632" sldId="419"/>
        </pc:sldMkLst>
      </pc:sldChg>
      <pc:sldChg chg="addSp delSp modSp del mod">
        <pc:chgData name="Sarah Reynolds" userId="7c6a1199-4651-4466-b70b-54a27495c7a8" providerId="ADAL" clId="{7144659D-A093-46B3-8F2C-6020BC703DA6}" dt="2022-09-24T16:06:27.005" v="2915" actId="47"/>
        <pc:sldMkLst>
          <pc:docMk/>
          <pc:sldMk cId="2740497791" sldId="420"/>
        </pc:sldMkLst>
        <pc:spChg chg="del">
          <ac:chgData name="Sarah Reynolds" userId="7c6a1199-4651-4466-b70b-54a27495c7a8" providerId="ADAL" clId="{7144659D-A093-46B3-8F2C-6020BC703DA6}" dt="2022-09-24T16:02:20.686" v="2843" actId="21"/>
          <ac:spMkLst>
            <pc:docMk/>
            <pc:sldMk cId="2740497791" sldId="420"/>
            <ac:spMk id="3" creationId="{53205A3A-CACA-6D37-0772-2A61635FA8C4}"/>
          </ac:spMkLst>
        </pc:spChg>
        <pc:spChg chg="add mod">
          <ac:chgData name="Sarah Reynolds" userId="7c6a1199-4651-4466-b70b-54a27495c7a8" providerId="ADAL" clId="{7144659D-A093-46B3-8F2C-6020BC703DA6}" dt="2022-09-24T16:02:20.686" v="2843" actId="21"/>
          <ac:spMkLst>
            <pc:docMk/>
            <pc:sldMk cId="2740497791" sldId="420"/>
            <ac:spMk id="7" creationId="{06738FD8-189B-5990-152D-FF7E11D7BB9D}"/>
          </ac:spMkLst>
        </pc:spChg>
        <pc:picChg chg="add del mod">
          <ac:chgData name="Sarah Reynolds" userId="7c6a1199-4651-4466-b70b-54a27495c7a8" providerId="ADAL" clId="{7144659D-A093-46B3-8F2C-6020BC703DA6}" dt="2022-09-24T16:00:40.751" v="2823" actId="478"/>
          <ac:picMkLst>
            <pc:docMk/>
            <pc:sldMk cId="2740497791" sldId="420"/>
            <ac:picMk id="4" creationId="{969391ED-5B9B-9FE0-B2E3-34B28F17032A}"/>
          </ac:picMkLst>
        </pc:picChg>
        <pc:picChg chg="del">
          <ac:chgData name="Sarah Reynolds" userId="7c6a1199-4651-4466-b70b-54a27495c7a8" providerId="ADAL" clId="{7144659D-A093-46B3-8F2C-6020BC703DA6}" dt="2022-09-24T16:01:18.756" v="2825" actId="21"/>
          <ac:picMkLst>
            <pc:docMk/>
            <pc:sldMk cId="2740497791" sldId="420"/>
            <ac:picMk id="1026" creationId="{5C8412FC-D9EE-8687-9955-05285A728734}"/>
          </ac:picMkLst>
        </pc:picChg>
      </pc:sldChg>
      <pc:sldChg chg="addSp delSp modSp mod">
        <pc:chgData name="Sarah Reynolds" userId="7c6a1199-4651-4466-b70b-54a27495c7a8" providerId="ADAL" clId="{7144659D-A093-46B3-8F2C-6020BC703DA6}" dt="2022-09-24T16:13:03.746" v="2951" actId="1076"/>
        <pc:sldMkLst>
          <pc:docMk/>
          <pc:sldMk cId="178285325" sldId="421"/>
        </pc:sldMkLst>
        <pc:spChg chg="del">
          <ac:chgData name="Sarah Reynolds" userId="7c6a1199-4651-4466-b70b-54a27495c7a8" providerId="ADAL" clId="{7144659D-A093-46B3-8F2C-6020BC703DA6}" dt="2022-09-24T16:12:40.387" v="2945" actId="478"/>
          <ac:spMkLst>
            <pc:docMk/>
            <pc:sldMk cId="178285325" sldId="421"/>
            <ac:spMk id="2" creationId="{CC5309F3-8A4F-B939-022C-CA2EFF26C689}"/>
          </ac:spMkLst>
        </pc:spChg>
        <pc:spChg chg="mod">
          <ac:chgData name="Sarah Reynolds" userId="7c6a1199-4651-4466-b70b-54a27495c7a8" providerId="ADAL" clId="{7144659D-A093-46B3-8F2C-6020BC703DA6}" dt="2022-09-24T16:13:03.746" v="2951" actId="1076"/>
          <ac:spMkLst>
            <pc:docMk/>
            <pc:sldMk cId="178285325" sldId="421"/>
            <ac:spMk id="3" creationId="{53205A3A-CACA-6D37-0772-2A61635FA8C4}"/>
          </ac:spMkLst>
        </pc:spChg>
        <pc:spChg chg="add del mod">
          <ac:chgData name="Sarah Reynolds" userId="7c6a1199-4651-4466-b70b-54a27495c7a8" providerId="ADAL" clId="{7144659D-A093-46B3-8F2C-6020BC703DA6}" dt="2022-09-24T16:12:55.320" v="2949" actId="478"/>
          <ac:spMkLst>
            <pc:docMk/>
            <pc:sldMk cId="178285325" sldId="421"/>
            <ac:spMk id="5" creationId="{9AA24DAF-93C2-C54B-E2C2-7AB32F81915D}"/>
          </ac:spMkLst>
        </pc:spChg>
        <pc:spChg chg="add mod">
          <ac:chgData name="Sarah Reynolds" userId="7c6a1199-4651-4466-b70b-54a27495c7a8" providerId="ADAL" clId="{7144659D-A093-46B3-8F2C-6020BC703DA6}" dt="2022-09-24T16:13:00.299" v="2950" actId="1076"/>
          <ac:spMkLst>
            <pc:docMk/>
            <pc:sldMk cId="178285325" sldId="421"/>
            <ac:spMk id="7" creationId="{27E0C60A-5CC4-A26F-F0AE-6BE1093A10CC}"/>
          </ac:spMkLst>
        </pc:spChg>
      </pc:sldChg>
      <pc:sldChg chg="addSp delSp modSp del mod">
        <pc:chgData name="Sarah Reynolds" userId="7c6a1199-4651-4466-b70b-54a27495c7a8" providerId="ADAL" clId="{7144659D-A093-46B3-8F2C-6020BC703DA6}" dt="2022-09-24T16:12:37.460" v="2944" actId="47"/>
        <pc:sldMkLst>
          <pc:docMk/>
          <pc:sldMk cId="3579059538" sldId="423"/>
        </pc:sldMkLst>
        <pc:spChg chg="del mod">
          <ac:chgData name="Sarah Reynolds" userId="7c6a1199-4651-4466-b70b-54a27495c7a8" providerId="ADAL" clId="{7144659D-A093-46B3-8F2C-6020BC703DA6}" dt="2022-09-24T16:10:59.154" v="2927" actId="478"/>
          <ac:spMkLst>
            <pc:docMk/>
            <pc:sldMk cId="3579059538" sldId="423"/>
            <ac:spMk id="2" creationId="{CC5309F3-8A4F-B939-022C-CA2EFF26C689}"/>
          </ac:spMkLst>
        </pc:spChg>
        <pc:spChg chg="add mod">
          <ac:chgData name="Sarah Reynolds" userId="7c6a1199-4651-4466-b70b-54a27495c7a8" providerId="ADAL" clId="{7144659D-A093-46B3-8F2C-6020BC703DA6}" dt="2022-09-24T16:11:33.722" v="2942" actId="1076"/>
          <ac:spMkLst>
            <pc:docMk/>
            <pc:sldMk cId="3579059538" sldId="423"/>
            <ac:spMk id="4" creationId="{39D0A36F-BA2C-584C-0AA8-825F5CBBD274}"/>
          </ac:spMkLst>
        </pc:spChg>
        <pc:spChg chg="add del mod">
          <ac:chgData name="Sarah Reynolds" userId="7c6a1199-4651-4466-b70b-54a27495c7a8" providerId="ADAL" clId="{7144659D-A093-46B3-8F2C-6020BC703DA6}" dt="2022-09-24T16:11:02.779" v="2928" actId="478"/>
          <ac:spMkLst>
            <pc:docMk/>
            <pc:sldMk cId="3579059538" sldId="423"/>
            <ac:spMk id="7" creationId="{8512CEDE-BC25-9790-147F-F412637D87E0}"/>
          </ac:spMkLst>
        </pc:spChg>
      </pc:sldChg>
      <pc:sldChg chg="delSp del ord">
        <pc:chgData name="Sarah Reynolds" userId="7c6a1199-4651-4466-b70b-54a27495c7a8" providerId="ADAL" clId="{7144659D-A093-46B3-8F2C-6020BC703DA6}" dt="2022-09-24T16:00:36.513" v="2822" actId="47"/>
        <pc:sldMkLst>
          <pc:docMk/>
          <pc:sldMk cId="256860151" sldId="428"/>
        </pc:sldMkLst>
        <pc:picChg chg="del">
          <ac:chgData name="Sarah Reynolds" userId="7c6a1199-4651-4466-b70b-54a27495c7a8" providerId="ADAL" clId="{7144659D-A093-46B3-8F2C-6020BC703DA6}" dt="2022-09-24T16:00:12.267" v="2818" actId="21"/>
          <ac:picMkLst>
            <pc:docMk/>
            <pc:sldMk cId="256860151" sldId="428"/>
            <ac:picMk id="5" creationId="{5C6B0ED2-7255-25C5-FA19-0A3B0E01FDEF}"/>
          </ac:picMkLst>
        </pc:picChg>
      </pc:sldChg>
      <pc:sldChg chg="modSp add mod">
        <pc:chgData name="Sarah Reynolds" userId="7c6a1199-4651-4466-b70b-54a27495c7a8" providerId="ADAL" clId="{7144659D-A093-46B3-8F2C-6020BC703DA6}" dt="2022-09-24T14:10:49.680" v="1647" actId="5793"/>
        <pc:sldMkLst>
          <pc:docMk/>
          <pc:sldMk cId="1962035070" sldId="429"/>
        </pc:sldMkLst>
        <pc:spChg chg="mod">
          <ac:chgData name="Sarah Reynolds" userId="7c6a1199-4651-4466-b70b-54a27495c7a8" providerId="ADAL" clId="{7144659D-A093-46B3-8F2C-6020BC703DA6}" dt="2022-09-24T13:57:02.132" v="1558" actId="27636"/>
          <ac:spMkLst>
            <pc:docMk/>
            <pc:sldMk cId="1962035070" sldId="429"/>
            <ac:spMk id="2" creationId="{598A8066-774A-629B-2437-BB332C8A258C}"/>
          </ac:spMkLst>
        </pc:spChg>
        <pc:spChg chg="mod">
          <ac:chgData name="Sarah Reynolds" userId="7c6a1199-4651-4466-b70b-54a27495c7a8" providerId="ADAL" clId="{7144659D-A093-46B3-8F2C-6020BC703DA6}" dt="2022-09-24T14:10:49.680" v="1647" actId="5793"/>
          <ac:spMkLst>
            <pc:docMk/>
            <pc:sldMk cId="1962035070" sldId="429"/>
            <ac:spMk id="6" creationId="{B710B4A2-E920-07E4-597C-DFB2DE67A588}"/>
          </ac:spMkLst>
        </pc:spChg>
        <pc:picChg chg="mod">
          <ac:chgData name="Sarah Reynolds" userId="7c6a1199-4651-4466-b70b-54a27495c7a8" providerId="ADAL" clId="{7144659D-A093-46B3-8F2C-6020BC703DA6}" dt="2022-09-24T13:58:55.235" v="1624" actId="1035"/>
          <ac:picMkLst>
            <pc:docMk/>
            <pc:sldMk cId="1962035070" sldId="429"/>
            <ac:picMk id="3" creationId="{635B3933-0473-ABEE-5E47-C4E189344C5E}"/>
          </ac:picMkLst>
        </pc:picChg>
      </pc:sldChg>
      <pc:sldChg chg="addSp delSp modSp add mod">
        <pc:chgData name="Sarah Reynolds" userId="7c6a1199-4651-4466-b70b-54a27495c7a8" providerId="ADAL" clId="{7144659D-A093-46B3-8F2C-6020BC703DA6}" dt="2022-09-24T14:23:23.606" v="1684" actId="1076"/>
        <pc:sldMkLst>
          <pc:docMk/>
          <pc:sldMk cId="233216001" sldId="430"/>
        </pc:sldMkLst>
        <pc:spChg chg="del">
          <ac:chgData name="Sarah Reynolds" userId="7c6a1199-4651-4466-b70b-54a27495c7a8" providerId="ADAL" clId="{7144659D-A093-46B3-8F2C-6020BC703DA6}" dt="2022-09-24T14:20:13.528" v="1649" actId="478"/>
          <ac:spMkLst>
            <pc:docMk/>
            <pc:sldMk cId="233216001" sldId="430"/>
            <ac:spMk id="6" creationId="{B710B4A2-E920-07E4-597C-DFB2DE67A588}"/>
          </ac:spMkLst>
        </pc:spChg>
        <pc:spChg chg="add mod">
          <ac:chgData name="Sarah Reynolds" userId="7c6a1199-4651-4466-b70b-54a27495c7a8" providerId="ADAL" clId="{7144659D-A093-46B3-8F2C-6020BC703DA6}" dt="2022-09-24T14:22:46.578" v="1676" actId="1076"/>
          <ac:spMkLst>
            <pc:docMk/>
            <pc:sldMk cId="233216001" sldId="430"/>
            <ac:spMk id="7" creationId="{D59B975C-122A-9C98-A4AD-2F5BE16AA500}"/>
          </ac:spMkLst>
        </pc:spChg>
        <pc:picChg chg="mod">
          <ac:chgData name="Sarah Reynolds" userId="7c6a1199-4651-4466-b70b-54a27495c7a8" providerId="ADAL" clId="{7144659D-A093-46B3-8F2C-6020BC703DA6}" dt="2022-09-24T14:22:40.970" v="1673" actId="1076"/>
          <ac:picMkLst>
            <pc:docMk/>
            <pc:sldMk cId="233216001" sldId="430"/>
            <ac:picMk id="3" creationId="{635B3933-0473-ABEE-5E47-C4E189344C5E}"/>
          </ac:picMkLst>
        </pc:picChg>
        <pc:picChg chg="add del mod">
          <ac:chgData name="Sarah Reynolds" userId="7c6a1199-4651-4466-b70b-54a27495c7a8" providerId="ADAL" clId="{7144659D-A093-46B3-8F2C-6020BC703DA6}" dt="2022-09-24T14:21:22.231" v="1652" actId="478"/>
          <ac:picMkLst>
            <pc:docMk/>
            <pc:sldMk cId="233216001" sldId="430"/>
            <ac:picMk id="5" creationId="{75D9EAEA-BDE7-A823-2707-7C0948D92BC0}"/>
          </ac:picMkLst>
        </pc:picChg>
        <pc:picChg chg="add del mod">
          <ac:chgData name="Sarah Reynolds" userId="7c6a1199-4651-4466-b70b-54a27495c7a8" providerId="ADAL" clId="{7144659D-A093-46B3-8F2C-6020BC703DA6}" dt="2022-09-24T14:23:19.509" v="1682" actId="478"/>
          <ac:picMkLst>
            <pc:docMk/>
            <pc:sldMk cId="233216001" sldId="430"/>
            <ac:picMk id="8" creationId="{52F85DCA-5B70-D600-F015-A77144834E7D}"/>
          </ac:picMkLst>
        </pc:picChg>
        <pc:picChg chg="add del mod">
          <ac:chgData name="Sarah Reynolds" userId="7c6a1199-4651-4466-b70b-54a27495c7a8" providerId="ADAL" clId="{7144659D-A093-46B3-8F2C-6020BC703DA6}" dt="2022-09-24T14:22:41.386" v="1674"/>
          <ac:picMkLst>
            <pc:docMk/>
            <pc:sldMk cId="233216001" sldId="430"/>
            <ac:picMk id="2050" creationId="{1E8C10F7-0741-7DF9-8C72-9A97D6D2D48A}"/>
          </ac:picMkLst>
        </pc:picChg>
        <pc:picChg chg="add mod">
          <ac:chgData name="Sarah Reynolds" userId="7c6a1199-4651-4466-b70b-54a27495c7a8" providerId="ADAL" clId="{7144659D-A093-46B3-8F2C-6020BC703DA6}" dt="2022-09-24T14:23:23.606" v="1684" actId="1076"/>
          <ac:picMkLst>
            <pc:docMk/>
            <pc:sldMk cId="233216001" sldId="430"/>
            <ac:picMk id="2052" creationId="{FBCD0458-376E-3AF5-F9DF-A2E1A3D77AD1}"/>
          </ac:picMkLst>
        </pc:picChg>
      </pc:sldChg>
      <pc:sldChg chg="addSp delSp modSp add mod ord">
        <pc:chgData name="Sarah Reynolds" userId="7c6a1199-4651-4466-b70b-54a27495c7a8" providerId="ADAL" clId="{7144659D-A093-46B3-8F2C-6020BC703DA6}" dt="2022-09-24T15:26:25.991" v="1800" actId="1076"/>
        <pc:sldMkLst>
          <pc:docMk/>
          <pc:sldMk cId="4037184435" sldId="431"/>
        </pc:sldMkLst>
        <pc:spChg chg="mod">
          <ac:chgData name="Sarah Reynolds" userId="7c6a1199-4651-4466-b70b-54a27495c7a8" providerId="ADAL" clId="{7144659D-A093-46B3-8F2C-6020BC703DA6}" dt="2022-09-24T15:26:02.548" v="1795" actId="20577"/>
          <ac:spMkLst>
            <pc:docMk/>
            <pc:sldMk cId="4037184435" sldId="431"/>
            <ac:spMk id="2" creationId="{598A8066-774A-629B-2437-BB332C8A258C}"/>
          </ac:spMkLst>
        </pc:spChg>
        <pc:spChg chg="mod">
          <ac:chgData name="Sarah Reynolds" userId="7c6a1199-4651-4466-b70b-54a27495c7a8" providerId="ADAL" clId="{7144659D-A093-46B3-8F2C-6020BC703DA6}" dt="2022-09-24T15:25:49.214" v="1792" actId="20577"/>
          <ac:spMkLst>
            <pc:docMk/>
            <pc:sldMk cId="4037184435" sldId="431"/>
            <ac:spMk id="6" creationId="{B710B4A2-E920-07E4-597C-DFB2DE67A588}"/>
          </ac:spMkLst>
        </pc:spChg>
        <pc:picChg chg="mod">
          <ac:chgData name="Sarah Reynolds" userId="7c6a1199-4651-4466-b70b-54a27495c7a8" providerId="ADAL" clId="{7144659D-A093-46B3-8F2C-6020BC703DA6}" dt="2022-09-24T15:24:30.029" v="1763" actId="14100"/>
          <ac:picMkLst>
            <pc:docMk/>
            <pc:sldMk cId="4037184435" sldId="431"/>
            <ac:picMk id="3" creationId="{635B3933-0473-ABEE-5E47-C4E189344C5E}"/>
          </ac:picMkLst>
        </pc:picChg>
        <pc:picChg chg="add mod">
          <ac:chgData name="Sarah Reynolds" userId="7c6a1199-4651-4466-b70b-54a27495c7a8" providerId="ADAL" clId="{7144659D-A093-46B3-8F2C-6020BC703DA6}" dt="2022-09-24T15:26:25.991" v="1800" actId="1076"/>
          <ac:picMkLst>
            <pc:docMk/>
            <pc:sldMk cId="4037184435" sldId="431"/>
            <ac:picMk id="5" creationId="{FE772E3D-8359-DD18-6235-1233791375C1}"/>
          </ac:picMkLst>
        </pc:picChg>
        <pc:picChg chg="add del mod">
          <ac:chgData name="Sarah Reynolds" userId="7c6a1199-4651-4466-b70b-54a27495c7a8" providerId="ADAL" clId="{7144659D-A093-46B3-8F2C-6020BC703DA6}" dt="2022-09-24T15:24:33.075" v="1764"/>
          <ac:picMkLst>
            <pc:docMk/>
            <pc:sldMk cId="4037184435" sldId="431"/>
            <ac:picMk id="3074" creationId="{2B9A58EC-4989-2B74-9459-D28113A3EB17}"/>
          </ac:picMkLst>
        </pc:picChg>
        <pc:picChg chg="add del">
          <ac:chgData name="Sarah Reynolds" userId="7c6a1199-4651-4466-b70b-54a27495c7a8" providerId="ADAL" clId="{7144659D-A093-46B3-8F2C-6020BC703DA6}" dt="2022-09-24T15:24:41.752" v="1766"/>
          <ac:picMkLst>
            <pc:docMk/>
            <pc:sldMk cId="4037184435" sldId="431"/>
            <ac:picMk id="3076" creationId="{CFC31301-D157-8295-E14D-37F694CC1EDF}"/>
          </ac:picMkLst>
        </pc:picChg>
        <pc:picChg chg="add mod">
          <ac:chgData name="Sarah Reynolds" userId="7c6a1199-4651-4466-b70b-54a27495c7a8" providerId="ADAL" clId="{7144659D-A093-46B3-8F2C-6020BC703DA6}" dt="2022-09-24T15:25:03.308" v="1771" actId="1076"/>
          <ac:picMkLst>
            <pc:docMk/>
            <pc:sldMk cId="4037184435" sldId="431"/>
            <ac:picMk id="3078" creationId="{5FF8C452-1915-013A-3D60-74B70F12E540}"/>
          </ac:picMkLst>
        </pc:picChg>
      </pc:sldChg>
      <pc:sldChg chg="addSp delSp modSp add mod">
        <pc:chgData name="Sarah Reynolds" userId="7c6a1199-4651-4466-b70b-54a27495c7a8" providerId="ADAL" clId="{7144659D-A093-46B3-8F2C-6020BC703DA6}" dt="2022-09-24T15:27:56.384" v="1820" actId="14100"/>
        <pc:sldMkLst>
          <pc:docMk/>
          <pc:sldMk cId="2997892163" sldId="432"/>
        </pc:sldMkLst>
        <pc:picChg chg="del">
          <ac:chgData name="Sarah Reynolds" userId="7c6a1199-4651-4466-b70b-54a27495c7a8" providerId="ADAL" clId="{7144659D-A093-46B3-8F2C-6020BC703DA6}" dt="2022-09-24T15:26:46.915" v="1802" actId="478"/>
          <ac:picMkLst>
            <pc:docMk/>
            <pc:sldMk cId="2997892163" sldId="432"/>
            <ac:picMk id="5" creationId="{FE772E3D-8359-DD18-6235-1233791375C1}"/>
          </ac:picMkLst>
        </pc:picChg>
        <pc:picChg chg="add mod">
          <ac:chgData name="Sarah Reynolds" userId="7c6a1199-4651-4466-b70b-54a27495c7a8" providerId="ADAL" clId="{7144659D-A093-46B3-8F2C-6020BC703DA6}" dt="2022-09-24T15:27:56.384" v="1820" actId="14100"/>
          <ac:picMkLst>
            <pc:docMk/>
            <pc:sldMk cId="2997892163" sldId="432"/>
            <ac:picMk id="7" creationId="{01292C0C-F962-0344-F6E5-DA1A856A6141}"/>
          </ac:picMkLst>
        </pc:picChg>
        <pc:picChg chg="add mod">
          <ac:chgData name="Sarah Reynolds" userId="7c6a1199-4651-4466-b70b-54a27495c7a8" providerId="ADAL" clId="{7144659D-A093-46B3-8F2C-6020BC703DA6}" dt="2022-09-24T15:27:49.918" v="1819" actId="1037"/>
          <ac:picMkLst>
            <pc:docMk/>
            <pc:sldMk cId="2997892163" sldId="432"/>
            <ac:picMk id="8" creationId="{33DFC863-1459-883F-718F-5372EE9B7C40}"/>
          </ac:picMkLst>
        </pc:picChg>
      </pc:sldChg>
      <pc:sldChg chg="addSp delSp modSp add mod">
        <pc:chgData name="Sarah Reynolds" userId="7c6a1199-4651-4466-b70b-54a27495c7a8" providerId="ADAL" clId="{7144659D-A093-46B3-8F2C-6020BC703DA6}" dt="2022-09-24T15:29:30.476" v="1846" actId="14100"/>
        <pc:sldMkLst>
          <pc:docMk/>
          <pc:sldMk cId="2080865112" sldId="433"/>
        </pc:sldMkLst>
        <pc:picChg chg="add mod">
          <ac:chgData name="Sarah Reynolds" userId="7c6a1199-4651-4466-b70b-54a27495c7a8" providerId="ADAL" clId="{7144659D-A093-46B3-8F2C-6020BC703DA6}" dt="2022-09-24T15:29:18.569" v="1843" actId="14100"/>
          <ac:picMkLst>
            <pc:docMk/>
            <pc:sldMk cId="2080865112" sldId="433"/>
            <ac:picMk id="5" creationId="{861EAD05-811E-7D5A-8DAE-CBC09BB8F304}"/>
          </ac:picMkLst>
        </pc:picChg>
        <pc:picChg chg="del">
          <ac:chgData name="Sarah Reynolds" userId="7c6a1199-4651-4466-b70b-54a27495c7a8" providerId="ADAL" clId="{7144659D-A093-46B3-8F2C-6020BC703DA6}" dt="2022-09-24T15:28:12.229" v="1822" actId="478"/>
          <ac:picMkLst>
            <pc:docMk/>
            <pc:sldMk cId="2080865112" sldId="433"/>
            <ac:picMk id="7" creationId="{01292C0C-F962-0344-F6E5-DA1A856A6141}"/>
          </ac:picMkLst>
        </pc:picChg>
        <pc:picChg chg="del">
          <ac:chgData name="Sarah Reynolds" userId="7c6a1199-4651-4466-b70b-54a27495c7a8" providerId="ADAL" clId="{7144659D-A093-46B3-8F2C-6020BC703DA6}" dt="2022-09-24T15:28:12.742" v="1823" actId="478"/>
          <ac:picMkLst>
            <pc:docMk/>
            <pc:sldMk cId="2080865112" sldId="433"/>
            <ac:picMk id="8" creationId="{33DFC863-1459-883F-718F-5372EE9B7C40}"/>
          </ac:picMkLst>
        </pc:picChg>
        <pc:picChg chg="add mod">
          <ac:chgData name="Sarah Reynolds" userId="7c6a1199-4651-4466-b70b-54a27495c7a8" providerId="ADAL" clId="{7144659D-A093-46B3-8F2C-6020BC703DA6}" dt="2022-09-24T15:29:30.476" v="1846" actId="14100"/>
          <ac:picMkLst>
            <pc:docMk/>
            <pc:sldMk cId="2080865112" sldId="433"/>
            <ac:picMk id="9" creationId="{052C1DB7-6C0B-50B8-51A5-AA6B32E07B36}"/>
          </ac:picMkLst>
        </pc:picChg>
      </pc:sldChg>
      <pc:sldChg chg="addSp delSp modSp add del mod">
        <pc:chgData name="Sarah Reynolds" userId="7c6a1199-4651-4466-b70b-54a27495c7a8" providerId="ADAL" clId="{7144659D-A093-46B3-8F2C-6020BC703DA6}" dt="2022-09-24T16:11:41.620" v="2943" actId="47"/>
        <pc:sldMkLst>
          <pc:docMk/>
          <pc:sldMk cId="2500044819" sldId="434"/>
        </pc:sldMkLst>
        <pc:spChg chg="del mod">
          <ac:chgData name="Sarah Reynolds" userId="7c6a1199-4651-4466-b70b-54a27495c7a8" providerId="ADAL" clId="{7144659D-A093-46B3-8F2C-6020BC703DA6}" dt="2022-09-24T16:10:22.330" v="2916" actId="21"/>
          <ac:spMkLst>
            <pc:docMk/>
            <pc:sldMk cId="2500044819" sldId="434"/>
            <ac:spMk id="2" creationId="{598A8066-774A-629B-2437-BB332C8A258C}"/>
          </ac:spMkLst>
        </pc:spChg>
        <pc:spChg chg="mod">
          <ac:chgData name="Sarah Reynolds" userId="7c6a1199-4651-4466-b70b-54a27495c7a8" providerId="ADAL" clId="{7144659D-A093-46B3-8F2C-6020BC703DA6}" dt="2022-09-24T16:05:54.239" v="2914" actId="313"/>
          <ac:spMkLst>
            <pc:docMk/>
            <pc:sldMk cId="2500044819" sldId="434"/>
            <ac:spMk id="6" creationId="{B710B4A2-E920-07E4-597C-DFB2DE67A588}"/>
          </ac:spMkLst>
        </pc:spChg>
        <pc:spChg chg="add del mod">
          <ac:chgData name="Sarah Reynolds" userId="7c6a1199-4651-4466-b70b-54a27495c7a8" providerId="ADAL" clId="{7144659D-A093-46B3-8F2C-6020BC703DA6}" dt="2022-09-24T16:02:34.541" v="2847" actId="478"/>
          <ac:spMkLst>
            <pc:docMk/>
            <pc:sldMk cId="2500044819" sldId="434"/>
            <ac:spMk id="8" creationId="{91F40170-222C-1178-BC58-EA16A85B9A69}"/>
          </ac:spMkLst>
        </pc:spChg>
        <pc:picChg chg="add mod">
          <ac:chgData name="Sarah Reynolds" userId="7c6a1199-4651-4466-b70b-54a27495c7a8" providerId="ADAL" clId="{7144659D-A093-46B3-8F2C-6020BC703DA6}" dt="2022-09-24T16:01:30.959" v="2828" actId="1076"/>
          <ac:picMkLst>
            <pc:docMk/>
            <pc:sldMk cId="2500044819" sldId="434"/>
            <ac:picMk id="5" creationId="{052A1B6B-E6F5-19F4-746C-009356D1FFA4}"/>
          </ac:picMkLst>
        </pc:picChg>
        <pc:picChg chg="add del mod">
          <ac:chgData name="Sarah Reynolds" userId="7c6a1199-4651-4466-b70b-54a27495c7a8" providerId="ADAL" clId="{7144659D-A093-46B3-8F2C-6020BC703DA6}" dt="2022-09-24T16:02:12.899" v="2842" actId="478"/>
          <ac:picMkLst>
            <pc:docMk/>
            <pc:sldMk cId="2500044819" sldId="434"/>
            <ac:picMk id="7" creationId="{5F71C68F-C865-E5B8-1F60-426C55C27746}"/>
          </ac:picMkLst>
        </pc:picChg>
      </pc:sldChg>
      <pc:sldMasterChg chg="del delSldLayout">
        <pc:chgData name="Sarah Reynolds" userId="7c6a1199-4651-4466-b70b-54a27495c7a8" providerId="ADAL" clId="{7144659D-A093-46B3-8F2C-6020BC703DA6}" dt="2022-09-23T20:24:06.657" v="1367" actId="47"/>
        <pc:sldMasterMkLst>
          <pc:docMk/>
          <pc:sldMasterMk cId="3117711249" sldId="2147483648"/>
        </pc:sldMasterMkLst>
        <pc:sldLayoutChg chg="del">
          <pc:chgData name="Sarah Reynolds" userId="7c6a1199-4651-4466-b70b-54a27495c7a8" providerId="ADAL" clId="{7144659D-A093-46B3-8F2C-6020BC703DA6}" dt="2022-09-23T20:24:06.657" v="1367" actId="47"/>
          <pc:sldLayoutMkLst>
            <pc:docMk/>
            <pc:sldMasterMk cId="3117711249" sldId="2147483648"/>
            <pc:sldLayoutMk cId="2120236244" sldId="2147483657"/>
          </pc:sldLayoutMkLst>
        </pc:sldLayoutChg>
        <pc:sldLayoutChg chg="del">
          <pc:chgData name="Sarah Reynolds" userId="7c6a1199-4651-4466-b70b-54a27495c7a8" providerId="ADAL" clId="{7144659D-A093-46B3-8F2C-6020BC703DA6}" dt="2022-09-23T20:24:06.657" v="1367" actId="47"/>
          <pc:sldLayoutMkLst>
            <pc:docMk/>
            <pc:sldMasterMk cId="3117711249" sldId="2147483648"/>
            <pc:sldLayoutMk cId="900233481" sldId="2147483659"/>
          </pc:sldLayoutMkLst>
        </pc:sldLayoutChg>
        <pc:sldLayoutChg chg="del">
          <pc:chgData name="Sarah Reynolds" userId="7c6a1199-4651-4466-b70b-54a27495c7a8" providerId="ADAL" clId="{7144659D-A093-46B3-8F2C-6020BC703DA6}" dt="2022-09-23T20:24:06.657" v="1367" actId="47"/>
          <pc:sldLayoutMkLst>
            <pc:docMk/>
            <pc:sldMasterMk cId="3117711249" sldId="2147483648"/>
            <pc:sldLayoutMk cId="1491808551" sldId="2147483666"/>
          </pc:sldLayoutMkLst>
        </pc:sldLayoutChg>
      </pc:sldMasterChg>
      <pc:sldMasterChg chg="del delSldLayout">
        <pc:chgData name="Sarah Reynolds" userId="7c6a1199-4651-4466-b70b-54a27495c7a8" providerId="ADAL" clId="{7144659D-A093-46B3-8F2C-6020BC703DA6}" dt="2022-09-23T20:24:06.657" v="1367" actId="47"/>
        <pc:sldMasterMkLst>
          <pc:docMk/>
          <pc:sldMasterMk cId="0" sldId="2147483822"/>
        </pc:sldMasterMkLst>
        <pc:sldLayoutChg chg="del">
          <pc:chgData name="Sarah Reynolds" userId="7c6a1199-4651-4466-b70b-54a27495c7a8" providerId="ADAL" clId="{7144659D-A093-46B3-8F2C-6020BC703DA6}" dt="2022-09-23T20:24:06.657" v="1367" actId="47"/>
          <pc:sldLayoutMkLst>
            <pc:docMk/>
            <pc:sldMasterMk cId="0" sldId="2147483822"/>
            <pc:sldLayoutMk cId="0" sldId="2147483824"/>
          </pc:sldLayoutMkLst>
        </pc:sldLayoutChg>
      </pc:sldMasterChg>
      <pc:sldMasterChg chg="del delSldLayout">
        <pc:chgData name="Sarah Reynolds" userId="7c6a1199-4651-4466-b70b-54a27495c7a8" providerId="ADAL" clId="{7144659D-A093-46B3-8F2C-6020BC703DA6}" dt="2022-09-23T12:58:39.505" v="22" actId="47"/>
        <pc:sldMasterMkLst>
          <pc:docMk/>
          <pc:sldMasterMk cId="3294559553" sldId="2147483972"/>
        </pc:sldMasterMkLst>
        <pc:sldLayoutChg chg="del">
          <pc:chgData name="Sarah Reynolds" userId="7c6a1199-4651-4466-b70b-54a27495c7a8" providerId="ADAL" clId="{7144659D-A093-46B3-8F2C-6020BC703DA6}" dt="2022-09-23T12:58:39.505" v="22" actId="47"/>
          <pc:sldLayoutMkLst>
            <pc:docMk/>
            <pc:sldMasterMk cId="3294559553" sldId="2147483972"/>
            <pc:sldLayoutMk cId="832529719" sldId="2147483974"/>
          </pc:sldLayoutMkLst>
        </pc:sldLayoutChg>
      </pc:sldMaster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1471C2C-1567-47F4-803E-468024209D92}"/>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058F5B09-2954-46C6-97BB-9E10649FE2C3}"/>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C17F2C1D-F243-42AB-ADF2-E7CB4E04900E}" type="datetimeFigureOut">
              <a:rPr lang="en-US" smtClean="0"/>
              <a:t>10/31/2023</a:t>
            </a:fld>
            <a:endParaRPr lang="en-US"/>
          </a:p>
        </p:txBody>
      </p:sp>
      <p:sp>
        <p:nvSpPr>
          <p:cNvPr id="4" name="Footer Placeholder 3">
            <a:extLst>
              <a:ext uri="{FF2B5EF4-FFF2-40B4-BE49-F238E27FC236}">
                <a16:creationId xmlns:a16="http://schemas.microsoft.com/office/drawing/2014/main" id="{E39A204B-EBA9-4C6D-BFB2-A104F00C8E26}"/>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855F72FC-4D2D-4E5B-A4DD-62E2C822FB1E}"/>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23CDBB5-5B4A-4483-935D-A73935186B4D}" type="slidenum">
              <a:rPr lang="en-US" smtClean="0"/>
              <a:t>‹#›</a:t>
            </a:fld>
            <a:endParaRPr lang="en-US"/>
          </a:p>
        </p:txBody>
      </p:sp>
    </p:spTree>
    <p:extLst>
      <p:ext uri="{BB962C8B-B14F-4D97-AF65-F5344CB8AC3E}">
        <p14:creationId xmlns:p14="http://schemas.microsoft.com/office/powerpoint/2010/main" val="261923779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20CE34E-5667-4A32-A6BA-10C7A552BC63}" type="datetimeFigureOut">
              <a:rPr lang="en-US" smtClean="0"/>
              <a:t>10/31/2023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7CCE34D-CFF1-4FFE-815B-D050E7ED2DFD}" type="slidenum">
              <a:rPr lang="en-US" smtClean="0"/>
              <a:t>‹#›</a:t>
            </a:fld>
            <a:endParaRPr lang="en-US"/>
          </a:p>
        </p:txBody>
      </p:sp>
    </p:spTree>
    <p:extLst>
      <p:ext uri="{BB962C8B-B14F-4D97-AF65-F5344CB8AC3E}">
        <p14:creationId xmlns:p14="http://schemas.microsoft.com/office/powerpoint/2010/main" val="39793628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1_Title">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9E68F591-F3C7-4872-BBA0-0693794F4F11}"/>
              </a:ext>
            </a:extLst>
          </p:cNvPr>
          <p:cNvSpPr>
            <a:spLocks noGrp="1"/>
          </p:cNvSpPr>
          <p:nvPr>
            <p:ph type="ctrTitle" hasCustomPrompt="1"/>
          </p:nvPr>
        </p:nvSpPr>
        <p:spPr>
          <a:xfrm>
            <a:off x="7999414" y="1051551"/>
            <a:ext cx="3565524" cy="2384898"/>
          </a:xfrm>
        </p:spPr>
        <p:txBody>
          <a:bodyPr anchor="b" anchorCtr="0">
            <a:noAutofit/>
          </a:bodyPr>
          <a:lstStyle/>
          <a:p>
            <a:r>
              <a:rPr lang="en-US" sz="4800" dirty="0"/>
              <a:t>3DFloat</a:t>
            </a:r>
          </a:p>
        </p:txBody>
      </p:sp>
      <p:sp>
        <p:nvSpPr>
          <p:cNvPr id="14" name="Picture Placeholder 13">
            <a:extLst>
              <a:ext uri="{FF2B5EF4-FFF2-40B4-BE49-F238E27FC236}">
                <a16:creationId xmlns:a16="http://schemas.microsoft.com/office/drawing/2014/main" id="{967766A8-18D5-4391-8DB7-7BFF6427636C}"/>
              </a:ext>
            </a:extLst>
          </p:cNvPr>
          <p:cNvSpPr>
            <a:spLocks noGrp="1"/>
          </p:cNvSpPr>
          <p:nvPr>
            <p:ph type="pic" sz="quarter" idx="13"/>
          </p:nvPr>
        </p:nvSpPr>
        <p:spPr>
          <a:xfrm>
            <a:off x="0" y="0"/>
            <a:ext cx="7452360" cy="6858000"/>
          </a:xfrm>
          <a:solidFill>
            <a:schemeClr val="accent5"/>
          </a:solidFill>
        </p:spPr>
        <p:txBody>
          <a:bodyPr>
            <a:noAutofit/>
          </a:bodyPr>
          <a:lstStyle/>
          <a:p>
            <a:r>
              <a:rPr lang="en-US"/>
              <a:t>Click icon to add picture</a:t>
            </a:r>
          </a:p>
        </p:txBody>
      </p:sp>
      <p:sp>
        <p:nvSpPr>
          <p:cNvPr id="8" name="Oval 7">
            <a:extLst>
              <a:ext uri="{FF2B5EF4-FFF2-40B4-BE49-F238E27FC236}">
                <a16:creationId xmlns:a16="http://schemas.microsoft.com/office/drawing/2014/main" id="{938AD48E-7D67-4BE9-97B6-DB64DE5253B9}"/>
              </a:ext>
              <a:ext uri="{C183D7F6-B498-43B3-948B-1728B52AA6E4}">
                <adec:decorative xmlns:adec="http://schemas.microsoft.com/office/drawing/2017/decorative" val="1"/>
              </a:ext>
            </a:extLst>
          </p:cNvPr>
          <p:cNvSpPr>
            <a:spLocks noChangeAspect="1"/>
          </p:cNvSpPr>
          <p:nvPr userDrawn="1"/>
        </p:nvSpPr>
        <p:spPr>
          <a:xfrm>
            <a:off x="7999413" y="445272"/>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9" name="Group 8">
            <a:extLst>
              <a:ext uri="{FF2B5EF4-FFF2-40B4-BE49-F238E27FC236}">
                <a16:creationId xmlns:a16="http://schemas.microsoft.com/office/drawing/2014/main" id="{EB6FF8E2-165B-49EB-8120-14190F9491BC}"/>
              </a:ext>
              <a:ext uri="{C183D7F6-B498-43B3-948B-1728B52AA6E4}">
                <adec:decorative xmlns:adec="http://schemas.microsoft.com/office/drawing/2017/decorative" val="1"/>
              </a:ext>
            </a:extLst>
          </p:cNvPr>
          <p:cNvGrpSpPr/>
          <p:nvPr userDrawn="1"/>
        </p:nvGrpSpPr>
        <p:grpSpPr>
          <a:xfrm rot="5400000">
            <a:off x="10915300" y="5534727"/>
            <a:ext cx="667802" cy="631474"/>
            <a:chOff x="10478914" y="1506691"/>
            <a:chExt cx="667802" cy="631474"/>
          </a:xfrm>
        </p:grpSpPr>
        <p:sp>
          <p:nvSpPr>
            <p:cNvPr id="10" name="Freeform: Shape 9">
              <a:extLst>
                <a:ext uri="{FF2B5EF4-FFF2-40B4-BE49-F238E27FC236}">
                  <a16:creationId xmlns:a16="http://schemas.microsoft.com/office/drawing/2014/main" id="{79B763A7-EE7D-4306-8306-01E8C86E6350}"/>
                </a:ext>
              </a:extLst>
            </p:cNvPr>
            <p:cNvSpPr>
              <a:spLocks noChangeAspect="1"/>
            </p:cNvSpPr>
            <p:nvPr/>
          </p:nvSpPr>
          <p:spPr>
            <a:xfrm rot="8100000">
              <a:off x="10606715" y="1506691"/>
              <a:ext cx="540001"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101600" dist="50800" dir="732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1" name="Oval 10">
              <a:extLst>
                <a:ext uri="{FF2B5EF4-FFF2-40B4-BE49-F238E27FC236}">
                  <a16:creationId xmlns:a16="http://schemas.microsoft.com/office/drawing/2014/main" id="{4B3A935F-6844-4FCE-B0AE-5492715A58F1}"/>
                </a:ext>
              </a:extLst>
            </p:cNvPr>
            <p:cNvSpPr/>
            <p:nvPr/>
          </p:nvSpPr>
          <p:spPr>
            <a:xfrm rot="13500000">
              <a:off x="10613915" y="1424627"/>
              <a:ext cx="270000" cy="540001"/>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3" name="Text Placeholder 2">
            <a:extLst>
              <a:ext uri="{FF2B5EF4-FFF2-40B4-BE49-F238E27FC236}">
                <a16:creationId xmlns:a16="http://schemas.microsoft.com/office/drawing/2014/main" id="{5B16EB97-6E8A-4B50-8701-7CB158044DCA}"/>
              </a:ext>
            </a:extLst>
          </p:cNvPr>
          <p:cNvSpPr>
            <a:spLocks noGrp="1"/>
          </p:cNvSpPr>
          <p:nvPr>
            <p:ph type="body" sz="quarter" idx="14"/>
          </p:nvPr>
        </p:nvSpPr>
        <p:spPr>
          <a:xfrm>
            <a:off x="7999413" y="3568700"/>
            <a:ext cx="3565524" cy="1731963"/>
          </a:xfrm>
        </p:spPr>
        <p:txBody>
          <a:bodyPr>
            <a:noAutofit/>
          </a:bodyPr>
          <a:lstStyle>
            <a:lvl1pPr>
              <a:buNone/>
              <a:defRPr sz="2000"/>
            </a:lvl1pPr>
            <a:lvl2pPr>
              <a:buNone/>
              <a:defRPr sz="2000"/>
            </a:lvl2pPr>
            <a:lvl3pPr>
              <a:buNone/>
              <a:defRPr sz="2000"/>
            </a:lvl3pPr>
            <a:lvl4pPr>
              <a:buNone/>
              <a:defRPr sz="2000"/>
            </a:lvl4pPr>
            <a:lvl5pPr>
              <a:buNone/>
              <a:defRPr sz="2000"/>
            </a:lvl5pPr>
          </a:lstStyle>
          <a:p>
            <a:pPr lvl="0"/>
            <a:r>
              <a:rPr lang="en-US"/>
              <a:t>Click to edit Master text styles</a:t>
            </a:r>
          </a:p>
        </p:txBody>
      </p:sp>
    </p:spTree>
    <p:extLst>
      <p:ext uri="{BB962C8B-B14F-4D97-AF65-F5344CB8AC3E}">
        <p14:creationId xmlns:p14="http://schemas.microsoft.com/office/powerpoint/2010/main" val="6009488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Agenda">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0923D16-1EC5-4C17-ABA8-B13A1256B36F}"/>
              </a:ext>
            </a:extLst>
          </p:cNvPr>
          <p:cNvSpPr>
            <a:spLocks noGrp="1"/>
          </p:cNvSpPr>
          <p:nvPr>
            <p:ph type="title" hasCustomPrompt="1"/>
          </p:nvPr>
        </p:nvSpPr>
        <p:spPr>
          <a:xfrm>
            <a:off x="550864" y="549275"/>
            <a:ext cx="3565524" cy="1997855"/>
          </a:xfrm>
        </p:spPr>
        <p:txBody>
          <a:bodyPr wrap="square" anchor="b" anchorCtr="0">
            <a:noAutofit/>
          </a:bodyPr>
          <a:lstStyle>
            <a:lvl1pPr>
              <a:defRPr/>
            </a:lvl1pPr>
          </a:lstStyle>
          <a:p>
            <a:r>
              <a:rPr lang="en-US" dirty="0"/>
              <a:t>Click to add title</a:t>
            </a:r>
          </a:p>
        </p:txBody>
      </p:sp>
      <p:sp>
        <p:nvSpPr>
          <p:cNvPr id="7" name="Content Placeholder 2">
            <a:extLst>
              <a:ext uri="{FF2B5EF4-FFF2-40B4-BE49-F238E27FC236}">
                <a16:creationId xmlns:a16="http://schemas.microsoft.com/office/drawing/2014/main" id="{50294D8B-CF64-4C26-8C78-57A375E7D33B}"/>
              </a:ext>
            </a:extLst>
          </p:cNvPr>
          <p:cNvSpPr>
            <a:spLocks noGrp="1"/>
          </p:cNvSpPr>
          <p:nvPr>
            <p:ph idx="1" hasCustomPrompt="1"/>
          </p:nvPr>
        </p:nvSpPr>
        <p:spPr>
          <a:xfrm>
            <a:off x="550863" y="2677306"/>
            <a:ext cx="3565525" cy="3415519"/>
          </a:xfrm>
        </p:spPr>
        <p:txBody>
          <a:bodyPr anchor="t" anchorCtr="0">
            <a:noAutofit/>
          </a:bodyPr>
          <a:lstStyle>
            <a:lvl1pPr>
              <a:buNone/>
              <a:defRPr/>
            </a:lvl1pPr>
          </a:lstStyle>
          <a:p>
            <a:pPr>
              <a:lnSpc>
                <a:spcPct val="120000"/>
              </a:lnSpc>
            </a:pPr>
            <a:r>
              <a:rPr lang="en-US" sz="1600" dirty="0"/>
              <a:t>Click to add text</a:t>
            </a:r>
          </a:p>
        </p:txBody>
      </p:sp>
      <p:sp>
        <p:nvSpPr>
          <p:cNvPr id="17" name="Picture Placeholder 16">
            <a:extLst>
              <a:ext uri="{FF2B5EF4-FFF2-40B4-BE49-F238E27FC236}">
                <a16:creationId xmlns:a16="http://schemas.microsoft.com/office/drawing/2014/main" id="{67BCF456-426F-435B-8DF0-A32A44F5A889}"/>
              </a:ext>
            </a:extLst>
          </p:cNvPr>
          <p:cNvSpPr>
            <a:spLocks noGrp="1"/>
          </p:cNvSpPr>
          <p:nvPr>
            <p:ph type="pic" sz="quarter" idx="13"/>
          </p:nvPr>
        </p:nvSpPr>
        <p:spPr>
          <a:xfrm>
            <a:off x="5208928" y="1596771"/>
            <a:ext cx="3448558" cy="3448558"/>
          </a:xfrm>
          <a:custGeom>
            <a:avLst/>
            <a:gdLst>
              <a:gd name="connsiteX0" fmla="*/ 1724279 w 3448558"/>
              <a:gd name="connsiteY0" fmla="*/ 0 h 3448558"/>
              <a:gd name="connsiteX1" fmla="*/ 3448558 w 3448558"/>
              <a:gd name="connsiteY1" fmla="*/ 1724279 h 3448558"/>
              <a:gd name="connsiteX2" fmla="*/ 1724279 w 3448558"/>
              <a:gd name="connsiteY2" fmla="*/ 3448558 h 3448558"/>
              <a:gd name="connsiteX3" fmla="*/ 0 w 3448558"/>
              <a:gd name="connsiteY3" fmla="*/ 1724279 h 3448558"/>
              <a:gd name="connsiteX4" fmla="*/ 1724279 w 3448558"/>
              <a:gd name="connsiteY4" fmla="*/ 0 h 34485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8558" h="3448558">
                <a:moveTo>
                  <a:pt x="1724279" y="0"/>
                </a:moveTo>
                <a:cubicBezTo>
                  <a:pt x="2676572" y="0"/>
                  <a:pt x="3448558" y="771986"/>
                  <a:pt x="3448558" y="1724279"/>
                </a:cubicBezTo>
                <a:cubicBezTo>
                  <a:pt x="3448558" y="2676572"/>
                  <a:pt x="2676572" y="3448558"/>
                  <a:pt x="1724279" y="3448558"/>
                </a:cubicBezTo>
                <a:cubicBezTo>
                  <a:pt x="771986" y="3448558"/>
                  <a:pt x="0" y="2676572"/>
                  <a:pt x="0" y="1724279"/>
                </a:cubicBezTo>
                <a:cubicBezTo>
                  <a:pt x="0" y="771986"/>
                  <a:pt x="771986" y="0"/>
                  <a:pt x="1724279" y="0"/>
                </a:cubicBezTo>
                <a:close/>
              </a:path>
            </a:pathLst>
          </a:custGeom>
          <a:solidFill>
            <a:schemeClr val="accent5"/>
          </a:solidFill>
        </p:spPr>
        <p:txBody>
          <a:bodyPr wrap="square">
            <a:noAutofit/>
          </a:bodyPr>
          <a:lstStyle/>
          <a:p>
            <a:r>
              <a:rPr lang="en-US"/>
              <a:t>Click icon to add picture</a:t>
            </a:r>
          </a:p>
        </p:txBody>
      </p:sp>
      <p:sp>
        <p:nvSpPr>
          <p:cNvPr id="22" name="Picture Placeholder 21">
            <a:extLst>
              <a:ext uri="{FF2B5EF4-FFF2-40B4-BE49-F238E27FC236}">
                <a16:creationId xmlns:a16="http://schemas.microsoft.com/office/drawing/2014/main" id="{4813A609-7079-46D5-9C1D-52004ABDAC9D}"/>
              </a:ext>
            </a:extLst>
          </p:cNvPr>
          <p:cNvSpPr>
            <a:spLocks noGrp="1"/>
          </p:cNvSpPr>
          <p:nvPr>
            <p:ph type="pic" sz="quarter" idx="14"/>
          </p:nvPr>
        </p:nvSpPr>
        <p:spPr>
          <a:xfrm>
            <a:off x="8918575" y="596392"/>
            <a:ext cx="2263776" cy="2263776"/>
          </a:xfrm>
          <a:custGeom>
            <a:avLst/>
            <a:gdLst>
              <a:gd name="connsiteX0" fmla="*/ 1131888 w 2263776"/>
              <a:gd name="connsiteY0" fmla="*/ 0 h 2263776"/>
              <a:gd name="connsiteX1" fmla="*/ 2263776 w 2263776"/>
              <a:gd name="connsiteY1" fmla="*/ 1131888 h 2263776"/>
              <a:gd name="connsiteX2" fmla="*/ 1131888 w 2263776"/>
              <a:gd name="connsiteY2" fmla="*/ 2263776 h 2263776"/>
              <a:gd name="connsiteX3" fmla="*/ 0 w 2263776"/>
              <a:gd name="connsiteY3" fmla="*/ 1131888 h 2263776"/>
              <a:gd name="connsiteX4" fmla="*/ 1131888 w 2263776"/>
              <a:gd name="connsiteY4" fmla="*/ 0 h 22637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63776" h="2263776">
                <a:moveTo>
                  <a:pt x="1131888" y="0"/>
                </a:moveTo>
                <a:cubicBezTo>
                  <a:pt x="1757012" y="0"/>
                  <a:pt x="2263776" y="506764"/>
                  <a:pt x="2263776" y="1131888"/>
                </a:cubicBezTo>
                <a:cubicBezTo>
                  <a:pt x="2263776" y="1757012"/>
                  <a:pt x="1757012" y="2263776"/>
                  <a:pt x="1131888" y="2263776"/>
                </a:cubicBezTo>
                <a:cubicBezTo>
                  <a:pt x="506764" y="2263776"/>
                  <a:pt x="0" y="1757012"/>
                  <a:pt x="0" y="1131888"/>
                </a:cubicBezTo>
                <a:cubicBezTo>
                  <a:pt x="0" y="506764"/>
                  <a:pt x="506764" y="0"/>
                  <a:pt x="1131888" y="0"/>
                </a:cubicBezTo>
                <a:close/>
              </a:path>
            </a:pathLst>
          </a:custGeom>
          <a:solidFill>
            <a:schemeClr val="accent5"/>
          </a:solidFill>
        </p:spPr>
        <p:txBody>
          <a:bodyPr wrap="square">
            <a:noAutofit/>
          </a:bodyPr>
          <a:lstStyle/>
          <a:p>
            <a:r>
              <a:rPr lang="en-US"/>
              <a:t>Click icon to add picture</a:t>
            </a:r>
          </a:p>
        </p:txBody>
      </p:sp>
      <p:sp>
        <p:nvSpPr>
          <p:cNvPr id="25" name="Picture Placeholder 24">
            <a:extLst>
              <a:ext uri="{FF2B5EF4-FFF2-40B4-BE49-F238E27FC236}">
                <a16:creationId xmlns:a16="http://schemas.microsoft.com/office/drawing/2014/main" id="{A14F21DF-D5E0-4C6C-BA2C-D69D65DBB18E}"/>
              </a:ext>
            </a:extLst>
          </p:cNvPr>
          <p:cNvSpPr>
            <a:spLocks noGrp="1"/>
          </p:cNvSpPr>
          <p:nvPr>
            <p:ph type="pic" sz="quarter" idx="15"/>
          </p:nvPr>
        </p:nvSpPr>
        <p:spPr>
          <a:xfrm>
            <a:off x="9091612" y="3324733"/>
            <a:ext cx="2936876" cy="2936876"/>
          </a:xfrm>
          <a:custGeom>
            <a:avLst/>
            <a:gdLst>
              <a:gd name="connsiteX0" fmla="*/ 1468438 w 2936876"/>
              <a:gd name="connsiteY0" fmla="*/ 0 h 2936876"/>
              <a:gd name="connsiteX1" fmla="*/ 2936876 w 2936876"/>
              <a:gd name="connsiteY1" fmla="*/ 1468438 h 2936876"/>
              <a:gd name="connsiteX2" fmla="*/ 1468438 w 2936876"/>
              <a:gd name="connsiteY2" fmla="*/ 2936876 h 2936876"/>
              <a:gd name="connsiteX3" fmla="*/ 0 w 2936876"/>
              <a:gd name="connsiteY3" fmla="*/ 1468438 h 2936876"/>
              <a:gd name="connsiteX4" fmla="*/ 1468438 w 2936876"/>
              <a:gd name="connsiteY4" fmla="*/ 0 h 29368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36876" h="2936876">
                <a:moveTo>
                  <a:pt x="1468438" y="0"/>
                </a:moveTo>
                <a:cubicBezTo>
                  <a:pt x="2279434" y="0"/>
                  <a:pt x="2936876" y="657442"/>
                  <a:pt x="2936876" y="1468438"/>
                </a:cubicBezTo>
                <a:cubicBezTo>
                  <a:pt x="2936876" y="2279434"/>
                  <a:pt x="2279434" y="2936876"/>
                  <a:pt x="1468438" y="2936876"/>
                </a:cubicBezTo>
                <a:cubicBezTo>
                  <a:pt x="657442" y="2936876"/>
                  <a:pt x="0" y="2279434"/>
                  <a:pt x="0" y="1468438"/>
                </a:cubicBezTo>
                <a:cubicBezTo>
                  <a:pt x="0" y="657442"/>
                  <a:pt x="657442" y="0"/>
                  <a:pt x="1468438" y="0"/>
                </a:cubicBezTo>
                <a:close/>
              </a:path>
            </a:pathLst>
          </a:custGeom>
          <a:solidFill>
            <a:schemeClr val="accent5"/>
          </a:solidFill>
        </p:spPr>
        <p:txBody>
          <a:bodyPr wrap="square">
            <a:noAutofit/>
          </a:bodyPr>
          <a:lstStyle/>
          <a:p>
            <a:r>
              <a:rPr lang="en-US"/>
              <a:t>Click icon to add picture</a:t>
            </a:r>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noAutofit/>
          </a:bodyPr>
          <a:lstStyle/>
          <a:p>
            <a:r>
              <a:rPr lang="en-US"/>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noAutofit/>
          </a:bodyPr>
          <a:lstStyle/>
          <a:p>
            <a:r>
              <a:rPr lang="en-US"/>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
        <p:nvSpPr>
          <p:cNvPr id="6" name="Oval 5">
            <a:extLst>
              <a:ext uri="{FF2B5EF4-FFF2-40B4-BE49-F238E27FC236}">
                <a16:creationId xmlns:a16="http://schemas.microsoft.com/office/drawing/2014/main" id="{92FF63B4-C261-4597-9EE0-811D250B9D21}"/>
              </a:ext>
              <a:ext uri="{C183D7F6-B498-43B3-948B-1728B52AA6E4}">
                <adec:decorative xmlns:adec="http://schemas.microsoft.com/office/drawing/2017/decorative" val="1"/>
              </a:ext>
            </a:extLst>
          </p:cNvPr>
          <p:cNvSpPr>
            <a:spLocks noChangeAspect="1"/>
          </p:cNvSpPr>
          <p:nvPr userDrawn="1"/>
        </p:nvSpPr>
        <p:spPr>
          <a:xfrm>
            <a:off x="6548755" y="850167"/>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10" name="Group 9">
            <a:extLst>
              <a:ext uri="{FF2B5EF4-FFF2-40B4-BE49-F238E27FC236}">
                <a16:creationId xmlns:a16="http://schemas.microsoft.com/office/drawing/2014/main" id="{F92CF088-7F97-4A11-8A81-0EF641F6986F}"/>
              </a:ext>
              <a:ext uri="{C183D7F6-B498-43B3-948B-1728B52AA6E4}">
                <adec:decorative xmlns:adec="http://schemas.microsoft.com/office/drawing/2017/decorative" val="1"/>
              </a:ext>
            </a:extLst>
          </p:cNvPr>
          <p:cNvGrpSpPr/>
          <p:nvPr userDrawn="1"/>
        </p:nvGrpSpPr>
        <p:grpSpPr>
          <a:xfrm>
            <a:off x="5602297" y="5691007"/>
            <a:ext cx="667802" cy="631474"/>
            <a:chOff x="3409557" y="4940429"/>
            <a:chExt cx="667802" cy="631474"/>
          </a:xfrm>
        </p:grpSpPr>
        <p:sp>
          <p:nvSpPr>
            <p:cNvPr id="11" name="Freeform: Shape 10">
              <a:extLst>
                <a:ext uri="{FF2B5EF4-FFF2-40B4-BE49-F238E27FC236}">
                  <a16:creationId xmlns:a16="http://schemas.microsoft.com/office/drawing/2014/main" id="{165B23B7-CE74-4974-ABD8-BFA31D583416}"/>
                </a:ext>
              </a:extLst>
            </p:cNvPr>
            <p:cNvSpPr>
              <a:spLocks noChangeAspect="1"/>
            </p:cNvSpPr>
            <p:nvPr/>
          </p:nvSpPr>
          <p:spPr>
            <a:xfrm rot="8100000">
              <a:off x="3537358" y="4940429"/>
              <a:ext cx="540001"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101600" dist="50800" dir="732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2" name="Oval 11">
              <a:extLst>
                <a:ext uri="{FF2B5EF4-FFF2-40B4-BE49-F238E27FC236}">
                  <a16:creationId xmlns:a16="http://schemas.microsoft.com/office/drawing/2014/main" id="{FF99BB1F-6C9D-4972-9EF4-98ACD7BE71E5}"/>
                </a:ext>
              </a:extLst>
            </p:cNvPr>
            <p:cNvSpPr/>
            <p:nvPr/>
          </p:nvSpPr>
          <p:spPr>
            <a:xfrm rot="13500000">
              <a:off x="3544558" y="4858365"/>
              <a:ext cx="270000" cy="540001"/>
            </a:xfrm>
            <a:prstGeom prst="ellipse">
              <a:avLst/>
            </a:prstGeom>
            <a:gradFill>
              <a:gsLst>
                <a:gs pos="100000">
                  <a:schemeClr val="accent1">
                    <a:lumMod val="60000"/>
                    <a:lumOff val="40000"/>
                    <a:alpha val="0"/>
                  </a:schemeClr>
                </a:gs>
                <a:gs pos="0">
                  <a:schemeClr val="bg2">
                    <a:lumMod val="75000"/>
                    <a:lumOff val="25000"/>
                    <a:alpha val="33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spTree>
    <p:extLst>
      <p:ext uri="{BB962C8B-B14F-4D97-AF65-F5344CB8AC3E}">
        <p14:creationId xmlns:p14="http://schemas.microsoft.com/office/powerpoint/2010/main" val="42841202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3_Introduction">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458B3A1-C77D-4AFC-B2C8-79520B53C452}"/>
              </a:ext>
            </a:extLst>
          </p:cNvPr>
          <p:cNvSpPr>
            <a:spLocks noGrp="1"/>
          </p:cNvSpPr>
          <p:nvPr>
            <p:ph type="title"/>
          </p:nvPr>
        </p:nvSpPr>
        <p:spPr>
          <a:xfrm>
            <a:off x="550863" y="4507200"/>
            <a:ext cx="4500562" cy="1562959"/>
          </a:xfrm>
        </p:spPr>
        <p:txBody>
          <a:bodyPr wrap="square" anchor="t" anchorCtr="0">
            <a:noAutofit/>
          </a:bodyPr>
          <a:lstStyle/>
          <a:p>
            <a:r>
              <a:rPr lang="en-US"/>
              <a:t>Click to edit Master title style</a:t>
            </a:r>
            <a:endParaRPr lang="en-US" dirty="0"/>
          </a:p>
        </p:txBody>
      </p:sp>
      <p:sp>
        <p:nvSpPr>
          <p:cNvPr id="12" name="Picture Placeholder 11">
            <a:extLst>
              <a:ext uri="{FF2B5EF4-FFF2-40B4-BE49-F238E27FC236}">
                <a16:creationId xmlns:a16="http://schemas.microsoft.com/office/drawing/2014/main" id="{F551DA26-B267-4F28-B4D0-65B3EF6E1112}"/>
              </a:ext>
            </a:extLst>
          </p:cNvPr>
          <p:cNvSpPr>
            <a:spLocks noGrp="1"/>
          </p:cNvSpPr>
          <p:nvPr>
            <p:ph type="pic" sz="quarter" idx="13"/>
          </p:nvPr>
        </p:nvSpPr>
        <p:spPr>
          <a:xfrm>
            <a:off x="0" y="0"/>
            <a:ext cx="3054096" cy="3776472"/>
          </a:xfrm>
          <a:solidFill>
            <a:schemeClr val="accent5"/>
          </a:solidFill>
        </p:spPr>
        <p:txBody>
          <a:bodyPr>
            <a:noAutofit/>
          </a:bodyPr>
          <a:lstStyle/>
          <a:p>
            <a:r>
              <a:rPr lang="en-US"/>
              <a:t>Click icon to add picture</a:t>
            </a:r>
          </a:p>
        </p:txBody>
      </p:sp>
      <p:sp>
        <p:nvSpPr>
          <p:cNvPr id="18" name="Picture Placeholder 11">
            <a:extLst>
              <a:ext uri="{FF2B5EF4-FFF2-40B4-BE49-F238E27FC236}">
                <a16:creationId xmlns:a16="http://schemas.microsoft.com/office/drawing/2014/main" id="{95544A62-DA23-4840-99DE-09AFC8F4DC48}"/>
              </a:ext>
            </a:extLst>
          </p:cNvPr>
          <p:cNvSpPr>
            <a:spLocks noGrp="1"/>
          </p:cNvSpPr>
          <p:nvPr>
            <p:ph type="pic" sz="quarter" idx="14"/>
          </p:nvPr>
        </p:nvSpPr>
        <p:spPr>
          <a:xfrm>
            <a:off x="3054096" y="0"/>
            <a:ext cx="3054096" cy="3776472"/>
          </a:xfrm>
          <a:solidFill>
            <a:schemeClr val="accent5"/>
          </a:solidFill>
        </p:spPr>
        <p:txBody>
          <a:bodyPr>
            <a:noAutofit/>
          </a:bodyPr>
          <a:lstStyle/>
          <a:p>
            <a:r>
              <a:rPr lang="en-US"/>
              <a:t>Click icon to add picture</a:t>
            </a:r>
          </a:p>
        </p:txBody>
      </p:sp>
      <p:sp>
        <p:nvSpPr>
          <p:cNvPr id="19" name="Picture Placeholder 11">
            <a:extLst>
              <a:ext uri="{FF2B5EF4-FFF2-40B4-BE49-F238E27FC236}">
                <a16:creationId xmlns:a16="http://schemas.microsoft.com/office/drawing/2014/main" id="{0C91AF30-C5BB-4601-BDEB-E60C93A16933}"/>
              </a:ext>
            </a:extLst>
          </p:cNvPr>
          <p:cNvSpPr>
            <a:spLocks noGrp="1"/>
          </p:cNvSpPr>
          <p:nvPr>
            <p:ph type="pic" sz="quarter" idx="15"/>
          </p:nvPr>
        </p:nvSpPr>
        <p:spPr>
          <a:xfrm>
            <a:off x="6083808" y="0"/>
            <a:ext cx="3054096" cy="3776472"/>
          </a:xfrm>
          <a:solidFill>
            <a:schemeClr val="accent5"/>
          </a:solidFill>
        </p:spPr>
        <p:txBody>
          <a:bodyPr>
            <a:noAutofit/>
          </a:bodyPr>
          <a:lstStyle/>
          <a:p>
            <a:r>
              <a:rPr lang="en-US"/>
              <a:t>Click icon to add picture</a:t>
            </a:r>
          </a:p>
        </p:txBody>
      </p:sp>
      <p:sp>
        <p:nvSpPr>
          <p:cNvPr id="20" name="Picture Placeholder 11">
            <a:extLst>
              <a:ext uri="{FF2B5EF4-FFF2-40B4-BE49-F238E27FC236}">
                <a16:creationId xmlns:a16="http://schemas.microsoft.com/office/drawing/2014/main" id="{5B625AA5-EA5B-4115-A461-DA2C7087D83E}"/>
              </a:ext>
            </a:extLst>
          </p:cNvPr>
          <p:cNvSpPr>
            <a:spLocks noGrp="1"/>
          </p:cNvSpPr>
          <p:nvPr>
            <p:ph type="pic" sz="quarter" idx="16"/>
          </p:nvPr>
        </p:nvSpPr>
        <p:spPr>
          <a:xfrm>
            <a:off x="9137904" y="0"/>
            <a:ext cx="3054096" cy="3776472"/>
          </a:xfrm>
          <a:solidFill>
            <a:schemeClr val="accent5"/>
          </a:solidFill>
        </p:spPr>
        <p:txBody>
          <a:bodyPr>
            <a:noAutofit/>
          </a:bodyPr>
          <a:lstStyle/>
          <a:p>
            <a:r>
              <a:rPr lang="en-US"/>
              <a:t>Click icon to add picture</a:t>
            </a:r>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noAutofit/>
          </a:bodyPr>
          <a:lstStyle/>
          <a:p>
            <a:r>
              <a:rPr lang="en-US"/>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noAutofit/>
          </a:bodyPr>
          <a:lstStyle/>
          <a:p>
            <a:r>
              <a:rPr lang="en-US"/>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
        <p:nvSpPr>
          <p:cNvPr id="11" name="Content Placeholder 6">
            <a:extLst>
              <a:ext uri="{FF2B5EF4-FFF2-40B4-BE49-F238E27FC236}">
                <a16:creationId xmlns:a16="http://schemas.microsoft.com/office/drawing/2014/main" id="{1B1AE41C-3196-4E6F-A3A8-313A92677FF3}"/>
              </a:ext>
            </a:extLst>
          </p:cNvPr>
          <p:cNvSpPr>
            <a:spLocks noGrp="1"/>
          </p:cNvSpPr>
          <p:nvPr>
            <p:ph sz="quarter" idx="15"/>
          </p:nvPr>
        </p:nvSpPr>
        <p:spPr>
          <a:xfrm>
            <a:off x="5262411" y="4508500"/>
            <a:ext cx="6221412" cy="1563688"/>
          </a:xfrm>
        </p:spPr>
        <p:txBody>
          <a:bodyPr>
            <a:noAutofit/>
          </a:bodyPr>
          <a:lstStyle>
            <a:lvl1pPr marL="228600" indent="-228600">
              <a:lnSpc>
                <a:spcPct val="100000"/>
              </a:lnSpc>
              <a:buFont typeface="Arial" panose="020B0604020202020204" pitchFamily="34" charset="0"/>
              <a:buChar char="•"/>
              <a:defRPr sz="2000"/>
            </a:lvl1pPr>
            <a:lvl2pPr>
              <a:buNone/>
              <a:defRPr sz="1900"/>
            </a:lvl2pPr>
            <a:lvl3pPr>
              <a:buNone/>
              <a:defRPr sz="1900"/>
            </a:lvl3pPr>
            <a:lvl4pPr>
              <a:buNone/>
              <a:defRPr sz="1900"/>
            </a:lvl4pPr>
            <a:lvl5pPr>
              <a:buNone/>
              <a:defRPr sz="1900"/>
            </a:lvl5pPr>
          </a:lstStyle>
          <a:p>
            <a:pPr lvl="0"/>
            <a:r>
              <a:rPr lang="en-US"/>
              <a:t>Click to edit Master text styles</a:t>
            </a:r>
          </a:p>
        </p:txBody>
      </p:sp>
    </p:spTree>
    <p:extLst>
      <p:ext uri="{BB962C8B-B14F-4D97-AF65-F5344CB8AC3E}">
        <p14:creationId xmlns:p14="http://schemas.microsoft.com/office/powerpoint/2010/main" val="25702607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4_Section break">
    <p:bg>
      <p:bgRef idx="1001">
        <a:schemeClr val="bg1"/>
      </p:bgRef>
    </p:bg>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F75B2FBE-0C5C-48AA-8D7F-9D5B7373CC9A}"/>
              </a:ext>
            </a:extLst>
          </p:cNvPr>
          <p:cNvSpPr>
            <a:spLocks noGrp="1"/>
          </p:cNvSpPr>
          <p:nvPr>
            <p:ph type="pic" sz="quarter" idx="13"/>
          </p:nvPr>
        </p:nvSpPr>
        <p:spPr>
          <a:xfrm>
            <a:off x="0" y="0"/>
            <a:ext cx="12192000" cy="6858000"/>
          </a:xfrm>
          <a:solidFill>
            <a:schemeClr val="accent5"/>
          </a:solidFill>
        </p:spPr>
        <p:txBody>
          <a:bodyPr/>
          <a:lstStyle/>
          <a:p>
            <a:r>
              <a:rPr lang="en-US"/>
              <a:t>Click icon to add picture</a:t>
            </a:r>
          </a:p>
        </p:txBody>
      </p:sp>
      <p:sp>
        <p:nvSpPr>
          <p:cNvPr id="4" name="Date Placeholder 3">
            <a:extLst>
              <a:ext uri="{FF2B5EF4-FFF2-40B4-BE49-F238E27FC236}">
                <a16:creationId xmlns:a16="http://schemas.microsoft.com/office/drawing/2014/main" id="{56403DDF-462A-45CE-931B-010AB4F73C3F}"/>
              </a:ext>
            </a:extLst>
          </p:cNvPr>
          <p:cNvSpPr>
            <a:spLocks noGrp="1"/>
          </p:cNvSpPr>
          <p:nvPr>
            <p:ph type="dt" sz="half" idx="10"/>
          </p:nvPr>
        </p:nvSpPr>
        <p:spPr/>
        <p:txBody>
          <a:bodyPr/>
          <a:lstStyle/>
          <a:p>
            <a:r>
              <a:rPr lang="en-US"/>
              <a:t>Tuesday, February 2, 20XX</a:t>
            </a:r>
          </a:p>
        </p:txBody>
      </p:sp>
      <p:sp>
        <p:nvSpPr>
          <p:cNvPr id="5" name="Footer Placeholder 4">
            <a:extLst>
              <a:ext uri="{FF2B5EF4-FFF2-40B4-BE49-F238E27FC236}">
                <a16:creationId xmlns:a16="http://schemas.microsoft.com/office/drawing/2014/main" id="{39E10702-2ACF-4768-9E91-8CB87B89594D}"/>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E8DFA722-391E-4FCF-8E15-0D7E2EC02B63}"/>
              </a:ext>
            </a:extLst>
          </p:cNvPr>
          <p:cNvSpPr>
            <a:spLocks noGrp="1"/>
          </p:cNvSpPr>
          <p:nvPr>
            <p:ph type="sldNum" sz="quarter" idx="12"/>
          </p:nvPr>
        </p:nvSpPr>
        <p:spPr/>
        <p:txBody>
          <a:bodyPr/>
          <a:lstStyle/>
          <a:p>
            <a:fld id="{DBA1B0FB-D917-4C8C-928F-313BD683BF39}" type="slidenum">
              <a:rPr lang="en-US" smtClean="0"/>
              <a:t>‹#›</a:t>
            </a:fld>
            <a:endParaRPr lang="en-US"/>
          </a:p>
        </p:txBody>
      </p:sp>
      <p:sp>
        <p:nvSpPr>
          <p:cNvPr id="13" name="Rectangle 12">
            <a:extLst>
              <a:ext uri="{FF2B5EF4-FFF2-40B4-BE49-F238E27FC236}">
                <a16:creationId xmlns:a16="http://schemas.microsoft.com/office/drawing/2014/main" id="{80517979-166D-4AAA-ABBC-0C3E5C2ECF37}"/>
              </a:ext>
              <a:ext uri="{C183D7F6-B498-43B3-948B-1728B52AA6E4}">
                <adec:decorative xmlns:adec="http://schemas.microsoft.com/office/drawing/2017/decorative" val="1"/>
              </a:ext>
            </a:extLst>
          </p:cNvPr>
          <p:cNvSpPr/>
          <p:nvPr userDrawn="1"/>
        </p:nvSpPr>
        <p:spPr>
          <a:xfrm>
            <a:off x="0" y="5773729"/>
            <a:ext cx="12192000" cy="1084271"/>
          </a:xfrm>
          <a:prstGeom prst="rect">
            <a:avLst/>
          </a:prstGeom>
          <a:gradFill flip="none" rotWithShape="1">
            <a:gsLst>
              <a:gs pos="90000">
                <a:schemeClr val="bg2">
                  <a:alpha val="60000"/>
                </a:schemeClr>
              </a:gs>
              <a:gs pos="28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E111559-B769-4E2A-A891-97B3C4AA6BAC}"/>
              </a:ext>
            </a:extLst>
          </p:cNvPr>
          <p:cNvSpPr/>
          <p:nvPr userDrawn="1"/>
        </p:nvSpPr>
        <p:spPr>
          <a:xfrm rot="10800000">
            <a:off x="0" y="-3"/>
            <a:ext cx="9000000" cy="6857998"/>
          </a:xfrm>
          <a:prstGeom prst="rect">
            <a:avLst/>
          </a:prstGeom>
          <a:gradFill flip="none" rotWithShape="1">
            <a:gsLst>
              <a:gs pos="50000">
                <a:schemeClr val="bg2">
                  <a:alpha val="60000"/>
                </a:schemeClr>
              </a:gs>
              <a:gs pos="0">
                <a:schemeClr val="bg2">
                  <a:alpha val="0"/>
                </a:scheme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itle 1">
            <a:extLst>
              <a:ext uri="{FF2B5EF4-FFF2-40B4-BE49-F238E27FC236}">
                <a16:creationId xmlns:a16="http://schemas.microsoft.com/office/drawing/2014/main" id="{754E1219-253E-4FEF-A576-83857F44BA01}"/>
              </a:ext>
            </a:extLst>
          </p:cNvPr>
          <p:cNvSpPr>
            <a:spLocks noGrp="1"/>
          </p:cNvSpPr>
          <p:nvPr>
            <p:ph type="ctrTitle"/>
          </p:nvPr>
        </p:nvSpPr>
        <p:spPr>
          <a:xfrm>
            <a:off x="550863" y="549275"/>
            <a:ext cx="5437187" cy="2986234"/>
          </a:xfrm>
        </p:spPr>
        <p:txBody>
          <a:bodyPr anchor="b" anchorCtr="0">
            <a:noAutofit/>
          </a:bodyPr>
          <a:lstStyle>
            <a:lvl1pPr>
              <a:defRPr sz="6400"/>
            </a:lvl1pPr>
          </a:lstStyle>
          <a:p>
            <a:r>
              <a:rPr lang="en-US"/>
              <a:t>Click to edit Master title style</a:t>
            </a:r>
            <a:endParaRPr lang="en-US" dirty="0"/>
          </a:p>
        </p:txBody>
      </p:sp>
      <p:sp>
        <p:nvSpPr>
          <p:cNvPr id="16" name="Subtitle 2">
            <a:extLst>
              <a:ext uri="{FF2B5EF4-FFF2-40B4-BE49-F238E27FC236}">
                <a16:creationId xmlns:a16="http://schemas.microsoft.com/office/drawing/2014/main" id="{93411FC5-0B5A-4566-9984-827485AF9265}"/>
              </a:ext>
            </a:extLst>
          </p:cNvPr>
          <p:cNvSpPr>
            <a:spLocks noGrp="1"/>
          </p:cNvSpPr>
          <p:nvPr>
            <p:ph type="subTitle" idx="1"/>
          </p:nvPr>
        </p:nvSpPr>
        <p:spPr>
          <a:xfrm>
            <a:off x="550863" y="3816724"/>
            <a:ext cx="5437187" cy="2265216"/>
          </a:xfrm>
        </p:spPr>
        <p:txBody>
          <a:bodyPr>
            <a:noAutofit/>
          </a:bodyPr>
          <a:lstStyle>
            <a:lvl1pPr>
              <a:buNone/>
              <a:defRPr sz="2400"/>
            </a:lvl1pPr>
          </a:lstStyle>
          <a:p>
            <a:r>
              <a:rPr lang="en-US">
                <a:solidFill>
                  <a:schemeClr val="tx1">
                    <a:alpha val="60000"/>
                  </a:schemeClr>
                </a:solidFill>
              </a:rPr>
              <a:t>Click to edit Master subtitle style</a:t>
            </a:r>
            <a:endParaRPr lang="en-US" dirty="0">
              <a:solidFill>
                <a:schemeClr val="tx1">
                  <a:alpha val="60000"/>
                </a:schemeClr>
              </a:solidFill>
            </a:endParaRPr>
          </a:p>
        </p:txBody>
      </p:sp>
    </p:spTree>
    <p:extLst>
      <p:ext uri="{BB962C8B-B14F-4D97-AF65-F5344CB8AC3E}">
        <p14:creationId xmlns:p14="http://schemas.microsoft.com/office/powerpoint/2010/main" val="1023429560"/>
      </p:ext>
    </p:extLst>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5_Section break">
    <p:bg>
      <p:bgRef idx="1001">
        <a:schemeClr val="bg1"/>
      </p:bgRef>
    </p:bg>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F75B2FBE-0C5C-48AA-8D7F-9D5B7373CC9A}"/>
              </a:ext>
            </a:extLst>
          </p:cNvPr>
          <p:cNvSpPr>
            <a:spLocks noGrp="1"/>
          </p:cNvSpPr>
          <p:nvPr>
            <p:ph type="pic" sz="quarter" idx="13"/>
          </p:nvPr>
        </p:nvSpPr>
        <p:spPr>
          <a:xfrm>
            <a:off x="0" y="0"/>
            <a:ext cx="12192000" cy="6858000"/>
          </a:xfrm>
          <a:solidFill>
            <a:schemeClr val="bg2"/>
          </a:solidFill>
        </p:spPr>
        <p:txBody>
          <a:bodyPr/>
          <a:lstStyle/>
          <a:p>
            <a:r>
              <a:rPr lang="en-US"/>
              <a:t>Click icon to add picture</a:t>
            </a:r>
          </a:p>
        </p:txBody>
      </p:sp>
      <p:sp>
        <p:nvSpPr>
          <p:cNvPr id="16" name="Subtitle 2">
            <a:extLst>
              <a:ext uri="{FF2B5EF4-FFF2-40B4-BE49-F238E27FC236}">
                <a16:creationId xmlns:a16="http://schemas.microsoft.com/office/drawing/2014/main" id="{93411FC5-0B5A-4566-9984-827485AF9265}"/>
              </a:ext>
            </a:extLst>
          </p:cNvPr>
          <p:cNvSpPr>
            <a:spLocks noGrp="1"/>
          </p:cNvSpPr>
          <p:nvPr>
            <p:ph type="subTitle" idx="1"/>
          </p:nvPr>
        </p:nvSpPr>
        <p:spPr>
          <a:xfrm>
            <a:off x="0" y="3557281"/>
            <a:ext cx="6640285" cy="3300719"/>
          </a:xfrm>
          <a:gradFill>
            <a:gsLst>
              <a:gs pos="0">
                <a:schemeClr val="bg2">
                  <a:alpha val="0"/>
                </a:schemeClr>
              </a:gs>
              <a:gs pos="50000">
                <a:schemeClr val="bg2">
                  <a:alpha val="60000"/>
                </a:schemeClr>
              </a:gs>
            </a:gsLst>
            <a:lin ang="10800000" scaled="1"/>
          </a:gradFill>
        </p:spPr>
        <p:txBody>
          <a:bodyPr>
            <a:noAutofit/>
          </a:bodyPr>
          <a:lstStyle>
            <a:lvl1pPr marL="548640" indent="0">
              <a:lnSpc>
                <a:spcPct val="200000"/>
              </a:lnSpc>
              <a:buNone/>
              <a:defRPr/>
            </a:lvl1pPr>
          </a:lstStyle>
          <a:p>
            <a:r>
              <a:rPr lang="en-US">
                <a:solidFill>
                  <a:schemeClr val="tx1">
                    <a:alpha val="60000"/>
                  </a:schemeClr>
                </a:solidFill>
              </a:rPr>
              <a:t>Click to edit Master subtitle style</a:t>
            </a:r>
            <a:endParaRPr lang="en-US" dirty="0">
              <a:solidFill>
                <a:schemeClr val="tx1">
                  <a:alpha val="60000"/>
                </a:schemeClr>
              </a:solidFill>
            </a:endParaRPr>
          </a:p>
        </p:txBody>
      </p:sp>
      <p:sp>
        <p:nvSpPr>
          <p:cNvPr id="15" name="Title 1">
            <a:extLst>
              <a:ext uri="{FF2B5EF4-FFF2-40B4-BE49-F238E27FC236}">
                <a16:creationId xmlns:a16="http://schemas.microsoft.com/office/drawing/2014/main" id="{754E1219-253E-4FEF-A576-83857F44BA01}"/>
              </a:ext>
            </a:extLst>
          </p:cNvPr>
          <p:cNvSpPr>
            <a:spLocks noGrp="1"/>
          </p:cNvSpPr>
          <p:nvPr>
            <p:ph type="ctrTitle"/>
          </p:nvPr>
        </p:nvSpPr>
        <p:spPr>
          <a:xfrm>
            <a:off x="0" y="0"/>
            <a:ext cx="6640285" cy="3535509"/>
          </a:xfrm>
          <a:gradFill flip="none" rotWithShape="1">
            <a:gsLst>
              <a:gs pos="0">
                <a:schemeClr val="bg2">
                  <a:alpha val="0"/>
                </a:schemeClr>
              </a:gs>
              <a:gs pos="50000">
                <a:schemeClr val="bg2">
                  <a:alpha val="70000"/>
                </a:schemeClr>
              </a:gs>
            </a:gsLst>
            <a:lin ang="10800000" scaled="1"/>
            <a:tileRect/>
          </a:gradFill>
        </p:spPr>
        <p:txBody>
          <a:bodyPr anchor="b" anchorCtr="0">
            <a:noAutofit/>
          </a:bodyPr>
          <a:lstStyle>
            <a:lvl1pPr marL="548640">
              <a:spcAft>
                <a:spcPts val="1200"/>
              </a:spcAft>
              <a:defRPr sz="6400"/>
            </a:lvl1pPr>
          </a:lstStyle>
          <a:p>
            <a:r>
              <a:rPr lang="en-US"/>
              <a:t>Click to edit Master title style</a:t>
            </a:r>
            <a:endParaRPr lang="en-US" dirty="0"/>
          </a:p>
        </p:txBody>
      </p:sp>
    </p:spTree>
    <p:extLst>
      <p:ext uri="{BB962C8B-B14F-4D97-AF65-F5344CB8AC3E}">
        <p14:creationId xmlns:p14="http://schemas.microsoft.com/office/powerpoint/2010/main" val="2229304515"/>
      </p:ext>
    </p:extLst>
  </p:cSld>
  <p:clrMapOvr>
    <a:overrideClrMapping bg1="dk1" tx1="lt1" bg2="dk2" tx2="lt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5_Chart Table Timeline">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3BDBC526-6DCD-4FF6-8395-D8C22E46E527}"/>
              </a:ext>
            </a:extLst>
          </p:cNvPr>
          <p:cNvGrpSpPr/>
          <p:nvPr/>
        </p:nvGrpSpPr>
        <p:grpSpPr>
          <a:xfrm>
            <a:off x="613998" y="5334748"/>
            <a:ext cx="678135" cy="990000"/>
            <a:chOff x="10490969" y="1448827"/>
            <a:chExt cx="678135" cy="990000"/>
          </a:xfrm>
        </p:grpSpPr>
        <p:sp>
          <p:nvSpPr>
            <p:cNvPr id="13" name="Freeform: Shape 12">
              <a:extLst>
                <a:ext uri="{FF2B5EF4-FFF2-40B4-BE49-F238E27FC236}">
                  <a16:creationId xmlns:a16="http://schemas.microsoft.com/office/drawing/2014/main" id="{02ECB475-568C-47AC-B16D-2E202DEB2DE0}"/>
                </a:ext>
              </a:extLst>
            </p:cNvPr>
            <p:cNvSpPr>
              <a:spLocks noChangeAspect="1"/>
            </p:cNvSpPr>
            <p:nvPr/>
          </p:nvSpPr>
          <p:spPr>
            <a:xfrm rot="2700000" flipH="1" flipV="1">
              <a:off x="10268976" y="1743588"/>
              <a:ext cx="926985" cy="463493"/>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127000" dist="50800" dir="1350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tx1"/>
                </a:solidFill>
              </a:endParaRPr>
            </a:p>
          </p:txBody>
        </p:sp>
        <p:sp>
          <p:nvSpPr>
            <p:cNvPr id="14" name="Oval 13">
              <a:extLst>
                <a:ext uri="{FF2B5EF4-FFF2-40B4-BE49-F238E27FC236}">
                  <a16:creationId xmlns:a16="http://schemas.microsoft.com/office/drawing/2014/main" id="{080D8764-525A-441E-B58F-068E82F09714}"/>
                </a:ext>
              </a:extLst>
            </p:cNvPr>
            <p:cNvSpPr/>
            <p:nvPr/>
          </p:nvSpPr>
          <p:spPr>
            <a:xfrm rot="8100000" flipH="1" flipV="1">
              <a:off x="11115555" y="1939340"/>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5" name="Oval 14">
              <a:extLst>
                <a:ext uri="{FF2B5EF4-FFF2-40B4-BE49-F238E27FC236}">
                  <a16:creationId xmlns:a16="http://schemas.microsoft.com/office/drawing/2014/main" id="{11196109-6F2B-4738-B2FC-2CCC753AABD4}"/>
                </a:ext>
              </a:extLst>
            </p:cNvPr>
            <p:cNvSpPr/>
            <p:nvPr/>
          </p:nvSpPr>
          <p:spPr>
            <a:xfrm rot="8100000" flipH="1" flipV="1">
              <a:off x="10625042" y="1448827"/>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6" name="Freeform: Shape 15">
              <a:extLst>
                <a:ext uri="{FF2B5EF4-FFF2-40B4-BE49-F238E27FC236}">
                  <a16:creationId xmlns:a16="http://schemas.microsoft.com/office/drawing/2014/main" id="{F7E468C2-69B8-470B-85E3-801A3CB1D7E2}"/>
                </a:ext>
              </a:extLst>
            </p:cNvPr>
            <p:cNvSpPr>
              <a:spLocks noChangeAspect="1"/>
            </p:cNvSpPr>
            <p:nvPr/>
          </p:nvSpPr>
          <p:spPr>
            <a:xfrm rot="2700000" flipH="1" flipV="1">
              <a:off x="10292519" y="1686748"/>
              <a:ext cx="926985" cy="530086"/>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20000"/>
              </a:schemeClr>
            </a:solidFill>
            <a:ln>
              <a:noFill/>
            </a:ln>
            <a:effectLst>
              <a:softEdge rad="1016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tx1"/>
                </a:solidFill>
              </a:endParaRPr>
            </a:p>
          </p:txBody>
        </p:sp>
      </p:grpSp>
      <p:sp>
        <p:nvSpPr>
          <p:cNvPr id="2" name="Title 1">
            <a:extLst>
              <a:ext uri="{FF2B5EF4-FFF2-40B4-BE49-F238E27FC236}">
                <a16:creationId xmlns:a16="http://schemas.microsoft.com/office/drawing/2014/main" id="{B1A4B040-51E3-4DA0-B21D-EEE173E7536F}"/>
              </a:ext>
            </a:extLst>
          </p:cNvPr>
          <p:cNvSpPr>
            <a:spLocks noGrp="1"/>
          </p:cNvSpPr>
          <p:nvPr>
            <p:ph type="title"/>
          </p:nvPr>
        </p:nvSpPr>
        <p:spPr>
          <a:xfrm>
            <a:off x="550862" y="549275"/>
            <a:ext cx="11091600" cy="1332000"/>
          </a:xfrm>
        </p:spPr>
        <p:txBody>
          <a:bodyPr vert="horz" wrap="square" lIns="0" tIns="0" rIns="0" bIns="0" rtlCol="0" anchor="t" anchorCtr="0">
            <a:noAutofit/>
          </a:bodyPr>
          <a:lstStyle>
            <a:lvl1pPr>
              <a:defRPr lang="en-US" dirty="0"/>
            </a:lvl1pPr>
          </a:lstStyle>
          <a:p>
            <a:pPr lvl="0">
              <a:lnSpc>
                <a:spcPct val="100000"/>
              </a:lnSpc>
            </a:pPr>
            <a:r>
              <a:rPr lang="en-US"/>
              <a:t>Click to edit Master title style</a:t>
            </a:r>
            <a:endParaRPr lang="en-US" dirty="0"/>
          </a:p>
        </p:txBody>
      </p:sp>
      <p:sp>
        <p:nvSpPr>
          <p:cNvPr id="3" name="Content Placeholder 2">
            <a:extLst>
              <a:ext uri="{FF2B5EF4-FFF2-40B4-BE49-F238E27FC236}">
                <a16:creationId xmlns:a16="http://schemas.microsoft.com/office/drawing/2014/main" id="{F8A2CD90-429B-4A55-B6C8-DD6CE6994118}"/>
              </a:ext>
            </a:extLst>
          </p:cNvPr>
          <p:cNvSpPr>
            <a:spLocks noGrp="1"/>
          </p:cNvSpPr>
          <p:nvPr>
            <p:ph idx="1"/>
          </p:nvPr>
        </p:nvSpPr>
        <p:spPr>
          <a:xfrm>
            <a:off x="550863" y="2113199"/>
            <a:ext cx="11090274" cy="3979625"/>
          </a:xfrm>
        </p:spPr>
        <p:txBody>
          <a:bodyPr>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D4EE704-5DCA-484E-85E0-0E3A7B1C5046}"/>
              </a:ext>
            </a:extLst>
          </p:cNvPr>
          <p:cNvSpPr>
            <a:spLocks noGrp="1"/>
          </p:cNvSpPr>
          <p:nvPr>
            <p:ph type="dt" sz="half" idx="10"/>
          </p:nvPr>
        </p:nvSpPr>
        <p:spPr/>
        <p:txBody>
          <a:bodyPr>
            <a:noAutofit/>
          </a:bodyPr>
          <a:lstStyle/>
          <a:p>
            <a:r>
              <a:rPr lang="en-US"/>
              <a:t>Tuesday, February 2, 20XX</a:t>
            </a:r>
          </a:p>
        </p:txBody>
      </p:sp>
      <p:sp>
        <p:nvSpPr>
          <p:cNvPr id="5" name="Footer Placeholder 4">
            <a:extLst>
              <a:ext uri="{FF2B5EF4-FFF2-40B4-BE49-F238E27FC236}">
                <a16:creationId xmlns:a16="http://schemas.microsoft.com/office/drawing/2014/main" id="{4CA69B66-1C18-44A2-93F7-97DED26F24AB}"/>
              </a:ext>
            </a:extLst>
          </p:cNvPr>
          <p:cNvSpPr>
            <a:spLocks noGrp="1"/>
          </p:cNvSpPr>
          <p:nvPr>
            <p:ph type="ftr" sz="quarter" idx="11"/>
          </p:nvPr>
        </p:nvSpPr>
        <p:spPr/>
        <p:txBody>
          <a:bodyPr>
            <a:noAutofit/>
          </a:bodyPr>
          <a:lstStyle/>
          <a:p>
            <a:r>
              <a:rPr lang="en-US"/>
              <a:t>Sample Footer Text</a:t>
            </a:r>
          </a:p>
        </p:txBody>
      </p:sp>
      <p:sp>
        <p:nvSpPr>
          <p:cNvPr id="6" name="Slide Number Placeholder 5">
            <a:extLst>
              <a:ext uri="{FF2B5EF4-FFF2-40B4-BE49-F238E27FC236}">
                <a16:creationId xmlns:a16="http://schemas.microsoft.com/office/drawing/2014/main" id="{7E44B5A0-66FA-433A-8DC5-C097C63B4DFC}"/>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36160711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7_Quote">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7062BF5C-3876-4161-B4FF-14CA94D326C6}"/>
              </a:ext>
            </a:extLst>
          </p:cNvPr>
          <p:cNvSpPr>
            <a:spLocks noGrp="1"/>
          </p:cNvSpPr>
          <p:nvPr>
            <p:ph type="title"/>
          </p:nvPr>
        </p:nvSpPr>
        <p:spPr>
          <a:xfrm>
            <a:off x="550864" y="549275"/>
            <a:ext cx="3566160" cy="3384550"/>
          </a:xfrm>
        </p:spPr>
        <p:txBody>
          <a:bodyPr wrap="square" anchor="b" anchorCtr="0">
            <a:noAutofit/>
          </a:bodyPr>
          <a:lstStyle>
            <a:lvl1pPr>
              <a:defRPr sz="4000"/>
            </a:lvl1pPr>
          </a:lstStyle>
          <a:p>
            <a:r>
              <a:rPr lang="en-US"/>
              <a:t>Click to edit Master title style</a:t>
            </a:r>
            <a:endParaRPr lang="en-US" dirty="0"/>
          </a:p>
        </p:txBody>
      </p:sp>
      <p:grpSp>
        <p:nvGrpSpPr>
          <p:cNvPr id="8" name="Group 7">
            <a:extLst>
              <a:ext uri="{FF2B5EF4-FFF2-40B4-BE49-F238E27FC236}">
                <a16:creationId xmlns:a16="http://schemas.microsoft.com/office/drawing/2014/main" id="{B17C5C60-EC4D-410B-9997-0B73289605FD}"/>
              </a:ext>
              <a:ext uri="{C183D7F6-B498-43B3-948B-1728B52AA6E4}">
                <adec:decorative xmlns:adec="http://schemas.microsoft.com/office/drawing/2017/decorative" val="1"/>
              </a:ext>
            </a:extLst>
          </p:cNvPr>
          <p:cNvGrpSpPr/>
          <p:nvPr userDrawn="1"/>
        </p:nvGrpSpPr>
        <p:grpSpPr>
          <a:xfrm>
            <a:off x="10822156" y="4143453"/>
            <a:ext cx="734257" cy="760506"/>
            <a:chOff x="5243759" y="1363788"/>
            <a:chExt cx="734257" cy="760506"/>
          </a:xfrm>
        </p:grpSpPr>
        <p:sp>
          <p:nvSpPr>
            <p:cNvPr id="9" name="Freeform 5">
              <a:extLst>
                <a:ext uri="{FF2B5EF4-FFF2-40B4-BE49-F238E27FC236}">
                  <a16:creationId xmlns:a16="http://schemas.microsoft.com/office/drawing/2014/main" id="{0573155C-3428-4F4F-AE66-A519D777EAAE}"/>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0" name="Freeform 6">
              <a:extLst>
                <a:ext uri="{FF2B5EF4-FFF2-40B4-BE49-F238E27FC236}">
                  <a16:creationId xmlns:a16="http://schemas.microsoft.com/office/drawing/2014/main" id="{1853496C-159E-4D47-94B5-0835FB6511BA}"/>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1" name="Freeform 8">
              <a:extLst>
                <a:ext uri="{FF2B5EF4-FFF2-40B4-BE49-F238E27FC236}">
                  <a16:creationId xmlns:a16="http://schemas.microsoft.com/office/drawing/2014/main" id="{CE93E330-715B-44E8-84D9-CE166D428DAB}"/>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12" name="Oval 11">
            <a:extLst>
              <a:ext uri="{FF2B5EF4-FFF2-40B4-BE49-F238E27FC236}">
                <a16:creationId xmlns:a16="http://schemas.microsoft.com/office/drawing/2014/main" id="{80A2FA6F-99B7-4984-A80C-570644889F02}"/>
              </a:ext>
              <a:ext uri="{C183D7F6-B498-43B3-948B-1728B52AA6E4}">
                <adec:decorative xmlns:adec="http://schemas.microsoft.com/office/drawing/2017/decorative" val="1"/>
              </a:ext>
            </a:extLst>
          </p:cNvPr>
          <p:cNvSpPr>
            <a:spLocks noChangeAspect="1"/>
          </p:cNvSpPr>
          <p:nvPr userDrawn="1"/>
        </p:nvSpPr>
        <p:spPr>
          <a:xfrm>
            <a:off x="5668780" y="5059009"/>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7" name="Content Placeholder 16">
            <a:extLst>
              <a:ext uri="{FF2B5EF4-FFF2-40B4-BE49-F238E27FC236}">
                <a16:creationId xmlns:a16="http://schemas.microsoft.com/office/drawing/2014/main" id="{439C8C03-81B3-4DE8-B96A-78258E4467CC}"/>
              </a:ext>
            </a:extLst>
          </p:cNvPr>
          <p:cNvSpPr>
            <a:spLocks noGrp="1"/>
          </p:cNvSpPr>
          <p:nvPr>
            <p:ph sz="quarter" idx="15"/>
          </p:nvPr>
        </p:nvSpPr>
        <p:spPr>
          <a:xfrm>
            <a:off x="550863" y="4097338"/>
            <a:ext cx="3565524" cy="2351087"/>
          </a:xfrm>
        </p:spPr>
        <p:txBody>
          <a:bodyPr>
            <a:noAutofit/>
          </a:bodyPr>
          <a:lstStyle>
            <a:lvl1pPr>
              <a:buNone/>
              <a:defRPr sz="2400"/>
            </a:lvl1pPr>
            <a:lvl2pPr>
              <a:defRPr sz="2000"/>
            </a:lvl2pPr>
            <a:lvl3pPr>
              <a:defRPr sz="2000"/>
            </a:lvl3pPr>
            <a:lvl4pPr>
              <a:defRPr sz="2000"/>
            </a:lvl4pPr>
            <a:lvl5pPr>
              <a:defRPr sz="2000"/>
            </a:lvl5pPr>
          </a:lstStyle>
          <a:p>
            <a:pPr lvl="0"/>
            <a:r>
              <a:rPr lang="en-US"/>
              <a:t>Click to edit Master text styles</a:t>
            </a:r>
          </a:p>
        </p:txBody>
      </p:sp>
      <p:sp>
        <p:nvSpPr>
          <p:cNvPr id="15" name="Picture Placeholder 14">
            <a:extLst>
              <a:ext uri="{FF2B5EF4-FFF2-40B4-BE49-F238E27FC236}">
                <a16:creationId xmlns:a16="http://schemas.microsoft.com/office/drawing/2014/main" id="{C1FBB56D-C8B1-4ED9-A5DB-72BA636DADF3}"/>
              </a:ext>
            </a:extLst>
          </p:cNvPr>
          <p:cNvSpPr>
            <a:spLocks noGrp="1"/>
          </p:cNvSpPr>
          <p:nvPr>
            <p:ph type="pic" sz="quarter" idx="13"/>
          </p:nvPr>
        </p:nvSpPr>
        <p:spPr>
          <a:xfrm>
            <a:off x="5535809" y="656633"/>
            <a:ext cx="5132388" cy="5132388"/>
          </a:xfrm>
          <a:custGeom>
            <a:avLst/>
            <a:gdLst>
              <a:gd name="connsiteX0" fmla="*/ 2566194 w 5132388"/>
              <a:gd name="connsiteY0" fmla="*/ 0 h 5132388"/>
              <a:gd name="connsiteX1" fmla="*/ 5132388 w 5132388"/>
              <a:gd name="connsiteY1" fmla="*/ 2566194 h 5132388"/>
              <a:gd name="connsiteX2" fmla="*/ 2566194 w 5132388"/>
              <a:gd name="connsiteY2" fmla="*/ 5132388 h 5132388"/>
              <a:gd name="connsiteX3" fmla="*/ 0 w 5132388"/>
              <a:gd name="connsiteY3" fmla="*/ 2566194 h 5132388"/>
              <a:gd name="connsiteX4" fmla="*/ 2566194 w 5132388"/>
              <a:gd name="connsiteY4" fmla="*/ 0 h 51323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32388" h="5132388">
                <a:moveTo>
                  <a:pt x="2566194" y="0"/>
                </a:moveTo>
                <a:cubicBezTo>
                  <a:pt x="3983464" y="0"/>
                  <a:pt x="5132388" y="1148924"/>
                  <a:pt x="5132388" y="2566194"/>
                </a:cubicBezTo>
                <a:cubicBezTo>
                  <a:pt x="5132388" y="3983464"/>
                  <a:pt x="3983464" y="5132388"/>
                  <a:pt x="2566194" y="5132388"/>
                </a:cubicBezTo>
                <a:cubicBezTo>
                  <a:pt x="1148924" y="5132388"/>
                  <a:pt x="0" y="3983464"/>
                  <a:pt x="0" y="2566194"/>
                </a:cubicBezTo>
                <a:cubicBezTo>
                  <a:pt x="0" y="1148924"/>
                  <a:pt x="1148924" y="0"/>
                  <a:pt x="2566194" y="0"/>
                </a:cubicBezTo>
                <a:close/>
              </a:path>
            </a:pathLst>
          </a:custGeom>
          <a:solidFill>
            <a:schemeClr val="accent5"/>
          </a:solidFill>
        </p:spPr>
        <p:txBody>
          <a:bodyPr wrap="square">
            <a:noAutofit/>
          </a:bodyPr>
          <a:lstStyle/>
          <a:p>
            <a:r>
              <a:rPr lang="en-US"/>
              <a:t>Click icon to add picture</a:t>
            </a:r>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noAutofit/>
          </a:bodyPr>
          <a:lstStyle/>
          <a:p>
            <a:r>
              <a:rPr lang="en-US"/>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noAutofit/>
          </a:bodyPr>
          <a:lstStyle/>
          <a:p>
            <a:r>
              <a:rPr lang="en-US"/>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30630871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8_Team">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E38C6F9E-A74F-4F54-9409-B6B93DF8CE78}"/>
              </a:ext>
              <a:ext uri="{C183D7F6-B498-43B3-948B-1728B52AA6E4}">
                <adec:decorative xmlns:adec="http://schemas.microsoft.com/office/drawing/2017/decorative" val="1"/>
              </a:ext>
            </a:extLst>
          </p:cNvPr>
          <p:cNvSpPr/>
          <p:nvPr userDrawn="1"/>
        </p:nvSpPr>
        <p:spPr>
          <a:xfrm>
            <a:off x="0" y="5773729"/>
            <a:ext cx="12192000" cy="1084271"/>
          </a:xfrm>
          <a:prstGeom prst="rect">
            <a:avLst/>
          </a:prstGeom>
          <a:gradFill flip="none" rotWithShape="1">
            <a:gsLst>
              <a:gs pos="100000">
                <a:schemeClr val="bg2">
                  <a:alpha val="60000"/>
                </a:schemeClr>
              </a:gs>
              <a:gs pos="40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p>
        </p:txBody>
      </p:sp>
      <p:sp>
        <p:nvSpPr>
          <p:cNvPr id="34" name="Oval 33">
            <a:extLst>
              <a:ext uri="{FF2B5EF4-FFF2-40B4-BE49-F238E27FC236}">
                <a16:creationId xmlns:a16="http://schemas.microsoft.com/office/drawing/2014/main" id="{6F0F71C5-78A4-4793-9BD4-3DF0EE3E3EB7}"/>
              </a:ext>
              <a:ext uri="{C183D7F6-B498-43B3-948B-1728B52AA6E4}">
                <adec:decorative xmlns:adec="http://schemas.microsoft.com/office/drawing/2017/decorative" val="1"/>
              </a:ext>
            </a:extLst>
          </p:cNvPr>
          <p:cNvSpPr>
            <a:spLocks noChangeAspect="1"/>
          </p:cNvSpPr>
          <p:nvPr userDrawn="1"/>
        </p:nvSpPr>
        <p:spPr>
          <a:xfrm>
            <a:off x="10288775" y="762609"/>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0" name="Title 5">
            <a:extLst>
              <a:ext uri="{FF2B5EF4-FFF2-40B4-BE49-F238E27FC236}">
                <a16:creationId xmlns:a16="http://schemas.microsoft.com/office/drawing/2014/main" id="{36F60F77-4CC9-4F86-B70A-85012C6588A0}"/>
              </a:ext>
            </a:extLst>
          </p:cNvPr>
          <p:cNvSpPr>
            <a:spLocks noGrp="1"/>
          </p:cNvSpPr>
          <p:nvPr>
            <p:ph type="ctrTitle" hasCustomPrompt="1"/>
          </p:nvPr>
        </p:nvSpPr>
        <p:spPr>
          <a:xfrm>
            <a:off x="548640" y="548640"/>
            <a:ext cx="8281987" cy="1253041"/>
          </a:xfrm>
        </p:spPr>
        <p:txBody>
          <a:bodyPr>
            <a:noAutofit/>
          </a:bodyPr>
          <a:lstStyle/>
          <a:p>
            <a:r>
              <a:rPr lang="en-US" dirty="0"/>
              <a:t>Team</a:t>
            </a:r>
          </a:p>
        </p:txBody>
      </p:sp>
      <p:grpSp>
        <p:nvGrpSpPr>
          <p:cNvPr id="51" name="Group 50">
            <a:extLst>
              <a:ext uri="{FF2B5EF4-FFF2-40B4-BE49-F238E27FC236}">
                <a16:creationId xmlns:a16="http://schemas.microsoft.com/office/drawing/2014/main" id="{E6093F87-C1F6-4FAB-B891-6F7D7FC20751}"/>
              </a:ext>
              <a:ext uri="{C183D7F6-B498-43B3-948B-1728B52AA6E4}">
                <adec:decorative xmlns:adec="http://schemas.microsoft.com/office/drawing/2017/decorative" val="1"/>
              </a:ext>
            </a:extLst>
          </p:cNvPr>
          <p:cNvGrpSpPr/>
          <p:nvPr userDrawn="1"/>
        </p:nvGrpSpPr>
        <p:grpSpPr>
          <a:xfrm>
            <a:off x="1800565" y="4518946"/>
            <a:ext cx="1980001" cy="1363916"/>
            <a:chOff x="4879602" y="3781429"/>
            <a:chExt cx="1980001" cy="1363916"/>
          </a:xfrm>
        </p:grpSpPr>
        <p:sp>
          <p:nvSpPr>
            <p:cNvPr id="52" name="Freeform: Shape 51">
              <a:extLst>
                <a:ext uri="{FF2B5EF4-FFF2-40B4-BE49-F238E27FC236}">
                  <a16:creationId xmlns:a16="http://schemas.microsoft.com/office/drawing/2014/main" id="{E1A4FD5C-1E5B-46D1-BA9D-99928D19AF04}"/>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p>
          </p:txBody>
        </p:sp>
        <p:sp>
          <p:nvSpPr>
            <p:cNvPr id="53" name="Freeform: Shape 52">
              <a:extLst>
                <a:ext uri="{FF2B5EF4-FFF2-40B4-BE49-F238E27FC236}">
                  <a16:creationId xmlns:a16="http://schemas.microsoft.com/office/drawing/2014/main" id="{B7DF0ED5-A971-408F-A055-C7E5D7A623CD}"/>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solidFill>
                  <a:schemeClr val="tx1"/>
                </a:solidFill>
              </a:endParaRPr>
            </a:p>
          </p:txBody>
        </p:sp>
        <p:sp>
          <p:nvSpPr>
            <p:cNvPr id="54" name="Oval 53">
              <a:extLst>
                <a:ext uri="{FF2B5EF4-FFF2-40B4-BE49-F238E27FC236}">
                  <a16:creationId xmlns:a16="http://schemas.microsoft.com/office/drawing/2014/main" id="{AA81F353-4C5B-4A37-9846-2C1E2D0FC25F}"/>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5" name="Oval 54">
              <a:extLst>
                <a:ext uri="{FF2B5EF4-FFF2-40B4-BE49-F238E27FC236}">
                  <a16:creationId xmlns:a16="http://schemas.microsoft.com/office/drawing/2014/main" id="{42B74EA3-11CE-4D3F-99AD-162563447653}"/>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56" name="Picture Placeholder 55">
            <a:extLst>
              <a:ext uri="{FF2B5EF4-FFF2-40B4-BE49-F238E27FC236}">
                <a16:creationId xmlns:a16="http://schemas.microsoft.com/office/drawing/2014/main" id="{8F41896B-6DDA-4F82-9F74-3EBF93A3CD58}"/>
              </a:ext>
            </a:extLst>
          </p:cNvPr>
          <p:cNvSpPr>
            <a:spLocks noGrp="1"/>
          </p:cNvSpPr>
          <p:nvPr>
            <p:ph type="pic" sz="quarter" idx="13"/>
          </p:nvPr>
        </p:nvSpPr>
        <p:spPr>
          <a:xfrm>
            <a:off x="1078992" y="1990724"/>
            <a:ext cx="1691640" cy="1435608"/>
          </a:xfrm>
          <a:solidFill>
            <a:schemeClr val="accent5"/>
          </a:solidFill>
        </p:spPr>
        <p:txBody>
          <a:bodyPr>
            <a:noAutofit/>
          </a:bodyPr>
          <a:lstStyle/>
          <a:p>
            <a:r>
              <a:rPr lang="en-US"/>
              <a:t>Click icon to add picture</a:t>
            </a:r>
          </a:p>
        </p:txBody>
      </p:sp>
      <p:sp>
        <p:nvSpPr>
          <p:cNvPr id="57" name="Picture Placeholder 55">
            <a:extLst>
              <a:ext uri="{FF2B5EF4-FFF2-40B4-BE49-F238E27FC236}">
                <a16:creationId xmlns:a16="http://schemas.microsoft.com/office/drawing/2014/main" id="{EF85499B-C29A-4C8B-922C-7CE4771E352C}"/>
              </a:ext>
            </a:extLst>
          </p:cNvPr>
          <p:cNvSpPr>
            <a:spLocks noGrp="1"/>
          </p:cNvSpPr>
          <p:nvPr>
            <p:ph type="pic" sz="quarter" idx="14"/>
          </p:nvPr>
        </p:nvSpPr>
        <p:spPr>
          <a:xfrm>
            <a:off x="3838384" y="1990724"/>
            <a:ext cx="1691640" cy="1435608"/>
          </a:xfrm>
          <a:solidFill>
            <a:schemeClr val="accent5"/>
          </a:solidFill>
        </p:spPr>
        <p:txBody>
          <a:bodyPr>
            <a:noAutofit/>
          </a:bodyPr>
          <a:lstStyle/>
          <a:p>
            <a:r>
              <a:rPr lang="en-US"/>
              <a:t>Click icon to add picture</a:t>
            </a:r>
          </a:p>
        </p:txBody>
      </p:sp>
      <p:sp>
        <p:nvSpPr>
          <p:cNvPr id="58" name="Picture Placeholder 55">
            <a:extLst>
              <a:ext uri="{FF2B5EF4-FFF2-40B4-BE49-F238E27FC236}">
                <a16:creationId xmlns:a16="http://schemas.microsoft.com/office/drawing/2014/main" id="{F82A1DB8-0AE7-4E17-B07B-FCF45B85EE17}"/>
              </a:ext>
            </a:extLst>
          </p:cNvPr>
          <p:cNvSpPr>
            <a:spLocks noGrp="1"/>
          </p:cNvSpPr>
          <p:nvPr>
            <p:ph type="pic" sz="quarter" idx="15"/>
          </p:nvPr>
        </p:nvSpPr>
        <p:spPr>
          <a:xfrm>
            <a:off x="6661976" y="1993392"/>
            <a:ext cx="1691640" cy="1435608"/>
          </a:xfrm>
          <a:solidFill>
            <a:schemeClr val="accent5"/>
          </a:solidFill>
        </p:spPr>
        <p:txBody>
          <a:bodyPr>
            <a:noAutofit/>
          </a:bodyPr>
          <a:lstStyle/>
          <a:p>
            <a:r>
              <a:rPr lang="en-US"/>
              <a:t>Click icon to add picture</a:t>
            </a:r>
            <a:endParaRPr lang="en-US" dirty="0"/>
          </a:p>
        </p:txBody>
      </p:sp>
      <p:sp>
        <p:nvSpPr>
          <p:cNvPr id="59" name="Picture Placeholder 55">
            <a:extLst>
              <a:ext uri="{FF2B5EF4-FFF2-40B4-BE49-F238E27FC236}">
                <a16:creationId xmlns:a16="http://schemas.microsoft.com/office/drawing/2014/main" id="{A83EEB6C-83B7-471D-B5A4-4071534048D2}"/>
              </a:ext>
            </a:extLst>
          </p:cNvPr>
          <p:cNvSpPr>
            <a:spLocks noGrp="1"/>
          </p:cNvSpPr>
          <p:nvPr>
            <p:ph type="pic" sz="quarter" idx="16"/>
          </p:nvPr>
        </p:nvSpPr>
        <p:spPr>
          <a:xfrm>
            <a:off x="9485568" y="1990724"/>
            <a:ext cx="1691640" cy="1435608"/>
          </a:xfrm>
          <a:solidFill>
            <a:schemeClr val="accent5"/>
          </a:solidFill>
        </p:spPr>
        <p:txBody>
          <a:bodyPr>
            <a:noAutofit/>
          </a:bodyPr>
          <a:lstStyle/>
          <a:p>
            <a:r>
              <a:rPr lang="en-US"/>
              <a:t>Click icon to add picture</a:t>
            </a:r>
          </a:p>
        </p:txBody>
      </p:sp>
      <p:sp>
        <p:nvSpPr>
          <p:cNvPr id="63" name="Text Placeholder 62">
            <a:extLst>
              <a:ext uri="{FF2B5EF4-FFF2-40B4-BE49-F238E27FC236}">
                <a16:creationId xmlns:a16="http://schemas.microsoft.com/office/drawing/2014/main" id="{17A96A8C-F792-485A-9BB9-4DEDCA0CE6B8}"/>
              </a:ext>
            </a:extLst>
          </p:cNvPr>
          <p:cNvSpPr>
            <a:spLocks noGrp="1"/>
          </p:cNvSpPr>
          <p:nvPr>
            <p:ph type="body" sz="quarter" idx="18" hasCustomPrompt="1"/>
          </p:nvPr>
        </p:nvSpPr>
        <p:spPr>
          <a:xfrm>
            <a:off x="1079500" y="3781425"/>
            <a:ext cx="1711325" cy="365760"/>
          </a:xfrm>
        </p:spPr>
        <p:txBody>
          <a:bodyPr>
            <a:noAutofit/>
          </a:bodyPr>
          <a:lstStyle>
            <a:lvl1pPr>
              <a:buNone/>
              <a:defRPr sz="2000" b="1"/>
            </a:lvl1pPr>
          </a:lstStyle>
          <a:p>
            <a:pPr lvl="0"/>
            <a:r>
              <a:rPr lang="en-US" dirty="0"/>
              <a:t>Name</a:t>
            </a:r>
          </a:p>
        </p:txBody>
      </p:sp>
      <p:sp>
        <p:nvSpPr>
          <p:cNvPr id="61" name="Text Placeholder 60">
            <a:extLst>
              <a:ext uri="{FF2B5EF4-FFF2-40B4-BE49-F238E27FC236}">
                <a16:creationId xmlns:a16="http://schemas.microsoft.com/office/drawing/2014/main" id="{6C65AE07-519E-4E3B-8521-621C8343914D}"/>
              </a:ext>
            </a:extLst>
          </p:cNvPr>
          <p:cNvSpPr>
            <a:spLocks noGrp="1"/>
          </p:cNvSpPr>
          <p:nvPr>
            <p:ph type="body" sz="quarter" idx="17" hasCustomPrompt="1"/>
          </p:nvPr>
        </p:nvSpPr>
        <p:spPr>
          <a:xfrm>
            <a:off x="1078733" y="4232949"/>
            <a:ext cx="1711572" cy="638175"/>
          </a:xfrm>
        </p:spPr>
        <p:txBody>
          <a:bodyPr>
            <a:noAutofit/>
          </a:bodyPr>
          <a:lstStyle>
            <a:lvl1pPr>
              <a:buNone/>
              <a:defRPr sz="1800"/>
            </a:lvl1pPr>
          </a:lstStyle>
          <a:p>
            <a:pPr lvl="0"/>
            <a:r>
              <a:rPr lang="en-US" dirty="0"/>
              <a:t>Title</a:t>
            </a:r>
          </a:p>
        </p:txBody>
      </p:sp>
      <p:sp>
        <p:nvSpPr>
          <p:cNvPr id="65" name="Text Placeholder 62">
            <a:extLst>
              <a:ext uri="{FF2B5EF4-FFF2-40B4-BE49-F238E27FC236}">
                <a16:creationId xmlns:a16="http://schemas.microsoft.com/office/drawing/2014/main" id="{FB878318-C287-428B-8105-429BC4B03F55}"/>
              </a:ext>
            </a:extLst>
          </p:cNvPr>
          <p:cNvSpPr>
            <a:spLocks noGrp="1"/>
          </p:cNvSpPr>
          <p:nvPr>
            <p:ph type="body" sz="quarter" idx="20" hasCustomPrompt="1"/>
          </p:nvPr>
        </p:nvSpPr>
        <p:spPr>
          <a:xfrm>
            <a:off x="3839151" y="3781425"/>
            <a:ext cx="1711325" cy="365760"/>
          </a:xfrm>
        </p:spPr>
        <p:txBody>
          <a:bodyPr>
            <a:noAutofit/>
          </a:bodyPr>
          <a:lstStyle>
            <a:lvl1pPr>
              <a:buNone/>
              <a:defRPr sz="2000" b="1"/>
            </a:lvl1pPr>
          </a:lstStyle>
          <a:p>
            <a:pPr lvl="0"/>
            <a:r>
              <a:rPr lang="en-US" dirty="0"/>
              <a:t>Name</a:t>
            </a:r>
          </a:p>
        </p:txBody>
      </p:sp>
      <p:sp>
        <p:nvSpPr>
          <p:cNvPr id="64" name="Text Placeholder 60">
            <a:extLst>
              <a:ext uri="{FF2B5EF4-FFF2-40B4-BE49-F238E27FC236}">
                <a16:creationId xmlns:a16="http://schemas.microsoft.com/office/drawing/2014/main" id="{1465E516-2CEF-4F9E-9375-7D41DCFCBB41}"/>
              </a:ext>
            </a:extLst>
          </p:cNvPr>
          <p:cNvSpPr>
            <a:spLocks noGrp="1"/>
          </p:cNvSpPr>
          <p:nvPr>
            <p:ph type="body" sz="quarter" idx="19" hasCustomPrompt="1"/>
          </p:nvPr>
        </p:nvSpPr>
        <p:spPr>
          <a:xfrm>
            <a:off x="3838384" y="4232949"/>
            <a:ext cx="1711572" cy="638175"/>
          </a:xfrm>
        </p:spPr>
        <p:txBody>
          <a:bodyPr>
            <a:noAutofit/>
          </a:bodyPr>
          <a:lstStyle>
            <a:lvl1pPr>
              <a:buNone/>
              <a:defRPr sz="1800"/>
            </a:lvl1pPr>
          </a:lstStyle>
          <a:p>
            <a:pPr lvl="0"/>
            <a:r>
              <a:rPr lang="en-US" dirty="0"/>
              <a:t>Title</a:t>
            </a:r>
          </a:p>
        </p:txBody>
      </p:sp>
      <p:sp>
        <p:nvSpPr>
          <p:cNvPr id="67" name="Text Placeholder 62">
            <a:extLst>
              <a:ext uri="{FF2B5EF4-FFF2-40B4-BE49-F238E27FC236}">
                <a16:creationId xmlns:a16="http://schemas.microsoft.com/office/drawing/2014/main" id="{FE012CE3-36AA-4016-A88E-27BCFFEFD69F}"/>
              </a:ext>
            </a:extLst>
          </p:cNvPr>
          <p:cNvSpPr>
            <a:spLocks noGrp="1"/>
          </p:cNvSpPr>
          <p:nvPr>
            <p:ph type="body" sz="quarter" idx="22" hasCustomPrompt="1"/>
          </p:nvPr>
        </p:nvSpPr>
        <p:spPr>
          <a:xfrm>
            <a:off x="6662743" y="3781425"/>
            <a:ext cx="1711325" cy="365760"/>
          </a:xfrm>
        </p:spPr>
        <p:txBody>
          <a:bodyPr>
            <a:noAutofit/>
          </a:bodyPr>
          <a:lstStyle>
            <a:lvl1pPr>
              <a:buNone/>
              <a:defRPr sz="2000" b="1"/>
            </a:lvl1pPr>
          </a:lstStyle>
          <a:p>
            <a:pPr lvl="0"/>
            <a:r>
              <a:rPr lang="en-US" dirty="0"/>
              <a:t>Name</a:t>
            </a:r>
          </a:p>
        </p:txBody>
      </p:sp>
      <p:sp>
        <p:nvSpPr>
          <p:cNvPr id="66" name="Text Placeholder 60">
            <a:extLst>
              <a:ext uri="{FF2B5EF4-FFF2-40B4-BE49-F238E27FC236}">
                <a16:creationId xmlns:a16="http://schemas.microsoft.com/office/drawing/2014/main" id="{8D5671AF-0137-4226-8A84-2784817E519C}"/>
              </a:ext>
            </a:extLst>
          </p:cNvPr>
          <p:cNvSpPr>
            <a:spLocks noGrp="1"/>
          </p:cNvSpPr>
          <p:nvPr>
            <p:ph type="body" sz="quarter" idx="21" hasCustomPrompt="1"/>
          </p:nvPr>
        </p:nvSpPr>
        <p:spPr>
          <a:xfrm>
            <a:off x="6661976" y="4232949"/>
            <a:ext cx="1711572" cy="638175"/>
          </a:xfrm>
        </p:spPr>
        <p:txBody>
          <a:bodyPr>
            <a:noAutofit/>
          </a:bodyPr>
          <a:lstStyle>
            <a:lvl1pPr>
              <a:buNone/>
              <a:defRPr sz="1800"/>
            </a:lvl1pPr>
          </a:lstStyle>
          <a:p>
            <a:pPr lvl="0"/>
            <a:r>
              <a:rPr lang="en-US" dirty="0"/>
              <a:t>Title</a:t>
            </a:r>
          </a:p>
        </p:txBody>
      </p:sp>
      <p:sp>
        <p:nvSpPr>
          <p:cNvPr id="69" name="Text Placeholder 62">
            <a:extLst>
              <a:ext uri="{FF2B5EF4-FFF2-40B4-BE49-F238E27FC236}">
                <a16:creationId xmlns:a16="http://schemas.microsoft.com/office/drawing/2014/main" id="{DA1587F0-23BF-4FB8-B06C-2B0AA928E931}"/>
              </a:ext>
            </a:extLst>
          </p:cNvPr>
          <p:cNvSpPr>
            <a:spLocks noGrp="1"/>
          </p:cNvSpPr>
          <p:nvPr>
            <p:ph type="body" sz="quarter" idx="24" hasCustomPrompt="1"/>
          </p:nvPr>
        </p:nvSpPr>
        <p:spPr>
          <a:xfrm>
            <a:off x="9433112" y="3787288"/>
            <a:ext cx="1711325" cy="365760"/>
          </a:xfrm>
        </p:spPr>
        <p:txBody>
          <a:bodyPr>
            <a:noAutofit/>
          </a:bodyPr>
          <a:lstStyle>
            <a:lvl1pPr>
              <a:buNone/>
              <a:defRPr sz="2000" b="1"/>
            </a:lvl1pPr>
          </a:lstStyle>
          <a:p>
            <a:pPr lvl="0"/>
            <a:r>
              <a:rPr lang="en-US" dirty="0"/>
              <a:t>Name</a:t>
            </a:r>
          </a:p>
        </p:txBody>
      </p:sp>
      <p:sp>
        <p:nvSpPr>
          <p:cNvPr id="68" name="Text Placeholder 60">
            <a:extLst>
              <a:ext uri="{FF2B5EF4-FFF2-40B4-BE49-F238E27FC236}">
                <a16:creationId xmlns:a16="http://schemas.microsoft.com/office/drawing/2014/main" id="{565C0B22-B5E7-44BB-A17C-7FB5BB5D82BB}"/>
              </a:ext>
            </a:extLst>
          </p:cNvPr>
          <p:cNvSpPr>
            <a:spLocks noGrp="1"/>
          </p:cNvSpPr>
          <p:nvPr>
            <p:ph type="body" sz="quarter" idx="23" hasCustomPrompt="1"/>
          </p:nvPr>
        </p:nvSpPr>
        <p:spPr>
          <a:xfrm>
            <a:off x="9432345" y="4238812"/>
            <a:ext cx="1711572" cy="638175"/>
          </a:xfrm>
        </p:spPr>
        <p:txBody>
          <a:bodyPr>
            <a:noAutofit/>
          </a:bodyPr>
          <a:lstStyle>
            <a:lvl1pPr>
              <a:buNone/>
              <a:defRPr sz="1800"/>
            </a:lvl1pPr>
          </a:lstStyle>
          <a:p>
            <a:pPr lvl="0"/>
            <a:r>
              <a:rPr lang="en-US" dirty="0"/>
              <a:t>Title</a:t>
            </a:r>
          </a:p>
        </p:txBody>
      </p:sp>
      <p:sp>
        <p:nvSpPr>
          <p:cNvPr id="4" name="Date Placeholder 3">
            <a:extLst>
              <a:ext uri="{FF2B5EF4-FFF2-40B4-BE49-F238E27FC236}">
                <a16:creationId xmlns:a16="http://schemas.microsoft.com/office/drawing/2014/main" id="{D8661572-1A59-4E3B-BA65-3329E9468C69}"/>
              </a:ext>
            </a:extLst>
          </p:cNvPr>
          <p:cNvSpPr>
            <a:spLocks noGrp="1"/>
          </p:cNvSpPr>
          <p:nvPr>
            <p:ph type="dt" sz="half" idx="10"/>
          </p:nvPr>
        </p:nvSpPr>
        <p:spPr/>
        <p:txBody>
          <a:bodyPr>
            <a:noAutofit/>
          </a:bodyPr>
          <a:lstStyle/>
          <a:p>
            <a:r>
              <a:rPr lang="en-US"/>
              <a:t>Tuesday, February 2, 20XX</a:t>
            </a:r>
            <a:endParaRPr lang="en-US" dirty="0"/>
          </a:p>
        </p:txBody>
      </p:sp>
      <p:sp>
        <p:nvSpPr>
          <p:cNvPr id="5" name="Footer Placeholder 4">
            <a:extLst>
              <a:ext uri="{FF2B5EF4-FFF2-40B4-BE49-F238E27FC236}">
                <a16:creationId xmlns:a16="http://schemas.microsoft.com/office/drawing/2014/main" id="{AFEF84F1-99FE-4F0B-9E76-F581C2C1B6D9}"/>
              </a:ext>
            </a:extLst>
          </p:cNvPr>
          <p:cNvSpPr>
            <a:spLocks noGrp="1"/>
          </p:cNvSpPr>
          <p:nvPr>
            <p:ph type="ftr" sz="quarter" idx="11"/>
          </p:nvPr>
        </p:nvSpPr>
        <p:spPr/>
        <p:txBody>
          <a:bodyPr>
            <a:noAutofit/>
          </a:bodyPr>
          <a:lstStyle/>
          <a:p>
            <a:r>
              <a:rPr lang="en-US"/>
              <a:t>Sample Footer Text</a:t>
            </a:r>
          </a:p>
        </p:txBody>
      </p:sp>
      <p:sp>
        <p:nvSpPr>
          <p:cNvPr id="6" name="Slide Number Placeholder 5">
            <a:extLst>
              <a:ext uri="{FF2B5EF4-FFF2-40B4-BE49-F238E27FC236}">
                <a16:creationId xmlns:a16="http://schemas.microsoft.com/office/drawing/2014/main" id="{97B2D769-16B1-43C4-BF14-3175533511ED}"/>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37157769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10_Content 2 column (comparison slide)">
    <p:spTree>
      <p:nvGrpSpPr>
        <p:cNvPr id="1" name=""/>
        <p:cNvGrpSpPr/>
        <p:nvPr/>
      </p:nvGrpSpPr>
      <p:grpSpPr>
        <a:xfrm>
          <a:off x="0" y="0"/>
          <a:ext cx="0" cy="0"/>
          <a:chOff x="0" y="0"/>
          <a:chExt cx="0" cy="0"/>
        </a:xfrm>
      </p:grpSpPr>
      <p:sp>
        <p:nvSpPr>
          <p:cNvPr id="12" name="Oval 11">
            <a:extLst>
              <a:ext uri="{FF2B5EF4-FFF2-40B4-BE49-F238E27FC236}">
                <a16:creationId xmlns:a16="http://schemas.microsoft.com/office/drawing/2014/main" id="{FD65A50E-2F73-4426-8586-9731AFA2D2E0}"/>
              </a:ext>
            </a:extLst>
          </p:cNvPr>
          <p:cNvSpPr>
            <a:spLocks noChangeAspect="1"/>
          </p:cNvSpPr>
          <p:nvPr/>
        </p:nvSpPr>
        <p:spPr>
          <a:xfrm>
            <a:off x="11091612" y="5893466"/>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1" name="Rectangle 10">
            <a:extLst>
              <a:ext uri="{FF2B5EF4-FFF2-40B4-BE49-F238E27FC236}">
                <a16:creationId xmlns:a16="http://schemas.microsoft.com/office/drawing/2014/main" id="{EB89C080-4102-49AE-BDA9-59A4A67E2486}"/>
              </a:ext>
            </a:extLst>
          </p:cNvPr>
          <p:cNvSpPr/>
          <p:nvPr/>
        </p:nvSpPr>
        <p:spPr>
          <a:xfrm>
            <a:off x="11451612" y="5827878"/>
            <a:ext cx="379049" cy="360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p>
        </p:txBody>
      </p:sp>
      <p:sp>
        <p:nvSpPr>
          <p:cNvPr id="2" name="Title 1">
            <a:extLst>
              <a:ext uri="{FF2B5EF4-FFF2-40B4-BE49-F238E27FC236}">
                <a16:creationId xmlns:a16="http://schemas.microsoft.com/office/drawing/2014/main" id="{DDE62014-F04C-495A-964E-6B888D49CDE9}"/>
              </a:ext>
            </a:extLst>
          </p:cNvPr>
          <p:cNvSpPr>
            <a:spLocks noGrp="1"/>
          </p:cNvSpPr>
          <p:nvPr>
            <p:ph type="title"/>
          </p:nvPr>
        </p:nvSpPr>
        <p:spPr>
          <a:xfrm>
            <a:off x="550862" y="549275"/>
            <a:ext cx="11097551" cy="1332000"/>
          </a:xfrm>
        </p:spPr>
        <p:txBody>
          <a:bodyPr vert="horz" wrap="square" lIns="0" tIns="0" rIns="0" bIns="0" rtlCol="0" anchor="t" anchorCtr="0">
            <a:noAutofit/>
          </a:bodyPr>
          <a:lstStyle>
            <a:lvl1pPr>
              <a:defRPr lang="en-US" sz="4800" dirty="0"/>
            </a:lvl1pPr>
          </a:lstStyle>
          <a:p>
            <a:pPr lvl="0">
              <a:lnSpc>
                <a:spcPct val="100000"/>
              </a:lnSpc>
            </a:pPr>
            <a:r>
              <a:rPr lang="en-US"/>
              <a:t>Click to edit Master title style</a:t>
            </a:r>
            <a:endParaRPr lang="en-US" dirty="0"/>
          </a:p>
        </p:txBody>
      </p:sp>
      <p:sp>
        <p:nvSpPr>
          <p:cNvPr id="3" name="Text Placeholder 2">
            <a:extLst>
              <a:ext uri="{FF2B5EF4-FFF2-40B4-BE49-F238E27FC236}">
                <a16:creationId xmlns:a16="http://schemas.microsoft.com/office/drawing/2014/main" id="{555DF027-E633-44EE-ACA0-C205930AA93E}"/>
              </a:ext>
            </a:extLst>
          </p:cNvPr>
          <p:cNvSpPr>
            <a:spLocks noGrp="1"/>
          </p:cNvSpPr>
          <p:nvPr>
            <p:ph type="body" idx="1"/>
          </p:nvPr>
        </p:nvSpPr>
        <p:spPr>
          <a:xfrm>
            <a:off x="550864" y="1731375"/>
            <a:ext cx="5437186" cy="535354"/>
          </a:xfrm>
        </p:spPr>
        <p:txBody>
          <a:bodyPr anchor="b">
            <a:noAutofit/>
          </a:bodyPr>
          <a:lstStyle>
            <a:lvl1pPr marL="0" indent="0">
              <a:buNone/>
              <a:defRPr sz="14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BA4F363-FEEF-4CD2-A18E-17AE8D485171}"/>
              </a:ext>
            </a:extLst>
          </p:cNvPr>
          <p:cNvSpPr>
            <a:spLocks noGrp="1"/>
          </p:cNvSpPr>
          <p:nvPr>
            <p:ph sz="half" idx="2"/>
          </p:nvPr>
        </p:nvSpPr>
        <p:spPr>
          <a:xfrm>
            <a:off x="550863" y="2427370"/>
            <a:ext cx="5429114" cy="3515555"/>
          </a:xfrm>
        </p:spPr>
        <p:txBody>
          <a:bodyPr>
            <a:noAutofit/>
          </a:bodyPr>
          <a:lstStyle>
            <a:lvl1pPr>
              <a:defRPr sz="24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34E50F8C-4D64-40FD-AE8C-6A1F3C2A84ED}"/>
              </a:ext>
            </a:extLst>
          </p:cNvPr>
          <p:cNvSpPr>
            <a:spLocks noGrp="1"/>
          </p:cNvSpPr>
          <p:nvPr>
            <p:ph type="body" sz="quarter" idx="3"/>
          </p:nvPr>
        </p:nvSpPr>
        <p:spPr>
          <a:xfrm>
            <a:off x="6212024" y="1731375"/>
            <a:ext cx="5436392" cy="535354"/>
          </a:xfrm>
        </p:spPr>
        <p:txBody>
          <a:bodyPr vert="horz" wrap="square" lIns="0" tIns="0" rIns="0" bIns="0" rtlCol="0" anchor="b">
            <a:noAutofit/>
          </a:bodyPr>
          <a:lstStyle>
            <a:lvl1pPr>
              <a:buNone/>
              <a:defRPr lang="en-US" sz="1400" b="0" cap="all" spc="200" baseline="0" dirty="0">
                <a:solidFill>
                  <a:schemeClr val="tx1"/>
                </a:solidFill>
              </a:defRPr>
            </a:lvl1pPr>
          </a:lstStyle>
          <a:p>
            <a:pPr marL="228600" lvl="0" indent="-228600"/>
            <a:r>
              <a:rPr lang="en-US"/>
              <a:t>Click to edit Master text styles</a:t>
            </a:r>
          </a:p>
        </p:txBody>
      </p:sp>
      <p:sp>
        <p:nvSpPr>
          <p:cNvPr id="6" name="Content Placeholder 5">
            <a:extLst>
              <a:ext uri="{FF2B5EF4-FFF2-40B4-BE49-F238E27FC236}">
                <a16:creationId xmlns:a16="http://schemas.microsoft.com/office/drawing/2014/main" id="{A7AC943E-DB2B-40E0-907F-8EA1404791DE}"/>
              </a:ext>
            </a:extLst>
          </p:cNvPr>
          <p:cNvSpPr>
            <a:spLocks noGrp="1"/>
          </p:cNvSpPr>
          <p:nvPr>
            <p:ph sz="quarter" idx="4"/>
          </p:nvPr>
        </p:nvSpPr>
        <p:spPr>
          <a:xfrm>
            <a:off x="6212023" y="2427370"/>
            <a:ext cx="5436391" cy="3515555"/>
          </a:xfrm>
        </p:spPr>
        <p:txBody>
          <a:bodyPr>
            <a:noAutofit/>
          </a:bodyPr>
          <a:lstStyle>
            <a:lvl1pPr>
              <a:defRPr sz="24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DCDCD5B-3F26-4AFA-8BD4-E5D8DD2AF494}"/>
              </a:ext>
            </a:extLst>
          </p:cNvPr>
          <p:cNvSpPr>
            <a:spLocks noGrp="1"/>
          </p:cNvSpPr>
          <p:nvPr>
            <p:ph type="dt" sz="half" idx="10"/>
          </p:nvPr>
        </p:nvSpPr>
        <p:spPr/>
        <p:txBody>
          <a:bodyPr>
            <a:noAutofit/>
          </a:bodyPr>
          <a:lstStyle/>
          <a:p>
            <a:r>
              <a:rPr lang="en-US"/>
              <a:t>Tuesday, February 2, 20XX</a:t>
            </a:r>
          </a:p>
        </p:txBody>
      </p:sp>
      <p:sp>
        <p:nvSpPr>
          <p:cNvPr id="8" name="Footer Placeholder 7">
            <a:extLst>
              <a:ext uri="{FF2B5EF4-FFF2-40B4-BE49-F238E27FC236}">
                <a16:creationId xmlns:a16="http://schemas.microsoft.com/office/drawing/2014/main" id="{3D10D1EE-83A0-4FB5-9B25-8A73DE891A87}"/>
              </a:ext>
            </a:extLst>
          </p:cNvPr>
          <p:cNvSpPr>
            <a:spLocks noGrp="1"/>
          </p:cNvSpPr>
          <p:nvPr>
            <p:ph type="ftr" sz="quarter" idx="11"/>
          </p:nvPr>
        </p:nvSpPr>
        <p:spPr/>
        <p:txBody>
          <a:bodyPr>
            <a:noAutofit/>
          </a:bodyPr>
          <a:lstStyle/>
          <a:p>
            <a:r>
              <a:rPr lang="en-US"/>
              <a:t>Sample Footer Text</a:t>
            </a:r>
          </a:p>
        </p:txBody>
      </p:sp>
      <p:sp>
        <p:nvSpPr>
          <p:cNvPr id="9" name="Slide Number Placeholder 8">
            <a:extLst>
              <a:ext uri="{FF2B5EF4-FFF2-40B4-BE49-F238E27FC236}">
                <a16:creationId xmlns:a16="http://schemas.microsoft.com/office/drawing/2014/main" id="{03031C35-2E5B-491D-85ED-DB42A4FE1623}"/>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6703923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1_Content 3 column">
    <p:spTree>
      <p:nvGrpSpPr>
        <p:cNvPr id="1" name=""/>
        <p:cNvGrpSpPr/>
        <p:nvPr/>
      </p:nvGrpSpPr>
      <p:grpSpPr>
        <a:xfrm>
          <a:off x="0" y="0"/>
          <a:ext cx="0" cy="0"/>
          <a:chOff x="0" y="0"/>
          <a:chExt cx="0" cy="0"/>
        </a:xfrm>
      </p:grpSpPr>
      <p:grpSp>
        <p:nvGrpSpPr>
          <p:cNvPr id="34" name="Group 33">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p:nvPr/>
        </p:nvGrpSpPr>
        <p:grpSpPr>
          <a:xfrm>
            <a:off x="137931" y="5260967"/>
            <a:ext cx="1980001" cy="1363916"/>
            <a:chOff x="4879602" y="3781429"/>
            <a:chExt cx="1980001" cy="1363916"/>
          </a:xfrm>
        </p:grpSpPr>
        <p:sp>
          <p:nvSpPr>
            <p:cNvPr id="35" name="Freeform: Shape 34">
              <a:extLst>
                <a:ext uri="{FF2B5EF4-FFF2-40B4-BE49-F238E27FC236}">
                  <a16:creationId xmlns:a16="http://schemas.microsoft.com/office/drawing/2014/main" id="{79FAC916-D9BB-4794-81B4-7C47C67E850D}"/>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36" name="Freeform: Shape 35">
              <a:extLst>
                <a:ext uri="{FF2B5EF4-FFF2-40B4-BE49-F238E27FC236}">
                  <a16:creationId xmlns:a16="http://schemas.microsoft.com/office/drawing/2014/main" id="{B5CA2231-7A65-4D16-8400-A210CC41DB73}"/>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tx1"/>
                </a:solidFill>
              </a:endParaRPr>
            </a:p>
          </p:txBody>
        </p:sp>
        <p:sp>
          <p:nvSpPr>
            <p:cNvPr id="37" name="Oval 36">
              <a:extLst>
                <a:ext uri="{FF2B5EF4-FFF2-40B4-BE49-F238E27FC236}">
                  <a16:creationId xmlns:a16="http://schemas.microsoft.com/office/drawing/2014/main" id="{4B089C8C-B82B-4704-88E2-E857A5E21529}"/>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8" name="Oval 37">
              <a:extLst>
                <a:ext uri="{FF2B5EF4-FFF2-40B4-BE49-F238E27FC236}">
                  <a16:creationId xmlns:a16="http://schemas.microsoft.com/office/drawing/2014/main" id="{434B90C8-5B4D-456E-AD99-80EF748FDD72}"/>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19" name="Freeform: Shape 18">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ChangeAspect="1"/>
          </p:cNvSpPr>
          <p:nvPr/>
        </p:nvSpPr>
        <p:spPr>
          <a:xfrm rot="2700000">
            <a:off x="10834944" y="171268"/>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0" name="Oval 19">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p:nvPr/>
        </p:nvSpPr>
        <p:spPr>
          <a:xfrm rot="8100000">
            <a:off x="10849344" y="51834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5" name="Oval 24">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ChangeAspect="1"/>
          </p:cNvSpPr>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5" name="Title 1">
            <a:extLst>
              <a:ext uri="{FF2B5EF4-FFF2-40B4-BE49-F238E27FC236}">
                <a16:creationId xmlns:a16="http://schemas.microsoft.com/office/drawing/2014/main" id="{EBCCE83C-72C8-4181-8D03-7CFB23A6FF2D}"/>
              </a:ext>
            </a:extLst>
          </p:cNvPr>
          <p:cNvSpPr>
            <a:spLocks noGrp="1"/>
          </p:cNvSpPr>
          <p:nvPr>
            <p:ph type="title"/>
          </p:nvPr>
        </p:nvSpPr>
        <p:spPr>
          <a:xfrm>
            <a:off x="550862" y="549275"/>
            <a:ext cx="11097551" cy="1332000"/>
          </a:xfrm>
        </p:spPr>
        <p:txBody>
          <a:bodyPr vert="horz" wrap="square" lIns="0" tIns="0" rIns="0" bIns="0" rtlCol="0" anchor="t" anchorCtr="0">
            <a:noAutofit/>
          </a:bodyPr>
          <a:lstStyle>
            <a:lvl1pPr>
              <a:defRPr lang="en-US" sz="4800" dirty="0"/>
            </a:lvl1pPr>
          </a:lstStyle>
          <a:p>
            <a:pPr lvl="0">
              <a:lnSpc>
                <a:spcPct val="100000"/>
              </a:lnSpc>
            </a:pPr>
            <a:r>
              <a:rPr lang="en-US"/>
              <a:t>Click to edit Master title style</a:t>
            </a:r>
            <a:endParaRPr lang="en-US" dirty="0"/>
          </a:p>
        </p:txBody>
      </p:sp>
      <p:sp>
        <p:nvSpPr>
          <p:cNvPr id="16" name="Text Placeholder 2">
            <a:extLst>
              <a:ext uri="{FF2B5EF4-FFF2-40B4-BE49-F238E27FC236}">
                <a16:creationId xmlns:a16="http://schemas.microsoft.com/office/drawing/2014/main" id="{C6FCDFCC-38D1-43A4-918F-491DBA6B2CF6}"/>
              </a:ext>
            </a:extLst>
          </p:cNvPr>
          <p:cNvSpPr>
            <a:spLocks noGrp="1"/>
          </p:cNvSpPr>
          <p:nvPr>
            <p:ph type="body" idx="1"/>
          </p:nvPr>
        </p:nvSpPr>
        <p:spPr>
          <a:xfrm>
            <a:off x="550864" y="1731375"/>
            <a:ext cx="3563936" cy="535354"/>
          </a:xfrm>
        </p:spPr>
        <p:txBody>
          <a:bodyPr anchor="b">
            <a:noAutofit/>
          </a:bodyPr>
          <a:lstStyle>
            <a:lvl1pPr marL="0" indent="0">
              <a:buNone/>
              <a:defRPr sz="20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7" name="Content Placeholder 3">
            <a:extLst>
              <a:ext uri="{FF2B5EF4-FFF2-40B4-BE49-F238E27FC236}">
                <a16:creationId xmlns:a16="http://schemas.microsoft.com/office/drawing/2014/main" id="{8A9CB740-8581-4D62-8481-7ECBBEDA7219}"/>
              </a:ext>
            </a:extLst>
          </p:cNvPr>
          <p:cNvSpPr>
            <a:spLocks noGrp="1"/>
          </p:cNvSpPr>
          <p:nvPr>
            <p:ph sz="half" idx="2"/>
          </p:nvPr>
        </p:nvSpPr>
        <p:spPr>
          <a:xfrm>
            <a:off x="559476" y="2432304"/>
            <a:ext cx="3563936" cy="3515555"/>
          </a:xfrm>
        </p:spPr>
        <p:txBody>
          <a:bodyPr>
            <a:noAutofit/>
          </a:bodyPr>
          <a:lstStyle>
            <a:lvl1pPr>
              <a:defRPr sz="1800"/>
            </a:lvl1pPr>
            <a:lvl2pPr>
              <a:defRPr sz="1800"/>
            </a:lvl2pPr>
            <a:lvl3pPr>
              <a:defRPr sz="18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2" name="Text Placeholder 4">
            <a:extLst>
              <a:ext uri="{FF2B5EF4-FFF2-40B4-BE49-F238E27FC236}">
                <a16:creationId xmlns:a16="http://schemas.microsoft.com/office/drawing/2014/main" id="{AB16E493-D962-46EC-BBB8-D7E68A640438}"/>
              </a:ext>
            </a:extLst>
          </p:cNvPr>
          <p:cNvSpPr>
            <a:spLocks noGrp="1"/>
          </p:cNvSpPr>
          <p:nvPr>
            <p:ph type="body" sz="quarter" idx="13"/>
          </p:nvPr>
        </p:nvSpPr>
        <p:spPr>
          <a:xfrm>
            <a:off x="4341573" y="1731375"/>
            <a:ext cx="3566160" cy="535354"/>
          </a:xfrm>
        </p:spPr>
        <p:txBody>
          <a:bodyPr vert="horz" wrap="square" lIns="0" tIns="0" rIns="0" bIns="0" rtlCol="0" anchor="b">
            <a:noAutofit/>
          </a:bodyPr>
          <a:lstStyle>
            <a:lvl1pPr>
              <a:buNone/>
              <a:defRPr lang="en-US" sz="2000" b="0" cap="all" spc="200" baseline="0" dirty="0">
                <a:solidFill>
                  <a:schemeClr val="tx1"/>
                </a:solidFill>
              </a:defRPr>
            </a:lvl1pPr>
          </a:lstStyle>
          <a:p>
            <a:pPr marL="228600" lvl="0" indent="-228600"/>
            <a:r>
              <a:rPr lang="en-US"/>
              <a:t>Click to edit Master text styles</a:t>
            </a:r>
          </a:p>
        </p:txBody>
      </p:sp>
      <p:sp>
        <p:nvSpPr>
          <p:cNvPr id="23" name="Content Placeholder 5">
            <a:extLst>
              <a:ext uri="{FF2B5EF4-FFF2-40B4-BE49-F238E27FC236}">
                <a16:creationId xmlns:a16="http://schemas.microsoft.com/office/drawing/2014/main" id="{88CC7C67-1BA6-42A6-B9D3-8EDF70A3DB38}"/>
              </a:ext>
            </a:extLst>
          </p:cNvPr>
          <p:cNvSpPr>
            <a:spLocks noGrp="1"/>
          </p:cNvSpPr>
          <p:nvPr>
            <p:ph sz="quarter" idx="14"/>
          </p:nvPr>
        </p:nvSpPr>
        <p:spPr>
          <a:xfrm>
            <a:off x="4341573" y="2427370"/>
            <a:ext cx="3508755" cy="3515555"/>
          </a:xfrm>
        </p:spPr>
        <p:txBody>
          <a:bodyPr>
            <a:noAutofit/>
          </a:bodyPr>
          <a:lstStyle>
            <a:lvl1pPr>
              <a:defRPr sz="1700"/>
            </a:lvl1pPr>
            <a:lvl2pPr>
              <a:defRPr sz="1700"/>
            </a:lvl2pPr>
            <a:lvl3pPr>
              <a:defRPr sz="1700"/>
            </a:lvl3pPr>
            <a:lvl4pPr>
              <a:defRPr sz="1700"/>
            </a:lvl4pPr>
            <a:lvl5pPr>
              <a:defRPr sz="17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8" name="Text Placeholder 4">
            <a:extLst>
              <a:ext uri="{FF2B5EF4-FFF2-40B4-BE49-F238E27FC236}">
                <a16:creationId xmlns:a16="http://schemas.microsoft.com/office/drawing/2014/main" id="{C17092A6-D0E6-4EF2-B3B8-AE35438D4D77}"/>
              </a:ext>
            </a:extLst>
          </p:cNvPr>
          <p:cNvSpPr>
            <a:spLocks noGrp="1"/>
          </p:cNvSpPr>
          <p:nvPr>
            <p:ph type="body" sz="quarter" idx="3" hasCustomPrompt="1"/>
          </p:nvPr>
        </p:nvSpPr>
        <p:spPr>
          <a:xfrm>
            <a:off x="8139659" y="1731375"/>
            <a:ext cx="3566160" cy="535354"/>
          </a:xfrm>
        </p:spPr>
        <p:txBody>
          <a:bodyPr vert="horz" wrap="square" lIns="0" tIns="0" rIns="0" bIns="0" rtlCol="0" anchor="b">
            <a:noAutofit/>
          </a:bodyPr>
          <a:lstStyle>
            <a:lvl1pPr>
              <a:buNone/>
              <a:defRPr lang="en-US" sz="2000" b="0" cap="all" spc="200" baseline="0" dirty="0">
                <a:solidFill>
                  <a:schemeClr val="tx1"/>
                </a:solidFill>
              </a:defRPr>
            </a:lvl1pPr>
          </a:lstStyle>
          <a:p>
            <a:pPr marL="228600" lvl="0" indent="-228600"/>
            <a:r>
              <a:rPr lang="en-US" dirty="0"/>
              <a:t>Click to EDIT</a:t>
            </a:r>
          </a:p>
        </p:txBody>
      </p:sp>
      <p:sp>
        <p:nvSpPr>
          <p:cNvPr id="21" name="Content Placeholder 5">
            <a:extLst>
              <a:ext uri="{FF2B5EF4-FFF2-40B4-BE49-F238E27FC236}">
                <a16:creationId xmlns:a16="http://schemas.microsoft.com/office/drawing/2014/main" id="{4534254A-2561-400F-87CB-18A8D3538124}"/>
              </a:ext>
            </a:extLst>
          </p:cNvPr>
          <p:cNvSpPr>
            <a:spLocks noGrp="1"/>
          </p:cNvSpPr>
          <p:nvPr>
            <p:ph sz="quarter" idx="4"/>
          </p:nvPr>
        </p:nvSpPr>
        <p:spPr>
          <a:xfrm>
            <a:off x="8139659" y="2427370"/>
            <a:ext cx="3508755" cy="3515555"/>
          </a:xfrm>
        </p:spPr>
        <p:txBody>
          <a:bodyPr>
            <a:noAutofit/>
          </a:bodyPr>
          <a:lstStyle>
            <a:lvl1pPr>
              <a:defRPr sz="1700"/>
            </a:lvl1pPr>
            <a:lvl2pPr>
              <a:defRPr sz="1700"/>
            </a:lvl2pPr>
            <a:lvl3pPr>
              <a:defRPr sz="1700"/>
            </a:lvl3pPr>
            <a:lvl4pPr>
              <a:defRPr sz="1700"/>
            </a:lvl4pPr>
            <a:lvl5pPr>
              <a:defRPr sz="17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B1BC074-1090-47AF-BDE8-3859BF574BA6}"/>
              </a:ext>
            </a:extLst>
          </p:cNvPr>
          <p:cNvSpPr>
            <a:spLocks noGrp="1"/>
          </p:cNvSpPr>
          <p:nvPr>
            <p:ph type="dt" sz="half" idx="10"/>
          </p:nvPr>
        </p:nvSpPr>
        <p:spPr/>
        <p:txBody>
          <a:bodyPr>
            <a:noAutofit/>
          </a:bodyPr>
          <a:lstStyle/>
          <a:p>
            <a:r>
              <a:rPr lang="en-US"/>
              <a:t>Tuesday, February 2, 20XX</a:t>
            </a:r>
            <a:endParaRPr lang="en-US" dirty="0"/>
          </a:p>
        </p:txBody>
      </p:sp>
      <p:sp>
        <p:nvSpPr>
          <p:cNvPr id="5" name="Footer Placeholder 4">
            <a:extLst>
              <a:ext uri="{FF2B5EF4-FFF2-40B4-BE49-F238E27FC236}">
                <a16:creationId xmlns:a16="http://schemas.microsoft.com/office/drawing/2014/main" id="{F1D6522F-D41A-4734-8BD1-BD6E5A37D04C}"/>
              </a:ext>
            </a:extLst>
          </p:cNvPr>
          <p:cNvSpPr>
            <a:spLocks noGrp="1"/>
          </p:cNvSpPr>
          <p:nvPr>
            <p:ph type="ftr" sz="quarter" idx="11"/>
          </p:nvPr>
        </p:nvSpPr>
        <p:spPr/>
        <p:txBody>
          <a:bodyPr>
            <a:noAutofit/>
          </a:bodyPr>
          <a:lstStyle/>
          <a:p>
            <a:r>
              <a:rPr lang="en-US"/>
              <a:t>Sample Footer Text</a:t>
            </a:r>
          </a:p>
        </p:txBody>
      </p:sp>
      <p:sp>
        <p:nvSpPr>
          <p:cNvPr id="6" name="Slide Number Placeholder 5">
            <a:extLst>
              <a:ext uri="{FF2B5EF4-FFF2-40B4-BE49-F238E27FC236}">
                <a16:creationId xmlns:a16="http://schemas.microsoft.com/office/drawing/2014/main" id="{D74D4206-406C-42A3-BBD4-44C043180931}"/>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228520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2_Summary">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E949202B-67AE-417A-A336-DF5257FFDCF0}"/>
              </a:ext>
            </a:extLst>
          </p:cNvPr>
          <p:cNvSpPr>
            <a:spLocks noGrp="1"/>
          </p:cNvSpPr>
          <p:nvPr>
            <p:ph type="title"/>
          </p:nvPr>
        </p:nvSpPr>
        <p:spPr>
          <a:xfrm>
            <a:off x="550863" y="4508500"/>
            <a:ext cx="4500562" cy="1562959"/>
          </a:xfrm>
        </p:spPr>
        <p:txBody>
          <a:bodyPr wrap="square" anchor="t" anchorCtr="0">
            <a:noAutofit/>
          </a:bodyPr>
          <a:lstStyle/>
          <a:p>
            <a:r>
              <a:rPr lang="en-US"/>
              <a:t>Click to edit Master title style</a:t>
            </a:r>
          </a:p>
        </p:txBody>
      </p:sp>
      <p:sp>
        <p:nvSpPr>
          <p:cNvPr id="10" name="Picture Placeholder 9">
            <a:extLst>
              <a:ext uri="{FF2B5EF4-FFF2-40B4-BE49-F238E27FC236}">
                <a16:creationId xmlns:a16="http://schemas.microsoft.com/office/drawing/2014/main" id="{1786D546-2834-435F-950F-DCEFE654B3B1}"/>
              </a:ext>
            </a:extLst>
          </p:cNvPr>
          <p:cNvSpPr>
            <a:spLocks noGrp="1"/>
          </p:cNvSpPr>
          <p:nvPr>
            <p:ph type="pic" sz="quarter" idx="13"/>
          </p:nvPr>
        </p:nvSpPr>
        <p:spPr>
          <a:xfrm>
            <a:off x="0" y="0"/>
            <a:ext cx="12192000" cy="3776472"/>
          </a:xfrm>
          <a:solidFill>
            <a:schemeClr val="accent5"/>
          </a:solidFill>
        </p:spPr>
        <p:txBody>
          <a:bodyPr>
            <a:noAutofit/>
          </a:bodyPr>
          <a:lstStyle/>
          <a:p>
            <a:r>
              <a:rPr lang="en-US"/>
              <a:t>Click icon to add picture</a:t>
            </a:r>
          </a:p>
        </p:txBody>
      </p:sp>
      <p:sp>
        <p:nvSpPr>
          <p:cNvPr id="7" name="Content Placeholder 6">
            <a:extLst>
              <a:ext uri="{FF2B5EF4-FFF2-40B4-BE49-F238E27FC236}">
                <a16:creationId xmlns:a16="http://schemas.microsoft.com/office/drawing/2014/main" id="{3BD763BD-EAC5-4DB8-81AF-9743BB6A9576}"/>
              </a:ext>
            </a:extLst>
          </p:cNvPr>
          <p:cNvSpPr>
            <a:spLocks noGrp="1"/>
          </p:cNvSpPr>
          <p:nvPr>
            <p:ph sz="quarter" idx="15"/>
          </p:nvPr>
        </p:nvSpPr>
        <p:spPr>
          <a:xfrm>
            <a:off x="5262411" y="4508500"/>
            <a:ext cx="6221412" cy="1563688"/>
          </a:xfrm>
        </p:spPr>
        <p:txBody>
          <a:bodyPr>
            <a:noAutofit/>
          </a:bodyPr>
          <a:lstStyle>
            <a:lvl1pPr marL="0" indent="0">
              <a:buNone/>
              <a:defRPr sz="2000"/>
            </a:lvl1pPr>
            <a:lvl2pPr>
              <a:buNone/>
              <a:defRPr sz="1900"/>
            </a:lvl2pPr>
            <a:lvl3pPr>
              <a:buNone/>
              <a:defRPr sz="1900"/>
            </a:lvl3pPr>
            <a:lvl4pPr>
              <a:buNone/>
              <a:defRPr sz="1900"/>
            </a:lvl4pPr>
            <a:lvl5pPr>
              <a:buNone/>
              <a:defRPr sz="1900"/>
            </a:lvl5pPr>
          </a:lstStyle>
          <a:p>
            <a:pPr lvl="0"/>
            <a:r>
              <a:rPr lang="en-US"/>
              <a:t>Click to edit Master text styles</a:t>
            </a:r>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noAutofit/>
          </a:bodyPr>
          <a:lstStyle/>
          <a:p>
            <a:r>
              <a:rPr lang="en-US"/>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noAutofit/>
          </a:bodyPr>
          <a:lstStyle/>
          <a:p>
            <a:r>
              <a:rPr lang="en-US"/>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
        <p:nvSpPr>
          <p:cNvPr id="8" name="Oval 7">
            <a:extLst>
              <a:ext uri="{FF2B5EF4-FFF2-40B4-BE49-F238E27FC236}">
                <a16:creationId xmlns:a16="http://schemas.microsoft.com/office/drawing/2014/main" id="{446AF837-10C6-44A5-B8D6-960A57487B43}"/>
              </a:ext>
              <a:ext uri="{C183D7F6-B498-43B3-948B-1728B52AA6E4}">
                <adec:decorative xmlns:adec="http://schemas.microsoft.com/office/drawing/2017/decorative" val="1"/>
              </a:ext>
            </a:extLst>
          </p:cNvPr>
          <p:cNvSpPr>
            <a:spLocks noChangeAspect="1"/>
          </p:cNvSpPr>
          <p:nvPr userDrawn="1"/>
        </p:nvSpPr>
        <p:spPr>
          <a:xfrm>
            <a:off x="1225773" y="385222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142547702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3_Closing">
    <p:spTree>
      <p:nvGrpSpPr>
        <p:cNvPr id="1" name=""/>
        <p:cNvGrpSpPr/>
        <p:nvPr/>
      </p:nvGrpSpPr>
      <p:grpSpPr>
        <a:xfrm>
          <a:off x="0" y="0"/>
          <a:ext cx="0" cy="0"/>
          <a:chOff x="0" y="0"/>
          <a:chExt cx="0" cy="0"/>
        </a:xfrm>
      </p:grpSpPr>
      <p:sp>
        <p:nvSpPr>
          <p:cNvPr id="28" name="Title 1">
            <a:extLst>
              <a:ext uri="{FF2B5EF4-FFF2-40B4-BE49-F238E27FC236}">
                <a16:creationId xmlns:a16="http://schemas.microsoft.com/office/drawing/2014/main" id="{97246E34-E6EE-4BF3-A0D3-A20868B5A594}"/>
              </a:ext>
            </a:extLst>
          </p:cNvPr>
          <p:cNvSpPr>
            <a:spLocks noGrp="1"/>
          </p:cNvSpPr>
          <p:nvPr>
            <p:ph type="ctrTitle"/>
          </p:nvPr>
        </p:nvSpPr>
        <p:spPr>
          <a:xfrm>
            <a:off x="550863" y="549275"/>
            <a:ext cx="5437187" cy="2986234"/>
          </a:xfrm>
        </p:spPr>
        <p:txBody>
          <a:bodyPr anchor="b" anchorCtr="0">
            <a:noAutofit/>
          </a:bodyPr>
          <a:lstStyle/>
          <a:p>
            <a:r>
              <a:rPr lang="en-US"/>
              <a:t>Click to edit Master title style</a:t>
            </a:r>
            <a:endParaRPr lang="en-US" dirty="0"/>
          </a:p>
        </p:txBody>
      </p:sp>
      <p:sp>
        <p:nvSpPr>
          <p:cNvPr id="31" name="Subtitle 2">
            <a:extLst>
              <a:ext uri="{FF2B5EF4-FFF2-40B4-BE49-F238E27FC236}">
                <a16:creationId xmlns:a16="http://schemas.microsoft.com/office/drawing/2014/main" id="{45BE5FFB-47D1-4474-B6CA-C3C936DF285E}"/>
              </a:ext>
            </a:extLst>
          </p:cNvPr>
          <p:cNvSpPr>
            <a:spLocks noGrp="1"/>
          </p:cNvSpPr>
          <p:nvPr>
            <p:ph type="subTitle" idx="1"/>
          </p:nvPr>
        </p:nvSpPr>
        <p:spPr>
          <a:xfrm>
            <a:off x="550863" y="3827610"/>
            <a:ext cx="5437187" cy="2265216"/>
          </a:xfrm>
        </p:spPr>
        <p:txBody>
          <a:bodyPr>
            <a:noAutofit/>
          </a:bodyPr>
          <a:lstStyle>
            <a:lvl1pPr>
              <a:buNone/>
              <a:defRPr sz="2400"/>
            </a:lvl1pPr>
          </a:lstStyle>
          <a:p>
            <a:r>
              <a:rPr lang="en-US">
                <a:solidFill>
                  <a:schemeClr val="tx1">
                    <a:alpha val="60000"/>
                  </a:schemeClr>
                </a:solidFill>
              </a:rPr>
              <a:t>Click to edit Master subtitle style</a:t>
            </a:r>
            <a:endParaRPr lang="en-US" dirty="0">
              <a:solidFill>
                <a:schemeClr val="tx1">
                  <a:alpha val="60000"/>
                </a:schemeClr>
              </a:solidFill>
            </a:endParaRPr>
          </a:p>
        </p:txBody>
      </p:sp>
      <p:sp>
        <p:nvSpPr>
          <p:cNvPr id="40" name="Picture Placeholder 39">
            <a:extLst>
              <a:ext uri="{FF2B5EF4-FFF2-40B4-BE49-F238E27FC236}">
                <a16:creationId xmlns:a16="http://schemas.microsoft.com/office/drawing/2014/main" id="{008D9209-1A62-4AC3-BF92-94348A9BC06B}"/>
              </a:ext>
            </a:extLst>
          </p:cNvPr>
          <p:cNvSpPr>
            <a:spLocks noGrp="1"/>
          </p:cNvSpPr>
          <p:nvPr>
            <p:ph type="pic" sz="quarter" idx="15"/>
          </p:nvPr>
        </p:nvSpPr>
        <p:spPr>
          <a:xfrm>
            <a:off x="6556248" y="548640"/>
            <a:ext cx="5084064" cy="2880360"/>
          </a:xfrm>
          <a:solidFill>
            <a:schemeClr val="accent5"/>
          </a:solidFill>
        </p:spPr>
        <p:txBody>
          <a:bodyPr>
            <a:noAutofit/>
          </a:bodyPr>
          <a:lstStyle/>
          <a:p>
            <a:r>
              <a:rPr lang="en-US"/>
              <a:t>Click icon to add picture</a:t>
            </a:r>
            <a:endParaRPr lang="en-US" dirty="0"/>
          </a:p>
        </p:txBody>
      </p:sp>
      <p:sp>
        <p:nvSpPr>
          <p:cNvPr id="42" name="Picture Placeholder 41">
            <a:extLst>
              <a:ext uri="{FF2B5EF4-FFF2-40B4-BE49-F238E27FC236}">
                <a16:creationId xmlns:a16="http://schemas.microsoft.com/office/drawing/2014/main" id="{FADBFB6B-1787-4549-91B6-D748C66B13C6}"/>
              </a:ext>
            </a:extLst>
          </p:cNvPr>
          <p:cNvSpPr>
            <a:spLocks noGrp="1"/>
          </p:cNvSpPr>
          <p:nvPr>
            <p:ph type="pic" sz="quarter" idx="16"/>
          </p:nvPr>
        </p:nvSpPr>
        <p:spPr>
          <a:xfrm>
            <a:off x="6556248" y="3429000"/>
            <a:ext cx="5084064" cy="2880360"/>
          </a:xfrm>
          <a:solidFill>
            <a:schemeClr val="accent5"/>
          </a:solidFill>
        </p:spPr>
        <p:txBody>
          <a:bodyPr>
            <a:noAutofit/>
          </a:bodyPr>
          <a:lstStyle/>
          <a:p>
            <a:r>
              <a:rPr lang="en-US"/>
              <a:t>Click icon to add picture</a:t>
            </a:r>
          </a:p>
        </p:txBody>
      </p:sp>
      <p:grpSp>
        <p:nvGrpSpPr>
          <p:cNvPr id="43" name="Group 42">
            <a:extLst>
              <a:ext uri="{FF2B5EF4-FFF2-40B4-BE49-F238E27FC236}">
                <a16:creationId xmlns:a16="http://schemas.microsoft.com/office/drawing/2014/main" id="{06966E3E-9B30-4375-AC9A-23256CC87D25}"/>
              </a:ext>
              <a:ext uri="{C183D7F6-B498-43B3-948B-1728B52AA6E4}">
                <adec:decorative xmlns:adec="http://schemas.microsoft.com/office/drawing/2017/decorative" val="1"/>
              </a:ext>
            </a:extLst>
          </p:cNvPr>
          <p:cNvGrpSpPr/>
          <p:nvPr userDrawn="1"/>
        </p:nvGrpSpPr>
        <p:grpSpPr>
          <a:xfrm>
            <a:off x="11161347" y="125399"/>
            <a:ext cx="1404698" cy="1155641"/>
            <a:chOff x="11161347" y="125399"/>
            <a:chExt cx="1404698" cy="1155641"/>
          </a:xfrm>
        </p:grpSpPr>
        <p:sp>
          <p:nvSpPr>
            <p:cNvPr id="44" name="Freeform: Shape 43">
              <a:extLst>
                <a:ext uri="{FF2B5EF4-FFF2-40B4-BE49-F238E27FC236}">
                  <a16:creationId xmlns:a16="http://schemas.microsoft.com/office/drawing/2014/main" id="{4EBBC5A2-A37E-47DF-9230-9A75067F1883}"/>
                </a:ext>
              </a:extLst>
            </p:cNvPr>
            <p:cNvSpPr>
              <a:spLocks noChangeAspect="1"/>
            </p:cNvSpPr>
            <p:nvPr/>
          </p:nvSpPr>
          <p:spPr>
            <a:xfrm rot="18900000">
              <a:off x="11161347" y="125399"/>
              <a:ext cx="1341675" cy="926985"/>
            </a:xfrm>
            <a:custGeom>
              <a:avLst/>
              <a:gdLst>
                <a:gd name="connsiteX0" fmla="*/ 1049126 w 1341675"/>
                <a:gd name="connsiteY0" fmla="*/ 8962 h 926985"/>
                <a:gd name="connsiteX1" fmla="*/ 1341675 w 1341675"/>
                <a:gd name="connsiteY1" fmla="*/ 301511 h 926985"/>
                <a:gd name="connsiteX2" fmla="*/ 1130649 w 1341675"/>
                <a:gd name="connsiteY2" fmla="*/ 512537 h 926985"/>
                <a:gd name="connsiteX3" fmla="*/ 1107397 w 1341675"/>
                <a:gd name="connsiteY3" fmla="*/ 499917 h 926985"/>
                <a:gd name="connsiteX4" fmla="*/ 926985 w 1341675"/>
                <a:gd name="connsiteY4" fmla="*/ 463493 h 926985"/>
                <a:gd name="connsiteX5" fmla="*/ 463493 w 1341675"/>
                <a:gd name="connsiteY5" fmla="*/ 926985 h 926985"/>
                <a:gd name="connsiteX6" fmla="*/ 0 w 1341675"/>
                <a:gd name="connsiteY6" fmla="*/ 926985 h 926985"/>
                <a:gd name="connsiteX7" fmla="*/ 926985 w 1341675"/>
                <a:gd name="connsiteY7" fmla="*/ 0 h 926985"/>
                <a:gd name="connsiteX8" fmla="*/ 1021763 w 1341675"/>
                <a:gd name="connsiteY8" fmla="*/ 4786 h 926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41675" h="926985">
                  <a:moveTo>
                    <a:pt x="1049126" y="8962"/>
                  </a:moveTo>
                  <a:lnTo>
                    <a:pt x="1341675" y="301511"/>
                  </a:lnTo>
                  <a:lnTo>
                    <a:pt x="1130649" y="512537"/>
                  </a:lnTo>
                  <a:lnTo>
                    <a:pt x="1107397" y="499917"/>
                  </a:lnTo>
                  <a:cubicBezTo>
                    <a:pt x="1051945" y="476462"/>
                    <a:pt x="990979" y="463493"/>
                    <a:pt x="926985" y="463493"/>
                  </a:cubicBezTo>
                  <a:cubicBezTo>
                    <a:pt x="671005" y="463493"/>
                    <a:pt x="463493" y="671005"/>
                    <a:pt x="463493" y="926985"/>
                  </a:cubicBezTo>
                  <a:lnTo>
                    <a:pt x="0" y="926985"/>
                  </a:lnTo>
                  <a:cubicBezTo>
                    <a:pt x="0" y="415026"/>
                    <a:pt x="415025" y="0"/>
                    <a:pt x="926985" y="0"/>
                  </a:cubicBezTo>
                  <a:cubicBezTo>
                    <a:pt x="958982" y="0"/>
                    <a:pt x="990601" y="1621"/>
                    <a:pt x="1021763" y="4786"/>
                  </a:cubicBezTo>
                  <a:close/>
                </a:path>
              </a:pathLst>
            </a:custGeom>
            <a:solidFill>
              <a:schemeClr val="bg2"/>
            </a:solidFill>
            <a:ln>
              <a:noFill/>
            </a:ln>
            <a:effectLst>
              <a:innerShdw blurRad="254000" dist="50800" dir="54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45" name="Oval 44">
              <a:extLst>
                <a:ext uri="{FF2B5EF4-FFF2-40B4-BE49-F238E27FC236}">
                  <a16:creationId xmlns:a16="http://schemas.microsoft.com/office/drawing/2014/main" id="{11781B9A-C230-4FFC-90A8-E0571B1DEDA7}"/>
                </a:ext>
              </a:extLst>
            </p:cNvPr>
            <p:cNvSpPr/>
            <p:nvPr/>
          </p:nvSpPr>
          <p:spPr>
            <a:xfrm rot="2700000">
              <a:off x="11798454" y="994196"/>
              <a:ext cx="107098" cy="466589"/>
            </a:xfrm>
            <a:prstGeom prst="ellipse">
              <a:avLst/>
            </a:prstGeom>
            <a:solidFill>
              <a:schemeClr val="bg2"/>
            </a:solidFill>
            <a:ln>
              <a:noFill/>
            </a:ln>
            <a:effectLst>
              <a:innerShdw blurRad="63500" dist="254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6" name="Freeform: Shape 45">
              <a:extLst>
                <a:ext uri="{FF2B5EF4-FFF2-40B4-BE49-F238E27FC236}">
                  <a16:creationId xmlns:a16="http://schemas.microsoft.com/office/drawing/2014/main" id="{3295925C-3570-40F1-B3CE-07D947ED4643}"/>
                </a:ext>
              </a:extLst>
            </p:cNvPr>
            <p:cNvSpPr>
              <a:spLocks noChangeAspect="1"/>
            </p:cNvSpPr>
            <p:nvPr/>
          </p:nvSpPr>
          <p:spPr>
            <a:xfrm rot="18900000">
              <a:off x="11228590" y="129580"/>
              <a:ext cx="1337455" cy="1042921"/>
            </a:xfrm>
            <a:custGeom>
              <a:avLst/>
              <a:gdLst>
                <a:gd name="connsiteX0" fmla="*/ 1084058 w 1337455"/>
                <a:gd name="connsiteY0" fmla="*/ 16081 h 1042921"/>
                <a:gd name="connsiteX1" fmla="*/ 1337455 w 1337455"/>
                <a:gd name="connsiteY1" fmla="*/ 269477 h 1042921"/>
                <a:gd name="connsiteX2" fmla="*/ 1060775 w 1337455"/>
                <a:gd name="connsiteY2" fmla="*/ 546158 h 1042921"/>
                <a:gd name="connsiteX3" fmla="*/ 1020394 w 1337455"/>
                <a:gd name="connsiteY3" fmla="*/ 532055 h 1042921"/>
                <a:gd name="connsiteX4" fmla="*/ 926985 w 1337455"/>
                <a:gd name="connsiteY4" fmla="*/ 521461 h 1042921"/>
                <a:gd name="connsiteX5" fmla="*/ 463492 w 1337455"/>
                <a:gd name="connsiteY5" fmla="*/ 1042921 h 1042921"/>
                <a:gd name="connsiteX6" fmla="*/ 0 w 1337455"/>
                <a:gd name="connsiteY6" fmla="*/ 1042921 h 1042921"/>
                <a:gd name="connsiteX7" fmla="*/ 926984 w 1337455"/>
                <a:gd name="connsiteY7" fmla="*/ 0 h 1042921"/>
                <a:gd name="connsiteX8" fmla="*/ 1021763 w 1337455"/>
                <a:gd name="connsiteY8" fmla="*/ 5384 h 1042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37455" h="1042921">
                  <a:moveTo>
                    <a:pt x="1084058" y="16081"/>
                  </a:moveTo>
                  <a:lnTo>
                    <a:pt x="1337455" y="269477"/>
                  </a:lnTo>
                  <a:lnTo>
                    <a:pt x="1060775" y="546158"/>
                  </a:lnTo>
                  <a:lnTo>
                    <a:pt x="1020394" y="532055"/>
                  </a:lnTo>
                  <a:cubicBezTo>
                    <a:pt x="990222" y="525109"/>
                    <a:pt x="958982" y="521461"/>
                    <a:pt x="926985" y="521461"/>
                  </a:cubicBezTo>
                  <a:cubicBezTo>
                    <a:pt x="671005" y="521461"/>
                    <a:pt x="463493" y="754927"/>
                    <a:pt x="463492" y="1042921"/>
                  </a:cubicBezTo>
                  <a:lnTo>
                    <a:pt x="0" y="1042921"/>
                  </a:lnTo>
                  <a:cubicBezTo>
                    <a:pt x="0" y="466932"/>
                    <a:pt x="415025" y="0"/>
                    <a:pt x="926984" y="0"/>
                  </a:cubicBezTo>
                  <a:cubicBezTo>
                    <a:pt x="958982" y="0"/>
                    <a:pt x="990600" y="1824"/>
                    <a:pt x="1021763" y="5384"/>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grpSp>
      <p:grpSp>
        <p:nvGrpSpPr>
          <p:cNvPr id="15" name="Group 14">
            <a:extLst>
              <a:ext uri="{FF2B5EF4-FFF2-40B4-BE49-F238E27FC236}">
                <a16:creationId xmlns:a16="http://schemas.microsoft.com/office/drawing/2014/main" id="{394664AE-6DC5-428F-9AC4-5A8F67571F72}"/>
              </a:ext>
              <a:ext uri="{C183D7F6-B498-43B3-948B-1728B52AA6E4}">
                <adec:decorative xmlns:adec="http://schemas.microsoft.com/office/drawing/2017/decorative" val="1"/>
              </a:ext>
            </a:extLst>
          </p:cNvPr>
          <p:cNvGrpSpPr/>
          <p:nvPr userDrawn="1"/>
        </p:nvGrpSpPr>
        <p:grpSpPr>
          <a:xfrm>
            <a:off x="594036" y="5610392"/>
            <a:ext cx="667802" cy="631474"/>
            <a:chOff x="10478914" y="1506691"/>
            <a:chExt cx="667802" cy="631474"/>
          </a:xfrm>
        </p:grpSpPr>
        <p:sp>
          <p:nvSpPr>
            <p:cNvPr id="16" name="Freeform: Shape 15">
              <a:extLst>
                <a:ext uri="{FF2B5EF4-FFF2-40B4-BE49-F238E27FC236}">
                  <a16:creationId xmlns:a16="http://schemas.microsoft.com/office/drawing/2014/main" id="{8288F304-7DF7-42FB-BD6F-D575128A1DDE}"/>
                </a:ext>
              </a:extLst>
            </p:cNvPr>
            <p:cNvSpPr>
              <a:spLocks noChangeAspect="1"/>
            </p:cNvSpPr>
            <p:nvPr/>
          </p:nvSpPr>
          <p:spPr>
            <a:xfrm rot="8100000">
              <a:off x="10606715" y="1506691"/>
              <a:ext cx="540001"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101600" dist="50800" dir="732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1" name="Oval 20">
              <a:extLst>
                <a:ext uri="{FF2B5EF4-FFF2-40B4-BE49-F238E27FC236}">
                  <a16:creationId xmlns:a16="http://schemas.microsoft.com/office/drawing/2014/main" id="{104835D9-7DE9-4DDD-A6C2-1C526822700A}"/>
                </a:ext>
              </a:extLst>
            </p:cNvPr>
            <p:cNvSpPr/>
            <p:nvPr/>
          </p:nvSpPr>
          <p:spPr>
            <a:xfrm rot="13500000">
              <a:off x="10613915" y="1424627"/>
              <a:ext cx="270000" cy="540001"/>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5" name="Date Placeholder 4">
            <a:extLst>
              <a:ext uri="{FF2B5EF4-FFF2-40B4-BE49-F238E27FC236}">
                <a16:creationId xmlns:a16="http://schemas.microsoft.com/office/drawing/2014/main" id="{E57D2D6F-49E8-4217-A908-2D9E43583589}"/>
              </a:ext>
            </a:extLst>
          </p:cNvPr>
          <p:cNvSpPr>
            <a:spLocks noGrp="1"/>
          </p:cNvSpPr>
          <p:nvPr>
            <p:ph type="dt" sz="half" idx="10"/>
          </p:nvPr>
        </p:nvSpPr>
        <p:spPr/>
        <p:txBody>
          <a:bodyPr>
            <a:noAutofit/>
          </a:bodyPr>
          <a:lstStyle/>
          <a:p>
            <a:r>
              <a:rPr lang="en-US"/>
              <a:t>Tuesday, February 2, 20XX</a:t>
            </a:r>
          </a:p>
        </p:txBody>
      </p:sp>
      <p:sp>
        <p:nvSpPr>
          <p:cNvPr id="6" name="Footer Placeholder 5">
            <a:extLst>
              <a:ext uri="{FF2B5EF4-FFF2-40B4-BE49-F238E27FC236}">
                <a16:creationId xmlns:a16="http://schemas.microsoft.com/office/drawing/2014/main" id="{591C4440-6B8D-4A24-A807-8B1302A3DFAF}"/>
              </a:ext>
            </a:extLst>
          </p:cNvPr>
          <p:cNvSpPr>
            <a:spLocks noGrp="1"/>
          </p:cNvSpPr>
          <p:nvPr>
            <p:ph type="ftr" sz="quarter" idx="11"/>
          </p:nvPr>
        </p:nvSpPr>
        <p:spPr/>
        <p:txBody>
          <a:bodyPr>
            <a:noAutofit/>
          </a:bodyPr>
          <a:lstStyle/>
          <a:p>
            <a:r>
              <a:rPr lang="en-US"/>
              <a:t>Sample Footer Text</a:t>
            </a:r>
          </a:p>
        </p:txBody>
      </p:sp>
      <p:sp>
        <p:nvSpPr>
          <p:cNvPr id="7" name="Slide Number Placeholder 6">
            <a:extLst>
              <a:ext uri="{FF2B5EF4-FFF2-40B4-BE49-F238E27FC236}">
                <a16:creationId xmlns:a16="http://schemas.microsoft.com/office/drawing/2014/main" id="{76CFE189-E20B-4108-B290-244424336512}"/>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
        <p:nvSpPr>
          <p:cNvPr id="17" name="Oval 16">
            <a:extLst>
              <a:ext uri="{FF2B5EF4-FFF2-40B4-BE49-F238E27FC236}">
                <a16:creationId xmlns:a16="http://schemas.microsoft.com/office/drawing/2014/main" id="{83C43C1C-00B3-40E0-B073-B8C56206D07D}"/>
              </a:ext>
              <a:ext uri="{C183D7F6-B498-43B3-948B-1728B52AA6E4}">
                <adec:decorative xmlns:adec="http://schemas.microsoft.com/office/drawing/2017/decorative" val="1"/>
              </a:ext>
            </a:extLst>
          </p:cNvPr>
          <p:cNvSpPr>
            <a:spLocks noChangeAspect="1"/>
          </p:cNvSpPr>
          <p:nvPr userDrawn="1"/>
        </p:nvSpPr>
        <p:spPr>
          <a:xfrm>
            <a:off x="5303845" y="5427212"/>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72731911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77394-0A20-4CF6-9066-CFC2C1C9D30F}"/>
              </a:ext>
            </a:extLst>
          </p:cNvPr>
          <p:cNvSpPr>
            <a:spLocks noGrp="1"/>
          </p:cNvSpPr>
          <p:nvPr>
            <p:ph type="ctrTitle"/>
          </p:nvPr>
        </p:nvSpPr>
        <p:spPr>
          <a:xfrm>
            <a:off x="3359149" y="389840"/>
            <a:ext cx="8281987" cy="2954655"/>
          </a:xfrm>
        </p:spPr>
        <p:txBody>
          <a:bodyPr anchor="t" anchorCtr="0">
            <a:noAutofit/>
          </a:bodyPr>
          <a:lstStyle>
            <a:lvl1pPr algn="l">
              <a:lnSpc>
                <a:spcPct val="100000"/>
              </a:lnSpc>
              <a:defRPr sz="6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F10971F-8922-4B23-9C80-0643D7E35026}"/>
              </a:ext>
            </a:extLst>
          </p:cNvPr>
          <p:cNvSpPr>
            <a:spLocks noGrp="1"/>
          </p:cNvSpPr>
          <p:nvPr>
            <p:ph type="subTitle" idx="1"/>
          </p:nvPr>
        </p:nvSpPr>
        <p:spPr>
          <a:xfrm>
            <a:off x="3359149" y="3536951"/>
            <a:ext cx="8281989" cy="2555874"/>
          </a:xfrm>
        </p:spPr>
        <p:txBody>
          <a:bodyPr>
            <a:noAutofit/>
          </a:bodyPr>
          <a:lstStyle>
            <a:lvl1pPr marL="0" indent="0" algn="l">
              <a:lnSpc>
                <a:spcPct val="100000"/>
              </a:lnSpc>
              <a:buNone/>
              <a:defRPr sz="2400">
                <a:solidFill>
                  <a:schemeClr val="tx1">
                    <a:alpha val="8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8B1BC074-1090-47AF-BDE8-3859BF574BA6}"/>
              </a:ext>
            </a:extLst>
          </p:cNvPr>
          <p:cNvSpPr>
            <a:spLocks noGrp="1"/>
          </p:cNvSpPr>
          <p:nvPr>
            <p:ph type="dt" sz="half" idx="10"/>
          </p:nvPr>
        </p:nvSpPr>
        <p:spPr/>
        <p:txBody>
          <a:bodyPr>
            <a:noAutofit/>
          </a:bodyPr>
          <a:lstStyle/>
          <a:p>
            <a:r>
              <a:rPr lang="en-US"/>
              <a:t>Tuesday, February 2, 20XX</a:t>
            </a:r>
            <a:endParaRPr lang="en-US" dirty="0"/>
          </a:p>
        </p:txBody>
      </p:sp>
      <p:sp>
        <p:nvSpPr>
          <p:cNvPr id="5" name="Footer Placeholder 4">
            <a:extLst>
              <a:ext uri="{FF2B5EF4-FFF2-40B4-BE49-F238E27FC236}">
                <a16:creationId xmlns:a16="http://schemas.microsoft.com/office/drawing/2014/main" id="{F1D6522F-D41A-4734-8BD1-BD6E5A37D04C}"/>
              </a:ext>
            </a:extLst>
          </p:cNvPr>
          <p:cNvSpPr>
            <a:spLocks noGrp="1"/>
          </p:cNvSpPr>
          <p:nvPr>
            <p:ph type="ftr" sz="quarter" idx="11"/>
          </p:nvPr>
        </p:nvSpPr>
        <p:spPr/>
        <p:txBody>
          <a:bodyPr>
            <a:noAutofit/>
          </a:bodyPr>
          <a:lstStyle/>
          <a:p>
            <a:r>
              <a:rPr lang="en-US"/>
              <a:t>Sample Footer Text</a:t>
            </a:r>
          </a:p>
        </p:txBody>
      </p:sp>
      <p:sp>
        <p:nvSpPr>
          <p:cNvPr id="6" name="Slide Number Placeholder 5">
            <a:extLst>
              <a:ext uri="{FF2B5EF4-FFF2-40B4-BE49-F238E27FC236}">
                <a16:creationId xmlns:a16="http://schemas.microsoft.com/office/drawing/2014/main" id="{D74D4206-406C-42A3-BBD4-44C043180931}"/>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
        <p:nvSpPr>
          <p:cNvPr id="19" name="Freeform: Shape 18">
            <a:extLst>
              <a:ext uri="{FF2B5EF4-FFF2-40B4-BE49-F238E27FC236}">
                <a16:creationId xmlns:a16="http://schemas.microsoft.com/office/drawing/2014/main" id="{82184FF4-7029-4ED7-813A-192E60608764}"/>
              </a:ext>
            </a:extLst>
          </p:cNvPr>
          <p:cNvSpPr>
            <a:spLocks noChangeAspect="1"/>
          </p:cNvSpPr>
          <p:nvPr/>
        </p:nvSpPr>
        <p:spPr>
          <a:xfrm rot="2700000">
            <a:off x="612445" y="481888"/>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0" name="Oval 19">
            <a:extLst>
              <a:ext uri="{FF2B5EF4-FFF2-40B4-BE49-F238E27FC236}">
                <a16:creationId xmlns:a16="http://schemas.microsoft.com/office/drawing/2014/main" id="{AAA7AB09-557C-41AD-9113-FF9F68FA1035}"/>
              </a:ext>
            </a:extLst>
          </p:cNvPr>
          <p:cNvSpPr/>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5" name="Oval 24">
            <a:extLst>
              <a:ext uri="{FF2B5EF4-FFF2-40B4-BE49-F238E27FC236}">
                <a16:creationId xmlns:a16="http://schemas.microsoft.com/office/drawing/2014/main" id="{EF99ECAA-1F11-4937-BBA6-51935AB44C9D}"/>
              </a:ext>
            </a:extLst>
          </p:cNvPr>
          <p:cNvSpPr>
            <a:spLocks noChangeAspect="1"/>
          </p:cNvSpPr>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34" name="Group 33">
            <a:extLst>
              <a:ext uri="{FF2B5EF4-FFF2-40B4-BE49-F238E27FC236}">
                <a16:creationId xmlns:a16="http://schemas.microsoft.com/office/drawing/2014/main" id="{79DE9FAB-6BBA-4CFE-B67D-77B47F01ECA4}"/>
              </a:ext>
            </a:extLst>
          </p:cNvPr>
          <p:cNvGrpSpPr/>
          <p:nvPr/>
        </p:nvGrpSpPr>
        <p:grpSpPr>
          <a:xfrm>
            <a:off x="1329952" y="4524379"/>
            <a:ext cx="1980001" cy="1363916"/>
            <a:chOff x="4879602" y="3781429"/>
            <a:chExt cx="1980001" cy="1363916"/>
          </a:xfrm>
        </p:grpSpPr>
        <p:sp>
          <p:nvSpPr>
            <p:cNvPr id="35" name="Freeform: Shape 34">
              <a:extLst>
                <a:ext uri="{FF2B5EF4-FFF2-40B4-BE49-F238E27FC236}">
                  <a16:creationId xmlns:a16="http://schemas.microsoft.com/office/drawing/2014/main" id="{79FAC916-D9BB-4794-81B4-7C47C67E850D}"/>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36" name="Freeform: Shape 35">
              <a:extLst>
                <a:ext uri="{FF2B5EF4-FFF2-40B4-BE49-F238E27FC236}">
                  <a16:creationId xmlns:a16="http://schemas.microsoft.com/office/drawing/2014/main" id="{B5CA2231-7A65-4D16-8400-A210CC41DB73}"/>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tx1"/>
                </a:solidFill>
              </a:endParaRPr>
            </a:p>
          </p:txBody>
        </p:sp>
        <p:sp>
          <p:nvSpPr>
            <p:cNvPr id="37" name="Oval 36">
              <a:extLst>
                <a:ext uri="{FF2B5EF4-FFF2-40B4-BE49-F238E27FC236}">
                  <a16:creationId xmlns:a16="http://schemas.microsoft.com/office/drawing/2014/main" id="{4B089C8C-B82B-4704-88E2-E857A5E21529}"/>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8" name="Oval 37">
              <a:extLst>
                <a:ext uri="{FF2B5EF4-FFF2-40B4-BE49-F238E27FC236}">
                  <a16:creationId xmlns:a16="http://schemas.microsoft.com/office/drawing/2014/main" id="{434B90C8-5B4D-456E-AD99-80EF748FDD72}"/>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Tree>
    <p:extLst>
      <p:ext uri="{BB962C8B-B14F-4D97-AF65-F5344CB8AC3E}">
        <p14:creationId xmlns:p14="http://schemas.microsoft.com/office/powerpoint/2010/main" val="341236291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2" name="Oval 21">
            <a:extLst>
              <a:ext uri="{FF2B5EF4-FFF2-40B4-BE49-F238E27FC236}">
                <a16:creationId xmlns:a16="http://schemas.microsoft.com/office/drawing/2014/main" id="{94729CA3-91C4-4A89-9448-A2F0E409177A}"/>
              </a:ext>
            </a:extLst>
          </p:cNvPr>
          <p:cNvSpPr>
            <a:spLocks noChangeAspect="1"/>
          </p:cNvSpPr>
          <p:nvPr/>
        </p:nvSpPr>
        <p:spPr>
          <a:xfrm>
            <a:off x="11069864" y="33337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13" name="Group 12">
            <a:extLst>
              <a:ext uri="{FF2B5EF4-FFF2-40B4-BE49-F238E27FC236}">
                <a16:creationId xmlns:a16="http://schemas.microsoft.com/office/drawing/2014/main" id="{168347B7-45FA-4A01-924D-DC385B720B3E}"/>
              </a:ext>
            </a:extLst>
          </p:cNvPr>
          <p:cNvGrpSpPr/>
          <p:nvPr/>
        </p:nvGrpSpPr>
        <p:grpSpPr>
          <a:xfrm>
            <a:off x="331786" y="5528198"/>
            <a:ext cx="631474" cy="667800"/>
            <a:chOff x="2994153" y="1378666"/>
            <a:chExt cx="631474" cy="667800"/>
          </a:xfrm>
        </p:grpSpPr>
        <p:sp>
          <p:nvSpPr>
            <p:cNvPr id="20" name="Freeform: Shape 19">
              <a:extLst>
                <a:ext uri="{FF2B5EF4-FFF2-40B4-BE49-F238E27FC236}">
                  <a16:creationId xmlns:a16="http://schemas.microsoft.com/office/drawing/2014/main" id="{31167DA1-25D1-4E60-A62E-42B6F56A96EC}"/>
                </a:ext>
              </a:extLst>
            </p:cNvPr>
            <p:cNvSpPr>
              <a:spLocks noChangeAspect="1"/>
            </p:cNvSpPr>
            <p:nvPr/>
          </p:nvSpPr>
          <p:spPr>
            <a:xfrm rot="2700000">
              <a:off x="3039890" y="1332929"/>
              <a:ext cx="540000"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1" name="Oval 20">
              <a:extLst>
                <a:ext uri="{FF2B5EF4-FFF2-40B4-BE49-F238E27FC236}">
                  <a16:creationId xmlns:a16="http://schemas.microsoft.com/office/drawing/2014/main" id="{6B7B7215-A661-477E-91D0-CDBE5564D2B9}"/>
                </a:ext>
              </a:extLst>
            </p:cNvPr>
            <p:cNvSpPr/>
            <p:nvPr/>
          </p:nvSpPr>
          <p:spPr>
            <a:xfrm rot="8100000">
              <a:off x="3047090" y="1506466"/>
              <a:ext cx="270000" cy="54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8978E540-142B-4A82-9C3F-E61BC190AEED}"/>
              </a:ext>
            </a:extLst>
          </p:cNvPr>
          <p:cNvSpPr>
            <a:spLocks noGrp="1"/>
          </p:cNvSpPr>
          <p:nvPr>
            <p:ph type="title"/>
          </p:nvPr>
        </p:nvSpPr>
        <p:spPr>
          <a:xfrm>
            <a:off x="550863" y="549275"/>
            <a:ext cx="11090274" cy="1332000"/>
          </a:xfrm>
        </p:spPr>
        <p:txBody>
          <a:bodyPr>
            <a:noAutofit/>
          </a:bodyPr>
          <a:lstStyle>
            <a:lvl1pPr>
              <a:lnSpc>
                <a:spcPct val="100000"/>
              </a:lnSpc>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2C6BF36-D4F5-4363-B440-BDAE50BBD4B6}"/>
              </a:ext>
            </a:extLst>
          </p:cNvPr>
          <p:cNvSpPr>
            <a:spLocks noGrp="1"/>
          </p:cNvSpPr>
          <p:nvPr>
            <p:ph sz="half" idx="1"/>
          </p:nvPr>
        </p:nvSpPr>
        <p:spPr>
          <a:xfrm>
            <a:off x="550862" y="2097175"/>
            <a:ext cx="5435600" cy="3995650"/>
          </a:xfrm>
        </p:spPr>
        <p:txBody>
          <a:bodyPr>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F8362910-87AA-4E67-992D-8D4822FD89FE}"/>
              </a:ext>
            </a:extLst>
          </p:cNvPr>
          <p:cNvSpPr>
            <a:spLocks noGrp="1"/>
          </p:cNvSpPr>
          <p:nvPr>
            <p:ph sz="half" idx="2"/>
          </p:nvPr>
        </p:nvSpPr>
        <p:spPr>
          <a:xfrm>
            <a:off x="6205538" y="2097175"/>
            <a:ext cx="5435600" cy="3995650"/>
          </a:xfrm>
        </p:spPr>
        <p:txBody>
          <a:bodyPr>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BB99A8AF-0998-4613-B1D8-C14ECBFFDF67}"/>
              </a:ext>
            </a:extLst>
          </p:cNvPr>
          <p:cNvSpPr>
            <a:spLocks noGrp="1"/>
          </p:cNvSpPr>
          <p:nvPr>
            <p:ph type="dt" sz="half" idx="10"/>
          </p:nvPr>
        </p:nvSpPr>
        <p:spPr/>
        <p:txBody>
          <a:bodyPr>
            <a:noAutofit/>
          </a:bodyPr>
          <a:lstStyle/>
          <a:p>
            <a:r>
              <a:rPr lang="en-US"/>
              <a:t>Tuesday, February 2, 20XX</a:t>
            </a:r>
          </a:p>
        </p:txBody>
      </p:sp>
      <p:sp>
        <p:nvSpPr>
          <p:cNvPr id="6" name="Footer Placeholder 5">
            <a:extLst>
              <a:ext uri="{FF2B5EF4-FFF2-40B4-BE49-F238E27FC236}">
                <a16:creationId xmlns:a16="http://schemas.microsoft.com/office/drawing/2014/main" id="{66E44EAA-B8A9-4428-A9DF-1174DA940990}"/>
              </a:ext>
            </a:extLst>
          </p:cNvPr>
          <p:cNvSpPr>
            <a:spLocks noGrp="1"/>
          </p:cNvSpPr>
          <p:nvPr>
            <p:ph type="ftr" sz="quarter" idx="11"/>
          </p:nvPr>
        </p:nvSpPr>
        <p:spPr/>
        <p:txBody>
          <a:bodyPr>
            <a:noAutofit/>
          </a:bodyPr>
          <a:lstStyle/>
          <a:p>
            <a:r>
              <a:rPr lang="en-US"/>
              <a:t>Sample Footer Text</a:t>
            </a:r>
          </a:p>
        </p:txBody>
      </p:sp>
      <p:sp>
        <p:nvSpPr>
          <p:cNvPr id="7" name="Slide Number Placeholder 6">
            <a:extLst>
              <a:ext uri="{FF2B5EF4-FFF2-40B4-BE49-F238E27FC236}">
                <a16:creationId xmlns:a16="http://schemas.microsoft.com/office/drawing/2014/main" id="{19E5C381-C899-4BF9-B584-2D78074D1CB2}"/>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361716504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noAutofit/>
          </a:bodyPr>
          <a:lstStyle/>
          <a:p>
            <a:r>
              <a:rPr lang="en-US"/>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noAutofit/>
          </a:bodyPr>
          <a:lstStyle/>
          <a:p>
            <a:r>
              <a:rPr lang="en-US"/>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385833253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778B0BE9-88B0-4883-9BA9-CD594C400EC1}"/>
              </a:ext>
            </a:extLst>
          </p:cNvPr>
          <p:cNvGrpSpPr/>
          <p:nvPr/>
        </p:nvGrpSpPr>
        <p:grpSpPr>
          <a:xfrm>
            <a:off x="4949631" y="5111861"/>
            <a:ext cx="1262947" cy="1335600"/>
            <a:chOff x="2678417" y="2427951"/>
            <a:chExt cx="1262947" cy="1335600"/>
          </a:xfrm>
        </p:grpSpPr>
        <p:sp>
          <p:nvSpPr>
            <p:cNvPr id="11" name="Freeform: Shape 10">
              <a:extLst>
                <a:ext uri="{FF2B5EF4-FFF2-40B4-BE49-F238E27FC236}">
                  <a16:creationId xmlns:a16="http://schemas.microsoft.com/office/drawing/2014/main" id="{C59DCBF3-7AFA-4CD1-A918-BC6DDE674E6C}"/>
                </a:ext>
              </a:extLst>
            </p:cNvPr>
            <p:cNvSpPr>
              <a:spLocks noChangeAspect="1"/>
            </p:cNvSpPr>
            <p:nvPr/>
          </p:nvSpPr>
          <p:spPr>
            <a:xfrm rot="2700000">
              <a:off x="2769891" y="2336477"/>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2" name="Oval 11">
              <a:extLst>
                <a:ext uri="{FF2B5EF4-FFF2-40B4-BE49-F238E27FC236}">
                  <a16:creationId xmlns:a16="http://schemas.microsoft.com/office/drawing/2014/main" id="{06964A02-96E1-4654-9187-DDDE7409F75B}"/>
                </a:ext>
              </a:extLst>
            </p:cNvPr>
            <p:cNvSpPr/>
            <p:nvPr/>
          </p:nvSpPr>
          <p:spPr>
            <a:xfrm rot="8100000">
              <a:off x="2784291" y="2683551"/>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BF3FF76C-A012-4CDA-8AE7-E9413955716A}"/>
              </a:ext>
            </a:extLst>
          </p:cNvPr>
          <p:cNvSpPr>
            <a:spLocks noGrp="1"/>
          </p:cNvSpPr>
          <p:nvPr>
            <p:ph type="title"/>
          </p:nvPr>
        </p:nvSpPr>
        <p:spPr>
          <a:xfrm>
            <a:off x="550863" y="549275"/>
            <a:ext cx="11090275" cy="984885"/>
          </a:xfrm>
        </p:spPr>
        <p:txBody>
          <a:bodyPr anchor="t">
            <a:noAutofit/>
          </a:bodyPr>
          <a:lstStyle>
            <a:lvl1pPr>
              <a:lnSpc>
                <a:spcPct val="100000"/>
              </a:lnSpc>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11A4C80-DC38-4641-924F-90D6078CF592}"/>
              </a:ext>
            </a:extLst>
          </p:cNvPr>
          <p:cNvSpPr>
            <a:spLocks noGrp="1"/>
          </p:cNvSpPr>
          <p:nvPr>
            <p:ph idx="1"/>
          </p:nvPr>
        </p:nvSpPr>
        <p:spPr>
          <a:xfrm>
            <a:off x="4295775" y="1750060"/>
            <a:ext cx="7345362" cy="4342765"/>
          </a:xfrm>
        </p:spPr>
        <p:txBody>
          <a:bodyPr>
            <a:noAutofit/>
          </a:bodyPr>
          <a:lstStyle>
            <a:lvl1pPr>
              <a:defRPr sz="1600"/>
            </a:lvl1pPr>
            <a:lvl2pPr>
              <a:defRPr sz="1600"/>
            </a:lvl2pPr>
            <a:lvl3pPr>
              <a:defRPr sz="1600"/>
            </a:lvl3pPr>
            <a:lvl4pPr>
              <a:defRPr sz="16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82C42771-D3A7-4072-85DC-B7C5E530E8AA}"/>
              </a:ext>
            </a:extLst>
          </p:cNvPr>
          <p:cNvSpPr>
            <a:spLocks noGrp="1"/>
          </p:cNvSpPr>
          <p:nvPr>
            <p:ph type="body" sz="half" idx="2"/>
          </p:nvPr>
        </p:nvSpPr>
        <p:spPr>
          <a:xfrm>
            <a:off x="550863" y="1750060"/>
            <a:ext cx="3565525" cy="4342765"/>
          </a:xfrm>
        </p:spPr>
        <p:txBody>
          <a:bodyPr>
            <a:no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BD47AB1-6EB5-4E2C-B4A7-42DC643E9FF9}"/>
              </a:ext>
            </a:extLst>
          </p:cNvPr>
          <p:cNvSpPr>
            <a:spLocks noGrp="1"/>
          </p:cNvSpPr>
          <p:nvPr>
            <p:ph type="dt" sz="half" idx="10"/>
          </p:nvPr>
        </p:nvSpPr>
        <p:spPr/>
        <p:txBody>
          <a:bodyPr>
            <a:noAutofit/>
          </a:bodyPr>
          <a:lstStyle/>
          <a:p>
            <a:r>
              <a:rPr lang="en-US"/>
              <a:t>Tuesday, February 2, 20XX</a:t>
            </a:r>
          </a:p>
        </p:txBody>
      </p:sp>
      <p:sp>
        <p:nvSpPr>
          <p:cNvPr id="6" name="Footer Placeholder 5">
            <a:extLst>
              <a:ext uri="{FF2B5EF4-FFF2-40B4-BE49-F238E27FC236}">
                <a16:creationId xmlns:a16="http://schemas.microsoft.com/office/drawing/2014/main" id="{5BA9D15F-B6ED-46E1-9840-0B625880EE4B}"/>
              </a:ext>
            </a:extLst>
          </p:cNvPr>
          <p:cNvSpPr>
            <a:spLocks noGrp="1"/>
          </p:cNvSpPr>
          <p:nvPr>
            <p:ph type="ftr" sz="quarter" idx="11"/>
          </p:nvPr>
        </p:nvSpPr>
        <p:spPr/>
        <p:txBody>
          <a:bodyPr>
            <a:noAutofit/>
          </a:bodyPr>
          <a:lstStyle/>
          <a:p>
            <a:r>
              <a:rPr lang="en-US"/>
              <a:t>Sample Footer Text</a:t>
            </a:r>
          </a:p>
        </p:txBody>
      </p:sp>
      <p:sp>
        <p:nvSpPr>
          <p:cNvPr id="7" name="Slide Number Placeholder 6">
            <a:extLst>
              <a:ext uri="{FF2B5EF4-FFF2-40B4-BE49-F238E27FC236}">
                <a16:creationId xmlns:a16="http://schemas.microsoft.com/office/drawing/2014/main" id="{CDAEB023-7A5E-4087-B75E-A38A80EE5D01}"/>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9835628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8028302-E866-455D-8898-53623027543F}"/>
              </a:ext>
            </a:extLst>
          </p:cNvPr>
          <p:cNvSpPr>
            <a:spLocks noGrp="1"/>
          </p:cNvSpPr>
          <p:nvPr>
            <p:ph type="title"/>
          </p:nvPr>
        </p:nvSpPr>
        <p:spPr>
          <a:xfrm>
            <a:off x="550863" y="550800"/>
            <a:ext cx="11090275" cy="1333057"/>
          </a:xfrm>
          <a:prstGeom prst="rect">
            <a:avLst/>
          </a:prstGeom>
        </p:spPr>
        <p:txBody>
          <a:bodyPr vert="horz" wrap="square" lIns="0" tIns="0" rIns="0" bIns="0" rtlCol="0" anchor="t" anchorCtr="0">
            <a:noAutofit/>
          </a:bodyPr>
          <a:lstStyle/>
          <a:p>
            <a:pPr lvl="0">
              <a:lnSpc>
                <a:spcPct val="100000"/>
              </a:lnSpc>
            </a:pPr>
            <a:r>
              <a:rPr lang="en-US"/>
              <a:t>Click to edit Master title style</a:t>
            </a:r>
            <a:endParaRPr lang="en-US" dirty="0"/>
          </a:p>
        </p:txBody>
      </p:sp>
      <p:sp>
        <p:nvSpPr>
          <p:cNvPr id="3" name="Text Placeholder 2">
            <a:extLst>
              <a:ext uri="{FF2B5EF4-FFF2-40B4-BE49-F238E27FC236}">
                <a16:creationId xmlns:a16="http://schemas.microsoft.com/office/drawing/2014/main" id="{BC94E72B-F0CF-4BC4-B509-A1C4508BE435}"/>
              </a:ext>
            </a:extLst>
          </p:cNvPr>
          <p:cNvSpPr>
            <a:spLocks noGrp="1"/>
          </p:cNvSpPr>
          <p:nvPr>
            <p:ph type="body" idx="1"/>
          </p:nvPr>
        </p:nvSpPr>
        <p:spPr>
          <a:xfrm>
            <a:off x="550863" y="2113862"/>
            <a:ext cx="11091600" cy="3978963"/>
          </a:xfrm>
          <a:prstGeom prst="rect">
            <a:avLst/>
          </a:prstGeom>
        </p:spPr>
        <p:txBody>
          <a:bodyPr vert="horz" wrap="square" lIns="0" tIns="0" rIns="0" bIns="0" rtlCol="0">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4ACE49D-C22F-4540-AC09-E421D2A2EDBE}"/>
              </a:ext>
            </a:extLst>
          </p:cNvPr>
          <p:cNvSpPr>
            <a:spLocks noGrp="1"/>
          </p:cNvSpPr>
          <p:nvPr>
            <p:ph type="dt" sz="half" idx="2"/>
          </p:nvPr>
        </p:nvSpPr>
        <p:spPr>
          <a:xfrm>
            <a:off x="550863" y="6507212"/>
            <a:ext cx="2628900" cy="153888"/>
          </a:xfrm>
          <a:prstGeom prst="rect">
            <a:avLst/>
          </a:prstGeom>
        </p:spPr>
        <p:txBody>
          <a:bodyPr vert="horz" wrap="square" lIns="0" tIns="0" rIns="0" bIns="0" rtlCol="0" anchor="ctr">
            <a:spAutoFit/>
          </a:bodyPr>
          <a:lstStyle>
            <a:lvl1pPr algn="l">
              <a:defRPr sz="1000">
                <a:solidFill>
                  <a:schemeClr val="tx1">
                    <a:lumMod val="65000"/>
                    <a:alpha val="80000"/>
                  </a:schemeClr>
                </a:solidFill>
              </a:defRPr>
            </a:lvl1pPr>
          </a:lstStyle>
          <a:p>
            <a:r>
              <a:rPr lang="en-US"/>
              <a:t>Tuesday, February 2, 20XX</a:t>
            </a:r>
            <a:endParaRPr lang="en-US" dirty="0"/>
          </a:p>
        </p:txBody>
      </p:sp>
      <p:sp>
        <p:nvSpPr>
          <p:cNvPr id="5" name="Footer Placeholder 4">
            <a:extLst>
              <a:ext uri="{FF2B5EF4-FFF2-40B4-BE49-F238E27FC236}">
                <a16:creationId xmlns:a16="http://schemas.microsoft.com/office/drawing/2014/main" id="{ACD5C3BE-317E-49E8-82B5-C8A7EC9C8A7E}"/>
              </a:ext>
            </a:extLst>
          </p:cNvPr>
          <p:cNvSpPr>
            <a:spLocks noGrp="1"/>
          </p:cNvSpPr>
          <p:nvPr>
            <p:ph type="ftr" sz="quarter" idx="3"/>
          </p:nvPr>
        </p:nvSpPr>
        <p:spPr>
          <a:xfrm>
            <a:off x="3359150" y="6507212"/>
            <a:ext cx="6379210" cy="153888"/>
          </a:xfrm>
          <a:prstGeom prst="rect">
            <a:avLst/>
          </a:prstGeom>
        </p:spPr>
        <p:txBody>
          <a:bodyPr vert="horz" wrap="square" lIns="0" tIns="0" rIns="0" bIns="0" rtlCol="0" anchor="ctr">
            <a:spAutoFit/>
          </a:bodyPr>
          <a:lstStyle>
            <a:lvl1pPr algn="l">
              <a:defRPr sz="1000">
                <a:solidFill>
                  <a:schemeClr val="tx1">
                    <a:lumMod val="65000"/>
                    <a:alpha val="80000"/>
                  </a:schemeClr>
                </a:solidFill>
              </a:defRPr>
            </a:lvl1pPr>
          </a:lstStyle>
          <a:p>
            <a:r>
              <a:rPr lang="en-US"/>
              <a:t>Sample Footer Text</a:t>
            </a:r>
            <a:endParaRPr lang="en-US" dirty="0"/>
          </a:p>
        </p:txBody>
      </p:sp>
      <p:sp>
        <p:nvSpPr>
          <p:cNvPr id="6" name="Slide Number Placeholder 5">
            <a:extLst>
              <a:ext uri="{FF2B5EF4-FFF2-40B4-BE49-F238E27FC236}">
                <a16:creationId xmlns:a16="http://schemas.microsoft.com/office/drawing/2014/main" id="{45574E12-6C16-431F-B2CE-E4B15916BA05}"/>
              </a:ext>
            </a:extLst>
          </p:cNvPr>
          <p:cNvSpPr>
            <a:spLocks noGrp="1"/>
          </p:cNvSpPr>
          <p:nvPr>
            <p:ph type="sldNum" sz="quarter" idx="4"/>
          </p:nvPr>
        </p:nvSpPr>
        <p:spPr>
          <a:xfrm>
            <a:off x="9948863" y="6507212"/>
            <a:ext cx="1692274" cy="153888"/>
          </a:xfrm>
          <a:prstGeom prst="rect">
            <a:avLst/>
          </a:prstGeom>
        </p:spPr>
        <p:txBody>
          <a:bodyPr vert="horz" wrap="square" lIns="0" tIns="0" rIns="0" bIns="0" rtlCol="0" anchor="ctr">
            <a:spAutoFit/>
          </a:bodyPr>
          <a:lstStyle>
            <a:lvl1pPr algn="r">
              <a:defRPr sz="1000">
                <a:solidFill>
                  <a:schemeClr val="tx1">
                    <a:lumMod val="65000"/>
                    <a:alpha val="80000"/>
                  </a:schemeClr>
                </a:solidFill>
              </a:defRPr>
            </a:lvl1pPr>
          </a:lstStyle>
          <a:p>
            <a:fld id="{DBA1B0FB-D917-4C8C-928F-313BD683BF39}" type="slidenum">
              <a:rPr lang="en-US" smtClean="0"/>
              <a:pPr/>
              <a:t>‹#›</a:t>
            </a:fld>
            <a:endParaRPr lang="en-US"/>
          </a:p>
        </p:txBody>
      </p:sp>
    </p:spTree>
    <p:extLst>
      <p:ext uri="{BB962C8B-B14F-4D97-AF65-F5344CB8AC3E}">
        <p14:creationId xmlns:p14="http://schemas.microsoft.com/office/powerpoint/2010/main" val="2521255718"/>
      </p:ext>
    </p:extLst>
  </p:cSld>
  <p:clrMap bg1="dk1" tx1="lt1" bg2="dk2" tx2="lt2" accent1="accent1" accent2="accent2" accent3="accent3" accent4="accent4" accent5="accent5" accent6="accent6" hlink="hlink" folHlink="folHlink"/>
  <p:sldLayoutIdLst>
    <p:sldLayoutId id="2147483699" r:id="rId1"/>
    <p:sldLayoutId id="2147483700" r:id="rId2"/>
    <p:sldLayoutId id="2147483733" r:id="rId3"/>
    <p:sldLayoutId id="2147483687" r:id="rId4"/>
    <p:sldLayoutId id="2147483734" r:id="rId5"/>
    <p:sldLayoutId id="2147483686" r:id="rId6"/>
    <p:sldLayoutId id="2147483696" r:id="rId7"/>
    <p:sldLayoutId id="2147483707" r:id="rId8"/>
    <p:sldLayoutId id="2147483689" r:id="rId9"/>
    <p:sldLayoutId id="2147483697" r:id="rId10"/>
    <p:sldLayoutId id="2147483731" r:id="rId11"/>
    <p:sldLayoutId id="2147483693" r:id="rId12"/>
    <p:sldLayoutId id="2147483685" r:id="rId13"/>
    <p:sldLayoutId id="2147483688" r:id="rId14"/>
    <p:sldLayoutId id="2147483691" r:id="rId15"/>
    <p:sldLayoutId id="2147483692" r:id="rId16"/>
  </p:sldLayoutIdLst>
  <p:hf hdr="0"/>
  <p:txStyles>
    <p:titleStyle>
      <a:lvl1pPr algn="l" defTabSz="914400" rtl="0" eaLnBrk="1" latinLnBrk="0" hangingPunct="1">
        <a:lnSpc>
          <a:spcPct val="90000"/>
        </a:lnSpc>
        <a:spcBef>
          <a:spcPct val="0"/>
        </a:spcBef>
        <a:buNone/>
        <a:defRPr lang="en-US" sz="4800" kern="1200" dirty="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spcAft>
          <a:spcPts val="800"/>
        </a:spcAft>
        <a:buFont typeface="Arial" panose="020B0604020202020204" pitchFamily="34" charset="0"/>
        <a:buChar char="•"/>
        <a:defRPr sz="2000" kern="1200">
          <a:solidFill>
            <a:schemeClr val="tx1">
              <a:alpha val="60000"/>
            </a:schemeClr>
          </a:solidFill>
          <a:latin typeface="+mn-lt"/>
          <a:ea typeface="+mn-ea"/>
          <a:cs typeface="+mn-cs"/>
        </a:defRPr>
      </a:lvl1pPr>
      <a:lvl2pPr marL="6858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2pPr>
      <a:lvl3pPr marL="11430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3pPr>
      <a:lvl4pPr marL="16002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4pPr>
      <a:lvl5pPr marL="20574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2" pos="3840">
          <p15:clr>
            <a:srgbClr val="F26B43"/>
          </p15:clr>
        </p15:guide>
        <p15:guide id="33" orient="horz" pos="2160">
          <p15:clr>
            <a:srgbClr val="F26B43"/>
          </p15:clr>
        </p15:guide>
        <p15:guide id="34" pos="347">
          <p15:clr>
            <a:srgbClr val="F26B43"/>
          </p15:clr>
        </p15:guide>
        <p15:guide id="35" pos="7333">
          <p15:clr>
            <a:srgbClr val="F26B43"/>
          </p15:clr>
        </p15:guide>
        <p15:guide id="36" orient="horz" pos="346">
          <p15:clr>
            <a:srgbClr val="F26B43"/>
          </p15:clr>
        </p15:guide>
        <p15:guide id="37" orient="horz" pos="3974">
          <p15:clr>
            <a:srgbClr val="F26B43"/>
          </p15:clr>
        </p15:guide>
        <p15:guide id="38" pos="824">
          <p15:clr>
            <a:srgbClr val="A4A3A4"/>
          </p15:clr>
        </p15:guide>
        <p15:guide id="39" pos="937">
          <p15:clr>
            <a:srgbClr val="A4A3A4"/>
          </p15:clr>
        </p15:guide>
        <p15:guide id="40" pos="1413">
          <p15:clr>
            <a:srgbClr val="A4A3A4"/>
          </p15:clr>
        </p15:guide>
        <p15:guide id="41" pos="1527">
          <p15:clr>
            <a:srgbClr val="A4A3A4"/>
          </p15:clr>
        </p15:guide>
        <p15:guide id="42" pos="2003">
          <p15:clr>
            <a:srgbClr val="A4A3A4"/>
          </p15:clr>
        </p15:guide>
        <p15:guide id="43" pos="2116">
          <p15:clr>
            <a:srgbClr val="A4A3A4"/>
          </p15:clr>
        </p15:guide>
        <p15:guide id="44" pos="2593">
          <p15:clr>
            <a:srgbClr val="A4A3A4"/>
          </p15:clr>
        </p15:guide>
        <p15:guide id="45" pos="2706">
          <p15:clr>
            <a:srgbClr val="A4A3A4"/>
          </p15:clr>
        </p15:guide>
        <p15:guide id="46" pos="3182">
          <p15:clr>
            <a:srgbClr val="A4A3A4"/>
          </p15:clr>
        </p15:guide>
        <p15:guide id="47" pos="3318">
          <p15:clr>
            <a:srgbClr val="A4A3A4"/>
          </p15:clr>
        </p15:guide>
        <p15:guide id="48" pos="3772">
          <p15:clr>
            <a:srgbClr val="A4A3A4"/>
          </p15:clr>
        </p15:guide>
        <p15:guide id="49" pos="3908">
          <p15:clr>
            <a:srgbClr val="A4A3A4"/>
          </p15:clr>
        </p15:guide>
        <p15:guide id="50" pos="4362">
          <p15:clr>
            <a:srgbClr val="A4A3A4"/>
          </p15:clr>
        </p15:guide>
        <p15:guide id="51" pos="4498">
          <p15:clr>
            <a:srgbClr val="A4A3A4"/>
          </p15:clr>
        </p15:guide>
        <p15:guide id="52" pos="4951">
          <p15:clr>
            <a:srgbClr val="A4A3A4"/>
          </p15:clr>
        </p15:guide>
        <p15:guide id="53" pos="5087">
          <p15:clr>
            <a:srgbClr val="A4A3A4"/>
          </p15:clr>
        </p15:guide>
        <p15:guide id="54" pos="5541">
          <p15:clr>
            <a:srgbClr val="A4A3A4"/>
          </p15:clr>
        </p15:guide>
        <p15:guide id="55" pos="5677">
          <p15:clr>
            <a:srgbClr val="A4A3A4"/>
          </p15:clr>
        </p15:guide>
        <p15:guide id="56" pos="6153">
          <p15:clr>
            <a:srgbClr val="A4A3A4"/>
          </p15:clr>
        </p15:guide>
        <p15:guide id="57" pos="6267">
          <p15:clr>
            <a:srgbClr val="A4A3A4"/>
          </p15:clr>
        </p15:guide>
        <p15:guide id="58" pos="6743">
          <p15:clr>
            <a:srgbClr val="A4A3A4"/>
          </p15:clr>
        </p15:guide>
        <p15:guide id="59" pos="6856">
          <p15:clr>
            <a:srgbClr val="A4A3A4"/>
          </p15:clr>
        </p15:guide>
        <p15:guide id="60" orient="horz" pos="3838">
          <p15:clr>
            <a:srgbClr val="A4A3A4"/>
          </p15:clr>
        </p15:guide>
        <p15:guide id="61" orient="horz" pos="2092">
          <p15:clr>
            <a:srgbClr val="A4A3A4"/>
          </p15:clr>
        </p15:guide>
        <p15:guide id="62" orient="horz" pos="2228">
          <p15:clr>
            <a:srgbClr val="A4A3A4"/>
          </p15:clr>
        </p15:guide>
        <p15:guide id="63" orient="horz" pos="845">
          <p15:clr>
            <a:srgbClr val="A4A3A4"/>
          </p15:clr>
        </p15:guide>
        <p15:guide id="64" orient="horz" pos="958">
          <p15:clr>
            <a:srgbClr val="A4A3A4"/>
          </p15:clr>
        </p15:guide>
        <p15:guide id="65" orient="horz" pos="1480">
          <p15:clr>
            <a:srgbClr val="A4A3A4"/>
          </p15:clr>
        </p15:guide>
        <p15:guide id="66" orient="horz" pos="1593">
          <p15:clr>
            <a:srgbClr val="A4A3A4"/>
          </p15:clr>
        </p15:guide>
        <p15:guide id="67" orient="horz" pos="2727">
          <p15:clr>
            <a:srgbClr val="A4A3A4"/>
          </p15:clr>
        </p15:guide>
        <p15:guide id="68" orient="horz" pos="2840">
          <p15:clr>
            <a:srgbClr val="A4A3A4"/>
          </p15:clr>
        </p15:guide>
        <p15:guide id="69" orient="horz" pos="3339">
          <p15:clr>
            <a:srgbClr val="A4A3A4"/>
          </p15:clr>
        </p15:guide>
        <p15:guide id="70" orient="horz" pos="3475">
          <p15:clr>
            <a:srgbClr val="A4A3A4"/>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5.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6.jpeg"/><Relationship Id="rId1" Type="http://schemas.openxmlformats.org/officeDocument/2006/relationships/slideLayout" Target="../slideLayouts/slideLayout15.xml"/><Relationship Id="rId4" Type="http://schemas.openxmlformats.org/officeDocument/2006/relationships/image" Target="../media/image9.jpeg"/></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6.jpeg"/><Relationship Id="rId1" Type="http://schemas.openxmlformats.org/officeDocument/2006/relationships/slideLayout" Target="../slideLayouts/slideLayout15.xml"/><Relationship Id="rId5" Type="http://schemas.openxmlformats.org/officeDocument/2006/relationships/image" Target="../media/image11.jpeg"/><Relationship Id="rId4" Type="http://schemas.openxmlformats.org/officeDocument/2006/relationships/image" Target="../media/image10.jpeg"/></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6.jpeg"/><Relationship Id="rId1" Type="http://schemas.openxmlformats.org/officeDocument/2006/relationships/slideLayout" Target="../slideLayouts/slideLayout15.xml"/><Relationship Id="rId5" Type="http://schemas.openxmlformats.org/officeDocument/2006/relationships/image" Target="../media/image13.jpeg"/><Relationship Id="rId4" Type="http://schemas.openxmlformats.org/officeDocument/2006/relationships/image" Target="../media/image12.jpeg"/></Relationships>
</file>

<file path=ppt/slides/_rels/slide10.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6.xml"/></Relationships>
</file>

<file path=ppt/slides/_rels/slide1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3" name="Freeform: Shape 32">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612445" y="481888"/>
            <a:ext cx="1080000" cy="1262947"/>
          </a:xfrm>
          <a:custGeom>
            <a:avLst/>
            <a:gdLst/>
            <a:ahLst/>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5" name="Oval 34">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7" name="Oval 36">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39" name="Group 38">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952" y="4524379"/>
            <a:ext cx="1980001" cy="1363916"/>
            <a:chOff x="4879602" y="3781429"/>
            <a:chExt cx="1980001" cy="1363916"/>
          </a:xfrm>
        </p:grpSpPr>
        <p:sp>
          <p:nvSpPr>
            <p:cNvPr id="40" name="Freeform: Shape 39">
              <a:extLst>
                <a:ext uri="{FF2B5EF4-FFF2-40B4-BE49-F238E27FC236}">
                  <a16:creationId xmlns:a16="http://schemas.microsoft.com/office/drawing/2014/main" id="{79FAC916-D9BB-4794-81B4-7C47C67E850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Freeform: Shape 40">
              <a:extLst>
                <a:ext uri="{FF2B5EF4-FFF2-40B4-BE49-F238E27FC236}">
                  <a16:creationId xmlns:a16="http://schemas.microsoft.com/office/drawing/2014/main" id="{B5CA2231-7A65-4D16-8400-A210CC41DB7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2" name="Oval 41">
              <a:extLst>
                <a:ext uri="{FF2B5EF4-FFF2-40B4-BE49-F238E27FC236}">
                  <a16:creationId xmlns:a16="http://schemas.microsoft.com/office/drawing/2014/main" id="{4B089C8C-B82B-4704-88E2-E857A5E21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3" name="Oval 42">
              <a:extLst>
                <a:ext uri="{FF2B5EF4-FFF2-40B4-BE49-F238E27FC236}">
                  <a16:creationId xmlns:a16="http://schemas.microsoft.com/office/drawing/2014/main" id="{434B90C8-5B4D-456E-AD99-80EF748FD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useBgFill="1">
        <p:nvSpPr>
          <p:cNvPr id="45" name="Rectangle 44">
            <a:extLst>
              <a:ext uri="{FF2B5EF4-FFF2-40B4-BE49-F238E27FC236}">
                <a16:creationId xmlns:a16="http://schemas.microsoft.com/office/drawing/2014/main" id="{1DB043B4-68C6-45B9-82AC-A5800EADB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11A7A495-A3E7-6B48-C09D-66016876C117}"/>
              </a:ext>
            </a:extLst>
          </p:cNvPr>
          <p:cNvPicPr>
            <a:picLocks noChangeAspect="1"/>
          </p:cNvPicPr>
          <p:nvPr/>
        </p:nvPicPr>
        <p:blipFill rotWithShape="1">
          <a:blip r:embed="rId2"/>
          <a:srcRect/>
          <a:stretch/>
        </p:blipFill>
        <p:spPr>
          <a:xfrm>
            <a:off x="20" y="1"/>
            <a:ext cx="12191980" cy="6858000"/>
          </a:xfrm>
          <a:custGeom>
            <a:avLst/>
            <a:gdLst/>
            <a:ahLst/>
            <a:cxnLst/>
            <a:rect l="l" t="t" r="r" b="b"/>
            <a:pathLst>
              <a:path w="12192000" h="6858000">
                <a:moveTo>
                  <a:pt x="0" y="0"/>
                </a:moveTo>
                <a:lnTo>
                  <a:pt x="12192000" y="0"/>
                </a:lnTo>
                <a:lnTo>
                  <a:pt x="12192000" y="6858000"/>
                </a:lnTo>
                <a:lnTo>
                  <a:pt x="0" y="6858000"/>
                </a:lnTo>
                <a:close/>
              </a:path>
            </a:pathLst>
          </a:custGeom>
        </p:spPr>
      </p:pic>
      <p:sp>
        <p:nvSpPr>
          <p:cNvPr id="47" name="Rectangle 46">
            <a:extLst>
              <a:ext uri="{FF2B5EF4-FFF2-40B4-BE49-F238E27FC236}">
                <a16:creationId xmlns:a16="http://schemas.microsoft.com/office/drawing/2014/main" id="{AD4EA4DF-0E7C-4098-86F6-7D0ACAEFC0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7859713" cy="6857998"/>
          </a:xfrm>
          <a:prstGeom prst="rect">
            <a:avLst/>
          </a:prstGeom>
          <a:gradFill flip="none" rotWithShape="1">
            <a:gsLst>
              <a:gs pos="50000">
                <a:schemeClr val="bg2">
                  <a:alpha val="60000"/>
                </a:schemeClr>
              </a:gs>
              <a:gs pos="0">
                <a:schemeClr val="bg2">
                  <a:alpha val="0"/>
                </a:scheme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1">
            <a:extLst>
              <a:ext uri="{FF2B5EF4-FFF2-40B4-BE49-F238E27FC236}">
                <a16:creationId xmlns:a16="http://schemas.microsoft.com/office/drawing/2014/main" id="{82312221-4A5D-0F48-D3E2-7EF5641D5C8C}"/>
              </a:ext>
            </a:extLst>
          </p:cNvPr>
          <p:cNvSpPr txBox="1">
            <a:spLocks/>
          </p:cNvSpPr>
          <p:nvPr/>
        </p:nvSpPr>
        <p:spPr>
          <a:xfrm>
            <a:off x="1980802" y="-605933"/>
            <a:ext cx="9120810" cy="4975955"/>
          </a:xfrm>
          <a:prstGeom prst="rect">
            <a:avLst/>
          </a:prstGeom>
        </p:spPr>
        <p:txBody>
          <a:bodyPr vert="horz" wrap="square" lIns="0" tIns="0" rIns="0" bIns="0" rtlCol="0" anchor="b" anchorCtr="0">
            <a:noAutofit/>
          </a:bodyPr>
          <a:lstStyle>
            <a:lvl1pPr algn="l" defTabSz="914400" rtl="0" eaLnBrk="1" latinLnBrk="0" hangingPunct="1">
              <a:lnSpc>
                <a:spcPct val="90000"/>
              </a:lnSpc>
              <a:spcBef>
                <a:spcPct val="0"/>
              </a:spcBef>
              <a:buNone/>
              <a:defRPr lang="en-US" sz="4800" kern="1200" dirty="0">
                <a:solidFill>
                  <a:schemeClr val="tx1"/>
                </a:solidFill>
                <a:latin typeface="+mj-lt"/>
                <a:ea typeface="+mj-ea"/>
                <a:cs typeface="+mj-cs"/>
              </a:defRPr>
            </a:lvl1pPr>
          </a:lstStyle>
          <a:p>
            <a:pPr>
              <a:lnSpc>
                <a:spcPct val="100000"/>
              </a:lnSpc>
              <a:spcAft>
                <a:spcPts val="600"/>
              </a:spcAft>
            </a:pPr>
            <a:br>
              <a:rPr lang="en-US" sz="20000" kern="1200" dirty="0">
                <a:solidFill>
                  <a:schemeClr val="tx1"/>
                </a:solidFill>
                <a:latin typeface="Agency FB" panose="020B0503020202020204" pitchFamily="34" charset="0"/>
              </a:rPr>
            </a:br>
            <a:r>
              <a:rPr lang="en-US" sz="17000" kern="1200" dirty="0">
                <a:solidFill>
                  <a:schemeClr val="tx1"/>
                </a:solidFill>
                <a:latin typeface="Agency FB" panose="020B0503020202020204" pitchFamily="34" charset="0"/>
              </a:rPr>
              <a:t>Time Travel</a:t>
            </a:r>
          </a:p>
        </p:txBody>
      </p:sp>
      <p:sp>
        <p:nvSpPr>
          <p:cNvPr id="49" name="Rectangle 48">
            <a:extLst>
              <a:ext uri="{FF2B5EF4-FFF2-40B4-BE49-F238E27FC236}">
                <a16:creationId xmlns:a16="http://schemas.microsoft.com/office/drawing/2014/main" id="{FE05BC49-0F00-4C85-9AF5-A0CC5B39C8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73729"/>
            <a:ext cx="12192000" cy="1084271"/>
          </a:xfrm>
          <a:prstGeom prst="rect">
            <a:avLst/>
          </a:prstGeom>
          <a:gradFill flip="none" rotWithShape="1">
            <a:gsLst>
              <a:gs pos="90000">
                <a:schemeClr val="bg2">
                  <a:alpha val="60000"/>
                </a:schemeClr>
              </a:gs>
              <a:gs pos="28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Slide Number Placeholder 3">
            <a:extLst>
              <a:ext uri="{FF2B5EF4-FFF2-40B4-BE49-F238E27FC236}">
                <a16:creationId xmlns:a16="http://schemas.microsoft.com/office/drawing/2014/main" id="{F3791997-1CC9-A67B-64AA-ADFD5A707C83}"/>
              </a:ext>
            </a:extLst>
          </p:cNvPr>
          <p:cNvSpPr>
            <a:spLocks noGrp="1"/>
          </p:cNvSpPr>
          <p:nvPr>
            <p:ph type="sldNum" sz="quarter" idx="12"/>
          </p:nvPr>
        </p:nvSpPr>
        <p:spPr>
          <a:xfrm>
            <a:off x="9948863" y="6507212"/>
            <a:ext cx="1692274" cy="153888"/>
          </a:xfrm>
        </p:spPr>
        <p:txBody>
          <a:bodyPr vert="horz" wrap="square" lIns="0" tIns="0" rIns="0" bIns="0" rtlCol="0" anchor="ctr">
            <a:normAutofit/>
          </a:bodyPr>
          <a:lstStyle/>
          <a:p>
            <a:pPr>
              <a:spcAft>
                <a:spcPts val="600"/>
              </a:spcAft>
            </a:pPr>
            <a:fld id="{DBA1B0FB-D917-4C8C-928F-313BD683BF39}" type="slidenum">
              <a:rPr lang="en-US" smtClean="0">
                <a:solidFill>
                  <a:schemeClr val="tx1">
                    <a:alpha val="80000"/>
                  </a:schemeClr>
                </a:solidFill>
              </a:rPr>
              <a:pPr>
                <a:spcAft>
                  <a:spcPts val="600"/>
                </a:spcAft>
              </a:pPr>
              <a:t>1</a:t>
            </a:fld>
            <a:endParaRPr lang="en-US">
              <a:solidFill>
                <a:schemeClr val="tx1">
                  <a:alpha val="80000"/>
                </a:schemeClr>
              </a:solidFill>
            </a:endParaRPr>
          </a:p>
        </p:txBody>
      </p:sp>
    </p:spTree>
    <p:extLst>
      <p:ext uri="{BB962C8B-B14F-4D97-AF65-F5344CB8AC3E}">
        <p14:creationId xmlns:p14="http://schemas.microsoft.com/office/powerpoint/2010/main" val="42264190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2000"/>
                                        <p:tgtEl>
                                          <p:spTgt spid="5"/>
                                        </p:tgtEl>
                                      </p:cBhvr>
                                    </p:animEffect>
                                    <p:anim calcmode="lin" valueType="num">
                                      <p:cBhvr>
                                        <p:cTn id="8" dur="2000" fill="hold"/>
                                        <p:tgtEl>
                                          <p:spTgt spid="5"/>
                                        </p:tgtEl>
                                        <p:attrNameLst>
                                          <p:attrName>ppt_w</p:attrName>
                                        </p:attrNameLst>
                                      </p:cBhvr>
                                      <p:tavLst>
                                        <p:tav tm="0" fmla="#ppt_w*sin(2.5*pi*$)">
                                          <p:val>
                                            <p:fltVal val="0"/>
                                          </p:val>
                                        </p:tav>
                                        <p:tav tm="100000">
                                          <p:val>
                                            <p:fltVal val="1"/>
                                          </p:val>
                                        </p:tav>
                                      </p:tavLst>
                                    </p:anim>
                                    <p:anim calcmode="lin" valueType="num">
                                      <p:cBhvr>
                                        <p:cTn id="9" dur="2000" fill="hold"/>
                                        <p:tgtEl>
                                          <p:spTgt spid="5"/>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046" name="Group 1045">
            <a:extLst>
              <a:ext uri="{FF2B5EF4-FFF2-40B4-BE49-F238E27FC236}">
                <a16:creationId xmlns:a16="http://schemas.microsoft.com/office/drawing/2014/main" id="{3BDBC526-6DCD-4FF6-8395-D8C22E46E5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998" y="5334748"/>
            <a:ext cx="678135" cy="990000"/>
            <a:chOff x="10490969" y="1448827"/>
            <a:chExt cx="678135" cy="990000"/>
          </a:xfrm>
        </p:grpSpPr>
        <p:sp>
          <p:nvSpPr>
            <p:cNvPr id="1047" name="Freeform: Shape 1046">
              <a:extLst>
                <a:ext uri="{FF2B5EF4-FFF2-40B4-BE49-F238E27FC236}">
                  <a16:creationId xmlns:a16="http://schemas.microsoft.com/office/drawing/2014/main" id="{02ECB475-568C-47AC-B16D-2E202DEB2DE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2700000" flipH="1" flipV="1">
              <a:off x="10268976" y="1743588"/>
              <a:ext cx="926985" cy="463493"/>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127000" dist="50800" dir="1350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048" name="Oval 1047">
              <a:extLst>
                <a:ext uri="{FF2B5EF4-FFF2-40B4-BE49-F238E27FC236}">
                  <a16:creationId xmlns:a16="http://schemas.microsoft.com/office/drawing/2014/main" id="{080D8764-525A-441E-B58F-068E82F097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flipH="1" flipV="1">
              <a:off x="11115555" y="1939340"/>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049" name="Oval 1048">
              <a:extLst>
                <a:ext uri="{FF2B5EF4-FFF2-40B4-BE49-F238E27FC236}">
                  <a16:creationId xmlns:a16="http://schemas.microsoft.com/office/drawing/2014/main" id="{11196109-6F2B-4738-B2FC-2CCC753AAB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flipH="1" flipV="1">
              <a:off x="10625042" y="1448827"/>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050" name="Freeform: Shape 1049">
              <a:extLst>
                <a:ext uri="{FF2B5EF4-FFF2-40B4-BE49-F238E27FC236}">
                  <a16:creationId xmlns:a16="http://schemas.microsoft.com/office/drawing/2014/main" id="{F7E468C2-69B8-470B-85E3-801A3CB1D7E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2700000" flipH="1" flipV="1">
              <a:off x="10292519" y="1686748"/>
              <a:ext cx="926985" cy="530086"/>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20000"/>
              </a:schemeClr>
            </a:solidFill>
            <a:ln>
              <a:noFill/>
            </a:ln>
            <a:effectLst>
              <a:softEdge rad="1016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grpSp>
      <p:sp useBgFill="1">
        <p:nvSpPr>
          <p:cNvPr id="1052" name="Rectangle 1051">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itle 10">
            <a:extLst>
              <a:ext uri="{FF2B5EF4-FFF2-40B4-BE49-F238E27FC236}">
                <a16:creationId xmlns:a16="http://schemas.microsoft.com/office/drawing/2014/main" id="{F40A2B35-8091-DA8E-9882-57C600D2CACA}"/>
              </a:ext>
            </a:extLst>
          </p:cNvPr>
          <p:cNvSpPr>
            <a:spLocks noGrp="1"/>
          </p:cNvSpPr>
          <p:nvPr>
            <p:ph type="title"/>
          </p:nvPr>
        </p:nvSpPr>
        <p:spPr>
          <a:xfrm>
            <a:off x="550863" y="549275"/>
            <a:ext cx="4500562" cy="1562959"/>
          </a:xfrm>
        </p:spPr>
        <p:txBody>
          <a:bodyPr vert="horz" wrap="square" lIns="0" tIns="0" rIns="0" bIns="0" rtlCol="0" anchor="t" anchorCtr="0">
            <a:normAutofit/>
          </a:bodyPr>
          <a:lstStyle/>
          <a:p>
            <a:pPr>
              <a:lnSpc>
                <a:spcPct val="100000"/>
              </a:lnSpc>
            </a:pPr>
            <a:r>
              <a:rPr lang="en-US"/>
              <a:t>Time Travel Texts...</a:t>
            </a:r>
          </a:p>
        </p:txBody>
      </p:sp>
      <p:sp>
        <p:nvSpPr>
          <p:cNvPr id="3" name="Content Placeholder 2">
            <a:extLst>
              <a:ext uri="{FF2B5EF4-FFF2-40B4-BE49-F238E27FC236}">
                <a16:creationId xmlns:a16="http://schemas.microsoft.com/office/drawing/2014/main" id="{F67F6E1B-7EB3-FD6D-DE46-075DD636C3E7}"/>
              </a:ext>
            </a:extLst>
          </p:cNvPr>
          <p:cNvSpPr>
            <a:spLocks noGrp="1"/>
          </p:cNvSpPr>
          <p:nvPr>
            <p:ph idx="1"/>
          </p:nvPr>
        </p:nvSpPr>
        <p:spPr>
          <a:xfrm>
            <a:off x="6080932" y="664138"/>
            <a:ext cx="5537157" cy="6039974"/>
          </a:xfrm>
        </p:spPr>
        <p:txBody>
          <a:bodyPr vert="horz" wrap="square" lIns="0" tIns="0" rIns="0" bIns="0" rtlCol="0" anchor="t">
            <a:normAutofit fontScale="25000" lnSpcReduction="20000"/>
          </a:bodyPr>
          <a:lstStyle/>
          <a:p>
            <a:pPr marL="0" lvl="0" indent="0" fontAlgn="base">
              <a:lnSpc>
                <a:spcPct val="100000"/>
              </a:lnSpc>
              <a:buSzPts val="1000"/>
              <a:tabLst>
                <a:tab pos="457200" algn="l"/>
              </a:tabLst>
            </a:pPr>
            <a:r>
              <a:rPr lang="en-US" sz="11200" i="1" spc="10" dirty="0"/>
              <a:t>Kindred</a:t>
            </a:r>
            <a:r>
              <a:rPr lang="en-US" sz="11200" spc="10" dirty="0"/>
              <a:t> by Octavia Butler (1979)</a:t>
            </a:r>
          </a:p>
          <a:p>
            <a:pPr marL="0" lvl="0" indent="0" fontAlgn="base">
              <a:lnSpc>
                <a:spcPct val="100000"/>
              </a:lnSpc>
              <a:buSzPts val="1000"/>
              <a:tabLst>
                <a:tab pos="457200" algn="l"/>
              </a:tabLst>
            </a:pPr>
            <a:r>
              <a:rPr lang="en-US" sz="11200" i="1" spc="10" dirty="0">
                <a:effectLst/>
              </a:rPr>
              <a:t>The Time Machine </a:t>
            </a:r>
            <a:r>
              <a:rPr lang="en-US" sz="11200" spc="10" dirty="0">
                <a:effectLst/>
              </a:rPr>
              <a:t>by H.G. Wells (1895)</a:t>
            </a:r>
          </a:p>
          <a:p>
            <a:pPr marL="0" indent="0" fontAlgn="base">
              <a:lnSpc>
                <a:spcPct val="100000"/>
              </a:lnSpc>
              <a:buSzPts val="1000"/>
              <a:tabLst>
                <a:tab pos="457200" algn="l"/>
              </a:tabLst>
            </a:pPr>
            <a:r>
              <a:rPr lang="en-US" sz="11200" i="1" spc="10" dirty="0">
                <a:effectLst/>
              </a:rPr>
              <a:t>The Time Traveler’s Wife </a:t>
            </a:r>
            <a:r>
              <a:rPr lang="en-US" sz="11200" spc="10" dirty="0">
                <a:effectLst/>
              </a:rPr>
              <a:t>by </a:t>
            </a:r>
            <a:r>
              <a:rPr lang="en-US" sz="11200" spc="10" dirty="0"/>
              <a:t>Audrey </a:t>
            </a:r>
            <a:r>
              <a:rPr lang="en-US" sz="11200" spc="10" dirty="0" err="1"/>
              <a:t>Niffenegger</a:t>
            </a:r>
            <a:endParaRPr lang="en-US" sz="11200" spc="10" dirty="0"/>
          </a:p>
          <a:p>
            <a:pPr marL="0" indent="0" fontAlgn="base">
              <a:lnSpc>
                <a:spcPct val="100000"/>
              </a:lnSpc>
              <a:buSzPts val="1000"/>
              <a:tabLst>
                <a:tab pos="457200" algn="l"/>
              </a:tabLst>
            </a:pPr>
            <a:r>
              <a:rPr lang="en-US" sz="11200" i="1" spc="10" dirty="0"/>
              <a:t>Slaughterhouse Five </a:t>
            </a:r>
            <a:r>
              <a:rPr lang="en-US" sz="11200" spc="10" dirty="0"/>
              <a:t>by Kurt Vonnegut</a:t>
            </a:r>
            <a:endParaRPr lang="en-US" sz="11200" i="1" spc="10" dirty="0"/>
          </a:p>
          <a:p>
            <a:pPr marL="0" indent="0" fontAlgn="base">
              <a:lnSpc>
                <a:spcPct val="100000"/>
              </a:lnSpc>
              <a:buSzPts val="1000"/>
              <a:tabLst>
                <a:tab pos="457200" algn="l"/>
              </a:tabLst>
            </a:pPr>
            <a:r>
              <a:rPr lang="en-US" sz="11200" i="1" spc="10" dirty="0"/>
              <a:t>Life After Life</a:t>
            </a:r>
            <a:r>
              <a:rPr lang="en-US" sz="11200" spc="10" dirty="0"/>
              <a:t> by Kate Atkinson  </a:t>
            </a:r>
            <a:endParaRPr lang="en-US" sz="11200" spc="10" dirty="0">
              <a:effectLst/>
            </a:endParaRPr>
          </a:p>
          <a:p>
            <a:pPr marL="0" lvl="0" indent="0" fontAlgn="base">
              <a:lnSpc>
                <a:spcPct val="100000"/>
              </a:lnSpc>
              <a:buSzPts val="1000"/>
              <a:tabLst>
                <a:tab pos="457200" algn="l"/>
              </a:tabLst>
            </a:pPr>
            <a:r>
              <a:rPr lang="en-US" sz="11200" i="1" dirty="0">
                <a:effectLst/>
              </a:rPr>
              <a:t>11/22/63:  A Novel </a:t>
            </a:r>
            <a:r>
              <a:rPr lang="en-US" sz="11200" dirty="0">
                <a:effectLst/>
              </a:rPr>
              <a:t>by Stephen King</a:t>
            </a:r>
            <a:endParaRPr lang="en-US" sz="11200" i="1" dirty="0"/>
          </a:p>
          <a:p>
            <a:pPr marL="0" lvl="0" indent="0" fontAlgn="base">
              <a:lnSpc>
                <a:spcPct val="100000"/>
              </a:lnSpc>
              <a:buSzPts val="1000"/>
              <a:tabLst>
                <a:tab pos="457200" algn="l"/>
              </a:tabLst>
            </a:pPr>
            <a:r>
              <a:rPr lang="en-US" sz="11200" i="1" dirty="0">
                <a:effectLst/>
              </a:rPr>
              <a:t>The End of Eternity: A Novel</a:t>
            </a:r>
            <a:r>
              <a:rPr lang="en-US" sz="11200" dirty="0">
                <a:effectLst/>
              </a:rPr>
              <a:t> by Isaac Asimov</a:t>
            </a:r>
          </a:p>
          <a:p>
            <a:pPr marL="0" lvl="0" indent="0" fontAlgn="base">
              <a:lnSpc>
                <a:spcPct val="100000"/>
              </a:lnSpc>
              <a:buSzPts val="1000"/>
              <a:tabLst>
                <a:tab pos="457200" algn="l"/>
              </a:tabLst>
            </a:pPr>
            <a:r>
              <a:rPr lang="en-US" sz="11200" i="1" dirty="0"/>
              <a:t>A Wrinkle in Time </a:t>
            </a:r>
            <a:r>
              <a:rPr lang="en-US" sz="11200" dirty="0"/>
              <a:t>by Madeleine </a:t>
            </a:r>
            <a:r>
              <a:rPr lang="en-US" sz="11200" dirty="0" err="1"/>
              <a:t>L’Engle</a:t>
            </a:r>
            <a:endParaRPr lang="en-US" sz="11200" dirty="0">
              <a:effectLst/>
            </a:endParaRPr>
          </a:p>
          <a:p>
            <a:pPr marL="0" lvl="0" fontAlgn="base">
              <a:lnSpc>
                <a:spcPct val="100000"/>
              </a:lnSpc>
              <a:buSzPts val="1000"/>
              <a:buFont typeface="Arial" panose="020B0604020202020204" pitchFamily="34" charset="0"/>
              <a:buChar char="•"/>
              <a:tabLst>
                <a:tab pos="457200" algn="l"/>
              </a:tabLst>
            </a:pPr>
            <a:endParaRPr lang="en-US" sz="400" dirty="0">
              <a:effectLst/>
            </a:endParaRPr>
          </a:p>
        </p:txBody>
      </p:sp>
      <p:pic>
        <p:nvPicPr>
          <p:cNvPr id="12" name="Picture 11">
            <a:extLst>
              <a:ext uri="{FF2B5EF4-FFF2-40B4-BE49-F238E27FC236}">
                <a16:creationId xmlns:a16="http://schemas.microsoft.com/office/drawing/2014/main" id="{B63C13AA-AF72-E4D3-9A72-5AF8336B516C}"/>
              </a:ext>
            </a:extLst>
          </p:cNvPr>
          <p:cNvPicPr>
            <a:picLocks noChangeAspect="1"/>
          </p:cNvPicPr>
          <p:nvPr/>
        </p:nvPicPr>
        <p:blipFill>
          <a:blip r:embed="rId2"/>
          <a:stretch>
            <a:fillRect/>
          </a:stretch>
        </p:blipFill>
        <p:spPr>
          <a:xfrm>
            <a:off x="481329" y="2209854"/>
            <a:ext cx="1825727" cy="2830585"/>
          </a:xfrm>
          <a:custGeom>
            <a:avLst/>
            <a:gdLst/>
            <a:ahLst/>
            <a:cxnLst/>
            <a:rect l="l" t="t" r="r" b="b"/>
            <a:pathLst>
              <a:path w="3049200" h="4196492">
                <a:moveTo>
                  <a:pt x="0" y="0"/>
                </a:moveTo>
                <a:lnTo>
                  <a:pt x="3049200" y="0"/>
                </a:lnTo>
                <a:lnTo>
                  <a:pt x="3049200" y="4196492"/>
                </a:lnTo>
                <a:lnTo>
                  <a:pt x="0" y="4196492"/>
                </a:lnTo>
                <a:close/>
              </a:path>
            </a:pathLst>
          </a:custGeom>
        </p:spPr>
      </p:pic>
      <p:pic>
        <p:nvPicPr>
          <p:cNvPr id="1026" name="Picture 2">
            <a:extLst>
              <a:ext uri="{FF2B5EF4-FFF2-40B4-BE49-F238E27FC236}">
                <a16:creationId xmlns:a16="http://schemas.microsoft.com/office/drawing/2014/main" id="{492A673A-03D4-934F-68A8-995878A92F6A}"/>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2176573" y="3294424"/>
            <a:ext cx="1698351" cy="2830586"/>
          </a:xfrm>
          <a:custGeom>
            <a:avLst/>
            <a:gdLst/>
            <a:ahLst/>
            <a:cxnLst/>
            <a:rect l="l" t="t" r="r" b="b"/>
            <a:pathLst>
              <a:path w="3049200" h="4196492">
                <a:moveTo>
                  <a:pt x="0" y="0"/>
                </a:moveTo>
                <a:lnTo>
                  <a:pt x="3049200" y="0"/>
                </a:lnTo>
                <a:lnTo>
                  <a:pt x="3049200" y="4196492"/>
                </a:lnTo>
                <a:lnTo>
                  <a:pt x="0" y="4196492"/>
                </a:lnTo>
                <a:close/>
              </a:path>
            </a:pathLst>
          </a:custGeom>
          <a:noFill/>
          <a:extLst>
            <a:ext uri="{909E8E84-426E-40DD-AFC4-6F175D3DCCD1}">
              <a14:hiddenFill xmlns:a14="http://schemas.microsoft.com/office/drawing/2010/main">
                <a:solidFill>
                  <a:srgbClr val="FFFFFF"/>
                </a:solidFill>
              </a14:hiddenFill>
            </a:ext>
          </a:extLst>
        </p:spPr>
      </p:pic>
      <p:pic>
        <p:nvPicPr>
          <p:cNvPr id="1028" name="Picture 4">
            <a:extLst>
              <a:ext uri="{FF2B5EF4-FFF2-40B4-BE49-F238E27FC236}">
                <a16:creationId xmlns:a16="http://schemas.microsoft.com/office/drawing/2014/main" id="{823190B4-29E0-055A-9925-E5E9323172EC}"/>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3809760" y="4050643"/>
            <a:ext cx="1750936" cy="2466106"/>
          </a:xfrm>
          <a:custGeom>
            <a:avLst/>
            <a:gdLst/>
            <a:ahLst/>
            <a:cxnLst/>
            <a:rect l="l" t="t" r="r" b="b"/>
            <a:pathLst>
              <a:path w="3049200" h="4196492">
                <a:moveTo>
                  <a:pt x="0" y="0"/>
                </a:moveTo>
                <a:lnTo>
                  <a:pt x="3049200" y="0"/>
                </a:lnTo>
                <a:lnTo>
                  <a:pt x="3049200" y="4196492"/>
                </a:lnTo>
                <a:lnTo>
                  <a:pt x="0" y="4196492"/>
                </a:lnTo>
                <a:close/>
              </a:path>
            </a:pathLst>
          </a:custGeom>
          <a:noFill/>
          <a:extLst>
            <a:ext uri="{909E8E84-426E-40DD-AFC4-6F175D3DCCD1}">
              <a14:hiddenFill xmlns:a14="http://schemas.microsoft.com/office/drawing/2010/main">
                <a:solidFill>
                  <a:srgbClr val="FFFFFF"/>
                </a:solidFill>
              </a14:hiddenFill>
            </a:ext>
          </a:extLst>
        </p:spPr>
      </p:pic>
      <p:sp>
        <p:nvSpPr>
          <p:cNvPr id="9" name="Slide Number Placeholder 8">
            <a:extLst>
              <a:ext uri="{FF2B5EF4-FFF2-40B4-BE49-F238E27FC236}">
                <a16:creationId xmlns:a16="http://schemas.microsoft.com/office/drawing/2014/main" id="{A1B42337-DA40-AE65-7AF0-8303E39CD103}"/>
              </a:ext>
            </a:extLst>
          </p:cNvPr>
          <p:cNvSpPr>
            <a:spLocks noGrp="1"/>
          </p:cNvSpPr>
          <p:nvPr>
            <p:ph type="sldNum" sz="quarter" idx="12"/>
          </p:nvPr>
        </p:nvSpPr>
        <p:spPr>
          <a:xfrm>
            <a:off x="9948863" y="6507212"/>
            <a:ext cx="1692274" cy="153888"/>
          </a:xfrm>
        </p:spPr>
        <p:txBody>
          <a:bodyPr vert="horz" wrap="square" lIns="0" tIns="0" rIns="0" bIns="0" rtlCol="0" anchor="ctr">
            <a:normAutofit/>
          </a:bodyPr>
          <a:lstStyle/>
          <a:p>
            <a:pPr>
              <a:spcAft>
                <a:spcPts val="600"/>
              </a:spcAft>
            </a:pPr>
            <a:fld id="{DBA1B0FB-D917-4C8C-928F-313BD683BF39}" type="slidenum">
              <a:rPr lang="en-US" smtClean="0">
                <a:solidFill>
                  <a:schemeClr val="tx1">
                    <a:alpha val="80000"/>
                  </a:schemeClr>
                </a:solidFill>
              </a:rPr>
              <a:pPr>
                <a:spcAft>
                  <a:spcPts val="600"/>
                </a:spcAft>
              </a:pPr>
              <a:t>2</a:t>
            </a:fld>
            <a:endParaRPr lang="en-US">
              <a:solidFill>
                <a:schemeClr val="tx1">
                  <a:alpha val="80000"/>
                </a:schemeClr>
              </a:solidFill>
            </a:endParaRPr>
          </a:p>
        </p:txBody>
      </p:sp>
      <p:pic>
        <p:nvPicPr>
          <p:cNvPr id="2" name="Picture 1">
            <a:extLst>
              <a:ext uri="{FF2B5EF4-FFF2-40B4-BE49-F238E27FC236}">
                <a16:creationId xmlns:a16="http://schemas.microsoft.com/office/drawing/2014/main" id="{DF59324A-D4E2-E272-13AC-F90AB71363C7}"/>
              </a:ext>
            </a:extLst>
          </p:cNvPr>
          <p:cNvPicPr>
            <a:picLocks noChangeAspect="1"/>
          </p:cNvPicPr>
          <p:nvPr/>
        </p:nvPicPr>
        <p:blipFill>
          <a:blip r:embed="rId5"/>
          <a:stretch>
            <a:fillRect/>
          </a:stretch>
        </p:blipFill>
        <p:spPr>
          <a:xfrm>
            <a:off x="3798086" y="1298961"/>
            <a:ext cx="1730946" cy="2632618"/>
          </a:xfrm>
          <a:custGeom>
            <a:avLst/>
            <a:gdLst/>
            <a:ahLst/>
            <a:cxnLst/>
            <a:rect l="l" t="t" r="r" b="b"/>
            <a:pathLst>
              <a:path w="3049200" h="4196492">
                <a:moveTo>
                  <a:pt x="0" y="0"/>
                </a:moveTo>
                <a:lnTo>
                  <a:pt x="3049200" y="0"/>
                </a:lnTo>
                <a:lnTo>
                  <a:pt x="3049200" y="4196492"/>
                </a:lnTo>
                <a:lnTo>
                  <a:pt x="0" y="4196492"/>
                </a:lnTo>
                <a:close/>
              </a:path>
            </a:pathLst>
          </a:custGeom>
        </p:spPr>
      </p:pic>
    </p:spTree>
    <p:extLst>
      <p:ext uri="{BB962C8B-B14F-4D97-AF65-F5344CB8AC3E}">
        <p14:creationId xmlns:p14="http://schemas.microsoft.com/office/powerpoint/2010/main" val="5422865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Placeholder 13" descr="Data Points Digital background">
            <a:extLst>
              <a:ext uri="{FF2B5EF4-FFF2-40B4-BE49-F238E27FC236}">
                <a16:creationId xmlns:a16="http://schemas.microsoft.com/office/drawing/2014/main" id="{635B3933-0473-ABEE-5E47-C4E189344C5E}"/>
              </a:ext>
            </a:extLst>
          </p:cNvPr>
          <p:cNvPicPr>
            <a:picLocks noChangeAspect="1"/>
          </p:cNvPicPr>
          <p:nvPr/>
        </p:nvPicPr>
        <p:blipFill rotWithShape="1">
          <a:blip r:embed="rId2" cstate="screen">
            <a:extLst>
              <a:ext uri="{28A0092B-C50C-407E-A947-70E740481C1C}">
                <a14:useLocalDpi xmlns:a14="http://schemas.microsoft.com/office/drawing/2010/main" val="0"/>
              </a:ext>
            </a:extLst>
          </a:blip>
          <a:srcRect/>
          <a:stretch/>
        </p:blipFill>
        <p:spPr>
          <a:xfrm>
            <a:off x="0" y="1"/>
            <a:ext cx="12192000" cy="6858000"/>
          </a:xfrm>
          <a:prstGeom prst="rect">
            <a:avLst/>
          </a:prstGeom>
        </p:spPr>
      </p:pic>
      <p:sp>
        <p:nvSpPr>
          <p:cNvPr id="4" name="Slide Number Placeholder 3">
            <a:extLst>
              <a:ext uri="{FF2B5EF4-FFF2-40B4-BE49-F238E27FC236}">
                <a16:creationId xmlns:a16="http://schemas.microsoft.com/office/drawing/2014/main" id="{2F7AA063-0D98-9671-EC85-B83B6934EBB4}"/>
              </a:ext>
            </a:extLst>
          </p:cNvPr>
          <p:cNvSpPr>
            <a:spLocks noGrp="1"/>
          </p:cNvSpPr>
          <p:nvPr>
            <p:ph type="sldNum" sz="quarter" idx="12"/>
          </p:nvPr>
        </p:nvSpPr>
        <p:spPr/>
        <p:txBody>
          <a:bodyPr/>
          <a:lstStyle/>
          <a:p>
            <a:fld id="{DBA1B0FB-D917-4C8C-928F-313BD683BF39}" type="slidenum">
              <a:rPr lang="en-US" smtClean="0"/>
              <a:t>3</a:t>
            </a:fld>
            <a:endParaRPr lang="en-US"/>
          </a:p>
        </p:txBody>
      </p:sp>
      <p:sp>
        <p:nvSpPr>
          <p:cNvPr id="6" name="TextBox 5">
            <a:extLst>
              <a:ext uri="{FF2B5EF4-FFF2-40B4-BE49-F238E27FC236}">
                <a16:creationId xmlns:a16="http://schemas.microsoft.com/office/drawing/2014/main" id="{B710B4A2-E920-07E4-597C-DFB2DE67A588}"/>
              </a:ext>
            </a:extLst>
          </p:cNvPr>
          <p:cNvSpPr txBox="1"/>
          <p:nvPr/>
        </p:nvSpPr>
        <p:spPr>
          <a:xfrm>
            <a:off x="796699" y="2427934"/>
            <a:ext cx="10300576" cy="2983317"/>
          </a:xfrm>
          <a:prstGeom prst="rect">
            <a:avLst/>
          </a:prstGeom>
          <a:solidFill>
            <a:schemeClr val="bg1"/>
          </a:solidFill>
        </p:spPr>
        <p:txBody>
          <a:bodyPr wrap="square" rtlCol="0">
            <a:spAutoFit/>
          </a:bodyPr>
          <a:lstStyle/>
          <a:p>
            <a:pPr algn="r">
              <a:lnSpc>
                <a:spcPct val="107000"/>
              </a:lnSpc>
              <a:spcAft>
                <a:spcPts val="800"/>
              </a:spcAft>
            </a:pPr>
            <a:r>
              <a:rPr lang="en-GB" sz="3000" b="1" dirty="0">
                <a:solidFill>
                  <a:schemeClr val="accent2">
                    <a:lumMod val="60000"/>
                    <a:lumOff val="40000"/>
                  </a:schemeClr>
                </a:solidFill>
                <a:effectLst/>
                <a:latin typeface="Calibri" panose="020F0502020204030204" pitchFamily="34" charset="0"/>
                <a:ea typeface="DengXian" panose="02010600030101010101" pitchFamily="2" charset="-122"/>
                <a:cs typeface="Arial" panose="020B0604020202020204" pitchFamily="34" charset="0"/>
              </a:rPr>
              <a:t>Research is Doubled, </a:t>
            </a:r>
            <a:r>
              <a:rPr lang="en-GB" sz="4400" b="1" dirty="0">
                <a:solidFill>
                  <a:schemeClr val="accent2">
                    <a:lumMod val="60000"/>
                    <a:lumOff val="40000"/>
                  </a:schemeClr>
                </a:solidFill>
                <a:effectLst/>
                <a:latin typeface="Calibri" panose="020F0502020204030204" pitchFamily="34" charset="0"/>
                <a:ea typeface="DengXian" panose="02010600030101010101" pitchFamily="2" charset="-122"/>
                <a:cs typeface="Arial" panose="020B0604020202020204" pitchFamily="34" charset="0"/>
              </a:rPr>
              <a:t>Tripled, </a:t>
            </a:r>
            <a:r>
              <a:rPr lang="en-GB" sz="5400" b="1" dirty="0">
                <a:solidFill>
                  <a:schemeClr val="accent2">
                    <a:lumMod val="60000"/>
                    <a:lumOff val="40000"/>
                  </a:schemeClr>
                </a:solidFill>
                <a:effectLst/>
                <a:latin typeface="Calibri" panose="020F0502020204030204" pitchFamily="34" charset="0"/>
                <a:ea typeface="DengXian" panose="02010600030101010101" pitchFamily="2" charset="-122"/>
                <a:cs typeface="Arial" panose="020B0604020202020204" pitchFamily="34" charset="0"/>
              </a:rPr>
              <a:t>Quadrupled</a:t>
            </a:r>
            <a:r>
              <a:rPr lang="en-GB" sz="3000" b="1" dirty="0">
                <a:solidFill>
                  <a:schemeClr val="accent2">
                    <a:lumMod val="60000"/>
                    <a:lumOff val="40000"/>
                  </a:schemeClr>
                </a:solidFill>
                <a:effectLst/>
                <a:latin typeface="Calibri" panose="020F0502020204030204" pitchFamily="34" charset="0"/>
                <a:ea typeface="DengXian" panose="02010600030101010101" pitchFamily="2" charset="-122"/>
                <a:cs typeface="Arial" panose="020B0604020202020204" pitchFamily="34" charset="0"/>
              </a:rPr>
              <a:t>… 		    …depending on how many tim</a:t>
            </a:r>
            <a:r>
              <a:rPr lang="en-GB" sz="3000" b="1" dirty="0">
                <a:solidFill>
                  <a:schemeClr val="accent2">
                    <a:lumMod val="60000"/>
                    <a:lumOff val="40000"/>
                  </a:schemeClr>
                </a:solidFill>
                <a:latin typeface="Calibri" panose="020F0502020204030204" pitchFamily="34" charset="0"/>
                <a:ea typeface="DengXian" panose="02010600030101010101" pitchFamily="2" charset="-122"/>
                <a:cs typeface="Arial" panose="020B0604020202020204" pitchFamily="34" charset="0"/>
              </a:rPr>
              <a:t>e shifts you include.</a:t>
            </a:r>
            <a:r>
              <a:rPr lang="en-GB" sz="3000" b="1" dirty="0">
                <a:solidFill>
                  <a:schemeClr val="accent2">
                    <a:lumMod val="60000"/>
                    <a:lumOff val="40000"/>
                  </a:schemeClr>
                </a:solidFill>
                <a:effectLst/>
                <a:latin typeface="Calibri" panose="020F0502020204030204" pitchFamily="34" charset="0"/>
                <a:ea typeface="DengXian" panose="02010600030101010101" pitchFamily="2" charset="-122"/>
                <a:cs typeface="Arial" panose="020B0604020202020204" pitchFamily="34" charset="0"/>
              </a:rPr>
              <a:t> </a:t>
            </a:r>
          </a:p>
          <a:p>
            <a:pPr>
              <a:lnSpc>
                <a:spcPct val="107000"/>
              </a:lnSpc>
              <a:spcAft>
                <a:spcPts val="800"/>
              </a:spcAft>
            </a:pPr>
            <a:r>
              <a:rPr lang="en-GB" sz="2000" b="1" dirty="0">
                <a:solidFill>
                  <a:schemeClr val="accent2">
                    <a:lumMod val="60000"/>
                    <a:lumOff val="40000"/>
                  </a:schemeClr>
                </a:solidFill>
                <a:latin typeface="Calibri" panose="020F0502020204030204" pitchFamily="34" charset="0"/>
                <a:ea typeface="DengXian" panose="02010600030101010101" pitchFamily="2" charset="-122"/>
                <a:cs typeface="Arial" panose="020B0604020202020204" pitchFamily="34" charset="0"/>
              </a:rPr>
              <a:t>The Future: </a:t>
            </a:r>
            <a:r>
              <a:rPr lang="en-GB" sz="2000" b="1" dirty="0">
                <a:latin typeface="Calibri" panose="020F0502020204030204" pitchFamily="34" charset="0"/>
                <a:ea typeface="DengXian" panose="02010600030101010101" pitchFamily="2" charset="-122"/>
                <a:cs typeface="Arial" panose="020B0604020202020204" pitchFamily="34" charset="0"/>
              </a:rPr>
              <a:t>How do people live DIFFERENTLY in this version of our world? It is these differences that will act as anchor points for your reader.</a:t>
            </a:r>
          </a:p>
          <a:p>
            <a:pPr>
              <a:lnSpc>
                <a:spcPct val="107000"/>
              </a:lnSpc>
              <a:spcAft>
                <a:spcPts val="800"/>
              </a:spcAft>
            </a:pPr>
            <a:r>
              <a:rPr lang="en-GB" sz="2000" b="1" dirty="0">
                <a:solidFill>
                  <a:schemeClr val="accent2">
                    <a:lumMod val="60000"/>
                    <a:lumOff val="40000"/>
                  </a:schemeClr>
                </a:solidFill>
                <a:effectLst/>
                <a:latin typeface="Calibri" panose="020F0502020204030204" pitchFamily="34" charset="0"/>
                <a:ea typeface="DengXian" panose="02010600030101010101" pitchFamily="2" charset="-122"/>
                <a:cs typeface="Arial" panose="020B0604020202020204" pitchFamily="34" charset="0"/>
              </a:rPr>
              <a:t>The Past: </a:t>
            </a:r>
            <a:r>
              <a:rPr lang="en-GB" sz="2000" b="1" dirty="0">
                <a:latin typeface="Calibri" panose="020F0502020204030204" pitchFamily="34" charset="0"/>
                <a:ea typeface="DengXian" panose="02010600030101010101" pitchFamily="2" charset="-122"/>
                <a:cs typeface="Arial" panose="020B0604020202020204" pitchFamily="34" charset="0"/>
              </a:rPr>
              <a:t>Accurate historical research is crucial. You will need to choose which anchor points to offer your reader so that they know immediately where (or rather, when) each part of the story.</a:t>
            </a:r>
            <a:endParaRPr lang="en-GB" sz="2000" b="1" dirty="0">
              <a:solidFill>
                <a:schemeClr val="accent2">
                  <a:lumMod val="60000"/>
                  <a:lumOff val="40000"/>
                </a:schemeClr>
              </a:solidFill>
              <a:effectLst/>
              <a:latin typeface="Calibri" panose="020F0502020204030204" pitchFamily="34" charset="0"/>
              <a:ea typeface="DengXian" panose="02010600030101010101" pitchFamily="2" charset="-122"/>
              <a:cs typeface="Arial" panose="020B0604020202020204" pitchFamily="34" charset="0"/>
            </a:endParaRPr>
          </a:p>
        </p:txBody>
      </p:sp>
      <p:sp>
        <p:nvSpPr>
          <p:cNvPr id="2" name="Title 1">
            <a:extLst>
              <a:ext uri="{FF2B5EF4-FFF2-40B4-BE49-F238E27FC236}">
                <a16:creationId xmlns:a16="http://schemas.microsoft.com/office/drawing/2014/main" id="{598A8066-774A-629B-2437-BB332C8A258C}"/>
              </a:ext>
            </a:extLst>
          </p:cNvPr>
          <p:cNvSpPr txBox="1">
            <a:spLocks/>
          </p:cNvSpPr>
          <p:nvPr/>
        </p:nvSpPr>
        <p:spPr>
          <a:xfrm>
            <a:off x="796698" y="367119"/>
            <a:ext cx="10300576" cy="1639942"/>
          </a:xfrm>
          <a:prstGeom prst="rect">
            <a:avLst/>
          </a:prstGeom>
          <a:solidFill>
            <a:schemeClr val="bg2"/>
          </a:solidFill>
        </p:spPr>
        <p:txBody>
          <a:bodyPr vert="horz" wrap="square" lIns="0" tIns="0" rIns="0" bIns="0" rtlCol="0" anchor="b" anchorCtr="0">
            <a:normAutofit/>
          </a:bodyPr>
          <a:lstStyle>
            <a:lvl1pPr algn="l" defTabSz="914400" rtl="0" eaLnBrk="1" latinLnBrk="0" hangingPunct="1">
              <a:lnSpc>
                <a:spcPct val="90000"/>
              </a:lnSpc>
              <a:spcBef>
                <a:spcPct val="0"/>
              </a:spcBef>
              <a:buNone/>
              <a:defRPr lang="en-US" sz="4800" kern="1200" dirty="0">
                <a:solidFill>
                  <a:schemeClr val="tx1"/>
                </a:solidFill>
                <a:latin typeface="+mj-lt"/>
                <a:ea typeface="+mj-ea"/>
                <a:cs typeface="+mj-cs"/>
              </a:defRPr>
            </a:lvl1pPr>
          </a:lstStyle>
          <a:p>
            <a:pPr algn="ctr">
              <a:lnSpc>
                <a:spcPct val="100000"/>
              </a:lnSpc>
            </a:pPr>
            <a:r>
              <a:rPr lang="en-GB" sz="9700" dirty="0">
                <a:solidFill>
                  <a:schemeClr val="accent2"/>
                </a:solidFill>
                <a:effectLst>
                  <a:outerShdw blurRad="38100" dist="38100" dir="2700000" algn="tl">
                    <a:srgbClr val="000000">
                      <a:alpha val="43137"/>
                    </a:srgbClr>
                  </a:outerShdw>
                </a:effectLst>
              </a:rPr>
              <a:t>Time Travel</a:t>
            </a:r>
            <a:endParaRPr lang="en-GB" sz="5000" dirty="0">
              <a:solidFill>
                <a:schemeClr val="accent2">
                  <a:lumMod val="60000"/>
                  <a:lumOff val="40000"/>
                </a:schemeClr>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6041203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Placeholder 13" descr="Data Points Digital background">
            <a:extLst>
              <a:ext uri="{FF2B5EF4-FFF2-40B4-BE49-F238E27FC236}">
                <a16:creationId xmlns:a16="http://schemas.microsoft.com/office/drawing/2014/main" id="{635B3933-0473-ABEE-5E47-C4E189344C5E}"/>
              </a:ext>
            </a:extLst>
          </p:cNvPr>
          <p:cNvPicPr>
            <a:picLocks noChangeAspect="1"/>
          </p:cNvPicPr>
          <p:nvPr/>
        </p:nvPicPr>
        <p:blipFill rotWithShape="1">
          <a:blip r:embed="rId2" cstate="screen">
            <a:extLst>
              <a:ext uri="{28A0092B-C50C-407E-A947-70E740481C1C}">
                <a14:useLocalDpi xmlns:a14="http://schemas.microsoft.com/office/drawing/2010/main" val="0"/>
              </a:ext>
            </a:extLst>
          </a:blip>
          <a:srcRect/>
          <a:stretch/>
        </p:blipFill>
        <p:spPr>
          <a:xfrm>
            <a:off x="0" y="1"/>
            <a:ext cx="12192000" cy="6858000"/>
          </a:xfrm>
          <a:prstGeom prst="rect">
            <a:avLst/>
          </a:prstGeom>
        </p:spPr>
      </p:pic>
      <p:sp>
        <p:nvSpPr>
          <p:cNvPr id="4" name="Slide Number Placeholder 3">
            <a:extLst>
              <a:ext uri="{FF2B5EF4-FFF2-40B4-BE49-F238E27FC236}">
                <a16:creationId xmlns:a16="http://schemas.microsoft.com/office/drawing/2014/main" id="{2F7AA063-0D98-9671-EC85-B83B6934EBB4}"/>
              </a:ext>
            </a:extLst>
          </p:cNvPr>
          <p:cNvSpPr>
            <a:spLocks noGrp="1"/>
          </p:cNvSpPr>
          <p:nvPr>
            <p:ph type="sldNum" sz="quarter" idx="12"/>
          </p:nvPr>
        </p:nvSpPr>
        <p:spPr/>
        <p:txBody>
          <a:bodyPr/>
          <a:lstStyle/>
          <a:p>
            <a:fld id="{DBA1B0FB-D917-4C8C-928F-313BD683BF39}" type="slidenum">
              <a:rPr lang="en-US" smtClean="0"/>
              <a:t>4</a:t>
            </a:fld>
            <a:endParaRPr lang="en-US"/>
          </a:p>
        </p:txBody>
      </p:sp>
      <p:sp>
        <p:nvSpPr>
          <p:cNvPr id="6" name="TextBox 5">
            <a:extLst>
              <a:ext uri="{FF2B5EF4-FFF2-40B4-BE49-F238E27FC236}">
                <a16:creationId xmlns:a16="http://schemas.microsoft.com/office/drawing/2014/main" id="{B710B4A2-E920-07E4-597C-DFB2DE67A588}"/>
              </a:ext>
            </a:extLst>
          </p:cNvPr>
          <p:cNvSpPr txBox="1"/>
          <p:nvPr/>
        </p:nvSpPr>
        <p:spPr>
          <a:xfrm>
            <a:off x="796698" y="2427934"/>
            <a:ext cx="10306729" cy="4122154"/>
          </a:xfrm>
          <a:prstGeom prst="rect">
            <a:avLst/>
          </a:prstGeom>
          <a:solidFill>
            <a:schemeClr val="bg1"/>
          </a:solidFill>
        </p:spPr>
        <p:txBody>
          <a:bodyPr wrap="square" rtlCol="0">
            <a:spAutoFit/>
          </a:bodyPr>
          <a:lstStyle/>
          <a:p>
            <a:pPr>
              <a:lnSpc>
                <a:spcPct val="107000"/>
              </a:lnSpc>
              <a:spcAft>
                <a:spcPts val="800"/>
              </a:spcAft>
            </a:pPr>
            <a:r>
              <a:rPr lang="en-GB" sz="3000" b="1" dirty="0">
                <a:effectLst/>
                <a:latin typeface="Calibri" panose="020F0502020204030204" pitchFamily="34" charset="0"/>
                <a:ea typeface="DengXian" panose="02010600030101010101" pitchFamily="2" charset="-122"/>
                <a:cs typeface="Arial" panose="020B0604020202020204" pitchFamily="34" charset="0"/>
              </a:rPr>
              <a:t>Although there are many time travel devices, we are going to focus on three:</a:t>
            </a:r>
          </a:p>
          <a:p>
            <a:pPr marL="742950" lvl="1" indent="-285750" fontAlgn="base">
              <a:buFont typeface="Arial" panose="020B0604020202020204" pitchFamily="34" charset="0"/>
              <a:buChar char="•"/>
            </a:pPr>
            <a:r>
              <a:rPr lang="en-GB" sz="2500" spc="10" dirty="0">
                <a:latin typeface="Arial" panose="020B0604020202020204" pitchFamily="34" charset="0"/>
                <a:ea typeface="Times New Roman" panose="02020603050405020304" pitchFamily="18" charset="0"/>
              </a:rPr>
              <a:t>Time Machine: a mechanical device enables the character to control their movement through time.  </a:t>
            </a:r>
          </a:p>
          <a:p>
            <a:pPr marL="742950" lvl="1" indent="-285750" fontAlgn="base">
              <a:buFont typeface="Arial" panose="020B0604020202020204" pitchFamily="34" charset="0"/>
              <a:buChar char="•"/>
            </a:pPr>
            <a:r>
              <a:rPr lang="en-GB" sz="2500" spc="10" dirty="0">
                <a:latin typeface="Arial" panose="020B0604020202020204" pitchFamily="34" charset="0"/>
                <a:ea typeface="Times New Roman" panose="02020603050405020304" pitchFamily="18" charset="0"/>
              </a:rPr>
              <a:t>Time Portal: a magical location acts as a gateway between one specific time and another specific time.</a:t>
            </a:r>
          </a:p>
          <a:p>
            <a:pPr marL="742950" lvl="1" indent="-285750" fontAlgn="base">
              <a:buFont typeface="Arial" panose="020B0604020202020204" pitchFamily="34" charset="0"/>
              <a:buChar char="•"/>
            </a:pPr>
            <a:r>
              <a:rPr lang="en-GB" sz="2500" spc="10" dirty="0">
                <a:latin typeface="Arial" panose="020B0604020202020204" pitchFamily="34" charset="0"/>
                <a:ea typeface="Times New Roman" panose="02020603050405020304" pitchFamily="18" charset="0"/>
              </a:rPr>
              <a:t>Time Slip: the character is the victim of a mysterious and unexplained phenomenon that moves them through time – without their control.</a:t>
            </a:r>
            <a:endParaRPr lang="en-GB" sz="1600" spc="10" dirty="0">
              <a:latin typeface="Arial" panose="020B0604020202020204" pitchFamily="34" charset="0"/>
              <a:ea typeface="Times New Roman" panose="02020603050405020304" pitchFamily="18" charset="0"/>
            </a:endParaRPr>
          </a:p>
          <a:p>
            <a:pPr marL="742950" lvl="1" indent="-285750" fontAlgn="base">
              <a:buFont typeface="Arial" panose="020B0604020202020204" pitchFamily="34" charset="0"/>
              <a:buChar char="•"/>
            </a:pPr>
            <a:endParaRPr lang="en-GB" sz="1600" spc="10" dirty="0">
              <a:latin typeface="Arial" panose="020B0604020202020204" pitchFamily="34" charset="0"/>
              <a:ea typeface="Times New Roman" panose="02020603050405020304" pitchFamily="18" charset="0"/>
            </a:endParaRPr>
          </a:p>
        </p:txBody>
      </p:sp>
      <p:sp>
        <p:nvSpPr>
          <p:cNvPr id="2" name="Title 1">
            <a:extLst>
              <a:ext uri="{FF2B5EF4-FFF2-40B4-BE49-F238E27FC236}">
                <a16:creationId xmlns:a16="http://schemas.microsoft.com/office/drawing/2014/main" id="{598A8066-774A-629B-2437-BB332C8A258C}"/>
              </a:ext>
            </a:extLst>
          </p:cNvPr>
          <p:cNvSpPr txBox="1">
            <a:spLocks/>
          </p:cNvSpPr>
          <p:nvPr/>
        </p:nvSpPr>
        <p:spPr>
          <a:xfrm>
            <a:off x="796698" y="367119"/>
            <a:ext cx="10300576" cy="1639942"/>
          </a:xfrm>
          <a:prstGeom prst="rect">
            <a:avLst/>
          </a:prstGeom>
          <a:solidFill>
            <a:schemeClr val="bg2"/>
          </a:solidFill>
        </p:spPr>
        <p:txBody>
          <a:bodyPr vert="horz" wrap="square" lIns="0" tIns="0" rIns="0" bIns="0" rtlCol="0" anchor="b" anchorCtr="0">
            <a:normAutofit fontScale="85000" lnSpcReduction="10000"/>
          </a:bodyPr>
          <a:lstStyle>
            <a:lvl1pPr algn="l" defTabSz="914400" rtl="0" eaLnBrk="1" latinLnBrk="0" hangingPunct="1">
              <a:lnSpc>
                <a:spcPct val="90000"/>
              </a:lnSpc>
              <a:spcBef>
                <a:spcPct val="0"/>
              </a:spcBef>
              <a:buNone/>
              <a:defRPr lang="en-US" sz="4800" kern="1200" dirty="0">
                <a:solidFill>
                  <a:schemeClr val="tx1"/>
                </a:solidFill>
                <a:latin typeface="+mj-lt"/>
                <a:ea typeface="+mj-ea"/>
                <a:cs typeface="+mj-cs"/>
              </a:defRPr>
            </a:lvl1pPr>
          </a:lstStyle>
          <a:p>
            <a:pPr algn="ctr">
              <a:lnSpc>
                <a:spcPct val="100000"/>
              </a:lnSpc>
            </a:pPr>
            <a:r>
              <a:rPr lang="en-GB" sz="9700" dirty="0">
                <a:solidFill>
                  <a:schemeClr val="accent2"/>
                </a:solidFill>
                <a:effectLst>
                  <a:outerShdw blurRad="38100" dist="38100" dir="2700000" algn="tl">
                    <a:srgbClr val="000000">
                      <a:alpha val="43137"/>
                    </a:srgbClr>
                  </a:outerShdw>
                </a:effectLst>
              </a:rPr>
              <a:t>Navigation Techniques</a:t>
            </a:r>
            <a:endParaRPr lang="en-GB" sz="5000" dirty="0">
              <a:solidFill>
                <a:schemeClr val="accent2">
                  <a:lumMod val="60000"/>
                  <a:lumOff val="40000"/>
                </a:schemeClr>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42297802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Placeholder 13" descr="Data Points Digital background">
            <a:extLst>
              <a:ext uri="{FF2B5EF4-FFF2-40B4-BE49-F238E27FC236}">
                <a16:creationId xmlns:a16="http://schemas.microsoft.com/office/drawing/2014/main" id="{635B3933-0473-ABEE-5E47-C4E189344C5E}"/>
              </a:ext>
            </a:extLst>
          </p:cNvPr>
          <p:cNvPicPr>
            <a:picLocks noChangeAspect="1"/>
          </p:cNvPicPr>
          <p:nvPr/>
        </p:nvPicPr>
        <p:blipFill rotWithShape="1">
          <a:blip r:embed="rId2" cstate="screen">
            <a:extLst>
              <a:ext uri="{28A0092B-C50C-407E-A947-70E740481C1C}">
                <a14:useLocalDpi xmlns:a14="http://schemas.microsoft.com/office/drawing/2010/main" val="0"/>
              </a:ext>
            </a:extLst>
          </a:blip>
          <a:srcRect/>
          <a:stretch/>
        </p:blipFill>
        <p:spPr>
          <a:xfrm>
            <a:off x="0" y="-34183"/>
            <a:ext cx="12192000" cy="6858000"/>
          </a:xfrm>
          <a:prstGeom prst="rect">
            <a:avLst/>
          </a:prstGeom>
        </p:spPr>
      </p:pic>
      <p:sp>
        <p:nvSpPr>
          <p:cNvPr id="4" name="Slide Number Placeholder 3">
            <a:extLst>
              <a:ext uri="{FF2B5EF4-FFF2-40B4-BE49-F238E27FC236}">
                <a16:creationId xmlns:a16="http://schemas.microsoft.com/office/drawing/2014/main" id="{2F7AA063-0D98-9671-EC85-B83B6934EBB4}"/>
              </a:ext>
            </a:extLst>
          </p:cNvPr>
          <p:cNvSpPr>
            <a:spLocks noGrp="1"/>
          </p:cNvSpPr>
          <p:nvPr>
            <p:ph type="sldNum" sz="quarter" idx="12"/>
          </p:nvPr>
        </p:nvSpPr>
        <p:spPr/>
        <p:txBody>
          <a:bodyPr/>
          <a:lstStyle/>
          <a:p>
            <a:fld id="{DBA1B0FB-D917-4C8C-928F-313BD683BF39}" type="slidenum">
              <a:rPr lang="en-US" smtClean="0"/>
              <a:t>5</a:t>
            </a:fld>
            <a:endParaRPr lang="en-US"/>
          </a:p>
        </p:txBody>
      </p:sp>
      <p:sp>
        <p:nvSpPr>
          <p:cNvPr id="6" name="TextBox 5">
            <a:extLst>
              <a:ext uri="{FF2B5EF4-FFF2-40B4-BE49-F238E27FC236}">
                <a16:creationId xmlns:a16="http://schemas.microsoft.com/office/drawing/2014/main" id="{B710B4A2-E920-07E4-597C-DFB2DE67A588}"/>
              </a:ext>
            </a:extLst>
          </p:cNvPr>
          <p:cNvSpPr txBox="1"/>
          <p:nvPr/>
        </p:nvSpPr>
        <p:spPr>
          <a:xfrm>
            <a:off x="796698" y="2141274"/>
            <a:ext cx="10300576" cy="4555093"/>
          </a:xfrm>
          <a:prstGeom prst="rect">
            <a:avLst/>
          </a:prstGeom>
          <a:solidFill>
            <a:schemeClr val="bg1"/>
          </a:solidFill>
        </p:spPr>
        <p:txBody>
          <a:bodyPr wrap="square" rtlCol="0">
            <a:spAutoFit/>
          </a:bodyPr>
          <a:lstStyle/>
          <a:p>
            <a:pPr indent="152400" algn="just">
              <a:spcBef>
                <a:spcPts val="300"/>
              </a:spcBef>
              <a:spcAft>
                <a:spcPts val="300"/>
              </a:spcAft>
            </a:pPr>
            <a:r>
              <a:rPr lang="en-GB" b="1" dirty="0">
                <a:effectLst/>
                <a:latin typeface="Abadi" panose="020B0604020104020204" pitchFamily="34" charset="0"/>
                <a:ea typeface="Tahoma" panose="020B0604030504040204" pitchFamily="34" charset="0"/>
                <a:cs typeface="Tahoma" panose="020B0604030504040204" pitchFamily="34" charset="0"/>
              </a:rPr>
              <a:t> </a:t>
            </a:r>
            <a:r>
              <a:rPr lang="en-GB" b="0" dirty="0">
                <a:effectLst/>
                <a:latin typeface="Abadi" panose="020B0604020104020204" pitchFamily="34" charset="0"/>
                <a:ea typeface="Times New Roman" panose="02020603050405020304" pitchFamily="18" charset="0"/>
              </a:rPr>
              <a:t>The thing the Time Traveller held in his hand was a glittering metallic framework, scarcely larger than a small clock, and very delicately made. There was ivory in it, and some transparent crystalline substance…</a:t>
            </a:r>
            <a:endParaRPr lang="en-GB" b="1" dirty="0">
              <a:effectLst/>
              <a:latin typeface="Abadi" panose="020B0604020104020204" pitchFamily="34" charset="0"/>
              <a:ea typeface="Times New Roman" panose="02020603050405020304" pitchFamily="18" charset="0"/>
            </a:endParaRPr>
          </a:p>
          <a:p>
            <a:pPr indent="152400" algn="just">
              <a:spcBef>
                <a:spcPts val="300"/>
              </a:spcBef>
              <a:spcAft>
                <a:spcPts val="300"/>
              </a:spcAft>
            </a:pPr>
            <a:r>
              <a:rPr lang="en-GB" dirty="0">
                <a:effectLst/>
                <a:latin typeface="Abadi" panose="020B0604020104020204" pitchFamily="34" charset="0"/>
                <a:ea typeface="Tahoma" panose="020B0604030504040204" pitchFamily="34" charset="0"/>
                <a:cs typeface="Tahoma" panose="020B0604030504040204" pitchFamily="34" charset="0"/>
              </a:rPr>
              <a:t>…“This little affair,” said the Time Traveller, resting his elbows upon the table and pressing his hands together above the apparatus, “is only a model. It is my plan for a machine to travel through time. You will notice that it looks singularly askew, and that there is an odd twinkling appearance about this bar, as though it was in some way unreal.” He pointed to the part with his finger. “Also, here is one little white lever, and here is another…” </a:t>
            </a:r>
          </a:p>
          <a:p>
            <a:pPr indent="152400" algn="just">
              <a:spcBef>
                <a:spcPts val="300"/>
              </a:spcBef>
              <a:spcAft>
                <a:spcPts val="300"/>
              </a:spcAft>
            </a:pPr>
            <a:r>
              <a:rPr lang="en-GB" dirty="0">
                <a:effectLst/>
                <a:latin typeface="Abadi" panose="020B0604020104020204" pitchFamily="34" charset="0"/>
                <a:ea typeface="Tahoma" panose="020B0604030504040204" pitchFamily="34" charset="0"/>
                <a:cs typeface="Tahoma" panose="020B0604030504040204" pitchFamily="34" charset="0"/>
              </a:rPr>
              <a:t>“… Now I want you clearly to understand that this lever, being pressed over, sends the machine gliding into the future, and this other reverses the motion. This saddle represents the seat of a time traveller. Presently I am going to press the lever, and off the machine will go. It will vanish, pass into future Time, and disappear. Have a good look at the thing. Look at the table too, and satisfy yourselves there is no trickery. I don’t want to waste this model, and then be told I’m a quack.”</a:t>
            </a:r>
          </a:p>
          <a:p>
            <a:pPr indent="152400" algn="just">
              <a:spcBef>
                <a:spcPts val="300"/>
              </a:spcBef>
              <a:spcAft>
                <a:spcPts val="300"/>
              </a:spcAft>
            </a:pPr>
            <a:endParaRPr lang="en-GB" dirty="0">
              <a:latin typeface="Abadi" panose="020B0604020104020204" pitchFamily="34" charset="0"/>
              <a:ea typeface="Tahoma" panose="020B0604030504040204" pitchFamily="34" charset="0"/>
              <a:cs typeface="Tahoma" panose="020B0604030504040204" pitchFamily="34" charset="0"/>
            </a:endParaRPr>
          </a:p>
          <a:p>
            <a:pPr indent="152400" algn="just">
              <a:spcBef>
                <a:spcPts val="300"/>
              </a:spcBef>
              <a:spcAft>
                <a:spcPts val="300"/>
              </a:spcAft>
            </a:pPr>
            <a:r>
              <a:rPr lang="en-GB" dirty="0">
                <a:effectLst/>
                <a:latin typeface="Abadi" panose="020B0604020104020204" pitchFamily="34" charset="0"/>
                <a:ea typeface="Tahoma" panose="020B0604030504040204" pitchFamily="34" charset="0"/>
                <a:cs typeface="Tahoma" panose="020B0604030504040204" pitchFamily="34" charset="0"/>
              </a:rPr>
              <a:t>H G Wells, </a:t>
            </a:r>
            <a:r>
              <a:rPr lang="en-GB" i="1" dirty="0">
                <a:effectLst/>
                <a:latin typeface="Abadi" panose="020B0604020104020204" pitchFamily="34" charset="0"/>
                <a:ea typeface="Tahoma" panose="020B0604030504040204" pitchFamily="34" charset="0"/>
                <a:cs typeface="Tahoma" panose="020B0604030504040204" pitchFamily="34" charset="0"/>
              </a:rPr>
              <a:t>The Time Machine</a:t>
            </a:r>
            <a:r>
              <a:rPr lang="en-GB" i="1" dirty="0">
                <a:latin typeface="Abadi" panose="020B0604020104020204" pitchFamily="34" charset="0"/>
                <a:ea typeface="Tahoma" panose="020B0604030504040204" pitchFamily="34" charset="0"/>
                <a:cs typeface="Tahoma" panose="020B0604030504040204" pitchFamily="34" charset="0"/>
              </a:rPr>
              <a:t> </a:t>
            </a:r>
            <a:r>
              <a:rPr lang="en-GB" dirty="0">
                <a:effectLst/>
                <a:latin typeface="Abadi" panose="020B0604020104020204" pitchFamily="34" charset="0"/>
                <a:ea typeface="Tahoma" panose="020B0604030504040204" pitchFamily="34" charset="0"/>
                <a:cs typeface="Tahoma" panose="020B0604030504040204" pitchFamily="34" charset="0"/>
              </a:rPr>
              <a:t>(London: Vintage Classics, 2017)</a:t>
            </a:r>
            <a:endParaRPr lang="en-GB" spc="10" dirty="0">
              <a:latin typeface="Abadi" panose="020B0604020104020204" pitchFamily="34" charset="0"/>
              <a:ea typeface="Times New Roman" panose="02020603050405020304" pitchFamily="18" charset="0"/>
            </a:endParaRPr>
          </a:p>
        </p:txBody>
      </p:sp>
      <p:sp>
        <p:nvSpPr>
          <p:cNvPr id="2" name="Title 1">
            <a:extLst>
              <a:ext uri="{FF2B5EF4-FFF2-40B4-BE49-F238E27FC236}">
                <a16:creationId xmlns:a16="http://schemas.microsoft.com/office/drawing/2014/main" id="{598A8066-774A-629B-2437-BB332C8A258C}"/>
              </a:ext>
            </a:extLst>
          </p:cNvPr>
          <p:cNvSpPr txBox="1">
            <a:spLocks/>
          </p:cNvSpPr>
          <p:nvPr/>
        </p:nvSpPr>
        <p:spPr>
          <a:xfrm>
            <a:off x="796698" y="367119"/>
            <a:ext cx="10300576" cy="1639942"/>
          </a:xfrm>
          <a:prstGeom prst="rect">
            <a:avLst/>
          </a:prstGeom>
          <a:solidFill>
            <a:schemeClr val="bg2"/>
          </a:solidFill>
        </p:spPr>
        <p:txBody>
          <a:bodyPr vert="horz" wrap="square" lIns="0" tIns="0" rIns="0" bIns="0" rtlCol="0" anchor="b" anchorCtr="0">
            <a:normAutofit/>
          </a:bodyPr>
          <a:lstStyle>
            <a:lvl1pPr algn="l" defTabSz="914400" rtl="0" eaLnBrk="1" latinLnBrk="0" hangingPunct="1">
              <a:lnSpc>
                <a:spcPct val="90000"/>
              </a:lnSpc>
              <a:spcBef>
                <a:spcPct val="0"/>
              </a:spcBef>
              <a:buNone/>
              <a:defRPr lang="en-US" sz="4800" kern="1200" dirty="0">
                <a:solidFill>
                  <a:schemeClr val="tx1"/>
                </a:solidFill>
                <a:latin typeface="+mj-lt"/>
                <a:ea typeface="+mj-ea"/>
                <a:cs typeface="+mj-cs"/>
              </a:defRPr>
            </a:lvl1pPr>
          </a:lstStyle>
          <a:p>
            <a:pPr algn="ctr">
              <a:lnSpc>
                <a:spcPct val="100000"/>
              </a:lnSpc>
            </a:pPr>
            <a:r>
              <a:rPr lang="en-GB" sz="9700" dirty="0">
                <a:solidFill>
                  <a:schemeClr val="accent2"/>
                </a:solidFill>
                <a:effectLst>
                  <a:outerShdw blurRad="38100" dist="38100" dir="2700000" algn="tl">
                    <a:srgbClr val="000000">
                      <a:alpha val="43137"/>
                    </a:srgbClr>
                  </a:outerShdw>
                </a:effectLst>
              </a:rPr>
              <a:t>The Time Machine</a:t>
            </a:r>
            <a:endParaRPr lang="en-GB" sz="5000" dirty="0">
              <a:solidFill>
                <a:schemeClr val="accent2">
                  <a:lumMod val="60000"/>
                  <a:lumOff val="40000"/>
                </a:schemeClr>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9620350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Placeholder 13" descr="Data Points Digital background">
            <a:extLst>
              <a:ext uri="{FF2B5EF4-FFF2-40B4-BE49-F238E27FC236}">
                <a16:creationId xmlns:a16="http://schemas.microsoft.com/office/drawing/2014/main" id="{635B3933-0473-ABEE-5E47-C4E189344C5E}"/>
              </a:ext>
            </a:extLst>
          </p:cNvPr>
          <p:cNvPicPr>
            <a:picLocks noChangeAspect="1"/>
          </p:cNvPicPr>
          <p:nvPr/>
        </p:nvPicPr>
        <p:blipFill rotWithShape="1">
          <a:blip r:embed="rId2" cstate="screen">
            <a:extLst>
              <a:ext uri="{28A0092B-C50C-407E-A947-70E740481C1C}">
                <a14:useLocalDpi xmlns:a14="http://schemas.microsoft.com/office/drawing/2010/main" val="0"/>
              </a:ext>
            </a:extLst>
          </a:blip>
          <a:srcRect/>
          <a:stretch/>
        </p:blipFill>
        <p:spPr>
          <a:xfrm>
            <a:off x="0" y="-34183"/>
            <a:ext cx="12192000" cy="6858000"/>
          </a:xfrm>
          <a:prstGeom prst="rect">
            <a:avLst/>
          </a:prstGeom>
        </p:spPr>
      </p:pic>
      <p:sp>
        <p:nvSpPr>
          <p:cNvPr id="4" name="Slide Number Placeholder 3">
            <a:extLst>
              <a:ext uri="{FF2B5EF4-FFF2-40B4-BE49-F238E27FC236}">
                <a16:creationId xmlns:a16="http://schemas.microsoft.com/office/drawing/2014/main" id="{2F7AA063-0D98-9671-EC85-B83B6934EBB4}"/>
              </a:ext>
            </a:extLst>
          </p:cNvPr>
          <p:cNvSpPr>
            <a:spLocks noGrp="1"/>
          </p:cNvSpPr>
          <p:nvPr>
            <p:ph type="sldNum" sz="quarter" idx="12"/>
          </p:nvPr>
        </p:nvSpPr>
        <p:spPr/>
        <p:txBody>
          <a:bodyPr/>
          <a:lstStyle/>
          <a:p>
            <a:fld id="{DBA1B0FB-D917-4C8C-928F-313BD683BF39}" type="slidenum">
              <a:rPr lang="en-US" smtClean="0"/>
              <a:t>6</a:t>
            </a:fld>
            <a:endParaRPr lang="en-US"/>
          </a:p>
        </p:txBody>
      </p:sp>
      <p:sp>
        <p:nvSpPr>
          <p:cNvPr id="2" name="Title 1">
            <a:extLst>
              <a:ext uri="{FF2B5EF4-FFF2-40B4-BE49-F238E27FC236}">
                <a16:creationId xmlns:a16="http://schemas.microsoft.com/office/drawing/2014/main" id="{598A8066-774A-629B-2437-BB332C8A258C}"/>
              </a:ext>
            </a:extLst>
          </p:cNvPr>
          <p:cNvSpPr txBox="1">
            <a:spLocks/>
          </p:cNvSpPr>
          <p:nvPr/>
        </p:nvSpPr>
        <p:spPr>
          <a:xfrm>
            <a:off x="796698" y="367119"/>
            <a:ext cx="10300576" cy="1639942"/>
          </a:xfrm>
          <a:prstGeom prst="rect">
            <a:avLst/>
          </a:prstGeom>
          <a:solidFill>
            <a:schemeClr val="bg2"/>
          </a:solidFill>
        </p:spPr>
        <p:txBody>
          <a:bodyPr vert="horz" wrap="square" lIns="0" tIns="0" rIns="0" bIns="0" rtlCol="0" anchor="b" anchorCtr="0">
            <a:normAutofit/>
          </a:bodyPr>
          <a:lstStyle>
            <a:lvl1pPr algn="l" defTabSz="914400" rtl="0" eaLnBrk="1" latinLnBrk="0" hangingPunct="1">
              <a:lnSpc>
                <a:spcPct val="90000"/>
              </a:lnSpc>
              <a:spcBef>
                <a:spcPct val="0"/>
              </a:spcBef>
              <a:buNone/>
              <a:defRPr lang="en-US" sz="4800" kern="1200" dirty="0">
                <a:solidFill>
                  <a:schemeClr val="tx1"/>
                </a:solidFill>
                <a:latin typeface="+mj-lt"/>
                <a:ea typeface="+mj-ea"/>
                <a:cs typeface="+mj-cs"/>
              </a:defRPr>
            </a:lvl1pPr>
          </a:lstStyle>
          <a:p>
            <a:pPr algn="ctr">
              <a:lnSpc>
                <a:spcPct val="100000"/>
              </a:lnSpc>
            </a:pPr>
            <a:r>
              <a:rPr lang="en-GB" sz="9700" dirty="0">
                <a:solidFill>
                  <a:schemeClr val="accent2"/>
                </a:solidFill>
                <a:effectLst>
                  <a:outerShdw blurRad="38100" dist="38100" dir="2700000" algn="tl">
                    <a:srgbClr val="000000">
                      <a:alpha val="43137"/>
                    </a:srgbClr>
                  </a:outerShdw>
                </a:effectLst>
              </a:rPr>
              <a:t>The Time Machine</a:t>
            </a:r>
            <a:endParaRPr lang="en-GB" sz="5000" dirty="0">
              <a:solidFill>
                <a:schemeClr val="accent2">
                  <a:lumMod val="60000"/>
                  <a:lumOff val="40000"/>
                </a:schemeClr>
              </a:solidFill>
              <a:effectLst>
                <a:outerShdw blurRad="38100" dist="38100" dir="2700000" algn="tl">
                  <a:srgbClr val="000000">
                    <a:alpha val="43137"/>
                  </a:srgbClr>
                </a:outerShdw>
              </a:effectLst>
            </a:endParaRPr>
          </a:p>
        </p:txBody>
      </p:sp>
      <p:sp>
        <p:nvSpPr>
          <p:cNvPr id="7" name="TextBox 6">
            <a:extLst>
              <a:ext uri="{FF2B5EF4-FFF2-40B4-BE49-F238E27FC236}">
                <a16:creationId xmlns:a16="http://schemas.microsoft.com/office/drawing/2014/main" id="{D59B975C-122A-9C98-A4AD-2F5BE16AA500}"/>
              </a:ext>
            </a:extLst>
          </p:cNvPr>
          <p:cNvSpPr txBox="1"/>
          <p:nvPr/>
        </p:nvSpPr>
        <p:spPr>
          <a:xfrm>
            <a:off x="1241225" y="6137880"/>
            <a:ext cx="9709549" cy="369332"/>
          </a:xfrm>
          <a:prstGeom prst="rect">
            <a:avLst/>
          </a:prstGeom>
          <a:noFill/>
        </p:spPr>
        <p:txBody>
          <a:bodyPr wrap="square" rtlCol="0">
            <a:spAutoFit/>
          </a:bodyPr>
          <a:lstStyle/>
          <a:p>
            <a:r>
              <a:rPr lang="en-GB" b="0" dirty="0">
                <a:effectLst/>
                <a:latin typeface="Abadi" panose="020B0604020104020204" pitchFamily="34" charset="0"/>
              </a:rPr>
              <a:t>The time machine from the 1960 George Pal adaptation of H.G. Wells’ </a:t>
            </a:r>
            <a:r>
              <a:rPr lang="en-GB" b="0" i="1" dirty="0">
                <a:effectLst/>
                <a:latin typeface="Abadi" panose="020B0604020104020204" pitchFamily="34" charset="0"/>
              </a:rPr>
              <a:t>The Time Machine.</a:t>
            </a:r>
            <a:endParaRPr lang="en-GB" i="1" dirty="0">
              <a:latin typeface="Abadi" panose="020B0604020104020204" pitchFamily="34" charset="0"/>
            </a:endParaRPr>
          </a:p>
        </p:txBody>
      </p:sp>
      <p:pic>
        <p:nvPicPr>
          <p:cNvPr id="2052" name="Picture 4">
            <a:extLst>
              <a:ext uri="{FF2B5EF4-FFF2-40B4-BE49-F238E27FC236}">
                <a16:creationId xmlns:a16="http://schemas.microsoft.com/office/drawing/2014/main" id="{FBCD0458-376E-3AF5-F9DF-A2E1A3D77AD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27724" y="2146905"/>
            <a:ext cx="5476875" cy="39909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32160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Placeholder 13" descr="Data Points Digital background">
            <a:extLst>
              <a:ext uri="{FF2B5EF4-FFF2-40B4-BE49-F238E27FC236}">
                <a16:creationId xmlns:a16="http://schemas.microsoft.com/office/drawing/2014/main" id="{635B3933-0473-ABEE-5E47-C4E189344C5E}"/>
              </a:ext>
            </a:extLst>
          </p:cNvPr>
          <p:cNvPicPr>
            <a:picLocks noChangeAspect="1"/>
          </p:cNvPicPr>
          <p:nvPr/>
        </p:nvPicPr>
        <p:blipFill rotWithShape="1">
          <a:blip r:embed="rId2" cstate="screen">
            <a:extLst>
              <a:ext uri="{28A0092B-C50C-407E-A947-70E740481C1C}">
                <a14:useLocalDpi xmlns:a14="http://schemas.microsoft.com/office/drawing/2010/main" val="0"/>
              </a:ext>
            </a:extLst>
          </a:blip>
          <a:srcRect/>
          <a:stretch/>
        </p:blipFill>
        <p:spPr>
          <a:xfrm>
            <a:off x="0" y="-34183"/>
            <a:ext cx="12192000" cy="6858000"/>
          </a:xfrm>
          <a:prstGeom prst="rect">
            <a:avLst/>
          </a:prstGeom>
        </p:spPr>
      </p:pic>
      <p:sp>
        <p:nvSpPr>
          <p:cNvPr id="4" name="Slide Number Placeholder 3">
            <a:extLst>
              <a:ext uri="{FF2B5EF4-FFF2-40B4-BE49-F238E27FC236}">
                <a16:creationId xmlns:a16="http://schemas.microsoft.com/office/drawing/2014/main" id="{2F7AA063-0D98-9671-EC85-B83B6934EBB4}"/>
              </a:ext>
            </a:extLst>
          </p:cNvPr>
          <p:cNvSpPr>
            <a:spLocks noGrp="1"/>
          </p:cNvSpPr>
          <p:nvPr>
            <p:ph type="sldNum" sz="quarter" idx="12"/>
          </p:nvPr>
        </p:nvSpPr>
        <p:spPr/>
        <p:txBody>
          <a:bodyPr/>
          <a:lstStyle/>
          <a:p>
            <a:fld id="{DBA1B0FB-D917-4C8C-928F-313BD683BF39}" type="slidenum">
              <a:rPr lang="en-US" smtClean="0"/>
              <a:t>7</a:t>
            </a:fld>
            <a:endParaRPr lang="en-US"/>
          </a:p>
        </p:txBody>
      </p:sp>
      <p:sp>
        <p:nvSpPr>
          <p:cNvPr id="6" name="TextBox 5">
            <a:extLst>
              <a:ext uri="{FF2B5EF4-FFF2-40B4-BE49-F238E27FC236}">
                <a16:creationId xmlns:a16="http://schemas.microsoft.com/office/drawing/2014/main" id="{B710B4A2-E920-07E4-597C-DFB2DE67A588}"/>
              </a:ext>
            </a:extLst>
          </p:cNvPr>
          <p:cNvSpPr txBox="1"/>
          <p:nvPr/>
        </p:nvSpPr>
        <p:spPr>
          <a:xfrm>
            <a:off x="796697" y="2141274"/>
            <a:ext cx="10502673" cy="4262705"/>
          </a:xfrm>
          <a:prstGeom prst="rect">
            <a:avLst/>
          </a:prstGeom>
          <a:solidFill>
            <a:schemeClr val="bg1"/>
          </a:solidFill>
        </p:spPr>
        <p:txBody>
          <a:bodyPr wrap="square" rtlCol="0">
            <a:spAutoFit/>
          </a:bodyPr>
          <a:lstStyle/>
          <a:p>
            <a:pPr indent="152400" algn="just">
              <a:spcBef>
                <a:spcPts val="300"/>
              </a:spcBef>
              <a:spcAft>
                <a:spcPts val="300"/>
              </a:spcAft>
            </a:pPr>
            <a:endParaRPr lang="en-GB" dirty="0">
              <a:latin typeface="Abadi" panose="020B0604020104020204" pitchFamily="34" charset="0"/>
              <a:ea typeface="Tahoma" panose="020B0604030504040204" pitchFamily="34" charset="0"/>
              <a:cs typeface="Tahoma" panose="020B0604030504040204" pitchFamily="34" charset="0"/>
            </a:endParaRPr>
          </a:p>
          <a:p>
            <a:pPr indent="152400" algn="just">
              <a:spcBef>
                <a:spcPts val="300"/>
              </a:spcBef>
              <a:spcAft>
                <a:spcPts val="300"/>
              </a:spcAft>
            </a:pPr>
            <a:endParaRPr lang="en-GB" dirty="0">
              <a:latin typeface="Abadi" panose="020B0604020104020204" pitchFamily="34" charset="0"/>
              <a:ea typeface="Tahoma" panose="020B0604030504040204" pitchFamily="34" charset="0"/>
              <a:cs typeface="Tahoma" panose="020B0604030504040204" pitchFamily="34" charset="0"/>
            </a:endParaRPr>
          </a:p>
          <a:p>
            <a:pPr indent="152400" algn="just">
              <a:spcBef>
                <a:spcPts val="300"/>
              </a:spcBef>
              <a:spcAft>
                <a:spcPts val="300"/>
              </a:spcAft>
            </a:pPr>
            <a:endParaRPr lang="en-GB" dirty="0">
              <a:latin typeface="Abadi" panose="020B0604020104020204" pitchFamily="34" charset="0"/>
              <a:ea typeface="Tahoma" panose="020B0604030504040204" pitchFamily="34" charset="0"/>
              <a:cs typeface="Tahoma" panose="020B0604030504040204" pitchFamily="34" charset="0"/>
            </a:endParaRPr>
          </a:p>
          <a:p>
            <a:pPr indent="152400" algn="just">
              <a:spcBef>
                <a:spcPts val="300"/>
              </a:spcBef>
              <a:spcAft>
                <a:spcPts val="300"/>
              </a:spcAft>
            </a:pPr>
            <a:endParaRPr lang="en-GB" dirty="0">
              <a:latin typeface="Abadi" panose="020B0604020104020204" pitchFamily="34" charset="0"/>
              <a:ea typeface="Tahoma" panose="020B0604030504040204" pitchFamily="34" charset="0"/>
              <a:cs typeface="Tahoma" panose="020B0604030504040204" pitchFamily="34" charset="0"/>
            </a:endParaRPr>
          </a:p>
          <a:p>
            <a:pPr indent="152400" algn="just">
              <a:spcBef>
                <a:spcPts val="300"/>
              </a:spcBef>
              <a:spcAft>
                <a:spcPts val="300"/>
              </a:spcAft>
            </a:pPr>
            <a:endParaRPr lang="en-GB" dirty="0">
              <a:latin typeface="Abadi" panose="020B0604020104020204" pitchFamily="34" charset="0"/>
              <a:ea typeface="Tahoma" panose="020B0604030504040204" pitchFamily="34" charset="0"/>
              <a:cs typeface="Tahoma" panose="020B0604030504040204" pitchFamily="34" charset="0"/>
            </a:endParaRPr>
          </a:p>
          <a:p>
            <a:pPr indent="152400" algn="just">
              <a:spcBef>
                <a:spcPts val="300"/>
              </a:spcBef>
              <a:spcAft>
                <a:spcPts val="300"/>
              </a:spcAft>
            </a:pPr>
            <a:endParaRPr lang="en-GB" dirty="0">
              <a:latin typeface="Abadi" panose="020B0604020104020204" pitchFamily="34" charset="0"/>
              <a:ea typeface="Tahoma" panose="020B0604030504040204" pitchFamily="34" charset="0"/>
              <a:cs typeface="Tahoma" panose="020B0604030504040204" pitchFamily="34" charset="0"/>
            </a:endParaRPr>
          </a:p>
          <a:p>
            <a:pPr indent="152400" algn="just">
              <a:spcBef>
                <a:spcPts val="300"/>
              </a:spcBef>
              <a:spcAft>
                <a:spcPts val="300"/>
              </a:spcAft>
            </a:pPr>
            <a:endParaRPr lang="en-GB" dirty="0">
              <a:latin typeface="Abadi" panose="020B0604020104020204" pitchFamily="34" charset="0"/>
              <a:ea typeface="Tahoma" panose="020B0604030504040204" pitchFamily="34" charset="0"/>
              <a:cs typeface="Tahoma" panose="020B0604030504040204" pitchFamily="34" charset="0"/>
            </a:endParaRPr>
          </a:p>
          <a:p>
            <a:pPr indent="152400" algn="just">
              <a:spcBef>
                <a:spcPts val="300"/>
              </a:spcBef>
              <a:spcAft>
                <a:spcPts val="300"/>
              </a:spcAft>
            </a:pPr>
            <a:endParaRPr lang="en-GB" dirty="0">
              <a:latin typeface="Abadi" panose="020B0604020104020204" pitchFamily="34" charset="0"/>
              <a:ea typeface="Tahoma" panose="020B0604030504040204" pitchFamily="34" charset="0"/>
              <a:cs typeface="Tahoma" panose="020B0604030504040204" pitchFamily="34" charset="0"/>
            </a:endParaRPr>
          </a:p>
          <a:p>
            <a:pPr indent="152400" algn="just">
              <a:spcBef>
                <a:spcPts val="300"/>
              </a:spcBef>
              <a:spcAft>
                <a:spcPts val="300"/>
              </a:spcAft>
            </a:pPr>
            <a:endParaRPr lang="en-GB" dirty="0">
              <a:latin typeface="Abadi" panose="020B0604020104020204" pitchFamily="34" charset="0"/>
              <a:ea typeface="Tahoma" panose="020B0604030504040204" pitchFamily="34" charset="0"/>
              <a:cs typeface="Tahoma" panose="020B0604030504040204" pitchFamily="34" charset="0"/>
            </a:endParaRPr>
          </a:p>
          <a:p>
            <a:pPr indent="152400" algn="just">
              <a:spcBef>
                <a:spcPts val="300"/>
              </a:spcBef>
              <a:spcAft>
                <a:spcPts val="300"/>
              </a:spcAft>
            </a:pPr>
            <a:endParaRPr lang="en-GB" dirty="0">
              <a:latin typeface="Abadi" panose="020B0604020104020204" pitchFamily="34" charset="0"/>
              <a:ea typeface="Tahoma" panose="020B0604030504040204" pitchFamily="34" charset="0"/>
              <a:cs typeface="Tahoma" panose="020B0604030504040204" pitchFamily="34" charset="0"/>
            </a:endParaRPr>
          </a:p>
          <a:p>
            <a:pPr indent="152400" algn="just">
              <a:spcBef>
                <a:spcPts val="300"/>
              </a:spcBef>
              <a:spcAft>
                <a:spcPts val="300"/>
              </a:spcAft>
            </a:pPr>
            <a:endParaRPr lang="en-GB" dirty="0">
              <a:latin typeface="Abadi" panose="020B0604020104020204" pitchFamily="34" charset="0"/>
              <a:ea typeface="Tahoma" panose="020B0604030504040204" pitchFamily="34" charset="0"/>
              <a:cs typeface="Tahoma" panose="020B0604030504040204" pitchFamily="34" charset="0"/>
            </a:endParaRPr>
          </a:p>
          <a:p>
            <a:pPr indent="152400" algn="just">
              <a:spcBef>
                <a:spcPts val="300"/>
              </a:spcBef>
              <a:spcAft>
                <a:spcPts val="300"/>
              </a:spcAft>
            </a:pPr>
            <a:r>
              <a:rPr lang="en-GB" dirty="0">
                <a:latin typeface="Abadi" panose="020B0604020104020204" pitchFamily="34" charset="0"/>
                <a:ea typeface="Tahoma" panose="020B0604030504040204" pitchFamily="34" charset="0"/>
                <a:cs typeface="Tahoma" panose="020B0604030504040204" pitchFamily="34" charset="0"/>
              </a:rPr>
              <a:t>Stephen King</a:t>
            </a:r>
            <a:r>
              <a:rPr lang="en-GB" dirty="0">
                <a:effectLst/>
                <a:latin typeface="Abadi" panose="020B0604020104020204" pitchFamily="34" charset="0"/>
                <a:ea typeface="Tahoma" panose="020B0604030504040204" pitchFamily="34" charset="0"/>
                <a:cs typeface="Tahoma" panose="020B0604030504040204" pitchFamily="34" charset="0"/>
              </a:rPr>
              <a:t>, </a:t>
            </a:r>
            <a:r>
              <a:rPr lang="en-GB" i="1" dirty="0">
                <a:latin typeface="Abadi" panose="020B0604020104020204" pitchFamily="34" charset="0"/>
                <a:ea typeface="Tahoma" panose="020B0604030504040204" pitchFamily="34" charset="0"/>
                <a:cs typeface="Tahoma" panose="020B0604030504040204" pitchFamily="34" charset="0"/>
              </a:rPr>
              <a:t>11/22/63: A Novel </a:t>
            </a:r>
            <a:r>
              <a:rPr lang="en-GB" dirty="0">
                <a:effectLst/>
                <a:latin typeface="Abadi" panose="020B0604020104020204" pitchFamily="34" charset="0"/>
                <a:ea typeface="Tahoma" panose="020B0604030504040204" pitchFamily="34" charset="0"/>
                <a:cs typeface="Tahoma" panose="020B0604030504040204" pitchFamily="34" charset="0"/>
              </a:rPr>
              <a:t>(New York: Simon and Schuster, 2011) p.13.</a:t>
            </a:r>
            <a:endParaRPr lang="en-GB" spc="10" dirty="0">
              <a:latin typeface="Abadi" panose="020B0604020104020204" pitchFamily="34" charset="0"/>
              <a:ea typeface="Times New Roman" panose="02020603050405020304" pitchFamily="18" charset="0"/>
            </a:endParaRPr>
          </a:p>
        </p:txBody>
      </p:sp>
      <p:sp>
        <p:nvSpPr>
          <p:cNvPr id="2" name="Title 1">
            <a:extLst>
              <a:ext uri="{FF2B5EF4-FFF2-40B4-BE49-F238E27FC236}">
                <a16:creationId xmlns:a16="http://schemas.microsoft.com/office/drawing/2014/main" id="{598A8066-774A-629B-2437-BB332C8A258C}"/>
              </a:ext>
            </a:extLst>
          </p:cNvPr>
          <p:cNvSpPr txBox="1">
            <a:spLocks/>
          </p:cNvSpPr>
          <p:nvPr/>
        </p:nvSpPr>
        <p:spPr>
          <a:xfrm>
            <a:off x="796698" y="367119"/>
            <a:ext cx="10300576" cy="1639942"/>
          </a:xfrm>
          <a:prstGeom prst="rect">
            <a:avLst/>
          </a:prstGeom>
          <a:solidFill>
            <a:schemeClr val="bg2"/>
          </a:solidFill>
        </p:spPr>
        <p:txBody>
          <a:bodyPr vert="horz" wrap="square" lIns="0" tIns="0" rIns="0" bIns="0" rtlCol="0" anchor="b" anchorCtr="0">
            <a:normAutofit/>
          </a:bodyPr>
          <a:lstStyle>
            <a:lvl1pPr algn="l" defTabSz="914400" rtl="0" eaLnBrk="1" latinLnBrk="0" hangingPunct="1">
              <a:lnSpc>
                <a:spcPct val="90000"/>
              </a:lnSpc>
              <a:spcBef>
                <a:spcPct val="0"/>
              </a:spcBef>
              <a:buNone/>
              <a:defRPr lang="en-US" sz="4800" kern="1200" dirty="0">
                <a:solidFill>
                  <a:schemeClr val="tx1"/>
                </a:solidFill>
                <a:latin typeface="+mj-lt"/>
                <a:ea typeface="+mj-ea"/>
                <a:cs typeface="+mj-cs"/>
              </a:defRPr>
            </a:lvl1pPr>
          </a:lstStyle>
          <a:p>
            <a:pPr>
              <a:lnSpc>
                <a:spcPct val="100000"/>
              </a:lnSpc>
            </a:pPr>
            <a:r>
              <a:rPr lang="en-GB" sz="9700" dirty="0">
                <a:solidFill>
                  <a:schemeClr val="accent2"/>
                </a:solidFill>
                <a:effectLst>
                  <a:outerShdw blurRad="38100" dist="38100" dir="2700000" algn="tl">
                    <a:srgbClr val="000000">
                      <a:alpha val="43137"/>
                    </a:srgbClr>
                  </a:outerShdw>
                </a:effectLst>
              </a:rPr>
              <a:t>  Time Portal</a:t>
            </a:r>
            <a:endParaRPr lang="en-GB" sz="5000" dirty="0">
              <a:solidFill>
                <a:schemeClr val="accent2">
                  <a:lumMod val="60000"/>
                  <a:lumOff val="40000"/>
                </a:schemeClr>
              </a:solidFill>
              <a:effectLst>
                <a:outerShdw blurRad="38100" dist="38100" dir="2700000" algn="tl">
                  <a:srgbClr val="000000">
                    <a:alpha val="43137"/>
                  </a:srgbClr>
                </a:outerShdw>
              </a:effectLst>
            </a:endParaRPr>
          </a:p>
        </p:txBody>
      </p:sp>
      <p:pic>
        <p:nvPicPr>
          <p:cNvPr id="3078" name="Picture 6">
            <a:extLst>
              <a:ext uri="{FF2B5EF4-FFF2-40B4-BE49-F238E27FC236}">
                <a16:creationId xmlns:a16="http://schemas.microsoft.com/office/drawing/2014/main" id="{5FF8C452-1915-013A-3D60-74B70F12E54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883905" y="367119"/>
            <a:ext cx="1903639" cy="2940194"/>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Text, letter&#10;&#10;Description automatically generated">
            <a:extLst>
              <a:ext uri="{FF2B5EF4-FFF2-40B4-BE49-F238E27FC236}">
                <a16:creationId xmlns:a16="http://schemas.microsoft.com/office/drawing/2014/main" id="{FE772E3D-8359-DD18-6235-1233791375C1}"/>
              </a:ext>
            </a:extLst>
          </p:cNvPr>
          <p:cNvPicPr>
            <a:picLocks noChangeAspect="1"/>
          </p:cNvPicPr>
          <p:nvPr/>
        </p:nvPicPr>
        <p:blipFill rotWithShape="1">
          <a:blip r:embed="rId4">
            <a:extLst>
              <a:ext uri="{28A0092B-C50C-407E-A947-70E740481C1C}">
                <a14:useLocalDpi xmlns:a14="http://schemas.microsoft.com/office/drawing/2010/main" val="0"/>
              </a:ext>
            </a:extLst>
          </a:blip>
          <a:srcRect b="7729"/>
          <a:stretch/>
        </p:blipFill>
        <p:spPr bwMode="auto">
          <a:xfrm>
            <a:off x="2640356" y="2408363"/>
            <a:ext cx="6613259" cy="3263908"/>
          </a:xfrm>
          <a:prstGeom prst="rect">
            <a:avLst/>
          </a:prstGeom>
          <a:noFill/>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40371844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Placeholder 13" descr="Data Points Digital background">
            <a:extLst>
              <a:ext uri="{FF2B5EF4-FFF2-40B4-BE49-F238E27FC236}">
                <a16:creationId xmlns:a16="http://schemas.microsoft.com/office/drawing/2014/main" id="{635B3933-0473-ABEE-5E47-C4E189344C5E}"/>
              </a:ext>
            </a:extLst>
          </p:cNvPr>
          <p:cNvPicPr>
            <a:picLocks noChangeAspect="1"/>
          </p:cNvPicPr>
          <p:nvPr/>
        </p:nvPicPr>
        <p:blipFill rotWithShape="1">
          <a:blip r:embed="rId2" cstate="screen">
            <a:extLst>
              <a:ext uri="{28A0092B-C50C-407E-A947-70E740481C1C}">
                <a14:useLocalDpi xmlns:a14="http://schemas.microsoft.com/office/drawing/2010/main" val="0"/>
              </a:ext>
            </a:extLst>
          </a:blip>
          <a:srcRect/>
          <a:stretch/>
        </p:blipFill>
        <p:spPr>
          <a:xfrm>
            <a:off x="0" y="-34183"/>
            <a:ext cx="12192000" cy="6858000"/>
          </a:xfrm>
          <a:prstGeom prst="rect">
            <a:avLst/>
          </a:prstGeom>
        </p:spPr>
      </p:pic>
      <p:sp>
        <p:nvSpPr>
          <p:cNvPr id="4" name="Slide Number Placeholder 3">
            <a:extLst>
              <a:ext uri="{FF2B5EF4-FFF2-40B4-BE49-F238E27FC236}">
                <a16:creationId xmlns:a16="http://schemas.microsoft.com/office/drawing/2014/main" id="{2F7AA063-0D98-9671-EC85-B83B6934EBB4}"/>
              </a:ext>
            </a:extLst>
          </p:cNvPr>
          <p:cNvSpPr>
            <a:spLocks noGrp="1"/>
          </p:cNvSpPr>
          <p:nvPr>
            <p:ph type="sldNum" sz="quarter" idx="12"/>
          </p:nvPr>
        </p:nvSpPr>
        <p:spPr/>
        <p:txBody>
          <a:bodyPr/>
          <a:lstStyle/>
          <a:p>
            <a:fld id="{DBA1B0FB-D917-4C8C-928F-313BD683BF39}" type="slidenum">
              <a:rPr lang="en-US" smtClean="0"/>
              <a:t>8</a:t>
            </a:fld>
            <a:endParaRPr lang="en-US"/>
          </a:p>
        </p:txBody>
      </p:sp>
      <p:sp>
        <p:nvSpPr>
          <p:cNvPr id="6" name="TextBox 5">
            <a:extLst>
              <a:ext uri="{FF2B5EF4-FFF2-40B4-BE49-F238E27FC236}">
                <a16:creationId xmlns:a16="http://schemas.microsoft.com/office/drawing/2014/main" id="{B710B4A2-E920-07E4-597C-DFB2DE67A588}"/>
              </a:ext>
            </a:extLst>
          </p:cNvPr>
          <p:cNvSpPr txBox="1"/>
          <p:nvPr/>
        </p:nvSpPr>
        <p:spPr>
          <a:xfrm>
            <a:off x="796697" y="2141274"/>
            <a:ext cx="10502673" cy="4262705"/>
          </a:xfrm>
          <a:prstGeom prst="rect">
            <a:avLst/>
          </a:prstGeom>
          <a:solidFill>
            <a:schemeClr val="bg1"/>
          </a:solidFill>
        </p:spPr>
        <p:txBody>
          <a:bodyPr wrap="square" rtlCol="0">
            <a:spAutoFit/>
          </a:bodyPr>
          <a:lstStyle/>
          <a:p>
            <a:pPr indent="152400" algn="just">
              <a:spcBef>
                <a:spcPts val="300"/>
              </a:spcBef>
              <a:spcAft>
                <a:spcPts val="300"/>
              </a:spcAft>
            </a:pPr>
            <a:endParaRPr lang="en-GB" dirty="0">
              <a:latin typeface="Abadi" panose="020B0604020104020204" pitchFamily="34" charset="0"/>
              <a:ea typeface="Tahoma" panose="020B0604030504040204" pitchFamily="34" charset="0"/>
              <a:cs typeface="Tahoma" panose="020B0604030504040204" pitchFamily="34" charset="0"/>
            </a:endParaRPr>
          </a:p>
          <a:p>
            <a:pPr indent="152400" algn="just">
              <a:spcBef>
                <a:spcPts val="300"/>
              </a:spcBef>
              <a:spcAft>
                <a:spcPts val="300"/>
              </a:spcAft>
            </a:pPr>
            <a:endParaRPr lang="en-GB" dirty="0">
              <a:latin typeface="Abadi" panose="020B0604020104020204" pitchFamily="34" charset="0"/>
              <a:ea typeface="Tahoma" panose="020B0604030504040204" pitchFamily="34" charset="0"/>
              <a:cs typeface="Tahoma" panose="020B0604030504040204" pitchFamily="34" charset="0"/>
            </a:endParaRPr>
          </a:p>
          <a:p>
            <a:pPr indent="152400" algn="just">
              <a:spcBef>
                <a:spcPts val="300"/>
              </a:spcBef>
              <a:spcAft>
                <a:spcPts val="300"/>
              </a:spcAft>
            </a:pPr>
            <a:endParaRPr lang="en-GB" dirty="0">
              <a:latin typeface="Abadi" panose="020B0604020104020204" pitchFamily="34" charset="0"/>
              <a:ea typeface="Tahoma" panose="020B0604030504040204" pitchFamily="34" charset="0"/>
              <a:cs typeface="Tahoma" panose="020B0604030504040204" pitchFamily="34" charset="0"/>
            </a:endParaRPr>
          </a:p>
          <a:p>
            <a:pPr indent="152400" algn="just">
              <a:spcBef>
                <a:spcPts val="300"/>
              </a:spcBef>
              <a:spcAft>
                <a:spcPts val="300"/>
              </a:spcAft>
            </a:pPr>
            <a:endParaRPr lang="en-GB" dirty="0">
              <a:latin typeface="Abadi" panose="020B0604020104020204" pitchFamily="34" charset="0"/>
              <a:ea typeface="Tahoma" panose="020B0604030504040204" pitchFamily="34" charset="0"/>
              <a:cs typeface="Tahoma" panose="020B0604030504040204" pitchFamily="34" charset="0"/>
            </a:endParaRPr>
          </a:p>
          <a:p>
            <a:pPr indent="152400" algn="just">
              <a:spcBef>
                <a:spcPts val="300"/>
              </a:spcBef>
              <a:spcAft>
                <a:spcPts val="300"/>
              </a:spcAft>
            </a:pPr>
            <a:endParaRPr lang="en-GB" dirty="0">
              <a:latin typeface="Abadi" panose="020B0604020104020204" pitchFamily="34" charset="0"/>
              <a:ea typeface="Tahoma" panose="020B0604030504040204" pitchFamily="34" charset="0"/>
              <a:cs typeface="Tahoma" panose="020B0604030504040204" pitchFamily="34" charset="0"/>
            </a:endParaRPr>
          </a:p>
          <a:p>
            <a:pPr indent="152400" algn="just">
              <a:spcBef>
                <a:spcPts val="300"/>
              </a:spcBef>
              <a:spcAft>
                <a:spcPts val="300"/>
              </a:spcAft>
            </a:pPr>
            <a:endParaRPr lang="en-GB" dirty="0">
              <a:latin typeface="Abadi" panose="020B0604020104020204" pitchFamily="34" charset="0"/>
              <a:ea typeface="Tahoma" panose="020B0604030504040204" pitchFamily="34" charset="0"/>
              <a:cs typeface="Tahoma" panose="020B0604030504040204" pitchFamily="34" charset="0"/>
            </a:endParaRPr>
          </a:p>
          <a:p>
            <a:pPr indent="152400" algn="just">
              <a:spcBef>
                <a:spcPts val="300"/>
              </a:spcBef>
              <a:spcAft>
                <a:spcPts val="300"/>
              </a:spcAft>
            </a:pPr>
            <a:endParaRPr lang="en-GB" dirty="0">
              <a:latin typeface="Abadi" panose="020B0604020104020204" pitchFamily="34" charset="0"/>
              <a:ea typeface="Tahoma" panose="020B0604030504040204" pitchFamily="34" charset="0"/>
              <a:cs typeface="Tahoma" panose="020B0604030504040204" pitchFamily="34" charset="0"/>
            </a:endParaRPr>
          </a:p>
          <a:p>
            <a:pPr indent="152400" algn="just">
              <a:spcBef>
                <a:spcPts val="300"/>
              </a:spcBef>
              <a:spcAft>
                <a:spcPts val="300"/>
              </a:spcAft>
            </a:pPr>
            <a:endParaRPr lang="en-GB" dirty="0">
              <a:latin typeface="Abadi" panose="020B0604020104020204" pitchFamily="34" charset="0"/>
              <a:ea typeface="Tahoma" panose="020B0604030504040204" pitchFamily="34" charset="0"/>
              <a:cs typeface="Tahoma" panose="020B0604030504040204" pitchFamily="34" charset="0"/>
            </a:endParaRPr>
          </a:p>
          <a:p>
            <a:pPr indent="152400" algn="just">
              <a:spcBef>
                <a:spcPts val="300"/>
              </a:spcBef>
              <a:spcAft>
                <a:spcPts val="300"/>
              </a:spcAft>
            </a:pPr>
            <a:endParaRPr lang="en-GB" dirty="0">
              <a:latin typeface="Abadi" panose="020B0604020104020204" pitchFamily="34" charset="0"/>
              <a:ea typeface="Tahoma" panose="020B0604030504040204" pitchFamily="34" charset="0"/>
              <a:cs typeface="Tahoma" panose="020B0604030504040204" pitchFamily="34" charset="0"/>
            </a:endParaRPr>
          </a:p>
          <a:p>
            <a:pPr indent="152400" algn="just">
              <a:spcBef>
                <a:spcPts val="300"/>
              </a:spcBef>
              <a:spcAft>
                <a:spcPts val="300"/>
              </a:spcAft>
            </a:pPr>
            <a:endParaRPr lang="en-GB" dirty="0">
              <a:latin typeface="Abadi" panose="020B0604020104020204" pitchFamily="34" charset="0"/>
              <a:ea typeface="Tahoma" panose="020B0604030504040204" pitchFamily="34" charset="0"/>
              <a:cs typeface="Tahoma" panose="020B0604030504040204" pitchFamily="34" charset="0"/>
            </a:endParaRPr>
          </a:p>
          <a:p>
            <a:pPr indent="152400" algn="just">
              <a:spcBef>
                <a:spcPts val="300"/>
              </a:spcBef>
              <a:spcAft>
                <a:spcPts val="300"/>
              </a:spcAft>
            </a:pPr>
            <a:endParaRPr lang="en-GB" dirty="0">
              <a:latin typeface="Abadi" panose="020B0604020104020204" pitchFamily="34" charset="0"/>
              <a:ea typeface="Tahoma" panose="020B0604030504040204" pitchFamily="34" charset="0"/>
              <a:cs typeface="Tahoma" panose="020B0604030504040204" pitchFamily="34" charset="0"/>
            </a:endParaRPr>
          </a:p>
          <a:p>
            <a:pPr indent="152400" algn="just">
              <a:spcBef>
                <a:spcPts val="300"/>
              </a:spcBef>
              <a:spcAft>
                <a:spcPts val="300"/>
              </a:spcAft>
            </a:pPr>
            <a:r>
              <a:rPr lang="en-GB" dirty="0">
                <a:latin typeface="Abadi" panose="020B0604020104020204" pitchFamily="34" charset="0"/>
                <a:ea typeface="Tahoma" panose="020B0604030504040204" pitchFamily="34" charset="0"/>
                <a:cs typeface="Tahoma" panose="020B0604030504040204" pitchFamily="34" charset="0"/>
              </a:rPr>
              <a:t>Stephen King</a:t>
            </a:r>
            <a:r>
              <a:rPr lang="en-GB" dirty="0">
                <a:effectLst/>
                <a:latin typeface="Abadi" panose="020B0604020104020204" pitchFamily="34" charset="0"/>
                <a:ea typeface="Tahoma" panose="020B0604030504040204" pitchFamily="34" charset="0"/>
                <a:cs typeface="Tahoma" panose="020B0604030504040204" pitchFamily="34" charset="0"/>
              </a:rPr>
              <a:t>, </a:t>
            </a:r>
            <a:r>
              <a:rPr lang="en-GB" i="1" dirty="0">
                <a:latin typeface="Abadi" panose="020B0604020104020204" pitchFamily="34" charset="0"/>
                <a:ea typeface="Tahoma" panose="020B0604030504040204" pitchFamily="34" charset="0"/>
                <a:cs typeface="Tahoma" panose="020B0604030504040204" pitchFamily="34" charset="0"/>
              </a:rPr>
              <a:t>11/22/63: A Novel </a:t>
            </a:r>
            <a:r>
              <a:rPr lang="en-GB" dirty="0">
                <a:effectLst/>
                <a:latin typeface="Abadi" panose="020B0604020104020204" pitchFamily="34" charset="0"/>
                <a:ea typeface="Tahoma" panose="020B0604030504040204" pitchFamily="34" charset="0"/>
                <a:cs typeface="Tahoma" panose="020B0604030504040204" pitchFamily="34" charset="0"/>
              </a:rPr>
              <a:t>(New York: Simon and Schuster, 2011) p.13.</a:t>
            </a:r>
            <a:endParaRPr lang="en-GB" spc="10" dirty="0">
              <a:latin typeface="Abadi" panose="020B0604020104020204" pitchFamily="34" charset="0"/>
              <a:ea typeface="Times New Roman" panose="02020603050405020304" pitchFamily="18" charset="0"/>
            </a:endParaRPr>
          </a:p>
        </p:txBody>
      </p:sp>
      <p:sp>
        <p:nvSpPr>
          <p:cNvPr id="2" name="Title 1">
            <a:extLst>
              <a:ext uri="{FF2B5EF4-FFF2-40B4-BE49-F238E27FC236}">
                <a16:creationId xmlns:a16="http://schemas.microsoft.com/office/drawing/2014/main" id="{598A8066-774A-629B-2437-BB332C8A258C}"/>
              </a:ext>
            </a:extLst>
          </p:cNvPr>
          <p:cNvSpPr txBox="1">
            <a:spLocks/>
          </p:cNvSpPr>
          <p:nvPr/>
        </p:nvSpPr>
        <p:spPr>
          <a:xfrm>
            <a:off x="796698" y="367119"/>
            <a:ext cx="10300576" cy="1639942"/>
          </a:xfrm>
          <a:prstGeom prst="rect">
            <a:avLst/>
          </a:prstGeom>
          <a:solidFill>
            <a:schemeClr val="bg2"/>
          </a:solidFill>
        </p:spPr>
        <p:txBody>
          <a:bodyPr vert="horz" wrap="square" lIns="0" tIns="0" rIns="0" bIns="0" rtlCol="0" anchor="b" anchorCtr="0">
            <a:normAutofit/>
          </a:bodyPr>
          <a:lstStyle>
            <a:lvl1pPr algn="l" defTabSz="914400" rtl="0" eaLnBrk="1" latinLnBrk="0" hangingPunct="1">
              <a:lnSpc>
                <a:spcPct val="90000"/>
              </a:lnSpc>
              <a:spcBef>
                <a:spcPct val="0"/>
              </a:spcBef>
              <a:buNone/>
              <a:defRPr lang="en-US" sz="4800" kern="1200" dirty="0">
                <a:solidFill>
                  <a:schemeClr val="tx1"/>
                </a:solidFill>
                <a:latin typeface="+mj-lt"/>
                <a:ea typeface="+mj-ea"/>
                <a:cs typeface="+mj-cs"/>
              </a:defRPr>
            </a:lvl1pPr>
          </a:lstStyle>
          <a:p>
            <a:pPr>
              <a:lnSpc>
                <a:spcPct val="100000"/>
              </a:lnSpc>
            </a:pPr>
            <a:r>
              <a:rPr lang="en-GB" sz="9700" dirty="0">
                <a:solidFill>
                  <a:schemeClr val="accent2"/>
                </a:solidFill>
                <a:effectLst>
                  <a:outerShdw blurRad="38100" dist="38100" dir="2700000" algn="tl">
                    <a:srgbClr val="000000">
                      <a:alpha val="43137"/>
                    </a:srgbClr>
                  </a:outerShdw>
                </a:effectLst>
              </a:rPr>
              <a:t>  Time Portal</a:t>
            </a:r>
            <a:endParaRPr lang="en-GB" sz="5000" dirty="0">
              <a:solidFill>
                <a:schemeClr val="accent2">
                  <a:lumMod val="60000"/>
                  <a:lumOff val="40000"/>
                </a:schemeClr>
              </a:solidFill>
              <a:effectLst>
                <a:outerShdw blurRad="38100" dist="38100" dir="2700000" algn="tl">
                  <a:srgbClr val="000000">
                    <a:alpha val="43137"/>
                  </a:srgbClr>
                </a:outerShdw>
              </a:effectLst>
            </a:endParaRPr>
          </a:p>
        </p:txBody>
      </p:sp>
      <p:pic>
        <p:nvPicPr>
          <p:cNvPr id="3078" name="Picture 6">
            <a:extLst>
              <a:ext uri="{FF2B5EF4-FFF2-40B4-BE49-F238E27FC236}">
                <a16:creationId xmlns:a16="http://schemas.microsoft.com/office/drawing/2014/main" id="{5FF8C452-1915-013A-3D60-74B70F12E54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883905" y="367119"/>
            <a:ext cx="1903639" cy="2940194"/>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descr="A screenshot of a computer&#10;&#10;Description automatically generated with low confidence">
            <a:extLst>
              <a:ext uri="{FF2B5EF4-FFF2-40B4-BE49-F238E27FC236}">
                <a16:creationId xmlns:a16="http://schemas.microsoft.com/office/drawing/2014/main" id="{01292C0C-F962-0344-F6E5-DA1A856A6141}"/>
              </a:ext>
            </a:extLst>
          </p:cNvPr>
          <p:cNvPicPr>
            <a:picLocks noChangeAspect="1"/>
          </p:cNvPicPr>
          <p:nvPr/>
        </p:nvPicPr>
        <p:blipFill rotWithShape="1">
          <a:blip r:embed="rId4">
            <a:extLst>
              <a:ext uri="{28A0092B-C50C-407E-A947-70E740481C1C}">
                <a14:useLocalDpi xmlns:a14="http://schemas.microsoft.com/office/drawing/2010/main" val="0"/>
              </a:ext>
            </a:extLst>
          </a:blip>
          <a:srcRect t="47059" b="14027"/>
          <a:stretch/>
        </p:blipFill>
        <p:spPr bwMode="auto">
          <a:xfrm>
            <a:off x="2931075" y="2181120"/>
            <a:ext cx="6293711" cy="1433751"/>
          </a:xfrm>
          <a:prstGeom prst="rect">
            <a:avLst/>
          </a:prstGeom>
          <a:noFill/>
          <a:ln>
            <a:noFill/>
          </a:ln>
          <a:extLst>
            <a:ext uri="{53640926-AAD7-44D8-BBD7-CCE9431645EC}">
              <a14:shadowObscured xmlns:a14="http://schemas.microsoft.com/office/drawing/2010/main"/>
            </a:ext>
          </a:extLst>
        </p:spPr>
      </p:pic>
      <p:pic>
        <p:nvPicPr>
          <p:cNvPr id="8" name="Picture 7" descr="Text, letter&#10;&#10;Description automatically generated">
            <a:extLst>
              <a:ext uri="{FF2B5EF4-FFF2-40B4-BE49-F238E27FC236}">
                <a16:creationId xmlns:a16="http://schemas.microsoft.com/office/drawing/2014/main" id="{33DFC863-1459-883F-718F-5372EE9B7C40}"/>
              </a:ext>
            </a:extLst>
          </p:cNvPr>
          <p:cNvPicPr>
            <a:picLocks noChangeAspect="1"/>
          </p:cNvPicPr>
          <p:nvPr/>
        </p:nvPicPr>
        <p:blipFill rotWithShape="1">
          <a:blip r:embed="rId5">
            <a:extLst>
              <a:ext uri="{28A0092B-C50C-407E-A947-70E740481C1C}">
                <a14:useLocalDpi xmlns:a14="http://schemas.microsoft.com/office/drawing/2010/main" val="0"/>
              </a:ext>
            </a:extLst>
          </a:blip>
          <a:srcRect t="24102"/>
          <a:stretch/>
        </p:blipFill>
        <p:spPr bwMode="auto">
          <a:xfrm>
            <a:off x="2931075" y="3614871"/>
            <a:ext cx="6300956" cy="2434834"/>
          </a:xfrm>
          <a:prstGeom prst="rect">
            <a:avLst/>
          </a:prstGeom>
          <a:noFill/>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9978921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Placeholder 13" descr="Data Points Digital background">
            <a:extLst>
              <a:ext uri="{FF2B5EF4-FFF2-40B4-BE49-F238E27FC236}">
                <a16:creationId xmlns:a16="http://schemas.microsoft.com/office/drawing/2014/main" id="{635B3933-0473-ABEE-5E47-C4E189344C5E}"/>
              </a:ext>
            </a:extLst>
          </p:cNvPr>
          <p:cNvPicPr>
            <a:picLocks noChangeAspect="1"/>
          </p:cNvPicPr>
          <p:nvPr/>
        </p:nvPicPr>
        <p:blipFill rotWithShape="1">
          <a:blip r:embed="rId2" cstate="screen">
            <a:extLst>
              <a:ext uri="{28A0092B-C50C-407E-A947-70E740481C1C}">
                <a14:useLocalDpi xmlns:a14="http://schemas.microsoft.com/office/drawing/2010/main" val="0"/>
              </a:ext>
            </a:extLst>
          </a:blip>
          <a:srcRect/>
          <a:stretch/>
        </p:blipFill>
        <p:spPr>
          <a:xfrm>
            <a:off x="0" y="-34183"/>
            <a:ext cx="12192000" cy="6858000"/>
          </a:xfrm>
          <a:prstGeom prst="rect">
            <a:avLst/>
          </a:prstGeom>
        </p:spPr>
      </p:pic>
      <p:sp>
        <p:nvSpPr>
          <p:cNvPr id="4" name="Slide Number Placeholder 3">
            <a:extLst>
              <a:ext uri="{FF2B5EF4-FFF2-40B4-BE49-F238E27FC236}">
                <a16:creationId xmlns:a16="http://schemas.microsoft.com/office/drawing/2014/main" id="{2F7AA063-0D98-9671-EC85-B83B6934EBB4}"/>
              </a:ext>
            </a:extLst>
          </p:cNvPr>
          <p:cNvSpPr>
            <a:spLocks noGrp="1"/>
          </p:cNvSpPr>
          <p:nvPr>
            <p:ph type="sldNum" sz="quarter" idx="12"/>
          </p:nvPr>
        </p:nvSpPr>
        <p:spPr/>
        <p:txBody>
          <a:bodyPr/>
          <a:lstStyle/>
          <a:p>
            <a:fld id="{DBA1B0FB-D917-4C8C-928F-313BD683BF39}" type="slidenum">
              <a:rPr lang="en-US" smtClean="0"/>
              <a:t>9</a:t>
            </a:fld>
            <a:endParaRPr lang="en-US"/>
          </a:p>
        </p:txBody>
      </p:sp>
      <p:sp>
        <p:nvSpPr>
          <p:cNvPr id="6" name="TextBox 5">
            <a:extLst>
              <a:ext uri="{FF2B5EF4-FFF2-40B4-BE49-F238E27FC236}">
                <a16:creationId xmlns:a16="http://schemas.microsoft.com/office/drawing/2014/main" id="{B710B4A2-E920-07E4-597C-DFB2DE67A588}"/>
              </a:ext>
            </a:extLst>
          </p:cNvPr>
          <p:cNvSpPr txBox="1"/>
          <p:nvPr/>
        </p:nvSpPr>
        <p:spPr>
          <a:xfrm>
            <a:off x="796697" y="2141274"/>
            <a:ext cx="10502673" cy="4262705"/>
          </a:xfrm>
          <a:prstGeom prst="rect">
            <a:avLst/>
          </a:prstGeom>
          <a:solidFill>
            <a:schemeClr val="bg1"/>
          </a:solidFill>
        </p:spPr>
        <p:txBody>
          <a:bodyPr wrap="square" rtlCol="0">
            <a:spAutoFit/>
          </a:bodyPr>
          <a:lstStyle/>
          <a:p>
            <a:pPr indent="152400" algn="just">
              <a:spcBef>
                <a:spcPts val="300"/>
              </a:spcBef>
              <a:spcAft>
                <a:spcPts val="300"/>
              </a:spcAft>
            </a:pPr>
            <a:endParaRPr lang="en-GB" dirty="0">
              <a:latin typeface="Abadi" panose="020B0604020104020204" pitchFamily="34" charset="0"/>
              <a:ea typeface="Tahoma" panose="020B0604030504040204" pitchFamily="34" charset="0"/>
              <a:cs typeface="Tahoma" panose="020B0604030504040204" pitchFamily="34" charset="0"/>
            </a:endParaRPr>
          </a:p>
          <a:p>
            <a:pPr indent="152400" algn="just">
              <a:spcBef>
                <a:spcPts val="300"/>
              </a:spcBef>
              <a:spcAft>
                <a:spcPts val="300"/>
              </a:spcAft>
            </a:pPr>
            <a:endParaRPr lang="en-GB" dirty="0">
              <a:latin typeface="Abadi" panose="020B0604020104020204" pitchFamily="34" charset="0"/>
              <a:ea typeface="Tahoma" panose="020B0604030504040204" pitchFamily="34" charset="0"/>
              <a:cs typeface="Tahoma" panose="020B0604030504040204" pitchFamily="34" charset="0"/>
            </a:endParaRPr>
          </a:p>
          <a:p>
            <a:pPr indent="152400" algn="just">
              <a:spcBef>
                <a:spcPts val="300"/>
              </a:spcBef>
              <a:spcAft>
                <a:spcPts val="300"/>
              </a:spcAft>
            </a:pPr>
            <a:endParaRPr lang="en-GB" dirty="0">
              <a:latin typeface="Abadi" panose="020B0604020104020204" pitchFamily="34" charset="0"/>
              <a:ea typeface="Tahoma" panose="020B0604030504040204" pitchFamily="34" charset="0"/>
              <a:cs typeface="Tahoma" panose="020B0604030504040204" pitchFamily="34" charset="0"/>
            </a:endParaRPr>
          </a:p>
          <a:p>
            <a:pPr indent="152400" algn="just">
              <a:spcBef>
                <a:spcPts val="300"/>
              </a:spcBef>
              <a:spcAft>
                <a:spcPts val="300"/>
              </a:spcAft>
            </a:pPr>
            <a:endParaRPr lang="en-GB" dirty="0">
              <a:latin typeface="Abadi" panose="020B0604020104020204" pitchFamily="34" charset="0"/>
              <a:ea typeface="Tahoma" panose="020B0604030504040204" pitchFamily="34" charset="0"/>
              <a:cs typeface="Tahoma" panose="020B0604030504040204" pitchFamily="34" charset="0"/>
            </a:endParaRPr>
          </a:p>
          <a:p>
            <a:pPr indent="152400" algn="just">
              <a:spcBef>
                <a:spcPts val="300"/>
              </a:spcBef>
              <a:spcAft>
                <a:spcPts val="300"/>
              </a:spcAft>
            </a:pPr>
            <a:endParaRPr lang="en-GB" dirty="0">
              <a:latin typeface="Abadi" panose="020B0604020104020204" pitchFamily="34" charset="0"/>
              <a:ea typeface="Tahoma" panose="020B0604030504040204" pitchFamily="34" charset="0"/>
              <a:cs typeface="Tahoma" panose="020B0604030504040204" pitchFamily="34" charset="0"/>
            </a:endParaRPr>
          </a:p>
          <a:p>
            <a:pPr indent="152400" algn="just">
              <a:spcBef>
                <a:spcPts val="300"/>
              </a:spcBef>
              <a:spcAft>
                <a:spcPts val="300"/>
              </a:spcAft>
            </a:pPr>
            <a:endParaRPr lang="en-GB" dirty="0">
              <a:latin typeface="Abadi" panose="020B0604020104020204" pitchFamily="34" charset="0"/>
              <a:ea typeface="Tahoma" panose="020B0604030504040204" pitchFamily="34" charset="0"/>
              <a:cs typeface="Tahoma" panose="020B0604030504040204" pitchFamily="34" charset="0"/>
            </a:endParaRPr>
          </a:p>
          <a:p>
            <a:pPr indent="152400" algn="just">
              <a:spcBef>
                <a:spcPts val="300"/>
              </a:spcBef>
              <a:spcAft>
                <a:spcPts val="300"/>
              </a:spcAft>
            </a:pPr>
            <a:endParaRPr lang="en-GB" dirty="0">
              <a:latin typeface="Abadi" panose="020B0604020104020204" pitchFamily="34" charset="0"/>
              <a:ea typeface="Tahoma" panose="020B0604030504040204" pitchFamily="34" charset="0"/>
              <a:cs typeface="Tahoma" panose="020B0604030504040204" pitchFamily="34" charset="0"/>
            </a:endParaRPr>
          </a:p>
          <a:p>
            <a:pPr indent="152400" algn="just">
              <a:spcBef>
                <a:spcPts val="300"/>
              </a:spcBef>
              <a:spcAft>
                <a:spcPts val="300"/>
              </a:spcAft>
            </a:pPr>
            <a:endParaRPr lang="en-GB" dirty="0">
              <a:latin typeface="Abadi" panose="020B0604020104020204" pitchFamily="34" charset="0"/>
              <a:ea typeface="Tahoma" panose="020B0604030504040204" pitchFamily="34" charset="0"/>
              <a:cs typeface="Tahoma" panose="020B0604030504040204" pitchFamily="34" charset="0"/>
            </a:endParaRPr>
          </a:p>
          <a:p>
            <a:pPr indent="152400" algn="just">
              <a:spcBef>
                <a:spcPts val="300"/>
              </a:spcBef>
              <a:spcAft>
                <a:spcPts val="300"/>
              </a:spcAft>
            </a:pPr>
            <a:endParaRPr lang="en-GB" dirty="0">
              <a:latin typeface="Abadi" panose="020B0604020104020204" pitchFamily="34" charset="0"/>
              <a:ea typeface="Tahoma" panose="020B0604030504040204" pitchFamily="34" charset="0"/>
              <a:cs typeface="Tahoma" panose="020B0604030504040204" pitchFamily="34" charset="0"/>
            </a:endParaRPr>
          </a:p>
          <a:p>
            <a:pPr indent="152400" algn="just">
              <a:spcBef>
                <a:spcPts val="300"/>
              </a:spcBef>
              <a:spcAft>
                <a:spcPts val="300"/>
              </a:spcAft>
            </a:pPr>
            <a:endParaRPr lang="en-GB" dirty="0">
              <a:latin typeface="Abadi" panose="020B0604020104020204" pitchFamily="34" charset="0"/>
              <a:ea typeface="Tahoma" panose="020B0604030504040204" pitchFamily="34" charset="0"/>
              <a:cs typeface="Tahoma" panose="020B0604030504040204" pitchFamily="34" charset="0"/>
            </a:endParaRPr>
          </a:p>
          <a:p>
            <a:pPr indent="152400" algn="just">
              <a:spcBef>
                <a:spcPts val="300"/>
              </a:spcBef>
              <a:spcAft>
                <a:spcPts val="300"/>
              </a:spcAft>
            </a:pPr>
            <a:endParaRPr lang="en-GB" dirty="0">
              <a:latin typeface="Abadi" panose="020B0604020104020204" pitchFamily="34" charset="0"/>
              <a:ea typeface="Tahoma" panose="020B0604030504040204" pitchFamily="34" charset="0"/>
              <a:cs typeface="Tahoma" panose="020B0604030504040204" pitchFamily="34" charset="0"/>
            </a:endParaRPr>
          </a:p>
          <a:p>
            <a:pPr indent="152400" algn="just">
              <a:spcBef>
                <a:spcPts val="300"/>
              </a:spcBef>
              <a:spcAft>
                <a:spcPts val="300"/>
              </a:spcAft>
            </a:pPr>
            <a:r>
              <a:rPr lang="en-GB" dirty="0">
                <a:latin typeface="Abadi" panose="020B0604020104020204" pitchFamily="34" charset="0"/>
                <a:ea typeface="Tahoma" panose="020B0604030504040204" pitchFamily="34" charset="0"/>
                <a:cs typeface="Tahoma" panose="020B0604030504040204" pitchFamily="34" charset="0"/>
              </a:rPr>
              <a:t>Stephen King</a:t>
            </a:r>
            <a:r>
              <a:rPr lang="en-GB" dirty="0">
                <a:effectLst/>
                <a:latin typeface="Abadi" panose="020B0604020104020204" pitchFamily="34" charset="0"/>
                <a:ea typeface="Tahoma" panose="020B0604030504040204" pitchFamily="34" charset="0"/>
                <a:cs typeface="Tahoma" panose="020B0604030504040204" pitchFamily="34" charset="0"/>
              </a:rPr>
              <a:t>, </a:t>
            </a:r>
            <a:r>
              <a:rPr lang="en-GB" i="1" dirty="0">
                <a:latin typeface="Abadi" panose="020B0604020104020204" pitchFamily="34" charset="0"/>
                <a:ea typeface="Tahoma" panose="020B0604030504040204" pitchFamily="34" charset="0"/>
                <a:cs typeface="Tahoma" panose="020B0604030504040204" pitchFamily="34" charset="0"/>
              </a:rPr>
              <a:t>11/22/63: A Novel </a:t>
            </a:r>
            <a:r>
              <a:rPr lang="en-GB" dirty="0">
                <a:effectLst/>
                <a:latin typeface="Abadi" panose="020B0604020104020204" pitchFamily="34" charset="0"/>
                <a:ea typeface="Tahoma" panose="020B0604030504040204" pitchFamily="34" charset="0"/>
                <a:cs typeface="Tahoma" panose="020B0604030504040204" pitchFamily="34" charset="0"/>
              </a:rPr>
              <a:t>(New York: Simon and Schuster, 2011) p.13.</a:t>
            </a:r>
            <a:endParaRPr lang="en-GB" spc="10" dirty="0">
              <a:latin typeface="Abadi" panose="020B0604020104020204" pitchFamily="34" charset="0"/>
              <a:ea typeface="Times New Roman" panose="02020603050405020304" pitchFamily="18" charset="0"/>
            </a:endParaRPr>
          </a:p>
        </p:txBody>
      </p:sp>
      <p:sp>
        <p:nvSpPr>
          <p:cNvPr id="2" name="Title 1">
            <a:extLst>
              <a:ext uri="{FF2B5EF4-FFF2-40B4-BE49-F238E27FC236}">
                <a16:creationId xmlns:a16="http://schemas.microsoft.com/office/drawing/2014/main" id="{598A8066-774A-629B-2437-BB332C8A258C}"/>
              </a:ext>
            </a:extLst>
          </p:cNvPr>
          <p:cNvSpPr txBox="1">
            <a:spLocks/>
          </p:cNvSpPr>
          <p:nvPr/>
        </p:nvSpPr>
        <p:spPr>
          <a:xfrm>
            <a:off x="796698" y="367119"/>
            <a:ext cx="10300576" cy="1639942"/>
          </a:xfrm>
          <a:prstGeom prst="rect">
            <a:avLst/>
          </a:prstGeom>
          <a:solidFill>
            <a:schemeClr val="bg2"/>
          </a:solidFill>
        </p:spPr>
        <p:txBody>
          <a:bodyPr vert="horz" wrap="square" lIns="0" tIns="0" rIns="0" bIns="0" rtlCol="0" anchor="b" anchorCtr="0">
            <a:normAutofit/>
          </a:bodyPr>
          <a:lstStyle>
            <a:lvl1pPr algn="l" defTabSz="914400" rtl="0" eaLnBrk="1" latinLnBrk="0" hangingPunct="1">
              <a:lnSpc>
                <a:spcPct val="90000"/>
              </a:lnSpc>
              <a:spcBef>
                <a:spcPct val="0"/>
              </a:spcBef>
              <a:buNone/>
              <a:defRPr lang="en-US" sz="4800" kern="1200" dirty="0">
                <a:solidFill>
                  <a:schemeClr val="tx1"/>
                </a:solidFill>
                <a:latin typeface="+mj-lt"/>
                <a:ea typeface="+mj-ea"/>
                <a:cs typeface="+mj-cs"/>
              </a:defRPr>
            </a:lvl1pPr>
          </a:lstStyle>
          <a:p>
            <a:pPr>
              <a:lnSpc>
                <a:spcPct val="100000"/>
              </a:lnSpc>
            </a:pPr>
            <a:r>
              <a:rPr lang="en-GB" sz="9700" dirty="0">
                <a:solidFill>
                  <a:schemeClr val="accent2"/>
                </a:solidFill>
                <a:effectLst>
                  <a:outerShdw blurRad="38100" dist="38100" dir="2700000" algn="tl">
                    <a:srgbClr val="000000">
                      <a:alpha val="43137"/>
                    </a:srgbClr>
                  </a:outerShdw>
                </a:effectLst>
              </a:rPr>
              <a:t>  Time Portal</a:t>
            </a:r>
            <a:endParaRPr lang="en-GB" sz="5000" dirty="0">
              <a:solidFill>
                <a:schemeClr val="accent2">
                  <a:lumMod val="60000"/>
                  <a:lumOff val="40000"/>
                </a:schemeClr>
              </a:solidFill>
              <a:effectLst>
                <a:outerShdw blurRad="38100" dist="38100" dir="2700000" algn="tl">
                  <a:srgbClr val="000000">
                    <a:alpha val="43137"/>
                  </a:srgbClr>
                </a:outerShdw>
              </a:effectLst>
            </a:endParaRPr>
          </a:p>
        </p:txBody>
      </p:sp>
      <p:pic>
        <p:nvPicPr>
          <p:cNvPr id="3078" name="Picture 6">
            <a:extLst>
              <a:ext uri="{FF2B5EF4-FFF2-40B4-BE49-F238E27FC236}">
                <a16:creationId xmlns:a16="http://schemas.microsoft.com/office/drawing/2014/main" id="{5FF8C452-1915-013A-3D60-74B70F12E54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883905" y="367119"/>
            <a:ext cx="1903639" cy="2940194"/>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Text&#10;&#10;Description automatically generated with low confidence">
            <a:extLst>
              <a:ext uri="{FF2B5EF4-FFF2-40B4-BE49-F238E27FC236}">
                <a16:creationId xmlns:a16="http://schemas.microsoft.com/office/drawing/2014/main" id="{861EAD05-811E-7D5A-8DAE-CBC09BB8F304}"/>
              </a:ext>
            </a:extLst>
          </p:cNvPr>
          <p:cNvPicPr>
            <a:picLocks noChangeAspect="1"/>
          </p:cNvPicPr>
          <p:nvPr/>
        </p:nvPicPr>
        <p:blipFill rotWithShape="1">
          <a:blip r:embed="rId4">
            <a:extLst>
              <a:ext uri="{28A0092B-C50C-407E-A947-70E740481C1C}">
                <a14:useLocalDpi xmlns:a14="http://schemas.microsoft.com/office/drawing/2010/main" val="0"/>
              </a:ext>
            </a:extLst>
          </a:blip>
          <a:srcRect t="44973"/>
          <a:stretch/>
        </p:blipFill>
        <p:spPr bwMode="auto">
          <a:xfrm>
            <a:off x="2349259" y="2264636"/>
            <a:ext cx="6642016" cy="783827"/>
          </a:xfrm>
          <a:prstGeom prst="rect">
            <a:avLst/>
          </a:prstGeom>
          <a:noFill/>
          <a:ln>
            <a:noFill/>
          </a:ln>
          <a:extLst>
            <a:ext uri="{53640926-AAD7-44D8-BBD7-CCE9431645EC}">
              <a14:shadowObscured xmlns:a14="http://schemas.microsoft.com/office/drawing/2010/main"/>
            </a:ext>
          </a:extLst>
        </p:spPr>
      </p:pic>
      <p:pic>
        <p:nvPicPr>
          <p:cNvPr id="9" name="Picture 8" descr="Text&#10;&#10;Description automatically generated">
            <a:extLst>
              <a:ext uri="{FF2B5EF4-FFF2-40B4-BE49-F238E27FC236}">
                <a16:creationId xmlns:a16="http://schemas.microsoft.com/office/drawing/2014/main" id="{052C1DB7-6C0B-50B8-51A5-AA6B32E07B36}"/>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2345067" y="3048463"/>
            <a:ext cx="6642015" cy="2940194"/>
          </a:xfrm>
          <a:prstGeom prst="rect">
            <a:avLst/>
          </a:prstGeom>
          <a:noFill/>
          <a:ln>
            <a:noFill/>
          </a:ln>
        </p:spPr>
      </p:pic>
    </p:spTree>
    <p:extLst>
      <p:ext uri="{BB962C8B-B14F-4D97-AF65-F5344CB8AC3E}">
        <p14:creationId xmlns:p14="http://schemas.microsoft.com/office/powerpoint/2010/main" val="20808651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38" name="Rectangle 1030">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3205A3A-CACA-6D37-0772-2A61635FA8C4}"/>
              </a:ext>
            </a:extLst>
          </p:cNvPr>
          <p:cNvSpPr>
            <a:spLocks noGrp="1"/>
          </p:cNvSpPr>
          <p:nvPr>
            <p:ph idx="1"/>
          </p:nvPr>
        </p:nvSpPr>
        <p:spPr>
          <a:xfrm>
            <a:off x="366272" y="1982243"/>
            <a:ext cx="6670071" cy="4875757"/>
          </a:xfrm>
        </p:spPr>
        <p:txBody>
          <a:bodyPr anchor="t">
            <a:normAutofit/>
          </a:bodyPr>
          <a:lstStyle/>
          <a:p>
            <a:pPr marL="0" indent="0" algn="ctr">
              <a:buNone/>
            </a:pPr>
            <a:r>
              <a:rPr lang="en-US" sz="1800" i="1" dirty="0">
                <a:solidFill>
                  <a:schemeClr val="tx1"/>
                </a:solidFill>
                <a:effectLst/>
                <a:latin typeface="AppleSystemUIFontBold"/>
                <a:ea typeface="MS Mincho" panose="02020609040205080304" pitchFamily="49" charset="-128"/>
                <a:cs typeface="AppleSystemUIFontBold"/>
              </a:rPr>
              <a:t>The River</a:t>
            </a:r>
            <a:endParaRPr lang="en-GB" sz="1800" dirty="0">
              <a:solidFill>
                <a:schemeClr val="tx1"/>
              </a:solidFill>
              <a:effectLst/>
              <a:latin typeface="Cambria" panose="02040503050406030204" pitchFamily="18" charset="0"/>
              <a:ea typeface="MS Mincho" panose="02020609040205080304" pitchFamily="49" charset="-128"/>
              <a:cs typeface="Times New Roman" panose="02020603050405020304" pitchFamily="18" charset="0"/>
            </a:endParaRPr>
          </a:p>
          <a:p>
            <a:pPr marL="0" indent="0">
              <a:buNone/>
            </a:pPr>
            <a:r>
              <a:rPr lang="en-US" sz="1800" dirty="0">
                <a:solidFill>
                  <a:schemeClr val="tx1"/>
                </a:solidFill>
                <a:effectLst/>
                <a:latin typeface="AppleSystemUIFont"/>
                <a:ea typeface="MS Mincho" panose="02020609040205080304" pitchFamily="49" charset="-128"/>
                <a:cs typeface="AppleSystemUIFont"/>
              </a:rPr>
              <a:t>The trouble began long before June 9, 1976, when I became aware of it, but June 9 is the day I remember. It was my twenty-sixth birthday. It was also the day I met Rufus - the day he called me to him for the first time.</a:t>
            </a:r>
            <a:endParaRPr lang="en-GB" sz="1800" dirty="0">
              <a:solidFill>
                <a:schemeClr val="tx1"/>
              </a:solidFill>
              <a:effectLst/>
              <a:latin typeface="Cambria" panose="02040503050406030204" pitchFamily="18" charset="0"/>
              <a:ea typeface="MS Mincho" panose="02020609040205080304" pitchFamily="49" charset="-128"/>
              <a:cs typeface="Times New Roman" panose="02020603050405020304" pitchFamily="18" charset="0"/>
            </a:endParaRPr>
          </a:p>
          <a:p>
            <a:pPr marL="0" indent="0">
              <a:buNone/>
            </a:pPr>
            <a:r>
              <a:rPr lang="en-US" sz="1800" dirty="0">
                <a:solidFill>
                  <a:schemeClr val="tx1"/>
                </a:solidFill>
                <a:effectLst/>
                <a:latin typeface="AppleSystemUIFont"/>
                <a:ea typeface="MS Mincho" panose="02020609040205080304" pitchFamily="49" charset="-128"/>
                <a:cs typeface="AppleSystemUIFont"/>
              </a:rPr>
              <a:t>Kevin and I had not planned to do anything to celebrate my birthday. We were both too tired for that. On the day before, we had moved from our apartment in Los Angeles to a house of our own a few miles away in Altadena. The moving was celebration enough for me. We were still unpacking - or rather, I was still unpacking. Kevin had stopped when he got his office in order. Now he was closeted there either loafing or thinking because I didn't hear his typewriter.</a:t>
            </a:r>
            <a:endParaRPr lang="en-GB" sz="1100" dirty="0">
              <a:solidFill>
                <a:schemeClr val="tx1"/>
              </a:solidFill>
            </a:endParaRPr>
          </a:p>
        </p:txBody>
      </p:sp>
      <p:pic>
        <p:nvPicPr>
          <p:cNvPr id="1026" name="Picture 2" descr="Kindred.by Butler  New 9781472258229 Fast Free Shipping**">
            <a:extLst>
              <a:ext uri="{FF2B5EF4-FFF2-40B4-BE49-F238E27FC236}">
                <a16:creationId xmlns:a16="http://schemas.microsoft.com/office/drawing/2014/main" id="{5C8412FC-D9EE-8687-9955-05285A72873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402615" y="549275"/>
            <a:ext cx="3758041" cy="5759450"/>
          </a:xfrm>
          <a:custGeom>
            <a:avLst/>
            <a:gdLst/>
            <a:ahLst/>
            <a:cxnLst/>
            <a:rect l="l" t="t" r="r" b="b"/>
            <a:pathLst>
              <a:path w="4713922" h="5759450">
                <a:moveTo>
                  <a:pt x="0" y="0"/>
                </a:moveTo>
                <a:lnTo>
                  <a:pt x="4713922" y="0"/>
                </a:lnTo>
                <a:lnTo>
                  <a:pt x="4713922" y="5759450"/>
                </a:lnTo>
                <a:lnTo>
                  <a:pt x="0" y="5759450"/>
                </a:lnTo>
                <a:close/>
              </a:path>
            </a:pathLst>
          </a:custGeom>
          <a:noFill/>
          <a:extLst>
            <a:ext uri="{909E8E84-426E-40DD-AFC4-6F175D3DCCD1}">
              <a14:hiddenFill xmlns:a14="http://schemas.microsoft.com/office/drawing/2010/main">
                <a:solidFill>
                  <a:srgbClr val="FFFFFF"/>
                </a:solidFill>
              </a14:hiddenFill>
            </a:ext>
          </a:extLst>
        </p:spPr>
      </p:pic>
      <p:sp>
        <p:nvSpPr>
          <p:cNvPr id="6" name="Slide Number Placeholder 5">
            <a:extLst>
              <a:ext uri="{FF2B5EF4-FFF2-40B4-BE49-F238E27FC236}">
                <a16:creationId xmlns:a16="http://schemas.microsoft.com/office/drawing/2014/main" id="{66AD25D0-A706-0EFB-765D-C30C48D0C278}"/>
              </a:ext>
            </a:extLst>
          </p:cNvPr>
          <p:cNvSpPr>
            <a:spLocks noGrp="1"/>
          </p:cNvSpPr>
          <p:nvPr>
            <p:ph type="sldNum" sz="quarter" idx="12"/>
          </p:nvPr>
        </p:nvSpPr>
        <p:spPr>
          <a:xfrm>
            <a:off x="9948863" y="6507212"/>
            <a:ext cx="1692274" cy="153888"/>
          </a:xfrm>
        </p:spPr>
        <p:txBody>
          <a:bodyPr>
            <a:normAutofit/>
          </a:bodyPr>
          <a:lstStyle/>
          <a:p>
            <a:pPr>
              <a:spcAft>
                <a:spcPts val="600"/>
              </a:spcAft>
            </a:pPr>
            <a:fld id="{DBA1B0FB-D917-4C8C-928F-313BD683BF39}" type="slidenum">
              <a:rPr lang="en-US" smtClean="0"/>
              <a:pPr>
                <a:spcAft>
                  <a:spcPts val="600"/>
                </a:spcAft>
              </a:pPr>
              <a:t>10</a:t>
            </a:fld>
            <a:endParaRPr lang="en-US"/>
          </a:p>
        </p:txBody>
      </p:sp>
      <p:sp>
        <p:nvSpPr>
          <p:cNvPr id="7" name="Title 1">
            <a:extLst>
              <a:ext uri="{FF2B5EF4-FFF2-40B4-BE49-F238E27FC236}">
                <a16:creationId xmlns:a16="http://schemas.microsoft.com/office/drawing/2014/main" id="{27E0C60A-5CC4-A26F-F0AE-6BE1093A10CC}"/>
              </a:ext>
            </a:extLst>
          </p:cNvPr>
          <p:cNvSpPr txBox="1">
            <a:spLocks/>
          </p:cNvSpPr>
          <p:nvPr/>
        </p:nvSpPr>
        <p:spPr>
          <a:xfrm>
            <a:off x="0" y="327431"/>
            <a:ext cx="6110244" cy="1262355"/>
          </a:xfrm>
          <a:prstGeom prst="rect">
            <a:avLst/>
          </a:prstGeom>
          <a:solidFill>
            <a:schemeClr val="bg2"/>
          </a:solidFill>
        </p:spPr>
        <p:txBody>
          <a:bodyPr vert="horz" wrap="square" lIns="0" tIns="0" rIns="0" bIns="0" rtlCol="0" anchor="b" anchorCtr="0">
            <a:normAutofit fontScale="92500" lnSpcReduction="10000"/>
          </a:bodyPr>
          <a:lstStyle>
            <a:lvl1pPr algn="l" defTabSz="914400" rtl="0" eaLnBrk="1" latinLnBrk="0" hangingPunct="1">
              <a:lnSpc>
                <a:spcPct val="90000"/>
              </a:lnSpc>
              <a:spcBef>
                <a:spcPct val="0"/>
              </a:spcBef>
              <a:buNone/>
              <a:defRPr lang="en-US" sz="4800" kern="1200" dirty="0">
                <a:solidFill>
                  <a:schemeClr val="tx1"/>
                </a:solidFill>
                <a:latin typeface="+mj-lt"/>
                <a:ea typeface="+mj-ea"/>
                <a:cs typeface="+mj-cs"/>
              </a:defRPr>
            </a:lvl1pPr>
          </a:lstStyle>
          <a:p>
            <a:pPr>
              <a:lnSpc>
                <a:spcPct val="100000"/>
              </a:lnSpc>
            </a:pPr>
            <a:r>
              <a:rPr lang="cy-GB" sz="9000" dirty="0">
                <a:solidFill>
                  <a:schemeClr val="accent2">
                    <a:lumMod val="60000"/>
                    <a:lumOff val="40000"/>
                  </a:schemeClr>
                </a:solidFill>
                <a:effectLst>
                  <a:outerShdw blurRad="38100" dist="38100" dir="2700000" algn="tl">
                    <a:srgbClr val="000000">
                      <a:alpha val="43137"/>
                    </a:srgbClr>
                  </a:outerShdw>
                </a:effectLst>
              </a:rPr>
              <a:t>  </a:t>
            </a:r>
            <a:r>
              <a:rPr lang="cy-GB" sz="8500" dirty="0" err="1">
                <a:solidFill>
                  <a:schemeClr val="accent2">
                    <a:lumMod val="60000"/>
                    <a:lumOff val="40000"/>
                  </a:schemeClr>
                </a:solidFill>
                <a:effectLst>
                  <a:outerShdw blurRad="38100" dist="38100" dir="2700000" algn="tl">
                    <a:srgbClr val="000000">
                      <a:alpha val="43137"/>
                    </a:srgbClr>
                  </a:outerShdw>
                </a:effectLst>
              </a:rPr>
              <a:t>Time</a:t>
            </a:r>
            <a:r>
              <a:rPr lang="cy-GB" sz="8500" dirty="0">
                <a:solidFill>
                  <a:schemeClr val="accent2">
                    <a:lumMod val="60000"/>
                    <a:lumOff val="40000"/>
                  </a:schemeClr>
                </a:solidFill>
                <a:effectLst>
                  <a:outerShdw blurRad="38100" dist="38100" dir="2700000" algn="tl">
                    <a:srgbClr val="000000">
                      <a:alpha val="43137"/>
                    </a:srgbClr>
                  </a:outerShdw>
                </a:effectLst>
              </a:rPr>
              <a:t> Slip</a:t>
            </a:r>
            <a:endParaRPr lang="en-GB" sz="8500" dirty="0">
              <a:solidFill>
                <a:schemeClr val="accent2">
                  <a:lumMod val="60000"/>
                  <a:lumOff val="40000"/>
                </a:schemeClr>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782853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38" name="Rectangle 1030">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5309F3-8A4F-B939-022C-CA2EFF26C689}"/>
              </a:ext>
            </a:extLst>
          </p:cNvPr>
          <p:cNvSpPr>
            <a:spLocks noGrp="1"/>
          </p:cNvSpPr>
          <p:nvPr>
            <p:ph type="title"/>
          </p:nvPr>
        </p:nvSpPr>
        <p:spPr>
          <a:xfrm>
            <a:off x="352900" y="-789331"/>
            <a:ext cx="5437185" cy="1997855"/>
          </a:xfrm>
        </p:spPr>
        <p:txBody>
          <a:bodyPr wrap="square" anchor="b">
            <a:normAutofit/>
          </a:bodyPr>
          <a:lstStyle/>
          <a:p>
            <a:r>
              <a:rPr lang="cy-GB" dirty="0" err="1"/>
              <a:t>Kindred</a:t>
            </a:r>
            <a:endParaRPr lang="en-GB" dirty="0"/>
          </a:p>
        </p:txBody>
      </p:sp>
      <p:sp>
        <p:nvSpPr>
          <p:cNvPr id="3" name="Content Placeholder 2">
            <a:extLst>
              <a:ext uri="{FF2B5EF4-FFF2-40B4-BE49-F238E27FC236}">
                <a16:creationId xmlns:a16="http://schemas.microsoft.com/office/drawing/2014/main" id="{53205A3A-CACA-6D37-0772-2A61635FA8C4}"/>
              </a:ext>
            </a:extLst>
          </p:cNvPr>
          <p:cNvSpPr>
            <a:spLocks noGrp="1"/>
          </p:cNvSpPr>
          <p:nvPr>
            <p:ph idx="1"/>
          </p:nvPr>
        </p:nvSpPr>
        <p:spPr>
          <a:xfrm>
            <a:off x="352898" y="1432968"/>
            <a:ext cx="6670071" cy="4875757"/>
          </a:xfrm>
        </p:spPr>
        <p:txBody>
          <a:bodyPr anchor="t">
            <a:noAutofit/>
          </a:bodyPr>
          <a:lstStyle/>
          <a:p>
            <a:pPr indent="0">
              <a:buNone/>
            </a:pPr>
            <a:r>
              <a:rPr lang="en-US" sz="1400" dirty="0">
                <a:solidFill>
                  <a:schemeClr val="tx1"/>
                </a:solidFill>
                <a:effectLst/>
                <a:latin typeface="AppleSystemUIFont"/>
                <a:ea typeface="MS Mincho" panose="02020609040205080304" pitchFamily="49" charset="-128"/>
                <a:cs typeface="AppleSystemUIFont"/>
              </a:rPr>
              <a:t>I bent to push him another box full, then straightened quickly as I began to feel dizzy, nauseated. The room seemed to blur and darken around me. I stayed on my feet for a moment holding on to a bookcase and wondering what was wrong, then finally, I collapsed to my knees. I heard Kevin make a wordless sound of surprise, heard him ask, 'What happened?'</a:t>
            </a:r>
            <a:endParaRPr lang="en-GB" sz="1400" dirty="0">
              <a:solidFill>
                <a:schemeClr val="tx1"/>
              </a:solidFill>
              <a:effectLst/>
              <a:latin typeface="Cambria" panose="02040503050406030204" pitchFamily="18" charset="0"/>
              <a:ea typeface="MS Mincho" panose="02020609040205080304" pitchFamily="49" charset="-128"/>
              <a:cs typeface="Times New Roman" panose="02020603050405020304" pitchFamily="18" charset="0"/>
            </a:endParaRPr>
          </a:p>
          <a:p>
            <a:pPr indent="0">
              <a:buNone/>
            </a:pPr>
            <a:r>
              <a:rPr lang="en-US" sz="1400" dirty="0">
                <a:solidFill>
                  <a:schemeClr val="tx1"/>
                </a:solidFill>
                <a:effectLst/>
                <a:latin typeface="AppleSystemUIFont"/>
                <a:ea typeface="MS Mincho" panose="02020609040205080304" pitchFamily="49" charset="-128"/>
                <a:cs typeface="AppleSystemUIFont"/>
              </a:rPr>
              <a:t>I raised my head and discovered that I could not focus on him. 'Something is wrong with me,' I gasped.</a:t>
            </a:r>
            <a:endParaRPr lang="en-GB" sz="1400" dirty="0">
              <a:solidFill>
                <a:schemeClr val="tx1"/>
              </a:solidFill>
              <a:latin typeface="Cambria" panose="02040503050406030204" pitchFamily="18" charset="0"/>
              <a:ea typeface="MS Mincho" panose="02020609040205080304" pitchFamily="49" charset="-128"/>
              <a:cs typeface="Times New Roman" panose="02020603050405020304" pitchFamily="18" charset="0"/>
            </a:endParaRPr>
          </a:p>
          <a:p>
            <a:pPr indent="0">
              <a:buNone/>
            </a:pPr>
            <a:r>
              <a:rPr lang="en-US" sz="1400" dirty="0">
                <a:solidFill>
                  <a:schemeClr val="tx1"/>
                </a:solidFill>
                <a:effectLst/>
                <a:latin typeface="AppleSystemUIFont"/>
                <a:ea typeface="MS Mincho" panose="02020609040205080304" pitchFamily="49" charset="-128"/>
                <a:cs typeface="AppleSystemUIFont"/>
              </a:rPr>
              <a:t>I heard him move toward me, saw a blur of gray pants and blue shirt. Then, just before he would have touched me, he vanished.</a:t>
            </a:r>
          </a:p>
          <a:p>
            <a:pPr indent="0">
              <a:buNone/>
            </a:pPr>
            <a:r>
              <a:rPr lang="en-US" sz="1400" dirty="0">
                <a:solidFill>
                  <a:schemeClr val="tx1"/>
                </a:solidFill>
                <a:effectLst/>
                <a:latin typeface="AppleSystemUIFont"/>
                <a:ea typeface="MS Mincho" panose="02020609040205080304" pitchFamily="49" charset="-128"/>
                <a:cs typeface="AppleSystemUIFont"/>
              </a:rPr>
              <a:t>The house, the books, everything vanished. Suddenly, I was outdoors kneeling on the ground beneath trees. I was in a green place. I was at the edge of a woods. Before me was a wide tranquil river, and near the middle of that river was a child splashing, screaming . . .</a:t>
            </a:r>
            <a:endParaRPr lang="en-GB" sz="1400" dirty="0">
              <a:solidFill>
                <a:schemeClr val="tx1"/>
              </a:solidFill>
              <a:effectLst/>
              <a:latin typeface="Cambria" panose="02040503050406030204" pitchFamily="18" charset="0"/>
              <a:ea typeface="MS Mincho" panose="02020609040205080304" pitchFamily="49" charset="-128"/>
              <a:cs typeface="Times New Roman" panose="02020603050405020304" pitchFamily="18" charset="0"/>
            </a:endParaRPr>
          </a:p>
          <a:p>
            <a:pPr indent="0">
              <a:buNone/>
            </a:pPr>
            <a:r>
              <a:rPr lang="en-US" sz="1400" dirty="0">
                <a:solidFill>
                  <a:schemeClr val="tx1"/>
                </a:solidFill>
                <a:effectLst/>
                <a:latin typeface="AppleSystemUIFont"/>
                <a:ea typeface="MS Mincho" panose="02020609040205080304" pitchFamily="49" charset="-128"/>
                <a:cs typeface="AppleSystemUIFont"/>
              </a:rPr>
              <a:t>Drowning!</a:t>
            </a:r>
            <a:endParaRPr lang="en-GB" sz="1400" dirty="0">
              <a:solidFill>
                <a:schemeClr val="tx1"/>
              </a:solidFill>
              <a:effectLst/>
              <a:latin typeface="Cambria" panose="02040503050406030204" pitchFamily="18" charset="0"/>
              <a:ea typeface="MS Mincho" panose="02020609040205080304" pitchFamily="49" charset="-128"/>
              <a:cs typeface="Times New Roman" panose="02020603050405020304" pitchFamily="18" charset="0"/>
            </a:endParaRPr>
          </a:p>
          <a:p>
            <a:pPr indent="0">
              <a:buNone/>
            </a:pPr>
            <a:r>
              <a:rPr lang="en-US" sz="1400" dirty="0">
                <a:solidFill>
                  <a:schemeClr val="tx1"/>
                </a:solidFill>
                <a:effectLst/>
                <a:latin typeface="AppleSystemUIFont"/>
                <a:ea typeface="MS Mincho" panose="02020609040205080304" pitchFamily="49" charset="-128"/>
                <a:cs typeface="AppleSystemUIFont"/>
              </a:rPr>
              <a:t>I reacted to the child in trouble. Later I could ask questions, try to find out where I was, what had happened. Now I went to help the child.</a:t>
            </a:r>
            <a:endParaRPr lang="en-GB" sz="1400" dirty="0">
              <a:solidFill>
                <a:schemeClr val="tx1"/>
              </a:solidFill>
              <a:effectLst/>
              <a:latin typeface="Cambria" panose="02040503050406030204" pitchFamily="18" charset="0"/>
              <a:ea typeface="MS Mincho" panose="02020609040205080304" pitchFamily="49" charset="-128"/>
              <a:cs typeface="Times New Roman" panose="02020603050405020304" pitchFamily="18" charset="0"/>
            </a:endParaRPr>
          </a:p>
        </p:txBody>
      </p:sp>
      <p:pic>
        <p:nvPicPr>
          <p:cNvPr id="1026" name="Picture 2" descr="Kindred.by Butler  New 9781472258229 Fast Free Shipping**">
            <a:extLst>
              <a:ext uri="{FF2B5EF4-FFF2-40B4-BE49-F238E27FC236}">
                <a16:creationId xmlns:a16="http://schemas.microsoft.com/office/drawing/2014/main" id="{5C8412FC-D9EE-8687-9955-05285A72873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402615" y="549275"/>
            <a:ext cx="3758041" cy="5759450"/>
          </a:xfrm>
          <a:custGeom>
            <a:avLst/>
            <a:gdLst/>
            <a:ahLst/>
            <a:cxnLst/>
            <a:rect l="l" t="t" r="r" b="b"/>
            <a:pathLst>
              <a:path w="4713922" h="5759450">
                <a:moveTo>
                  <a:pt x="0" y="0"/>
                </a:moveTo>
                <a:lnTo>
                  <a:pt x="4713922" y="0"/>
                </a:lnTo>
                <a:lnTo>
                  <a:pt x="4713922" y="5759450"/>
                </a:lnTo>
                <a:lnTo>
                  <a:pt x="0" y="5759450"/>
                </a:lnTo>
                <a:close/>
              </a:path>
            </a:pathLst>
          </a:custGeom>
          <a:noFill/>
          <a:extLst>
            <a:ext uri="{909E8E84-426E-40DD-AFC4-6F175D3DCCD1}">
              <a14:hiddenFill xmlns:a14="http://schemas.microsoft.com/office/drawing/2010/main">
                <a:solidFill>
                  <a:srgbClr val="FFFFFF"/>
                </a:solidFill>
              </a14:hiddenFill>
            </a:ext>
          </a:extLst>
        </p:spPr>
      </p:pic>
      <p:sp>
        <p:nvSpPr>
          <p:cNvPr id="6" name="Slide Number Placeholder 5">
            <a:extLst>
              <a:ext uri="{FF2B5EF4-FFF2-40B4-BE49-F238E27FC236}">
                <a16:creationId xmlns:a16="http://schemas.microsoft.com/office/drawing/2014/main" id="{66AD25D0-A706-0EFB-765D-C30C48D0C278}"/>
              </a:ext>
            </a:extLst>
          </p:cNvPr>
          <p:cNvSpPr>
            <a:spLocks noGrp="1"/>
          </p:cNvSpPr>
          <p:nvPr>
            <p:ph type="sldNum" sz="quarter" idx="12"/>
          </p:nvPr>
        </p:nvSpPr>
        <p:spPr>
          <a:xfrm>
            <a:off x="9948863" y="6507212"/>
            <a:ext cx="1692274" cy="153888"/>
          </a:xfrm>
        </p:spPr>
        <p:txBody>
          <a:bodyPr>
            <a:normAutofit/>
          </a:bodyPr>
          <a:lstStyle/>
          <a:p>
            <a:pPr>
              <a:spcAft>
                <a:spcPts val="600"/>
              </a:spcAft>
            </a:pPr>
            <a:fld id="{DBA1B0FB-D917-4C8C-928F-313BD683BF39}" type="slidenum">
              <a:rPr lang="en-US" smtClean="0"/>
              <a:pPr>
                <a:spcAft>
                  <a:spcPts val="600"/>
                </a:spcAft>
              </a:pPr>
              <a:t>11</a:t>
            </a:fld>
            <a:endParaRPr lang="en-US"/>
          </a:p>
        </p:txBody>
      </p:sp>
    </p:spTree>
    <p:extLst>
      <p:ext uri="{BB962C8B-B14F-4D97-AF65-F5344CB8AC3E}">
        <p14:creationId xmlns:p14="http://schemas.microsoft.com/office/powerpoint/2010/main" val="9923133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38" name="Rectangle 1030">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5309F3-8A4F-B939-022C-CA2EFF26C689}"/>
              </a:ext>
            </a:extLst>
          </p:cNvPr>
          <p:cNvSpPr>
            <a:spLocks noGrp="1"/>
          </p:cNvSpPr>
          <p:nvPr>
            <p:ph type="title"/>
          </p:nvPr>
        </p:nvSpPr>
        <p:spPr>
          <a:xfrm>
            <a:off x="360852" y="-911488"/>
            <a:ext cx="5437185" cy="1997855"/>
          </a:xfrm>
        </p:spPr>
        <p:txBody>
          <a:bodyPr wrap="square" anchor="b">
            <a:normAutofit/>
          </a:bodyPr>
          <a:lstStyle/>
          <a:p>
            <a:r>
              <a:rPr lang="cy-GB" dirty="0" err="1"/>
              <a:t>Kindred</a:t>
            </a:r>
            <a:endParaRPr lang="en-GB" dirty="0"/>
          </a:p>
        </p:txBody>
      </p:sp>
      <p:sp>
        <p:nvSpPr>
          <p:cNvPr id="3" name="Content Placeholder 2">
            <a:extLst>
              <a:ext uri="{FF2B5EF4-FFF2-40B4-BE49-F238E27FC236}">
                <a16:creationId xmlns:a16="http://schemas.microsoft.com/office/drawing/2014/main" id="{53205A3A-CACA-6D37-0772-2A61635FA8C4}"/>
              </a:ext>
            </a:extLst>
          </p:cNvPr>
          <p:cNvSpPr>
            <a:spLocks noGrp="1"/>
          </p:cNvSpPr>
          <p:nvPr>
            <p:ph idx="1"/>
          </p:nvPr>
        </p:nvSpPr>
        <p:spPr>
          <a:xfrm>
            <a:off x="204254" y="1208524"/>
            <a:ext cx="6994108" cy="5298688"/>
          </a:xfrm>
        </p:spPr>
        <p:txBody>
          <a:bodyPr anchor="t">
            <a:noAutofit/>
          </a:bodyPr>
          <a:lstStyle/>
          <a:p>
            <a:pPr indent="0">
              <a:buNone/>
            </a:pPr>
            <a:r>
              <a:rPr lang="en-US" sz="1400" dirty="0">
                <a:solidFill>
                  <a:schemeClr val="tx1"/>
                </a:solidFill>
                <a:effectLst/>
                <a:latin typeface="AppleSystemUIFont"/>
                <a:ea typeface="MS Mincho" panose="02020609040205080304" pitchFamily="49" charset="-128"/>
                <a:cs typeface="AppleSystemUIFont"/>
              </a:rPr>
              <a:t>Then, suddenly, there was another voice.</a:t>
            </a:r>
            <a:endParaRPr lang="en-GB" sz="1400" dirty="0">
              <a:solidFill>
                <a:schemeClr val="tx1"/>
              </a:solidFill>
              <a:latin typeface="Cambria" panose="02040503050406030204" pitchFamily="18" charset="0"/>
              <a:ea typeface="MS Mincho" panose="02020609040205080304" pitchFamily="49" charset="-128"/>
              <a:cs typeface="Times New Roman" panose="02020603050405020304" pitchFamily="18" charset="0"/>
            </a:endParaRPr>
          </a:p>
          <a:p>
            <a:pPr indent="0">
              <a:buNone/>
            </a:pPr>
            <a:r>
              <a:rPr lang="en-US" sz="1400" dirty="0">
                <a:solidFill>
                  <a:schemeClr val="tx1"/>
                </a:solidFill>
                <a:effectLst/>
                <a:latin typeface="AppleSystemUIFont"/>
                <a:ea typeface="MS Mincho" panose="02020609040205080304" pitchFamily="49" charset="-128"/>
                <a:cs typeface="AppleSystemUIFont"/>
              </a:rPr>
              <a:t>'What the devil's going on here?' A man's voice, angry and demanding.</a:t>
            </a:r>
            <a:endParaRPr lang="en-GB" sz="1400" dirty="0">
              <a:solidFill>
                <a:schemeClr val="tx1"/>
              </a:solidFill>
              <a:latin typeface="Cambria" panose="02040503050406030204" pitchFamily="18" charset="0"/>
              <a:ea typeface="MS Mincho" panose="02020609040205080304" pitchFamily="49" charset="-128"/>
              <a:cs typeface="Times New Roman" panose="02020603050405020304" pitchFamily="18" charset="0"/>
            </a:endParaRPr>
          </a:p>
          <a:p>
            <a:pPr indent="0">
              <a:buNone/>
            </a:pPr>
            <a:r>
              <a:rPr lang="en-US" sz="1400" dirty="0">
                <a:solidFill>
                  <a:schemeClr val="tx1"/>
                </a:solidFill>
                <a:effectLst/>
                <a:latin typeface="AppleSystemUIFont"/>
                <a:ea typeface="MS Mincho" panose="02020609040205080304" pitchFamily="49" charset="-128"/>
                <a:cs typeface="AppleSystemUIFont"/>
              </a:rPr>
              <a:t>I turned, startled, and found myself looking down the barrel of the longest rifle I had ever seen. I heard a metallic click, and I froze, thinking I was going to be shot for saving the boy’s life. I was going to die.</a:t>
            </a:r>
            <a:endParaRPr lang="en-GB" sz="1400" dirty="0">
              <a:solidFill>
                <a:schemeClr val="tx1"/>
              </a:solidFill>
              <a:effectLst/>
              <a:latin typeface="Cambria" panose="02040503050406030204" pitchFamily="18" charset="0"/>
              <a:ea typeface="MS Mincho" panose="02020609040205080304" pitchFamily="49" charset="-128"/>
              <a:cs typeface="Times New Roman" panose="02020603050405020304" pitchFamily="18" charset="0"/>
            </a:endParaRPr>
          </a:p>
          <a:p>
            <a:pPr indent="0">
              <a:buNone/>
            </a:pPr>
            <a:r>
              <a:rPr lang="en-US" sz="1400" dirty="0">
                <a:solidFill>
                  <a:schemeClr val="tx1"/>
                </a:solidFill>
                <a:effectLst/>
                <a:latin typeface="AppleSystemUIFont"/>
                <a:ea typeface="MS Mincho" panose="02020609040205080304" pitchFamily="49" charset="-128"/>
                <a:cs typeface="AppleSystemUIFont"/>
              </a:rPr>
              <a:t>I tried to speak, but my voice was suddenly gone. I felt sick and dizzy. My vision blurred so badly I could not distinguish the gun or the face of the man behind it. I heard the woman speak sharply, but I was too far gone into sickness and panic to understand what she said.</a:t>
            </a:r>
            <a:endParaRPr lang="en-GB" sz="1400" dirty="0">
              <a:solidFill>
                <a:schemeClr val="tx1"/>
              </a:solidFill>
              <a:effectLst/>
              <a:latin typeface="Cambria" panose="02040503050406030204" pitchFamily="18" charset="0"/>
              <a:ea typeface="MS Mincho" panose="02020609040205080304" pitchFamily="49" charset="-128"/>
              <a:cs typeface="Times New Roman" panose="02020603050405020304" pitchFamily="18" charset="0"/>
            </a:endParaRPr>
          </a:p>
          <a:p>
            <a:pPr indent="0">
              <a:buNone/>
            </a:pPr>
            <a:r>
              <a:rPr lang="en-US" sz="1400" dirty="0">
                <a:solidFill>
                  <a:schemeClr val="tx1"/>
                </a:solidFill>
                <a:effectLst/>
                <a:latin typeface="AppleSystemUIFont"/>
                <a:ea typeface="MS Mincho" panose="02020609040205080304" pitchFamily="49" charset="-128"/>
                <a:cs typeface="AppleSystemUIFont"/>
              </a:rPr>
              <a:t>Then the man, the woman, the boy, the gun all vanished.</a:t>
            </a:r>
            <a:endParaRPr lang="en-GB" sz="1400" dirty="0">
              <a:solidFill>
                <a:schemeClr val="tx1"/>
              </a:solidFill>
              <a:effectLst/>
              <a:latin typeface="Cambria" panose="02040503050406030204" pitchFamily="18" charset="0"/>
              <a:ea typeface="MS Mincho" panose="02020609040205080304" pitchFamily="49" charset="-128"/>
              <a:cs typeface="Times New Roman" panose="02020603050405020304" pitchFamily="18" charset="0"/>
            </a:endParaRPr>
          </a:p>
          <a:p>
            <a:pPr indent="0">
              <a:buNone/>
            </a:pPr>
            <a:r>
              <a:rPr lang="en-US" sz="1400" dirty="0">
                <a:solidFill>
                  <a:schemeClr val="tx1"/>
                </a:solidFill>
                <a:effectLst/>
                <a:latin typeface="AppleSystemUIFont"/>
                <a:ea typeface="MS Mincho" panose="02020609040205080304" pitchFamily="49" charset="-128"/>
                <a:cs typeface="AppleSystemUIFont"/>
              </a:rPr>
              <a:t>I was kneeling in the living room of my own house again several feet from where I had fallen minutes before. I was back at home - wet and muddy, but intact. Across the room, Kevin stood frozen, staring at the spot where I had been. How long had he been there?</a:t>
            </a:r>
            <a:endParaRPr lang="en-GB" sz="1400" dirty="0">
              <a:solidFill>
                <a:schemeClr val="tx1"/>
              </a:solidFill>
              <a:latin typeface="Cambria" panose="02040503050406030204" pitchFamily="18" charset="0"/>
              <a:ea typeface="MS Mincho" panose="02020609040205080304" pitchFamily="49" charset="-128"/>
              <a:cs typeface="Times New Roman" panose="02020603050405020304" pitchFamily="18" charset="0"/>
            </a:endParaRPr>
          </a:p>
          <a:p>
            <a:pPr indent="0">
              <a:buNone/>
            </a:pPr>
            <a:r>
              <a:rPr lang="en-US" sz="1400" dirty="0">
                <a:solidFill>
                  <a:schemeClr val="tx1"/>
                </a:solidFill>
                <a:effectLst/>
                <a:latin typeface="AppleSystemUIFont"/>
                <a:ea typeface="MS Mincho" panose="02020609040205080304" pitchFamily="49" charset="-128"/>
                <a:cs typeface="AppleSystemUIFont"/>
              </a:rPr>
              <a:t>'Kevin?'</a:t>
            </a:r>
            <a:endParaRPr lang="en-GB" sz="1400" dirty="0">
              <a:solidFill>
                <a:schemeClr val="tx1"/>
              </a:solidFill>
              <a:effectLst/>
              <a:latin typeface="Cambria" panose="02040503050406030204" pitchFamily="18" charset="0"/>
              <a:ea typeface="MS Mincho" panose="02020609040205080304" pitchFamily="49" charset="-128"/>
              <a:cs typeface="Times New Roman" panose="02020603050405020304" pitchFamily="18" charset="0"/>
            </a:endParaRPr>
          </a:p>
          <a:p>
            <a:pPr indent="0">
              <a:buNone/>
            </a:pPr>
            <a:r>
              <a:rPr lang="en-US" sz="1400" dirty="0">
                <a:solidFill>
                  <a:schemeClr val="tx1"/>
                </a:solidFill>
                <a:effectLst/>
                <a:latin typeface="AppleSystemUIFont"/>
                <a:ea typeface="MS Mincho" panose="02020609040205080304" pitchFamily="49" charset="-128"/>
                <a:cs typeface="AppleSystemUIFont"/>
              </a:rPr>
              <a:t>He spun around to face me. 'What the hell . . . how did you get over there?" he whispered.</a:t>
            </a:r>
            <a:endParaRPr lang="en-GB" sz="1400" dirty="0">
              <a:solidFill>
                <a:schemeClr val="tx1"/>
              </a:solidFill>
              <a:effectLst/>
              <a:latin typeface="Cambria" panose="02040503050406030204" pitchFamily="18" charset="0"/>
              <a:ea typeface="MS Mincho" panose="02020609040205080304" pitchFamily="49" charset="-128"/>
              <a:cs typeface="Times New Roman" panose="02020603050405020304" pitchFamily="18" charset="0"/>
            </a:endParaRPr>
          </a:p>
        </p:txBody>
      </p:sp>
      <p:pic>
        <p:nvPicPr>
          <p:cNvPr id="1026" name="Picture 2" descr="Kindred.by Butler  New 9781472258229 Fast Free Shipping**">
            <a:extLst>
              <a:ext uri="{FF2B5EF4-FFF2-40B4-BE49-F238E27FC236}">
                <a16:creationId xmlns:a16="http://schemas.microsoft.com/office/drawing/2014/main" id="{5C8412FC-D9EE-8687-9955-05285A72873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402615" y="549275"/>
            <a:ext cx="3758041" cy="5759450"/>
          </a:xfrm>
          <a:custGeom>
            <a:avLst/>
            <a:gdLst/>
            <a:ahLst/>
            <a:cxnLst/>
            <a:rect l="l" t="t" r="r" b="b"/>
            <a:pathLst>
              <a:path w="4713922" h="5759450">
                <a:moveTo>
                  <a:pt x="0" y="0"/>
                </a:moveTo>
                <a:lnTo>
                  <a:pt x="4713922" y="0"/>
                </a:lnTo>
                <a:lnTo>
                  <a:pt x="4713922" y="5759450"/>
                </a:lnTo>
                <a:lnTo>
                  <a:pt x="0" y="5759450"/>
                </a:lnTo>
                <a:close/>
              </a:path>
            </a:pathLst>
          </a:custGeom>
          <a:noFill/>
          <a:extLst>
            <a:ext uri="{909E8E84-426E-40DD-AFC4-6F175D3DCCD1}">
              <a14:hiddenFill xmlns:a14="http://schemas.microsoft.com/office/drawing/2010/main">
                <a:solidFill>
                  <a:srgbClr val="FFFFFF"/>
                </a:solidFill>
              </a14:hiddenFill>
            </a:ext>
          </a:extLst>
        </p:spPr>
      </p:pic>
      <p:sp>
        <p:nvSpPr>
          <p:cNvPr id="6" name="Slide Number Placeholder 5">
            <a:extLst>
              <a:ext uri="{FF2B5EF4-FFF2-40B4-BE49-F238E27FC236}">
                <a16:creationId xmlns:a16="http://schemas.microsoft.com/office/drawing/2014/main" id="{66AD25D0-A706-0EFB-765D-C30C48D0C278}"/>
              </a:ext>
            </a:extLst>
          </p:cNvPr>
          <p:cNvSpPr>
            <a:spLocks noGrp="1"/>
          </p:cNvSpPr>
          <p:nvPr>
            <p:ph type="sldNum" sz="quarter" idx="12"/>
          </p:nvPr>
        </p:nvSpPr>
        <p:spPr>
          <a:xfrm>
            <a:off x="9948863" y="6507212"/>
            <a:ext cx="1692274" cy="153888"/>
          </a:xfrm>
        </p:spPr>
        <p:txBody>
          <a:bodyPr>
            <a:normAutofit/>
          </a:bodyPr>
          <a:lstStyle/>
          <a:p>
            <a:pPr>
              <a:spcAft>
                <a:spcPts val="600"/>
              </a:spcAft>
            </a:pPr>
            <a:fld id="{DBA1B0FB-D917-4C8C-928F-313BD683BF39}" type="slidenum">
              <a:rPr lang="en-US" smtClean="0"/>
              <a:pPr>
                <a:spcAft>
                  <a:spcPts val="600"/>
                </a:spcAft>
              </a:pPr>
              <a:t>12</a:t>
            </a:fld>
            <a:endParaRPr lang="en-US"/>
          </a:p>
        </p:txBody>
      </p:sp>
    </p:spTree>
    <p:extLst>
      <p:ext uri="{BB962C8B-B14F-4D97-AF65-F5344CB8AC3E}">
        <p14:creationId xmlns:p14="http://schemas.microsoft.com/office/powerpoint/2010/main" val="39299939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38" name="Rectangle 1030">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5309F3-8A4F-B939-022C-CA2EFF26C689}"/>
              </a:ext>
            </a:extLst>
          </p:cNvPr>
          <p:cNvSpPr>
            <a:spLocks noGrp="1"/>
          </p:cNvSpPr>
          <p:nvPr>
            <p:ph type="title"/>
          </p:nvPr>
        </p:nvSpPr>
        <p:spPr>
          <a:xfrm>
            <a:off x="360852" y="-911488"/>
            <a:ext cx="5437185" cy="1997855"/>
          </a:xfrm>
        </p:spPr>
        <p:txBody>
          <a:bodyPr wrap="square" anchor="b">
            <a:normAutofit/>
          </a:bodyPr>
          <a:lstStyle/>
          <a:p>
            <a:r>
              <a:rPr lang="cy-GB" dirty="0" err="1"/>
              <a:t>Kindred</a:t>
            </a:r>
            <a:endParaRPr lang="en-GB" dirty="0"/>
          </a:p>
        </p:txBody>
      </p:sp>
      <p:sp>
        <p:nvSpPr>
          <p:cNvPr id="3" name="Content Placeholder 2">
            <a:extLst>
              <a:ext uri="{FF2B5EF4-FFF2-40B4-BE49-F238E27FC236}">
                <a16:creationId xmlns:a16="http://schemas.microsoft.com/office/drawing/2014/main" id="{53205A3A-CACA-6D37-0772-2A61635FA8C4}"/>
              </a:ext>
            </a:extLst>
          </p:cNvPr>
          <p:cNvSpPr>
            <a:spLocks noGrp="1"/>
          </p:cNvSpPr>
          <p:nvPr>
            <p:ph idx="1"/>
          </p:nvPr>
        </p:nvSpPr>
        <p:spPr>
          <a:xfrm>
            <a:off x="204254" y="1208524"/>
            <a:ext cx="6994108" cy="5298688"/>
          </a:xfrm>
        </p:spPr>
        <p:txBody>
          <a:bodyPr anchor="t">
            <a:noAutofit/>
          </a:bodyPr>
          <a:lstStyle/>
          <a:p>
            <a:pPr indent="0">
              <a:buNone/>
            </a:pPr>
            <a:r>
              <a:rPr lang="en-US" sz="1400" dirty="0">
                <a:solidFill>
                  <a:schemeClr val="tx1"/>
                </a:solidFill>
                <a:effectLst/>
                <a:latin typeface="AppleSystemUIFont"/>
                <a:ea typeface="MS Mincho" panose="02020609040205080304" pitchFamily="49" charset="-128"/>
                <a:cs typeface="AppleSystemUIFont"/>
              </a:rPr>
              <a:t>Then, suddenly, there was another voice.</a:t>
            </a:r>
            <a:endParaRPr lang="en-GB" sz="1400" dirty="0">
              <a:solidFill>
                <a:schemeClr val="tx1"/>
              </a:solidFill>
              <a:latin typeface="Cambria" panose="02040503050406030204" pitchFamily="18" charset="0"/>
              <a:ea typeface="MS Mincho" panose="02020609040205080304" pitchFamily="49" charset="-128"/>
              <a:cs typeface="Times New Roman" panose="02020603050405020304" pitchFamily="18" charset="0"/>
            </a:endParaRPr>
          </a:p>
          <a:p>
            <a:pPr indent="0">
              <a:buNone/>
            </a:pPr>
            <a:r>
              <a:rPr lang="en-US" sz="1400" dirty="0">
                <a:solidFill>
                  <a:schemeClr val="tx1"/>
                </a:solidFill>
                <a:effectLst/>
                <a:latin typeface="AppleSystemUIFont"/>
                <a:ea typeface="MS Mincho" panose="02020609040205080304" pitchFamily="49" charset="-128"/>
                <a:cs typeface="AppleSystemUIFont"/>
              </a:rPr>
              <a:t>'What the devil's going on here?' A man's voice, angry and demanding.</a:t>
            </a:r>
            <a:endParaRPr lang="en-GB" sz="1400" dirty="0">
              <a:solidFill>
                <a:schemeClr val="tx1"/>
              </a:solidFill>
              <a:latin typeface="Cambria" panose="02040503050406030204" pitchFamily="18" charset="0"/>
              <a:ea typeface="MS Mincho" panose="02020609040205080304" pitchFamily="49" charset="-128"/>
              <a:cs typeface="Times New Roman" panose="02020603050405020304" pitchFamily="18" charset="0"/>
            </a:endParaRPr>
          </a:p>
          <a:p>
            <a:pPr indent="0">
              <a:buNone/>
            </a:pPr>
            <a:r>
              <a:rPr lang="en-US" sz="1400" dirty="0">
                <a:solidFill>
                  <a:schemeClr val="tx1"/>
                </a:solidFill>
                <a:effectLst/>
                <a:latin typeface="AppleSystemUIFont"/>
                <a:ea typeface="MS Mincho" panose="02020609040205080304" pitchFamily="49" charset="-128"/>
                <a:cs typeface="AppleSystemUIFont"/>
              </a:rPr>
              <a:t>I turned, startled, and found myself looking down the barrel of the longest rifle I had ever seen. I heard a metallic click, and I froze, thinking I was going to be shot for saving the boy’s life. I was going to die.</a:t>
            </a:r>
            <a:endParaRPr lang="en-GB" sz="1400" dirty="0">
              <a:solidFill>
                <a:schemeClr val="tx1"/>
              </a:solidFill>
              <a:effectLst/>
              <a:latin typeface="Cambria" panose="02040503050406030204" pitchFamily="18" charset="0"/>
              <a:ea typeface="MS Mincho" panose="02020609040205080304" pitchFamily="49" charset="-128"/>
              <a:cs typeface="Times New Roman" panose="02020603050405020304" pitchFamily="18" charset="0"/>
            </a:endParaRPr>
          </a:p>
          <a:p>
            <a:pPr indent="0">
              <a:buNone/>
            </a:pPr>
            <a:r>
              <a:rPr lang="en-US" sz="1400" dirty="0">
                <a:solidFill>
                  <a:schemeClr val="tx1"/>
                </a:solidFill>
                <a:effectLst/>
                <a:latin typeface="AppleSystemUIFont"/>
                <a:ea typeface="MS Mincho" panose="02020609040205080304" pitchFamily="49" charset="-128"/>
                <a:cs typeface="AppleSystemUIFont"/>
              </a:rPr>
              <a:t>I tried to speak, but my voice was suddenly gone. I felt sick and dizzy. My vision blurred so badly I could not distinguish the gun or the face of the man behind it. I heard the woman speak sharply, but I was too far gone into sickness and panic to understand what she said.</a:t>
            </a:r>
            <a:endParaRPr lang="en-GB" sz="1400" dirty="0">
              <a:solidFill>
                <a:schemeClr val="tx1"/>
              </a:solidFill>
              <a:effectLst/>
              <a:latin typeface="Cambria" panose="02040503050406030204" pitchFamily="18" charset="0"/>
              <a:ea typeface="MS Mincho" panose="02020609040205080304" pitchFamily="49" charset="-128"/>
              <a:cs typeface="Times New Roman" panose="02020603050405020304" pitchFamily="18" charset="0"/>
            </a:endParaRPr>
          </a:p>
          <a:p>
            <a:pPr indent="0">
              <a:buNone/>
            </a:pPr>
            <a:r>
              <a:rPr lang="en-US" sz="1400" dirty="0">
                <a:solidFill>
                  <a:schemeClr val="tx1"/>
                </a:solidFill>
                <a:effectLst/>
                <a:latin typeface="AppleSystemUIFont"/>
                <a:ea typeface="MS Mincho" panose="02020609040205080304" pitchFamily="49" charset="-128"/>
                <a:cs typeface="AppleSystemUIFont"/>
              </a:rPr>
              <a:t>Then the man, the woman, the boy, the gun all vanished.</a:t>
            </a:r>
            <a:endParaRPr lang="en-GB" sz="1400" dirty="0">
              <a:solidFill>
                <a:schemeClr val="tx1"/>
              </a:solidFill>
              <a:effectLst/>
              <a:latin typeface="Cambria" panose="02040503050406030204" pitchFamily="18" charset="0"/>
              <a:ea typeface="MS Mincho" panose="02020609040205080304" pitchFamily="49" charset="-128"/>
              <a:cs typeface="Times New Roman" panose="02020603050405020304" pitchFamily="18" charset="0"/>
            </a:endParaRPr>
          </a:p>
          <a:p>
            <a:pPr indent="0">
              <a:buNone/>
            </a:pPr>
            <a:r>
              <a:rPr lang="en-US" sz="1400" dirty="0">
                <a:solidFill>
                  <a:schemeClr val="tx1"/>
                </a:solidFill>
                <a:effectLst/>
                <a:latin typeface="AppleSystemUIFont"/>
                <a:ea typeface="MS Mincho" panose="02020609040205080304" pitchFamily="49" charset="-128"/>
                <a:cs typeface="AppleSystemUIFont"/>
              </a:rPr>
              <a:t>I was kneeling in the living room of my own house again several feet from where I had fallen minutes before. I was back at home - wet and muddy, but intact. Across the room, Kevin stood frozen, staring at the spot where I had been. How long had he been there?</a:t>
            </a:r>
            <a:endParaRPr lang="en-GB" sz="1400" dirty="0">
              <a:solidFill>
                <a:schemeClr val="tx1"/>
              </a:solidFill>
              <a:latin typeface="Cambria" panose="02040503050406030204" pitchFamily="18" charset="0"/>
              <a:ea typeface="MS Mincho" panose="02020609040205080304" pitchFamily="49" charset="-128"/>
              <a:cs typeface="Times New Roman" panose="02020603050405020304" pitchFamily="18" charset="0"/>
            </a:endParaRPr>
          </a:p>
          <a:p>
            <a:pPr indent="0">
              <a:buNone/>
            </a:pPr>
            <a:r>
              <a:rPr lang="en-US" sz="1400" dirty="0">
                <a:solidFill>
                  <a:schemeClr val="tx1"/>
                </a:solidFill>
                <a:effectLst/>
                <a:latin typeface="AppleSystemUIFont"/>
                <a:ea typeface="MS Mincho" panose="02020609040205080304" pitchFamily="49" charset="-128"/>
                <a:cs typeface="AppleSystemUIFont"/>
              </a:rPr>
              <a:t>'Kevin?'</a:t>
            </a:r>
            <a:endParaRPr lang="en-GB" sz="1400" dirty="0">
              <a:solidFill>
                <a:schemeClr val="tx1"/>
              </a:solidFill>
              <a:effectLst/>
              <a:latin typeface="Cambria" panose="02040503050406030204" pitchFamily="18" charset="0"/>
              <a:ea typeface="MS Mincho" panose="02020609040205080304" pitchFamily="49" charset="-128"/>
              <a:cs typeface="Times New Roman" panose="02020603050405020304" pitchFamily="18" charset="0"/>
            </a:endParaRPr>
          </a:p>
          <a:p>
            <a:pPr indent="0">
              <a:buNone/>
            </a:pPr>
            <a:r>
              <a:rPr lang="en-US" sz="1400" dirty="0">
                <a:solidFill>
                  <a:schemeClr val="tx1"/>
                </a:solidFill>
                <a:effectLst/>
                <a:latin typeface="AppleSystemUIFont"/>
                <a:ea typeface="MS Mincho" panose="02020609040205080304" pitchFamily="49" charset="-128"/>
                <a:cs typeface="AppleSystemUIFont"/>
              </a:rPr>
              <a:t>He spun around to face me. 'What the hell . . . how did you get over there?" he whispered.</a:t>
            </a:r>
            <a:endParaRPr lang="en-GB" sz="1400" dirty="0">
              <a:solidFill>
                <a:schemeClr val="tx1"/>
              </a:solidFill>
              <a:effectLst/>
              <a:latin typeface="Cambria" panose="02040503050406030204" pitchFamily="18" charset="0"/>
              <a:ea typeface="MS Mincho" panose="02020609040205080304" pitchFamily="49" charset="-128"/>
              <a:cs typeface="Times New Roman" panose="02020603050405020304" pitchFamily="18" charset="0"/>
            </a:endParaRPr>
          </a:p>
        </p:txBody>
      </p:sp>
      <p:pic>
        <p:nvPicPr>
          <p:cNvPr id="1026" name="Picture 2" descr="Kindred.by Butler  New 9781472258229 Fast Free Shipping**">
            <a:extLst>
              <a:ext uri="{FF2B5EF4-FFF2-40B4-BE49-F238E27FC236}">
                <a16:creationId xmlns:a16="http://schemas.microsoft.com/office/drawing/2014/main" id="{5C8412FC-D9EE-8687-9955-05285A72873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402615" y="549275"/>
            <a:ext cx="3758041" cy="5759450"/>
          </a:xfrm>
          <a:custGeom>
            <a:avLst/>
            <a:gdLst/>
            <a:ahLst/>
            <a:cxnLst/>
            <a:rect l="l" t="t" r="r" b="b"/>
            <a:pathLst>
              <a:path w="4713922" h="5759450">
                <a:moveTo>
                  <a:pt x="0" y="0"/>
                </a:moveTo>
                <a:lnTo>
                  <a:pt x="4713922" y="0"/>
                </a:lnTo>
                <a:lnTo>
                  <a:pt x="4713922" y="5759450"/>
                </a:lnTo>
                <a:lnTo>
                  <a:pt x="0" y="5759450"/>
                </a:lnTo>
                <a:close/>
              </a:path>
            </a:pathLst>
          </a:custGeom>
          <a:noFill/>
          <a:extLst>
            <a:ext uri="{909E8E84-426E-40DD-AFC4-6F175D3DCCD1}">
              <a14:hiddenFill xmlns:a14="http://schemas.microsoft.com/office/drawing/2010/main">
                <a:solidFill>
                  <a:srgbClr val="FFFFFF"/>
                </a:solidFill>
              </a14:hiddenFill>
            </a:ext>
          </a:extLst>
        </p:spPr>
      </p:pic>
      <p:sp>
        <p:nvSpPr>
          <p:cNvPr id="6" name="Slide Number Placeholder 5">
            <a:extLst>
              <a:ext uri="{FF2B5EF4-FFF2-40B4-BE49-F238E27FC236}">
                <a16:creationId xmlns:a16="http://schemas.microsoft.com/office/drawing/2014/main" id="{66AD25D0-A706-0EFB-765D-C30C48D0C278}"/>
              </a:ext>
            </a:extLst>
          </p:cNvPr>
          <p:cNvSpPr>
            <a:spLocks noGrp="1"/>
          </p:cNvSpPr>
          <p:nvPr>
            <p:ph type="sldNum" sz="quarter" idx="12"/>
          </p:nvPr>
        </p:nvSpPr>
        <p:spPr>
          <a:xfrm>
            <a:off x="9948863" y="6507212"/>
            <a:ext cx="1692274" cy="153888"/>
          </a:xfrm>
        </p:spPr>
        <p:txBody>
          <a:bodyPr>
            <a:normAutofit/>
          </a:bodyPr>
          <a:lstStyle/>
          <a:p>
            <a:pPr>
              <a:spcAft>
                <a:spcPts val="600"/>
              </a:spcAft>
            </a:pPr>
            <a:fld id="{DBA1B0FB-D917-4C8C-928F-313BD683BF39}" type="slidenum">
              <a:rPr lang="en-US" smtClean="0"/>
              <a:pPr>
                <a:spcAft>
                  <a:spcPts val="600"/>
                </a:spcAft>
              </a:pPr>
              <a:t>13</a:t>
            </a:fld>
            <a:endParaRPr lang="en-US"/>
          </a:p>
        </p:txBody>
      </p:sp>
    </p:spTree>
    <p:extLst>
      <p:ext uri="{BB962C8B-B14F-4D97-AF65-F5344CB8AC3E}">
        <p14:creationId xmlns:p14="http://schemas.microsoft.com/office/powerpoint/2010/main" val="1668273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38" name="Rectangle 1030">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5309F3-8A4F-B939-022C-CA2EFF26C689}"/>
              </a:ext>
            </a:extLst>
          </p:cNvPr>
          <p:cNvSpPr>
            <a:spLocks noGrp="1"/>
          </p:cNvSpPr>
          <p:nvPr>
            <p:ph type="title"/>
          </p:nvPr>
        </p:nvSpPr>
        <p:spPr>
          <a:xfrm>
            <a:off x="416511" y="-1065376"/>
            <a:ext cx="5437185" cy="1997855"/>
          </a:xfrm>
        </p:spPr>
        <p:txBody>
          <a:bodyPr wrap="square" anchor="b">
            <a:normAutofit/>
          </a:bodyPr>
          <a:lstStyle/>
          <a:p>
            <a:r>
              <a:rPr lang="cy-GB" dirty="0" err="1"/>
              <a:t>Kindred</a:t>
            </a:r>
            <a:endParaRPr lang="en-GB" dirty="0"/>
          </a:p>
        </p:txBody>
      </p:sp>
      <p:sp>
        <p:nvSpPr>
          <p:cNvPr id="3" name="Content Placeholder 2">
            <a:extLst>
              <a:ext uri="{FF2B5EF4-FFF2-40B4-BE49-F238E27FC236}">
                <a16:creationId xmlns:a16="http://schemas.microsoft.com/office/drawing/2014/main" id="{53205A3A-CACA-6D37-0772-2A61635FA8C4}"/>
              </a:ext>
            </a:extLst>
          </p:cNvPr>
          <p:cNvSpPr>
            <a:spLocks noGrp="1"/>
          </p:cNvSpPr>
          <p:nvPr>
            <p:ph idx="1"/>
          </p:nvPr>
        </p:nvSpPr>
        <p:spPr>
          <a:xfrm>
            <a:off x="204253" y="1086367"/>
            <a:ext cx="9744610" cy="5420845"/>
          </a:xfrm>
        </p:spPr>
        <p:txBody>
          <a:bodyPr anchor="t">
            <a:noAutofit/>
          </a:bodyPr>
          <a:lstStyle/>
          <a:p>
            <a:pPr indent="0">
              <a:lnSpc>
                <a:spcPct val="100000"/>
              </a:lnSpc>
              <a:buNone/>
            </a:pPr>
            <a:r>
              <a:rPr lang="en-US" sz="1400" dirty="0">
                <a:solidFill>
                  <a:schemeClr val="tx1"/>
                </a:solidFill>
                <a:effectLst/>
                <a:latin typeface="AppleSystemUIFont"/>
                <a:ea typeface="MS Mincho" panose="02020609040205080304" pitchFamily="49" charset="-128"/>
                <a:cs typeface="AppleSystemUIFont"/>
              </a:rPr>
              <a:t>'I don't know what to tell you,' I said. 'It's all crazy.’</a:t>
            </a:r>
            <a:endParaRPr lang="en-GB" sz="1400" dirty="0">
              <a:solidFill>
                <a:schemeClr val="tx1"/>
              </a:solidFill>
              <a:latin typeface="Cambria" panose="02040503050406030204" pitchFamily="18" charset="0"/>
              <a:ea typeface="MS Mincho" panose="02020609040205080304" pitchFamily="49" charset="-128"/>
              <a:cs typeface="Times New Roman" panose="02020603050405020304" pitchFamily="18" charset="0"/>
            </a:endParaRPr>
          </a:p>
          <a:p>
            <a:pPr indent="0">
              <a:lnSpc>
                <a:spcPct val="100000"/>
              </a:lnSpc>
              <a:buNone/>
            </a:pPr>
            <a:r>
              <a:rPr lang="en-US" sz="1400" dirty="0">
                <a:solidFill>
                  <a:schemeClr val="tx1"/>
                </a:solidFill>
                <a:effectLst/>
                <a:latin typeface="AppleSystemUIFont"/>
                <a:ea typeface="MS Mincho" panose="02020609040205080304" pitchFamily="49" charset="-128"/>
                <a:cs typeface="AppleSystemUIFont"/>
              </a:rPr>
              <a:t>'Tell me how you got wet,' he said. 'Start with that.'</a:t>
            </a:r>
            <a:endParaRPr lang="en-GB" sz="1400" dirty="0">
              <a:solidFill>
                <a:schemeClr val="tx1"/>
              </a:solidFill>
              <a:effectLst/>
              <a:latin typeface="Cambria" panose="02040503050406030204" pitchFamily="18" charset="0"/>
              <a:ea typeface="MS Mincho" panose="02020609040205080304" pitchFamily="49" charset="-128"/>
              <a:cs typeface="Times New Roman" panose="02020603050405020304" pitchFamily="18" charset="0"/>
            </a:endParaRPr>
          </a:p>
          <a:p>
            <a:pPr indent="0">
              <a:lnSpc>
                <a:spcPct val="100000"/>
              </a:lnSpc>
              <a:buNone/>
            </a:pPr>
            <a:r>
              <a:rPr lang="en-US" sz="1400" dirty="0">
                <a:solidFill>
                  <a:schemeClr val="tx1"/>
                </a:solidFill>
                <a:effectLst/>
                <a:latin typeface="AppleSystemUIFont"/>
                <a:ea typeface="MS Mincho" panose="02020609040205080304" pitchFamily="49" charset="-128"/>
                <a:cs typeface="AppleSystemUIFont"/>
              </a:rPr>
              <a:t>I nodded. 'There was a river,' I said. 'Woods with a river running through. And there was a boy drowning. I saved him. That's how I got wet.' I hesitated, trying to think, to make sense. Not that what had happened to me made sense, but at least I could tell it coherently.</a:t>
            </a:r>
            <a:endParaRPr lang="en-GB" sz="1400" dirty="0">
              <a:solidFill>
                <a:schemeClr val="tx1"/>
              </a:solidFill>
              <a:effectLst/>
              <a:latin typeface="Cambria" panose="02040503050406030204" pitchFamily="18" charset="0"/>
              <a:ea typeface="MS Mincho" panose="02020609040205080304" pitchFamily="49" charset="-128"/>
              <a:cs typeface="Times New Roman" panose="02020603050405020304" pitchFamily="18" charset="0"/>
            </a:endParaRPr>
          </a:p>
          <a:p>
            <a:pPr indent="0">
              <a:lnSpc>
                <a:spcPct val="100000"/>
              </a:lnSpc>
              <a:buNone/>
            </a:pPr>
            <a:r>
              <a:rPr lang="en-US" sz="1400" dirty="0">
                <a:solidFill>
                  <a:schemeClr val="tx1"/>
                </a:solidFill>
                <a:effectLst/>
                <a:latin typeface="AppleSystemUIFont"/>
                <a:ea typeface="MS Mincho" panose="02020609040205080304" pitchFamily="49" charset="-128"/>
                <a:cs typeface="AppleSystemUIFont"/>
              </a:rPr>
              <a:t>I looked at Kevin, saw that he held his expression carefully neutral. He waited. More composed, I went back to the beginning, to the first dizziness, and remembered it all for him - relived it all in detail. I even recalled things that I hadn't realized I'd noticed. The trees I'd been near, for instance, were pine trees, tall and straight with branches and needles mostly at the top. I had noticed that much somehow in the instant before I had seen Rufus. And I remembered something extra about Rufus's mother. Her clothing. She had worn a long dark dress that covered her from neck to feet. A silly thing to be wearing on a muddy riverbank. And she had spoken with an accent - a southern accent. Then there was the unforgettable gun, long and deadly.</a:t>
            </a:r>
            <a:endParaRPr lang="en-GB" sz="1400" dirty="0">
              <a:solidFill>
                <a:schemeClr val="tx1"/>
              </a:solidFill>
              <a:effectLst/>
              <a:latin typeface="Cambria" panose="02040503050406030204" pitchFamily="18" charset="0"/>
              <a:ea typeface="MS Mincho" panose="02020609040205080304" pitchFamily="49" charset="-128"/>
              <a:cs typeface="Times New Roman" panose="02020603050405020304" pitchFamily="18" charset="0"/>
            </a:endParaRPr>
          </a:p>
          <a:p>
            <a:pPr indent="0">
              <a:lnSpc>
                <a:spcPct val="100000"/>
              </a:lnSpc>
              <a:buNone/>
            </a:pPr>
            <a:r>
              <a:rPr lang="en-US" sz="1400" dirty="0">
                <a:solidFill>
                  <a:schemeClr val="tx1"/>
                </a:solidFill>
                <a:effectLst/>
                <a:latin typeface="AppleSystemUIFont"/>
                <a:ea typeface="MS Mincho" panose="02020609040205080304" pitchFamily="49" charset="-128"/>
                <a:cs typeface="AppleSystemUIFont"/>
              </a:rPr>
              <a:t>Kevin listened without interrupting. When I was finished, he took the edge of the towel and wiped a little of the mud from my leg. 'This stuff had to come from somewhere,' he said. </a:t>
            </a:r>
            <a:endParaRPr lang="en-GB" sz="1400" dirty="0">
              <a:solidFill>
                <a:schemeClr val="tx1"/>
              </a:solidFill>
              <a:effectLst/>
              <a:latin typeface="Cambria" panose="02040503050406030204" pitchFamily="18" charset="0"/>
              <a:ea typeface="MS Mincho" panose="02020609040205080304" pitchFamily="49" charset="-128"/>
              <a:cs typeface="Times New Roman" panose="02020603050405020304" pitchFamily="18" charset="0"/>
            </a:endParaRPr>
          </a:p>
          <a:p>
            <a:pPr indent="0">
              <a:lnSpc>
                <a:spcPct val="100000"/>
              </a:lnSpc>
              <a:buNone/>
            </a:pPr>
            <a:r>
              <a:rPr lang="en-US" sz="1400" dirty="0">
                <a:solidFill>
                  <a:schemeClr val="tx1"/>
                </a:solidFill>
                <a:effectLst/>
                <a:latin typeface="AppleSystemUIFont"/>
                <a:ea typeface="MS Mincho" panose="02020609040205080304" pitchFamily="49" charset="-128"/>
                <a:cs typeface="AppleSystemUIFont"/>
              </a:rPr>
              <a:t>'You don't believe me?'</a:t>
            </a:r>
            <a:endParaRPr lang="en-GB" sz="1400" dirty="0">
              <a:solidFill>
                <a:schemeClr val="tx1"/>
              </a:solidFill>
              <a:effectLst/>
              <a:latin typeface="Cambria" panose="02040503050406030204" pitchFamily="18" charset="0"/>
              <a:ea typeface="MS Mincho" panose="02020609040205080304" pitchFamily="49" charset="-128"/>
              <a:cs typeface="Times New Roman" panose="02020603050405020304" pitchFamily="18" charset="0"/>
            </a:endParaRPr>
          </a:p>
          <a:p>
            <a:pPr indent="0">
              <a:lnSpc>
                <a:spcPct val="100000"/>
              </a:lnSpc>
              <a:buNone/>
            </a:pPr>
            <a:r>
              <a:rPr lang="en-US" sz="1400" dirty="0">
                <a:solidFill>
                  <a:schemeClr val="tx1"/>
                </a:solidFill>
                <a:effectLst/>
                <a:latin typeface="AppleSystemUIFont"/>
                <a:ea typeface="MS Mincho" panose="02020609040205080304" pitchFamily="49" charset="-128"/>
                <a:cs typeface="AppleSystemUIFont"/>
              </a:rPr>
              <a:t>He stared at the mud for a moment, then faced me. ‘You know how long you were gone?'</a:t>
            </a:r>
            <a:endParaRPr lang="en-GB" sz="1400" dirty="0">
              <a:solidFill>
                <a:schemeClr val="tx1"/>
              </a:solidFill>
              <a:effectLst/>
              <a:latin typeface="Cambria" panose="02040503050406030204" pitchFamily="18" charset="0"/>
              <a:ea typeface="MS Mincho" panose="02020609040205080304" pitchFamily="49" charset="-128"/>
              <a:cs typeface="Times New Roman" panose="02020603050405020304" pitchFamily="18" charset="0"/>
            </a:endParaRPr>
          </a:p>
          <a:p>
            <a:pPr indent="0">
              <a:lnSpc>
                <a:spcPct val="100000"/>
              </a:lnSpc>
              <a:buNone/>
            </a:pPr>
            <a:r>
              <a:rPr lang="en-US" sz="1400" dirty="0">
                <a:solidFill>
                  <a:schemeClr val="tx1"/>
                </a:solidFill>
                <a:effectLst/>
                <a:latin typeface="AppleSystemUIFont"/>
                <a:ea typeface="MS Mincho" panose="02020609040205080304" pitchFamily="49" charset="-128"/>
                <a:cs typeface="AppleSystemUIFont"/>
              </a:rPr>
              <a:t>'A few minutes. Not long.’</a:t>
            </a:r>
            <a:endParaRPr lang="en-GB" sz="1400" dirty="0">
              <a:solidFill>
                <a:schemeClr val="tx1"/>
              </a:solidFill>
              <a:effectLst/>
              <a:latin typeface="Cambria" panose="02040503050406030204" pitchFamily="18" charset="0"/>
              <a:ea typeface="MS Mincho" panose="02020609040205080304" pitchFamily="49" charset="-128"/>
              <a:cs typeface="Times New Roman" panose="02020603050405020304" pitchFamily="18" charset="0"/>
            </a:endParaRPr>
          </a:p>
          <a:p>
            <a:pPr indent="0">
              <a:lnSpc>
                <a:spcPct val="100000"/>
              </a:lnSpc>
              <a:buNone/>
            </a:pPr>
            <a:r>
              <a:rPr lang="en-US" sz="1400" dirty="0">
                <a:solidFill>
                  <a:schemeClr val="tx1"/>
                </a:solidFill>
                <a:effectLst/>
                <a:latin typeface="AppleSystemUIFont"/>
                <a:ea typeface="MS Mincho" panose="02020609040205080304" pitchFamily="49" charset="-128"/>
                <a:cs typeface="AppleSystemUIFont"/>
              </a:rPr>
              <a:t>‘A few seconds. There were no more than ten or fifteen seconds between the time you went and the time you called my name.’</a:t>
            </a:r>
            <a:endParaRPr lang="en-GB" sz="1400" dirty="0">
              <a:solidFill>
                <a:schemeClr val="tx1"/>
              </a:solidFill>
              <a:effectLst/>
              <a:latin typeface="Cambria" panose="02040503050406030204" pitchFamily="18" charset="0"/>
              <a:ea typeface="MS Mincho" panose="02020609040205080304" pitchFamily="49" charset="-128"/>
              <a:cs typeface="Times New Roman" panose="02020603050405020304" pitchFamily="18" charset="0"/>
            </a:endParaRPr>
          </a:p>
        </p:txBody>
      </p:sp>
      <p:pic>
        <p:nvPicPr>
          <p:cNvPr id="1026" name="Picture 2" descr="Kindred.by Butler  New 9781472258229 Fast Free Shipping**">
            <a:extLst>
              <a:ext uri="{FF2B5EF4-FFF2-40B4-BE49-F238E27FC236}">
                <a16:creationId xmlns:a16="http://schemas.microsoft.com/office/drawing/2014/main" id="{5C8412FC-D9EE-8687-9955-05285A72873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0028088" y="250298"/>
            <a:ext cx="1959658" cy="3003308"/>
          </a:xfrm>
          <a:custGeom>
            <a:avLst/>
            <a:gdLst/>
            <a:ahLst/>
            <a:cxnLst/>
            <a:rect l="l" t="t" r="r" b="b"/>
            <a:pathLst>
              <a:path w="4713922" h="5759450">
                <a:moveTo>
                  <a:pt x="0" y="0"/>
                </a:moveTo>
                <a:lnTo>
                  <a:pt x="4713922" y="0"/>
                </a:lnTo>
                <a:lnTo>
                  <a:pt x="4713922" y="5759450"/>
                </a:lnTo>
                <a:lnTo>
                  <a:pt x="0" y="5759450"/>
                </a:lnTo>
                <a:close/>
              </a:path>
            </a:pathLst>
          </a:custGeom>
          <a:noFill/>
          <a:extLst>
            <a:ext uri="{909E8E84-426E-40DD-AFC4-6F175D3DCCD1}">
              <a14:hiddenFill xmlns:a14="http://schemas.microsoft.com/office/drawing/2010/main">
                <a:solidFill>
                  <a:srgbClr val="FFFFFF"/>
                </a:solidFill>
              </a14:hiddenFill>
            </a:ext>
          </a:extLst>
        </p:spPr>
      </p:pic>
      <p:sp>
        <p:nvSpPr>
          <p:cNvPr id="6" name="Slide Number Placeholder 5">
            <a:extLst>
              <a:ext uri="{FF2B5EF4-FFF2-40B4-BE49-F238E27FC236}">
                <a16:creationId xmlns:a16="http://schemas.microsoft.com/office/drawing/2014/main" id="{66AD25D0-A706-0EFB-765D-C30C48D0C278}"/>
              </a:ext>
            </a:extLst>
          </p:cNvPr>
          <p:cNvSpPr>
            <a:spLocks noGrp="1"/>
          </p:cNvSpPr>
          <p:nvPr>
            <p:ph type="sldNum" sz="quarter" idx="12"/>
          </p:nvPr>
        </p:nvSpPr>
        <p:spPr>
          <a:xfrm>
            <a:off x="9948863" y="6507212"/>
            <a:ext cx="1692274" cy="153888"/>
          </a:xfrm>
        </p:spPr>
        <p:txBody>
          <a:bodyPr>
            <a:normAutofit/>
          </a:bodyPr>
          <a:lstStyle/>
          <a:p>
            <a:pPr>
              <a:spcAft>
                <a:spcPts val="600"/>
              </a:spcAft>
            </a:pPr>
            <a:fld id="{DBA1B0FB-D917-4C8C-928F-313BD683BF39}" type="slidenum">
              <a:rPr lang="en-US" smtClean="0"/>
              <a:pPr>
                <a:spcAft>
                  <a:spcPts val="600"/>
                </a:spcAft>
              </a:pPr>
              <a:t>14</a:t>
            </a:fld>
            <a:endParaRPr lang="en-US"/>
          </a:p>
        </p:txBody>
      </p:sp>
    </p:spTree>
    <p:extLst>
      <p:ext uri="{BB962C8B-B14F-4D97-AF65-F5344CB8AC3E}">
        <p14:creationId xmlns:p14="http://schemas.microsoft.com/office/powerpoint/2010/main" val="33648364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Placeholder 13" descr="Data Points Digital background">
            <a:extLst>
              <a:ext uri="{FF2B5EF4-FFF2-40B4-BE49-F238E27FC236}">
                <a16:creationId xmlns:a16="http://schemas.microsoft.com/office/drawing/2014/main" id="{D101014F-3FBA-C7C1-394F-89CFC195DC76}"/>
              </a:ext>
            </a:extLst>
          </p:cNvPr>
          <p:cNvPicPr>
            <a:picLocks noChangeAspect="1"/>
          </p:cNvPicPr>
          <p:nvPr/>
        </p:nvPicPr>
        <p:blipFill rotWithShape="1">
          <a:blip r:embed="rId2" cstate="screen">
            <a:extLst>
              <a:ext uri="{28A0092B-C50C-407E-A947-70E740481C1C}">
                <a14:useLocalDpi xmlns:a14="http://schemas.microsoft.com/office/drawing/2010/main" val="0"/>
              </a:ext>
            </a:extLst>
          </a:blip>
          <a:srcRect/>
          <a:stretch/>
        </p:blipFill>
        <p:spPr>
          <a:xfrm>
            <a:off x="0" y="1"/>
            <a:ext cx="12192000" cy="6858000"/>
          </a:xfrm>
          <a:prstGeom prst="rect">
            <a:avLst/>
          </a:prstGeom>
        </p:spPr>
      </p:pic>
      <p:sp>
        <p:nvSpPr>
          <p:cNvPr id="2" name="Title 1">
            <a:extLst>
              <a:ext uri="{FF2B5EF4-FFF2-40B4-BE49-F238E27FC236}">
                <a16:creationId xmlns:a16="http://schemas.microsoft.com/office/drawing/2014/main" id="{AD464211-C80E-D692-2FEC-7A8E5E0FCFDC}"/>
              </a:ext>
            </a:extLst>
          </p:cNvPr>
          <p:cNvSpPr>
            <a:spLocks noGrp="1"/>
          </p:cNvSpPr>
          <p:nvPr>
            <p:ph type="title"/>
          </p:nvPr>
        </p:nvSpPr>
        <p:spPr/>
        <p:txBody>
          <a:bodyPr/>
          <a:lstStyle/>
          <a:p>
            <a:r>
              <a:rPr lang="cy-GB" sz="5000" b="1" dirty="0" err="1">
                <a:solidFill>
                  <a:schemeClr val="bg1"/>
                </a:solidFill>
                <a:effectLst>
                  <a:outerShdw blurRad="38100" dist="38100" dir="2700000" algn="tl">
                    <a:srgbClr val="000000">
                      <a:alpha val="43137"/>
                    </a:srgbClr>
                  </a:outerShdw>
                </a:effectLst>
              </a:rPr>
              <a:t>Part</a:t>
            </a:r>
            <a:r>
              <a:rPr lang="cy-GB" sz="5000" b="1" dirty="0">
                <a:solidFill>
                  <a:schemeClr val="bg1"/>
                </a:solidFill>
                <a:effectLst>
                  <a:outerShdw blurRad="38100" dist="38100" dir="2700000" algn="tl">
                    <a:srgbClr val="000000">
                      <a:alpha val="43137"/>
                    </a:srgbClr>
                  </a:outerShdw>
                </a:effectLst>
              </a:rPr>
              <a:t> 2: </a:t>
            </a:r>
            <a:r>
              <a:rPr lang="cy-GB" sz="5000" b="1" dirty="0" err="1">
                <a:solidFill>
                  <a:schemeClr val="bg1"/>
                </a:solidFill>
                <a:effectLst>
                  <a:outerShdw blurRad="38100" dist="38100" dir="2700000" algn="tl">
                    <a:srgbClr val="000000">
                      <a:alpha val="43137"/>
                    </a:srgbClr>
                  </a:outerShdw>
                </a:effectLst>
              </a:rPr>
              <a:t>Textual</a:t>
            </a:r>
            <a:r>
              <a:rPr lang="cy-GB" sz="5000" b="1" dirty="0">
                <a:solidFill>
                  <a:schemeClr val="bg1"/>
                </a:solidFill>
                <a:effectLst>
                  <a:outerShdw blurRad="38100" dist="38100" dir="2700000" algn="tl">
                    <a:srgbClr val="000000">
                      <a:alpha val="43137"/>
                    </a:srgbClr>
                  </a:outerShdw>
                </a:effectLst>
              </a:rPr>
              <a:t> </a:t>
            </a:r>
            <a:r>
              <a:rPr lang="cy-GB" sz="5000" b="1" dirty="0" err="1">
                <a:solidFill>
                  <a:schemeClr val="bg1"/>
                </a:solidFill>
                <a:effectLst>
                  <a:outerShdw blurRad="38100" dist="38100" dir="2700000" algn="tl">
                    <a:srgbClr val="000000">
                      <a:alpha val="43137"/>
                    </a:srgbClr>
                  </a:outerShdw>
                </a:effectLst>
              </a:rPr>
              <a:t>Analysis</a:t>
            </a:r>
            <a:endParaRPr lang="en-GB" sz="5000" b="1" dirty="0">
              <a:solidFill>
                <a:schemeClr val="bg1"/>
              </a:solidFill>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E68D478E-6E6E-FFBF-747A-F1DEF19B72E7}"/>
              </a:ext>
            </a:extLst>
          </p:cNvPr>
          <p:cNvSpPr>
            <a:spLocks noGrp="1"/>
          </p:cNvSpPr>
          <p:nvPr>
            <p:ph idx="1"/>
          </p:nvPr>
        </p:nvSpPr>
        <p:spPr>
          <a:xfrm>
            <a:off x="413468" y="1750060"/>
            <a:ext cx="11227669" cy="4342765"/>
          </a:xfrm>
          <a:solidFill>
            <a:schemeClr val="bg1"/>
          </a:solidFill>
        </p:spPr>
        <p:txBody>
          <a:bodyPr/>
          <a:lstStyle/>
          <a:p>
            <a:pPr marL="0" indent="0">
              <a:buNone/>
            </a:pPr>
            <a:r>
              <a:rPr lang="cy-GB" sz="3600" dirty="0"/>
              <a:t>Read the </a:t>
            </a:r>
            <a:r>
              <a:rPr lang="cy-GB" sz="3600" dirty="0" err="1"/>
              <a:t>extract</a:t>
            </a:r>
            <a:r>
              <a:rPr lang="cy-GB" sz="3600" dirty="0"/>
              <a:t> </a:t>
            </a:r>
            <a:r>
              <a:rPr lang="cy-GB" sz="3600" dirty="0" err="1"/>
              <a:t>from</a:t>
            </a:r>
            <a:r>
              <a:rPr lang="cy-GB" sz="3600" dirty="0"/>
              <a:t> </a:t>
            </a:r>
            <a:r>
              <a:rPr lang="cy-GB" sz="3600" i="1" dirty="0"/>
              <a:t>The </a:t>
            </a:r>
            <a:r>
              <a:rPr lang="cy-GB" sz="3600" i="1" dirty="0" err="1"/>
              <a:t>Time</a:t>
            </a:r>
            <a:r>
              <a:rPr lang="cy-GB" sz="3600" i="1" dirty="0"/>
              <a:t> </a:t>
            </a:r>
            <a:r>
              <a:rPr lang="cy-GB" sz="3600" i="1" dirty="0" err="1"/>
              <a:t>Machine</a:t>
            </a:r>
            <a:r>
              <a:rPr lang="cy-GB" sz="3600" i="1" dirty="0"/>
              <a:t>.</a:t>
            </a:r>
            <a:r>
              <a:rPr lang="cy-GB" sz="3600" dirty="0"/>
              <a:t> </a:t>
            </a:r>
          </a:p>
          <a:p>
            <a:r>
              <a:rPr lang="cy-GB" sz="3600" dirty="0" err="1"/>
              <a:t>How</a:t>
            </a:r>
            <a:r>
              <a:rPr lang="cy-GB" sz="3600" dirty="0"/>
              <a:t> does Wells </a:t>
            </a:r>
            <a:r>
              <a:rPr lang="cy-GB" sz="3600" dirty="0" err="1"/>
              <a:t>manage</a:t>
            </a:r>
            <a:r>
              <a:rPr lang="cy-GB" sz="3600" dirty="0"/>
              <a:t> the </a:t>
            </a:r>
            <a:r>
              <a:rPr lang="cy-GB" sz="3600" dirty="0" err="1"/>
              <a:t>movement</a:t>
            </a:r>
            <a:r>
              <a:rPr lang="cy-GB" sz="3600" dirty="0"/>
              <a:t> </a:t>
            </a:r>
            <a:r>
              <a:rPr lang="cy-GB" sz="3600" dirty="0" err="1"/>
              <a:t>through</a:t>
            </a:r>
            <a:r>
              <a:rPr lang="cy-GB" sz="3600" dirty="0"/>
              <a:t> </a:t>
            </a:r>
            <a:r>
              <a:rPr lang="cy-GB" sz="3600" dirty="0" err="1"/>
              <a:t>time</a:t>
            </a:r>
            <a:r>
              <a:rPr lang="cy-GB" sz="3600" dirty="0"/>
              <a:t>?</a:t>
            </a:r>
          </a:p>
          <a:p>
            <a:r>
              <a:rPr lang="cy-GB" sz="3600" dirty="0" err="1"/>
              <a:t>How</a:t>
            </a:r>
            <a:r>
              <a:rPr lang="cy-GB" sz="3600" dirty="0"/>
              <a:t> does Wells </a:t>
            </a:r>
            <a:r>
              <a:rPr lang="cy-GB" sz="3600" dirty="0" err="1"/>
              <a:t>create</a:t>
            </a:r>
            <a:r>
              <a:rPr lang="cy-GB" sz="3600" dirty="0"/>
              <a:t> a </a:t>
            </a:r>
            <a:r>
              <a:rPr lang="cy-GB" sz="3600" dirty="0" err="1"/>
              <a:t>different</a:t>
            </a:r>
            <a:r>
              <a:rPr lang="cy-GB" sz="3600" dirty="0"/>
              <a:t> </a:t>
            </a:r>
            <a:r>
              <a:rPr lang="cy-GB" sz="3600" dirty="0" err="1"/>
              <a:t>sense</a:t>
            </a:r>
            <a:r>
              <a:rPr lang="cy-GB" sz="3600" dirty="0"/>
              <a:t> of </a:t>
            </a:r>
            <a:r>
              <a:rPr lang="cy-GB" sz="3600" dirty="0" err="1"/>
              <a:t>time</a:t>
            </a:r>
            <a:r>
              <a:rPr lang="cy-GB" sz="3600" dirty="0"/>
              <a:t> </a:t>
            </a:r>
            <a:r>
              <a:rPr lang="cy-GB" sz="3600" dirty="0" err="1"/>
              <a:t>and</a:t>
            </a:r>
            <a:r>
              <a:rPr lang="cy-GB" sz="3600" dirty="0"/>
              <a:t> </a:t>
            </a:r>
            <a:r>
              <a:rPr lang="cy-GB" sz="3600" dirty="0" err="1"/>
              <a:t>place</a:t>
            </a:r>
            <a:r>
              <a:rPr lang="cy-GB" sz="3600" dirty="0"/>
              <a:t> </a:t>
            </a:r>
            <a:r>
              <a:rPr lang="cy-GB" sz="3600" dirty="0" err="1"/>
              <a:t>in</a:t>
            </a:r>
            <a:r>
              <a:rPr lang="cy-GB" sz="3600" dirty="0"/>
              <a:t> </a:t>
            </a:r>
            <a:r>
              <a:rPr lang="cy-GB" sz="3600" dirty="0" err="1"/>
              <a:t>each</a:t>
            </a:r>
            <a:r>
              <a:rPr lang="cy-GB" sz="3600" dirty="0"/>
              <a:t> </a:t>
            </a:r>
            <a:r>
              <a:rPr lang="cy-GB" sz="3600" dirty="0" err="1"/>
              <a:t>location</a:t>
            </a:r>
            <a:r>
              <a:rPr lang="cy-GB" sz="3600" dirty="0"/>
              <a:t>?</a:t>
            </a:r>
          </a:p>
          <a:p>
            <a:r>
              <a:rPr lang="cy-GB" sz="3600" dirty="0"/>
              <a:t>Can </a:t>
            </a:r>
            <a:r>
              <a:rPr lang="cy-GB" sz="3600" dirty="0" err="1"/>
              <a:t>you</a:t>
            </a:r>
            <a:r>
              <a:rPr lang="cy-GB" sz="3600" dirty="0"/>
              <a:t> </a:t>
            </a:r>
            <a:r>
              <a:rPr lang="cy-GB" sz="3600" dirty="0" err="1"/>
              <a:t>identify</a:t>
            </a:r>
            <a:r>
              <a:rPr lang="cy-GB" sz="3600" dirty="0"/>
              <a:t> </a:t>
            </a:r>
            <a:r>
              <a:rPr lang="cy-GB" sz="3600" dirty="0" err="1"/>
              <a:t>some</a:t>
            </a:r>
            <a:r>
              <a:rPr lang="cy-GB" sz="3600" dirty="0"/>
              <a:t> of the </a:t>
            </a:r>
            <a:r>
              <a:rPr lang="cy-GB" sz="3600" dirty="0" err="1"/>
              <a:t>themes</a:t>
            </a:r>
            <a:r>
              <a:rPr lang="cy-GB" sz="3600" dirty="0"/>
              <a:t> of the </a:t>
            </a:r>
            <a:r>
              <a:rPr lang="cy-GB" sz="3600" dirty="0" err="1"/>
              <a:t>novel</a:t>
            </a:r>
            <a:r>
              <a:rPr lang="cy-GB" sz="3600" dirty="0"/>
              <a:t>?</a:t>
            </a:r>
          </a:p>
          <a:p>
            <a:endParaRPr lang="cy-GB" sz="3600" dirty="0"/>
          </a:p>
        </p:txBody>
      </p:sp>
      <p:sp>
        <p:nvSpPr>
          <p:cNvPr id="7" name="Slide Number Placeholder 6">
            <a:extLst>
              <a:ext uri="{FF2B5EF4-FFF2-40B4-BE49-F238E27FC236}">
                <a16:creationId xmlns:a16="http://schemas.microsoft.com/office/drawing/2014/main" id="{D204ED3D-17E0-E34D-E51A-4F64832C0756}"/>
              </a:ext>
            </a:extLst>
          </p:cNvPr>
          <p:cNvSpPr>
            <a:spLocks noGrp="1"/>
          </p:cNvSpPr>
          <p:nvPr>
            <p:ph type="sldNum" sz="quarter" idx="12"/>
          </p:nvPr>
        </p:nvSpPr>
        <p:spPr/>
        <p:txBody>
          <a:bodyPr/>
          <a:lstStyle/>
          <a:p>
            <a:fld id="{DBA1B0FB-D917-4C8C-928F-313BD683BF39}" type="slidenum">
              <a:rPr lang="en-US" smtClean="0"/>
              <a:t>15</a:t>
            </a:fld>
            <a:endParaRPr lang="en-US"/>
          </a:p>
        </p:txBody>
      </p:sp>
    </p:spTree>
    <p:extLst>
      <p:ext uri="{BB962C8B-B14F-4D97-AF65-F5344CB8AC3E}">
        <p14:creationId xmlns:p14="http://schemas.microsoft.com/office/powerpoint/2010/main" val="32910786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Placeholder 13" descr="Data Points Digital background">
            <a:extLst>
              <a:ext uri="{FF2B5EF4-FFF2-40B4-BE49-F238E27FC236}">
                <a16:creationId xmlns:a16="http://schemas.microsoft.com/office/drawing/2014/main" id="{D101014F-3FBA-C7C1-394F-89CFC195DC76}"/>
              </a:ext>
            </a:extLst>
          </p:cNvPr>
          <p:cNvPicPr>
            <a:picLocks noChangeAspect="1"/>
          </p:cNvPicPr>
          <p:nvPr/>
        </p:nvPicPr>
        <p:blipFill rotWithShape="1">
          <a:blip r:embed="rId2" cstate="screen">
            <a:extLst>
              <a:ext uri="{28A0092B-C50C-407E-A947-70E740481C1C}">
                <a14:useLocalDpi xmlns:a14="http://schemas.microsoft.com/office/drawing/2010/main" val="0"/>
              </a:ext>
            </a:extLst>
          </a:blip>
          <a:srcRect/>
          <a:stretch/>
        </p:blipFill>
        <p:spPr>
          <a:xfrm>
            <a:off x="0" y="1"/>
            <a:ext cx="12192000" cy="6858000"/>
          </a:xfrm>
          <a:prstGeom prst="rect">
            <a:avLst/>
          </a:prstGeom>
        </p:spPr>
      </p:pic>
      <p:sp>
        <p:nvSpPr>
          <p:cNvPr id="2" name="Title 1">
            <a:extLst>
              <a:ext uri="{FF2B5EF4-FFF2-40B4-BE49-F238E27FC236}">
                <a16:creationId xmlns:a16="http://schemas.microsoft.com/office/drawing/2014/main" id="{AD464211-C80E-D692-2FEC-7A8E5E0FCFDC}"/>
              </a:ext>
            </a:extLst>
          </p:cNvPr>
          <p:cNvSpPr>
            <a:spLocks noGrp="1"/>
          </p:cNvSpPr>
          <p:nvPr>
            <p:ph type="title"/>
          </p:nvPr>
        </p:nvSpPr>
        <p:spPr/>
        <p:txBody>
          <a:bodyPr/>
          <a:lstStyle/>
          <a:p>
            <a:r>
              <a:rPr lang="cy-GB" sz="5000" b="1" dirty="0" err="1">
                <a:solidFill>
                  <a:schemeClr val="bg1"/>
                </a:solidFill>
                <a:effectLst>
                  <a:outerShdw blurRad="38100" dist="38100" dir="2700000" algn="tl">
                    <a:srgbClr val="000000">
                      <a:alpha val="43137"/>
                    </a:srgbClr>
                  </a:outerShdw>
                </a:effectLst>
              </a:rPr>
              <a:t>Part</a:t>
            </a:r>
            <a:r>
              <a:rPr lang="cy-GB" sz="5000" b="1" dirty="0">
                <a:solidFill>
                  <a:schemeClr val="bg1"/>
                </a:solidFill>
                <a:effectLst>
                  <a:outerShdw blurRad="38100" dist="38100" dir="2700000" algn="tl">
                    <a:srgbClr val="000000">
                      <a:alpha val="43137"/>
                    </a:srgbClr>
                  </a:outerShdw>
                </a:effectLst>
              </a:rPr>
              <a:t> 3: </a:t>
            </a:r>
            <a:r>
              <a:rPr lang="cy-GB" sz="4500" b="1" dirty="0" err="1">
                <a:solidFill>
                  <a:schemeClr val="bg1"/>
                </a:solidFill>
                <a:effectLst>
                  <a:outerShdw blurRad="38100" dist="38100" dir="2700000" algn="tl">
                    <a:srgbClr val="000000">
                      <a:alpha val="43137"/>
                    </a:srgbClr>
                  </a:outerShdw>
                </a:effectLst>
              </a:rPr>
              <a:t>Creative</a:t>
            </a:r>
            <a:r>
              <a:rPr lang="cy-GB" sz="4500" b="1" dirty="0">
                <a:solidFill>
                  <a:schemeClr val="bg1"/>
                </a:solidFill>
                <a:effectLst>
                  <a:outerShdw blurRad="38100" dist="38100" dir="2700000" algn="tl">
                    <a:srgbClr val="000000">
                      <a:alpha val="43137"/>
                    </a:srgbClr>
                  </a:outerShdw>
                </a:effectLst>
              </a:rPr>
              <a:t> </a:t>
            </a:r>
            <a:r>
              <a:rPr lang="cy-GB" sz="4500" b="1" dirty="0" err="1">
                <a:solidFill>
                  <a:schemeClr val="bg1"/>
                </a:solidFill>
                <a:effectLst>
                  <a:outerShdw blurRad="38100" dist="38100" dir="2700000" algn="tl">
                    <a:srgbClr val="000000">
                      <a:alpha val="43137"/>
                    </a:srgbClr>
                  </a:outerShdw>
                </a:effectLst>
              </a:rPr>
              <a:t>Writing</a:t>
            </a:r>
            <a:r>
              <a:rPr lang="cy-GB" sz="4500" b="1" dirty="0">
                <a:solidFill>
                  <a:schemeClr val="bg1"/>
                </a:solidFill>
                <a:effectLst>
                  <a:outerShdw blurRad="38100" dist="38100" dir="2700000" algn="tl">
                    <a:srgbClr val="000000">
                      <a:alpha val="43137"/>
                    </a:srgbClr>
                  </a:outerShdw>
                </a:effectLst>
              </a:rPr>
              <a:t> </a:t>
            </a:r>
            <a:r>
              <a:rPr lang="cy-GB" sz="4500" b="1" dirty="0" err="1">
                <a:solidFill>
                  <a:schemeClr val="bg1"/>
                </a:solidFill>
                <a:effectLst>
                  <a:outerShdw blurRad="38100" dist="38100" dir="2700000" algn="tl">
                    <a:srgbClr val="000000">
                      <a:alpha val="43137"/>
                    </a:srgbClr>
                  </a:outerShdw>
                </a:effectLst>
              </a:rPr>
              <a:t>Exercise</a:t>
            </a:r>
            <a:endParaRPr lang="en-GB" sz="4500" b="1" dirty="0">
              <a:solidFill>
                <a:schemeClr val="bg1"/>
              </a:solidFill>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E68D478E-6E6E-FFBF-747A-F1DEF19B72E7}"/>
              </a:ext>
            </a:extLst>
          </p:cNvPr>
          <p:cNvSpPr>
            <a:spLocks noGrp="1"/>
          </p:cNvSpPr>
          <p:nvPr>
            <p:ph idx="1"/>
          </p:nvPr>
        </p:nvSpPr>
        <p:spPr>
          <a:xfrm>
            <a:off x="350378" y="2609715"/>
            <a:ext cx="11477001" cy="2312663"/>
          </a:xfrm>
          <a:solidFill>
            <a:schemeClr val="tx1"/>
          </a:solidFill>
        </p:spPr>
        <p:txBody>
          <a:bodyPr/>
          <a:lstStyle/>
          <a:p>
            <a:pPr marL="0" indent="0" algn="ctr">
              <a:buNone/>
            </a:pPr>
            <a:r>
              <a:rPr lang="cy-GB" sz="4500" b="1" dirty="0" err="1">
                <a:solidFill>
                  <a:schemeClr val="bg1">
                    <a:alpha val="60000"/>
                  </a:schemeClr>
                </a:solidFill>
              </a:rPr>
              <a:t>Using</a:t>
            </a:r>
            <a:r>
              <a:rPr lang="cy-GB" sz="4500" b="1" dirty="0">
                <a:solidFill>
                  <a:schemeClr val="bg1">
                    <a:alpha val="60000"/>
                  </a:schemeClr>
                </a:solidFill>
              </a:rPr>
              <a:t> </a:t>
            </a:r>
            <a:r>
              <a:rPr lang="cy-GB" sz="4500" b="1" dirty="0" err="1">
                <a:solidFill>
                  <a:schemeClr val="bg1">
                    <a:alpha val="60000"/>
                  </a:schemeClr>
                </a:solidFill>
              </a:rPr>
              <a:t>one</a:t>
            </a:r>
            <a:r>
              <a:rPr lang="cy-GB" sz="4500" b="1" dirty="0">
                <a:solidFill>
                  <a:schemeClr val="bg1">
                    <a:alpha val="60000"/>
                  </a:schemeClr>
                </a:solidFill>
              </a:rPr>
              <a:t> of the </a:t>
            </a:r>
            <a:r>
              <a:rPr lang="cy-GB" sz="4500" b="1" dirty="0" err="1">
                <a:solidFill>
                  <a:schemeClr val="bg1">
                    <a:alpha val="60000"/>
                  </a:schemeClr>
                </a:solidFill>
              </a:rPr>
              <a:t>techniques</a:t>
            </a:r>
            <a:r>
              <a:rPr lang="cy-GB" sz="4500" b="1" dirty="0">
                <a:solidFill>
                  <a:schemeClr val="bg1">
                    <a:alpha val="60000"/>
                  </a:schemeClr>
                </a:solidFill>
              </a:rPr>
              <a:t> we </a:t>
            </a:r>
            <a:r>
              <a:rPr lang="cy-GB" sz="4500" b="1" dirty="0" err="1">
                <a:solidFill>
                  <a:schemeClr val="bg1">
                    <a:alpha val="60000"/>
                  </a:schemeClr>
                </a:solidFill>
              </a:rPr>
              <a:t>have</a:t>
            </a:r>
            <a:r>
              <a:rPr lang="cy-GB" sz="4500" b="1" dirty="0">
                <a:solidFill>
                  <a:schemeClr val="bg1">
                    <a:alpha val="60000"/>
                  </a:schemeClr>
                </a:solidFill>
              </a:rPr>
              <a:t> </a:t>
            </a:r>
            <a:r>
              <a:rPr lang="cy-GB" sz="4500" b="1" dirty="0" err="1">
                <a:solidFill>
                  <a:schemeClr val="bg1">
                    <a:alpha val="60000"/>
                  </a:schemeClr>
                </a:solidFill>
              </a:rPr>
              <a:t>examined</a:t>
            </a:r>
            <a:r>
              <a:rPr lang="cy-GB" sz="4500" b="1" dirty="0">
                <a:solidFill>
                  <a:schemeClr val="bg1">
                    <a:alpha val="60000"/>
                  </a:schemeClr>
                </a:solidFill>
              </a:rPr>
              <a:t> </a:t>
            </a:r>
            <a:r>
              <a:rPr lang="cy-GB" sz="4500" b="1" dirty="0" err="1">
                <a:solidFill>
                  <a:schemeClr val="bg1">
                    <a:alpha val="60000"/>
                  </a:schemeClr>
                </a:solidFill>
              </a:rPr>
              <a:t>today</a:t>
            </a:r>
            <a:r>
              <a:rPr lang="cy-GB" sz="4500" b="1" dirty="0">
                <a:solidFill>
                  <a:schemeClr val="bg1">
                    <a:alpha val="60000"/>
                  </a:schemeClr>
                </a:solidFill>
              </a:rPr>
              <a:t>, </a:t>
            </a:r>
            <a:r>
              <a:rPr lang="cy-GB" sz="4500" b="1" dirty="0" err="1">
                <a:solidFill>
                  <a:schemeClr val="bg1">
                    <a:alpha val="60000"/>
                  </a:schemeClr>
                </a:solidFill>
              </a:rPr>
              <a:t>write</a:t>
            </a:r>
            <a:r>
              <a:rPr lang="cy-GB" sz="4500" b="1" dirty="0">
                <a:solidFill>
                  <a:schemeClr val="bg1">
                    <a:alpha val="60000"/>
                  </a:schemeClr>
                </a:solidFill>
              </a:rPr>
              <a:t> a </a:t>
            </a:r>
            <a:r>
              <a:rPr lang="cy-GB" sz="4500" b="1" dirty="0" err="1">
                <a:solidFill>
                  <a:schemeClr val="bg1">
                    <a:alpha val="60000"/>
                  </a:schemeClr>
                </a:solidFill>
              </a:rPr>
              <a:t>scene</a:t>
            </a:r>
            <a:r>
              <a:rPr lang="cy-GB" sz="4500" b="1" dirty="0">
                <a:solidFill>
                  <a:schemeClr val="bg1">
                    <a:alpha val="60000"/>
                  </a:schemeClr>
                </a:solidFill>
              </a:rPr>
              <a:t> </a:t>
            </a:r>
            <a:r>
              <a:rPr lang="cy-GB" sz="4500" b="1" dirty="0" err="1">
                <a:solidFill>
                  <a:schemeClr val="bg1">
                    <a:alpha val="60000"/>
                  </a:schemeClr>
                </a:solidFill>
              </a:rPr>
              <a:t>in</a:t>
            </a:r>
            <a:r>
              <a:rPr lang="cy-GB" sz="4500" b="1" dirty="0">
                <a:solidFill>
                  <a:schemeClr val="bg1">
                    <a:alpha val="60000"/>
                  </a:schemeClr>
                </a:solidFill>
              </a:rPr>
              <a:t> </a:t>
            </a:r>
            <a:r>
              <a:rPr lang="cy-GB" sz="4500" b="1" dirty="0" err="1">
                <a:solidFill>
                  <a:schemeClr val="bg1">
                    <a:alpha val="60000"/>
                  </a:schemeClr>
                </a:solidFill>
              </a:rPr>
              <a:t>which</a:t>
            </a:r>
            <a:r>
              <a:rPr lang="cy-GB" sz="4500" b="1" dirty="0">
                <a:solidFill>
                  <a:schemeClr val="bg1">
                    <a:alpha val="60000"/>
                  </a:schemeClr>
                </a:solidFill>
              </a:rPr>
              <a:t> a </a:t>
            </a:r>
            <a:r>
              <a:rPr lang="cy-GB" sz="4500" b="1" dirty="0" err="1">
                <a:solidFill>
                  <a:schemeClr val="bg1">
                    <a:alpha val="60000"/>
                  </a:schemeClr>
                </a:solidFill>
              </a:rPr>
              <a:t>character</a:t>
            </a:r>
            <a:r>
              <a:rPr lang="cy-GB" sz="4500" b="1" dirty="0">
                <a:solidFill>
                  <a:schemeClr val="bg1">
                    <a:alpha val="60000"/>
                  </a:schemeClr>
                </a:solidFill>
              </a:rPr>
              <a:t> </a:t>
            </a:r>
            <a:r>
              <a:rPr lang="cy-GB" sz="4500" b="1" dirty="0" err="1">
                <a:solidFill>
                  <a:schemeClr val="bg1">
                    <a:alpha val="60000"/>
                  </a:schemeClr>
                </a:solidFill>
              </a:rPr>
              <a:t>moves</a:t>
            </a:r>
            <a:r>
              <a:rPr lang="cy-GB" sz="4500" b="1" dirty="0">
                <a:solidFill>
                  <a:schemeClr val="bg1">
                    <a:alpha val="60000"/>
                  </a:schemeClr>
                </a:solidFill>
              </a:rPr>
              <a:t> </a:t>
            </a:r>
            <a:r>
              <a:rPr lang="cy-GB" sz="4500" b="1" dirty="0" err="1">
                <a:solidFill>
                  <a:schemeClr val="bg1">
                    <a:alpha val="60000"/>
                  </a:schemeClr>
                </a:solidFill>
              </a:rPr>
              <a:t>through</a:t>
            </a:r>
            <a:r>
              <a:rPr lang="cy-GB" sz="4500" b="1" dirty="0">
                <a:solidFill>
                  <a:schemeClr val="bg1">
                    <a:alpha val="60000"/>
                  </a:schemeClr>
                </a:solidFill>
              </a:rPr>
              <a:t> </a:t>
            </a:r>
            <a:r>
              <a:rPr lang="cy-GB" sz="4500" b="1" dirty="0" err="1">
                <a:solidFill>
                  <a:schemeClr val="bg1">
                    <a:alpha val="60000"/>
                  </a:schemeClr>
                </a:solidFill>
              </a:rPr>
              <a:t>time</a:t>
            </a:r>
            <a:r>
              <a:rPr lang="cy-GB" sz="4500" b="1" dirty="0">
                <a:solidFill>
                  <a:schemeClr val="bg1">
                    <a:alpha val="60000"/>
                  </a:schemeClr>
                </a:solidFill>
              </a:rPr>
              <a:t>.</a:t>
            </a:r>
            <a:endParaRPr lang="en-GB" sz="4500" b="1" dirty="0">
              <a:solidFill>
                <a:schemeClr val="bg1">
                  <a:alpha val="60000"/>
                </a:schemeClr>
              </a:solidFill>
            </a:endParaRPr>
          </a:p>
        </p:txBody>
      </p:sp>
      <p:sp>
        <p:nvSpPr>
          <p:cNvPr id="7" name="Slide Number Placeholder 6">
            <a:extLst>
              <a:ext uri="{FF2B5EF4-FFF2-40B4-BE49-F238E27FC236}">
                <a16:creationId xmlns:a16="http://schemas.microsoft.com/office/drawing/2014/main" id="{D204ED3D-17E0-E34D-E51A-4F64832C0756}"/>
              </a:ext>
            </a:extLst>
          </p:cNvPr>
          <p:cNvSpPr>
            <a:spLocks noGrp="1"/>
          </p:cNvSpPr>
          <p:nvPr>
            <p:ph type="sldNum" sz="quarter" idx="12"/>
          </p:nvPr>
        </p:nvSpPr>
        <p:spPr/>
        <p:txBody>
          <a:bodyPr/>
          <a:lstStyle/>
          <a:p>
            <a:fld id="{DBA1B0FB-D917-4C8C-928F-313BD683BF39}" type="slidenum">
              <a:rPr lang="en-US" smtClean="0"/>
              <a:t>16</a:t>
            </a:fld>
            <a:endParaRPr lang="en-US"/>
          </a:p>
        </p:txBody>
      </p:sp>
    </p:spTree>
    <p:extLst>
      <p:ext uri="{BB962C8B-B14F-4D97-AF65-F5344CB8AC3E}">
        <p14:creationId xmlns:p14="http://schemas.microsoft.com/office/powerpoint/2010/main" val="1377787840"/>
      </p:ext>
    </p:extLst>
  </p:cSld>
  <p:clrMapOvr>
    <a:masterClrMapping/>
  </p:clrMapOvr>
</p:sld>
</file>

<file path=ppt/theme/theme1.xml><?xml version="1.0" encoding="utf-8"?>
<a:theme xmlns:a="http://schemas.openxmlformats.org/drawingml/2006/main" name="3DFloatVTI">
  <a:themeElements>
    <a:clrScheme name="Float">
      <a:dk1>
        <a:sysClr val="windowText" lastClr="000000"/>
      </a:dk1>
      <a:lt1>
        <a:sysClr val="window" lastClr="FFFFFF"/>
      </a:lt1>
      <a:dk2>
        <a:srgbClr val="1B192E"/>
      </a:dk2>
      <a:lt2>
        <a:srgbClr val="EAE5EB"/>
      </a:lt2>
      <a:accent1>
        <a:srgbClr val="13BE89"/>
      </a:accent1>
      <a:accent2>
        <a:srgbClr val="12B1BF"/>
      </a:accent2>
      <a:accent3>
        <a:srgbClr val="D40AA8"/>
      </a:accent3>
      <a:accent4>
        <a:srgbClr val="B86E62"/>
      </a:accent4>
      <a:accent5>
        <a:srgbClr val="A3A3C1"/>
      </a:accent5>
      <a:accent6>
        <a:srgbClr val="37335B"/>
      </a:accent6>
      <a:hlink>
        <a:srgbClr val="0066FF"/>
      </a:hlink>
      <a:folHlink>
        <a:srgbClr val="666699"/>
      </a:folHlink>
    </a:clrScheme>
    <a:fontScheme name="Float">
      <a:majorFont>
        <a:latin typeface="Walbaum Display"/>
        <a:ea typeface=""/>
        <a:cs typeface=""/>
      </a:majorFont>
      <a:minorFont>
        <a:latin typeface="Gill Sans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3DFloatVTI" id="{F59BA300-ED19-4B39-9AE3-7882B1DE8B78}" vid="{0FEC63E3-719F-4F50-9F1E-5B8BAF39109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lcf76f155ced4ddcb4097134ff3c332f xmlns="71af3243-3dd4-4a8d-8c0d-dd76da1f02a5">
      <Terms xmlns="http://schemas.microsoft.com/office/infopath/2007/PartnerControls"/>
    </lcf76f155ced4ddcb4097134ff3c332f>
    <TaxCatchAll xmlns="230e9df3-be65-4c73-a93b-d1236ebd677e"/>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8" ma:contentTypeDescription="Create a new document." ma:contentTypeScope="" ma:versionID="22a266b9fa9a230c5a512669d8b298c3">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ddc33fff6b14141ee5c74a0d29ea6a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2:lcf76f155ced4ddcb4097134ff3c332f" minOccurs="0"/>
                <xsd:element ref="ns4: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lcf76f155ced4ddcb4097134ff3c332f" ma:index="24" nillable="true" ma:taxonomy="true" ma:internalName="lcf76f155ced4ddcb4097134ff3c332f" ma:taxonomyFieldName="MediaServiceAITags" ma:displayName="Image Tags" ma:readOnly="false" ma:fieldId="{5cf76f15-5ced-4ddc-b409-7134ff3c332f}" ma:taxonomyMulti="true" ma:sspId="e385fb40-52d4-4fae-9c5b-3e8ff8a5878e" ma:termSetId="09814cd3-568e-4e90-9814-8d621ff8fb84" ma:anchorId="00000000-0000-0000-0000-000000000000"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5"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0811A92-D464-4AC4-A396-BA73B10CEEAC}">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2.xml><?xml version="1.0" encoding="utf-8"?>
<ds:datastoreItem xmlns:ds="http://schemas.openxmlformats.org/officeDocument/2006/customXml" ds:itemID="{DE4876F9-7AE1-498D-B8FE-1E3AD703D2A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904751AB-E840-446F-8D49-E697067EC887}">
  <ds:schemaRefs>
    <ds:schemaRef ds:uri="http://schemas.microsoft.com/sharepoint/v3/contenttype/forms"/>
  </ds:schemaRefs>
</ds:datastoreItem>
</file>

<file path=docMetadata/LabelInfo.xml><?xml version="1.0" encoding="utf-8"?>
<clbl:labelList xmlns:clbl="http://schemas.microsoft.com/office/2020/mipLabelMetadata">
  <clbl:label id="{f42aa342-8706-4288-bd11-ebb85995028c}" enabled="1" method="Standard" siteId="{72f988bf-86f1-41af-91ab-2d7cd011db47}" contentBits="0" removed="0"/>
</clbl:labelList>
</file>

<file path=docProps/app.xml><?xml version="1.0" encoding="utf-8"?>
<Properties xmlns="http://schemas.openxmlformats.org/officeDocument/2006/extended-properties" xmlns:vt="http://schemas.openxmlformats.org/officeDocument/2006/docPropsVTypes">
  <Template>{E67E46BB-E40A-4AF3-B60D-5127CE23A2F2}tf33713516_win32</Template>
  <TotalTime>0</TotalTime>
  <Words>1888</Words>
  <Application>Microsoft Office PowerPoint</Application>
  <PresentationFormat>Widescreen</PresentationFormat>
  <Paragraphs>128</Paragraphs>
  <Slides>16</Slides>
  <Notes>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16</vt:i4>
      </vt:variant>
    </vt:vector>
  </HeadingPairs>
  <TitlesOfParts>
    <vt:vector size="26" baseType="lpstr">
      <vt:lpstr>AppleSystemUIFont</vt:lpstr>
      <vt:lpstr>AppleSystemUIFontBold</vt:lpstr>
      <vt:lpstr>Abadi</vt:lpstr>
      <vt:lpstr>Agency FB</vt:lpstr>
      <vt:lpstr>Arial</vt:lpstr>
      <vt:lpstr>Calibri</vt:lpstr>
      <vt:lpstr>Cambria</vt:lpstr>
      <vt:lpstr>Gill Sans MT</vt:lpstr>
      <vt:lpstr>Walbaum Display</vt:lpstr>
      <vt:lpstr>3DFloatVTI</vt:lpstr>
      <vt:lpstr>PowerPoint Presentation</vt:lpstr>
      <vt:lpstr>Time Travel Texts...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Kindred</vt:lpstr>
      <vt:lpstr>Kindred</vt:lpstr>
      <vt:lpstr>Kindred</vt:lpstr>
      <vt:lpstr>Kindred</vt:lpstr>
      <vt:lpstr>Part 2: Textual Analysis</vt:lpstr>
      <vt:lpstr>Part 3: Creative Writing Exercise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Title</dc:title>
  <dc:creator>Sarah Reynolds</dc:creator>
  <cp:lastModifiedBy>Sarah Reynolds</cp:lastModifiedBy>
  <cp:revision>3</cp:revision>
  <dcterms:created xsi:type="dcterms:W3CDTF">2022-09-14T15:52:17Z</dcterms:created>
  <dcterms:modified xsi:type="dcterms:W3CDTF">2023-10-31T09:15:30Z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