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10522-94BB-4994-ABA1-B6EB11A525D1}" type="datetimeFigureOut">
              <a:rPr lang="en-GB" smtClean="0"/>
              <a:t>23/03/2018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9BE8C-00A6-45AC-8349-20E2F6521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9430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10522-94BB-4994-ABA1-B6EB11A525D1}" type="datetimeFigureOut">
              <a:rPr lang="en-GB" smtClean="0"/>
              <a:t>23/03/2018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9BE8C-00A6-45AC-8349-20E2F6521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2667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10522-94BB-4994-ABA1-B6EB11A525D1}" type="datetimeFigureOut">
              <a:rPr lang="en-GB" smtClean="0"/>
              <a:t>23/03/2018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9BE8C-00A6-45AC-8349-20E2F6521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8123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10522-94BB-4994-ABA1-B6EB11A525D1}" type="datetimeFigureOut">
              <a:rPr lang="en-GB" smtClean="0"/>
              <a:t>23/03/2018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9BE8C-00A6-45AC-8349-20E2F6521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186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10522-94BB-4994-ABA1-B6EB11A525D1}" type="datetimeFigureOut">
              <a:rPr lang="en-GB" smtClean="0"/>
              <a:t>23/03/2018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9BE8C-00A6-45AC-8349-20E2F6521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005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10522-94BB-4994-ABA1-B6EB11A525D1}" type="datetimeFigureOut">
              <a:rPr lang="en-GB" smtClean="0"/>
              <a:t>23/03/2018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9BE8C-00A6-45AC-8349-20E2F6521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521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10522-94BB-4994-ABA1-B6EB11A525D1}" type="datetimeFigureOut">
              <a:rPr lang="en-GB" smtClean="0"/>
              <a:t>23/03/2018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9BE8C-00A6-45AC-8349-20E2F6521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193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10522-94BB-4994-ABA1-B6EB11A525D1}" type="datetimeFigureOut">
              <a:rPr lang="en-GB" smtClean="0"/>
              <a:t>23/03/2018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9BE8C-00A6-45AC-8349-20E2F6521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945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10522-94BB-4994-ABA1-B6EB11A525D1}" type="datetimeFigureOut">
              <a:rPr lang="en-GB" smtClean="0"/>
              <a:t>23/03/2018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9BE8C-00A6-45AC-8349-20E2F6521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7515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10522-94BB-4994-ABA1-B6EB11A525D1}" type="datetimeFigureOut">
              <a:rPr lang="en-GB" smtClean="0"/>
              <a:t>23/03/2018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9BE8C-00A6-45AC-8349-20E2F6521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5957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10522-94BB-4994-ABA1-B6EB11A525D1}" type="datetimeFigureOut">
              <a:rPr lang="en-GB" smtClean="0"/>
              <a:t>23/03/2018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9BE8C-00A6-45AC-8349-20E2F6521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545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110522-94BB-4994-ABA1-B6EB11A525D1}" type="datetimeFigureOut">
              <a:rPr lang="en-GB" smtClean="0"/>
              <a:t>23/03/2018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59BE8C-00A6-45AC-8349-20E2F6521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189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</a:t>
            </a:r>
            <a:r>
              <a:rPr lang="en-GB" dirty="0" smtClean="0"/>
              <a:t>ask 1, 4,000 words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Use articles or that are no more than 10 years that are focused on your chosen topic; one will be discussed in more detail </a:t>
            </a:r>
            <a:r>
              <a:rPr lang="en-GB" smtClean="0"/>
              <a:t>in Task </a:t>
            </a:r>
            <a:r>
              <a:rPr lang="en-GB" dirty="0" smtClean="0"/>
              <a:t>2</a:t>
            </a:r>
          </a:p>
          <a:p>
            <a:r>
              <a:rPr lang="en-GB" dirty="0" smtClean="0"/>
              <a:t>Older references that are considered ‘foundational’ for the more recent research may also be used </a:t>
            </a:r>
          </a:p>
          <a:p>
            <a:r>
              <a:rPr lang="en-GB" dirty="0" smtClean="0"/>
              <a:t>Students </a:t>
            </a:r>
            <a:r>
              <a:rPr lang="en-GB" dirty="0" smtClean="0"/>
              <a:t>may use a topic they have investigated previously (quantitatively); this is optional, the key focus for this assessment is to use recent articles that explore the chosen topic</a:t>
            </a:r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5072209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</a:t>
            </a:r>
            <a:r>
              <a:rPr lang="en-GB" dirty="0" smtClean="0"/>
              <a:t>ask 2, 1500 words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Should focus on one recent </a:t>
            </a:r>
            <a:r>
              <a:rPr lang="en-GB" dirty="0" smtClean="0"/>
              <a:t>qualitative</a:t>
            </a:r>
            <a:r>
              <a:rPr lang="en-GB" dirty="0" smtClean="0"/>
              <a:t> research paper (as introduced in Task 1)</a:t>
            </a:r>
          </a:p>
          <a:p>
            <a:r>
              <a:rPr lang="en-GB" dirty="0" smtClean="0"/>
              <a:t>Requirements, discuss in detail; </a:t>
            </a:r>
          </a:p>
          <a:p>
            <a:pPr lvl="1"/>
            <a:r>
              <a:rPr lang="en-GB" dirty="0" smtClean="0"/>
              <a:t>the research philosophy, the ethics, the reliability and validity and limitations, please note, failure to do this and will result in a loss of marks </a:t>
            </a:r>
          </a:p>
          <a:p>
            <a:r>
              <a:rPr lang="en-GB" dirty="0" smtClean="0"/>
              <a:t>Note, do not use a paper with a mixed-methods research approach for Task 2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68165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152</Words>
  <Application>Microsoft Office PowerPoint</Application>
  <PresentationFormat>Widescreen</PresentationFormat>
  <Paragraphs>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Task 1, 4,000 words</vt:lpstr>
      <vt:lpstr>Task 2, 1500 words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Task 1, 4,000 words</dc:title>
  <dc:creator>Allison Wylde</dc:creator>
  <cp:lastModifiedBy>Allison Wylde</cp:lastModifiedBy>
  <cp:revision>4</cp:revision>
  <dcterms:created xsi:type="dcterms:W3CDTF">2018-03-23T12:28:09Z</dcterms:created>
  <dcterms:modified xsi:type="dcterms:W3CDTF">2018-03-23T12:36:31Z</dcterms:modified>
</cp:coreProperties>
</file>