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theme/theme4.xml" ContentType="application/vnd.openxmlformats-officedocument.theme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theme/theme5.xml" ContentType="application/vnd.openxmlformats-officedocument.theme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  <p:sldMasterId id="2147483700" r:id="rId5"/>
    <p:sldMasterId id="2147483712" r:id="rId6"/>
    <p:sldMasterId id="2147483725" r:id="rId7"/>
    <p:sldMasterId id="2147483741" r:id="rId8"/>
    <p:sldMasterId id="2147483753" r:id="rId9"/>
  </p:sldMasterIdLst>
  <p:notesMasterIdLst>
    <p:notesMasterId r:id="rId17"/>
  </p:notesMasterIdLst>
  <p:sldIdLst>
    <p:sldId id="256" r:id="rId10"/>
    <p:sldId id="266" r:id="rId11"/>
    <p:sldId id="271" r:id="rId12"/>
    <p:sldId id="270" r:id="rId13"/>
    <p:sldId id="272" r:id="rId14"/>
    <p:sldId id="273" r:id="rId15"/>
    <p:sldId id="268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167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10" Type="http://schemas.openxmlformats.org/officeDocument/2006/relationships/slide" Target="slides/slide1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homas Jansen" userId="5b8e1cf2-e26f-4517-87f7-d832d29dc3c7" providerId="ADAL" clId="{224782B3-1B38-4F9C-89A8-6A56B30D6798}"/>
    <pc:docChg chg="custSel addSld delSld modSld sldOrd">
      <pc:chgData name="Thomas Jansen" userId="5b8e1cf2-e26f-4517-87f7-d832d29dc3c7" providerId="ADAL" clId="{224782B3-1B38-4F9C-89A8-6A56B30D6798}" dt="2019-12-03T09:53:36.674" v="1338" actId="20577"/>
      <pc:docMkLst>
        <pc:docMk/>
      </pc:docMkLst>
      <pc:sldChg chg="modSp">
        <pc:chgData name="Thomas Jansen" userId="5b8e1cf2-e26f-4517-87f7-d832d29dc3c7" providerId="ADAL" clId="{224782B3-1B38-4F9C-89A8-6A56B30D6798}" dt="2019-12-03T09:35:52.008" v="675" actId="20577"/>
        <pc:sldMkLst>
          <pc:docMk/>
          <pc:sldMk cId="0" sldId="256"/>
        </pc:sldMkLst>
        <pc:spChg chg="mod">
          <ac:chgData name="Thomas Jansen" userId="5b8e1cf2-e26f-4517-87f7-d832d29dc3c7" providerId="ADAL" clId="{224782B3-1B38-4F9C-89A8-6A56B30D6798}" dt="2019-12-03T09:35:52.008" v="675" actId="20577"/>
          <ac:spMkLst>
            <pc:docMk/>
            <pc:sldMk cId="0" sldId="256"/>
            <ac:spMk id="2" creationId="{00000000-0000-0000-0000-000000000000}"/>
          </ac:spMkLst>
        </pc:spChg>
      </pc:sldChg>
      <pc:sldChg chg="modSp ord">
        <pc:chgData name="Thomas Jansen" userId="5b8e1cf2-e26f-4517-87f7-d832d29dc3c7" providerId="ADAL" clId="{224782B3-1B38-4F9C-89A8-6A56B30D6798}" dt="2019-12-03T09:30:05.266" v="395"/>
        <pc:sldMkLst>
          <pc:docMk/>
          <pc:sldMk cId="0" sldId="266"/>
        </pc:sldMkLst>
        <pc:spChg chg="mod">
          <ac:chgData name="Thomas Jansen" userId="5b8e1cf2-e26f-4517-87f7-d832d29dc3c7" providerId="ADAL" clId="{224782B3-1B38-4F9C-89A8-6A56B30D6798}" dt="2019-12-03T09:30:05.266" v="395"/>
          <ac:spMkLst>
            <pc:docMk/>
            <pc:sldMk cId="0" sldId="266"/>
            <ac:spMk id="3" creationId="{00000000-0000-0000-0000-000000000000}"/>
          </ac:spMkLst>
        </pc:spChg>
        <pc:spChg chg="mod">
          <ac:chgData name="Thomas Jansen" userId="5b8e1cf2-e26f-4517-87f7-d832d29dc3c7" providerId="ADAL" clId="{224782B3-1B38-4F9C-89A8-6A56B30D6798}" dt="2019-12-03T09:24:56.186" v="303" actId="20577"/>
          <ac:spMkLst>
            <pc:docMk/>
            <pc:sldMk cId="0" sldId="266"/>
            <ac:spMk id="4" creationId="{00000000-0000-0000-0000-000000000000}"/>
          </ac:spMkLst>
        </pc:spChg>
      </pc:sldChg>
      <pc:sldChg chg="addSp delSp modSp">
        <pc:chgData name="Thomas Jansen" userId="5b8e1cf2-e26f-4517-87f7-d832d29dc3c7" providerId="ADAL" clId="{224782B3-1B38-4F9C-89A8-6A56B30D6798}" dt="2019-12-03T09:18:45.581" v="180" actId="20577"/>
        <pc:sldMkLst>
          <pc:docMk/>
          <pc:sldMk cId="3951396418" sldId="268"/>
        </pc:sldMkLst>
        <pc:spChg chg="add mod">
          <ac:chgData name="Thomas Jansen" userId="5b8e1cf2-e26f-4517-87f7-d832d29dc3c7" providerId="ADAL" clId="{224782B3-1B38-4F9C-89A8-6A56B30D6798}" dt="2019-12-03T09:18:45.581" v="180" actId="20577"/>
          <ac:spMkLst>
            <pc:docMk/>
            <pc:sldMk cId="3951396418" sldId="268"/>
            <ac:spMk id="4" creationId="{917A72F2-0A23-46C0-BDAD-D7B64032FD3D}"/>
          </ac:spMkLst>
        </pc:spChg>
        <pc:picChg chg="del">
          <ac:chgData name="Thomas Jansen" userId="5b8e1cf2-e26f-4517-87f7-d832d29dc3c7" providerId="ADAL" clId="{224782B3-1B38-4F9C-89A8-6A56B30D6798}" dt="2019-12-03T09:18:12.566" v="114" actId="478"/>
          <ac:picMkLst>
            <pc:docMk/>
            <pc:sldMk cId="3951396418" sldId="268"/>
            <ac:picMk id="5" creationId="{A3C3508A-A0EF-47EE-815C-EF01B0327ACF}"/>
          </ac:picMkLst>
        </pc:picChg>
      </pc:sldChg>
      <pc:sldChg chg="del">
        <pc:chgData name="Thomas Jansen" userId="5b8e1cf2-e26f-4517-87f7-d832d29dc3c7" providerId="ADAL" clId="{224782B3-1B38-4F9C-89A8-6A56B30D6798}" dt="2019-12-03T09:18:10.337" v="113" actId="2696"/>
        <pc:sldMkLst>
          <pc:docMk/>
          <pc:sldMk cId="2656794519" sldId="269"/>
        </pc:sldMkLst>
      </pc:sldChg>
      <pc:sldChg chg="modSp">
        <pc:chgData name="Thomas Jansen" userId="5b8e1cf2-e26f-4517-87f7-d832d29dc3c7" providerId="ADAL" clId="{224782B3-1B38-4F9C-89A8-6A56B30D6798}" dt="2019-12-03T09:53:36.674" v="1338" actId="20577"/>
        <pc:sldMkLst>
          <pc:docMk/>
          <pc:sldMk cId="3022773987" sldId="270"/>
        </pc:sldMkLst>
        <pc:spChg chg="mod">
          <ac:chgData name="Thomas Jansen" userId="5b8e1cf2-e26f-4517-87f7-d832d29dc3c7" providerId="ADAL" clId="{224782B3-1B38-4F9C-89A8-6A56B30D6798}" dt="2019-12-03T09:53:36.674" v="1338" actId="20577"/>
          <ac:spMkLst>
            <pc:docMk/>
            <pc:sldMk cId="3022773987" sldId="270"/>
            <ac:spMk id="2" creationId="{91538202-BAD4-4E45-AACC-B02A8C1B4C5D}"/>
          </ac:spMkLst>
        </pc:spChg>
        <pc:spChg chg="mod">
          <ac:chgData name="Thomas Jansen" userId="5b8e1cf2-e26f-4517-87f7-d832d29dc3c7" providerId="ADAL" clId="{224782B3-1B38-4F9C-89A8-6A56B30D6798}" dt="2019-12-03T09:49:53.679" v="1274" actId="255"/>
          <ac:spMkLst>
            <pc:docMk/>
            <pc:sldMk cId="3022773987" sldId="270"/>
            <ac:spMk id="3" creationId="{480F71C4-EABA-4584-94A6-9F11E96CEF8F}"/>
          </ac:spMkLst>
        </pc:spChg>
      </pc:sldChg>
      <pc:sldChg chg="del">
        <pc:chgData name="Thomas Jansen" userId="5b8e1cf2-e26f-4517-87f7-d832d29dc3c7" providerId="ADAL" clId="{224782B3-1B38-4F9C-89A8-6A56B30D6798}" dt="2019-12-03T09:18:08.967" v="111" actId="2696"/>
        <pc:sldMkLst>
          <pc:docMk/>
          <pc:sldMk cId="594547511" sldId="271"/>
        </pc:sldMkLst>
      </pc:sldChg>
      <pc:sldChg chg="modSp add">
        <pc:chgData name="Thomas Jansen" userId="5b8e1cf2-e26f-4517-87f7-d832d29dc3c7" providerId="ADAL" clId="{224782B3-1B38-4F9C-89A8-6A56B30D6798}" dt="2019-12-03T09:35:39.167" v="663"/>
        <pc:sldMkLst>
          <pc:docMk/>
          <pc:sldMk cId="927599034" sldId="271"/>
        </pc:sldMkLst>
        <pc:spChg chg="mod">
          <ac:chgData name="Thomas Jansen" userId="5b8e1cf2-e26f-4517-87f7-d832d29dc3c7" providerId="ADAL" clId="{224782B3-1B38-4F9C-89A8-6A56B30D6798}" dt="2019-12-03T09:35:39.167" v="663"/>
          <ac:spMkLst>
            <pc:docMk/>
            <pc:sldMk cId="927599034" sldId="271"/>
            <ac:spMk id="2" creationId="{A2B693A1-C5C3-4A6D-8148-E3AB0414B17E}"/>
          </ac:spMkLst>
        </pc:spChg>
        <pc:spChg chg="mod">
          <ac:chgData name="Thomas Jansen" userId="5b8e1cf2-e26f-4517-87f7-d832d29dc3c7" providerId="ADAL" clId="{224782B3-1B38-4F9C-89A8-6A56B30D6798}" dt="2019-12-03T09:35:07.793" v="662" actId="20577"/>
          <ac:spMkLst>
            <pc:docMk/>
            <pc:sldMk cId="927599034" sldId="271"/>
            <ac:spMk id="3" creationId="{BDE76ED3-81AB-4485-ADBA-5AEFB69263E0}"/>
          </ac:spMkLst>
        </pc:spChg>
      </pc:sldChg>
      <pc:sldChg chg="modSp add">
        <pc:chgData name="Thomas Jansen" userId="5b8e1cf2-e26f-4517-87f7-d832d29dc3c7" providerId="ADAL" clId="{224782B3-1B38-4F9C-89A8-6A56B30D6798}" dt="2019-12-03T09:47:06.057" v="1116" actId="313"/>
        <pc:sldMkLst>
          <pc:docMk/>
          <pc:sldMk cId="2718409250" sldId="272"/>
        </pc:sldMkLst>
        <pc:spChg chg="mod">
          <ac:chgData name="Thomas Jansen" userId="5b8e1cf2-e26f-4517-87f7-d832d29dc3c7" providerId="ADAL" clId="{224782B3-1B38-4F9C-89A8-6A56B30D6798}" dt="2019-12-03T09:45:58.430" v="1110" actId="20577"/>
          <ac:spMkLst>
            <pc:docMk/>
            <pc:sldMk cId="2718409250" sldId="272"/>
            <ac:spMk id="2" creationId="{1C148687-0910-47F8-A2B6-7E20EBD1AAFA}"/>
          </ac:spMkLst>
        </pc:spChg>
        <pc:spChg chg="mod">
          <ac:chgData name="Thomas Jansen" userId="5b8e1cf2-e26f-4517-87f7-d832d29dc3c7" providerId="ADAL" clId="{224782B3-1B38-4F9C-89A8-6A56B30D6798}" dt="2019-12-03T09:47:06.057" v="1116" actId="313"/>
          <ac:spMkLst>
            <pc:docMk/>
            <pc:sldMk cId="2718409250" sldId="272"/>
            <ac:spMk id="3" creationId="{BAB6080E-7C9D-4651-9511-4CE546684146}"/>
          </ac:spMkLst>
        </pc:spChg>
      </pc:sldChg>
      <pc:sldChg chg="del">
        <pc:chgData name="Thomas Jansen" userId="5b8e1cf2-e26f-4517-87f7-d832d29dc3c7" providerId="ADAL" clId="{224782B3-1B38-4F9C-89A8-6A56B30D6798}" dt="2019-12-03T09:18:09.644" v="112" actId="2696"/>
        <pc:sldMkLst>
          <pc:docMk/>
          <pc:sldMk cId="3410138059" sldId="272"/>
        </pc:sldMkLst>
      </pc:sldChg>
      <pc:sldChg chg="modSp add">
        <pc:chgData name="Thomas Jansen" userId="5b8e1cf2-e26f-4517-87f7-d832d29dc3c7" providerId="ADAL" clId="{224782B3-1B38-4F9C-89A8-6A56B30D6798}" dt="2019-12-03T09:53:13.445" v="1319" actId="20577"/>
        <pc:sldMkLst>
          <pc:docMk/>
          <pc:sldMk cId="3500599015" sldId="273"/>
        </pc:sldMkLst>
        <pc:spChg chg="mod">
          <ac:chgData name="Thomas Jansen" userId="5b8e1cf2-e26f-4517-87f7-d832d29dc3c7" providerId="ADAL" clId="{224782B3-1B38-4F9C-89A8-6A56B30D6798}" dt="2019-12-03T09:53:01.620" v="1279" actId="20577"/>
          <ac:spMkLst>
            <pc:docMk/>
            <pc:sldMk cId="3500599015" sldId="273"/>
            <ac:spMk id="2" creationId="{80C0CAD1-1221-4210-9E67-D7538705CC4F}"/>
          </ac:spMkLst>
        </pc:spChg>
        <pc:spChg chg="mod">
          <ac:chgData name="Thomas Jansen" userId="5b8e1cf2-e26f-4517-87f7-d832d29dc3c7" providerId="ADAL" clId="{224782B3-1B38-4F9C-89A8-6A56B30D6798}" dt="2019-12-03T09:53:13.445" v="1319" actId="20577"/>
          <ac:spMkLst>
            <pc:docMk/>
            <pc:sldMk cId="3500599015" sldId="273"/>
            <ac:spMk id="3" creationId="{4360E058-BCEC-4D04-82B3-BFD0B23FAD2B}"/>
          </ac:spMkLst>
        </pc:spChg>
      </pc:sldChg>
      <pc:sldChg chg="del">
        <pc:chgData name="Thomas Jansen" userId="5b8e1cf2-e26f-4517-87f7-d832d29dc3c7" providerId="ADAL" clId="{224782B3-1B38-4F9C-89A8-6A56B30D6798}" dt="2019-12-03T09:18:08.234" v="110" actId="2696"/>
        <pc:sldMkLst>
          <pc:docMk/>
          <pc:sldMk cId="3858951271" sldId="273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EBD404-724B-470E-88F5-0A8366212DF5}" type="datetimeFigureOut">
              <a:rPr lang="en-US" smtClean="0"/>
              <a:pPr/>
              <a:t>12/3/2019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870BC7-3D3E-4342-84CD-A9B3193CF3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93832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0BC7-3D3E-4342-84CD-A9B3193CF3B2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778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0BC7-3D3E-4342-84CD-A9B3193CF3B2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74555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1271D9-75D3-43A1-9AB1-AA92C40D2E62}" type="datetimeFigureOut">
              <a:rPr lang="en-US" smtClean="0"/>
              <a:pPr/>
              <a:t>12/3/2019</a:t>
            </a:fld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09F8E0-6C71-46E7-BEC4-6FA691E2D56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1271D9-75D3-43A1-9AB1-AA92C40D2E62}" type="datetimeFigureOut">
              <a:rPr lang="en-US" smtClean="0"/>
              <a:pPr/>
              <a:t>12/3/2019</a:t>
            </a:fld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09F8E0-6C71-46E7-BEC4-6FA691E2D56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1271D9-75D3-43A1-9AB1-AA92C40D2E62}" type="datetimeFigureOut">
              <a:rPr lang="en-US" smtClean="0"/>
              <a:pPr/>
              <a:t>12/3/2019</a:t>
            </a:fld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09F8E0-6C71-46E7-BEC4-6FA691E2D56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492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7012" cy="4492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1271D9-75D3-43A1-9AB1-AA92C40D2E62}" type="datetimeFigureOut">
              <a:rPr lang="en-US" smtClean="0"/>
              <a:pPr/>
              <a:t>12/3/2019</a:t>
            </a:fld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09F8E0-6C71-46E7-BEC4-6FA691E2D56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1271D9-75D3-43A1-9AB1-AA92C40D2E62}" type="datetimeFigureOut">
              <a:rPr lang="en-US" smtClean="0"/>
              <a:pPr/>
              <a:t>12/3/2019</a:t>
            </a:fld>
            <a:endParaRPr lang="en-GB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09F8E0-6C71-46E7-BEC4-6FA691E2D56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1271D9-75D3-43A1-9AB1-AA92C40D2E62}" type="datetimeFigureOut">
              <a:rPr lang="en-US" smtClean="0"/>
              <a:pPr/>
              <a:t>12/3/2019</a:t>
            </a:fld>
            <a:endParaRPr lang="en-GB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09F8E0-6C71-46E7-BEC4-6FA691E2D56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1271D9-75D3-43A1-9AB1-AA92C40D2E62}" type="datetimeFigureOut">
              <a:rPr lang="en-US" smtClean="0"/>
              <a:pPr/>
              <a:t>12/3/2019</a:t>
            </a:fld>
            <a:endParaRPr lang="en-GB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09F8E0-6C71-46E7-BEC4-6FA691E2D56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1271D9-75D3-43A1-9AB1-AA92C40D2E62}" type="datetimeFigureOut">
              <a:rPr lang="en-US" smtClean="0"/>
              <a:pPr/>
              <a:t>12/3/2019</a:t>
            </a:fld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09F8E0-6C71-46E7-BEC4-6FA691E2D56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de-DE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1271D9-75D3-43A1-9AB1-AA92C40D2E62}" type="datetimeFigureOut">
              <a:rPr lang="en-US" smtClean="0"/>
              <a:pPr/>
              <a:t>12/3/2019</a:t>
            </a:fld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09F8E0-6C71-46E7-BEC4-6FA691E2D56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1271D9-75D3-43A1-9AB1-AA92C40D2E62}" type="datetimeFigureOut">
              <a:rPr lang="en-US" smtClean="0"/>
              <a:pPr/>
              <a:t>12/3/2019</a:t>
            </a:fld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09F8E0-6C71-46E7-BEC4-6FA691E2D56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7813" y="122238"/>
            <a:ext cx="2055812" cy="597058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18213" cy="597058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1271D9-75D3-43A1-9AB1-AA92C40D2E62}" type="datetimeFigureOut">
              <a:rPr lang="en-US" smtClean="0"/>
              <a:pPr/>
              <a:t>12/3/2019</a:t>
            </a:fld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09F8E0-6C71-46E7-BEC4-6FA691E2D56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8226425" cy="144621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7013" cy="21701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57200" y="3922713"/>
            <a:ext cx="4037013" cy="21701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5" name="Content Placeholder 4"/>
          <p:cNvSpPr>
            <a:spLocks noGrp="1"/>
          </p:cNvSpPr>
          <p:nvPr>
            <p:ph sz="half" idx="3"/>
          </p:nvPr>
        </p:nvSpPr>
        <p:spPr>
          <a:xfrm>
            <a:off x="4646613" y="1600200"/>
            <a:ext cx="4037012" cy="4492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1271D9-75D3-43A1-9AB1-AA92C40D2E62}" type="datetimeFigureOut">
              <a:rPr lang="en-US" smtClean="0"/>
              <a:pPr/>
              <a:t>12/3/2019</a:t>
            </a:fld>
            <a:endParaRPr lang="en-GB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09F8E0-6C71-46E7-BEC4-6FA691E2D56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122238"/>
            <a:ext cx="8226425" cy="144621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7013" cy="21701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6613" y="1600200"/>
            <a:ext cx="4037012" cy="21701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22713"/>
            <a:ext cx="4037013" cy="21701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6613" y="3922713"/>
            <a:ext cx="4037012" cy="21701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1271D9-75D3-43A1-9AB1-AA92C40D2E62}" type="datetimeFigureOut">
              <a:rPr lang="en-US" smtClean="0"/>
              <a:pPr/>
              <a:t>12/3/2019</a:t>
            </a:fld>
            <a:endParaRPr lang="en-GB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09F8E0-6C71-46E7-BEC4-6FA691E2D56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Title, 2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8226425" cy="144621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7013" cy="21701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57200" y="3922713"/>
            <a:ext cx="4037013" cy="21701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4646613" y="1600200"/>
            <a:ext cx="4037012" cy="4492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1271D9-75D3-43A1-9AB1-AA92C40D2E62}" type="datetimeFigureOut">
              <a:rPr lang="en-US" smtClean="0"/>
              <a:pPr/>
              <a:t>12/3/2019</a:t>
            </a:fld>
            <a:endParaRPr lang="en-GB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09F8E0-6C71-46E7-BEC4-6FA691E2D56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8226425" cy="144621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7013" cy="4492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6613" y="1600200"/>
            <a:ext cx="4037012" cy="21701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6613" y="3922713"/>
            <a:ext cx="4037012" cy="21701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1271D9-75D3-43A1-9AB1-AA92C40D2E62}" type="datetimeFigureOut">
              <a:rPr lang="en-US" smtClean="0"/>
              <a:pPr/>
              <a:t>12/3/2019</a:t>
            </a:fld>
            <a:endParaRPr lang="en-GB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09F8E0-6C71-46E7-BEC4-6FA691E2D56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8565BB-AA32-4E2C-B39B-D3484B8BB7B7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D18C15-7DE3-4C6C-8195-C38E9F59A10C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D8E773B-E9AD-4A5D-AE16-884C9712F743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604963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C392E9-04D2-4FFD-BD12-C666AFE23B36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47DD98-6CA4-4982-B29B-4AEA4FA7391B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050825E-5E12-4422-9E72-6DBD82418858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3D2DBFC-438E-46B5-B672-C73FD244EE8B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ADF87BE-9250-4731-BFD1-A2DD7F016E01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de-DE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CB299E-AB68-4A20-9850-882DED47FEB4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896D128-174D-4F60-8214-0B9C946DDC87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7813" y="1604963"/>
            <a:ext cx="2055812" cy="45243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4963"/>
            <a:ext cx="6018213" cy="45243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0FD2125-CDBC-42E9-BF0B-399B3D02794E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E4BA757-0735-4B96-957D-53D73AFC1E97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000CB51-2908-4514-BAFD-01E9A9F05D12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3CDF1C-6D11-40F1-B6B4-E24137DE5733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828800"/>
            <a:ext cx="4037013" cy="42989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828800"/>
            <a:ext cx="4037012" cy="42989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08E9F5A-CA5E-4380-BB33-80804A41F416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1EACE51-796E-4D7E-9E06-89F338AC4F69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42EBC5D-4621-4A26-A0A8-E904056BFF40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AFC667-7AAA-42D8-B6F1-BFA876DFB5BE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285EF1-A3B9-4A2D-B69C-5084B872D023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de-DE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D8D007-21D1-47E3-BC89-E57AA85C8F09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1439FBA-9B16-4517-8191-540EB894417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7813" y="241300"/>
            <a:ext cx="2055812" cy="58864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41300"/>
            <a:ext cx="6018213" cy="5886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7A9485-DF2F-4AF1-BE61-BE7D421DC09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41300"/>
            <a:ext cx="8226425" cy="14319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828800"/>
            <a:ext cx="4037013" cy="42989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6613" y="1828800"/>
            <a:ext cx="4037012" cy="42989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111949-B7FF-4E60-851D-34812FD618C5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1271D9-75D3-43A1-9AB1-AA92C40D2E62}" type="datetimeFigureOut">
              <a:rPr lang="en-US" smtClean="0"/>
              <a:pPr/>
              <a:t>12/3/2019</a:t>
            </a:fld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09F8E0-6C71-46E7-BEC4-6FA691E2D56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1271D9-75D3-43A1-9AB1-AA92C40D2E62}" type="datetimeFigureOut">
              <a:rPr lang="en-US" smtClean="0"/>
              <a:pPr/>
              <a:t>12/3/2019</a:t>
            </a:fld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09F8E0-6C71-46E7-BEC4-6FA691E2D56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1271D9-75D3-43A1-9AB1-AA92C40D2E62}" type="datetimeFigureOut">
              <a:rPr lang="en-US" smtClean="0"/>
              <a:pPr/>
              <a:t>12/3/2019</a:t>
            </a:fld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09F8E0-6C71-46E7-BEC4-6FA691E2D56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492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7012" cy="4492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1271D9-75D3-43A1-9AB1-AA92C40D2E62}" type="datetimeFigureOut">
              <a:rPr lang="en-US" smtClean="0"/>
              <a:pPr/>
              <a:t>12/3/2019</a:t>
            </a:fld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09F8E0-6C71-46E7-BEC4-6FA691E2D56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1271D9-75D3-43A1-9AB1-AA92C40D2E62}" type="datetimeFigureOut">
              <a:rPr lang="en-US" smtClean="0"/>
              <a:pPr/>
              <a:t>12/3/2019</a:t>
            </a:fld>
            <a:endParaRPr lang="en-GB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09F8E0-6C71-46E7-BEC4-6FA691E2D56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1271D9-75D3-43A1-9AB1-AA92C40D2E62}" type="datetimeFigureOut">
              <a:rPr lang="en-US" smtClean="0"/>
              <a:pPr/>
              <a:t>12/3/2019</a:t>
            </a:fld>
            <a:endParaRPr lang="en-GB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09F8E0-6C71-46E7-BEC4-6FA691E2D56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1271D9-75D3-43A1-9AB1-AA92C40D2E62}" type="datetimeFigureOut">
              <a:rPr lang="en-US" smtClean="0"/>
              <a:pPr/>
              <a:t>12/3/2019</a:t>
            </a:fld>
            <a:endParaRPr lang="en-GB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09F8E0-6C71-46E7-BEC4-6FA691E2D56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1271D9-75D3-43A1-9AB1-AA92C40D2E62}" type="datetimeFigureOut">
              <a:rPr lang="en-US" smtClean="0"/>
              <a:pPr/>
              <a:t>12/3/2019</a:t>
            </a:fld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09F8E0-6C71-46E7-BEC4-6FA691E2D56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de-DE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1271D9-75D3-43A1-9AB1-AA92C40D2E62}" type="datetimeFigureOut">
              <a:rPr lang="en-US" smtClean="0"/>
              <a:pPr/>
              <a:t>12/3/2019</a:t>
            </a:fld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09F8E0-6C71-46E7-BEC4-6FA691E2D56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1271D9-75D3-43A1-9AB1-AA92C40D2E62}" type="datetimeFigureOut">
              <a:rPr lang="en-US" smtClean="0"/>
              <a:pPr/>
              <a:t>12/3/2019</a:t>
            </a:fld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09F8E0-6C71-46E7-BEC4-6FA691E2D56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7813" y="122238"/>
            <a:ext cx="2055812" cy="597058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18213" cy="597058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1271D9-75D3-43A1-9AB1-AA92C40D2E62}" type="datetimeFigureOut">
              <a:rPr lang="en-US" smtClean="0"/>
              <a:pPr/>
              <a:t>12/3/2019</a:t>
            </a:fld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09F8E0-6C71-46E7-BEC4-6FA691E2D56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8226425" cy="144621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7013" cy="21701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57200" y="3922713"/>
            <a:ext cx="4037013" cy="21701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5" name="Content Placeholder 4"/>
          <p:cNvSpPr>
            <a:spLocks noGrp="1"/>
          </p:cNvSpPr>
          <p:nvPr>
            <p:ph sz="half" idx="3"/>
          </p:nvPr>
        </p:nvSpPr>
        <p:spPr>
          <a:xfrm>
            <a:off x="4646613" y="1600200"/>
            <a:ext cx="4037012" cy="4492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1271D9-75D3-43A1-9AB1-AA92C40D2E62}" type="datetimeFigureOut">
              <a:rPr lang="en-US" smtClean="0"/>
              <a:pPr/>
              <a:t>12/3/2019</a:t>
            </a:fld>
            <a:endParaRPr lang="en-GB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09F8E0-6C71-46E7-BEC4-6FA691E2D56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122238"/>
            <a:ext cx="8226425" cy="144621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7013" cy="21701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6613" y="1600200"/>
            <a:ext cx="4037012" cy="21701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22713"/>
            <a:ext cx="4037013" cy="21701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6613" y="3922713"/>
            <a:ext cx="4037012" cy="21701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1271D9-75D3-43A1-9AB1-AA92C40D2E62}" type="datetimeFigureOut">
              <a:rPr lang="en-US" smtClean="0"/>
              <a:pPr/>
              <a:t>12/3/2019</a:t>
            </a:fld>
            <a:endParaRPr lang="en-GB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09F8E0-6C71-46E7-BEC4-6FA691E2D56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Title, 2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8226425" cy="144621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7013" cy="21701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57200" y="3922713"/>
            <a:ext cx="4037013" cy="21701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4646613" y="1600200"/>
            <a:ext cx="4037012" cy="4492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1271D9-75D3-43A1-9AB1-AA92C40D2E62}" type="datetimeFigureOut">
              <a:rPr lang="en-US" smtClean="0"/>
              <a:pPr/>
              <a:t>12/3/2019</a:t>
            </a:fld>
            <a:endParaRPr lang="en-GB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09F8E0-6C71-46E7-BEC4-6FA691E2D56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8226425" cy="144621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7013" cy="4492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6613" y="1600200"/>
            <a:ext cx="4037012" cy="21701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6613" y="3922713"/>
            <a:ext cx="4037012" cy="21701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1271D9-75D3-43A1-9AB1-AA92C40D2E62}" type="datetimeFigureOut">
              <a:rPr lang="en-US" smtClean="0"/>
              <a:pPr/>
              <a:t>12/3/2019</a:t>
            </a:fld>
            <a:endParaRPr lang="en-GB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09F8E0-6C71-46E7-BEC4-6FA691E2D56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8565BB-AA32-4E2C-B39B-D3484B8BB7B7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D18C15-7DE3-4C6C-8195-C38E9F59A10C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D8E773B-E9AD-4A5D-AE16-884C9712F743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604963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C392E9-04D2-4FFD-BD12-C666AFE23B36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47DD98-6CA4-4982-B29B-4AEA4FA7391B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050825E-5E12-4422-9E72-6DBD82418858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3D2DBFC-438E-46B5-B672-C73FD244EE8B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ADF87BE-9250-4731-BFD1-A2DD7F016E01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de-DE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CB299E-AB68-4A20-9850-882DED47FEB4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896D128-174D-4F60-8214-0B9C946DDC87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7813" y="1604963"/>
            <a:ext cx="2055812" cy="45243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4963"/>
            <a:ext cx="6018213" cy="45243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0FD2125-CDBC-42E9-BF0B-399B3D02794E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E4BA757-0735-4B96-957D-53D73AFC1E97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000CB51-2908-4514-BAFD-01E9A9F05D12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3CDF1C-6D11-40F1-B6B4-E24137DE5733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828800"/>
            <a:ext cx="4037013" cy="42989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828800"/>
            <a:ext cx="4037012" cy="42989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08E9F5A-CA5E-4380-BB33-80804A41F416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1EACE51-796E-4D7E-9E06-89F338AC4F69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42EBC5D-4621-4A26-A0A8-E904056BFF40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AFC667-7AAA-42D8-B6F1-BFA876DFB5BE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285EF1-A3B9-4A2D-B69C-5084B872D023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de-DE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D8D007-21D1-47E3-BC89-E57AA85C8F09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1439FBA-9B16-4517-8191-540EB894417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7813" y="241300"/>
            <a:ext cx="2055812" cy="58864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41300"/>
            <a:ext cx="6018213" cy="5886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7A9485-DF2F-4AF1-BE61-BE7D421DC09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41300"/>
            <a:ext cx="8226425" cy="14319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828800"/>
            <a:ext cx="4037013" cy="42989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6613" y="1828800"/>
            <a:ext cx="4037012" cy="42989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111949-B7FF-4E60-851D-34812FD618C5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13" Type="http://schemas.openxmlformats.org/officeDocument/2006/relationships/slideLayout" Target="../slideLayouts/slideLayout51.xml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slideLayout" Target="../slideLayouts/slideLayout50.xml"/><Relationship Id="rId2" Type="http://schemas.openxmlformats.org/officeDocument/2006/relationships/slideLayout" Target="../slideLayouts/slideLayout40.xml"/><Relationship Id="rId16" Type="http://schemas.openxmlformats.org/officeDocument/2006/relationships/theme" Target="../theme/theme4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Relationship Id="rId14" Type="http://schemas.openxmlformats.org/officeDocument/2006/relationships/slideLayout" Target="../slideLayouts/slideLayout5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1.xml"/><Relationship Id="rId3" Type="http://schemas.openxmlformats.org/officeDocument/2006/relationships/slideLayout" Target="../slideLayouts/slideLayout56.xml"/><Relationship Id="rId7" Type="http://schemas.openxmlformats.org/officeDocument/2006/relationships/slideLayout" Target="../slideLayouts/slideLayout60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55.xml"/><Relationship Id="rId1" Type="http://schemas.openxmlformats.org/officeDocument/2006/relationships/slideLayout" Target="../slideLayouts/slideLayout54.xml"/><Relationship Id="rId6" Type="http://schemas.openxmlformats.org/officeDocument/2006/relationships/slideLayout" Target="../slideLayouts/slideLayout59.xml"/><Relationship Id="rId11" Type="http://schemas.openxmlformats.org/officeDocument/2006/relationships/slideLayout" Target="../slideLayouts/slideLayout64.xml"/><Relationship Id="rId5" Type="http://schemas.openxmlformats.org/officeDocument/2006/relationships/slideLayout" Target="../slideLayouts/slideLayout58.xml"/><Relationship Id="rId10" Type="http://schemas.openxmlformats.org/officeDocument/2006/relationships/slideLayout" Target="../slideLayouts/slideLayout63.xml"/><Relationship Id="rId4" Type="http://schemas.openxmlformats.org/officeDocument/2006/relationships/slideLayout" Target="../slideLayouts/slideLayout57.xml"/><Relationship Id="rId9" Type="http://schemas.openxmlformats.org/officeDocument/2006/relationships/slideLayout" Target="../slideLayouts/slideLayout62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2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7.xml"/><Relationship Id="rId7" Type="http://schemas.openxmlformats.org/officeDocument/2006/relationships/slideLayout" Target="../slideLayouts/slideLayout71.xml"/><Relationship Id="rId12" Type="http://schemas.openxmlformats.org/officeDocument/2006/relationships/slideLayout" Target="../slideLayouts/slideLayout76.xml"/><Relationship Id="rId2" Type="http://schemas.openxmlformats.org/officeDocument/2006/relationships/slideLayout" Target="../slideLayouts/slideLayout66.xml"/><Relationship Id="rId1" Type="http://schemas.openxmlformats.org/officeDocument/2006/relationships/slideLayout" Target="../slideLayouts/slideLayout65.xml"/><Relationship Id="rId6" Type="http://schemas.openxmlformats.org/officeDocument/2006/relationships/slideLayout" Target="../slideLayouts/slideLayout70.xml"/><Relationship Id="rId11" Type="http://schemas.openxmlformats.org/officeDocument/2006/relationships/slideLayout" Target="../slideLayouts/slideLayout75.xml"/><Relationship Id="rId5" Type="http://schemas.openxmlformats.org/officeDocument/2006/relationships/slideLayout" Target="../slideLayouts/slideLayout69.xml"/><Relationship Id="rId10" Type="http://schemas.openxmlformats.org/officeDocument/2006/relationships/slideLayout" Target="../slideLayouts/slideLayout74.xml"/><Relationship Id="rId4" Type="http://schemas.openxmlformats.org/officeDocument/2006/relationships/slideLayout" Target="../slideLayouts/slideLayout68.xml"/><Relationship Id="rId9" Type="http://schemas.openxmlformats.org/officeDocument/2006/relationships/slideLayout" Target="../slideLayouts/slideLayout7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72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"/>
          <p:cNvGrpSpPr>
            <a:grpSpLocks/>
          </p:cNvGrpSpPr>
          <p:nvPr/>
        </p:nvGrpSpPr>
        <p:grpSpPr bwMode="auto">
          <a:xfrm>
            <a:off x="0" y="0"/>
            <a:ext cx="7240588" cy="1979613"/>
            <a:chOff x="0" y="0"/>
            <a:chExt cx="4561" cy="1247"/>
          </a:xfrm>
        </p:grpSpPr>
        <p:sp>
          <p:nvSpPr>
            <p:cNvPr id="2" name="Freeform 2"/>
            <p:cNvSpPr>
              <a:spLocks noChangeArrowheads="1"/>
            </p:cNvSpPr>
            <p:nvPr/>
          </p:nvSpPr>
          <p:spPr bwMode="auto">
            <a:xfrm>
              <a:off x="0" y="583"/>
              <a:ext cx="4487" cy="665"/>
            </a:xfrm>
            <a:custGeom>
              <a:avLst/>
              <a:gdLst/>
              <a:ahLst/>
              <a:cxnLst>
                <a:cxn ang="0">
                  <a:pos x="4800" y="299"/>
                </a:cxn>
                <a:cxn ang="0">
                  <a:pos x="0" y="665"/>
                </a:cxn>
                <a:cxn ang="0">
                  <a:pos x="0" y="0"/>
                </a:cxn>
                <a:cxn ang="0">
                  <a:pos x="4806" y="1"/>
                </a:cxn>
                <a:cxn ang="0">
                  <a:pos x="4800" y="153"/>
                </a:cxn>
                <a:cxn ang="0">
                  <a:pos x="4800" y="299"/>
                </a:cxn>
              </a:cxnLst>
              <a:rect l="0" t="0" r="r" b="b"/>
              <a:pathLst>
                <a:path w="4806" h="665">
                  <a:moveTo>
                    <a:pt x="4800" y="299"/>
                  </a:moveTo>
                  <a:lnTo>
                    <a:pt x="0" y="665"/>
                  </a:lnTo>
                  <a:lnTo>
                    <a:pt x="0" y="0"/>
                  </a:lnTo>
                  <a:lnTo>
                    <a:pt x="4806" y="1"/>
                  </a:lnTo>
                  <a:lnTo>
                    <a:pt x="4800" y="153"/>
                  </a:lnTo>
                  <a:lnTo>
                    <a:pt x="4800" y="299"/>
                  </a:lnTo>
                  <a:close/>
                </a:path>
              </a:pathLst>
            </a:custGeom>
            <a:gradFill rotWithShape="0">
              <a:gsLst>
                <a:gs pos="0">
                  <a:srgbClr val="6A0000"/>
                </a:gs>
                <a:gs pos="100000">
                  <a:srgbClr val="720000"/>
                </a:gs>
              </a:gsLst>
              <a:lin ang="108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de-DE">
                <a:latin typeface="Tahoma" pitchFamily="34" charset="0"/>
              </a:endParaRPr>
            </a:p>
          </p:txBody>
        </p:sp>
        <p:sp>
          <p:nvSpPr>
            <p:cNvPr id="1027" name="Freeform 3"/>
            <p:cNvSpPr>
              <a:spLocks noChangeArrowheads="1"/>
            </p:cNvSpPr>
            <p:nvPr/>
          </p:nvSpPr>
          <p:spPr bwMode="auto">
            <a:xfrm>
              <a:off x="0" y="0"/>
              <a:ext cx="4562" cy="1199"/>
            </a:xfrm>
            <a:custGeom>
              <a:avLst/>
              <a:gdLst/>
              <a:ahLst/>
              <a:cxnLst>
                <a:cxn ang="0">
                  <a:pos x="4560" y="932"/>
                </a:cxn>
                <a:cxn ang="0">
                  <a:pos x="0" y="1199"/>
                </a:cxn>
                <a:cxn ang="0">
                  <a:pos x="0" y="0"/>
                </a:cxn>
                <a:cxn ang="0">
                  <a:pos x="4562" y="0"/>
                </a:cxn>
                <a:cxn ang="0">
                  <a:pos x="4560" y="932"/>
                </a:cxn>
                <a:cxn ang="0">
                  <a:pos x="4560" y="932"/>
                </a:cxn>
              </a:cxnLst>
              <a:rect l="0" t="0" r="r" b="b"/>
              <a:pathLst>
                <a:path w="4562" h="1199">
                  <a:moveTo>
                    <a:pt x="4560" y="932"/>
                  </a:moveTo>
                  <a:lnTo>
                    <a:pt x="0" y="1199"/>
                  </a:lnTo>
                  <a:lnTo>
                    <a:pt x="0" y="0"/>
                  </a:lnTo>
                  <a:lnTo>
                    <a:pt x="4562" y="0"/>
                  </a:lnTo>
                  <a:lnTo>
                    <a:pt x="4560" y="932"/>
                  </a:lnTo>
                  <a:lnTo>
                    <a:pt x="4560" y="932"/>
                  </a:lnTo>
                  <a:close/>
                </a:path>
              </a:pathLst>
            </a:custGeom>
            <a:gradFill rotWithShape="0">
              <a:gsLst>
                <a:gs pos="0">
                  <a:srgbClr val="8C0000"/>
                </a:gs>
                <a:gs pos="100000">
                  <a:srgbClr val="720000"/>
                </a:gs>
              </a:gsLst>
              <a:lin ang="108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de-DE">
                <a:latin typeface="Tahoma" pitchFamily="34" charset="0"/>
              </a:endParaRPr>
            </a:p>
          </p:txBody>
        </p:sp>
      </p:grpSp>
      <p:sp>
        <p:nvSpPr>
          <p:cNvPr id="102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2238"/>
            <a:ext cx="8226425" cy="14462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Klicken Sie, um das Format des Titeltextes zu bearbeiten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6425" cy="4492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Klicken Sie, um die Formate des Gliederungstextes zu bearbeiten</a:t>
            </a:r>
          </a:p>
          <a:p>
            <a:pPr lvl="1"/>
            <a:r>
              <a:rPr lang="en-GB"/>
              <a:t>Zweite Gliederungsebene</a:t>
            </a:r>
          </a:p>
          <a:p>
            <a:pPr lvl="2"/>
            <a:r>
              <a:rPr lang="en-GB"/>
              <a:t>Dritte Gliederungsebene</a:t>
            </a:r>
          </a:p>
          <a:p>
            <a:pPr lvl="3"/>
            <a:r>
              <a:rPr lang="en-GB"/>
              <a:t>Vierte Gliederungsebene</a:t>
            </a:r>
          </a:p>
          <a:p>
            <a:pPr lvl="4"/>
            <a:r>
              <a:rPr lang="en-GB"/>
              <a:t>Fünfte Gliederungsebene</a:t>
            </a:r>
          </a:p>
          <a:p>
            <a:pPr lvl="4"/>
            <a:r>
              <a:rPr lang="en-GB"/>
              <a:t>Sechste Gliederungsebene</a:t>
            </a:r>
          </a:p>
          <a:p>
            <a:pPr lvl="4"/>
            <a:r>
              <a:rPr lang="en-GB"/>
              <a:t>Siebente Gliederungsebene</a:t>
            </a:r>
          </a:p>
          <a:p>
            <a:pPr lvl="4"/>
            <a:r>
              <a:rPr lang="en-GB"/>
              <a:t>Achte Gliederungsebene</a:t>
            </a:r>
          </a:p>
          <a:p>
            <a:pPr lvl="4"/>
            <a:r>
              <a:rPr lang="en-GB"/>
              <a:t>Neunte Gliederungsebene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8400"/>
            <a:ext cx="2130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>
              <a:buFont typeface="Tahoma" pitchFamily="34" charset="0"/>
              <a:buNone/>
              <a:defRPr sz="12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defRPr>
            </a:lvl1pPr>
          </a:lstStyle>
          <a:p>
            <a:fld id="{991271D9-75D3-43A1-9AB1-AA92C40D2E62}" type="datetimeFigureOut">
              <a:rPr lang="en-US" smtClean="0"/>
              <a:pPr/>
              <a:t>12/3/2019</a:t>
            </a:fld>
            <a:endParaRPr lang="en-GB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8400"/>
            <a:ext cx="2892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ctr">
              <a:buFont typeface="Tahoma" pitchFamily="34" charset="0"/>
              <a:buNone/>
              <a:defRPr sz="12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defRPr>
            </a:lvl1pPr>
          </a:lstStyle>
          <a:p>
            <a:endParaRPr lang="en-GB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2130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Font typeface="Tahoma" pitchFamily="34" charset="0"/>
              <a:buNone/>
              <a:defRPr sz="12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defRPr>
            </a:lvl1pPr>
          </a:lstStyle>
          <a:p>
            <a:fld id="{3F09F8E0-6C71-46E7-BEC4-6FA691E2D560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</p:sldLayoutIdLst>
  <p:txStyles>
    <p:titleStyle>
      <a:lvl1pPr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2pPr>
      <a:lvl3pPr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3pPr>
      <a:lvl4pPr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4pPr>
      <a:lvl5pPr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5pPr>
      <a:lvl6pPr marL="4572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6pPr>
      <a:lvl7pPr marL="9144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7pPr>
      <a:lvl8pPr marL="13716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8pPr>
      <a:lvl9pPr marL="18288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9pPr>
    </p:titleStyle>
    <p:bodyStyle>
      <a:lvl1pPr marL="339725" indent="-339725" algn="l" defTabSz="449263" rtl="0" eaLnBrk="1" fontAlgn="base" hangingPunct="1">
        <a:lnSpc>
          <a:spcPct val="102000"/>
        </a:lnSpc>
        <a:spcBef>
          <a:spcPts val="800"/>
        </a:spcBef>
        <a:spcAft>
          <a:spcPct val="0"/>
        </a:spcAft>
        <a:buClr>
          <a:srgbClr val="FFCC66"/>
        </a:buClr>
        <a:buSzPct val="80000"/>
        <a:buFont typeface="Wingdings" pitchFamily="2" charset="2"/>
        <a:buChar char=""/>
        <a:defRPr sz="32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39775" indent="-282575" algn="l" defTabSz="449263" rtl="0" eaLnBrk="1" fontAlgn="base" hangingPunct="1">
        <a:lnSpc>
          <a:spcPct val="102000"/>
        </a:lnSpc>
        <a:spcBef>
          <a:spcPts val="700"/>
        </a:spcBef>
        <a:spcAft>
          <a:spcPct val="0"/>
        </a:spcAft>
        <a:buClr>
          <a:srgbClr val="FFFFFF"/>
        </a:buClr>
        <a:buSzPct val="100000"/>
        <a:buFont typeface="Tahoma" pitchFamily="34" charset="0"/>
        <a:buChar char="–"/>
        <a:defRPr sz="28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defTabSz="449263" rtl="0" eaLnBrk="1" fontAlgn="base" hangingPunct="1">
        <a:lnSpc>
          <a:spcPct val="102000"/>
        </a:lnSpc>
        <a:spcBef>
          <a:spcPts val="600"/>
        </a:spcBef>
        <a:spcAft>
          <a:spcPct val="0"/>
        </a:spcAft>
        <a:buClr>
          <a:srgbClr val="FFCC66"/>
        </a:buClr>
        <a:buSzPct val="100000"/>
        <a:buFont typeface="Wingdings" pitchFamily="2" charset="2"/>
        <a:buChar char=""/>
        <a:defRPr sz="24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Tahoma" pitchFamily="34" charset="0"/>
        <a:buChar char="–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72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"/>
          <p:cNvGrpSpPr>
            <a:grpSpLocks/>
          </p:cNvGrpSpPr>
          <p:nvPr/>
        </p:nvGrpSpPr>
        <p:grpSpPr bwMode="auto">
          <a:xfrm>
            <a:off x="0" y="0"/>
            <a:ext cx="8456613" cy="5942013"/>
            <a:chOff x="0" y="0"/>
            <a:chExt cx="5327" cy="3743"/>
          </a:xfrm>
        </p:grpSpPr>
        <p:sp>
          <p:nvSpPr>
            <p:cNvPr id="2" name="Freeform 2"/>
            <p:cNvSpPr>
              <a:spLocks noChangeArrowheads="1"/>
            </p:cNvSpPr>
            <p:nvPr/>
          </p:nvSpPr>
          <p:spPr bwMode="auto">
            <a:xfrm>
              <a:off x="0" y="1440"/>
              <a:ext cx="5155" cy="2304"/>
            </a:xfrm>
            <a:custGeom>
              <a:avLst/>
              <a:gdLst/>
              <a:ahLst/>
              <a:cxnLst>
                <a:cxn ang="0">
                  <a:pos x="5154" y="1769"/>
                </a:cxn>
                <a:cxn ang="0">
                  <a:pos x="0" y="2304"/>
                </a:cxn>
                <a:cxn ang="0">
                  <a:pos x="0" y="1252"/>
                </a:cxn>
                <a:cxn ang="0">
                  <a:pos x="5155" y="0"/>
                </a:cxn>
                <a:cxn ang="0">
                  <a:pos x="5155" y="1416"/>
                </a:cxn>
                <a:cxn ang="0">
                  <a:pos x="5154" y="1769"/>
                </a:cxn>
              </a:cxnLst>
              <a:rect l="0" t="0" r="r" b="b"/>
              <a:pathLst>
                <a:path w="5155" h="2304">
                  <a:moveTo>
                    <a:pt x="5154" y="1769"/>
                  </a:moveTo>
                  <a:lnTo>
                    <a:pt x="0" y="2304"/>
                  </a:lnTo>
                  <a:lnTo>
                    <a:pt x="0" y="1252"/>
                  </a:lnTo>
                  <a:lnTo>
                    <a:pt x="5155" y="0"/>
                  </a:lnTo>
                  <a:lnTo>
                    <a:pt x="5155" y="1416"/>
                  </a:lnTo>
                  <a:lnTo>
                    <a:pt x="5154" y="1769"/>
                  </a:lnTo>
                  <a:close/>
                </a:path>
              </a:pathLst>
            </a:custGeom>
            <a:gradFill rotWithShape="0">
              <a:gsLst>
                <a:gs pos="0">
                  <a:srgbClr val="600000"/>
                </a:gs>
                <a:gs pos="100000">
                  <a:srgbClr val="720000"/>
                </a:gs>
              </a:gsLst>
              <a:lin ang="108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de-DE">
                <a:latin typeface="Tahoma" pitchFamily="34" charset="0"/>
              </a:endParaRPr>
            </a:p>
          </p:txBody>
        </p:sp>
        <p:sp>
          <p:nvSpPr>
            <p:cNvPr id="2051" name="Freeform 3"/>
            <p:cNvSpPr>
              <a:spLocks noChangeArrowheads="1"/>
            </p:cNvSpPr>
            <p:nvPr/>
          </p:nvSpPr>
          <p:spPr bwMode="auto">
            <a:xfrm>
              <a:off x="0" y="0"/>
              <a:ext cx="5328" cy="3689"/>
            </a:xfrm>
            <a:custGeom>
              <a:avLst/>
              <a:gdLst/>
              <a:ahLst/>
              <a:cxnLst>
                <a:cxn ang="0">
                  <a:pos x="5311" y="3209"/>
                </a:cxn>
                <a:cxn ang="0">
                  <a:pos x="0" y="3689"/>
                </a:cxn>
                <a:cxn ang="0">
                  <a:pos x="0" y="9"/>
                </a:cxn>
                <a:cxn ang="0">
                  <a:pos x="5328" y="0"/>
                </a:cxn>
                <a:cxn ang="0">
                  <a:pos x="5311" y="3209"/>
                </a:cxn>
              </a:cxnLst>
              <a:rect l="0" t="0" r="r" b="b"/>
              <a:pathLst>
                <a:path w="5328" h="3689">
                  <a:moveTo>
                    <a:pt x="5311" y="3209"/>
                  </a:moveTo>
                  <a:lnTo>
                    <a:pt x="0" y="3689"/>
                  </a:lnTo>
                  <a:lnTo>
                    <a:pt x="0" y="9"/>
                  </a:lnTo>
                  <a:lnTo>
                    <a:pt x="5328" y="0"/>
                  </a:lnTo>
                  <a:lnTo>
                    <a:pt x="5311" y="3209"/>
                  </a:lnTo>
                  <a:close/>
                </a:path>
              </a:pathLst>
            </a:custGeom>
            <a:gradFill rotWithShape="0">
              <a:gsLst>
                <a:gs pos="0">
                  <a:srgbClr val="8C0000"/>
                </a:gs>
                <a:gs pos="100000">
                  <a:srgbClr val="720000"/>
                </a:gs>
              </a:gsLst>
              <a:lin ang="108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de-DE">
                <a:latin typeface="Tahoma" pitchFamily="34" charset="0"/>
              </a:endParaRPr>
            </a:p>
          </p:txBody>
        </p:sp>
      </p:grpSp>
      <p:sp>
        <p:nvSpPr>
          <p:cNvPr id="2052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8400"/>
            <a:ext cx="2130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>
              <a:buFont typeface="Tahoma" pitchFamily="34" charset="0"/>
              <a:buNone/>
              <a:defRPr sz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Lucida Sans Unicode" pitchFamily="34" charset="0"/>
              </a:defRPr>
            </a:lvl1pPr>
          </a:lstStyle>
          <a:p>
            <a:endParaRPr lang="en-U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8400"/>
            <a:ext cx="2892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ctr">
              <a:buFont typeface="Tahoma" pitchFamily="34" charset="0"/>
              <a:buNone/>
              <a:defRPr sz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Lucida Sans Unicode" pitchFamily="34" charset="0"/>
              </a:defRPr>
            </a:lvl1pPr>
          </a:lstStyle>
          <a:p>
            <a:endParaRPr lang="en-U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2130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Font typeface="Tahoma" pitchFamily="34" charset="0"/>
              <a:buNone/>
              <a:defRPr sz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Lucida Sans Unicode" pitchFamily="34" charset="0"/>
              </a:defRPr>
            </a:lvl1pPr>
          </a:lstStyle>
          <a:p>
            <a:fld id="{39B748E1-B615-453E-8E09-C44467245EBD}" type="slidenum">
              <a:rPr lang="en-GB"/>
              <a:pPr/>
              <a:t>‹#›</a:t>
            </a:fld>
            <a:endParaRPr lang="en-GB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766888"/>
            <a:ext cx="7769225" cy="17351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1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Klicken Sie, um das Format des Titeltextes zu bearbeiten</a:t>
            </a:r>
          </a:p>
        </p:txBody>
      </p:sp>
      <p:sp>
        <p:nvSpPr>
          <p:cNvPr id="2056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6425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Klicken Sie, um die Formate des Gliederungstextes zu bearbeiten</a:t>
            </a:r>
          </a:p>
          <a:p>
            <a:pPr lvl="1"/>
            <a:r>
              <a:rPr lang="en-GB"/>
              <a:t>Zweite Gliederungsebene</a:t>
            </a:r>
          </a:p>
          <a:p>
            <a:pPr lvl="2"/>
            <a:r>
              <a:rPr lang="en-GB"/>
              <a:t>Dritte Gliederungsebene</a:t>
            </a:r>
          </a:p>
          <a:p>
            <a:pPr lvl="3"/>
            <a:r>
              <a:rPr lang="en-GB"/>
              <a:t>Vierte Gliederungsebene</a:t>
            </a:r>
          </a:p>
          <a:p>
            <a:pPr lvl="4"/>
            <a:r>
              <a:rPr lang="en-GB"/>
              <a:t>Fünfte Gliederungsebene</a:t>
            </a:r>
          </a:p>
          <a:p>
            <a:pPr lvl="4"/>
            <a:r>
              <a:rPr lang="en-GB"/>
              <a:t>Sechste Gliederungsebene</a:t>
            </a:r>
          </a:p>
          <a:p>
            <a:pPr lvl="4"/>
            <a:r>
              <a:rPr lang="en-GB"/>
              <a:t>Siebente Gliederungsebene</a:t>
            </a:r>
          </a:p>
          <a:p>
            <a:pPr lvl="4"/>
            <a:r>
              <a:rPr lang="en-GB"/>
              <a:t>Achte Gliederungsebene</a:t>
            </a:r>
          </a:p>
          <a:p>
            <a:pPr lvl="4"/>
            <a:r>
              <a:rPr lang="en-GB"/>
              <a:t>Neunte Gliederungsebene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xStyles>
    <p:titleStyle>
      <a:lvl1pPr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2pPr>
      <a:lvl3pPr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3pPr>
      <a:lvl4pPr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4pPr>
      <a:lvl5pPr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5pPr>
      <a:lvl6pPr marL="4572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6pPr>
      <a:lvl7pPr marL="9144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7pPr>
      <a:lvl8pPr marL="13716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8pPr>
      <a:lvl9pPr marL="18288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9pPr>
    </p:titleStyle>
    <p:bodyStyle>
      <a:lvl1pPr marL="339725" indent="-339725" algn="l" defTabSz="449263" rtl="0" eaLnBrk="1" fontAlgn="base" hangingPunct="1">
        <a:lnSpc>
          <a:spcPct val="102000"/>
        </a:lnSpc>
        <a:spcBef>
          <a:spcPts val="800"/>
        </a:spcBef>
        <a:spcAft>
          <a:spcPct val="0"/>
        </a:spcAft>
        <a:buClr>
          <a:srgbClr val="FFCC66"/>
        </a:buClr>
        <a:buSzPct val="80000"/>
        <a:buFont typeface="Wingdings" pitchFamily="2" charset="2"/>
        <a:buChar char=""/>
        <a:defRPr sz="32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39775" indent="-282575" algn="l" defTabSz="449263" rtl="0" eaLnBrk="1" fontAlgn="base" hangingPunct="1">
        <a:lnSpc>
          <a:spcPct val="102000"/>
        </a:lnSpc>
        <a:spcBef>
          <a:spcPts val="700"/>
        </a:spcBef>
        <a:spcAft>
          <a:spcPct val="0"/>
        </a:spcAft>
        <a:buClr>
          <a:srgbClr val="FFFFFF"/>
        </a:buClr>
        <a:buSzPct val="100000"/>
        <a:buFont typeface="Tahoma" pitchFamily="34" charset="0"/>
        <a:buChar char="–"/>
        <a:defRPr sz="28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defTabSz="449263" rtl="0" eaLnBrk="1" fontAlgn="base" hangingPunct="1">
        <a:lnSpc>
          <a:spcPct val="102000"/>
        </a:lnSpc>
        <a:spcBef>
          <a:spcPts val="600"/>
        </a:spcBef>
        <a:spcAft>
          <a:spcPct val="0"/>
        </a:spcAft>
        <a:buClr>
          <a:srgbClr val="FFCC66"/>
        </a:buClr>
        <a:buSzPct val="100000"/>
        <a:buFont typeface="Wingdings" pitchFamily="2" charset="2"/>
        <a:buChar char=""/>
        <a:defRPr sz="24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Tahoma" pitchFamily="34" charset="0"/>
        <a:buChar char="–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41300"/>
            <a:ext cx="8226425" cy="14319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Klicken Sie, um das Format des Titeltextes zu bearbeiten</a:t>
            </a: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828800"/>
            <a:ext cx="8226425" cy="42989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Klicken Sie, um die Formate des Gliederungstextes zu bearbeiten</a:t>
            </a:r>
          </a:p>
          <a:p>
            <a:pPr lvl="1"/>
            <a:r>
              <a:rPr lang="en-GB"/>
              <a:t>Zweite Gliederungsebene</a:t>
            </a:r>
          </a:p>
          <a:p>
            <a:pPr lvl="2"/>
            <a:r>
              <a:rPr lang="en-GB"/>
              <a:t>Dritte Gliederungsebene</a:t>
            </a:r>
          </a:p>
          <a:p>
            <a:pPr lvl="3"/>
            <a:r>
              <a:rPr lang="en-GB"/>
              <a:t>Vierte Gliederungsebene</a:t>
            </a:r>
          </a:p>
          <a:p>
            <a:pPr lvl="4"/>
            <a:r>
              <a:rPr lang="en-GB"/>
              <a:t>Fünfte Gliederungsebene</a:t>
            </a:r>
          </a:p>
          <a:p>
            <a:pPr lvl="4"/>
            <a:r>
              <a:rPr lang="en-GB"/>
              <a:t>Sechste Gliederungsebene</a:t>
            </a:r>
          </a:p>
          <a:p>
            <a:pPr lvl="4"/>
            <a:r>
              <a:rPr lang="en-GB"/>
              <a:t>Siebente Gliederungsebene</a:t>
            </a:r>
          </a:p>
          <a:p>
            <a:pPr lvl="4"/>
            <a:r>
              <a:rPr lang="en-GB"/>
              <a:t>Achte Gliederungsebene</a:t>
            </a:r>
          </a:p>
          <a:p>
            <a:pPr lvl="4"/>
            <a:r>
              <a:rPr lang="en-GB"/>
              <a:t>Neunte Gliederungsebene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8400"/>
            <a:ext cx="16732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>
                <a:srgbClr val="000000"/>
              </a:buClr>
              <a:buSzPct val="45000"/>
              <a:buFont typeface="Wingdings" pitchFamily="2" charset="2"/>
              <a:buNone/>
              <a:defRPr sz="1000">
                <a:solidFill>
                  <a:srgbClr val="000000"/>
                </a:solidFill>
                <a:latin typeface="Times New Roman" pitchFamily="18" charset="0"/>
                <a:cs typeface="Lucida Sans Unicode" pitchFamily="34" charset="0"/>
              </a:defRPr>
            </a:lvl1pPr>
          </a:lstStyle>
          <a:p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8400"/>
            <a:ext cx="2892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ctr">
              <a:buClr>
                <a:srgbClr val="000000"/>
              </a:buClr>
              <a:buSzPct val="45000"/>
              <a:buFont typeface="Wingdings" pitchFamily="2" charset="2"/>
              <a:buNone/>
              <a:defRPr sz="1000">
                <a:solidFill>
                  <a:srgbClr val="000000"/>
                </a:solidFill>
                <a:latin typeface="Times New Roman" pitchFamily="18" charset="0"/>
                <a:cs typeface="Lucida Sans Unicode" pitchFamily="34" charset="0"/>
              </a:defRPr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781800" y="6248400"/>
            <a:ext cx="19018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SzPct val="45000"/>
              <a:buFont typeface="Wingdings" pitchFamily="2" charset="2"/>
              <a:buNone/>
              <a:defRPr sz="1000">
                <a:solidFill>
                  <a:srgbClr val="000000"/>
                </a:solidFill>
                <a:latin typeface="Times New Roman" pitchFamily="18" charset="0"/>
                <a:cs typeface="Lucida Sans Unicode" pitchFamily="34" charset="0"/>
              </a:defRPr>
            </a:lvl1pPr>
          </a:lstStyle>
          <a:p>
            <a:fld id="{216960E1-1707-4FD6-8732-892953976ADB}" type="slidenum">
              <a:rPr lang="en-GB"/>
              <a:pPr/>
              <a:t>‹#›</a:t>
            </a:fld>
            <a:endParaRPr lang="en-GB"/>
          </a:p>
        </p:txBody>
      </p:sp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279400" y="152400"/>
            <a:ext cx="8685213" cy="1600200"/>
            <a:chOff x="176" y="96"/>
            <a:chExt cx="5471" cy="1008"/>
          </a:xfrm>
        </p:grpSpPr>
        <p:sp>
          <p:nvSpPr>
            <p:cNvPr id="3" name="Line 7"/>
            <p:cNvSpPr>
              <a:spLocks noChangeShapeType="1"/>
            </p:cNvSpPr>
            <p:nvPr/>
          </p:nvSpPr>
          <p:spPr bwMode="auto">
            <a:xfrm flipH="1">
              <a:off x="286" y="1104"/>
              <a:ext cx="5236" cy="1"/>
            </a:xfrm>
            <a:prstGeom prst="line">
              <a:avLst/>
            </a:prstGeom>
            <a:noFill/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e-DE">
                <a:latin typeface="+mn-lt"/>
                <a:cs typeface="+mn-cs"/>
              </a:endParaRPr>
            </a:p>
          </p:txBody>
        </p:sp>
        <p:sp>
          <p:nvSpPr>
            <p:cNvPr id="3080" name="Rectangle 8"/>
            <p:cNvSpPr>
              <a:spLocks noChangeArrowheads="1"/>
            </p:cNvSpPr>
            <p:nvPr/>
          </p:nvSpPr>
          <p:spPr bwMode="auto">
            <a:xfrm>
              <a:off x="5504" y="96"/>
              <a:ext cx="144" cy="144"/>
            </a:xfrm>
            <a:prstGeom prst="rect">
              <a:avLst/>
            </a:prstGeom>
            <a:solidFill>
              <a:srgbClr val="660000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de-DE">
                <a:latin typeface="Times New Roman" pitchFamily="18" charset="0"/>
              </a:endParaRPr>
            </a:p>
          </p:txBody>
        </p:sp>
        <p:sp>
          <p:nvSpPr>
            <p:cNvPr id="3081" name="Rectangle 9"/>
            <p:cNvSpPr>
              <a:spLocks noChangeArrowheads="1"/>
            </p:cNvSpPr>
            <p:nvPr/>
          </p:nvSpPr>
          <p:spPr bwMode="auto">
            <a:xfrm>
              <a:off x="176" y="96"/>
              <a:ext cx="5326" cy="144"/>
            </a:xfrm>
            <a:prstGeom prst="rect">
              <a:avLst/>
            </a:prstGeom>
            <a:solidFill>
              <a:srgbClr val="999966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de-DE">
                <a:latin typeface="Times New Roman" pitchFamily="18" charset="0"/>
              </a:endParaRPr>
            </a:p>
          </p:txBody>
        </p:sp>
        <p:sp>
          <p:nvSpPr>
            <p:cNvPr id="3082" name="Rectangle 10"/>
            <p:cNvSpPr>
              <a:spLocks noChangeArrowheads="1"/>
            </p:cNvSpPr>
            <p:nvPr/>
          </p:nvSpPr>
          <p:spPr bwMode="auto">
            <a:xfrm>
              <a:off x="176" y="240"/>
              <a:ext cx="5326" cy="88"/>
            </a:xfrm>
            <a:prstGeom prst="rect">
              <a:avLst/>
            </a:prstGeom>
            <a:solidFill>
              <a:srgbClr val="660000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de-DE">
                <a:latin typeface="Times New Roman" pitchFamily="18" charset="0"/>
              </a:endParaRPr>
            </a:p>
          </p:txBody>
        </p:sp>
        <p:sp>
          <p:nvSpPr>
            <p:cNvPr id="3083" name="Rectangle 11"/>
            <p:cNvSpPr>
              <a:spLocks noChangeArrowheads="1"/>
            </p:cNvSpPr>
            <p:nvPr/>
          </p:nvSpPr>
          <p:spPr bwMode="auto">
            <a:xfrm>
              <a:off x="5504" y="241"/>
              <a:ext cx="144" cy="86"/>
            </a:xfrm>
            <a:prstGeom prst="rect">
              <a:avLst/>
            </a:prstGeom>
            <a:solidFill>
              <a:srgbClr val="999966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de-DE">
                <a:latin typeface="Times New Roman" pitchFamily="18" charset="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</p:sldLayoutIdLst>
  <p:txStyles>
    <p:titleStyle>
      <a:lvl1pPr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+mj-lt"/>
          <a:ea typeface="+mj-ea"/>
          <a:cs typeface="+mj-cs"/>
        </a:defRPr>
      </a:lvl1pPr>
      <a:lvl2pPr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2pPr>
      <a:lvl3pPr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3pPr>
      <a:lvl4pPr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4pPr>
      <a:lvl5pPr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5pPr>
      <a:lvl6pPr marL="457200"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6pPr>
      <a:lvl7pPr marL="914400"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7pPr>
      <a:lvl8pPr marL="1371600"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8pPr>
      <a:lvl9pPr marL="1828800"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9pPr>
    </p:titleStyle>
    <p:bodyStyle>
      <a:lvl1pPr marL="466725" indent="-466725" algn="l" defTabSz="449263" rtl="0" eaLnBrk="1" fontAlgn="base" hangingPunct="1">
        <a:lnSpc>
          <a:spcPct val="90000"/>
        </a:lnSpc>
        <a:spcBef>
          <a:spcPts val="800"/>
        </a:spcBef>
        <a:spcAft>
          <a:spcPct val="0"/>
        </a:spcAft>
        <a:buClr>
          <a:srgbClr val="660000"/>
        </a:buClr>
        <a:buSzPct val="70000"/>
        <a:buFont typeface="Wingdings" pitchFamily="2" charset="2"/>
        <a:buChar char="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904875" indent="-434975" algn="l" defTabSz="449263" rtl="0" eaLnBrk="1" fontAlgn="base" hangingPunct="1">
        <a:lnSpc>
          <a:spcPct val="90000"/>
        </a:lnSpc>
        <a:spcBef>
          <a:spcPts val="700"/>
        </a:spcBef>
        <a:spcAft>
          <a:spcPct val="0"/>
        </a:spcAft>
        <a:buClr>
          <a:srgbClr val="999966"/>
        </a:buClr>
        <a:buSzPct val="75000"/>
        <a:buFont typeface="Wingdings" pitchFamily="2" charset="2"/>
        <a:buChar char=""/>
        <a:defRPr sz="2800">
          <a:solidFill>
            <a:srgbClr val="000000"/>
          </a:solidFill>
          <a:latin typeface="+mn-lt"/>
          <a:cs typeface="+mn-cs"/>
        </a:defRPr>
      </a:lvl2pPr>
      <a:lvl3pPr marL="1374775" indent="-468313" algn="l" defTabSz="449263" rtl="0" eaLnBrk="1" fontAlgn="base" hangingPunct="1">
        <a:lnSpc>
          <a:spcPct val="90000"/>
        </a:lnSpc>
        <a:spcBef>
          <a:spcPts val="600"/>
        </a:spcBef>
        <a:spcAft>
          <a:spcPct val="0"/>
        </a:spcAft>
        <a:buClr>
          <a:srgbClr val="660000"/>
        </a:buClr>
        <a:buSzPct val="65000"/>
        <a:buFont typeface="Wingdings" pitchFamily="2" charset="2"/>
        <a:buChar char=""/>
        <a:defRPr sz="2400">
          <a:solidFill>
            <a:srgbClr val="000000"/>
          </a:solidFill>
          <a:latin typeface="+mn-lt"/>
          <a:cs typeface="+mn-cs"/>
        </a:defRPr>
      </a:lvl3pPr>
      <a:lvl4pPr marL="1824038" indent="-436563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75000"/>
        <a:buFont typeface="Wingdings" pitchFamily="2" charset="2"/>
        <a:buChar char=""/>
        <a:defRPr sz="2000">
          <a:solidFill>
            <a:srgbClr val="000000"/>
          </a:solidFill>
          <a:latin typeface="+mn-lt"/>
          <a:cs typeface="+mn-cs"/>
        </a:defRPr>
      </a:lvl4pPr>
      <a:lvl5pPr marL="2293938" indent="-465138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5pPr>
      <a:lvl6pPr marL="2751138" indent="-465138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6pPr>
      <a:lvl7pPr marL="3208338" indent="-465138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7pPr>
      <a:lvl8pPr marL="3665538" indent="-465138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8pPr>
      <a:lvl9pPr marL="4122738" indent="-465138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72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"/>
          <p:cNvGrpSpPr>
            <a:grpSpLocks/>
          </p:cNvGrpSpPr>
          <p:nvPr/>
        </p:nvGrpSpPr>
        <p:grpSpPr bwMode="auto">
          <a:xfrm>
            <a:off x="0" y="0"/>
            <a:ext cx="7240588" cy="1979613"/>
            <a:chOff x="0" y="0"/>
            <a:chExt cx="4561" cy="1247"/>
          </a:xfrm>
        </p:grpSpPr>
        <p:sp>
          <p:nvSpPr>
            <p:cNvPr id="2" name="Freeform 2"/>
            <p:cNvSpPr>
              <a:spLocks noChangeArrowheads="1"/>
            </p:cNvSpPr>
            <p:nvPr/>
          </p:nvSpPr>
          <p:spPr bwMode="auto">
            <a:xfrm>
              <a:off x="0" y="583"/>
              <a:ext cx="4487" cy="665"/>
            </a:xfrm>
            <a:custGeom>
              <a:avLst/>
              <a:gdLst/>
              <a:ahLst/>
              <a:cxnLst>
                <a:cxn ang="0">
                  <a:pos x="4800" y="299"/>
                </a:cxn>
                <a:cxn ang="0">
                  <a:pos x="0" y="665"/>
                </a:cxn>
                <a:cxn ang="0">
                  <a:pos x="0" y="0"/>
                </a:cxn>
                <a:cxn ang="0">
                  <a:pos x="4806" y="1"/>
                </a:cxn>
                <a:cxn ang="0">
                  <a:pos x="4800" y="153"/>
                </a:cxn>
                <a:cxn ang="0">
                  <a:pos x="4800" y="299"/>
                </a:cxn>
              </a:cxnLst>
              <a:rect l="0" t="0" r="r" b="b"/>
              <a:pathLst>
                <a:path w="4806" h="665">
                  <a:moveTo>
                    <a:pt x="4800" y="299"/>
                  </a:moveTo>
                  <a:lnTo>
                    <a:pt x="0" y="665"/>
                  </a:lnTo>
                  <a:lnTo>
                    <a:pt x="0" y="0"/>
                  </a:lnTo>
                  <a:lnTo>
                    <a:pt x="4806" y="1"/>
                  </a:lnTo>
                  <a:lnTo>
                    <a:pt x="4800" y="153"/>
                  </a:lnTo>
                  <a:lnTo>
                    <a:pt x="4800" y="299"/>
                  </a:lnTo>
                  <a:close/>
                </a:path>
              </a:pathLst>
            </a:custGeom>
            <a:gradFill rotWithShape="0">
              <a:gsLst>
                <a:gs pos="0">
                  <a:srgbClr val="6A0000"/>
                </a:gs>
                <a:gs pos="100000">
                  <a:srgbClr val="720000"/>
                </a:gs>
              </a:gsLst>
              <a:lin ang="108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de-DE">
                <a:latin typeface="Tahoma" pitchFamily="34" charset="0"/>
              </a:endParaRPr>
            </a:p>
          </p:txBody>
        </p:sp>
        <p:sp>
          <p:nvSpPr>
            <p:cNvPr id="1027" name="Freeform 3"/>
            <p:cNvSpPr>
              <a:spLocks noChangeArrowheads="1"/>
            </p:cNvSpPr>
            <p:nvPr/>
          </p:nvSpPr>
          <p:spPr bwMode="auto">
            <a:xfrm>
              <a:off x="0" y="0"/>
              <a:ext cx="4562" cy="1199"/>
            </a:xfrm>
            <a:custGeom>
              <a:avLst/>
              <a:gdLst/>
              <a:ahLst/>
              <a:cxnLst>
                <a:cxn ang="0">
                  <a:pos x="4560" y="932"/>
                </a:cxn>
                <a:cxn ang="0">
                  <a:pos x="0" y="1199"/>
                </a:cxn>
                <a:cxn ang="0">
                  <a:pos x="0" y="0"/>
                </a:cxn>
                <a:cxn ang="0">
                  <a:pos x="4562" y="0"/>
                </a:cxn>
                <a:cxn ang="0">
                  <a:pos x="4560" y="932"/>
                </a:cxn>
                <a:cxn ang="0">
                  <a:pos x="4560" y="932"/>
                </a:cxn>
              </a:cxnLst>
              <a:rect l="0" t="0" r="r" b="b"/>
              <a:pathLst>
                <a:path w="4562" h="1199">
                  <a:moveTo>
                    <a:pt x="4560" y="932"/>
                  </a:moveTo>
                  <a:lnTo>
                    <a:pt x="0" y="1199"/>
                  </a:lnTo>
                  <a:lnTo>
                    <a:pt x="0" y="0"/>
                  </a:lnTo>
                  <a:lnTo>
                    <a:pt x="4562" y="0"/>
                  </a:lnTo>
                  <a:lnTo>
                    <a:pt x="4560" y="932"/>
                  </a:lnTo>
                  <a:lnTo>
                    <a:pt x="4560" y="932"/>
                  </a:lnTo>
                  <a:close/>
                </a:path>
              </a:pathLst>
            </a:custGeom>
            <a:gradFill rotWithShape="0">
              <a:gsLst>
                <a:gs pos="0">
                  <a:srgbClr val="8C0000"/>
                </a:gs>
                <a:gs pos="100000">
                  <a:srgbClr val="720000"/>
                </a:gs>
              </a:gsLst>
              <a:lin ang="108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de-DE">
                <a:latin typeface="Tahoma" pitchFamily="34" charset="0"/>
              </a:endParaRPr>
            </a:p>
          </p:txBody>
        </p:sp>
      </p:grpSp>
      <p:sp>
        <p:nvSpPr>
          <p:cNvPr id="102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2238"/>
            <a:ext cx="8226425" cy="14462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Klicken Sie, um das Format des Titeltextes zu bearbeiten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6425" cy="4492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Klicken Sie, um die Formate des Gliederungstextes zu bearbeiten</a:t>
            </a:r>
          </a:p>
          <a:p>
            <a:pPr lvl="1"/>
            <a:r>
              <a:rPr lang="en-GB"/>
              <a:t>Zweite Gliederungsebene</a:t>
            </a:r>
          </a:p>
          <a:p>
            <a:pPr lvl="2"/>
            <a:r>
              <a:rPr lang="en-GB"/>
              <a:t>Dritte Gliederungsebene</a:t>
            </a:r>
          </a:p>
          <a:p>
            <a:pPr lvl="3"/>
            <a:r>
              <a:rPr lang="en-GB"/>
              <a:t>Vierte Gliederungsebene</a:t>
            </a:r>
          </a:p>
          <a:p>
            <a:pPr lvl="4"/>
            <a:r>
              <a:rPr lang="en-GB"/>
              <a:t>Fünfte Gliederungsebene</a:t>
            </a:r>
          </a:p>
          <a:p>
            <a:pPr lvl="4"/>
            <a:r>
              <a:rPr lang="en-GB"/>
              <a:t>Sechste Gliederungsebene</a:t>
            </a:r>
          </a:p>
          <a:p>
            <a:pPr lvl="4"/>
            <a:r>
              <a:rPr lang="en-GB"/>
              <a:t>Siebente Gliederungsebene</a:t>
            </a:r>
          </a:p>
          <a:p>
            <a:pPr lvl="4"/>
            <a:r>
              <a:rPr lang="en-GB"/>
              <a:t>Achte Gliederungsebene</a:t>
            </a:r>
          </a:p>
          <a:p>
            <a:pPr lvl="4"/>
            <a:r>
              <a:rPr lang="en-GB"/>
              <a:t>Neunte Gliederungsebene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8400"/>
            <a:ext cx="2130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>
              <a:buFont typeface="Tahoma" pitchFamily="34" charset="0"/>
              <a:buNone/>
              <a:defRPr sz="12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defRPr>
            </a:lvl1pPr>
          </a:lstStyle>
          <a:p>
            <a:fld id="{991271D9-75D3-43A1-9AB1-AA92C40D2E62}" type="datetimeFigureOut">
              <a:rPr lang="en-US" smtClean="0"/>
              <a:pPr/>
              <a:t>12/3/2019</a:t>
            </a:fld>
            <a:endParaRPr lang="en-GB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8400"/>
            <a:ext cx="2892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ctr">
              <a:buFont typeface="Tahoma" pitchFamily="34" charset="0"/>
              <a:buNone/>
              <a:defRPr sz="12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defRPr>
            </a:lvl1pPr>
          </a:lstStyle>
          <a:p>
            <a:endParaRPr lang="en-GB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2130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Font typeface="Tahoma" pitchFamily="34" charset="0"/>
              <a:buNone/>
              <a:defRPr sz="12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defRPr>
            </a:lvl1pPr>
          </a:lstStyle>
          <a:p>
            <a:fld id="{3F09F8E0-6C71-46E7-BEC4-6FA691E2D560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  <p:sldLayoutId id="2147483737" r:id="rId12"/>
    <p:sldLayoutId id="2147483738" r:id="rId13"/>
    <p:sldLayoutId id="2147483739" r:id="rId14"/>
    <p:sldLayoutId id="2147483740" r:id="rId15"/>
  </p:sldLayoutIdLst>
  <p:txStyles>
    <p:titleStyle>
      <a:lvl1pPr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2pPr>
      <a:lvl3pPr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3pPr>
      <a:lvl4pPr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4pPr>
      <a:lvl5pPr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5pPr>
      <a:lvl6pPr marL="4572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6pPr>
      <a:lvl7pPr marL="9144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7pPr>
      <a:lvl8pPr marL="13716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8pPr>
      <a:lvl9pPr marL="18288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9pPr>
    </p:titleStyle>
    <p:bodyStyle>
      <a:lvl1pPr marL="339725" indent="-339725" algn="l" defTabSz="449263" rtl="0" eaLnBrk="1" fontAlgn="base" hangingPunct="1">
        <a:lnSpc>
          <a:spcPct val="102000"/>
        </a:lnSpc>
        <a:spcBef>
          <a:spcPts val="800"/>
        </a:spcBef>
        <a:spcAft>
          <a:spcPct val="0"/>
        </a:spcAft>
        <a:buClr>
          <a:srgbClr val="FFCC66"/>
        </a:buClr>
        <a:buSzPct val="80000"/>
        <a:buFont typeface="Wingdings" pitchFamily="2" charset="2"/>
        <a:buChar char=""/>
        <a:defRPr sz="32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39775" indent="-282575" algn="l" defTabSz="449263" rtl="0" eaLnBrk="1" fontAlgn="base" hangingPunct="1">
        <a:lnSpc>
          <a:spcPct val="102000"/>
        </a:lnSpc>
        <a:spcBef>
          <a:spcPts val="700"/>
        </a:spcBef>
        <a:spcAft>
          <a:spcPct val="0"/>
        </a:spcAft>
        <a:buClr>
          <a:srgbClr val="FFFFFF"/>
        </a:buClr>
        <a:buSzPct val="100000"/>
        <a:buFont typeface="Tahoma" pitchFamily="34" charset="0"/>
        <a:buChar char="–"/>
        <a:defRPr sz="28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defTabSz="449263" rtl="0" eaLnBrk="1" fontAlgn="base" hangingPunct="1">
        <a:lnSpc>
          <a:spcPct val="102000"/>
        </a:lnSpc>
        <a:spcBef>
          <a:spcPts val="600"/>
        </a:spcBef>
        <a:spcAft>
          <a:spcPct val="0"/>
        </a:spcAft>
        <a:buClr>
          <a:srgbClr val="FFCC66"/>
        </a:buClr>
        <a:buSzPct val="100000"/>
        <a:buFont typeface="Wingdings" pitchFamily="2" charset="2"/>
        <a:buChar char=""/>
        <a:defRPr sz="24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Tahoma" pitchFamily="34" charset="0"/>
        <a:buChar char="–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72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"/>
          <p:cNvGrpSpPr>
            <a:grpSpLocks/>
          </p:cNvGrpSpPr>
          <p:nvPr/>
        </p:nvGrpSpPr>
        <p:grpSpPr bwMode="auto">
          <a:xfrm>
            <a:off x="0" y="0"/>
            <a:ext cx="8456613" cy="5942013"/>
            <a:chOff x="0" y="0"/>
            <a:chExt cx="5327" cy="3743"/>
          </a:xfrm>
        </p:grpSpPr>
        <p:sp>
          <p:nvSpPr>
            <p:cNvPr id="2" name="Freeform 2"/>
            <p:cNvSpPr>
              <a:spLocks noChangeArrowheads="1"/>
            </p:cNvSpPr>
            <p:nvPr/>
          </p:nvSpPr>
          <p:spPr bwMode="auto">
            <a:xfrm>
              <a:off x="0" y="1440"/>
              <a:ext cx="5155" cy="2304"/>
            </a:xfrm>
            <a:custGeom>
              <a:avLst/>
              <a:gdLst/>
              <a:ahLst/>
              <a:cxnLst>
                <a:cxn ang="0">
                  <a:pos x="5154" y="1769"/>
                </a:cxn>
                <a:cxn ang="0">
                  <a:pos x="0" y="2304"/>
                </a:cxn>
                <a:cxn ang="0">
                  <a:pos x="0" y="1252"/>
                </a:cxn>
                <a:cxn ang="0">
                  <a:pos x="5155" y="0"/>
                </a:cxn>
                <a:cxn ang="0">
                  <a:pos x="5155" y="1416"/>
                </a:cxn>
                <a:cxn ang="0">
                  <a:pos x="5154" y="1769"/>
                </a:cxn>
              </a:cxnLst>
              <a:rect l="0" t="0" r="r" b="b"/>
              <a:pathLst>
                <a:path w="5155" h="2304">
                  <a:moveTo>
                    <a:pt x="5154" y="1769"/>
                  </a:moveTo>
                  <a:lnTo>
                    <a:pt x="0" y="2304"/>
                  </a:lnTo>
                  <a:lnTo>
                    <a:pt x="0" y="1252"/>
                  </a:lnTo>
                  <a:lnTo>
                    <a:pt x="5155" y="0"/>
                  </a:lnTo>
                  <a:lnTo>
                    <a:pt x="5155" y="1416"/>
                  </a:lnTo>
                  <a:lnTo>
                    <a:pt x="5154" y="1769"/>
                  </a:lnTo>
                  <a:close/>
                </a:path>
              </a:pathLst>
            </a:custGeom>
            <a:gradFill rotWithShape="0">
              <a:gsLst>
                <a:gs pos="0">
                  <a:srgbClr val="600000"/>
                </a:gs>
                <a:gs pos="100000">
                  <a:srgbClr val="720000"/>
                </a:gs>
              </a:gsLst>
              <a:lin ang="108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de-DE">
                <a:latin typeface="Tahoma" pitchFamily="34" charset="0"/>
              </a:endParaRPr>
            </a:p>
          </p:txBody>
        </p:sp>
        <p:sp>
          <p:nvSpPr>
            <p:cNvPr id="2051" name="Freeform 3"/>
            <p:cNvSpPr>
              <a:spLocks noChangeArrowheads="1"/>
            </p:cNvSpPr>
            <p:nvPr/>
          </p:nvSpPr>
          <p:spPr bwMode="auto">
            <a:xfrm>
              <a:off x="0" y="0"/>
              <a:ext cx="5328" cy="3689"/>
            </a:xfrm>
            <a:custGeom>
              <a:avLst/>
              <a:gdLst/>
              <a:ahLst/>
              <a:cxnLst>
                <a:cxn ang="0">
                  <a:pos x="5311" y="3209"/>
                </a:cxn>
                <a:cxn ang="0">
                  <a:pos x="0" y="3689"/>
                </a:cxn>
                <a:cxn ang="0">
                  <a:pos x="0" y="9"/>
                </a:cxn>
                <a:cxn ang="0">
                  <a:pos x="5328" y="0"/>
                </a:cxn>
                <a:cxn ang="0">
                  <a:pos x="5311" y="3209"/>
                </a:cxn>
              </a:cxnLst>
              <a:rect l="0" t="0" r="r" b="b"/>
              <a:pathLst>
                <a:path w="5328" h="3689">
                  <a:moveTo>
                    <a:pt x="5311" y="3209"/>
                  </a:moveTo>
                  <a:lnTo>
                    <a:pt x="0" y="3689"/>
                  </a:lnTo>
                  <a:lnTo>
                    <a:pt x="0" y="9"/>
                  </a:lnTo>
                  <a:lnTo>
                    <a:pt x="5328" y="0"/>
                  </a:lnTo>
                  <a:lnTo>
                    <a:pt x="5311" y="3209"/>
                  </a:lnTo>
                  <a:close/>
                </a:path>
              </a:pathLst>
            </a:custGeom>
            <a:gradFill rotWithShape="0">
              <a:gsLst>
                <a:gs pos="0">
                  <a:srgbClr val="8C0000"/>
                </a:gs>
                <a:gs pos="100000">
                  <a:srgbClr val="720000"/>
                </a:gs>
              </a:gsLst>
              <a:lin ang="108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de-DE">
                <a:latin typeface="Tahoma" pitchFamily="34" charset="0"/>
              </a:endParaRPr>
            </a:p>
          </p:txBody>
        </p:sp>
      </p:grpSp>
      <p:sp>
        <p:nvSpPr>
          <p:cNvPr id="2052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8400"/>
            <a:ext cx="2130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>
              <a:buFont typeface="Tahoma" pitchFamily="34" charset="0"/>
              <a:buNone/>
              <a:defRPr sz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Lucida Sans Unicode" pitchFamily="34" charset="0"/>
              </a:defRPr>
            </a:lvl1pPr>
          </a:lstStyle>
          <a:p>
            <a:endParaRPr lang="en-U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8400"/>
            <a:ext cx="2892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ctr">
              <a:buFont typeface="Tahoma" pitchFamily="34" charset="0"/>
              <a:buNone/>
              <a:defRPr sz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Lucida Sans Unicode" pitchFamily="34" charset="0"/>
              </a:defRPr>
            </a:lvl1pPr>
          </a:lstStyle>
          <a:p>
            <a:endParaRPr lang="en-U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2130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Font typeface="Tahoma" pitchFamily="34" charset="0"/>
              <a:buNone/>
              <a:defRPr sz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Lucida Sans Unicode" pitchFamily="34" charset="0"/>
              </a:defRPr>
            </a:lvl1pPr>
          </a:lstStyle>
          <a:p>
            <a:fld id="{39B748E1-B615-453E-8E09-C44467245EBD}" type="slidenum">
              <a:rPr lang="en-GB"/>
              <a:pPr/>
              <a:t>‹#›</a:t>
            </a:fld>
            <a:endParaRPr lang="en-GB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766888"/>
            <a:ext cx="7769225" cy="17351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1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Klicken Sie, um das Format des Titeltextes zu bearbeiten</a:t>
            </a:r>
          </a:p>
        </p:txBody>
      </p:sp>
      <p:sp>
        <p:nvSpPr>
          <p:cNvPr id="2056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6425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Klicken Sie, um die Formate des Gliederungstextes zu bearbeiten</a:t>
            </a:r>
          </a:p>
          <a:p>
            <a:pPr lvl="1"/>
            <a:r>
              <a:rPr lang="en-GB"/>
              <a:t>Zweite Gliederungsebene</a:t>
            </a:r>
          </a:p>
          <a:p>
            <a:pPr lvl="2"/>
            <a:r>
              <a:rPr lang="en-GB"/>
              <a:t>Dritte Gliederungsebene</a:t>
            </a:r>
          </a:p>
          <a:p>
            <a:pPr lvl="3"/>
            <a:r>
              <a:rPr lang="en-GB"/>
              <a:t>Vierte Gliederungsebene</a:t>
            </a:r>
          </a:p>
          <a:p>
            <a:pPr lvl="4"/>
            <a:r>
              <a:rPr lang="en-GB"/>
              <a:t>Fünfte Gliederungsebene</a:t>
            </a:r>
          </a:p>
          <a:p>
            <a:pPr lvl="4"/>
            <a:r>
              <a:rPr lang="en-GB"/>
              <a:t>Sechste Gliederungsebene</a:t>
            </a:r>
          </a:p>
          <a:p>
            <a:pPr lvl="4"/>
            <a:r>
              <a:rPr lang="en-GB"/>
              <a:t>Siebente Gliederungsebene</a:t>
            </a:r>
          </a:p>
          <a:p>
            <a:pPr lvl="4"/>
            <a:r>
              <a:rPr lang="en-GB"/>
              <a:t>Achte Gliederungsebene</a:t>
            </a:r>
          </a:p>
          <a:p>
            <a:pPr lvl="4"/>
            <a:r>
              <a:rPr lang="en-GB"/>
              <a:t>Neunte Gliederungsebene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</p:sldLayoutIdLst>
  <p:txStyles>
    <p:titleStyle>
      <a:lvl1pPr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2pPr>
      <a:lvl3pPr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3pPr>
      <a:lvl4pPr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4pPr>
      <a:lvl5pPr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5pPr>
      <a:lvl6pPr marL="4572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6pPr>
      <a:lvl7pPr marL="9144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7pPr>
      <a:lvl8pPr marL="13716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8pPr>
      <a:lvl9pPr marL="18288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9pPr>
    </p:titleStyle>
    <p:bodyStyle>
      <a:lvl1pPr marL="339725" indent="-339725" algn="l" defTabSz="449263" rtl="0" eaLnBrk="1" fontAlgn="base" hangingPunct="1">
        <a:lnSpc>
          <a:spcPct val="102000"/>
        </a:lnSpc>
        <a:spcBef>
          <a:spcPts val="800"/>
        </a:spcBef>
        <a:spcAft>
          <a:spcPct val="0"/>
        </a:spcAft>
        <a:buClr>
          <a:srgbClr val="FFCC66"/>
        </a:buClr>
        <a:buSzPct val="80000"/>
        <a:buFont typeface="Wingdings" pitchFamily="2" charset="2"/>
        <a:buChar char=""/>
        <a:defRPr sz="32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39775" indent="-282575" algn="l" defTabSz="449263" rtl="0" eaLnBrk="1" fontAlgn="base" hangingPunct="1">
        <a:lnSpc>
          <a:spcPct val="102000"/>
        </a:lnSpc>
        <a:spcBef>
          <a:spcPts val="700"/>
        </a:spcBef>
        <a:spcAft>
          <a:spcPct val="0"/>
        </a:spcAft>
        <a:buClr>
          <a:srgbClr val="FFFFFF"/>
        </a:buClr>
        <a:buSzPct val="100000"/>
        <a:buFont typeface="Tahoma" pitchFamily="34" charset="0"/>
        <a:buChar char="–"/>
        <a:defRPr sz="28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defTabSz="449263" rtl="0" eaLnBrk="1" fontAlgn="base" hangingPunct="1">
        <a:lnSpc>
          <a:spcPct val="102000"/>
        </a:lnSpc>
        <a:spcBef>
          <a:spcPts val="600"/>
        </a:spcBef>
        <a:spcAft>
          <a:spcPct val="0"/>
        </a:spcAft>
        <a:buClr>
          <a:srgbClr val="FFCC66"/>
        </a:buClr>
        <a:buSzPct val="100000"/>
        <a:buFont typeface="Wingdings" pitchFamily="2" charset="2"/>
        <a:buChar char=""/>
        <a:defRPr sz="24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Tahoma" pitchFamily="34" charset="0"/>
        <a:buChar char="–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41300"/>
            <a:ext cx="8226425" cy="14319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Klicken Sie, um das Format des Titeltextes zu bearbeiten</a:t>
            </a: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828800"/>
            <a:ext cx="8226425" cy="42989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Klicken Sie, um die Formate des Gliederungstextes zu bearbeiten</a:t>
            </a:r>
          </a:p>
          <a:p>
            <a:pPr lvl="1"/>
            <a:r>
              <a:rPr lang="en-GB"/>
              <a:t>Zweite Gliederungsebene</a:t>
            </a:r>
          </a:p>
          <a:p>
            <a:pPr lvl="2"/>
            <a:r>
              <a:rPr lang="en-GB"/>
              <a:t>Dritte Gliederungsebene</a:t>
            </a:r>
          </a:p>
          <a:p>
            <a:pPr lvl="3"/>
            <a:r>
              <a:rPr lang="en-GB"/>
              <a:t>Vierte Gliederungsebene</a:t>
            </a:r>
          </a:p>
          <a:p>
            <a:pPr lvl="4"/>
            <a:r>
              <a:rPr lang="en-GB"/>
              <a:t>Fünfte Gliederungsebene</a:t>
            </a:r>
          </a:p>
          <a:p>
            <a:pPr lvl="4"/>
            <a:r>
              <a:rPr lang="en-GB"/>
              <a:t>Sechste Gliederungsebene</a:t>
            </a:r>
          </a:p>
          <a:p>
            <a:pPr lvl="4"/>
            <a:r>
              <a:rPr lang="en-GB"/>
              <a:t>Siebente Gliederungsebene</a:t>
            </a:r>
          </a:p>
          <a:p>
            <a:pPr lvl="4"/>
            <a:r>
              <a:rPr lang="en-GB"/>
              <a:t>Achte Gliederungsebene</a:t>
            </a:r>
          </a:p>
          <a:p>
            <a:pPr lvl="4"/>
            <a:r>
              <a:rPr lang="en-GB"/>
              <a:t>Neunte Gliederungsebene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8400"/>
            <a:ext cx="16732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>
                <a:srgbClr val="000000"/>
              </a:buClr>
              <a:buSzPct val="45000"/>
              <a:buFont typeface="Wingdings" pitchFamily="2" charset="2"/>
              <a:buNone/>
              <a:defRPr sz="1000">
                <a:solidFill>
                  <a:srgbClr val="000000"/>
                </a:solidFill>
                <a:latin typeface="Times New Roman" pitchFamily="18" charset="0"/>
                <a:cs typeface="Lucida Sans Unicode" pitchFamily="34" charset="0"/>
              </a:defRPr>
            </a:lvl1pPr>
          </a:lstStyle>
          <a:p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8400"/>
            <a:ext cx="2892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ctr">
              <a:buClr>
                <a:srgbClr val="000000"/>
              </a:buClr>
              <a:buSzPct val="45000"/>
              <a:buFont typeface="Wingdings" pitchFamily="2" charset="2"/>
              <a:buNone/>
              <a:defRPr sz="1000">
                <a:solidFill>
                  <a:srgbClr val="000000"/>
                </a:solidFill>
                <a:latin typeface="Times New Roman" pitchFamily="18" charset="0"/>
                <a:cs typeface="Lucida Sans Unicode" pitchFamily="34" charset="0"/>
              </a:defRPr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781800" y="6248400"/>
            <a:ext cx="19018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SzPct val="45000"/>
              <a:buFont typeface="Wingdings" pitchFamily="2" charset="2"/>
              <a:buNone/>
              <a:defRPr sz="1000">
                <a:solidFill>
                  <a:srgbClr val="000000"/>
                </a:solidFill>
                <a:latin typeface="Times New Roman" pitchFamily="18" charset="0"/>
                <a:cs typeface="Lucida Sans Unicode" pitchFamily="34" charset="0"/>
              </a:defRPr>
            </a:lvl1pPr>
          </a:lstStyle>
          <a:p>
            <a:fld id="{216960E1-1707-4FD6-8732-892953976ADB}" type="slidenum">
              <a:rPr lang="en-GB"/>
              <a:pPr/>
              <a:t>‹#›</a:t>
            </a:fld>
            <a:endParaRPr lang="en-GB"/>
          </a:p>
        </p:txBody>
      </p:sp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279400" y="152400"/>
            <a:ext cx="8685213" cy="1600200"/>
            <a:chOff x="176" y="96"/>
            <a:chExt cx="5471" cy="1008"/>
          </a:xfrm>
        </p:grpSpPr>
        <p:sp>
          <p:nvSpPr>
            <p:cNvPr id="3" name="Line 7"/>
            <p:cNvSpPr>
              <a:spLocks noChangeShapeType="1"/>
            </p:cNvSpPr>
            <p:nvPr/>
          </p:nvSpPr>
          <p:spPr bwMode="auto">
            <a:xfrm flipH="1">
              <a:off x="286" y="1104"/>
              <a:ext cx="5236" cy="1"/>
            </a:xfrm>
            <a:prstGeom prst="line">
              <a:avLst/>
            </a:prstGeom>
            <a:noFill/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e-DE">
                <a:latin typeface="+mn-lt"/>
                <a:cs typeface="+mn-cs"/>
              </a:endParaRPr>
            </a:p>
          </p:txBody>
        </p:sp>
        <p:sp>
          <p:nvSpPr>
            <p:cNvPr id="3080" name="Rectangle 8"/>
            <p:cNvSpPr>
              <a:spLocks noChangeArrowheads="1"/>
            </p:cNvSpPr>
            <p:nvPr/>
          </p:nvSpPr>
          <p:spPr bwMode="auto">
            <a:xfrm>
              <a:off x="5504" y="96"/>
              <a:ext cx="144" cy="144"/>
            </a:xfrm>
            <a:prstGeom prst="rect">
              <a:avLst/>
            </a:prstGeom>
            <a:solidFill>
              <a:srgbClr val="660000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de-DE">
                <a:latin typeface="Times New Roman" pitchFamily="18" charset="0"/>
              </a:endParaRPr>
            </a:p>
          </p:txBody>
        </p:sp>
        <p:sp>
          <p:nvSpPr>
            <p:cNvPr id="3081" name="Rectangle 9"/>
            <p:cNvSpPr>
              <a:spLocks noChangeArrowheads="1"/>
            </p:cNvSpPr>
            <p:nvPr/>
          </p:nvSpPr>
          <p:spPr bwMode="auto">
            <a:xfrm>
              <a:off x="176" y="96"/>
              <a:ext cx="5326" cy="144"/>
            </a:xfrm>
            <a:prstGeom prst="rect">
              <a:avLst/>
            </a:prstGeom>
            <a:solidFill>
              <a:srgbClr val="999966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de-DE">
                <a:latin typeface="Times New Roman" pitchFamily="18" charset="0"/>
              </a:endParaRPr>
            </a:p>
          </p:txBody>
        </p:sp>
        <p:sp>
          <p:nvSpPr>
            <p:cNvPr id="3082" name="Rectangle 10"/>
            <p:cNvSpPr>
              <a:spLocks noChangeArrowheads="1"/>
            </p:cNvSpPr>
            <p:nvPr/>
          </p:nvSpPr>
          <p:spPr bwMode="auto">
            <a:xfrm>
              <a:off x="176" y="240"/>
              <a:ext cx="5326" cy="88"/>
            </a:xfrm>
            <a:prstGeom prst="rect">
              <a:avLst/>
            </a:prstGeom>
            <a:solidFill>
              <a:srgbClr val="660000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de-DE">
                <a:latin typeface="Times New Roman" pitchFamily="18" charset="0"/>
              </a:endParaRPr>
            </a:p>
          </p:txBody>
        </p:sp>
        <p:sp>
          <p:nvSpPr>
            <p:cNvPr id="3083" name="Rectangle 11"/>
            <p:cNvSpPr>
              <a:spLocks noChangeArrowheads="1"/>
            </p:cNvSpPr>
            <p:nvPr/>
          </p:nvSpPr>
          <p:spPr bwMode="auto">
            <a:xfrm>
              <a:off x="5504" y="241"/>
              <a:ext cx="144" cy="86"/>
            </a:xfrm>
            <a:prstGeom prst="rect">
              <a:avLst/>
            </a:prstGeom>
            <a:solidFill>
              <a:srgbClr val="999966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de-DE">
                <a:latin typeface="Times New Roman" pitchFamily="18" charset="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  <p:sldLayoutId id="2147483755" r:id="rId2"/>
    <p:sldLayoutId id="2147483756" r:id="rId3"/>
    <p:sldLayoutId id="2147483757" r:id="rId4"/>
    <p:sldLayoutId id="2147483758" r:id="rId5"/>
    <p:sldLayoutId id="2147483759" r:id="rId6"/>
    <p:sldLayoutId id="2147483760" r:id="rId7"/>
    <p:sldLayoutId id="2147483761" r:id="rId8"/>
    <p:sldLayoutId id="2147483762" r:id="rId9"/>
    <p:sldLayoutId id="2147483763" r:id="rId10"/>
    <p:sldLayoutId id="2147483764" r:id="rId11"/>
    <p:sldLayoutId id="2147483765" r:id="rId12"/>
  </p:sldLayoutIdLst>
  <p:txStyles>
    <p:titleStyle>
      <a:lvl1pPr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+mj-lt"/>
          <a:ea typeface="+mj-ea"/>
          <a:cs typeface="+mj-cs"/>
        </a:defRPr>
      </a:lvl1pPr>
      <a:lvl2pPr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2pPr>
      <a:lvl3pPr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3pPr>
      <a:lvl4pPr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4pPr>
      <a:lvl5pPr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5pPr>
      <a:lvl6pPr marL="457200"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6pPr>
      <a:lvl7pPr marL="914400"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7pPr>
      <a:lvl8pPr marL="1371600"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8pPr>
      <a:lvl9pPr marL="1828800"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9pPr>
    </p:titleStyle>
    <p:bodyStyle>
      <a:lvl1pPr marL="466725" indent="-466725" algn="l" defTabSz="449263" rtl="0" eaLnBrk="1" fontAlgn="base" hangingPunct="1">
        <a:lnSpc>
          <a:spcPct val="90000"/>
        </a:lnSpc>
        <a:spcBef>
          <a:spcPts val="800"/>
        </a:spcBef>
        <a:spcAft>
          <a:spcPct val="0"/>
        </a:spcAft>
        <a:buClr>
          <a:srgbClr val="660000"/>
        </a:buClr>
        <a:buSzPct val="70000"/>
        <a:buFont typeface="Wingdings" pitchFamily="2" charset="2"/>
        <a:buChar char="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904875" indent="-434975" algn="l" defTabSz="449263" rtl="0" eaLnBrk="1" fontAlgn="base" hangingPunct="1">
        <a:lnSpc>
          <a:spcPct val="90000"/>
        </a:lnSpc>
        <a:spcBef>
          <a:spcPts val="700"/>
        </a:spcBef>
        <a:spcAft>
          <a:spcPct val="0"/>
        </a:spcAft>
        <a:buClr>
          <a:srgbClr val="999966"/>
        </a:buClr>
        <a:buSzPct val="75000"/>
        <a:buFont typeface="Wingdings" pitchFamily="2" charset="2"/>
        <a:buChar char=""/>
        <a:defRPr sz="2800">
          <a:solidFill>
            <a:srgbClr val="000000"/>
          </a:solidFill>
          <a:latin typeface="+mn-lt"/>
          <a:cs typeface="+mn-cs"/>
        </a:defRPr>
      </a:lvl2pPr>
      <a:lvl3pPr marL="1374775" indent="-468313" algn="l" defTabSz="449263" rtl="0" eaLnBrk="1" fontAlgn="base" hangingPunct="1">
        <a:lnSpc>
          <a:spcPct val="90000"/>
        </a:lnSpc>
        <a:spcBef>
          <a:spcPts val="600"/>
        </a:spcBef>
        <a:spcAft>
          <a:spcPct val="0"/>
        </a:spcAft>
        <a:buClr>
          <a:srgbClr val="660000"/>
        </a:buClr>
        <a:buSzPct val="65000"/>
        <a:buFont typeface="Wingdings" pitchFamily="2" charset="2"/>
        <a:buChar char=""/>
        <a:defRPr sz="2400">
          <a:solidFill>
            <a:srgbClr val="000000"/>
          </a:solidFill>
          <a:latin typeface="+mn-lt"/>
          <a:cs typeface="+mn-cs"/>
        </a:defRPr>
      </a:lvl3pPr>
      <a:lvl4pPr marL="1824038" indent="-436563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75000"/>
        <a:buFont typeface="Wingdings" pitchFamily="2" charset="2"/>
        <a:buChar char=""/>
        <a:defRPr sz="2000">
          <a:solidFill>
            <a:srgbClr val="000000"/>
          </a:solidFill>
          <a:latin typeface="+mn-lt"/>
          <a:cs typeface="+mn-cs"/>
        </a:defRPr>
      </a:lvl4pPr>
      <a:lvl5pPr marL="2293938" indent="-465138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5pPr>
      <a:lvl6pPr marL="2751138" indent="-465138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6pPr>
      <a:lvl7pPr marL="3208338" indent="-465138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7pPr>
      <a:lvl8pPr marL="3665538" indent="-465138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8pPr>
      <a:lvl9pPr marL="4122738" indent="-465138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arwick.ac.uk/fac/arts/english/currentstudents/postgraduate/masters/mahandbook/sampledissertationproposal/" TargetMode="External"/><Relationship Id="rId1" Type="http://schemas.openxmlformats.org/officeDocument/2006/relationships/slideLayout" Target="../slideLayouts/slideLayout2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00175"/>
            <a:ext cx="7772400" cy="2100276"/>
          </a:xfrm>
        </p:spPr>
        <p:txBody>
          <a:bodyPr/>
          <a:lstStyle/>
          <a:p>
            <a:r>
              <a:rPr lang="en-GB" b="1" dirty="0"/>
              <a:t>How to develop and write an MA dissertation proposal?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7584" y="3645024"/>
            <a:ext cx="7358114" cy="2520280"/>
          </a:xfrm>
        </p:spPr>
        <p:txBody>
          <a:bodyPr/>
          <a:lstStyle/>
          <a:p>
            <a:endParaRPr lang="en-GB" sz="2400"/>
          </a:p>
          <a:p>
            <a:r>
              <a:rPr lang="en-GB"/>
              <a:t>Dr Thomas Jansen</a:t>
            </a:r>
          </a:p>
          <a:p>
            <a:r>
              <a:rPr lang="en-GB" sz="2400"/>
              <a:t>Associate Professor in Chinese Studies</a:t>
            </a:r>
          </a:p>
          <a:p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Questions to ask at the beginning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b="1" dirty="0"/>
              <a:t>DISSERTATION TOPIC</a:t>
            </a:r>
          </a:p>
          <a:p>
            <a:pPr lvl="1"/>
            <a:r>
              <a:rPr lang="en-GB" i="1" dirty="0"/>
              <a:t>What is your chosen topic?</a:t>
            </a:r>
            <a:endParaRPr lang="en-GB" dirty="0"/>
          </a:p>
          <a:p>
            <a:pPr lvl="1"/>
            <a:r>
              <a:rPr lang="en-GB" i="1" dirty="0"/>
              <a:t>What is it that interests you about this area?</a:t>
            </a:r>
            <a:endParaRPr lang="en-GB" dirty="0"/>
          </a:p>
          <a:p>
            <a:r>
              <a:rPr lang="en-GB" sz="2800" b="1" dirty="0"/>
              <a:t>REFINING YOUR TOPIC</a:t>
            </a:r>
          </a:p>
          <a:p>
            <a:pPr lvl="1"/>
            <a:r>
              <a:rPr lang="en-GB" i="1" dirty="0"/>
              <a:t>What aspect of your topic are you most interested in?</a:t>
            </a:r>
            <a:endParaRPr lang="en-GB" dirty="0"/>
          </a:p>
          <a:p>
            <a:pPr lvl="1"/>
            <a:r>
              <a:rPr lang="en-GB" i="1" dirty="0"/>
              <a:t>What further aspects are you interested in? 	And what questions are you facing in addressing these issues?</a:t>
            </a:r>
            <a:endParaRPr lang="en-GB" dirty="0"/>
          </a:p>
          <a:p>
            <a:endParaRPr lang="en-GB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B693A1-C5C3-4A6D-8148-E3AB0414B1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Questions to ask at the beginning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E76ED3-81AB-4485-ADBA-5AEFB69263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b="1" dirty="0"/>
              <a:t>DISSERTATION SOURCES</a:t>
            </a:r>
          </a:p>
          <a:p>
            <a:pPr lvl="1"/>
            <a:r>
              <a:rPr lang="en-GB" b="1" i="1" dirty="0"/>
              <a:t>Where are your primary sources coming from?</a:t>
            </a:r>
          </a:p>
          <a:p>
            <a:pPr lvl="1"/>
            <a:r>
              <a:rPr lang="en-GB" b="1" i="1" dirty="0"/>
              <a:t>Where are your secondary sources coming from? (What is your academic discipline?)</a:t>
            </a:r>
            <a:endParaRPr lang="en-GB" b="1" dirty="0"/>
          </a:p>
          <a:p>
            <a:r>
              <a:rPr lang="en-GB" sz="2800" b="1" dirty="0"/>
              <a:t>WHAT AM I ACTUALLY GOING TO DO?</a:t>
            </a:r>
          </a:p>
          <a:p>
            <a:pPr lvl="1"/>
            <a:r>
              <a:rPr lang="en-GB" sz="2400" b="1" i="1" dirty="0"/>
              <a:t>Interviews? Translation? Close reading of a text?</a:t>
            </a:r>
          </a:p>
          <a:p>
            <a:r>
              <a:rPr lang="en-GB" sz="2800" b="1" dirty="0"/>
              <a:t>PROJECT PLAN</a:t>
            </a:r>
          </a:p>
          <a:p>
            <a:pPr lvl="1"/>
            <a:r>
              <a:rPr lang="en-GB" b="1" i="1" dirty="0"/>
              <a:t>How long will preparation of the formal Dissertation Proposal form will take? Do I have access to all materials? Do I need to travel?</a:t>
            </a:r>
            <a:endParaRPr lang="en-GB" sz="2400" b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75990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538202-BAD4-4E45-AACC-B02A8C1B4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A possible structure for </a:t>
            </a:r>
            <a:r>
              <a:rPr lang="en-GB" sz="3600"/>
              <a:t>the proposal</a:t>
            </a:r>
            <a:endParaRPr lang="en-GB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0F71C4-EABA-4584-94A6-9F11E96CEF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GB" sz="2400" dirty="0"/>
              <a:t>Abstract of topic</a:t>
            </a:r>
          </a:p>
          <a:p>
            <a:pPr marL="952500" lvl="1" indent="-514350"/>
            <a:r>
              <a:rPr lang="en-GB" sz="2200" dirty="0"/>
              <a:t>Theme, problem, hypothesis, or question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dirty="0"/>
              <a:t>Context &amp; Importance of research</a:t>
            </a:r>
          </a:p>
          <a:p>
            <a:pPr marL="952500" lvl="1" indent="-514350"/>
            <a:r>
              <a:rPr lang="en-GB" sz="2200" dirty="0"/>
              <a:t>Background and importance of the topic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dirty="0"/>
              <a:t>Significant prior research (</a:t>
            </a:r>
            <a:r>
              <a:rPr lang="en-GB" sz="2400" dirty="0">
                <a:sym typeface="Wingdings" panose="05000000000000000000" pitchFamily="2" charset="2"/>
              </a:rPr>
              <a:t> Literature Review)</a:t>
            </a:r>
            <a:endParaRPr lang="en-GB" sz="2400" dirty="0"/>
          </a:p>
          <a:p>
            <a:pPr lvl="1"/>
            <a:r>
              <a:rPr lang="en-GB" sz="2000" dirty="0"/>
              <a:t>Who has worked on this topic before?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dirty="0"/>
              <a:t>Possible research approach or methodology</a:t>
            </a:r>
          </a:p>
          <a:p>
            <a:pPr lvl="1"/>
            <a:r>
              <a:rPr lang="en-GB" sz="2000" dirty="0"/>
              <a:t>Define approach! What is your methodology?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dirty="0"/>
              <a:t>Potential outcomes of research and importance of each</a:t>
            </a:r>
          </a:p>
          <a:p>
            <a:pPr marL="952500" lvl="1" indent="-514350"/>
            <a:r>
              <a:rPr lang="en-GB" sz="2000" dirty="0"/>
              <a:t>What outcomes do you anticipate?</a:t>
            </a:r>
          </a:p>
          <a:p>
            <a:pPr marL="0" indent="0">
              <a:buNone/>
            </a:pPr>
            <a:r>
              <a:rPr lang="en-GB" sz="2000" dirty="0">
                <a:sym typeface="Wingdings" panose="05000000000000000000" pitchFamily="2" charset="2"/>
              </a:rPr>
              <a:t> All of the above will be included in the Introduction for your dissertation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0227739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148687-0910-47F8-A2B6-7E20EBD1AA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Sample dissertation proposal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B6080E-7C9D-4651-9511-4CE5466841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“Modernist Poetics and the Acquisition of the Other Tongue” </a:t>
            </a:r>
            <a:r>
              <a:rPr lang="en-GB" dirty="0">
                <a:hlinkClick r:id="rId2"/>
              </a:rPr>
              <a:t>https://warwick.ac.uk/fac/arts/english/currentstudents/postgraduate/masters/mahandbook/sampledissertationproposal/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84092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C0CAD1-1221-4210-9E67-D7538705CC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60E058-BCEC-4D04-82B3-BFD0B23FAD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Draft your MA dissertation proposal now!</a:t>
            </a:r>
          </a:p>
        </p:txBody>
      </p:sp>
    </p:spTree>
    <p:extLst>
      <p:ext uri="{BB962C8B-B14F-4D97-AF65-F5344CB8AC3E}">
        <p14:creationId xmlns:p14="http://schemas.microsoft.com/office/powerpoint/2010/main" val="35005990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D4D18B-3C0C-45A7-A2BD-18A8BA0F41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7A72F2-0A23-46C0-BDAD-D7B64032FD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Thank you for your attention!</a:t>
            </a:r>
          </a:p>
          <a:p>
            <a:pPr marL="0" indent="0" algn="ctr">
              <a:buNone/>
            </a:pPr>
            <a:r>
              <a:rPr lang="en-GB" dirty="0"/>
              <a:t>(Email: t.Jansen@uwtsd.ac.uk)</a:t>
            </a:r>
          </a:p>
        </p:txBody>
      </p:sp>
    </p:spTree>
    <p:extLst>
      <p:ext uri="{BB962C8B-B14F-4D97-AF65-F5344CB8AC3E}">
        <p14:creationId xmlns:p14="http://schemas.microsoft.com/office/powerpoint/2010/main" val="3951396418"/>
      </p:ext>
    </p:extLst>
  </p:cSld>
  <p:clrMapOvr>
    <a:masterClrMapping/>
  </p:clrMapOvr>
</p:sld>
</file>

<file path=ppt/theme/theme1.xml><?xml version="1.0" encoding="utf-8"?>
<a:theme xmlns:a="http://schemas.openxmlformats.org/drawingml/2006/main" name="Katharina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Katharina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4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B7C8EC3559F764AA080F30F794D2AD4" ma:contentTypeVersion="26" ma:contentTypeDescription="Create a new document." ma:contentTypeScope="" ma:versionID="d8612c83a55e45a0701b77d61baa3e88">
  <xsd:schema xmlns:xsd="http://www.w3.org/2001/XMLSchema" xmlns:xs="http://www.w3.org/2001/XMLSchema" xmlns:p="http://schemas.microsoft.com/office/2006/metadata/properties" xmlns:ns3="d2d6d51c-be45-489c-bfaa-c0c3d4c0c982" xmlns:ns4="696490a5-0429-499a-a254-a60426c02ef0" targetNamespace="http://schemas.microsoft.com/office/2006/metadata/properties" ma:root="true" ma:fieldsID="5e4557291bc885329243f8bfd03a4199" ns3:_="" ns4:_="">
    <xsd:import namespace="d2d6d51c-be45-489c-bfaa-c0c3d4c0c982"/>
    <xsd:import namespace="696490a5-0429-499a-a254-a60426c02ef0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ingHintHash" minOccurs="0"/>
                <xsd:element ref="ns3:SharedWithDetails" minOccurs="0"/>
                <xsd:element ref="ns4:NotebookType" minOccurs="0"/>
                <xsd:element ref="ns4:FolderType" minOccurs="0"/>
                <xsd:element ref="ns4:Owner" minOccurs="0"/>
                <xsd:element ref="ns4:DefaultSectionNames" minOccurs="0"/>
                <xsd:element ref="ns4:CultureName" minOccurs="0"/>
                <xsd:element ref="ns4:AppVersion" minOccurs="0"/>
                <xsd:element ref="ns4:Teachers" minOccurs="0"/>
                <xsd:element ref="ns4:Students" minOccurs="0"/>
                <xsd:element ref="ns4:Student_Groups" minOccurs="0"/>
                <xsd:element ref="ns4:Invited_Teachers" minOccurs="0"/>
                <xsd:element ref="ns4:Invited_Students" minOccurs="0"/>
                <xsd:element ref="ns4:Self_Registration_Enabled" minOccurs="0"/>
                <xsd:element ref="ns4:Has_Teacher_Only_SectionGroup" minOccurs="0"/>
                <xsd:element ref="ns3:LastSharedByUser" minOccurs="0"/>
                <xsd:element ref="ns3:LastSharedByTime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Location" minOccurs="0"/>
                <xsd:element ref="ns4:MediaServiceOCR" minOccurs="0"/>
                <xsd:element ref="ns4:MediaServiceEventHashCode" minOccurs="0"/>
                <xsd:element ref="ns4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d6d51c-be45-489c-bfaa-c0c3d4c0c98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Sharing Hint Hash" ma:internalName="SharingHintHash" ma:readOnly="true">
      <xsd:simpleType>
        <xsd:restriction base="dms:Text"/>
      </xsd:simpleType>
    </xsd:element>
    <xsd:element name="SharedWithDetails" ma:index="10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24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25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96490a5-0429-499a-a254-a60426c02ef0" elementFormDefault="qualified">
    <xsd:import namespace="http://schemas.microsoft.com/office/2006/documentManagement/types"/>
    <xsd:import namespace="http://schemas.microsoft.com/office/infopath/2007/PartnerControls"/>
    <xsd:element name="NotebookType" ma:index="11" nillable="true" ma:displayName="Notebook Type" ma:internalName="NotebookType">
      <xsd:simpleType>
        <xsd:restriction base="dms:Text"/>
      </xsd:simpleType>
    </xsd:element>
    <xsd:element name="FolderType" ma:index="12" nillable="true" ma:displayName="Folder Type" ma:internalName="FolderType">
      <xsd:simpleType>
        <xsd:restriction base="dms:Text"/>
      </xsd:simpleType>
    </xsd:element>
    <xsd:element name="Owner" ma:index="13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efaultSectionNames" ma:index="14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CultureName" ma:index="15" nillable="true" ma:displayName="Culture Name" ma:internalName="CultureName">
      <xsd:simpleType>
        <xsd:restriction base="dms:Text"/>
      </xsd:simpleType>
    </xsd:element>
    <xsd:element name="AppVersion" ma:index="16" nillable="true" ma:displayName="App Version" ma:internalName="AppVersion">
      <xsd:simpleType>
        <xsd:restriction base="dms:Text"/>
      </xsd:simpleType>
    </xsd:element>
    <xsd:element name="Teachers" ma:index="17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18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19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Invited_Teachers" ma:index="20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21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22" nillable="true" ma:displayName="Self_Registration_Enabled" ma:internalName="Self_Registration_Enabled">
      <xsd:simpleType>
        <xsd:restriction base="dms:Boolean"/>
      </xsd:simpleType>
    </xsd:element>
    <xsd:element name="Has_Teacher_Only_SectionGroup" ma:index="23" nillable="true" ma:displayName="Has Teacher Only SectionGroup" ma:internalName="Has_Teacher_Only_SectionGroup">
      <xsd:simpleType>
        <xsd:restriction base="dms:Boolean"/>
      </xsd:simpleType>
    </xsd:element>
    <xsd:element name="MediaServiceMetadata" ma:index="26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7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28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29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30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3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3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33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FolderType xmlns="696490a5-0429-499a-a254-a60426c02ef0" xsi:nil="true"/>
    <Has_Teacher_Only_SectionGroup xmlns="696490a5-0429-499a-a254-a60426c02ef0" xsi:nil="true"/>
    <DefaultSectionNames xmlns="696490a5-0429-499a-a254-a60426c02ef0" xsi:nil="true"/>
    <CultureName xmlns="696490a5-0429-499a-a254-a60426c02ef0" xsi:nil="true"/>
    <Owner xmlns="696490a5-0429-499a-a254-a60426c02ef0">
      <UserInfo>
        <DisplayName/>
        <AccountId xsi:nil="true"/>
        <AccountType/>
      </UserInfo>
    </Owner>
    <Invited_Teachers xmlns="696490a5-0429-499a-a254-a60426c02ef0" xsi:nil="true"/>
    <NotebookType xmlns="696490a5-0429-499a-a254-a60426c02ef0" xsi:nil="true"/>
    <Teachers xmlns="696490a5-0429-499a-a254-a60426c02ef0">
      <UserInfo>
        <DisplayName/>
        <AccountId xsi:nil="true"/>
        <AccountType/>
      </UserInfo>
    </Teachers>
    <Students xmlns="696490a5-0429-499a-a254-a60426c02ef0">
      <UserInfo>
        <DisplayName/>
        <AccountId xsi:nil="true"/>
        <AccountType/>
      </UserInfo>
    </Students>
    <Student_Groups xmlns="696490a5-0429-499a-a254-a60426c02ef0">
      <UserInfo>
        <DisplayName/>
        <AccountId xsi:nil="true"/>
        <AccountType/>
      </UserInfo>
    </Student_Groups>
    <AppVersion xmlns="696490a5-0429-499a-a254-a60426c02ef0" xsi:nil="true"/>
    <Self_Registration_Enabled xmlns="696490a5-0429-499a-a254-a60426c02ef0" xsi:nil="true"/>
    <Invited_Students xmlns="696490a5-0429-499a-a254-a60426c02ef0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8EA34D2-AB05-4C8F-B841-3BEB6EB46CC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2d6d51c-be45-489c-bfaa-c0c3d4c0c982"/>
    <ds:schemaRef ds:uri="696490a5-0429-499a-a254-a60426c02ef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65479BD-648C-4B31-8067-F54C07E97E38}">
  <ds:schemaRefs>
    <ds:schemaRef ds:uri="d2d6d51c-be45-489c-bfaa-c0c3d4c0c982"/>
    <ds:schemaRef ds:uri="696490a5-0429-499a-a254-a60426c02ef0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3B448320-ABDA-4267-A314-2B17C906888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Katharina</Template>
  <TotalTime>74</TotalTime>
  <Words>266</Words>
  <Application>Microsoft Office PowerPoint</Application>
  <PresentationFormat>On-screen Show (4:3)</PresentationFormat>
  <Paragraphs>42</Paragraphs>
  <Slides>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7</vt:i4>
      </vt:variant>
    </vt:vector>
  </HeadingPairs>
  <TitlesOfParts>
    <vt:vector size="19" baseType="lpstr">
      <vt:lpstr>Arial</vt:lpstr>
      <vt:lpstr>Calibri</vt:lpstr>
      <vt:lpstr>Lucida Sans Unicode</vt:lpstr>
      <vt:lpstr>Tahoma</vt:lpstr>
      <vt:lpstr>Times New Roman</vt:lpstr>
      <vt:lpstr>Wingdings</vt:lpstr>
      <vt:lpstr>Katharina</vt:lpstr>
      <vt:lpstr>1_Office Theme</vt:lpstr>
      <vt:lpstr>2_Office Theme</vt:lpstr>
      <vt:lpstr>1_Katharina</vt:lpstr>
      <vt:lpstr>3_Office Theme</vt:lpstr>
      <vt:lpstr>4_Office Theme</vt:lpstr>
      <vt:lpstr>How to develop and write an MA dissertation proposal?</vt:lpstr>
      <vt:lpstr>Questions to ask at the beginning</vt:lpstr>
      <vt:lpstr>Questions to ask at the beginning</vt:lpstr>
      <vt:lpstr>A possible structure for the proposal</vt:lpstr>
      <vt:lpstr>Sample dissertation proposal</vt:lpstr>
      <vt:lpstr>Task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sg087</dc:creator>
  <cp:lastModifiedBy>Thomas Jansen</cp:lastModifiedBy>
  <cp:revision>7</cp:revision>
  <dcterms:created xsi:type="dcterms:W3CDTF">2009-11-13T10:24:51Z</dcterms:created>
  <dcterms:modified xsi:type="dcterms:W3CDTF">2019-12-03T14:33:03Z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0x010100FB7C8EC3559F764AA080F30F794D2AD4</vt:lpwstr>
  </property>
</Properties>
</file>