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1"/>
  </p:notesMasterIdLst>
  <p:sldIdLst>
    <p:sldId id="256" r:id="rId2"/>
    <p:sldId id="257" r:id="rId3"/>
    <p:sldId id="609" r:id="rId4"/>
    <p:sldId id="610" r:id="rId5"/>
    <p:sldId id="612" r:id="rId6"/>
    <p:sldId id="260" r:id="rId7"/>
    <p:sldId id="271" r:id="rId8"/>
    <p:sldId id="613" r:id="rId9"/>
    <p:sldId id="265" r:id="rId10"/>
    <p:sldId id="274" r:id="rId11"/>
    <p:sldId id="275" r:id="rId12"/>
    <p:sldId id="614" r:id="rId13"/>
    <p:sldId id="615" r:id="rId14"/>
    <p:sldId id="277" r:id="rId15"/>
    <p:sldId id="276" r:id="rId16"/>
    <p:sldId id="278" r:id="rId17"/>
    <p:sldId id="616" r:id="rId18"/>
    <p:sldId id="269" r:id="rId19"/>
    <p:sldId id="270" r:id="rId20"/>
    <p:sldId id="279" r:id="rId21"/>
    <p:sldId id="280" r:id="rId22"/>
    <p:sldId id="281" r:id="rId23"/>
    <p:sldId id="617" r:id="rId24"/>
    <p:sldId id="619" r:id="rId25"/>
    <p:sldId id="620" r:id="rId26"/>
    <p:sldId id="621" r:id="rId27"/>
    <p:sldId id="724" r:id="rId28"/>
    <p:sldId id="725" r:id="rId29"/>
    <p:sldId id="61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97"/>
    <p:restoredTop sz="79133"/>
  </p:normalViewPr>
  <p:slideViewPr>
    <p:cSldViewPr snapToGrid="0" snapToObjects="1">
      <p:cViewPr>
        <p:scale>
          <a:sx n="100" d="100"/>
          <a:sy n="100" d="100"/>
        </p:scale>
        <p:origin x="40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5084A3-388B-4D7C-929E-C50597D0D438}"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en-US"/>
        </a:p>
      </dgm:t>
    </dgm:pt>
    <dgm:pt modelId="{5AC6944E-41DE-4FA5-B43B-1BC31E7B1367}">
      <dgm:prSet phldrT="[Text]"/>
      <dgm:spPr>
        <a:solidFill>
          <a:schemeClr val="bg1">
            <a:lumMod val="65000"/>
          </a:schemeClr>
        </a:solidFill>
      </dgm:spPr>
      <dgm:t>
        <a:bodyPr/>
        <a:lstStyle/>
        <a:p>
          <a:r>
            <a:rPr lang="en-US" i="0" dirty="0">
              <a:solidFill>
                <a:schemeClr val="tx1"/>
              </a:solidFill>
            </a:rPr>
            <a:t>Trust within organizations</a:t>
          </a:r>
          <a:endParaRPr lang="en-US" dirty="0">
            <a:solidFill>
              <a:schemeClr val="tx1"/>
            </a:solidFill>
          </a:endParaRPr>
        </a:p>
      </dgm:t>
    </dgm:pt>
    <dgm:pt modelId="{598D1316-5EC3-4470-A78C-0B78C4B500DB}" type="parTrans" cxnId="{42344379-93BA-442F-8C00-8B904FDAFF6E}">
      <dgm:prSet/>
      <dgm:spPr/>
      <dgm:t>
        <a:bodyPr/>
        <a:lstStyle/>
        <a:p>
          <a:endParaRPr lang="en-US"/>
        </a:p>
      </dgm:t>
    </dgm:pt>
    <dgm:pt modelId="{85D78410-1995-44D0-86FB-235D6AA953D0}" type="sibTrans" cxnId="{42344379-93BA-442F-8C00-8B904FDAFF6E}">
      <dgm:prSet/>
      <dgm:spPr/>
      <dgm:t>
        <a:bodyPr/>
        <a:lstStyle/>
        <a:p>
          <a:endParaRPr lang="en-US"/>
        </a:p>
      </dgm:t>
    </dgm:pt>
    <dgm:pt modelId="{EB42244D-C01A-405D-8F8C-6B2B0ECCED09}">
      <dgm:prSet phldrT="[Text]"/>
      <dgm:spPr>
        <a:solidFill>
          <a:schemeClr val="bg1">
            <a:lumMod val="85000"/>
          </a:schemeClr>
        </a:solidFill>
      </dgm:spPr>
      <dgm:t>
        <a:bodyPr/>
        <a:lstStyle/>
        <a:p>
          <a:r>
            <a:rPr lang="en-US" i="0" dirty="0">
              <a:solidFill>
                <a:schemeClr val="tx1"/>
              </a:solidFill>
            </a:rPr>
            <a:t>Trust among peers and co-workers </a:t>
          </a:r>
        </a:p>
      </dgm:t>
    </dgm:pt>
    <dgm:pt modelId="{412D385C-4197-4B1B-84B2-7431DC013A80}" type="parTrans" cxnId="{D4F16427-E16D-4668-9447-DD96EBC46B4C}">
      <dgm:prSet/>
      <dgm:spPr/>
      <dgm:t>
        <a:bodyPr/>
        <a:lstStyle/>
        <a:p>
          <a:endParaRPr lang="en-US"/>
        </a:p>
      </dgm:t>
    </dgm:pt>
    <dgm:pt modelId="{54E6E3BE-ADBA-4DC8-8CF4-8C9978791C26}" type="sibTrans" cxnId="{D4F16427-E16D-4668-9447-DD96EBC46B4C}">
      <dgm:prSet/>
      <dgm:spPr/>
      <dgm:t>
        <a:bodyPr/>
        <a:lstStyle/>
        <a:p>
          <a:endParaRPr lang="en-US"/>
        </a:p>
      </dgm:t>
    </dgm:pt>
    <dgm:pt modelId="{0E3604FC-0B32-4AAF-A681-27A892431AD4}" type="pres">
      <dgm:prSet presAssocID="{2B5084A3-388B-4D7C-929E-C50597D0D438}" presName="Name0" presStyleCnt="0">
        <dgm:presLayoutVars>
          <dgm:chMax val="7"/>
          <dgm:resizeHandles val="exact"/>
        </dgm:presLayoutVars>
      </dgm:prSet>
      <dgm:spPr/>
    </dgm:pt>
    <dgm:pt modelId="{E7924425-A14D-40EA-8CE9-72B91E719CB0}" type="pres">
      <dgm:prSet presAssocID="{2B5084A3-388B-4D7C-929E-C50597D0D438}" presName="comp1" presStyleCnt="0"/>
      <dgm:spPr/>
    </dgm:pt>
    <dgm:pt modelId="{B6DE4CB5-AE0B-4B86-A4C9-176DCF327B88}" type="pres">
      <dgm:prSet presAssocID="{2B5084A3-388B-4D7C-929E-C50597D0D438}" presName="circle1" presStyleLbl="node1" presStyleIdx="0" presStyleCnt="2"/>
      <dgm:spPr/>
    </dgm:pt>
    <dgm:pt modelId="{8BFE8C54-0576-4A0B-AFE7-366DC795D85E}" type="pres">
      <dgm:prSet presAssocID="{2B5084A3-388B-4D7C-929E-C50597D0D438}" presName="c1text" presStyleLbl="node1" presStyleIdx="0" presStyleCnt="2">
        <dgm:presLayoutVars>
          <dgm:bulletEnabled val="1"/>
        </dgm:presLayoutVars>
      </dgm:prSet>
      <dgm:spPr/>
    </dgm:pt>
    <dgm:pt modelId="{65FC32E8-CB14-44DB-9130-3AE40272117D}" type="pres">
      <dgm:prSet presAssocID="{2B5084A3-388B-4D7C-929E-C50597D0D438}" presName="comp2" presStyleCnt="0"/>
      <dgm:spPr/>
    </dgm:pt>
    <dgm:pt modelId="{6153EEC2-1EB3-4832-8D19-AD89A4C0C8E0}" type="pres">
      <dgm:prSet presAssocID="{2B5084A3-388B-4D7C-929E-C50597D0D438}" presName="circle2" presStyleLbl="node1" presStyleIdx="1" presStyleCnt="2" custLinFactNeighborY="-18504"/>
      <dgm:spPr/>
    </dgm:pt>
    <dgm:pt modelId="{F7A09FEE-0C58-4A88-89C1-E3D038B96F96}" type="pres">
      <dgm:prSet presAssocID="{2B5084A3-388B-4D7C-929E-C50597D0D438}" presName="c2text" presStyleLbl="node1" presStyleIdx="1" presStyleCnt="2">
        <dgm:presLayoutVars>
          <dgm:bulletEnabled val="1"/>
        </dgm:presLayoutVars>
      </dgm:prSet>
      <dgm:spPr/>
    </dgm:pt>
  </dgm:ptLst>
  <dgm:cxnLst>
    <dgm:cxn modelId="{D4F16427-E16D-4668-9447-DD96EBC46B4C}" srcId="{2B5084A3-388B-4D7C-929E-C50597D0D438}" destId="{EB42244D-C01A-405D-8F8C-6B2B0ECCED09}" srcOrd="1" destOrd="0" parTransId="{412D385C-4197-4B1B-84B2-7431DC013A80}" sibTransId="{54E6E3BE-ADBA-4DC8-8CF4-8C9978791C26}"/>
    <dgm:cxn modelId="{99AB2969-C935-EA4C-94C4-1A01AB0ABFE1}" type="presOf" srcId="{2B5084A3-388B-4D7C-929E-C50597D0D438}" destId="{0E3604FC-0B32-4AAF-A681-27A892431AD4}" srcOrd="0" destOrd="0" presId="urn:microsoft.com/office/officeart/2005/8/layout/venn2"/>
    <dgm:cxn modelId="{42344379-93BA-442F-8C00-8B904FDAFF6E}" srcId="{2B5084A3-388B-4D7C-929E-C50597D0D438}" destId="{5AC6944E-41DE-4FA5-B43B-1BC31E7B1367}" srcOrd="0" destOrd="0" parTransId="{598D1316-5EC3-4470-A78C-0B78C4B500DB}" sibTransId="{85D78410-1995-44D0-86FB-235D6AA953D0}"/>
    <dgm:cxn modelId="{D28EEF93-944E-1D43-97CC-24D300087B40}" type="presOf" srcId="{5AC6944E-41DE-4FA5-B43B-1BC31E7B1367}" destId="{B6DE4CB5-AE0B-4B86-A4C9-176DCF327B88}" srcOrd="0" destOrd="0" presId="urn:microsoft.com/office/officeart/2005/8/layout/venn2"/>
    <dgm:cxn modelId="{91251898-9604-C948-9D5E-CB1712F8DFEA}" type="presOf" srcId="{EB42244D-C01A-405D-8F8C-6B2B0ECCED09}" destId="{6153EEC2-1EB3-4832-8D19-AD89A4C0C8E0}" srcOrd="0" destOrd="0" presId="urn:microsoft.com/office/officeart/2005/8/layout/venn2"/>
    <dgm:cxn modelId="{7409FEC8-82B6-0A46-93DA-B9F99AA3FC6B}" type="presOf" srcId="{EB42244D-C01A-405D-8F8C-6B2B0ECCED09}" destId="{F7A09FEE-0C58-4A88-89C1-E3D038B96F96}" srcOrd="1" destOrd="0" presId="urn:microsoft.com/office/officeart/2005/8/layout/venn2"/>
    <dgm:cxn modelId="{971259E4-47E7-5545-83EF-65A61067F544}" type="presOf" srcId="{5AC6944E-41DE-4FA5-B43B-1BC31E7B1367}" destId="{8BFE8C54-0576-4A0B-AFE7-366DC795D85E}" srcOrd="1" destOrd="0" presId="urn:microsoft.com/office/officeart/2005/8/layout/venn2"/>
    <dgm:cxn modelId="{DBA42601-45FA-8740-8D9A-FCB2D4E76940}" type="presParOf" srcId="{0E3604FC-0B32-4AAF-A681-27A892431AD4}" destId="{E7924425-A14D-40EA-8CE9-72B91E719CB0}" srcOrd="0" destOrd="0" presId="urn:microsoft.com/office/officeart/2005/8/layout/venn2"/>
    <dgm:cxn modelId="{062BF61F-C83C-0D44-B1AA-0CB17A91F70D}" type="presParOf" srcId="{E7924425-A14D-40EA-8CE9-72B91E719CB0}" destId="{B6DE4CB5-AE0B-4B86-A4C9-176DCF327B88}" srcOrd="0" destOrd="0" presId="urn:microsoft.com/office/officeart/2005/8/layout/venn2"/>
    <dgm:cxn modelId="{5F2C5F17-EB01-6440-9CAE-13FA6E877969}" type="presParOf" srcId="{E7924425-A14D-40EA-8CE9-72B91E719CB0}" destId="{8BFE8C54-0576-4A0B-AFE7-366DC795D85E}" srcOrd="1" destOrd="0" presId="urn:microsoft.com/office/officeart/2005/8/layout/venn2"/>
    <dgm:cxn modelId="{90EA7A2C-BF9D-DC48-9902-34FB71E9A2B9}" type="presParOf" srcId="{0E3604FC-0B32-4AAF-A681-27A892431AD4}" destId="{65FC32E8-CB14-44DB-9130-3AE40272117D}" srcOrd="1" destOrd="0" presId="urn:microsoft.com/office/officeart/2005/8/layout/venn2"/>
    <dgm:cxn modelId="{33CB73BB-7AF9-1141-B401-EBD5622C6EA1}" type="presParOf" srcId="{65FC32E8-CB14-44DB-9130-3AE40272117D}" destId="{6153EEC2-1EB3-4832-8D19-AD89A4C0C8E0}" srcOrd="0" destOrd="0" presId="urn:microsoft.com/office/officeart/2005/8/layout/venn2"/>
    <dgm:cxn modelId="{989D6530-D42D-D044-A1C7-92C3EA486793}" type="presParOf" srcId="{65FC32E8-CB14-44DB-9130-3AE40272117D}" destId="{F7A09FEE-0C58-4A88-89C1-E3D038B96F96}"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5084A3-388B-4D7C-929E-C50597D0D438}"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en-US"/>
        </a:p>
      </dgm:t>
    </dgm:pt>
    <dgm:pt modelId="{5AC6944E-41DE-4FA5-B43B-1BC31E7B1367}">
      <dgm:prSet phldrT="[Text]"/>
      <dgm:spPr>
        <a:solidFill>
          <a:schemeClr val="bg1">
            <a:lumMod val="65000"/>
          </a:schemeClr>
        </a:solidFill>
      </dgm:spPr>
      <dgm:t>
        <a:bodyPr/>
        <a:lstStyle/>
        <a:p>
          <a:r>
            <a:rPr lang="en-US" i="0" dirty="0">
              <a:solidFill>
                <a:schemeClr val="tx1"/>
              </a:solidFill>
            </a:rPr>
            <a:t>Trust within organizations</a:t>
          </a:r>
          <a:endParaRPr lang="en-US" dirty="0">
            <a:solidFill>
              <a:schemeClr val="tx1"/>
            </a:solidFill>
          </a:endParaRPr>
        </a:p>
      </dgm:t>
    </dgm:pt>
    <dgm:pt modelId="{598D1316-5EC3-4470-A78C-0B78C4B500DB}" type="parTrans" cxnId="{42344379-93BA-442F-8C00-8B904FDAFF6E}">
      <dgm:prSet/>
      <dgm:spPr/>
      <dgm:t>
        <a:bodyPr/>
        <a:lstStyle/>
        <a:p>
          <a:endParaRPr lang="en-US"/>
        </a:p>
      </dgm:t>
    </dgm:pt>
    <dgm:pt modelId="{85D78410-1995-44D0-86FB-235D6AA953D0}" type="sibTrans" cxnId="{42344379-93BA-442F-8C00-8B904FDAFF6E}">
      <dgm:prSet/>
      <dgm:spPr/>
      <dgm:t>
        <a:bodyPr/>
        <a:lstStyle/>
        <a:p>
          <a:endParaRPr lang="en-US"/>
        </a:p>
      </dgm:t>
    </dgm:pt>
    <dgm:pt modelId="{EB42244D-C01A-405D-8F8C-6B2B0ECCED09}">
      <dgm:prSet phldrT="[Text]"/>
      <dgm:spPr>
        <a:solidFill>
          <a:schemeClr val="bg1">
            <a:lumMod val="85000"/>
          </a:schemeClr>
        </a:solidFill>
      </dgm:spPr>
      <dgm:t>
        <a:bodyPr/>
        <a:lstStyle/>
        <a:p>
          <a:r>
            <a:rPr lang="en-US" i="0" dirty="0">
              <a:solidFill>
                <a:schemeClr val="tx1"/>
              </a:solidFill>
            </a:rPr>
            <a:t>Trust among peers and co-workers </a:t>
          </a:r>
        </a:p>
      </dgm:t>
    </dgm:pt>
    <dgm:pt modelId="{412D385C-4197-4B1B-84B2-7431DC013A80}" type="parTrans" cxnId="{D4F16427-E16D-4668-9447-DD96EBC46B4C}">
      <dgm:prSet/>
      <dgm:spPr/>
      <dgm:t>
        <a:bodyPr/>
        <a:lstStyle/>
        <a:p>
          <a:endParaRPr lang="en-US"/>
        </a:p>
      </dgm:t>
    </dgm:pt>
    <dgm:pt modelId="{54E6E3BE-ADBA-4DC8-8CF4-8C9978791C26}" type="sibTrans" cxnId="{D4F16427-E16D-4668-9447-DD96EBC46B4C}">
      <dgm:prSet/>
      <dgm:spPr/>
      <dgm:t>
        <a:bodyPr/>
        <a:lstStyle/>
        <a:p>
          <a:endParaRPr lang="en-US"/>
        </a:p>
      </dgm:t>
    </dgm:pt>
    <dgm:pt modelId="{0E3604FC-0B32-4AAF-A681-27A892431AD4}" type="pres">
      <dgm:prSet presAssocID="{2B5084A3-388B-4D7C-929E-C50597D0D438}" presName="Name0" presStyleCnt="0">
        <dgm:presLayoutVars>
          <dgm:chMax val="7"/>
          <dgm:resizeHandles val="exact"/>
        </dgm:presLayoutVars>
      </dgm:prSet>
      <dgm:spPr/>
    </dgm:pt>
    <dgm:pt modelId="{E7924425-A14D-40EA-8CE9-72B91E719CB0}" type="pres">
      <dgm:prSet presAssocID="{2B5084A3-388B-4D7C-929E-C50597D0D438}" presName="comp1" presStyleCnt="0"/>
      <dgm:spPr/>
    </dgm:pt>
    <dgm:pt modelId="{B6DE4CB5-AE0B-4B86-A4C9-176DCF327B88}" type="pres">
      <dgm:prSet presAssocID="{2B5084A3-388B-4D7C-929E-C50597D0D438}" presName="circle1" presStyleLbl="node1" presStyleIdx="0" presStyleCnt="2"/>
      <dgm:spPr/>
    </dgm:pt>
    <dgm:pt modelId="{8BFE8C54-0576-4A0B-AFE7-366DC795D85E}" type="pres">
      <dgm:prSet presAssocID="{2B5084A3-388B-4D7C-929E-C50597D0D438}" presName="c1text" presStyleLbl="node1" presStyleIdx="0" presStyleCnt="2">
        <dgm:presLayoutVars>
          <dgm:bulletEnabled val="1"/>
        </dgm:presLayoutVars>
      </dgm:prSet>
      <dgm:spPr/>
    </dgm:pt>
    <dgm:pt modelId="{65FC32E8-CB14-44DB-9130-3AE40272117D}" type="pres">
      <dgm:prSet presAssocID="{2B5084A3-388B-4D7C-929E-C50597D0D438}" presName="comp2" presStyleCnt="0"/>
      <dgm:spPr/>
    </dgm:pt>
    <dgm:pt modelId="{6153EEC2-1EB3-4832-8D19-AD89A4C0C8E0}" type="pres">
      <dgm:prSet presAssocID="{2B5084A3-388B-4D7C-929E-C50597D0D438}" presName="circle2" presStyleLbl="node1" presStyleIdx="1" presStyleCnt="2"/>
      <dgm:spPr/>
    </dgm:pt>
    <dgm:pt modelId="{F7A09FEE-0C58-4A88-89C1-E3D038B96F96}" type="pres">
      <dgm:prSet presAssocID="{2B5084A3-388B-4D7C-929E-C50597D0D438}" presName="c2text" presStyleLbl="node1" presStyleIdx="1" presStyleCnt="2">
        <dgm:presLayoutVars>
          <dgm:bulletEnabled val="1"/>
        </dgm:presLayoutVars>
      </dgm:prSet>
      <dgm:spPr/>
    </dgm:pt>
  </dgm:ptLst>
  <dgm:cxnLst>
    <dgm:cxn modelId="{D4F16427-E16D-4668-9447-DD96EBC46B4C}" srcId="{2B5084A3-388B-4D7C-929E-C50597D0D438}" destId="{EB42244D-C01A-405D-8F8C-6B2B0ECCED09}" srcOrd="1" destOrd="0" parTransId="{412D385C-4197-4B1B-84B2-7431DC013A80}" sibTransId="{54E6E3BE-ADBA-4DC8-8CF4-8C9978791C26}"/>
    <dgm:cxn modelId="{C6B2E144-8AB6-C949-8948-7643857A89D9}" type="presOf" srcId="{2B5084A3-388B-4D7C-929E-C50597D0D438}" destId="{0E3604FC-0B32-4AAF-A681-27A892431AD4}" srcOrd="0" destOrd="0" presId="urn:microsoft.com/office/officeart/2005/8/layout/venn2"/>
    <dgm:cxn modelId="{D69D8360-8BC7-FC48-A7DD-161C696A623C}" type="presOf" srcId="{5AC6944E-41DE-4FA5-B43B-1BC31E7B1367}" destId="{B6DE4CB5-AE0B-4B86-A4C9-176DCF327B88}" srcOrd="0" destOrd="0" presId="urn:microsoft.com/office/officeart/2005/8/layout/venn2"/>
    <dgm:cxn modelId="{0342DB67-219A-FA46-B1DB-831D4358AE1D}" type="presOf" srcId="{EB42244D-C01A-405D-8F8C-6B2B0ECCED09}" destId="{F7A09FEE-0C58-4A88-89C1-E3D038B96F96}" srcOrd="1" destOrd="0" presId="urn:microsoft.com/office/officeart/2005/8/layout/venn2"/>
    <dgm:cxn modelId="{42344379-93BA-442F-8C00-8B904FDAFF6E}" srcId="{2B5084A3-388B-4D7C-929E-C50597D0D438}" destId="{5AC6944E-41DE-4FA5-B43B-1BC31E7B1367}" srcOrd="0" destOrd="0" parTransId="{598D1316-5EC3-4470-A78C-0B78C4B500DB}" sibTransId="{85D78410-1995-44D0-86FB-235D6AA953D0}"/>
    <dgm:cxn modelId="{9F4846B4-0660-6E48-ABD5-399D79041E75}" type="presOf" srcId="{EB42244D-C01A-405D-8F8C-6B2B0ECCED09}" destId="{6153EEC2-1EB3-4832-8D19-AD89A4C0C8E0}" srcOrd="0" destOrd="0" presId="urn:microsoft.com/office/officeart/2005/8/layout/venn2"/>
    <dgm:cxn modelId="{D1A3A2CC-78C1-7E42-9A51-EF808050CE67}" type="presOf" srcId="{5AC6944E-41DE-4FA5-B43B-1BC31E7B1367}" destId="{8BFE8C54-0576-4A0B-AFE7-366DC795D85E}" srcOrd="1" destOrd="0" presId="urn:microsoft.com/office/officeart/2005/8/layout/venn2"/>
    <dgm:cxn modelId="{702AEA5F-2939-104E-9DD4-14531107555A}" type="presParOf" srcId="{0E3604FC-0B32-4AAF-A681-27A892431AD4}" destId="{E7924425-A14D-40EA-8CE9-72B91E719CB0}" srcOrd="0" destOrd="0" presId="urn:microsoft.com/office/officeart/2005/8/layout/venn2"/>
    <dgm:cxn modelId="{E7DF1D6A-9002-B448-A327-34A4A8920672}" type="presParOf" srcId="{E7924425-A14D-40EA-8CE9-72B91E719CB0}" destId="{B6DE4CB5-AE0B-4B86-A4C9-176DCF327B88}" srcOrd="0" destOrd="0" presId="urn:microsoft.com/office/officeart/2005/8/layout/venn2"/>
    <dgm:cxn modelId="{4D18CB01-355A-B148-AE6B-A8B15A342209}" type="presParOf" srcId="{E7924425-A14D-40EA-8CE9-72B91E719CB0}" destId="{8BFE8C54-0576-4A0B-AFE7-366DC795D85E}" srcOrd="1" destOrd="0" presId="urn:microsoft.com/office/officeart/2005/8/layout/venn2"/>
    <dgm:cxn modelId="{9C8DEFA0-BC44-3D4A-8FA8-19DA33A9A05F}" type="presParOf" srcId="{0E3604FC-0B32-4AAF-A681-27A892431AD4}" destId="{65FC32E8-CB14-44DB-9130-3AE40272117D}" srcOrd="1" destOrd="0" presId="urn:microsoft.com/office/officeart/2005/8/layout/venn2"/>
    <dgm:cxn modelId="{2A1944DF-D21E-F449-BFC8-525B1C16818C}" type="presParOf" srcId="{65FC32E8-CB14-44DB-9130-3AE40272117D}" destId="{6153EEC2-1EB3-4832-8D19-AD89A4C0C8E0}" srcOrd="0" destOrd="0" presId="urn:microsoft.com/office/officeart/2005/8/layout/venn2"/>
    <dgm:cxn modelId="{0C612F58-72FA-6840-9500-6B693DB76770}" type="presParOf" srcId="{65FC32E8-CB14-44DB-9130-3AE40272117D}" destId="{F7A09FEE-0C58-4A88-89C1-E3D038B96F96}"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E32A125-AC34-4B9F-884C-397F893CAEC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3AFEFCC9-15E7-4CA3-8EED-E39EE88B0A28}">
      <dgm:prSet phldrT="[Texto]" custT="1"/>
      <dgm:spPr>
        <a:solidFill>
          <a:schemeClr val="bg1">
            <a:lumMod val="95000"/>
          </a:schemeClr>
        </a:solidFill>
      </dgm:spPr>
      <dgm:t>
        <a:bodyPr/>
        <a:lstStyle/>
        <a:p>
          <a:r>
            <a:rPr lang="en-GB" sz="1500" dirty="0">
              <a:latin typeface="Segoe UI" panose="020B0502040204020203" pitchFamily="34" charset="0"/>
              <a:cs typeface="Segoe UI" panose="020B0502040204020203" pitchFamily="34" charset="0"/>
            </a:rPr>
            <a:t>Trust as a crucial aggregative force in the workplace:</a:t>
          </a:r>
        </a:p>
      </dgm:t>
    </dgm:pt>
    <dgm:pt modelId="{A0C20248-19DA-4168-B6A2-E96E8C574861}" type="parTrans" cxnId="{B4570A6B-CA19-4CEF-B6A2-9697EC7A7D32}">
      <dgm:prSet/>
      <dgm:spPr/>
      <dgm:t>
        <a:bodyPr/>
        <a:lstStyle/>
        <a:p>
          <a:endParaRPr lang="en-GB" sz="1600">
            <a:latin typeface="+mj-lt"/>
            <a:cs typeface="Segoe UI" panose="020B0502040204020203" pitchFamily="34" charset="0"/>
          </a:endParaRPr>
        </a:p>
      </dgm:t>
    </dgm:pt>
    <dgm:pt modelId="{FABB79F5-05A1-4E6E-867A-94ED29640902}" type="sibTrans" cxnId="{B4570A6B-CA19-4CEF-B6A2-9697EC7A7D32}">
      <dgm:prSet/>
      <dgm:spPr/>
      <dgm:t>
        <a:bodyPr/>
        <a:lstStyle/>
        <a:p>
          <a:endParaRPr lang="en-GB" sz="1600">
            <a:latin typeface="+mj-lt"/>
            <a:cs typeface="Segoe UI" panose="020B0502040204020203" pitchFamily="34" charset="0"/>
          </a:endParaRPr>
        </a:p>
      </dgm:t>
    </dgm:pt>
    <dgm:pt modelId="{54BD0270-E833-4021-979F-5288549F5B1C}">
      <dgm:prSet phldrT="[Texto]" custT="1"/>
      <dgm:spPr>
        <a:solidFill>
          <a:schemeClr val="bg1">
            <a:lumMod val="50000"/>
          </a:schemeClr>
        </a:solidFill>
      </dgm:spPr>
      <dgm:t>
        <a:bodyPr/>
        <a:lstStyle/>
        <a:p>
          <a:r>
            <a:rPr lang="en-GB" sz="1500" dirty="0">
              <a:latin typeface="Segoe UI" panose="020B0502040204020203" pitchFamily="34" charset="0"/>
              <a:cs typeface="Segoe UI" panose="020B0502040204020203" pitchFamily="34" charset="0"/>
            </a:rPr>
            <a:t>Employees need to trust in the organisation</a:t>
          </a:r>
        </a:p>
      </dgm:t>
    </dgm:pt>
    <dgm:pt modelId="{C7ABB4C8-8130-4F5F-AE1A-D3BCCB8A39AC}" type="parTrans" cxnId="{DD3CD1F6-9A84-43C3-B189-B31CD5671E11}">
      <dgm:prSet/>
      <dgm:spPr/>
      <dgm:t>
        <a:bodyPr/>
        <a:lstStyle/>
        <a:p>
          <a:endParaRPr lang="en-GB" sz="1600">
            <a:latin typeface="+mj-lt"/>
            <a:cs typeface="Segoe UI" panose="020B0502040204020203" pitchFamily="34" charset="0"/>
          </a:endParaRPr>
        </a:p>
      </dgm:t>
    </dgm:pt>
    <dgm:pt modelId="{1F228AB7-F438-41CF-9948-6460BC34732E}" type="sibTrans" cxnId="{DD3CD1F6-9A84-43C3-B189-B31CD5671E11}">
      <dgm:prSet/>
      <dgm:spPr/>
      <dgm:t>
        <a:bodyPr/>
        <a:lstStyle/>
        <a:p>
          <a:endParaRPr lang="en-GB" sz="1600">
            <a:latin typeface="+mj-lt"/>
            <a:cs typeface="Segoe UI" panose="020B0502040204020203" pitchFamily="34" charset="0"/>
          </a:endParaRPr>
        </a:p>
      </dgm:t>
    </dgm:pt>
    <dgm:pt modelId="{FD951B96-4FAA-40AF-8950-B8F810907017}">
      <dgm:prSet phldrT="[Texto]" custT="1"/>
      <dgm:spPr>
        <a:solidFill>
          <a:schemeClr val="bg1">
            <a:lumMod val="50000"/>
          </a:schemeClr>
        </a:solidFill>
      </dgm:spPr>
      <dgm:t>
        <a:bodyPr/>
        <a:lstStyle/>
        <a:p>
          <a:r>
            <a:rPr lang="en-GB" sz="1500" dirty="0">
              <a:latin typeface="Segoe UI" panose="020B0502040204020203" pitchFamily="34" charset="0"/>
              <a:cs typeface="Segoe UI" panose="020B0502040204020203" pitchFamily="34" charset="0"/>
            </a:rPr>
            <a:t>Employees need to trust in management</a:t>
          </a:r>
        </a:p>
      </dgm:t>
    </dgm:pt>
    <dgm:pt modelId="{6EAE95AD-AC81-46FB-809A-4EC1A065670E}" type="parTrans" cxnId="{B5058415-75BB-441D-A7BD-0E247B623B13}">
      <dgm:prSet/>
      <dgm:spPr/>
      <dgm:t>
        <a:bodyPr/>
        <a:lstStyle/>
        <a:p>
          <a:endParaRPr lang="en-GB" sz="1600">
            <a:latin typeface="+mj-lt"/>
            <a:cs typeface="Segoe UI" panose="020B0502040204020203" pitchFamily="34" charset="0"/>
          </a:endParaRPr>
        </a:p>
      </dgm:t>
    </dgm:pt>
    <dgm:pt modelId="{4D6CA4DA-F957-419F-8B7E-290A45742581}" type="sibTrans" cxnId="{B5058415-75BB-441D-A7BD-0E247B623B13}">
      <dgm:prSet/>
      <dgm:spPr/>
      <dgm:t>
        <a:bodyPr/>
        <a:lstStyle/>
        <a:p>
          <a:endParaRPr lang="en-GB" sz="1600">
            <a:latin typeface="+mj-lt"/>
            <a:cs typeface="Segoe UI" panose="020B0502040204020203" pitchFamily="34" charset="0"/>
          </a:endParaRPr>
        </a:p>
      </dgm:t>
    </dgm:pt>
    <dgm:pt modelId="{2AD964DB-2506-42A6-8130-F4DA7FCA6CC4}" type="pres">
      <dgm:prSet presAssocID="{7E32A125-AC34-4B9F-884C-397F893CAECE}" presName="theList" presStyleCnt="0">
        <dgm:presLayoutVars>
          <dgm:dir/>
          <dgm:animLvl val="lvl"/>
          <dgm:resizeHandles val="exact"/>
        </dgm:presLayoutVars>
      </dgm:prSet>
      <dgm:spPr/>
    </dgm:pt>
    <dgm:pt modelId="{25CE3099-32E3-451E-AC14-E8B153016CC6}" type="pres">
      <dgm:prSet presAssocID="{3AFEFCC9-15E7-4CA3-8EED-E39EE88B0A28}" presName="compNode" presStyleCnt="0"/>
      <dgm:spPr/>
    </dgm:pt>
    <dgm:pt modelId="{DA236185-C462-4D1E-9B20-1AF3701007F6}" type="pres">
      <dgm:prSet presAssocID="{3AFEFCC9-15E7-4CA3-8EED-E39EE88B0A28}" presName="aNode" presStyleLbl="bgShp" presStyleIdx="0" presStyleCnt="1"/>
      <dgm:spPr/>
    </dgm:pt>
    <dgm:pt modelId="{ABC031C0-41A4-4615-972A-1B7088951EEA}" type="pres">
      <dgm:prSet presAssocID="{3AFEFCC9-15E7-4CA3-8EED-E39EE88B0A28}" presName="textNode" presStyleLbl="bgShp" presStyleIdx="0" presStyleCnt="1"/>
      <dgm:spPr/>
    </dgm:pt>
    <dgm:pt modelId="{0C420924-D570-4A34-83A4-273E0018D390}" type="pres">
      <dgm:prSet presAssocID="{3AFEFCC9-15E7-4CA3-8EED-E39EE88B0A28}" presName="compChildNode" presStyleCnt="0"/>
      <dgm:spPr/>
    </dgm:pt>
    <dgm:pt modelId="{263EF947-E9DF-4B2B-93DB-39882D9EB8FF}" type="pres">
      <dgm:prSet presAssocID="{3AFEFCC9-15E7-4CA3-8EED-E39EE88B0A28}" presName="theInnerList" presStyleCnt="0"/>
      <dgm:spPr/>
    </dgm:pt>
    <dgm:pt modelId="{8619097F-B3AF-4C1E-AC7E-685E6505DD9C}" type="pres">
      <dgm:prSet presAssocID="{54BD0270-E833-4021-979F-5288549F5B1C}" presName="childNode" presStyleLbl="node1" presStyleIdx="0" presStyleCnt="2">
        <dgm:presLayoutVars>
          <dgm:bulletEnabled val="1"/>
        </dgm:presLayoutVars>
      </dgm:prSet>
      <dgm:spPr/>
    </dgm:pt>
    <dgm:pt modelId="{A2253E63-4D2B-451A-A98A-1D07643C0D6A}" type="pres">
      <dgm:prSet presAssocID="{54BD0270-E833-4021-979F-5288549F5B1C}" presName="aSpace2" presStyleCnt="0"/>
      <dgm:spPr/>
    </dgm:pt>
    <dgm:pt modelId="{47C56D84-A9BF-4B65-B7FF-1E69F322AFFD}" type="pres">
      <dgm:prSet presAssocID="{FD951B96-4FAA-40AF-8950-B8F810907017}" presName="childNode" presStyleLbl="node1" presStyleIdx="1" presStyleCnt="2">
        <dgm:presLayoutVars>
          <dgm:bulletEnabled val="1"/>
        </dgm:presLayoutVars>
      </dgm:prSet>
      <dgm:spPr/>
    </dgm:pt>
  </dgm:ptLst>
  <dgm:cxnLst>
    <dgm:cxn modelId="{B5058415-75BB-441D-A7BD-0E247B623B13}" srcId="{3AFEFCC9-15E7-4CA3-8EED-E39EE88B0A28}" destId="{FD951B96-4FAA-40AF-8950-B8F810907017}" srcOrd="1" destOrd="0" parTransId="{6EAE95AD-AC81-46FB-809A-4EC1A065670E}" sibTransId="{4D6CA4DA-F957-419F-8B7E-290A45742581}"/>
    <dgm:cxn modelId="{413FCE20-9281-3D4A-9CDE-9AA231697DAA}" type="presOf" srcId="{7E32A125-AC34-4B9F-884C-397F893CAECE}" destId="{2AD964DB-2506-42A6-8130-F4DA7FCA6CC4}" srcOrd="0" destOrd="0" presId="urn:microsoft.com/office/officeart/2005/8/layout/lProcess2"/>
    <dgm:cxn modelId="{B4570A6B-CA19-4CEF-B6A2-9697EC7A7D32}" srcId="{7E32A125-AC34-4B9F-884C-397F893CAECE}" destId="{3AFEFCC9-15E7-4CA3-8EED-E39EE88B0A28}" srcOrd="0" destOrd="0" parTransId="{A0C20248-19DA-4168-B6A2-E96E8C574861}" sibTransId="{FABB79F5-05A1-4E6E-867A-94ED29640902}"/>
    <dgm:cxn modelId="{FED63B6D-6918-E44A-945C-29C6F6054FAE}" type="presOf" srcId="{3AFEFCC9-15E7-4CA3-8EED-E39EE88B0A28}" destId="{ABC031C0-41A4-4615-972A-1B7088951EEA}" srcOrd="1" destOrd="0" presId="urn:microsoft.com/office/officeart/2005/8/layout/lProcess2"/>
    <dgm:cxn modelId="{95E26D8E-9681-A345-A06E-13BEF41F1B20}" type="presOf" srcId="{3AFEFCC9-15E7-4CA3-8EED-E39EE88B0A28}" destId="{DA236185-C462-4D1E-9B20-1AF3701007F6}" srcOrd="0" destOrd="0" presId="urn:microsoft.com/office/officeart/2005/8/layout/lProcess2"/>
    <dgm:cxn modelId="{40B8579A-A0F6-7140-A6FD-DC652B738F85}" type="presOf" srcId="{FD951B96-4FAA-40AF-8950-B8F810907017}" destId="{47C56D84-A9BF-4B65-B7FF-1E69F322AFFD}" srcOrd="0" destOrd="0" presId="urn:microsoft.com/office/officeart/2005/8/layout/lProcess2"/>
    <dgm:cxn modelId="{AC5401A2-DD8F-BB40-9E6F-4EBFAC2A229C}" type="presOf" srcId="{54BD0270-E833-4021-979F-5288549F5B1C}" destId="{8619097F-B3AF-4C1E-AC7E-685E6505DD9C}" srcOrd="0" destOrd="0" presId="urn:microsoft.com/office/officeart/2005/8/layout/lProcess2"/>
    <dgm:cxn modelId="{DD3CD1F6-9A84-43C3-B189-B31CD5671E11}" srcId="{3AFEFCC9-15E7-4CA3-8EED-E39EE88B0A28}" destId="{54BD0270-E833-4021-979F-5288549F5B1C}" srcOrd="0" destOrd="0" parTransId="{C7ABB4C8-8130-4F5F-AE1A-D3BCCB8A39AC}" sibTransId="{1F228AB7-F438-41CF-9948-6460BC34732E}"/>
    <dgm:cxn modelId="{3E641C8E-88A7-4D4D-B552-F378821CB933}" type="presParOf" srcId="{2AD964DB-2506-42A6-8130-F4DA7FCA6CC4}" destId="{25CE3099-32E3-451E-AC14-E8B153016CC6}" srcOrd="0" destOrd="0" presId="urn:microsoft.com/office/officeart/2005/8/layout/lProcess2"/>
    <dgm:cxn modelId="{FB0D230B-2B39-6C45-A3E0-DB8A0520181D}" type="presParOf" srcId="{25CE3099-32E3-451E-AC14-E8B153016CC6}" destId="{DA236185-C462-4D1E-9B20-1AF3701007F6}" srcOrd="0" destOrd="0" presId="urn:microsoft.com/office/officeart/2005/8/layout/lProcess2"/>
    <dgm:cxn modelId="{C742F681-3376-794D-ABE9-6AE3B993CD7A}" type="presParOf" srcId="{25CE3099-32E3-451E-AC14-E8B153016CC6}" destId="{ABC031C0-41A4-4615-972A-1B7088951EEA}" srcOrd="1" destOrd="0" presId="urn:microsoft.com/office/officeart/2005/8/layout/lProcess2"/>
    <dgm:cxn modelId="{DCE1E405-3726-294D-88A1-D070CAC54CC3}" type="presParOf" srcId="{25CE3099-32E3-451E-AC14-E8B153016CC6}" destId="{0C420924-D570-4A34-83A4-273E0018D390}" srcOrd="2" destOrd="0" presId="urn:microsoft.com/office/officeart/2005/8/layout/lProcess2"/>
    <dgm:cxn modelId="{563C03D5-6180-7E44-87B6-E5620F0B249D}" type="presParOf" srcId="{0C420924-D570-4A34-83A4-273E0018D390}" destId="{263EF947-E9DF-4B2B-93DB-39882D9EB8FF}" srcOrd="0" destOrd="0" presId="urn:microsoft.com/office/officeart/2005/8/layout/lProcess2"/>
    <dgm:cxn modelId="{424E4F01-FBFB-1D40-9662-B0E33BD413A5}" type="presParOf" srcId="{263EF947-E9DF-4B2B-93DB-39882D9EB8FF}" destId="{8619097F-B3AF-4C1E-AC7E-685E6505DD9C}" srcOrd="0" destOrd="0" presId="urn:microsoft.com/office/officeart/2005/8/layout/lProcess2"/>
    <dgm:cxn modelId="{7FBE3DE5-6C8E-CB42-8EEA-B6A176CD2F18}" type="presParOf" srcId="{263EF947-E9DF-4B2B-93DB-39882D9EB8FF}" destId="{A2253E63-4D2B-451A-A98A-1D07643C0D6A}" srcOrd="1" destOrd="0" presId="urn:microsoft.com/office/officeart/2005/8/layout/lProcess2"/>
    <dgm:cxn modelId="{FE76224E-F1A1-604C-886E-7892CE9EF587}" type="presParOf" srcId="{263EF947-E9DF-4B2B-93DB-39882D9EB8FF}" destId="{47C56D84-A9BF-4B65-B7FF-1E69F322AFFD}"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B229224-B2B0-4560-AA9F-DF24D2F845A6}"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GB"/>
        </a:p>
      </dgm:t>
    </dgm:pt>
    <dgm:pt modelId="{54AF6662-5959-4CC6-830E-B7B313736F28}">
      <dgm:prSet phldrT="[Texto]" custT="1"/>
      <dgm:spPr>
        <a:solidFill>
          <a:schemeClr val="bg1">
            <a:lumMod val="50000"/>
          </a:schemeClr>
        </a:solidFill>
        <a:ln>
          <a:solidFill>
            <a:schemeClr val="tx1"/>
          </a:solidFill>
        </a:ln>
      </dgm:spPr>
      <dgm:t>
        <a:bodyPr/>
        <a:lstStyle/>
        <a:p>
          <a:pPr algn="ctr"/>
          <a:r>
            <a:rPr lang="en-GB" sz="2800" b="1" dirty="0">
              <a:solidFill>
                <a:srgbClr val="92D050"/>
              </a:solidFill>
              <a:latin typeface="Segoe UI" panose="020B0502040204020203" pitchFamily="34" charset="0"/>
              <a:cs typeface="Segoe UI" panose="020B0502040204020203" pitchFamily="34" charset="0"/>
            </a:rPr>
            <a:t>↑</a:t>
          </a:r>
          <a:r>
            <a:rPr lang="en-GB" sz="1600" b="1" dirty="0">
              <a:solidFill>
                <a:srgbClr val="92D050"/>
              </a:solidFill>
              <a:latin typeface="Segoe UI" panose="020B0502040204020203" pitchFamily="34" charset="0"/>
              <a:cs typeface="Segoe UI" panose="020B0502040204020203" pitchFamily="34" charset="0"/>
            </a:rPr>
            <a:t> </a:t>
          </a:r>
          <a:r>
            <a:rPr lang="en-GB" sz="1600" dirty="0">
              <a:latin typeface="Segoe UI" panose="020B0502040204020203" pitchFamily="34" charset="0"/>
              <a:cs typeface="Segoe UI" panose="020B0502040204020203" pitchFamily="34" charset="0"/>
            </a:rPr>
            <a:t>Level of Trust in the work environment </a:t>
          </a:r>
        </a:p>
      </dgm:t>
    </dgm:pt>
    <dgm:pt modelId="{F39CA796-EF8C-4D8E-B143-E465A03B1BCE}" type="parTrans" cxnId="{416C4661-B1C3-4ED0-B764-EA81442D8A58}">
      <dgm:prSet/>
      <dgm:spPr/>
      <dgm:t>
        <a:bodyPr/>
        <a:lstStyle/>
        <a:p>
          <a:pPr algn="ctr"/>
          <a:endParaRPr lang="en-GB" sz="1600">
            <a:latin typeface="Segoe UI" panose="020B0502040204020203" pitchFamily="34" charset="0"/>
            <a:cs typeface="Segoe UI" panose="020B0502040204020203" pitchFamily="34" charset="0"/>
          </a:endParaRPr>
        </a:p>
      </dgm:t>
    </dgm:pt>
    <dgm:pt modelId="{5A60A04A-968F-4C8F-9989-DA973561366D}" type="sibTrans" cxnId="{416C4661-B1C3-4ED0-B764-EA81442D8A58}">
      <dgm:prSet/>
      <dgm:spPr/>
      <dgm:t>
        <a:bodyPr/>
        <a:lstStyle/>
        <a:p>
          <a:pPr algn="ctr"/>
          <a:endParaRPr lang="en-GB" sz="1600">
            <a:latin typeface="Segoe UI" panose="020B0502040204020203" pitchFamily="34" charset="0"/>
            <a:cs typeface="Segoe UI" panose="020B0502040204020203" pitchFamily="34" charset="0"/>
          </a:endParaRPr>
        </a:p>
      </dgm:t>
    </dgm:pt>
    <dgm:pt modelId="{951A3574-7E1A-4182-9970-E5CCC8A9EA37}">
      <dgm:prSet phldrT="[Texto]" custT="1">
        <dgm:style>
          <a:lnRef idx="2">
            <a:schemeClr val="dk1"/>
          </a:lnRef>
          <a:fillRef idx="1">
            <a:schemeClr val="lt1"/>
          </a:fillRef>
          <a:effectRef idx="0">
            <a:schemeClr val="dk1"/>
          </a:effectRef>
          <a:fontRef idx="minor">
            <a:schemeClr val="dk1"/>
          </a:fontRef>
        </dgm:style>
      </dgm:prSet>
      <dgm:spPr>
        <a:solidFill>
          <a:schemeClr val="bg1">
            <a:lumMod val="95000"/>
          </a:schemeClr>
        </a:solidFill>
      </dgm:spPr>
      <dgm:t>
        <a:bodyPr/>
        <a:lstStyle/>
        <a:p>
          <a:pPr algn="ctr"/>
          <a:r>
            <a:rPr lang="en-GB" sz="2400" b="1" dirty="0">
              <a:solidFill>
                <a:srgbClr val="92D05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Productivity</a:t>
          </a:r>
        </a:p>
      </dgm:t>
    </dgm:pt>
    <dgm:pt modelId="{3B44124B-640A-48A7-992A-DF2574117517}" type="parTrans" cxnId="{9571AF8D-F753-438A-9E2F-560FCC5E9D52}">
      <dgm:prSet/>
      <dgm:spPr>
        <a:ln>
          <a:solidFill>
            <a:schemeClr val="tx1"/>
          </a:solidFill>
        </a:ln>
      </dgm:spPr>
      <dgm:t>
        <a:bodyPr/>
        <a:lstStyle/>
        <a:p>
          <a:pPr algn="ctr"/>
          <a:endParaRPr lang="en-GB" sz="1600">
            <a:latin typeface="Segoe UI" panose="020B0502040204020203" pitchFamily="34" charset="0"/>
            <a:cs typeface="Segoe UI" panose="020B0502040204020203" pitchFamily="34" charset="0"/>
          </a:endParaRPr>
        </a:p>
      </dgm:t>
    </dgm:pt>
    <dgm:pt modelId="{08F5A9E5-BD5F-4113-AE0C-273549A95072}" type="sibTrans" cxnId="{9571AF8D-F753-438A-9E2F-560FCC5E9D52}">
      <dgm:prSet/>
      <dgm:spPr/>
      <dgm:t>
        <a:bodyPr/>
        <a:lstStyle/>
        <a:p>
          <a:pPr algn="ctr"/>
          <a:endParaRPr lang="en-GB" sz="1600">
            <a:latin typeface="Segoe UI" panose="020B0502040204020203" pitchFamily="34" charset="0"/>
            <a:cs typeface="Segoe UI" panose="020B0502040204020203" pitchFamily="34" charset="0"/>
          </a:endParaRPr>
        </a:p>
      </dgm:t>
    </dgm:pt>
    <dgm:pt modelId="{B7CA78BF-CB6A-47BA-B5DE-851ED2892AB7}">
      <dgm:prSet phldrT="[Texto]" custT="1">
        <dgm:style>
          <a:lnRef idx="2">
            <a:schemeClr val="dk1"/>
          </a:lnRef>
          <a:fillRef idx="1">
            <a:schemeClr val="lt1"/>
          </a:fillRef>
          <a:effectRef idx="0">
            <a:schemeClr val="dk1"/>
          </a:effectRef>
          <a:fontRef idx="minor">
            <a:schemeClr val="dk1"/>
          </a:fontRef>
        </dgm:style>
      </dgm:prSet>
      <dgm:spPr>
        <a:solidFill>
          <a:schemeClr val="bg1"/>
        </a:solidFill>
      </dgm:spPr>
      <dgm:t>
        <a:bodyPr/>
        <a:lstStyle/>
        <a:p>
          <a:pPr algn="ctr"/>
          <a:r>
            <a:rPr lang="en-GB" sz="2400" b="1" dirty="0">
              <a:solidFill>
                <a:srgbClr val="92D05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Income</a:t>
          </a:r>
        </a:p>
      </dgm:t>
    </dgm:pt>
    <dgm:pt modelId="{5C6FF686-D20E-4341-9D74-07E1BB077E87}" type="parTrans" cxnId="{33067DE0-4C1E-4524-BE4C-7E5121B01C87}">
      <dgm:prSet/>
      <dgm:spPr>
        <a:ln>
          <a:solidFill>
            <a:schemeClr val="tx1"/>
          </a:solidFill>
        </a:ln>
      </dgm:spPr>
      <dgm:t>
        <a:bodyPr/>
        <a:lstStyle/>
        <a:p>
          <a:pPr algn="ctr"/>
          <a:endParaRPr lang="en-GB" sz="1600">
            <a:latin typeface="Segoe UI" panose="020B0502040204020203" pitchFamily="34" charset="0"/>
            <a:cs typeface="Segoe UI" panose="020B0502040204020203" pitchFamily="34" charset="0"/>
          </a:endParaRPr>
        </a:p>
      </dgm:t>
    </dgm:pt>
    <dgm:pt modelId="{14769B95-396E-4FBE-9D63-E1A467C26B70}" type="sibTrans" cxnId="{33067DE0-4C1E-4524-BE4C-7E5121B01C87}">
      <dgm:prSet/>
      <dgm:spPr/>
      <dgm:t>
        <a:bodyPr/>
        <a:lstStyle/>
        <a:p>
          <a:pPr algn="ctr"/>
          <a:endParaRPr lang="en-GB" sz="1600">
            <a:latin typeface="Segoe UI" panose="020B0502040204020203" pitchFamily="34" charset="0"/>
            <a:cs typeface="Segoe UI" panose="020B0502040204020203" pitchFamily="34" charset="0"/>
          </a:endParaRPr>
        </a:p>
      </dgm:t>
    </dgm:pt>
    <dgm:pt modelId="{C5A6792A-6526-48DE-AAF0-70F3B610FD08}">
      <dgm:prSet phldrT="[Texto]" custT="1"/>
      <dgm:spPr>
        <a:solidFill>
          <a:schemeClr val="bg1">
            <a:lumMod val="50000"/>
          </a:schemeClr>
        </a:solidFill>
        <a:ln>
          <a:solidFill>
            <a:schemeClr val="tx1"/>
          </a:solidFill>
        </a:ln>
      </dgm:spPr>
      <dgm:t>
        <a:bodyPr/>
        <a:lstStyle/>
        <a:p>
          <a:pPr algn="ctr"/>
          <a:r>
            <a:rPr lang="en-GB" sz="2800" b="1" dirty="0">
              <a:solidFill>
                <a:srgbClr val="FF000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Level of Trust in the work environment</a:t>
          </a:r>
        </a:p>
      </dgm:t>
    </dgm:pt>
    <dgm:pt modelId="{4CE14C12-9645-4090-A161-038EE5E4141B}" type="parTrans" cxnId="{66138DDF-0B46-4D95-98FD-7A99EAEEFCEB}">
      <dgm:prSet/>
      <dgm:spPr/>
      <dgm:t>
        <a:bodyPr/>
        <a:lstStyle/>
        <a:p>
          <a:pPr algn="ctr"/>
          <a:endParaRPr lang="en-GB" sz="1600">
            <a:latin typeface="Segoe UI" panose="020B0502040204020203" pitchFamily="34" charset="0"/>
            <a:cs typeface="Segoe UI" panose="020B0502040204020203" pitchFamily="34" charset="0"/>
          </a:endParaRPr>
        </a:p>
      </dgm:t>
    </dgm:pt>
    <dgm:pt modelId="{242CF346-5BF6-4586-8E97-2AC8FA7515A3}" type="sibTrans" cxnId="{66138DDF-0B46-4D95-98FD-7A99EAEEFCEB}">
      <dgm:prSet/>
      <dgm:spPr/>
      <dgm:t>
        <a:bodyPr/>
        <a:lstStyle/>
        <a:p>
          <a:pPr algn="ctr"/>
          <a:endParaRPr lang="en-GB" sz="1600">
            <a:latin typeface="Segoe UI" panose="020B0502040204020203" pitchFamily="34" charset="0"/>
            <a:cs typeface="Segoe UI" panose="020B0502040204020203" pitchFamily="34" charset="0"/>
          </a:endParaRPr>
        </a:p>
      </dgm:t>
    </dgm:pt>
    <dgm:pt modelId="{E64B03BD-48A6-4F67-9943-48532D1953C4}">
      <dgm:prSet phldrT="[Texto]" custT="1">
        <dgm:style>
          <a:lnRef idx="2">
            <a:schemeClr val="dk1"/>
          </a:lnRef>
          <a:fillRef idx="1">
            <a:schemeClr val="lt1"/>
          </a:fillRef>
          <a:effectRef idx="0">
            <a:schemeClr val="dk1"/>
          </a:effectRef>
          <a:fontRef idx="minor">
            <a:schemeClr val="dk1"/>
          </a:fontRef>
        </dgm:style>
      </dgm:prSet>
      <dgm:spPr>
        <a:solidFill>
          <a:schemeClr val="bg1">
            <a:lumMod val="95000"/>
          </a:schemeClr>
        </a:solidFill>
      </dgm:spPr>
      <dgm:t>
        <a:bodyPr/>
        <a:lstStyle/>
        <a:p>
          <a:pPr algn="ctr"/>
          <a:r>
            <a:rPr lang="en-GB" sz="2400" dirty="0">
              <a:solidFill>
                <a:srgbClr val="FF000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Productivity</a:t>
          </a:r>
        </a:p>
      </dgm:t>
    </dgm:pt>
    <dgm:pt modelId="{7EC62A53-2E35-4C0F-83DE-28CBE0AFCD9D}" type="parTrans" cxnId="{5F8E6020-F8A1-4095-9D33-E4C5EEF84FF0}">
      <dgm:prSet/>
      <dgm:spPr>
        <a:ln>
          <a:solidFill>
            <a:schemeClr val="tx1"/>
          </a:solidFill>
        </a:ln>
      </dgm:spPr>
      <dgm:t>
        <a:bodyPr/>
        <a:lstStyle/>
        <a:p>
          <a:pPr algn="ctr"/>
          <a:endParaRPr lang="en-GB" sz="1600">
            <a:latin typeface="Segoe UI" panose="020B0502040204020203" pitchFamily="34" charset="0"/>
            <a:cs typeface="Segoe UI" panose="020B0502040204020203" pitchFamily="34" charset="0"/>
          </a:endParaRPr>
        </a:p>
      </dgm:t>
    </dgm:pt>
    <dgm:pt modelId="{9BB1B42A-0933-4D0E-91FE-DB8AB98BDE20}" type="sibTrans" cxnId="{5F8E6020-F8A1-4095-9D33-E4C5EEF84FF0}">
      <dgm:prSet/>
      <dgm:spPr/>
      <dgm:t>
        <a:bodyPr/>
        <a:lstStyle/>
        <a:p>
          <a:pPr algn="ctr"/>
          <a:endParaRPr lang="en-GB" sz="1600">
            <a:latin typeface="Segoe UI" panose="020B0502040204020203" pitchFamily="34" charset="0"/>
            <a:cs typeface="Segoe UI" panose="020B0502040204020203" pitchFamily="34" charset="0"/>
          </a:endParaRPr>
        </a:p>
      </dgm:t>
    </dgm:pt>
    <dgm:pt modelId="{29EF745E-B288-4D4D-92B9-9D0801530A33}">
      <dgm:prSet phldrT="[Texto]" custT="1">
        <dgm:style>
          <a:lnRef idx="2">
            <a:schemeClr val="dk1"/>
          </a:lnRef>
          <a:fillRef idx="1">
            <a:schemeClr val="lt1"/>
          </a:fillRef>
          <a:effectRef idx="0">
            <a:schemeClr val="dk1"/>
          </a:effectRef>
          <a:fontRef idx="minor">
            <a:schemeClr val="dk1"/>
          </a:fontRef>
        </dgm:style>
      </dgm:prSet>
      <dgm:spPr/>
      <dgm:t>
        <a:bodyPr/>
        <a:lstStyle/>
        <a:p>
          <a:pPr algn="ctr"/>
          <a:r>
            <a:rPr lang="en-GB" sz="2400" dirty="0">
              <a:solidFill>
                <a:srgbClr val="FF000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Income</a:t>
          </a:r>
        </a:p>
      </dgm:t>
    </dgm:pt>
    <dgm:pt modelId="{EA77AA93-B071-4CA2-A351-2641025DB09F}" type="parTrans" cxnId="{C019A42D-19E4-4C65-8F6D-330966CBA987}">
      <dgm:prSet/>
      <dgm:spPr>
        <a:ln>
          <a:solidFill>
            <a:schemeClr val="tx1"/>
          </a:solidFill>
        </a:ln>
      </dgm:spPr>
      <dgm:t>
        <a:bodyPr/>
        <a:lstStyle/>
        <a:p>
          <a:pPr algn="ctr"/>
          <a:endParaRPr lang="en-GB" sz="1600">
            <a:latin typeface="Segoe UI" panose="020B0502040204020203" pitchFamily="34" charset="0"/>
            <a:cs typeface="Segoe UI" panose="020B0502040204020203" pitchFamily="34" charset="0"/>
          </a:endParaRPr>
        </a:p>
      </dgm:t>
    </dgm:pt>
    <dgm:pt modelId="{5CA60BF7-1D61-4B62-9D11-915994E92C62}" type="sibTrans" cxnId="{C019A42D-19E4-4C65-8F6D-330966CBA987}">
      <dgm:prSet/>
      <dgm:spPr/>
      <dgm:t>
        <a:bodyPr/>
        <a:lstStyle/>
        <a:p>
          <a:pPr algn="ctr"/>
          <a:endParaRPr lang="en-GB" sz="1600">
            <a:latin typeface="Segoe UI" panose="020B0502040204020203" pitchFamily="34" charset="0"/>
            <a:cs typeface="Segoe UI" panose="020B0502040204020203" pitchFamily="34" charset="0"/>
          </a:endParaRPr>
        </a:p>
      </dgm:t>
    </dgm:pt>
    <dgm:pt modelId="{D81530DD-5588-4173-BD37-126011BE83ED}">
      <dgm:prSet custT="1">
        <dgm:style>
          <a:lnRef idx="2">
            <a:schemeClr val="dk1"/>
          </a:lnRef>
          <a:fillRef idx="1">
            <a:schemeClr val="lt1"/>
          </a:fillRef>
          <a:effectRef idx="0">
            <a:schemeClr val="dk1"/>
          </a:effectRef>
          <a:fontRef idx="minor">
            <a:schemeClr val="dk1"/>
          </a:fontRef>
        </dgm:style>
      </dgm:prSet>
      <dgm:spPr>
        <a:solidFill>
          <a:schemeClr val="bg1">
            <a:lumMod val="95000"/>
          </a:schemeClr>
        </a:solidFill>
      </dgm:spPr>
      <dgm:t>
        <a:bodyPr/>
        <a:lstStyle/>
        <a:p>
          <a:pPr algn="ctr"/>
          <a:r>
            <a:rPr lang="en-GB" sz="2400" b="1" dirty="0">
              <a:solidFill>
                <a:srgbClr val="92D05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Profits</a:t>
          </a:r>
        </a:p>
      </dgm:t>
    </dgm:pt>
    <dgm:pt modelId="{42A839CD-5316-4F81-9F62-BEEF1440353B}" type="parTrans" cxnId="{DED55950-A973-4C86-A6E8-BC2C5150F3C6}">
      <dgm:prSet>
        <dgm:style>
          <a:lnRef idx="2">
            <a:schemeClr val="dk1"/>
          </a:lnRef>
          <a:fillRef idx="1">
            <a:schemeClr val="lt1"/>
          </a:fillRef>
          <a:effectRef idx="0">
            <a:schemeClr val="dk1"/>
          </a:effectRef>
          <a:fontRef idx="minor">
            <a:schemeClr val="dk1"/>
          </a:fontRef>
        </dgm:style>
      </dgm:prSet>
      <dgm:spPr/>
      <dgm:t>
        <a:bodyPr/>
        <a:lstStyle/>
        <a:p>
          <a:pPr algn="ctr"/>
          <a:endParaRPr lang="en-GB" sz="1600">
            <a:latin typeface="Segoe UI" panose="020B0502040204020203" pitchFamily="34" charset="0"/>
            <a:cs typeface="Segoe UI" panose="020B0502040204020203" pitchFamily="34" charset="0"/>
          </a:endParaRPr>
        </a:p>
      </dgm:t>
    </dgm:pt>
    <dgm:pt modelId="{B6F6FE6D-D640-433A-80AE-8ABD75499ADB}" type="sibTrans" cxnId="{DED55950-A973-4C86-A6E8-BC2C5150F3C6}">
      <dgm:prSet/>
      <dgm:spPr/>
      <dgm:t>
        <a:bodyPr/>
        <a:lstStyle/>
        <a:p>
          <a:pPr algn="ctr"/>
          <a:endParaRPr lang="en-GB" sz="1600">
            <a:latin typeface="Segoe UI" panose="020B0502040204020203" pitchFamily="34" charset="0"/>
            <a:cs typeface="Segoe UI" panose="020B0502040204020203" pitchFamily="34" charset="0"/>
          </a:endParaRPr>
        </a:p>
      </dgm:t>
    </dgm:pt>
    <dgm:pt modelId="{28B944D4-5DA7-455F-BF4E-D0873B56146F}">
      <dgm:prSet custT="1">
        <dgm:style>
          <a:lnRef idx="2">
            <a:schemeClr val="dk1"/>
          </a:lnRef>
          <a:fillRef idx="1">
            <a:schemeClr val="lt1"/>
          </a:fillRef>
          <a:effectRef idx="0">
            <a:schemeClr val="dk1"/>
          </a:effectRef>
          <a:fontRef idx="minor">
            <a:schemeClr val="dk1"/>
          </a:fontRef>
        </dgm:style>
      </dgm:prSet>
      <dgm:spPr>
        <a:solidFill>
          <a:schemeClr val="bg1">
            <a:lumMod val="95000"/>
          </a:schemeClr>
        </a:solidFill>
      </dgm:spPr>
      <dgm:t>
        <a:bodyPr/>
        <a:lstStyle/>
        <a:p>
          <a:pPr algn="ctr"/>
          <a:r>
            <a:rPr lang="en-GB" sz="2400" dirty="0">
              <a:solidFill>
                <a:srgbClr val="FF0000"/>
              </a:solidFill>
              <a:latin typeface="Segoe UI" panose="020B0502040204020203" pitchFamily="34" charset="0"/>
              <a:cs typeface="Segoe UI" panose="020B0502040204020203" pitchFamily="34" charset="0"/>
            </a:rPr>
            <a:t>↓</a:t>
          </a:r>
          <a:r>
            <a:rPr lang="en-GB" sz="1600" dirty="0">
              <a:latin typeface="Segoe UI" panose="020B0502040204020203" pitchFamily="34" charset="0"/>
              <a:cs typeface="Segoe UI" panose="020B0502040204020203" pitchFamily="34" charset="0"/>
            </a:rPr>
            <a:t> Profits</a:t>
          </a:r>
        </a:p>
      </dgm:t>
    </dgm:pt>
    <dgm:pt modelId="{7DE370AA-70EE-4C68-9EF8-1AF3E9BFAED7}" type="parTrans" cxnId="{3A968747-E3AD-4356-9757-63118E03F40A}">
      <dgm:prSet>
        <dgm:style>
          <a:lnRef idx="2">
            <a:schemeClr val="dk1"/>
          </a:lnRef>
          <a:fillRef idx="1">
            <a:schemeClr val="lt1"/>
          </a:fillRef>
          <a:effectRef idx="0">
            <a:schemeClr val="dk1"/>
          </a:effectRef>
          <a:fontRef idx="minor">
            <a:schemeClr val="dk1"/>
          </a:fontRef>
        </dgm:style>
      </dgm:prSet>
      <dgm:spPr/>
      <dgm:t>
        <a:bodyPr/>
        <a:lstStyle/>
        <a:p>
          <a:pPr algn="ctr"/>
          <a:endParaRPr lang="en-GB" sz="1600">
            <a:latin typeface="Segoe UI" panose="020B0502040204020203" pitchFamily="34" charset="0"/>
            <a:cs typeface="Segoe UI" panose="020B0502040204020203" pitchFamily="34" charset="0"/>
          </a:endParaRPr>
        </a:p>
      </dgm:t>
    </dgm:pt>
    <dgm:pt modelId="{03905D98-7D0E-4EF2-BFCC-17927499633C}" type="sibTrans" cxnId="{3A968747-E3AD-4356-9757-63118E03F40A}">
      <dgm:prSet/>
      <dgm:spPr/>
      <dgm:t>
        <a:bodyPr/>
        <a:lstStyle/>
        <a:p>
          <a:pPr algn="ctr"/>
          <a:endParaRPr lang="en-GB" sz="1600">
            <a:latin typeface="Segoe UI" panose="020B0502040204020203" pitchFamily="34" charset="0"/>
            <a:cs typeface="Segoe UI" panose="020B0502040204020203" pitchFamily="34" charset="0"/>
          </a:endParaRPr>
        </a:p>
      </dgm:t>
    </dgm:pt>
    <dgm:pt modelId="{36DE065D-C64F-4026-B02D-802087CC4C5A}" type="pres">
      <dgm:prSet presAssocID="{9B229224-B2B0-4560-AA9F-DF24D2F845A6}" presName="diagram" presStyleCnt="0">
        <dgm:presLayoutVars>
          <dgm:chPref val="1"/>
          <dgm:dir/>
          <dgm:animOne val="branch"/>
          <dgm:animLvl val="lvl"/>
          <dgm:resizeHandles/>
        </dgm:presLayoutVars>
      </dgm:prSet>
      <dgm:spPr/>
    </dgm:pt>
    <dgm:pt modelId="{3533A880-871D-4F6F-AFB5-FEC7EB37895B}" type="pres">
      <dgm:prSet presAssocID="{54AF6662-5959-4CC6-830E-B7B313736F28}" presName="root" presStyleCnt="0"/>
      <dgm:spPr/>
    </dgm:pt>
    <dgm:pt modelId="{840BBB9D-A2A3-4DC3-8044-2D4F95D651C4}" type="pres">
      <dgm:prSet presAssocID="{54AF6662-5959-4CC6-830E-B7B313736F28}" presName="rootComposite" presStyleCnt="0"/>
      <dgm:spPr/>
    </dgm:pt>
    <dgm:pt modelId="{370CD14E-8196-4914-92C7-8DC4BC554ECE}" type="pres">
      <dgm:prSet presAssocID="{54AF6662-5959-4CC6-830E-B7B313736F28}" presName="rootText" presStyleLbl="node1" presStyleIdx="0" presStyleCnt="2" custScaleX="121867" custScaleY="121918" custLinFactNeighborX="-1183" custLinFactNeighborY="7635"/>
      <dgm:spPr/>
    </dgm:pt>
    <dgm:pt modelId="{AF7D7D4C-AED9-4594-98E5-A654F46E7D20}" type="pres">
      <dgm:prSet presAssocID="{54AF6662-5959-4CC6-830E-B7B313736F28}" presName="rootConnector" presStyleLbl="node1" presStyleIdx="0" presStyleCnt="2"/>
      <dgm:spPr/>
    </dgm:pt>
    <dgm:pt modelId="{93F32D6B-79FA-4B83-B037-506A2F07D70B}" type="pres">
      <dgm:prSet presAssocID="{54AF6662-5959-4CC6-830E-B7B313736F28}" presName="childShape" presStyleCnt="0"/>
      <dgm:spPr/>
    </dgm:pt>
    <dgm:pt modelId="{F795D01F-921A-43C3-919D-FF085429FB15}" type="pres">
      <dgm:prSet presAssocID="{3B44124B-640A-48A7-992A-DF2574117517}" presName="Name13" presStyleLbl="parChTrans1D2" presStyleIdx="0" presStyleCnt="6"/>
      <dgm:spPr/>
    </dgm:pt>
    <dgm:pt modelId="{E27D47D2-9FF3-498A-AAE6-DF4E6BE826C6}" type="pres">
      <dgm:prSet presAssocID="{951A3574-7E1A-4182-9970-E5CCC8A9EA37}" presName="childText" presStyleLbl="bgAcc1" presStyleIdx="0" presStyleCnt="6" custScaleX="117534" custLinFactNeighborX="3212">
        <dgm:presLayoutVars>
          <dgm:bulletEnabled val="1"/>
        </dgm:presLayoutVars>
      </dgm:prSet>
      <dgm:spPr/>
    </dgm:pt>
    <dgm:pt modelId="{28F070DE-3CF4-4077-8E76-EB2C9089802F}" type="pres">
      <dgm:prSet presAssocID="{5C6FF686-D20E-4341-9D74-07E1BB077E87}" presName="Name13" presStyleLbl="parChTrans1D2" presStyleIdx="1" presStyleCnt="6"/>
      <dgm:spPr/>
    </dgm:pt>
    <dgm:pt modelId="{698ED531-7F0F-49F2-99AC-79C0E070A191}" type="pres">
      <dgm:prSet presAssocID="{B7CA78BF-CB6A-47BA-B5DE-851ED2892AB7}" presName="childText" presStyleLbl="bgAcc1" presStyleIdx="1" presStyleCnt="6" custScaleX="117534" custLinFactNeighborX="3212">
        <dgm:presLayoutVars>
          <dgm:bulletEnabled val="1"/>
        </dgm:presLayoutVars>
      </dgm:prSet>
      <dgm:spPr/>
    </dgm:pt>
    <dgm:pt modelId="{1C39166B-F52F-462D-AC8C-64C5C96131E4}" type="pres">
      <dgm:prSet presAssocID="{42A839CD-5316-4F81-9F62-BEEF1440353B}" presName="Name13" presStyleLbl="parChTrans1D2" presStyleIdx="2" presStyleCnt="6"/>
      <dgm:spPr/>
    </dgm:pt>
    <dgm:pt modelId="{B3599032-D70B-46DF-BF74-050CBA1B2E2B}" type="pres">
      <dgm:prSet presAssocID="{D81530DD-5588-4173-BD37-126011BE83ED}" presName="childText" presStyleLbl="bgAcc1" presStyleIdx="2" presStyleCnt="6" custScaleX="117534" custLinFactNeighborX="3212">
        <dgm:presLayoutVars>
          <dgm:bulletEnabled val="1"/>
        </dgm:presLayoutVars>
      </dgm:prSet>
      <dgm:spPr/>
    </dgm:pt>
    <dgm:pt modelId="{ED82DB86-93B9-459E-AFE4-B3C9D6E8A9DE}" type="pres">
      <dgm:prSet presAssocID="{C5A6792A-6526-48DE-AAF0-70F3B610FD08}" presName="root" presStyleCnt="0"/>
      <dgm:spPr/>
    </dgm:pt>
    <dgm:pt modelId="{FC32064B-911D-419E-8974-11A7876039E9}" type="pres">
      <dgm:prSet presAssocID="{C5A6792A-6526-48DE-AAF0-70F3B610FD08}" presName="rootComposite" presStyleCnt="0"/>
      <dgm:spPr/>
    </dgm:pt>
    <dgm:pt modelId="{EA4E34FA-FBB6-4F38-A1A4-58BDFA6A1204}" type="pres">
      <dgm:prSet presAssocID="{C5A6792A-6526-48DE-AAF0-70F3B610FD08}" presName="rootText" presStyleLbl="node1" presStyleIdx="1" presStyleCnt="2" custScaleX="121867" custScaleY="121918" custLinFactNeighborX="10009"/>
      <dgm:spPr/>
    </dgm:pt>
    <dgm:pt modelId="{B1D09E8D-0C08-4FCE-8628-4299224A3426}" type="pres">
      <dgm:prSet presAssocID="{C5A6792A-6526-48DE-AAF0-70F3B610FD08}" presName="rootConnector" presStyleLbl="node1" presStyleIdx="1" presStyleCnt="2"/>
      <dgm:spPr/>
    </dgm:pt>
    <dgm:pt modelId="{303AC4BF-9081-491A-BE10-BA8367400E2A}" type="pres">
      <dgm:prSet presAssocID="{C5A6792A-6526-48DE-AAF0-70F3B610FD08}" presName="childShape" presStyleCnt="0"/>
      <dgm:spPr/>
    </dgm:pt>
    <dgm:pt modelId="{7470C960-BBE5-45EA-9D4D-2D747AF756E8}" type="pres">
      <dgm:prSet presAssocID="{7EC62A53-2E35-4C0F-83DE-28CBE0AFCD9D}" presName="Name13" presStyleLbl="parChTrans1D2" presStyleIdx="3" presStyleCnt="6"/>
      <dgm:spPr/>
    </dgm:pt>
    <dgm:pt modelId="{CC0F7F44-D97C-4B19-9C1A-F91F160F222F}" type="pres">
      <dgm:prSet presAssocID="{E64B03BD-48A6-4F67-9943-48532D1953C4}" presName="childText" presStyleLbl="bgAcc1" presStyleIdx="3" presStyleCnt="6" custScaleX="121491" custLinFactNeighborX="17968">
        <dgm:presLayoutVars>
          <dgm:bulletEnabled val="1"/>
        </dgm:presLayoutVars>
      </dgm:prSet>
      <dgm:spPr/>
    </dgm:pt>
    <dgm:pt modelId="{5CE45AC7-4FE6-4C07-BF39-1E8FB284E6A6}" type="pres">
      <dgm:prSet presAssocID="{EA77AA93-B071-4CA2-A351-2641025DB09F}" presName="Name13" presStyleLbl="parChTrans1D2" presStyleIdx="4" presStyleCnt="6"/>
      <dgm:spPr/>
    </dgm:pt>
    <dgm:pt modelId="{A778BCD7-308B-43BF-AC1C-7A3961385342}" type="pres">
      <dgm:prSet presAssocID="{29EF745E-B288-4D4D-92B9-9D0801530A33}" presName="childText" presStyleLbl="bgAcc1" presStyleIdx="4" presStyleCnt="6" custScaleX="121491" custLinFactNeighborX="17968">
        <dgm:presLayoutVars>
          <dgm:bulletEnabled val="1"/>
        </dgm:presLayoutVars>
      </dgm:prSet>
      <dgm:spPr/>
    </dgm:pt>
    <dgm:pt modelId="{29EA2A7B-F065-4C07-B507-15F03CA2358D}" type="pres">
      <dgm:prSet presAssocID="{7DE370AA-70EE-4C68-9EF8-1AF3E9BFAED7}" presName="Name13" presStyleLbl="parChTrans1D2" presStyleIdx="5" presStyleCnt="6"/>
      <dgm:spPr/>
    </dgm:pt>
    <dgm:pt modelId="{12821E4C-4211-4DD8-B4A3-9B4CEE39E9CB}" type="pres">
      <dgm:prSet presAssocID="{28B944D4-5DA7-455F-BF4E-D0873B56146F}" presName="childText" presStyleLbl="bgAcc1" presStyleIdx="5" presStyleCnt="6" custScaleX="121491" custLinFactNeighborX="17968">
        <dgm:presLayoutVars>
          <dgm:bulletEnabled val="1"/>
        </dgm:presLayoutVars>
      </dgm:prSet>
      <dgm:spPr/>
    </dgm:pt>
  </dgm:ptLst>
  <dgm:cxnLst>
    <dgm:cxn modelId="{CF9CDB01-E6AE-624B-9B9E-0B46AB060B54}" type="presOf" srcId="{28B944D4-5DA7-455F-BF4E-D0873B56146F}" destId="{12821E4C-4211-4DD8-B4A3-9B4CEE39E9CB}" srcOrd="0" destOrd="0" presId="urn:microsoft.com/office/officeart/2005/8/layout/hierarchy3"/>
    <dgm:cxn modelId="{9A8D2A05-FF32-D549-8BE1-86E45D443AEB}" type="presOf" srcId="{7DE370AA-70EE-4C68-9EF8-1AF3E9BFAED7}" destId="{29EA2A7B-F065-4C07-B507-15F03CA2358D}" srcOrd="0" destOrd="0" presId="urn:microsoft.com/office/officeart/2005/8/layout/hierarchy3"/>
    <dgm:cxn modelId="{A2C87B05-FAF8-4540-957D-B2B1425DEDDB}" type="presOf" srcId="{9B229224-B2B0-4560-AA9F-DF24D2F845A6}" destId="{36DE065D-C64F-4026-B02D-802087CC4C5A}" srcOrd="0" destOrd="0" presId="urn:microsoft.com/office/officeart/2005/8/layout/hierarchy3"/>
    <dgm:cxn modelId="{CB42951B-62DA-A64F-BD1C-88681B08B271}" type="presOf" srcId="{54AF6662-5959-4CC6-830E-B7B313736F28}" destId="{370CD14E-8196-4914-92C7-8DC4BC554ECE}" srcOrd="0" destOrd="0" presId="urn:microsoft.com/office/officeart/2005/8/layout/hierarchy3"/>
    <dgm:cxn modelId="{5F8E6020-F8A1-4095-9D33-E4C5EEF84FF0}" srcId="{C5A6792A-6526-48DE-AAF0-70F3B610FD08}" destId="{E64B03BD-48A6-4F67-9943-48532D1953C4}" srcOrd="0" destOrd="0" parTransId="{7EC62A53-2E35-4C0F-83DE-28CBE0AFCD9D}" sibTransId="{9BB1B42A-0933-4D0E-91FE-DB8AB98BDE20}"/>
    <dgm:cxn modelId="{C019A42D-19E4-4C65-8F6D-330966CBA987}" srcId="{C5A6792A-6526-48DE-AAF0-70F3B610FD08}" destId="{29EF745E-B288-4D4D-92B9-9D0801530A33}" srcOrd="1" destOrd="0" parTransId="{EA77AA93-B071-4CA2-A351-2641025DB09F}" sibTransId="{5CA60BF7-1D61-4B62-9D11-915994E92C62}"/>
    <dgm:cxn modelId="{B3330F37-8D5A-BF41-9004-62FEEBBB5A15}" type="presOf" srcId="{951A3574-7E1A-4182-9970-E5CCC8A9EA37}" destId="{E27D47D2-9FF3-498A-AAE6-DF4E6BE826C6}" srcOrd="0" destOrd="0" presId="urn:microsoft.com/office/officeart/2005/8/layout/hierarchy3"/>
    <dgm:cxn modelId="{6BD7EB3A-B059-444C-9CE4-7F34251C768F}" type="presOf" srcId="{EA77AA93-B071-4CA2-A351-2641025DB09F}" destId="{5CE45AC7-4FE6-4C07-BF39-1E8FB284E6A6}" srcOrd="0" destOrd="0" presId="urn:microsoft.com/office/officeart/2005/8/layout/hierarchy3"/>
    <dgm:cxn modelId="{3A968747-E3AD-4356-9757-63118E03F40A}" srcId="{C5A6792A-6526-48DE-AAF0-70F3B610FD08}" destId="{28B944D4-5DA7-455F-BF4E-D0873B56146F}" srcOrd="2" destOrd="0" parTransId="{7DE370AA-70EE-4C68-9EF8-1AF3E9BFAED7}" sibTransId="{03905D98-7D0E-4EF2-BFCC-17927499633C}"/>
    <dgm:cxn modelId="{37E3FB4E-677E-0F46-A0E0-F1E531094B9D}" type="presOf" srcId="{C5A6792A-6526-48DE-AAF0-70F3B610FD08}" destId="{B1D09E8D-0C08-4FCE-8628-4299224A3426}" srcOrd="1" destOrd="0" presId="urn:microsoft.com/office/officeart/2005/8/layout/hierarchy3"/>
    <dgm:cxn modelId="{DED55950-A973-4C86-A6E8-BC2C5150F3C6}" srcId="{54AF6662-5959-4CC6-830E-B7B313736F28}" destId="{D81530DD-5588-4173-BD37-126011BE83ED}" srcOrd="2" destOrd="0" parTransId="{42A839CD-5316-4F81-9F62-BEEF1440353B}" sibTransId="{B6F6FE6D-D640-433A-80AE-8ABD75499ADB}"/>
    <dgm:cxn modelId="{416C4661-B1C3-4ED0-B764-EA81442D8A58}" srcId="{9B229224-B2B0-4560-AA9F-DF24D2F845A6}" destId="{54AF6662-5959-4CC6-830E-B7B313736F28}" srcOrd="0" destOrd="0" parTransId="{F39CA796-EF8C-4D8E-B143-E465A03B1BCE}" sibTransId="{5A60A04A-968F-4C8F-9989-DA973561366D}"/>
    <dgm:cxn modelId="{1AE0548B-5280-C145-9A08-8967478F5485}" type="presOf" srcId="{7EC62A53-2E35-4C0F-83DE-28CBE0AFCD9D}" destId="{7470C960-BBE5-45EA-9D4D-2D747AF756E8}" srcOrd="0" destOrd="0" presId="urn:microsoft.com/office/officeart/2005/8/layout/hierarchy3"/>
    <dgm:cxn modelId="{9571AF8D-F753-438A-9E2F-560FCC5E9D52}" srcId="{54AF6662-5959-4CC6-830E-B7B313736F28}" destId="{951A3574-7E1A-4182-9970-E5CCC8A9EA37}" srcOrd="0" destOrd="0" parTransId="{3B44124B-640A-48A7-992A-DF2574117517}" sibTransId="{08F5A9E5-BD5F-4113-AE0C-273549A95072}"/>
    <dgm:cxn modelId="{43348F94-A949-9249-8393-056BE84F06B4}" type="presOf" srcId="{42A839CD-5316-4F81-9F62-BEEF1440353B}" destId="{1C39166B-F52F-462D-AC8C-64C5C96131E4}" srcOrd="0" destOrd="0" presId="urn:microsoft.com/office/officeart/2005/8/layout/hierarchy3"/>
    <dgm:cxn modelId="{9E14849A-9171-1345-86DC-A2202A2FC88F}" type="presOf" srcId="{D81530DD-5588-4173-BD37-126011BE83ED}" destId="{B3599032-D70B-46DF-BF74-050CBA1B2E2B}" srcOrd="0" destOrd="0" presId="urn:microsoft.com/office/officeart/2005/8/layout/hierarchy3"/>
    <dgm:cxn modelId="{E77F15A5-5B8A-6840-9423-443D3AAEC104}" type="presOf" srcId="{E64B03BD-48A6-4F67-9943-48532D1953C4}" destId="{CC0F7F44-D97C-4B19-9C1A-F91F160F222F}" srcOrd="0" destOrd="0" presId="urn:microsoft.com/office/officeart/2005/8/layout/hierarchy3"/>
    <dgm:cxn modelId="{4CC15EAE-9233-5649-8896-44A06F31D57D}" type="presOf" srcId="{29EF745E-B288-4D4D-92B9-9D0801530A33}" destId="{A778BCD7-308B-43BF-AC1C-7A3961385342}" srcOrd="0" destOrd="0" presId="urn:microsoft.com/office/officeart/2005/8/layout/hierarchy3"/>
    <dgm:cxn modelId="{4CB801B8-DFEE-3F40-8537-A160381D54EB}" type="presOf" srcId="{54AF6662-5959-4CC6-830E-B7B313736F28}" destId="{AF7D7D4C-AED9-4594-98E5-A654F46E7D20}" srcOrd="1" destOrd="0" presId="urn:microsoft.com/office/officeart/2005/8/layout/hierarchy3"/>
    <dgm:cxn modelId="{127837C0-AFB5-8340-9C0F-C632CD1CD16D}" type="presOf" srcId="{3B44124B-640A-48A7-992A-DF2574117517}" destId="{F795D01F-921A-43C3-919D-FF085429FB15}" srcOrd="0" destOrd="0" presId="urn:microsoft.com/office/officeart/2005/8/layout/hierarchy3"/>
    <dgm:cxn modelId="{02313FCA-22E2-2740-8C21-1E6DB65552C2}" type="presOf" srcId="{B7CA78BF-CB6A-47BA-B5DE-851ED2892AB7}" destId="{698ED531-7F0F-49F2-99AC-79C0E070A191}" srcOrd="0" destOrd="0" presId="urn:microsoft.com/office/officeart/2005/8/layout/hierarchy3"/>
    <dgm:cxn modelId="{66138DDF-0B46-4D95-98FD-7A99EAEEFCEB}" srcId="{9B229224-B2B0-4560-AA9F-DF24D2F845A6}" destId="{C5A6792A-6526-48DE-AAF0-70F3B610FD08}" srcOrd="1" destOrd="0" parTransId="{4CE14C12-9645-4090-A161-038EE5E4141B}" sibTransId="{242CF346-5BF6-4586-8E97-2AC8FA7515A3}"/>
    <dgm:cxn modelId="{33067DE0-4C1E-4524-BE4C-7E5121B01C87}" srcId="{54AF6662-5959-4CC6-830E-B7B313736F28}" destId="{B7CA78BF-CB6A-47BA-B5DE-851ED2892AB7}" srcOrd="1" destOrd="0" parTransId="{5C6FF686-D20E-4341-9D74-07E1BB077E87}" sibTransId="{14769B95-396E-4FBE-9D63-E1A467C26B70}"/>
    <dgm:cxn modelId="{223331EC-898F-CF4E-AB6E-957A916C9E92}" type="presOf" srcId="{C5A6792A-6526-48DE-AAF0-70F3B610FD08}" destId="{EA4E34FA-FBB6-4F38-A1A4-58BDFA6A1204}" srcOrd="0" destOrd="0" presId="urn:microsoft.com/office/officeart/2005/8/layout/hierarchy3"/>
    <dgm:cxn modelId="{ECFE3CF0-2F65-A844-8FBF-C4FF4FC05E61}" type="presOf" srcId="{5C6FF686-D20E-4341-9D74-07E1BB077E87}" destId="{28F070DE-3CF4-4077-8E76-EB2C9089802F}" srcOrd="0" destOrd="0" presId="urn:microsoft.com/office/officeart/2005/8/layout/hierarchy3"/>
    <dgm:cxn modelId="{409D6359-32B0-D34A-9D0F-C14EB1FE9695}" type="presParOf" srcId="{36DE065D-C64F-4026-B02D-802087CC4C5A}" destId="{3533A880-871D-4F6F-AFB5-FEC7EB37895B}" srcOrd="0" destOrd="0" presId="urn:microsoft.com/office/officeart/2005/8/layout/hierarchy3"/>
    <dgm:cxn modelId="{AB8A5CAC-0D29-2549-B529-3BF683271A36}" type="presParOf" srcId="{3533A880-871D-4F6F-AFB5-FEC7EB37895B}" destId="{840BBB9D-A2A3-4DC3-8044-2D4F95D651C4}" srcOrd="0" destOrd="0" presId="urn:microsoft.com/office/officeart/2005/8/layout/hierarchy3"/>
    <dgm:cxn modelId="{40D03A80-F08C-CA45-9E1D-914E69F57928}" type="presParOf" srcId="{840BBB9D-A2A3-4DC3-8044-2D4F95D651C4}" destId="{370CD14E-8196-4914-92C7-8DC4BC554ECE}" srcOrd="0" destOrd="0" presId="urn:microsoft.com/office/officeart/2005/8/layout/hierarchy3"/>
    <dgm:cxn modelId="{42D63E54-5597-C24F-8DBB-73C66C4D629F}" type="presParOf" srcId="{840BBB9D-A2A3-4DC3-8044-2D4F95D651C4}" destId="{AF7D7D4C-AED9-4594-98E5-A654F46E7D20}" srcOrd="1" destOrd="0" presId="urn:microsoft.com/office/officeart/2005/8/layout/hierarchy3"/>
    <dgm:cxn modelId="{2E2F4A61-5B21-784C-BA0D-5B5D851F184F}" type="presParOf" srcId="{3533A880-871D-4F6F-AFB5-FEC7EB37895B}" destId="{93F32D6B-79FA-4B83-B037-506A2F07D70B}" srcOrd="1" destOrd="0" presId="urn:microsoft.com/office/officeart/2005/8/layout/hierarchy3"/>
    <dgm:cxn modelId="{CC014277-2236-D24C-A7AB-87E6C7374A05}" type="presParOf" srcId="{93F32D6B-79FA-4B83-B037-506A2F07D70B}" destId="{F795D01F-921A-43C3-919D-FF085429FB15}" srcOrd="0" destOrd="0" presId="urn:microsoft.com/office/officeart/2005/8/layout/hierarchy3"/>
    <dgm:cxn modelId="{6CF43983-1051-C94F-B5E4-81759FC8CE1B}" type="presParOf" srcId="{93F32D6B-79FA-4B83-B037-506A2F07D70B}" destId="{E27D47D2-9FF3-498A-AAE6-DF4E6BE826C6}" srcOrd="1" destOrd="0" presId="urn:microsoft.com/office/officeart/2005/8/layout/hierarchy3"/>
    <dgm:cxn modelId="{94CDA586-74DF-D849-971E-1E67B494E824}" type="presParOf" srcId="{93F32D6B-79FA-4B83-B037-506A2F07D70B}" destId="{28F070DE-3CF4-4077-8E76-EB2C9089802F}" srcOrd="2" destOrd="0" presId="urn:microsoft.com/office/officeart/2005/8/layout/hierarchy3"/>
    <dgm:cxn modelId="{97923886-1E2B-4840-AE5E-6E1C53219830}" type="presParOf" srcId="{93F32D6B-79FA-4B83-B037-506A2F07D70B}" destId="{698ED531-7F0F-49F2-99AC-79C0E070A191}" srcOrd="3" destOrd="0" presId="urn:microsoft.com/office/officeart/2005/8/layout/hierarchy3"/>
    <dgm:cxn modelId="{B4F1C61B-AD47-F247-84C5-1D41ABD2220F}" type="presParOf" srcId="{93F32D6B-79FA-4B83-B037-506A2F07D70B}" destId="{1C39166B-F52F-462D-AC8C-64C5C96131E4}" srcOrd="4" destOrd="0" presId="urn:microsoft.com/office/officeart/2005/8/layout/hierarchy3"/>
    <dgm:cxn modelId="{97D014F7-A2FB-914B-825C-AE646E0F0CE8}" type="presParOf" srcId="{93F32D6B-79FA-4B83-B037-506A2F07D70B}" destId="{B3599032-D70B-46DF-BF74-050CBA1B2E2B}" srcOrd="5" destOrd="0" presId="urn:microsoft.com/office/officeart/2005/8/layout/hierarchy3"/>
    <dgm:cxn modelId="{2F946970-FBBF-9049-9BD9-D03F51EF4234}" type="presParOf" srcId="{36DE065D-C64F-4026-B02D-802087CC4C5A}" destId="{ED82DB86-93B9-459E-AFE4-B3C9D6E8A9DE}" srcOrd="1" destOrd="0" presId="urn:microsoft.com/office/officeart/2005/8/layout/hierarchy3"/>
    <dgm:cxn modelId="{20F7F5E0-DEFF-6443-8FE0-813EDE87E221}" type="presParOf" srcId="{ED82DB86-93B9-459E-AFE4-B3C9D6E8A9DE}" destId="{FC32064B-911D-419E-8974-11A7876039E9}" srcOrd="0" destOrd="0" presId="urn:microsoft.com/office/officeart/2005/8/layout/hierarchy3"/>
    <dgm:cxn modelId="{E20D7481-25BD-2B41-8A42-A700CD92888D}" type="presParOf" srcId="{FC32064B-911D-419E-8974-11A7876039E9}" destId="{EA4E34FA-FBB6-4F38-A1A4-58BDFA6A1204}" srcOrd="0" destOrd="0" presId="urn:microsoft.com/office/officeart/2005/8/layout/hierarchy3"/>
    <dgm:cxn modelId="{07684F6E-ECB5-914C-B885-B49C2D609548}" type="presParOf" srcId="{FC32064B-911D-419E-8974-11A7876039E9}" destId="{B1D09E8D-0C08-4FCE-8628-4299224A3426}" srcOrd="1" destOrd="0" presId="urn:microsoft.com/office/officeart/2005/8/layout/hierarchy3"/>
    <dgm:cxn modelId="{8395B250-2D65-DE4F-87EA-BDCFCF24C5C2}" type="presParOf" srcId="{ED82DB86-93B9-459E-AFE4-B3C9D6E8A9DE}" destId="{303AC4BF-9081-491A-BE10-BA8367400E2A}" srcOrd="1" destOrd="0" presId="urn:microsoft.com/office/officeart/2005/8/layout/hierarchy3"/>
    <dgm:cxn modelId="{7EC15EBB-BD85-5341-8597-AFBF66B43B3A}" type="presParOf" srcId="{303AC4BF-9081-491A-BE10-BA8367400E2A}" destId="{7470C960-BBE5-45EA-9D4D-2D747AF756E8}" srcOrd="0" destOrd="0" presId="urn:microsoft.com/office/officeart/2005/8/layout/hierarchy3"/>
    <dgm:cxn modelId="{B6AA89D7-DD7A-9F49-8650-6FA039B626B1}" type="presParOf" srcId="{303AC4BF-9081-491A-BE10-BA8367400E2A}" destId="{CC0F7F44-D97C-4B19-9C1A-F91F160F222F}" srcOrd="1" destOrd="0" presId="urn:microsoft.com/office/officeart/2005/8/layout/hierarchy3"/>
    <dgm:cxn modelId="{B895040F-A31D-1342-B20C-7B018D264DA7}" type="presParOf" srcId="{303AC4BF-9081-491A-BE10-BA8367400E2A}" destId="{5CE45AC7-4FE6-4C07-BF39-1E8FB284E6A6}" srcOrd="2" destOrd="0" presId="urn:microsoft.com/office/officeart/2005/8/layout/hierarchy3"/>
    <dgm:cxn modelId="{DB7D4936-B48F-1B4C-AAE1-6D0C3D4F397F}" type="presParOf" srcId="{303AC4BF-9081-491A-BE10-BA8367400E2A}" destId="{A778BCD7-308B-43BF-AC1C-7A3961385342}" srcOrd="3" destOrd="0" presId="urn:microsoft.com/office/officeart/2005/8/layout/hierarchy3"/>
    <dgm:cxn modelId="{1A3925D3-B0CB-1947-AFBF-C221BD461267}" type="presParOf" srcId="{303AC4BF-9081-491A-BE10-BA8367400E2A}" destId="{29EA2A7B-F065-4C07-B507-15F03CA2358D}" srcOrd="4" destOrd="0" presId="urn:microsoft.com/office/officeart/2005/8/layout/hierarchy3"/>
    <dgm:cxn modelId="{0A700449-09B1-B34F-8D92-2006A963A30B}" type="presParOf" srcId="{303AC4BF-9081-491A-BE10-BA8367400E2A}" destId="{12821E4C-4211-4DD8-B4A3-9B4CEE39E9CB}"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AE41318-2976-4FE3-B38C-EF87DB83AF7C}" type="doc">
      <dgm:prSet loTypeId="urn:microsoft.com/office/officeart/2009/3/layout/RandomtoResultProcess" loCatId="process" qsTypeId="urn:microsoft.com/office/officeart/2005/8/quickstyle/simple2" qsCatId="simple" csTypeId="urn:microsoft.com/office/officeart/2005/8/colors/accent1_2" csCatId="accent1" phldr="1"/>
      <dgm:spPr/>
      <dgm:t>
        <a:bodyPr/>
        <a:lstStyle/>
        <a:p>
          <a:endParaRPr lang="en-GB"/>
        </a:p>
      </dgm:t>
    </dgm:pt>
    <dgm:pt modelId="{9A2D25E3-401D-410C-BCB6-4F1FF92BB4D1}">
      <dgm:prSet phldrT="[Texto]" custT="1"/>
      <dgm:spPr/>
      <dgm:t>
        <a:bodyPr/>
        <a:lstStyle/>
        <a:p>
          <a:r>
            <a:rPr lang="en-GB" sz="1400" dirty="0">
              <a:latin typeface="Segoe UI" panose="020B0502040204020203" pitchFamily="34" charset="0"/>
              <a:cs typeface="Segoe UI" panose="020B0502040204020203" pitchFamily="34" charset="0"/>
            </a:rPr>
            <a:t>Pessimism, doubt and anxiety</a:t>
          </a:r>
        </a:p>
      </dgm:t>
    </dgm:pt>
    <dgm:pt modelId="{E079DD33-480C-4E21-BFA6-12E714B5F72A}" type="parTrans" cxnId="{87295DBA-62F9-4C40-A5A8-D1226BEEBADD}">
      <dgm:prSet/>
      <dgm:spPr/>
      <dgm:t>
        <a:bodyPr/>
        <a:lstStyle/>
        <a:p>
          <a:endParaRPr lang="en-GB">
            <a:latin typeface="Segoe UI" panose="020B0502040204020203" pitchFamily="34" charset="0"/>
            <a:cs typeface="Segoe UI" panose="020B0502040204020203" pitchFamily="34" charset="0"/>
          </a:endParaRPr>
        </a:p>
      </dgm:t>
    </dgm:pt>
    <dgm:pt modelId="{BF2063DA-B8ED-4E95-B8C6-E52115152535}" type="sibTrans" cxnId="{87295DBA-62F9-4C40-A5A8-D1226BEEBADD}">
      <dgm:prSet/>
      <dgm:spPr/>
      <dgm:t>
        <a:bodyPr/>
        <a:lstStyle/>
        <a:p>
          <a:endParaRPr lang="en-GB">
            <a:latin typeface="Segoe UI" panose="020B0502040204020203" pitchFamily="34" charset="0"/>
            <a:cs typeface="Segoe UI" panose="020B0502040204020203" pitchFamily="34" charset="0"/>
          </a:endParaRPr>
        </a:p>
      </dgm:t>
    </dgm:pt>
    <dgm:pt modelId="{C73FADE9-9CDF-4689-A2CD-0FFBB081D515}">
      <dgm:prSet phldrT="[Texto]" custT="1"/>
      <dgm:spPr/>
      <dgm:t>
        <a:bodyPr/>
        <a:lstStyle/>
        <a:p>
          <a:pPr algn="ctr"/>
          <a:r>
            <a:rPr lang="en-GB" sz="1400" dirty="0">
              <a:latin typeface="Segoe UI" panose="020B0502040204020203" pitchFamily="34" charset="0"/>
              <a:cs typeface="Segoe UI" panose="020B0502040204020203" pitchFamily="34" charset="0"/>
            </a:rPr>
            <a:t>Employees do not come forward fully, pulling back and withdraw rather than cooperate</a:t>
          </a:r>
        </a:p>
      </dgm:t>
    </dgm:pt>
    <dgm:pt modelId="{C1569678-90CF-4831-B258-B53610DA99CF}" type="parTrans" cxnId="{52B03AD0-55B5-4E36-B5A4-472923FBBCFE}">
      <dgm:prSet/>
      <dgm:spPr/>
      <dgm:t>
        <a:bodyPr/>
        <a:lstStyle/>
        <a:p>
          <a:endParaRPr lang="en-GB">
            <a:latin typeface="Segoe UI" panose="020B0502040204020203" pitchFamily="34" charset="0"/>
            <a:cs typeface="Segoe UI" panose="020B0502040204020203" pitchFamily="34" charset="0"/>
          </a:endParaRPr>
        </a:p>
      </dgm:t>
    </dgm:pt>
    <dgm:pt modelId="{3D1F6B5B-E6BF-4587-99D6-8BB233AF383E}" type="sibTrans" cxnId="{52B03AD0-55B5-4E36-B5A4-472923FBBCFE}">
      <dgm:prSet/>
      <dgm:spPr/>
      <dgm:t>
        <a:bodyPr/>
        <a:lstStyle/>
        <a:p>
          <a:endParaRPr lang="en-GB">
            <a:latin typeface="Segoe UI" panose="020B0502040204020203" pitchFamily="34" charset="0"/>
            <a:cs typeface="Segoe UI" panose="020B0502040204020203" pitchFamily="34" charset="0"/>
          </a:endParaRPr>
        </a:p>
      </dgm:t>
    </dgm:pt>
    <dgm:pt modelId="{D5020DBB-68FC-4C0D-BE33-8FD5F6B92A93}">
      <dgm:prSet phldrT="[Texto]" custT="1">
        <dgm:style>
          <a:lnRef idx="2">
            <a:schemeClr val="dk1"/>
          </a:lnRef>
          <a:fillRef idx="1">
            <a:schemeClr val="lt1"/>
          </a:fillRef>
          <a:effectRef idx="0">
            <a:schemeClr val="dk1"/>
          </a:effectRef>
          <a:fontRef idx="minor">
            <a:schemeClr val="dk1"/>
          </a:fontRef>
        </dgm:style>
      </dgm:prSet>
      <dgm:spPr>
        <a:noFill/>
        <a:ln>
          <a:solidFill>
            <a:schemeClr val="bg1">
              <a:lumMod val="65000"/>
            </a:schemeClr>
          </a:solidFill>
        </a:ln>
      </dgm:spPr>
      <dgm:t>
        <a:bodyPr/>
        <a:lstStyle/>
        <a:p>
          <a:pPr>
            <a:lnSpc>
              <a:spcPct val="100000"/>
            </a:lnSpc>
          </a:pPr>
          <a:r>
            <a:rPr lang="en-GB" sz="1400" b="1" dirty="0">
              <a:latin typeface="Segoe UI" panose="020B0502040204020203" pitchFamily="34" charset="0"/>
              <a:cs typeface="Segoe UI" panose="020B0502040204020203" pitchFamily="34" charset="0"/>
            </a:rPr>
            <a:t>Lack of trust in organisation and leaders/superiors</a:t>
          </a:r>
        </a:p>
      </dgm:t>
    </dgm:pt>
    <dgm:pt modelId="{C19936B4-E310-45EE-9AD7-BED5C86D1A2C}" type="parTrans" cxnId="{1A283D07-E9AC-4E81-8D46-675701D2BB82}">
      <dgm:prSet/>
      <dgm:spPr/>
      <dgm:t>
        <a:bodyPr/>
        <a:lstStyle/>
        <a:p>
          <a:endParaRPr lang="en-GB">
            <a:latin typeface="Segoe UI" panose="020B0502040204020203" pitchFamily="34" charset="0"/>
            <a:cs typeface="Segoe UI" panose="020B0502040204020203" pitchFamily="34" charset="0"/>
          </a:endParaRPr>
        </a:p>
      </dgm:t>
    </dgm:pt>
    <dgm:pt modelId="{D8F82D65-5C25-4291-B10A-D7A9A7F3E53E}" type="sibTrans" cxnId="{1A283D07-E9AC-4E81-8D46-675701D2BB82}">
      <dgm:prSet/>
      <dgm:spPr/>
      <dgm:t>
        <a:bodyPr/>
        <a:lstStyle/>
        <a:p>
          <a:endParaRPr lang="en-GB">
            <a:latin typeface="Segoe UI" panose="020B0502040204020203" pitchFamily="34" charset="0"/>
            <a:cs typeface="Segoe UI" panose="020B0502040204020203" pitchFamily="34" charset="0"/>
          </a:endParaRPr>
        </a:p>
      </dgm:t>
    </dgm:pt>
    <dgm:pt modelId="{C0E324E0-E05B-47F8-934D-D622AB8BFF55}">
      <dgm:prSet custT="1"/>
      <dgm:spPr>
        <a:solidFill>
          <a:schemeClr val="bg1">
            <a:lumMod val="75000"/>
          </a:schemeClr>
        </a:solidFill>
      </dgm:spPr>
      <dgm:t>
        <a:bodyPr/>
        <a:lstStyle/>
        <a:p>
          <a:r>
            <a:rPr lang="en-GB" sz="1400" dirty="0">
              <a:solidFill>
                <a:schemeClr val="tx1"/>
              </a:solidFill>
              <a:latin typeface="Segoe UI" panose="020B0502040204020203" pitchFamily="34" charset="0"/>
              <a:cs typeface="Segoe UI" panose="020B0502040204020203" pitchFamily="34" charset="0"/>
            </a:rPr>
            <a:t>Slow progress or even stagnation</a:t>
          </a:r>
        </a:p>
      </dgm:t>
    </dgm:pt>
    <dgm:pt modelId="{699B9BF1-602D-4C92-B0F1-3C3F010F8356}" type="parTrans" cxnId="{4C90DCDF-DB52-480C-AB8B-209A4B8C7997}">
      <dgm:prSet/>
      <dgm:spPr/>
      <dgm:t>
        <a:bodyPr/>
        <a:lstStyle/>
        <a:p>
          <a:endParaRPr lang="en-GB">
            <a:latin typeface="Segoe UI" panose="020B0502040204020203" pitchFamily="34" charset="0"/>
            <a:cs typeface="Segoe UI" panose="020B0502040204020203" pitchFamily="34" charset="0"/>
          </a:endParaRPr>
        </a:p>
      </dgm:t>
    </dgm:pt>
    <dgm:pt modelId="{052F2903-AD47-4A0B-B603-31BB10251EEC}" type="sibTrans" cxnId="{4C90DCDF-DB52-480C-AB8B-209A4B8C7997}">
      <dgm:prSet/>
      <dgm:spPr/>
      <dgm:t>
        <a:bodyPr/>
        <a:lstStyle/>
        <a:p>
          <a:endParaRPr lang="en-GB">
            <a:latin typeface="Segoe UI" panose="020B0502040204020203" pitchFamily="34" charset="0"/>
            <a:cs typeface="Segoe UI" panose="020B0502040204020203" pitchFamily="34" charset="0"/>
          </a:endParaRPr>
        </a:p>
      </dgm:t>
    </dgm:pt>
    <dgm:pt modelId="{029EABC0-DF2E-48A0-A90A-CAF071A55EA4}" type="pres">
      <dgm:prSet presAssocID="{CAE41318-2976-4FE3-B38C-EF87DB83AF7C}" presName="Name0" presStyleCnt="0">
        <dgm:presLayoutVars>
          <dgm:dir/>
          <dgm:animOne val="branch"/>
          <dgm:animLvl val="lvl"/>
        </dgm:presLayoutVars>
      </dgm:prSet>
      <dgm:spPr/>
    </dgm:pt>
    <dgm:pt modelId="{34F2E861-49CE-4A28-B7D0-F925701559AD}" type="pres">
      <dgm:prSet presAssocID="{9A2D25E3-401D-410C-BCB6-4F1FF92BB4D1}" presName="chaos" presStyleCnt="0"/>
      <dgm:spPr/>
    </dgm:pt>
    <dgm:pt modelId="{80C01B48-6B45-4C92-A5FB-5027C1F185B6}" type="pres">
      <dgm:prSet presAssocID="{9A2D25E3-401D-410C-BCB6-4F1FF92BB4D1}" presName="parTx1" presStyleLbl="revTx" presStyleIdx="0" presStyleCnt="3" custLinFactNeighborY="4252"/>
      <dgm:spPr/>
    </dgm:pt>
    <dgm:pt modelId="{76236872-F3B2-42A0-A570-2F3A21F59F33}" type="pres">
      <dgm:prSet presAssocID="{9A2D25E3-401D-410C-BCB6-4F1FF92BB4D1}" presName="c1" presStyleLbl="node1" presStyleIdx="0" presStyleCnt="19"/>
      <dgm:spPr>
        <a:solidFill>
          <a:schemeClr val="bg1">
            <a:lumMod val="65000"/>
          </a:schemeClr>
        </a:solidFill>
      </dgm:spPr>
    </dgm:pt>
    <dgm:pt modelId="{8AC8B3FE-E6C2-4122-B44E-E1F3854B8859}" type="pres">
      <dgm:prSet presAssocID="{9A2D25E3-401D-410C-BCB6-4F1FF92BB4D1}" presName="c2" presStyleLbl="node1" presStyleIdx="1" presStyleCnt="19"/>
      <dgm:spPr>
        <a:solidFill>
          <a:schemeClr val="bg1">
            <a:lumMod val="65000"/>
          </a:schemeClr>
        </a:solidFill>
      </dgm:spPr>
    </dgm:pt>
    <dgm:pt modelId="{712C0454-0C92-4509-AE6D-6133D6E9146E}" type="pres">
      <dgm:prSet presAssocID="{9A2D25E3-401D-410C-BCB6-4F1FF92BB4D1}" presName="c3" presStyleLbl="node1" presStyleIdx="2" presStyleCnt="19"/>
      <dgm:spPr>
        <a:solidFill>
          <a:schemeClr val="bg1">
            <a:lumMod val="65000"/>
          </a:schemeClr>
        </a:solidFill>
      </dgm:spPr>
    </dgm:pt>
    <dgm:pt modelId="{53BCD7AC-075F-483A-9253-25DA1E9BB2B6}" type="pres">
      <dgm:prSet presAssocID="{9A2D25E3-401D-410C-BCB6-4F1FF92BB4D1}" presName="c4" presStyleLbl="node1" presStyleIdx="3" presStyleCnt="19"/>
      <dgm:spPr>
        <a:solidFill>
          <a:schemeClr val="bg1">
            <a:lumMod val="65000"/>
          </a:schemeClr>
        </a:solidFill>
      </dgm:spPr>
    </dgm:pt>
    <dgm:pt modelId="{760B7DB8-9DB4-4FB0-B4E2-B771CC574A02}" type="pres">
      <dgm:prSet presAssocID="{9A2D25E3-401D-410C-BCB6-4F1FF92BB4D1}" presName="c5" presStyleLbl="node1" presStyleIdx="4" presStyleCnt="19"/>
      <dgm:spPr>
        <a:solidFill>
          <a:schemeClr val="bg1">
            <a:lumMod val="65000"/>
          </a:schemeClr>
        </a:solidFill>
      </dgm:spPr>
    </dgm:pt>
    <dgm:pt modelId="{455C6B58-A339-4DB5-803D-816DB35FCE1B}" type="pres">
      <dgm:prSet presAssocID="{9A2D25E3-401D-410C-BCB6-4F1FF92BB4D1}" presName="c6" presStyleLbl="node1" presStyleIdx="5" presStyleCnt="19"/>
      <dgm:spPr>
        <a:solidFill>
          <a:schemeClr val="bg1">
            <a:lumMod val="65000"/>
          </a:schemeClr>
        </a:solidFill>
      </dgm:spPr>
    </dgm:pt>
    <dgm:pt modelId="{B4D1BBF7-7FA8-4279-ACE5-4F3C1B871FD9}" type="pres">
      <dgm:prSet presAssocID="{9A2D25E3-401D-410C-BCB6-4F1FF92BB4D1}" presName="c7" presStyleLbl="node1" presStyleIdx="6" presStyleCnt="19"/>
      <dgm:spPr>
        <a:solidFill>
          <a:schemeClr val="bg1">
            <a:lumMod val="65000"/>
          </a:schemeClr>
        </a:solidFill>
      </dgm:spPr>
    </dgm:pt>
    <dgm:pt modelId="{1C6A5576-E1DD-4390-A698-FF1D1F8C1FEA}" type="pres">
      <dgm:prSet presAssocID="{9A2D25E3-401D-410C-BCB6-4F1FF92BB4D1}" presName="c8" presStyleLbl="node1" presStyleIdx="7" presStyleCnt="19"/>
      <dgm:spPr>
        <a:solidFill>
          <a:schemeClr val="bg1">
            <a:lumMod val="65000"/>
          </a:schemeClr>
        </a:solidFill>
      </dgm:spPr>
    </dgm:pt>
    <dgm:pt modelId="{3ECE8C14-420F-49A6-9E07-0E6AE323CAE7}" type="pres">
      <dgm:prSet presAssocID="{9A2D25E3-401D-410C-BCB6-4F1FF92BB4D1}" presName="c9" presStyleLbl="node1" presStyleIdx="8" presStyleCnt="19"/>
      <dgm:spPr>
        <a:solidFill>
          <a:schemeClr val="bg1">
            <a:lumMod val="65000"/>
          </a:schemeClr>
        </a:solidFill>
      </dgm:spPr>
    </dgm:pt>
    <dgm:pt modelId="{0F8FE8B6-5FE6-418B-A700-06B70E5BD127}" type="pres">
      <dgm:prSet presAssocID="{9A2D25E3-401D-410C-BCB6-4F1FF92BB4D1}" presName="c10" presStyleLbl="node1" presStyleIdx="9" presStyleCnt="19"/>
      <dgm:spPr>
        <a:solidFill>
          <a:schemeClr val="bg1">
            <a:lumMod val="65000"/>
          </a:schemeClr>
        </a:solidFill>
      </dgm:spPr>
    </dgm:pt>
    <dgm:pt modelId="{958F826C-FA09-4520-92E7-237C2633AFA2}" type="pres">
      <dgm:prSet presAssocID="{9A2D25E3-401D-410C-BCB6-4F1FF92BB4D1}" presName="c11" presStyleLbl="node1" presStyleIdx="10" presStyleCnt="19"/>
      <dgm:spPr>
        <a:solidFill>
          <a:schemeClr val="bg1">
            <a:lumMod val="65000"/>
          </a:schemeClr>
        </a:solidFill>
      </dgm:spPr>
    </dgm:pt>
    <dgm:pt modelId="{3D29D807-CAA4-4873-B804-BAE4B7B54F78}" type="pres">
      <dgm:prSet presAssocID="{9A2D25E3-401D-410C-BCB6-4F1FF92BB4D1}" presName="c12" presStyleLbl="node1" presStyleIdx="11" presStyleCnt="19"/>
      <dgm:spPr>
        <a:solidFill>
          <a:schemeClr val="bg1">
            <a:lumMod val="65000"/>
          </a:schemeClr>
        </a:solidFill>
      </dgm:spPr>
    </dgm:pt>
    <dgm:pt modelId="{163222FB-2B77-4117-8E1B-B192792940EF}" type="pres">
      <dgm:prSet presAssocID="{9A2D25E3-401D-410C-BCB6-4F1FF92BB4D1}" presName="c13" presStyleLbl="node1" presStyleIdx="12" presStyleCnt="19"/>
      <dgm:spPr>
        <a:solidFill>
          <a:schemeClr val="bg1">
            <a:lumMod val="65000"/>
          </a:schemeClr>
        </a:solidFill>
      </dgm:spPr>
    </dgm:pt>
    <dgm:pt modelId="{CFC4101F-E02E-4CBA-84A2-E2E79CB716FA}" type="pres">
      <dgm:prSet presAssocID="{9A2D25E3-401D-410C-BCB6-4F1FF92BB4D1}" presName="c14" presStyleLbl="node1" presStyleIdx="13" presStyleCnt="19"/>
      <dgm:spPr>
        <a:solidFill>
          <a:schemeClr val="bg1">
            <a:lumMod val="65000"/>
          </a:schemeClr>
        </a:solidFill>
      </dgm:spPr>
    </dgm:pt>
    <dgm:pt modelId="{026328E1-8C28-4F52-BB6E-DD8528B159C3}" type="pres">
      <dgm:prSet presAssocID="{9A2D25E3-401D-410C-BCB6-4F1FF92BB4D1}" presName="c15" presStyleLbl="node1" presStyleIdx="14" presStyleCnt="19"/>
      <dgm:spPr>
        <a:solidFill>
          <a:schemeClr val="bg1">
            <a:lumMod val="65000"/>
          </a:schemeClr>
        </a:solidFill>
      </dgm:spPr>
    </dgm:pt>
    <dgm:pt modelId="{DC75E58D-5CDC-403D-8347-49F2DCE1D90A}" type="pres">
      <dgm:prSet presAssocID="{9A2D25E3-401D-410C-BCB6-4F1FF92BB4D1}" presName="c16" presStyleLbl="node1" presStyleIdx="15" presStyleCnt="19"/>
      <dgm:spPr>
        <a:solidFill>
          <a:schemeClr val="bg1">
            <a:lumMod val="65000"/>
          </a:schemeClr>
        </a:solidFill>
      </dgm:spPr>
    </dgm:pt>
    <dgm:pt modelId="{60B9DAD3-B182-4C6C-A2D7-7F89DC268AC1}" type="pres">
      <dgm:prSet presAssocID="{9A2D25E3-401D-410C-BCB6-4F1FF92BB4D1}" presName="c17" presStyleLbl="node1" presStyleIdx="16" presStyleCnt="19"/>
      <dgm:spPr>
        <a:solidFill>
          <a:schemeClr val="bg1">
            <a:lumMod val="65000"/>
          </a:schemeClr>
        </a:solidFill>
      </dgm:spPr>
    </dgm:pt>
    <dgm:pt modelId="{9273EBF2-E12B-4773-A38B-C587A034B85C}" type="pres">
      <dgm:prSet presAssocID="{9A2D25E3-401D-410C-BCB6-4F1FF92BB4D1}" presName="c18" presStyleLbl="node1" presStyleIdx="17" presStyleCnt="19"/>
      <dgm:spPr>
        <a:solidFill>
          <a:schemeClr val="bg1">
            <a:lumMod val="65000"/>
          </a:schemeClr>
        </a:solidFill>
      </dgm:spPr>
    </dgm:pt>
    <dgm:pt modelId="{998C0F9F-6655-424C-865A-15B32F2AB13A}" type="pres">
      <dgm:prSet presAssocID="{BF2063DA-B8ED-4E95-B8C6-E52115152535}" presName="chevronComposite1" presStyleCnt="0"/>
      <dgm:spPr/>
    </dgm:pt>
    <dgm:pt modelId="{7D8C3449-CA3B-494B-B0CA-E57DE562830F}" type="pres">
      <dgm:prSet presAssocID="{BF2063DA-B8ED-4E95-B8C6-E52115152535}" presName="chevron1" presStyleLbl="sibTrans2D1" presStyleIdx="0" presStyleCnt="2" custScaleY="53922" custLinFactNeighborX="45373"/>
      <dgm:spPr>
        <a:solidFill>
          <a:schemeClr val="tx1">
            <a:lumMod val="95000"/>
            <a:lumOff val="5000"/>
          </a:schemeClr>
        </a:solidFill>
        <a:ln>
          <a:solidFill>
            <a:srgbClr val="FFFFFF"/>
          </a:solidFill>
        </a:ln>
      </dgm:spPr>
    </dgm:pt>
    <dgm:pt modelId="{5B3259A0-C766-42E3-B2D7-86E519C564AD}" type="pres">
      <dgm:prSet presAssocID="{BF2063DA-B8ED-4E95-B8C6-E52115152535}" presName="spChevron1" presStyleCnt="0"/>
      <dgm:spPr/>
    </dgm:pt>
    <dgm:pt modelId="{5D3EACFE-D9A4-4FBC-97FD-D0F41129FDD6}" type="pres">
      <dgm:prSet presAssocID="{C73FADE9-9CDF-4689-A2CD-0FFBB081D515}" presName="middle" presStyleCnt="0"/>
      <dgm:spPr/>
    </dgm:pt>
    <dgm:pt modelId="{05813691-B164-45CC-A92C-6CB2930A26E7}" type="pres">
      <dgm:prSet presAssocID="{C73FADE9-9CDF-4689-A2CD-0FFBB081D515}" presName="parTxMid" presStyleLbl="revTx" presStyleIdx="1" presStyleCnt="3" custLinFactNeighborX="5171"/>
      <dgm:spPr/>
    </dgm:pt>
    <dgm:pt modelId="{665240CF-5B9C-4EB4-9F1A-04BFD8CB7DE0}" type="pres">
      <dgm:prSet presAssocID="{C73FADE9-9CDF-4689-A2CD-0FFBB081D515}" presName="desTxMid" presStyleLbl="revTx" presStyleIdx="2" presStyleCnt="3" custScaleX="139916" custScaleY="53738" custLinFactY="-100000" custLinFactNeighborX="-8128" custLinFactNeighborY="-144923">
        <dgm:presLayoutVars>
          <dgm:bulletEnabled val="1"/>
        </dgm:presLayoutVars>
      </dgm:prSet>
      <dgm:spPr/>
    </dgm:pt>
    <dgm:pt modelId="{D1DEDEBE-530E-482B-8080-25772158A02F}" type="pres">
      <dgm:prSet presAssocID="{C73FADE9-9CDF-4689-A2CD-0FFBB081D515}" presName="spMid" presStyleCnt="0"/>
      <dgm:spPr/>
    </dgm:pt>
    <dgm:pt modelId="{40E36142-A79C-4553-9F9B-9673515B7DDD}" type="pres">
      <dgm:prSet presAssocID="{3D1F6B5B-E6BF-4587-99D6-8BB233AF383E}" presName="chevronComposite1" presStyleCnt="0"/>
      <dgm:spPr/>
    </dgm:pt>
    <dgm:pt modelId="{CCD0991A-D8D8-41DD-BB11-A1F3856CEBB1}" type="pres">
      <dgm:prSet presAssocID="{3D1F6B5B-E6BF-4587-99D6-8BB233AF383E}" presName="chevron1" presStyleLbl="sibTrans2D1" presStyleIdx="1" presStyleCnt="2" custScaleY="53922" custLinFactNeighborX="4909"/>
      <dgm:spPr>
        <a:solidFill>
          <a:schemeClr val="tx1">
            <a:lumMod val="95000"/>
            <a:lumOff val="5000"/>
          </a:schemeClr>
        </a:solidFill>
        <a:ln>
          <a:solidFill>
            <a:srgbClr val="FFFFFF"/>
          </a:solidFill>
        </a:ln>
      </dgm:spPr>
    </dgm:pt>
    <dgm:pt modelId="{D92FCD86-8BA8-4BC8-955D-09B71E824ADB}" type="pres">
      <dgm:prSet presAssocID="{3D1F6B5B-E6BF-4587-99D6-8BB233AF383E}" presName="spChevron1" presStyleCnt="0"/>
      <dgm:spPr/>
    </dgm:pt>
    <dgm:pt modelId="{0E2779BA-539C-41E8-B30D-133533E17FFD}" type="pres">
      <dgm:prSet presAssocID="{C0E324E0-E05B-47F8-934D-D622AB8BFF55}" presName="last" presStyleCnt="0"/>
      <dgm:spPr/>
    </dgm:pt>
    <dgm:pt modelId="{C4855A92-6E7C-43B2-9D9A-523EA79E1E8D}" type="pres">
      <dgm:prSet presAssocID="{C0E324E0-E05B-47F8-934D-D622AB8BFF55}" presName="circleTx" presStyleLbl="node1" presStyleIdx="18" presStyleCnt="19" custScaleY="78059" custLinFactNeighborX="6003"/>
      <dgm:spPr/>
    </dgm:pt>
    <dgm:pt modelId="{C7AE3FFE-72C8-4693-A2EF-E8BC7B629244}" type="pres">
      <dgm:prSet presAssocID="{C0E324E0-E05B-47F8-934D-D622AB8BFF55}" presName="spN" presStyleCnt="0"/>
      <dgm:spPr/>
    </dgm:pt>
  </dgm:ptLst>
  <dgm:cxnLst>
    <dgm:cxn modelId="{1A283D07-E9AC-4E81-8D46-675701D2BB82}" srcId="{C73FADE9-9CDF-4689-A2CD-0FFBB081D515}" destId="{D5020DBB-68FC-4C0D-BE33-8FD5F6B92A93}" srcOrd="0" destOrd="0" parTransId="{C19936B4-E310-45EE-9AD7-BED5C86D1A2C}" sibTransId="{D8F82D65-5C25-4291-B10A-D7A9A7F3E53E}"/>
    <dgm:cxn modelId="{659FAD15-33D3-1943-B7E3-F8D9AA728F4F}" type="presOf" srcId="{C0E324E0-E05B-47F8-934D-D622AB8BFF55}" destId="{C4855A92-6E7C-43B2-9D9A-523EA79E1E8D}" srcOrd="0" destOrd="0" presId="urn:microsoft.com/office/officeart/2009/3/layout/RandomtoResultProcess"/>
    <dgm:cxn modelId="{F0AC145F-AC55-4D4A-A969-4D81E148783D}" type="presOf" srcId="{D5020DBB-68FC-4C0D-BE33-8FD5F6B92A93}" destId="{665240CF-5B9C-4EB4-9F1A-04BFD8CB7DE0}" srcOrd="0" destOrd="0" presId="urn:microsoft.com/office/officeart/2009/3/layout/RandomtoResultProcess"/>
    <dgm:cxn modelId="{59DD5F9B-4487-BE49-824F-85FC01E2E715}" type="presOf" srcId="{CAE41318-2976-4FE3-B38C-EF87DB83AF7C}" destId="{029EABC0-DF2E-48A0-A90A-CAF071A55EA4}" srcOrd="0" destOrd="0" presId="urn:microsoft.com/office/officeart/2009/3/layout/RandomtoResultProcess"/>
    <dgm:cxn modelId="{B0CB59A9-B95E-C34E-80E0-72DDEDA2D1FC}" type="presOf" srcId="{9A2D25E3-401D-410C-BCB6-4F1FF92BB4D1}" destId="{80C01B48-6B45-4C92-A5FB-5027C1F185B6}" srcOrd="0" destOrd="0" presId="urn:microsoft.com/office/officeart/2009/3/layout/RandomtoResultProcess"/>
    <dgm:cxn modelId="{87295DBA-62F9-4C40-A5A8-D1226BEEBADD}" srcId="{CAE41318-2976-4FE3-B38C-EF87DB83AF7C}" destId="{9A2D25E3-401D-410C-BCB6-4F1FF92BB4D1}" srcOrd="0" destOrd="0" parTransId="{E079DD33-480C-4E21-BFA6-12E714B5F72A}" sibTransId="{BF2063DA-B8ED-4E95-B8C6-E52115152535}"/>
    <dgm:cxn modelId="{52B03AD0-55B5-4E36-B5A4-472923FBBCFE}" srcId="{CAE41318-2976-4FE3-B38C-EF87DB83AF7C}" destId="{C73FADE9-9CDF-4689-A2CD-0FFBB081D515}" srcOrd="1" destOrd="0" parTransId="{C1569678-90CF-4831-B258-B53610DA99CF}" sibTransId="{3D1F6B5B-E6BF-4587-99D6-8BB233AF383E}"/>
    <dgm:cxn modelId="{4C90DCDF-DB52-480C-AB8B-209A4B8C7997}" srcId="{CAE41318-2976-4FE3-B38C-EF87DB83AF7C}" destId="{C0E324E0-E05B-47F8-934D-D622AB8BFF55}" srcOrd="2" destOrd="0" parTransId="{699B9BF1-602D-4C92-B0F1-3C3F010F8356}" sibTransId="{052F2903-AD47-4A0B-B603-31BB10251EEC}"/>
    <dgm:cxn modelId="{7E0903E3-DB02-124B-9D00-7A267E48F285}" type="presOf" srcId="{C73FADE9-9CDF-4689-A2CD-0FFBB081D515}" destId="{05813691-B164-45CC-A92C-6CB2930A26E7}" srcOrd="0" destOrd="0" presId="urn:microsoft.com/office/officeart/2009/3/layout/RandomtoResultProcess"/>
    <dgm:cxn modelId="{AAEB1A3F-E62A-E643-9138-42EDB17EA5C2}" type="presParOf" srcId="{029EABC0-DF2E-48A0-A90A-CAF071A55EA4}" destId="{34F2E861-49CE-4A28-B7D0-F925701559AD}" srcOrd="0" destOrd="0" presId="urn:microsoft.com/office/officeart/2009/3/layout/RandomtoResultProcess"/>
    <dgm:cxn modelId="{31E27A3E-7FF9-454A-A3AB-075C39706037}" type="presParOf" srcId="{34F2E861-49CE-4A28-B7D0-F925701559AD}" destId="{80C01B48-6B45-4C92-A5FB-5027C1F185B6}" srcOrd="0" destOrd="0" presId="urn:microsoft.com/office/officeart/2009/3/layout/RandomtoResultProcess"/>
    <dgm:cxn modelId="{4B4AEC34-EF9C-B945-95AA-8FEB2B6B1181}" type="presParOf" srcId="{34F2E861-49CE-4A28-B7D0-F925701559AD}" destId="{76236872-F3B2-42A0-A570-2F3A21F59F33}" srcOrd="1" destOrd="0" presId="urn:microsoft.com/office/officeart/2009/3/layout/RandomtoResultProcess"/>
    <dgm:cxn modelId="{08E42380-6E40-4444-9155-A4D23DF259E0}" type="presParOf" srcId="{34F2E861-49CE-4A28-B7D0-F925701559AD}" destId="{8AC8B3FE-E6C2-4122-B44E-E1F3854B8859}" srcOrd="2" destOrd="0" presId="urn:microsoft.com/office/officeart/2009/3/layout/RandomtoResultProcess"/>
    <dgm:cxn modelId="{43F2931B-98B1-5147-9CFB-DDB10EEC0B1F}" type="presParOf" srcId="{34F2E861-49CE-4A28-B7D0-F925701559AD}" destId="{712C0454-0C92-4509-AE6D-6133D6E9146E}" srcOrd="3" destOrd="0" presId="urn:microsoft.com/office/officeart/2009/3/layout/RandomtoResultProcess"/>
    <dgm:cxn modelId="{32D096F6-EA4B-0C48-886F-815957172AF9}" type="presParOf" srcId="{34F2E861-49CE-4A28-B7D0-F925701559AD}" destId="{53BCD7AC-075F-483A-9253-25DA1E9BB2B6}" srcOrd="4" destOrd="0" presId="urn:microsoft.com/office/officeart/2009/3/layout/RandomtoResultProcess"/>
    <dgm:cxn modelId="{92710A50-B15E-D04E-956F-55B9E8B37620}" type="presParOf" srcId="{34F2E861-49CE-4A28-B7D0-F925701559AD}" destId="{760B7DB8-9DB4-4FB0-B4E2-B771CC574A02}" srcOrd="5" destOrd="0" presId="urn:microsoft.com/office/officeart/2009/3/layout/RandomtoResultProcess"/>
    <dgm:cxn modelId="{971E6C57-A847-734C-9166-4AD22A78575E}" type="presParOf" srcId="{34F2E861-49CE-4A28-B7D0-F925701559AD}" destId="{455C6B58-A339-4DB5-803D-816DB35FCE1B}" srcOrd="6" destOrd="0" presId="urn:microsoft.com/office/officeart/2009/3/layout/RandomtoResultProcess"/>
    <dgm:cxn modelId="{A9DA91DD-5802-D841-B043-EAEFF2C3BB5E}" type="presParOf" srcId="{34F2E861-49CE-4A28-B7D0-F925701559AD}" destId="{B4D1BBF7-7FA8-4279-ACE5-4F3C1B871FD9}" srcOrd="7" destOrd="0" presId="urn:microsoft.com/office/officeart/2009/3/layout/RandomtoResultProcess"/>
    <dgm:cxn modelId="{52C65468-ED7F-D241-BD2D-18891FAFB15E}" type="presParOf" srcId="{34F2E861-49CE-4A28-B7D0-F925701559AD}" destId="{1C6A5576-E1DD-4390-A698-FF1D1F8C1FEA}" srcOrd="8" destOrd="0" presId="urn:microsoft.com/office/officeart/2009/3/layout/RandomtoResultProcess"/>
    <dgm:cxn modelId="{FC320174-2F36-BD46-AEF9-4343BAA3A94F}" type="presParOf" srcId="{34F2E861-49CE-4A28-B7D0-F925701559AD}" destId="{3ECE8C14-420F-49A6-9E07-0E6AE323CAE7}" srcOrd="9" destOrd="0" presId="urn:microsoft.com/office/officeart/2009/3/layout/RandomtoResultProcess"/>
    <dgm:cxn modelId="{05640439-4DCA-694F-998F-80E0F4DF4482}" type="presParOf" srcId="{34F2E861-49CE-4A28-B7D0-F925701559AD}" destId="{0F8FE8B6-5FE6-418B-A700-06B70E5BD127}" srcOrd="10" destOrd="0" presId="urn:microsoft.com/office/officeart/2009/3/layout/RandomtoResultProcess"/>
    <dgm:cxn modelId="{ABE8BE7B-5263-1E4C-A007-820AEBD6C9F9}" type="presParOf" srcId="{34F2E861-49CE-4A28-B7D0-F925701559AD}" destId="{958F826C-FA09-4520-92E7-237C2633AFA2}" srcOrd="11" destOrd="0" presId="urn:microsoft.com/office/officeart/2009/3/layout/RandomtoResultProcess"/>
    <dgm:cxn modelId="{6DDBC169-33BB-B442-A315-F09168453142}" type="presParOf" srcId="{34F2E861-49CE-4A28-B7D0-F925701559AD}" destId="{3D29D807-CAA4-4873-B804-BAE4B7B54F78}" srcOrd="12" destOrd="0" presId="urn:microsoft.com/office/officeart/2009/3/layout/RandomtoResultProcess"/>
    <dgm:cxn modelId="{99083BDB-1A48-934D-AD46-4A2194790929}" type="presParOf" srcId="{34F2E861-49CE-4A28-B7D0-F925701559AD}" destId="{163222FB-2B77-4117-8E1B-B192792940EF}" srcOrd="13" destOrd="0" presId="urn:microsoft.com/office/officeart/2009/3/layout/RandomtoResultProcess"/>
    <dgm:cxn modelId="{53D5C309-C26D-4F43-969A-D5369D78471A}" type="presParOf" srcId="{34F2E861-49CE-4A28-B7D0-F925701559AD}" destId="{CFC4101F-E02E-4CBA-84A2-E2E79CB716FA}" srcOrd="14" destOrd="0" presId="urn:microsoft.com/office/officeart/2009/3/layout/RandomtoResultProcess"/>
    <dgm:cxn modelId="{4E41FC25-D52A-AB44-8D8B-C82DED8A62F3}" type="presParOf" srcId="{34F2E861-49CE-4A28-B7D0-F925701559AD}" destId="{026328E1-8C28-4F52-BB6E-DD8528B159C3}" srcOrd="15" destOrd="0" presId="urn:microsoft.com/office/officeart/2009/3/layout/RandomtoResultProcess"/>
    <dgm:cxn modelId="{53848E76-8C98-244E-8AFC-ABC3C4C82D38}" type="presParOf" srcId="{34F2E861-49CE-4A28-B7D0-F925701559AD}" destId="{DC75E58D-5CDC-403D-8347-49F2DCE1D90A}" srcOrd="16" destOrd="0" presId="urn:microsoft.com/office/officeart/2009/3/layout/RandomtoResultProcess"/>
    <dgm:cxn modelId="{BAD33B13-C6A4-1049-BBB7-88C164039C9E}" type="presParOf" srcId="{34F2E861-49CE-4A28-B7D0-F925701559AD}" destId="{60B9DAD3-B182-4C6C-A2D7-7F89DC268AC1}" srcOrd="17" destOrd="0" presId="urn:microsoft.com/office/officeart/2009/3/layout/RandomtoResultProcess"/>
    <dgm:cxn modelId="{48A9C703-60A0-964D-A513-882C09C72E9C}" type="presParOf" srcId="{34F2E861-49CE-4A28-B7D0-F925701559AD}" destId="{9273EBF2-E12B-4773-A38B-C587A034B85C}" srcOrd="18" destOrd="0" presId="urn:microsoft.com/office/officeart/2009/3/layout/RandomtoResultProcess"/>
    <dgm:cxn modelId="{84AF4520-D316-F841-BA01-51F9F40B3602}" type="presParOf" srcId="{029EABC0-DF2E-48A0-A90A-CAF071A55EA4}" destId="{998C0F9F-6655-424C-865A-15B32F2AB13A}" srcOrd="1" destOrd="0" presId="urn:microsoft.com/office/officeart/2009/3/layout/RandomtoResultProcess"/>
    <dgm:cxn modelId="{BF23377E-7B96-6146-9ACD-E43E012D9561}" type="presParOf" srcId="{998C0F9F-6655-424C-865A-15B32F2AB13A}" destId="{7D8C3449-CA3B-494B-B0CA-E57DE562830F}" srcOrd="0" destOrd="0" presId="urn:microsoft.com/office/officeart/2009/3/layout/RandomtoResultProcess"/>
    <dgm:cxn modelId="{D3A61F51-4B4A-D34C-A04A-1066A114AA81}" type="presParOf" srcId="{998C0F9F-6655-424C-865A-15B32F2AB13A}" destId="{5B3259A0-C766-42E3-B2D7-86E519C564AD}" srcOrd="1" destOrd="0" presId="urn:microsoft.com/office/officeart/2009/3/layout/RandomtoResultProcess"/>
    <dgm:cxn modelId="{07DAD3A8-3E15-1040-A552-2925C8F8896D}" type="presParOf" srcId="{029EABC0-DF2E-48A0-A90A-CAF071A55EA4}" destId="{5D3EACFE-D9A4-4FBC-97FD-D0F41129FDD6}" srcOrd="2" destOrd="0" presId="urn:microsoft.com/office/officeart/2009/3/layout/RandomtoResultProcess"/>
    <dgm:cxn modelId="{8C62AE59-3D92-384A-92BD-7CDFC3644364}" type="presParOf" srcId="{5D3EACFE-D9A4-4FBC-97FD-D0F41129FDD6}" destId="{05813691-B164-45CC-A92C-6CB2930A26E7}" srcOrd="0" destOrd="0" presId="urn:microsoft.com/office/officeart/2009/3/layout/RandomtoResultProcess"/>
    <dgm:cxn modelId="{7671A7C9-E9DE-3742-B98A-DE63F8C49061}" type="presParOf" srcId="{5D3EACFE-D9A4-4FBC-97FD-D0F41129FDD6}" destId="{665240CF-5B9C-4EB4-9F1A-04BFD8CB7DE0}" srcOrd="1" destOrd="0" presId="urn:microsoft.com/office/officeart/2009/3/layout/RandomtoResultProcess"/>
    <dgm:cxn modelId="{4F6AFE6C-DD4A-C643-AF45-C1474A3BD975}" type="presParOf" srcId="{5D3EACFE-D9A4-4FBC-97FD-D0F41129FDD6}" destId="{D1DEDEBE-530E-482B-8080-25772158A02F}" srcOrd="2" destOrd="0" presId="urn:microsoft.com/office/officeart/2009/3/layout/RandomtoResultProcess"/>
    <dgm:cxn modelId="{32BCD482-4257-3944-A69C-25F8A0B5D9D0}" type="presParOf" srcId="{029EABC0-DF2E-48A0-A90A-CAF071A55EA4}" destId="{40E36142-A79C-4553-9F9B-9673515B7DDD}" srcOrd="3" destOrd="0" presId="urn:microsoft.com/office/officeart/2009/3/layout/RandomtoResultProcess"/>
    <dgm:cxn modelId="{AE303F18-8BF5-0146-A4E8-4D5B1715C2C2}" type="presParOf" srcId="{40E36142-A79C-4553-9F9B-9673515B7DDD}" destId="{CCD0991A-D8D8-41DD-BB11-A1F3856CEBB1}" srcOrd="0" destOrd="0" presId="urn:microsoft.com/office/officeart/2009/3/layout/RandomtoResultProcess"/>
    <dgm:cxn modelId="{815DA09E-3E78-2349-ACAD-9310AB92D07C}" type="presParOf" srcId="{40E36142-A79C-4553-9F9B-9673515B7DDD}" destId="{D92FCD86-8BA8-4BC8-955D-09B71E824ADB}" srcOrd="1" destOrd="0" presId="urn:microsoft.com/office/officeart/2009/3/layout/RandomtoResultProcess"/>
    <dgm:cxn modelId="{E3B282B9-AB43-D24C-8F77-3D2F8C7B82BB}" type="presParOf" srcId="{029EABC0-DF2E-48A0-A90A-CAF071A55EA4}" destId="{0E2779BA-539C-41E8-B30D-133533E17FFD}" srcOrd="4" destOrd="0" presId="urn:microsoft.com/office/officeart/2009/3/layout/RandomtoResultProcess"/>
    <dgm:cxn modelId="{4E191FBE-EC98-1F45-9A5F-5E8CD1DE657C}" type="presParOf" srcId="{0E2779BA-539C-41E8-B30D-133533E17FFD}" destId="{C4855A92-6E7C-43B2-9D9A-523EA79E1E8D}" srcOrd="0" destOrd="0" presId="urn:microsoft.com/office/officeart/2009/3/layout/RandomtoResultProcess"/>
    <dgm:cxn modelId="{38757004-3076-2A48-9702-6F812A254604}" type="presParOf" srcId="{0E2779BA-539C-41E8-B30D-133533E17FFD}" destId="{C7AE3FFE-72C8-4693-A2EF-E8BC7B629244}" srcOrd="1" destOrd="0" presId="urn:microsoft.com/office/officeart/2009/3/layout/RandomtoResul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AE41318-2976-4FE3-B38C-EF87DB83AF7C}" type="doc">
      <dgm:prSet loTypeId="urn:microsoft.com/office/officeart/2009/3/layout/RandomtoResultProcess" loCatId="process" qsTypeId="urn:microsoft.com/office/officeart/2005/8/quickstyle/simple2" qsCatId="simple" csTypeId="urn:microsoft.com/office/officeart/2005/8/colors/accent1_2" csCatId="accent1" phldr="1"/>
      <dgm:spPr/>
      <dgm:t>
        <a:bodyPr/>
        <a:lstStyle/>
        <a:p>
          <a:endParaRPr lang="en-GB"/>
        </a:p>
      </dgm:t>
    </dgm:pt>
    <dgm:pt modelId="{9A2D25E3-401D-410C-BCB6-4F1FF92BB4D1}">
      <dgm:prSet phldrT="[Texto]" custT="1"/>
      <dgm:spPr/>
      <dgm:t>
        <a:bodyPr/>
        <a:lstStyle/>
        <a:p>
          <a:r>
            <a:rPr lang="en-GB" sz="1400" dirty="0">
              <a:latin typeface="Segoe UI" panose="020B0502040204020203" pitchFamily="34" charset="0"/>
              <a:cs typeface="Segoe UI" panose="020B0502040204020203" pitchFamily="34" charset="0"/>
            </a:rPr>
            <a:t>Management take in consideration staff’s interests</a:t>
          </a:r>
        </a:p>
      </dgm:t>
    </dgm:pt>
    <dgm:pt modelId="{E079DD33-480C-4E21-BFA6-12E714B5F72A}" type="parTrans" cxnId="{87295DBA-62F9-4C40-A5A8-D1226BEEBADD}">
      <dgm:prSet/>
      <dgm:spPr/>
      <dgm:t>
        <a:bodyPr/>
        <a:lstStyle/>
        <a:p>
          <a:endParaRPr lang="en-GB">
            <a:latin typeface="Segoe UI" panose="020B0502040204020203" pitchFamily="34" charset="0"/>
            <a:cs typeface="Segoe UI" panose="020B0502040204020203" pitchFamily="34" charset="0"/>
          </a:endParaRPr>
        </a:p>
      </dgm:t>
    </dgm:pt>
    <dgm:pt modelId="{BF2063DA-B8ED-4E95-B8C6-E52115152535}" type="sibTrans" cxnId="{87295DBA-62F9-4C40-A5A8-D1226BEEBADD}">
      <dgm:prSet/>
      <dgm:spPr/>
      <dgm:t>
        <a:bodyPr/>
        <a:lstStyle/>
        <a:p>
          <a:endParaRPr lang="en-GB">
            <a:latin typeface="Segoe UI" panose="020B0502040204020203" pitchFamily="34" charset="0"/>
            <a:cs typeface="Segoe UI" panose="020B0502040204020203" pitchFamily="34" charset="0"/>
          </a:endParaRPr>
        </a:p>
      </dgm:t>
    </dgm:pt>
    <dgm:pt modelId="{C73FADE9-9CDF-4689-A2CD-0FFBB081D515}">
      <dgm:prSet phldrT="[Texto]" custT="1"/>
      <dgm:spPr/>
      <dgm:t>
        <a:bodyPr/>
        <a:lstStyle/>
        <a:p>
          <a:pPr algn="ctr"/>
          <a:r>
            <a:rPr lang="en-GB" sz="1400" dirty="0">
              <a:latin typeface="Segoe UI" panose="020B0502040204020203" pitchFamily="34" charset="0"/>
              <a:cs typeface="Segoe UI" panose="020B0502040204020203" pitchFamily="34" charset="0"/>
            </a:rPr>
            <a:t>Employees work with enthusiasm, are energetic, cooperative and work with their best capacity</a:t>
          </a:r>
        </a:p>
      </dgm:t>
    </dgm:pt>
    <dgm:pt modelId="{C1569678-90CF-4831-B258-B53610DA99CF}" type="parTrans" cxnId="{52B03AD0-55B5-4E36-B5A4-472923FBBCFE}">
      <dgm:prSet/>
      <dgm:spPr/>
      <dgm:t>
        <a:bodyPr/>
        <a:lstStyle/>
        <a:p>
          <a:endParaRPr lang="en-GB">
            <a:latin typeface="Segoe UI" panose="020B0502040204020203" pitchFamily="34" charset="0"/>
            <a:cs typeface="Segoe UI" panose="020B0502040204020203" pitchFamily="34" charset="0"/>
          </a:endParaRPr>
        </a:p>
      </dgm:t>
    </dgm:pt>
    <dgm:pt modelId="{3D1F6B5B-E6BF-4587-99D6-8BB233AF383E}" type="sibTrans" cxnId="{52B03AD0-55B5-4E36-B5A4-472923FBBCFE}">
      <dgm:prSet/>
      <dgm:spPr/>
      <dgm:t>
        <a:bodyPr/>
        <a:lstStyle/>
        <a:p>
          <a:endParaRPr lang="en-GB">
            <a:latin typeface="Segoe UI" panose="020B0502040204020203" pitchFamily="34" charset="0"/>
            <a:cs typeface="Segoe UI" panose="020B0502040204020203" pitchFamily="34" charset="0"/>
          </a:endParaRPr>
        </a:p>
      </dgm:t>
    </dgm:pt>
    <dgm:pt modelId="{D5020DBB-68FC-4C0D-BE33-8FD5F6B92A93}">
      <dgm:prSet phldrT="[Texto]" custT="1">
        <dgm:style>
          <a:lnRef idx="2">
            <a:schemeClr val="dk1"/>
          </a:lnRef>
          <a:fillRef idx="1">
            <a:schemeClr val="lt1"/>
          </a:fillRef>
          <a:effectRef idx="0">
            <a:schemeClr val="dk1"/>
          </a:effectRef>
          <a:fontRef idx="minor">
            <a:schemeClr val="dk1"/>
          </a:fontRef>
        </dgm:style>
      </dgm:prSet>
      <dgm:spPr>
        <a:noFill/>
        <a:ln>
          <a:solidFill>
            <a:schemeClr val="bg1">
              <a:lumMod val="65000"/>
            </a:schemeClr>
          </a:solidFill>
        </a:ln>
      </dgm:spPr>
      <dgm:t>
        <a:bodyPr/>
        <a:lstStyle/>
        <a:p>
          <a:pPr>
            <a:lnSpc>
              <a:spcPct val="100000"/>
            </a:lnSpc>
          </a:pPr>
          <a:r>
            <a:rPr lang="en-GB" sz="1400" b="1" dirty="0">
              <a:latin typeface="Segoe UI" panose="020B0502040204020203" pitchFamily="34" charset="0"/>
              <a:cs typeface="Segoe UI" panose="020B0502040204020203" pitchFamily="34" charset="0"/>
            </a:rPr>
            <a:t>Employees having trust in their leadership</a:t>
          </a:r>
        </a:p>
      </dgm:t>
    </dgm:pt>
    <dgm:pt modelId="{C19936B4-E310-45EE-9AD7-BED5C86D1A2C}" type="parTrans" cxnId="{1A283D07-E9AC-4E81-8D46-675701D2BB82}">
      <dgm:prSet/>
      <dgm:spPr/>
      <dgm:t>
        <a:bodyPr/>
        <a:lstStyle/>
        <a:p>
          <a:endParaRPr lang="en-GB">
            <a:latin typeface="Segoe UI" panose="020B0502040204020203" pitchFamily="34" charset="0"/>
            <a:cs typeface="Segoe UI" panose="020B0502040204020203" pitchFamily="34" charset="0"/>
          </a:endParaRPr>
        </a:p>
      </dgm:t>
    </dgm:pt>
    <dgm:pt modelId="{D8F82D65-5C25-4291-B10A-D7A9A7F3E53E}" type="sibTrans" cxnId="{1A283D07-E9AC-4E81-8D46-675701D2BB82}">
      <dgm:prSet/>
      <dgm:spPr/>
      <dgm:t>
        <a:bodyPr/>
        <a:lstStyle/>
        <a:p>
          <a:endParaRPr lang="en-GB">
            <a:latin typeface="Segoe UI" panose="020B0502040204020203" pitchFamily="34" charset="0"/>
            <a:cs typeface="Segoe UI" panose="020B0502040204020203" pitchFamily="34" charset="0"/>
          </a:endParaRPr>
        </a:p>
      </dgm:t>
    </dgm:pt>
    <dgm:pt modelId="{C0E324E0-E05B-47F8-934D-D622AB8BFF55}">
      <dgm:prSet custT="1"/>
      <dgm:spPr>
        <a:solidFill>
          <a:schemeClr val="bg1">
            <a:lumMod val="75000"/>
          </a:schemeClr>
        </a:solidFill>
      </dgm:spPr>
      <dgm:t>
        <a:bodyPr/>
        <a:lstStyle/>
        <a:p>
          <a:r>
            <a:rPr lang="en-GB" sz="1400" dirty="0">
              <a:solidFill>
                <a:schemeClr val="tx1"/>
              </a:solidFill>
              <a:latin typeface="Segoe UI" panose="020B0502040204020203" pitchFamily="34" charset="0"/>
              <a:cs typeface="Segoe UI" panose="020B0502040204020203" pitchFamily="34" charset="0"/>
            </a:rPr>
            <a:t>Positive growth</a:t>
          </a:r>
        </a:p>
        <a:p>
          <a:r>
            <a:rPr lang="en-GB" sz="1400" dirty="0">
              <a:solidFill>
                <a:schemeClr val="tx1"/>
              </a:solidFill>
              <a:latin typeface="Segoe UI" panose="020B0502040204020203" pitchFamily="34" charset="0"/>
              <a:cs typeface="Segoe UI" panose="020B0502040204020203" pitchFamily="34" charset="0"/>
            </a:rPr>
            <a:t>Higher productivity and increased performance and quality</a:t>
          </a:r>
        </a:p>
      </dgm:t>
    </dgm:pt>
    <dgm:pt modelId="{699B9BF1-602D-4C92-B0F1-3C3F010F8356}" type="parTrans" cxnId="{4C90DCDF-DB52-480C-AB8B-209A4B8C7997}">
      <dgm:prSet/>
      <dgm:spPr/>
      <dgm:t>
        <a:bodyPr/>
        <a:lstStyle/>
        <a:p>
          <a:endParaRPr lang="en-GB">
            <a:latin typeface="Segoe UI" panose="020B0502040204020203" pitchFamily="34" charset="0"/>
            <a:cs typeface="Segoe UI" panose="020B0502040204020203" pitchFamily="34" charset="0"/>
          </a:endParaRPr>
        </a:p>
      </dgm:t>
    </dgm:pt>
    <dgm:pt modelId="{052F2903-AD47-4A0B-B603-31BB10251EEC}" type="sibTrans" cxnId="{4C90DCDF-DB52-480C-AB8B-209A4B8C7997}">
      <dgm:prSet/>
      <dgm:spPr/>
      <dgm:t>
        <a:bodyPr/>
        <a:lstStyle/>
        <a:p>
          <a:endParaRPr lang="en-GB">
            <a:latin typeface="Segoe UI" panose="020B0502040204020203" pitchFamily="34" charset="0"/>
            <a:cs typeface="Segoe UI" panose="020B0502040204020203" pitchFamily="34" charset="0"/>
          </a:endParaRPr>
        </a:p>
      </dgm:t>
    </dgm:pt>
    <dgm:pt modelId="{029EABC0-DF2E-48A0-A90A-CAF071A55EA4}" type="pres">
      <dgm:prSet presAssocID="{CAE41318-2976-4FE3-B38C-EF87DB83AF7C}" presName="Name0" presStyleCnt="0">
        <dgm:presLayoutVars>
          <dgm:dir/>
          <dgm:animOne val="branch"/>
          <dgm:animLvl val="lvl"/>
        </dgm:presLayoutVars>
      </dgm:prSet>
      <dgm:spPr/>
    </dgm:pt>
    <dgm:pt modelId="{34F2E861-49CE-4A28-B7D0-F925701559AD}" type="pres">
      <dgm:prSet presAssocID="{9A2D25E3-401D-410C-BCB6-4F1FF92BB4D1}" presName="chaos" presStyleCnt="0"/>
      <dgm:spPr/>
    </dgm:pt>
    <dgm:pt modelId="{80C01B48-6B45-4C92-A5FB-5027C1F185B6}" type="pres">
      <dgm:prSet presAssocID="{9A2D25E3-401D-410C-BCB6-4F1FF92BB4D1}" presName="parTx1" presStyleLbl="revTx" presStyleIdx="0" presStyleCnt="3" custLinFactNeighborY="4252"/>
      <dgm:spPr/>
    </dgm:pt>
    <dgm:pt modelId="{76236872-F3B2-42A0-A570-2F3A21F59F33}" type="pres">
      <dgm:prSet presAssocID="{9A2D25E3-401D-410C-BCB6-4F1FF92BB4D1}" presName="c1" presStyleLbl="node1" presStyleIdx="0" presStyleCnt="19"/>
      <dgm:spPr>
        <a:solidFill>
          <a:schemeClr val="bg1">
            <a:lumMod val="65000"/>
          </a:schemeClr>
        </a:solidFill>
      </dgm:spPr>
    </dgm:pt>
    <dgm:pt modelId="{8AC8B3FE-E6C2-4122-B44E-E1F3854B8859}" type="pres">
      <dgm:prSet presAssocID="{9A2D25E3-401D-410C-BCB6-4F1FF92BB4D1}" presName="c2" presStyleLbl="node1" presStyleIdx="1" presStyleCnt="19"/>
      <dgm:spPr>
        <a:solidFill>
          <a:schemeClr val="bg1">
            <a:lumMod val="65000"/>
          </a:schemeClr>
        </a:solidFill>
      </dgm:spPr>
    </dgm:pt>
    <dgm:pt modelId="{712C0454-0C92-4509-AE6D-6133D6E9146E}" type="pres">
      <dgm:prSet presAssocID="{9A2D25E3-401D-410C-BCB6-4F1FF92BB4D1}" presName="c3" presStyleLbl="node1" presStyleIdx="2" presStyleCnt="19"/>
      <dgm:spPr>
        <a:solidFill>
          <a:schemeClr val="bg1">
            <a:lumMod val="65000"/>
          </a:schemeClr>
        </a:solidFill>
      </dgm:spPr>
    </dgm:pt>
    <dgm:pt modelId="{53BCD7AC-075F-483A-9253-25DA1E9BB2B6}" type="pres">
      <dgm:prSet presAssocID="{9A2D25E3-401D-410C-BCB6-4F1FF92BB4D1}" presName="c4" presStyleLbl="node1" presStyleIdx="3" presStyleCnt="19"/>
      <dgm:spPr>
        <a:solidFill>
          <a:schemeClr val="bg1">
            <a:lumMod val="65000"/>
          </a:schemeClr>
        </a:solidFill>
      </dgm:spPr>
    </dgm:pt>
    <dgm:pt modelId="{760B7DB8-9DB4-4FB0-B4E2-B771CC574A02}" type="pres">
      <dgm:prSet presAssocID="{9A2D25E3-401D-410C-BCB6-4F1FF92BB4D1}" presName="c5" presStyleLbl="node1" presStyleIdx="4" presStyleCnt="19"/>
      <dgm:spPr>
        <a:solidFill>
          <a:schemeClr val="bg1">
            <a:lumMod val="65000"/>
          </a:schemeClr>
        </a:solidFill>
      </dgm:spPr>
    </dgm:pt>
    <dgm:pt modelId="{455C6B58-A339-4DB5-803D-816DB35FCE1B}" type="pres">
      <dgm:prSet presAssocID="{9A2D25E3-401D-410C-BCB6-4F1FF92BB4D1}" presName="c6" presStyleLbl="node1" presStyleIdx="5" presStyleCnt="19"/>
      <dgm:spPr>
        <a:solidFill>
          <a:schemeClr val="bg1">
            <a:lumMod val="65000"/>
          </a:schemeClr>
        </a:solidFill>
      </dgm:spPr>
    </dgm:pt>
    <dgm:pt modelId="{B4D1BBF7-7FA8-4279-ACE5-4F3C1B871FD9}" type="pres">
      <dgm:prSet presAssocID="{9A2D25E3-401D-410C-BCB6-4F1FF92BB4D1}" presName="c7" presStyleLbl="node1" presStyleIdx="6" presStyleCnt="19"/>
      <dgm:spPr>
        <a:solidFill>
          <a:schemeClr val="bg1">
            <a:lumMod val="65000"/>
          </a:schemeClr>
        </a:solidFill>
      </dgm:spPr>
    </dgm:pt>
    <dgm:pt modelId="{1C6A5576-E1DD-4390-A698-FF1D1F8C1FEA}" type="pres">
      <dgm:prSet presAssocID="{9A2D25E3-401D-410C-BCB6-4F1FF92BB4D1}" presName="c8" presStyleLbl="node1" presStyleIdx="7" presStyleCnt="19"/>
      <dgm:spPr>
        <a:solidFill>
          <a:schemeClr val="bg1">
            <a:lumMod val="65000"/>
          </a:schemeClr>
        </a:solidFill>
      </dgm:spPr>
    </dgm:pt>
    <dgm:pt modelId="{3ECE8C14-420F-49A6-9E07-0E6AE323CAE7}" type="pres">
      <dgm:prSet presAssocID="{9A2D25E3-401D-410C-BCB6-4F1FF92BB4D1}" presName="c9" presStyleLbl="node1" presStyleIdx="8" presStyleCnt="19"/>
      <dgm:spPr>
        <a:solidFill>
          <a:schemeClr val="bg1">
            <a:lumMod val="65000"/>
          </a:schemeClr>
        </a:solidFill>
      </dgm:spPr>
    </dgm:pt>
    <dgm:pt modelId="{0F8FE8B6-5FE6-418B-A700-06B70E5BD127}" type="pres">
      <dgm:prSet presAssocID="{9A2D25E3-401D-410C-BCB6-4F1FF92BB4D1}" presName="c10" presStyleLbl="node1" presStyleIdx="9" presStyleCnt="19"/>
      <dgm:spPr>
        <a:solidFill>
          <a:schemeClr val="bg1">
            <a:lumMod val="65000"/>
          </a:schemeClr>
        </a:solidFill>
      </dgm:spPr>
    </dgm:pt>
    <dgm:pt modelId="{958F826C-FA09-4520-92E7-237C2633AFA2}" type="pres">
      <dgm:prSet presAssocID="{9A2D25E3-401D-410C-BCB6-4F1FF92BB4D1}" presName="c11" presStyleLbl="node1" presStyleIdx="10" presStyleCnt="19"/>
      <dgm:spPr>
        <a:solidFill>
          <a:schemeClr val="bg1">
            <a:lumMod val="65000"/>
          </a:schemeClr>
        </a:solidFill>
      </dgm:spPr>
    </dgm:pt>
    <dgm:pt modelId="{3D29D807-CAA4-4873-B804-BAE4B7B54F78}" type="pres">
      <dgm:prSet presAssocID="{9A2D25E3-401D-410C-BCB6-4F1FF92BB4D1}" presName="c12" presStyleLbl="node1" presStyleIdx="11" presStyleCnt="19"/>
      <dgm:spPr>
        <a:solidFill>
          <a:schemeClr val="bg1">
            <a:lumMod val="65000"/>
          </a:schemeClr>
        </a:solidFill>
      </dgm:spPr>
    </dgm:pt>
    <dgm:pt modelId="{163222FB-2B77-4117-8E1B-B192792940EF}" type="pres">
      <dgm:prSet presAssocID="{9A2D25E3-401D-410C-BCB6-4F1FF92BB4D1}" presName="c13" presStyleLbl="node1" presStyleIdx="12" presStyleCnt="19"/>
      <dgm:spPr>
        <a:solidFill>
          <a:schemeClr val="bg1">
            <a:lumMod val="65000"/>
          </a:schemeClr>
        </a:solidFill>
      </dgm:spPr>
    </dgm:pt>
    <dgm:pt modelId="{CFC4101F-E02E-4CBA-84A2-E2E79CB716FA}" type="pres">
      <dgm:prSet presAssocID="{9A2D25E3-401D-410C-BCB6-4F1FF92BB4D1}" presName="c14" presStyleLbl="node1" presStyleIdx="13" presStyleCnt="19"/>
      <dgm:spPr>
        <a:solidFill>
          <a:schemeClr val="bg1">
            <a:lumMod val="65000"/>
          </a:schemeClr>
        </a:solidFill>
      </dgm:spPr>
    </dgm:pt>
    <dgm:pt modelId="{026328E1-8C28-4F52-BB6E-DD8528B159C3}" type="pres">
      <dgm:prSet presAssocID="{9A2D25E3-401D-410C-BCB6-4F1FF92BB4D1}" presName="c15" presStyleLbl="node1" presStyleIdx="14" presStyleCnt="19"/>
      <dgm:spPr>
        <a:solidFill>
          <a:schemeClr val="bg1">
            <a:lumMod val="65000"/>
          </a:schemeClr>
        </a:solidFill>
      </dgm:spPr>
    </dgm:pt>
    <dgm:pt modelId="{DC75E58D-5CDC-403D-8347-49F2DCE1D90A}" type="pres">
      <dgm:prSet presAssocID="{9A2D25E3-401D-410C-BCB6-4F1FF92BB4D1}" presName="c16" presStyleLbl="node1" presStyleIdx="15" presStyleCnt="19"/>
      <dgm:spPr>
        <a:solidFill>
          <a:schemeClr val="bg1">
            <a:lumMod val="65000"/>
          </a:schemeClr>
        </a:solidFill>
      </dgm:spPr>
    </dgm:pt>
    <dgm:pt modelId="{60B9DAD3-B182-4C6C-A2D7-7F89DC268AC1}" type="pres">
      <dgm:prSet presAssocID="{9A2D25E3-401D-410C-BCB6-4F1FF92BB4D1}" presName="c17" presStyleLbl="node1" presStyleIdx="16" presStyleCnt="19"/>
      <dgm:spPr>
        <a:solidFill>
          <a:schemeClr val="bg1">
            <a:lumMod val="65000"/>
          </a:schemeClr>
        </a:solidFill>
      </dgm:spPr>
    </dgm:pt>
    <dgm:pt modelId="{9273EBF2-E12B-4773-A38B-C587A034B85C}" type="pres">
      <dgm:prSet presAssocID="{9A2D25E3-401D-410C-BCB6-4F1FF92BB4D1}" presName="c18" presStyleLbl="node1" presStyleIdx="17" presStyleCnt="19"/>
      <dgm:spPr>
        <a:solidFill>
          <a:schemeClr val="bg1">
            <a:lumMod val="65000"/>
          </a:schemeClr>
        </a:solidFill>
      </dgm:spPr>
    </dgm:pt>
    <dgm:pt modelId="{998C0F9F-6655-424C-865A-15B32F2AB13A}" type="pres">
      <dgm:prSet presAssocID="{BF2063DA-B8ED-4E95-B8C6-E52115152535}" presName="chevronComposite1" presStyleCnt="0"/>
      <dgm:spPr/>
    </dgm:pt>
    <dgm:pt modelId="{7D8C3449-CA3B-494B-B0CA-E57DE562830F}" type="pres">
      <dgm:prSet presAssocID="{BF2063DA-B8ED-4E95-B8C6-E52115152535}" presName="chevron1" presStyleLbl="sibTrans2D1" presStyleIdx="0" presStyleCnt="2" custScaleY="53922" custLinFactNeighborX="45373"/>
      <dgm:spPr>
        <a:solidFill>
          <a:schemeClr val="tx1">
            <a:lumMod val="95000"/>
            <a:lumOff val="5000"/>
          </a:schemeClr>
        </a:solidFill>
        <a:ln>
          <a:solidFill>
            <a:srgbClr val="FFFFFF"/>
          </a:solidFill>
        </a:ln>
      </dgm:spPr>
    </dgm:pt>
    <dgm:pt modelId="{5B3259A0-C766-42E3-B2D7-86E519C564AD}" type="pres">
      <dgm:prSet presAssocID="{BF2063DA-B8ED-4E95-B8C6-E52115152535}" presName="spChevron1" presStyleCnt="0"/>
      <dgm:spPr/>
    </dgm:pt>
    <dgm:pt modelId="{5D3EACFE-D9A4-4FBC-97FD-D0F41129FDD6}" type="pres">
      <dgm:prSet presAssocID="{C73FADE9-9CDF-4689-A2CD-0FFBB081D515}" presName="middle" presStyleCnt="0"/>
      <dgm:spPr/>
    </dgm:pt>
    <dgm:pt modelId="{05813691-B164-45CC-A92C-6CB2930A26E7}" type="pres">
      <dgm:prSet presAssocID="{C73FADE9-9CDF-4689-A2CD-0FFBB081D515}" presName="parTxMid" presStyleLbl="revTx" presStyleIdx="1" presStyleCnt="3" custLinFactNeighborX="5171"/>
      <dgm:spPr/>
    </dgm:pt>
    <dgm:pt modelId="{665240CF-5B9C-4EB4-9F1A-04BFD8CB7DE0}" type="pres">
      <dgm:prSet presAssocID="{C73FADE9-9CDF-4689-A2CD-0FFBB081D515}" presName="desTxMid" presStyleLbl="revTx" presStyleIdx="2" presStyleCnt="3" custScaleX="139916" custScaleY="53738" custLinFactY="-100000" custLinFactNeighborX="-8128" custLinFactNeighborY="-144923">
        <dgm:presLayoutVars>
          <dgm:bulletEnabled val="1"/>
        </dgm:presLayoutVars>
      </dgm:prSet>
      <dgm:spPr/>
    </dgm:pt>
    <dgm:pt modelId="{D1DEDEBE-530E-482B-8080-25772158A02F}" type="pres">
      <dgm:prSet presAssocID="{C73FADE9-9CDF-4689-A2CD-0FFBB081D515}" presName="spMid" presStyleCnt="0"/>
      <dgm:spPr/>
    </dgm:pt>
    <dgm:pt modelId="{40E36142-A79C-4553-9F9B-9673515B7DDD}" type="pres">
      <dgm:prSet presAssocID="{3D1F6B5B-E6BF-4587-99D6-8BB233AF383E}" presName="chevronComposite1" presStyleCnt="0"/>
      <dgm:spPr/>
    </dgm:pt>
    <dgm:pt modelId="{CCD0991A-D8D8-41DD-BB11-A1F3856CEBB1}" type="pres">
      <dgm:prSet presAssocID="{3D1F6B5B-E6BF-4587-99D6-8BB233AF383E}" presName="chevron1" presStyleLbl="sibTrans2D1" presStyleIdx="1" presStyleCnt="2" custScaleY="53922" custLinFactNeighborX="-19481"/>
      <dgm:spPr>
        <a:solidFill>
          <a:schemeClr val="tx1">
            <a:lumMod val="95000"/>
            <a:lumOff val="5000"/>
          </a:schemeClr>
        </a:solidFill>
        <a:ln>
          <a:solidFill>
            <a:srgbClr val="FFFFFF"/>
          </a:solidFill>
        </a:ln>
      </dgm:spPr>
    </dgm:pt>
    <dgm:pt modelId="{D92FCD86-8BA8-4BC8-955D-09B71E824ADB}" type="pres">
      <dgm:prSet presAssocID="{3D1F6B5B-E6BF-4587-99D6-8BB233AF383E}" presName="spChevron1" presStyleCnt="0"/>
      <dgm:spPr/>
    </dgm:pt>
    <dgm:pt modelId="{0E2779BA-539C-41E8-B30D-133533E17FFD}" type="pres">
      <dgm:prSet presAssocID="{C0E324E0-E05B-47F8-934D-D622AB8BFF55}" presName="last" presStyleCnt="0"/>
      <dgm:spPr/>
    </dgm:pt>
    <dgm:pt modelId="{C4855A92-6E7C-43B2-9D9A-523EA79E1E8D}" type="pres">
      <dgm:prSet presAssocID="{C0E324E0-E05B-47F8-934D-D622AB8BFF55}" presName="circleTx" presStyleLbl="node1" presStyleIdx="18" presStyleCnt="19" custScaleX="117896" custScaleY="112033" custLinFactNeighborX="6003"/>
      <dgm:spPr/>
    </dgm:pt>
    <dgm:pt modelId="{C7AE3FFE-72C8-4693-A2EF-E8BC7B629244}" type="pres">
      <dgm:prSet presAssocID="{C0E324E0-E05B-47F8-934D-D622AB8BFF55}" presName="spN" presStyleCnt="0"/>
      <dgm:spPr/>
    </dgm:pt>
  </dgm:ptLst>
  <dgm:cxnLst>
    <dgm:cxn modelId="{0D5B2007-6C76-FC42-A07B-2689FF2130AB}" type="presOf" srcId="{9A2D25E3-401D-410C-BCB6-4F1FF92BB4D1}" destId="{80C01B48-6B45-4C92-A5FB-5027C1F185B6}" srcOrd="0" destOrd="0" presId="urn:microsoft.com/office/officeart/2009/3/layout/RandomtoResultProcess"/>
    <dgm:cxn modelId="{1A283D07-E9AC-4E81-8D46-675701D2BB82}" srcId="{C73FADE9-9CDF-4689-A2CD-0FFBB081D515}" destId="{D5020DBB-68FC-4C0D-BE33-8FD5F6B92A93}" srcOrd="0" destOrd="0" parTransId="{C19936B4-E310-45EE-9AD7-BED5C86D1A2C}" sibTransId="{D8F82D65-5C25-4291-B10A-D7A9A7F3E53E}"/>
    <dgm:cxn modelId="{D78AE111-97BF-E946-8ED1-E85FD85E27F9}" type="presOf" srcId="{CAE41318-2976-4FE3-B38C-EF87DB83AF7C}" destId="{029EABC0-DF2E-48A0-A90A-CAF071A55EA4}" srcOrd="0" destOrd="0" presId="urn:microsoft.com/office/officeart/2009/3/layout/RandomtoResultProcess"/>
    <dgm:cxn modelId="{3A4E3C2E-B9B7-0D42-BA35-BD1816B5C496}" type="presOf" srcId="{D5020DBB-68FC-4C0D-BE33-8FD5F6B92A93}" destId="{665240CF-5B9C-4EB4-9F1A-04BFD8CB7DE0}" srcOrd="0" destOrd="0" presId="urn:microsoft.com/office/officeart/2009/3/layout/RandomtoResultProcess"/>
    <dgm:cxn modelId="{A4293D9C-6502-5A4E-9225-2E3F811241D5}" type="presOf" srcId="{C73FADE9-9CDF-4689-A2CD-0FFBB081D515}" destId="{05813691-B164-45CC-A92C-6CB2930A26E7}" srcOrd="0" destOrd="0" presId="urn:microsoft.com/office/officeart/2009/3/layout/RandomtoResultProcess"/>
    <dgm:cxn modelId="{87295DBA-62F9-4C40-A5A8-D1226BEEBADD}" srcId="{CAE41318-2976-4FE3-B38C-EF87DB83AF7C}" destId="{9A2D25E3-401D-410C-BCB6-4F1FF92BB4D1}" srcOrd="0" destOrd="0" parTransId="{E079DD33-480C-4E21-BFA6-12E714B5F72A}" sibTransId="{BF2063DA-B8ED-4E95-B8C6-E52115152535}"/>
    <dgm:cxn modelId="{A062A4C9-6727-5B4A-967E-E0C4BD509536}" type="presOf" srcId="{C0E324E0-E05B-47F8-934D-D622AB8BFF55}" destId="{C4855A92-6E7C-43B2-9D9A-523EA79E1E8D}" srcOrd="0" destOrd="0" presId="urn:microsoft.com/office/officeart/2009/3/layout/RandomtoResultProcess"/>
    <dgm:cxn modelId="{52B03AD0-55B5-4E36-B5A4-472923FBBCFE}" srcId="{CAE41318-2976-4FE3-B38C-EF87DB83AF7C}" destId="{C73FADE9-9CDF-4689-A2CD-0FFBB081D515}" srcOrd="1" destOrd="0" parTransId="{C1569678-90CF-4831-B258-B53610DA99CF}" sibTransId="{3D1F6B5B-E6BF-4587-99D6-8BB233AF383E}"/>
    <dgm:cxn modelId="{4C90DCDF-DB52-480C-AB8B-209A4B8C7997}" srcId="{CAE41318-2976-4FE3-B38C-EF87DB83AF7C}" destId="{C0E324E0-E05B-47F8-934D-D622AB8BFF55}" srcOrd="2" destOrd="0" parTransId="{699B9BF1-602D-4C92-B0F1-3C3F010F8356}" sibTransId="{052F2903-AD47-4A0B-B603-31BB10251EEC}"/>
    <dgm:cxn modelId="{7F5E1F59-199C-9A49-B53B-0F954A2CD1AC}" type="presParOf" srcId="{029EABC0-DF2E-48A0-A90A-CAF071A55EA4}" destId="{34F2E861-49CE-4A28-B7D0-F925701559AD}" srcOrd="0" destOrd="0" presId="urn:microsoft.com/office/officeart/2009/3/layout/RandomtoResultProcess"/>
    <dgm:cxn modelId="{CFA1FCC1-BE97-134F-8C4F-46AE82375951}" type="presParOf" srcId="{34F2E861-49CE-4A28-B7D0-F925701559AD}" destId="{80C01B48-6B45-4C92-A5FB-5027C1F185B6}" srcOrd="0" destOrd="0" presId="urn:microsoft.com/office/officeart/2009/3/layout/RandomtoResultProcess"/>
    <dgm:cxn modelId="{A057E123-2121-E84F-AF4B-013FB93D10F6}" type="presParOf" srcId="{34F2E861-49CE-4A28-B7D0-F925701559AD}" destId="{76236872-F3B2-42A0-A570-2F3A21F59F33}" srcOrd="1" destOrd="0" presId="urn:microsoft.com/office/officeart/2009/3/layout/RandomtoResultProcess"/>
    <dgm:cxn modelId="{A3624CD6-F079-2440-A97A-3EB89414CC68}" type="presParOf" srcId="{34F2E861-49CE-4A28-B7D0-F925701559AD}" destId="{8AC8B3FE-E6C2-4122-B44E-E1F3854B8859}" srcOrd="2" destOrd="0" presId="urn:microsoft.com/office/officeart/2009/3/layout/RandomtoResultProcess"/>
    <dgm:cxn modelId="{0231F4D9-0EE6-544D-8E43-E24200F44A22}" type="presParOf" srcId="{34F2E861-49CE-4A28-B7D0-F925701559AD}" destId="{712C0454-0C92-4509-AE6D-6133D6E9146E}" srcOrd="3" destOrd="0" presId="urn:microsoft.com/office/officeart/2009/3/layout/RandomtoResultProcess"/>
    <dgm:cxn modelId="{B64CE4F3-0405-F541-904F-AC21E661063E}" type="presParOf" srcId="{34F2E861-49CE-4A28-B7D0-F925701559AD}" destId="{53BCD7AC-075F-483A-9253-25DA1E9BB2B6}" srcOrd="4" destOrd="0" presId="urn:microsoft.com/office/officeart/2009/3/layout/RandomtoResultProcess"/>
    <dgm:cxn modelId="{AC85561B-9F39-F347-BE05-B8D1117F358D}" type="presParOf" srcId="{34F2E861-49CE-4A28-B7D0-F925701559AD}" destId="{760B7DB8-9DB4-4FB0-B4E2-B771CC574A02}" srcOrd="5" destOrd="0" presId="urn:microsoft.com/office/officeart/2009/3/layout/RandomtoResultProcess"/>
    <dgm:cxn modelId="{5182F5BB-E008-3145-8D8E-CA7C62194C08}" type="presParOf" srcId="{34F2E861-49CE-4A28-B7D0-F925701559AD}" destId="{455C6B58-A339-4DB5-803D-816DB35FCE1B}" srcOrd="6" destOrd="0" presId="urn:microsoft.com/office/officeart/2009/3/layout/RandomtoResultProcess"/>
    <dgm:cxn modelId="{2A2E5879-6153-6E4C-BA2D-CA038C6C8BAD}" type="presParOf" srcId="{34F2E861-49CE-4A28-B7D0-F925701559AD}" destId="{B4D1BBF7-7FA8-4279-ACE5-4F3C1B871FD9}" srcOrd="7" destOrd="0" presId="urn:microsoft.com/office/officeart/2009/3/layout/RandomtoResultProcess"/>
    <dgm:cxn modelId="{46468C7E-DFA3-AB40-A969-802A6B74076A}" type="presParOf" srcId="{34F2E861-49CE-4A28-B7D0-F925701559AD}" destId="{1C6A5576-E1DD-4390-A698-FF1D1F8C1FEA}" srcOrd="8" destOrd="0" presId="urn:microsoft.com/office/officeart/2009/3/layout/RandomtoResultProcess"/>
    <dgm:cxn modelId="{E0795157-14CE-B949-8EF2-1E2F3BFC5FF0}" type="presParOf" srcId="{34F2E861-49CE-4A28-B7D0-F925701559AD}" destId="{3ECE8C14-420F-49A6-9E07-0E6AE323CAE7}" srcOrd="9" destOrd="0" presId="urn:microsoft.com/office/officeart/2009/3/layout/RandomtoResultProcess"/>
    <dgm:cxn modelId="{87BC0373-CB40-3047-A683-B3CD375DCA40}" type="presParOf" srcId="{34F2E861-49CE-4A28-B7D0-F925701559AD}" destId="{0F8FE8B6-5FE6-418B-A700-06B70E5BD127}" srcOrd="10" destOrd="0" presId="urn:microsoft.com/office/officeart/2009/3/layout/RandomtoResultProcess"/>
    <dgm:cxn modelId="{01BF8D97-3237-B546-A083-7C4F92ECDD6D}" type="presParOf" srcId="{34F2E861-49CE-4A28-B7D0-F925701559AD}" destId="{958F826C-FA09-4520-92E7-237C2633AFA2}" srcOrd="11" destOrd="0" presId="urn:microsoft.com/office/officeart/2009/3/layout/RandomtoResultProcess"/>
    <dgm:cxn modelId="{6457C291-3932-F446-BEA6-35D8C681D241}" type="presParOf" srcId="{34F2E861-49CE-4A28-B7D0-F925701559AD}" destId="{3D29D807-CAA4-4873-B804-BAE4B7B54F78}" srcOrd="12" destOrd="0" presId="urn:microsoft.com/office/officeart/2009/3/layout/RandomtoResultProcess"/>
    <dgm:cxn modelId="{C4F8A59F-F06E-A340-B062-C30624D10840}" type="presParOf" srcId="{34F2E861-49CE-4A28-B7D0-F925701559AD}" destId="{163222FB-2B77-4117-8E1B-B192792940EF}" srcOrd="13" destOrd="0" presId="urn:microsoft.com/office/officeart/2009/3/layout/RandomtoResultProcess"/>
    <dgm:cxn modelId="{A10BE866-7E14-7D41-B4A6-D3CAA9E754AF}" type="presParOf" srcId="{34F2E861-49CE-4A28-B7D0-F925701559AD}" destId="{CFC4101F-E02E-4CBA-84A2-E2E79CB716FA}" srcOrd="14" destOrd="0" presId="urn:microsoft.com/office/officeart/2009/3/layout/RandomtoResultProcess"/>
    <dgm:cxn modelId="{2D074478-F4A4-5649-9245-AB5A6E9D0950}" type="presParOf" srcId="{34F2E861-49CE-4A28-B7D0-F925701559AD}" destId="{026328E1-8C28-4F52-BB6E-DD8528B159C3}" srcOrd="15" destOrd="0" presId="urn:microsoft.com/office/officeart/2009/3/layout/RandomtoResultProcess"/>
    <dgm:cxn modelId="{DBF5D25A-5B8F-0042-9F3D-9EC25E66E9C0}" type="presParOf" srcId="{34F2E861-49CE-4A28-B7D0-F925701559AD}" destId="{DC75E58D-5CDC-403D-8347-49F2DCE1D90A}" srcOrd="16" destOrd="0" presId="urn:microsoft.com/office/officeart/2009/3/layout/RandomtoResultProcess"/>
    <dgm:cxn modelId="{194710F9-D62A-5641-92F2-5F6560436E54}" type="presParOf" srcId="{34F2E861-49CE-4A28-B7D0-F925701559AD}" destId="{60B9DAD3-B182-4C6C-A2D7-7F89DC268AC1}" srcOrd="17" destOrd="0" presId="urn:microsoft.com/office/officeart/2009/3/layout/RandomtoResultProcess"/>
    <dgm:cxn modelId="{A899F296-4840-114B-BE92-28A75A57F36C}" type="presParOf" srcId="{34F2E861-49CE-4A28-B7D0-F925701559AD}" destId="{9273EBF2-E12B-4773-A38B-C587A034B85C}" srcOrd="18" destOrd="0" presId="urn:microsoft.com/office/officeart/2009/3/layout/RandomtoResultProcess"/>
    <dgm:cxn modelId="{3437F62E-4A5F-7642-A412-0809979B1E46}" type="presParOf" srcId="{029EABC0-DF2E-48A0-A90A-CAF071A55EA4}" destId="{998C0F9F-6655-424C-865A-15B32F2AB13A}" srcOrd="1" destOrd="0" presId="urn:microsoft.com/office/officeart/2009/3/layout/RandomtoResultProcess"/>
    <dgm:cxn modelId="{EE033D37-D872-B944-A63C-7433128CCD2E}" type="presParOf" srcId="{998C0F9F-6655-424C-865A-15B32F2AB13A}" destId="{7D8C3449-CA3B-494B-B0CA-E57DE562830F}" srcOrd="0" destOrd="0" presId="urn:microsoft.com/office/officeart/2009/3/layout/RandomtoResultProcess"/>
    <dgm:cxn modelId="{A4D150F3-0ECC-0D48-86A7-6AA8F72739F2}" type="presParOf" srcId="{998C0F9F-6655-424C-865A-15B32F2AB13A}" destId="{5B3259A0-C766-42E3-B2D7-86E519C564AD}" srcOrd="1" destOrd="0" presId="urn:microsoft.com/office/officeart/2009/3/layout/RandomtoResultProcess"/>
    <dgm:cxn modelId="{F54279AE-F394-B14A-8ECE-7F2CBDF1A9AC}" type="presParOf" srcId="{029EABC0-DF2E-48A0-A90A-CAF071A55EA4}" destId="{5D3EACFE-D9A4-4FBC-97FD-D0F41129FDD6}" srcOrd="2" destOrd="0" presId="urn:microsoft.com/office/officeart/2009/3/layout/RandomtoResultProcess"/>
    <dgm:cxn modelId="{31EFC32C-F910-2F4F-B3FE-95D5B5547A8F}" type="presParOf" srcId="{5D3EACFE-D9A4-4FBC-97FD-D0F41129FDD6}" destId="{05813691-B164-45CC-A92C-6CB2930A26E7}" srcOrd="0" destOrd="0" presId="urn:microsoft.com/office/officeart/2009/3/layout/RandomtoResultProcess"/>
    <dgm:cxn modelId="{722F3B07-B77C-4D4D-9DD7-9E11031D26D1}" type="presParOf" srcId="{5D3EACFE-D9A4-4FBC-97FD-D0F41129FDD6}" destId="{665240CF-5B9C-4EB4-9F1A-04BFD8CB7DE0}" srcOrd="1" destOrd="0" presId="urn:microsoft.com/office/officeart/2009/3/layout/RandomtoResultProcess"/>
    <dgm:cxn modelId="{9A3F1BE8-80F1-A74C-BF52-0DDB9337175B}" type="presParOf" srcId="{5D3EACFE-D9A4-4FBC-97FD-D0F41129FDD6}" destId="{D1DEDEBE-530E-482B-8080-25772158A02F}" srcOrd="2" destOrd="0" presId="urn:microsoft.com/office/officeart/2009/3/layout/RandomtoResultProcess"/>
    <dgm:cxn modelId="{D41340F7-6131-B840-8673-4FB4889BC2E6}" type="presParOf" srcId="{029EABC0-DF2E-48A0-A90A-CAF071A55EA4}" destId="{40E36142-A79C-4553-9F9B-9673515B7DDD}" srcOrd="3" destOrd="0" presId="urn:microsoft.com/office/officeart/2009/3/layout/RandomtoResultProcess"/>
    <dgm:cxn modelId="{E7509E4B-402D-684D-AF6D-457DF7DE126E}" type="presParOf" srcId="{40E36142-A79C-4553-9F9B-9673515B7DDD}" destId="{CCD0991A-D8D8-41DD-BB11-A1F3856CEBB1}" srcOrd="0" destOrd="0" presId="urn:microsoft.com/office/officeart/2009/3/layout/RandomtoResultProcess"/>
    <dgm:cxn modelId="{0DBA3AA4-BC34-EB4A-A39B-9793AFC14E7F}" type="presParOf" srcId="{40E36142-A79C-4553-9F9B-9673515B7DDD}" destId="{D92FCD86-8BA8-4BC8-955D-09B71E824ADB}" srcOrd="1" destOrd="0" presId="urn:microsoft.com/office/officeart/2009/3/layout/RandomtoResultProcess"/>
    <dgm:cxn modelId="{40A6803F-DDC4-714F-BC78-9A2EF9FA675B}" type="presParOf" srcId="{029EABC0-DF2E-48A0-A90A-CAF071A55EA4}" destId="{0E2779BA-539C-41E8-B30D-133533E17FFD}" srcOrd="4" destOrd="0" presId="urn:microsoft.com/office/officeart/2009/3/layout/RandomtoResultProcess"/>
    <dgm:cxn modelId="{852EFF5F-D92C-E04E-9CC4-8D64421CD4A0}" type="presParOf" srcId="{0E2779BA-539C-41E8-B30D-133533E17FFD}" destId="{C4855A92-6E7C-43B2-9D9A-523EA79E1E8D}" srcOrd="0" destOrd="0" presId="urn:microsoft.com/office/officeart/2009/3/layout/RandomtoResultProcess"/>
    <dgm:cxn modelId="{E8B128D8-E68D-D44F-B652-019D43B0A509}" type="presParOf" srcId="{0E2779BA-539C-41E8-B30D-133533E17FFD}" destId="{C7AE3FFE-72C8-4693-A2EF-E8BC7B629244}" srcOrd="1" destOrd="0" presId="urn:microsoft.com/office/officeart/2009/3/layout/RandomtoResul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5084A3-388B-4D7C-929E-C50597D0D438}"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en-US"/>
        </a:p>
      </dgm:t>
    </dgm:pt>
    <dgm:pt modelId="{5AC6944E-41DE-4FA5-B43B-1BC31E7B1367}">
      <dgm:prSet phldrT="[Text]"/>
      <dgm:spPr>
        <a:solidFill>
          <a:schemeClr val="bg1">
            <a:lumMod val="65000"/>
          </a:schemeClr>
        </a:solidFill>
      </dgm:spPr>
      <dgm:t>
        <a:bodyPr/>
        <a:lstStyle/>
        <a:p>
          <a:r>
            <a:rPr lang="en-US" i="0" dirty="0">
              <a:solidFill>
                <a:schemeClr val="tx1"/>
              </a:solidFill>
            </a:rPr>
            <a:t>Trust within organizations</a:t>
          </a:r>
          <a:endParaRPr lang="en-US" dirty="0">
            <a:solidFill>
              <a:schemeClr val="tx1"/>
            </a:solidFill>
          </a:endParaRPr>
        </a:p>
      </dgm:t>
    </dgm:pt>
    <dgm:pt modelId="{598D1316-5EC3-4470-A78C-0B78C4B500DB}" type="parTrans" cxnId="{42344379-93BA-442F-8C00-8B904FDAFF6E}">
      <dgm:prSet/>
      <dgm:spPr/>
      <dgm:t>
        <a:bodyPr/>
        <a:lstStyle/>
        <a:p>
          <a:endParaRPr lang="en-US"/>
        </a:p>
      </dgm:t>
    </dgm:pt>
    <dgm:pt modelId="{85D78410-1995-44D0-86FB-235D6AA953D0}" type="sibTrans" cxnId="{42344379-93BA-442F-8C00-8B904FDAFF6E}">
      <dgm:prSet/>
      <dgm:spPr/>
      <dgm:t>
        <a:bodyPr/>
        <a:lstStyle/>
        <a:p>
          <a:endParaRPr lang="en-US"/>
        </a:p>
      </dgm:t>
    </dgm:pt>
    <dgm:pt modelId="{EB42244D-C01A-405D-8F8C-6B2B0ECCED09}">
      <dgm:prSet phldrT="[Text]"/>
      <dgm:spPr>
        <a:solidFill>
          <a:schemeClr val="bg1">
            <a:lumMod val="85000"/>
          </a:schemeClr>
        </a:solidFill>
      </dgm:spPr>
      <dgm:t>
        <a:bodyPr/>
        <a:lstStyle/>
        <a:p>
          <a:r>
            <a:rPr lang="en-US" i="0" dirty="0">
              <a:solidFill>
                <a:schemeClr val="tx1"/>
              </a:solidFill>
            </a:rPr>
            <a:t>Trust among peers and co-workers </a:t>
          </a:r>
        </a:p>
      </dgm:t>
    </dgm:pt>
    <dgm:pt modelId="{412D385C-4197-4B1B-84B2-7431DC013A80}" type="parTrans" cxnId="{D4F16427-E16D-4668-9447-DD96EBC46B4C}">
      <dgm:prSet/>
      <dgm:spPr/>
      <dgm:t>
        <a:bodyPr/>
        <a:lstStyle/>
        <a:p>
          <a:endParaRPr lang="en-US"/>
        </a:p>
      </dgm:t>
    </dgm:pt>
    <dgm:pt modelId="{54E6E3BE-ADBA-4DC8-8CF4-8C9978791C26}" type="sibTrans" cxnId="{D4F16427-E16D-4668-9447-DD96EBC46B4C}">
      <dgm:prSet/>
      <dgm:spPr/>
      <dgm:t>
        <a:bodyPr/>
        <a:lstStyle/>
        <a:p>
          <a:endParaRPr lang="en-US"/>
        </a:p>
      </dgm:t>
    </dgm:pt>
    <dgm:pt modelId="{0E3604FC-0B32-4AAF-A681-27A892431AD4}" type="pres">
      <dgm:prSet presAssocID="{2B5084A3-388B-4D7C-929E-C50597D0D438}" presName="Name0" presStyleCnt="0">
        <dgm:presLayoutVars>
          <dgm:chMax val="7"/>
          <dgm:resizeHandles val="exact"/>
        </dgm:presLayoutVars>
      </dgm:prSet>
      <dgm:spPr/>
    </dgm:pt>
    <dgm:pt modelId="{E7924425-A14D-40EA-8CE9-72B91E719CB0}" type="pres">
      <dgm:prSet presAssocID="{2B5084A3-388B-4D7C-929E-C50597D0D438}" presName="comp1" presStyleCnt="0"/>
      <dgm:spPr/>
    </dgm:pt>
    <dgm:pt modelId="{B6DE4CB5-AE0B-4B86-A4C9-176DCF327B88}" type="pres">
      <dgm:prSet presAssocID="{2B5084A3-388B-4D7C-929E-C50597D0D438}" presName="circle1" presStyleLbl="node1" presStyleIdx="0" presStyleCnt="2"/>
      <dgm:spPr/>
    </dgm:pt>
    <dgm:pt modelId="{8BFE8C54-0576-4A0B-AFE7-366DC795D85E}" type="pres">
      <dgm:prSet presAssocID="{2B5084A3-388B-4D7C-929E-C50597D0D438}" presName="c1text" presStyleLbl="node1" presStyleIdx="0" presStyleCnt="2">
        <dgm:presLayoutVars>
          <dgm:bulletEnabled val="1"/>
        </dgm:presLayoutVars>
      </dgm:prSet>
      <dgm:spPr/>
    </dgm:pt>
    <dgm:pt modelId="{65FC32E8-CB14-44DB-9130-3AE40272117D}" type="pres">
      <dgm:prSet presAssocID="{2B5084A3-388B-4D7C-929E-C50597D0D438}" presName="comp2" presStyleCnt="0"/>
      <dgm:spPr/>
    </dgm:pt>
    <dgm:pt modelId="{6153EEC2-1EB3-4832-8D19-AD89A4C0C8E0}" type="pres">
      <dgm:prSet presAssocID="{2B5084A3-388B-4D7C-929E-C50597D0D438}" presName="circle2" presStyleLbl="node1" presStyleIdx="1" presStyleCnt="2"/>
      <dgm:spPr/>
    </dgm:pt>
    <dgm:pt modelId="{F7A09FEE-0C58-4A88-89C1-E3D038B96F96}" type="pres">
      <dgm:prSet presAssocID="{2B5084A3-388B-4D7C-929E-C50597D0D438}" presName="c2text" presStyleLbl="node1" presStyleIdx="1" presStyleCnt="2">
        <dgm:presLayoutVars>
          <dgm:bulletEnabled val="1"/>
        </dgm:presLayoutVars>
      </dgm:prSet>
      <dgm:spPr/>
    </dgm:pt>
  </dgm:ptLst>
  <dgm:cxnLst>
    <dgm:cxn modelId="{D4F16427-E16D-4668-9447-DD96EBC46B4C}" srcId="{2B5084A3-388B-4D7C-929E-C50597D0D438}" destId="{EB42244D-C01A-405D-8F8C-6B2B0ECCED09}" srcOrd="1" destOrd="0" parTransId="{412D385C-4197-4B1B-84B2-7431DC013A80}" sibTransId="{54E6E3BE-ADBA-4DC8-8CF4-8C9978791C26}"/>
    <dgm:cxn modelId="{3384A242-E861-CB4B-AB98-C29A00328C66}" type="presOf" srcId="{5AC6944E-41DE-4FA5-B43B-1BC31E7B1367}" destId="{B6DE4CB5-AE0B-4B86-A4C9-176DCF327B88}" srcOrd="0" destOrd="0" presId="urn:microsoft.com/office/officeart/2005/8/layout/venn2"/>
    <dgm:cxn modelId="{284C2F66-7F30-404D-91B1-D697E9BD701B}" type="presOf" srcId="{5AC6944E-41DE-4FA5-B43B-1BC31E7B1367}" destId="{8BFE8C54-0576-4A0B-AFE7-366DC795D85E}" srcOrd="1" destOrd="0" presId="urn:microsoft.com/office/officeart/2005/8/layout/venn2"/>
    <dgm:cxn modelId="{42344379-93BA-442F-8C00-8B904FDAFF6E}" srcId="{2B5084A3-388B-4D7C-929E-C50597D0D438}" destId="{5AC6944E-41DE-4FA5-B43B-1BC31E7B1367}" srcOrd="0" destOrd="0" parTransId="{598D1316-5EC3-4470-A78C-0B78C4B500DB}" sibTransId="{85D78410-1995-44D0-86FB-235D6AA953D0}"/>
    <dgm:cxn modelId="{F32AF9AE-4F57-7A48-8726-E9D36E1DB980}" type="presOf" srcId="{EB42244D-C01A-405D-8F8C-6B2B0ECCED09}" destId="{6153EEC2-1EB3-4832-8D19-AD89A4C0C8E0}" srcOrd="0" destOrd="0" presId="urn:microsoft.com/office/officeart/2005/8/layout/venn2"/>
    <dgm:cxn modelId="{9BFF4AB6-09CF-314E-8112-67C4D7E5F695}" type="presOf" srcId="{2B5084A3-388B-4D7C-929E-C50597D0D438}" destId="{0E3604FC-0B32-4AAF-A681-27A892431AD4}" srcOrd="0" destOrd="0" presId="urn:microsoft.com/office/officeart/2005/8/layout/venn2"/>
    <dgm:cxn modelId="{9F9FDDEC-BA4E-C140-8E32-31336E4672FC}" type="presOf" srcId="{EB42244D-C01A-405D-8F8C-6B2B0ECCED09}" destId="{F7A09FEE-0C58-4A88-89C1-E3D038B96F96}" srcOrd="1" destOrd="0" presId="urn:microsoft.com/office/officeart/2005/8/layout/venn2"/>
    <dgm:cxn modelId="{CC5EF2A2-C40E-9746-AF28-343F9B6E985A}" type="presParOf" srcId="{0E3604FC-0B32-4AAF-A681-27A892431AD4}" destId="{E7924425-A14D-40EA-8CE9-72B91E719CB0}" srcOrd="0" destOrd="0" presId="urn:microsoft.com/office/officeart/2005/8/layout/venn2"/>
    <dgm:cxn modelId="{B728F771-6E0D-E947-BA75-75743ECF77CE}" type="presParOf" srcId="{E7924425-A14D-40EA-8CE9-72B91E719CB0}" destId="{B6DE4CB5-AE0B-4B86-A4C9-176DCF327B88}" srcOrd="0" destOrd="0" presId="urn:microsoft.com/office/officeart/2005/8/layout/venn2"/>
    <dgm:cxn modelId="{6B5D9361-A75D-A548-BE94-D355CC23847B}" type="presParOf" srcId="{E7924425-A14D-40EA-8CE9-72B91E719CB0}" destId="{8BFE8C54-0576-4A0B-AFE7-366DC795D85E}" srcOrd="1" destOrd="0" presId="urn:microsoft.com/office/officeart/2005/8/layout/venn2"/>
    <dgm:cxn modelId="{9DE14F04-4E61-6C4B-8427-78C1DB65B9B3}" type="presParOf" srcId="{0E3604FC-0B32-4AAF-A681-27A892431AD4}" destId="{65FC32E8-CB14-44DB-9130-3AE40272117D}" srcOrd="1" destOrd="0" presId="urn:microsoft.com/office/officeart/2005/8/layout/venn2"/>
    <dgm:cxn modelId="{A02DC16C-F1C6-1D49-A48F-47D61B7B24D7}" type="presParOf" srcId="{65FC32E8-CB14-44DB-9130-3AE40272117D}" destId="{6153EEC2-1EB3-4832-8D19-AD89A4C0C8E0}" srcOrd="0" destOrd="0" presId="urn:microsoft.com/office/officeart/2005/8/layout/venn2"/>
    <dgm:cxn modelId="{2A51C8B0-31CD-0640-881C-EADB78785D7E}" type="presParOf" srcId="{65FC32E8-CB14-44DB-9130-3AE40272117D}" destId="{F7A09FEE-0C58-4A88-89C1-E3D038B96F96}"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C396929-E1F7-4026-8BF8-6DFA64159EB6}" type="doc">
      <dgm:prSet loTypeId="urn:microsoft.com/office/officeart/2005/8/layout/vProcess5" loCatId="process" qsTypeId="urn:microsoft.com/office/officeart/2005/8/quickstyle/simple2" qsCatId="simple" csTypeId="urn:microsoft.com/office/officeart/2005/8/colors/accent1_2" csCatId="accent1" phldr="1"/>
      <dgm:spPr/>
    </dgm:pt>
    <dgm:pt modelId="{778272D3-8866-4E40-90C2-03F746D474A8}">
      <dgm:prSet phldrT="[Texto]" custT="1"/>
      <dgm:spPr>
        <a:solidFill>
          <a:schemeClr val="bg1">
            <a:lumMod val="50000"/>
          </a:schemeClr>
        </a:solidFill>
      </dgm:spPr>
      <dgm:t>
        <a:bodyPr/>
        <a:lstStyle/>
        <a:p>
          <a:r>
            <a:rPr lang="en-GB" sz="1400" dirty="0">
              <a:latin typeface="Segoe UI" panose="020B0502040204020203" pitchFamily="34" charset="0"/>
              <a:cs typeface="Segoe UI" panose="020B0502040204020203" pitchFamily="34" charset="0"/>
            </a:rPr>
            <a:t>Trust as a key dimension that determines team’s </a:t>
          </a:r>
          <a:r>
            <a:rPr lang="en-GB" sz="1400" b="1" dirty="0">
              <a:latin typeface="Segoe UI" panose="020B0502040204020203" pitchFamily="34" charset="0"/>
              <a:cs typeface="Segoe UI" panose="020B0502040204020203" pitchFamily="34" charset="0"/>
            </a:rPr>
            <a:t>knowledge acquisition </a:t>
          </a:r>
          <a:r>
            <a:rPr lang="en-GB" sz="1400" dirty="0">
              <a:latin typeface="Segoe UI" panose="020B0502040204020203" pitchFamily="34" charset="0"/>
              <a:cs typeface="Segoe UI" panose="020B0502040204020203" pitchFamily="34" charset="0"/>
            </a:rPr>
            <a:t>and consequent </a:t>
          </a:r>
          <a:r>
            <a:rPr lang="en-GB" sz="1400" b="1" dirty="0">
              <a:latin typeface="Segoe UI" panose="020B0502040204020203" pitchFamily="34" charset="0"/>
              <a:cs typeface="Segoe UI" panose="020B0502040204020203" pitchFamily="34" charset="0"/>
            </a:rPr>
            <a:t>development</a:t>
          </a:r>
        </a:p>
      </dgm:t>
    </dgm:pt>
    <dgm:pt modelId="{3AF686F5-688C-4C9A-B8D5-2E16FFA6F5B2}" type="parTrans" cxnId="{3BDFC51E-5468-472C-9638-321A9B9E7BD7}">
      <dgm:prSet/>
      <dgm:spPr/>
      <dgm:t>
        <a:bodyPr/>
        <a:lstStyle/>
        <a:p>
          <a:endParaRPr lang="en-GB" sz="1400">
            <a:latin typeface="Segoe UI" panose="020B0502040204020203" pitchFamily="34" charset="0"/>
            <a:cs typeface="Segoe UI" panose="020B0502040204020203" pitchFamily="34" charset="0"/>
          </a:endParaRPr>
        </a:p>
      </dgm:t>
    </dgm:pt>
    <dgm:pt modelId="{5F2CABBB-074B-48F5-AAFC-3990C28014BF}" type="sibTrans" cxnId="{3BDFC51E-5468-472C-9638-321A9B9E7BD7}">
      <dgm:prSet/>
      <dgm:spPr/>
      <dgm:t>
        <a:bodyPr/>
        <a:lstStyle/>
        <a:p>
          <a:endParaRPr lang="en-GB" sz="1400">
            <a:latin typeface="Segoe UI" panose="020B0502040204020203" pitchFamily="34" charset="0"/>
            <a:cs typeface="Segoe UI" panose="020B0502040204020203" pitchFamily="34" charset="0"/>
          </a:endParaRPr>
        </a:p>
      </dgm:t>
    </dgm:pt>
    <dgm:pt modelId="{1202382D-C002-4201-BFAA-994D30C5E841}">
      <dgm:prSet custT="1"/>
      <dgm:spPr>
        <a:solidFill>
          <a:schemeClr val="bg1">
            <a:lumMod val="95000"/>
          </a:schemeClr>
        </a:solidFill>
      </dgm:spPr>
      <dgm:t>
        <a:bodyPr/>
        <a:lstStyle/>
        <a:p>
          <a:r>
            <a:rPr lang="en-US" sz="1400" dirty="0">
              <a:solidFill>
                <a:schemeClr val="tx1"/>
              </a:solidFill>
              <a:latin typeface="Segoe UI" panose="020B0502040204020203" pitchFamily="34" charset="0"/>
              <a:cs typeface="Segoe UI" panose="020B0502040204020203" pitchFamily="34" charset="0"/>
            </a:rPr>
            <a:t>Trust is important for </a:t>
          </a:r>
          <a:r>
            <a:rPr lang="en-US" sz="1400" u="sng" dirty="0">
              <a:solidFill>
                <a:schemeClr val="tx1"/>
              </a:solidFill>
              <a:latin typeface="Segoe UI" panose="020B0502040204020203" pitchFamily="34" charset="0"/>
              <a:cs typeface="Segoe UI" panose="020B0502040204020203" pitchFamily="34" charset="0"/>
            </a:rPr>
            <a:t>sharing knowledge </a:t>
          </a:r>
          <a:r>
            <a:rPr lang="en-US" sz="1400" dirty="0">
              <a:solidFill>
                <a:schemeClr val="tx1"/>
              </a:solidFill>
              <a:latin typeface="Segoe UI" panose="020B0502040204020203" pitchFamily="34" charset="0"/>
              <a:cs typeface="Segoe UI" panose="020B0502040204020203" pitchFamily="34" charset="0"/>
            </a:rPr>
            <a:t>(that act as a driver for inclusive growth)</a:t>
          </a:r>
          <a:endParaRPr lang="en-GB" sz="1400" dirty="0">
            <a:solidFill>
              <a:schemeClr val="tx1"/>
            </a:solidFill>
            <a:latin typeface="Segoe UI" panose="020B0502040204020203" pitchFamily="34" charset="0"/>
            <a:cs typeface="Segoe UI" panose="020B0502040204020203" pitchFamily="34" charset="0"/>
          </a:endParaRPr>
        </a:p>
      </dgm:t>
    </dgm:pt>
    <dgm:pt modelId="{E4F94B4D-A230-4561-AE95-4F5003F05783}" type="parTrans" cxnId="{231D0FC2-AE92-4D44-87C7-BA564ED20169}">
      <dgm:prSet/>
      <dgm:spPr/>
      <dgm:t>
        <a:bodyPr/>
        <a:lstStyle/>
        <a:p>
          <a:endParaRPr lang="en-GB" sz="1400">
            <a:latin typeface="Segoe UI" panose="020B0502040204020203" pitchFamily="34" charset="0"/>
            <a:cs typeface="Segoe UI" panose="020B0502040204020203" pitchFamily="34" charset="0"/>
          </a:endParaRPr>
        </a:p>
      </dgm:t>
    </dgm:pt>
    <dgm:pt modelId="{6E470DD5-10E3-437E-B8CE-059D82A32C72}" type="sibTrans" cxnId="{231D0FC2-AE92-4D44-87C7-BA564ED20169}">
      <dgm:prSet custT="1">
        <dgm:style>
          <a:lnRef idx="2">
            <a:schemeClr val="dk1"/>
          </a:lnRef>
          <a:fillRef idx="1">
            <a:schemeClr val="lt1"/>
          </a:fillRef>
          <a:effectRef idx="0">
            <a:schemeClr val="dk1"/>
          </a:effectRef>
          <a:fontRef idx="minor">
            <a:schemeClr val="dk1"/>
          </a:fontRef>
        </dgm:style>
      </dgm:prSet>
      <dgm:spPr/>
      <dgm:t>
        <a:bodyPr/>
        <a:lstStyle/>
        <a:p>
          <a:endParaRPr lang="en-GB" sz="1400">
            <a:latin typeface="Segoe UI" panose="020B0502040204020203" pitchFamily="34" charset="0"/>
            <a:cs typeface="Segoe UI" panose="020B0502040204020203" pitchFamily="34" charset="0"/>
          </a:endParaRPr>
        </a:p>
      </dgm:t>
    </dgm:pt>
    <dgm:pt modelId="{2DC5483D-D985-4648-A620-09508A2DB335}">
      <dgm:prSet custT="1"/>
      <dgm:spPr>
        <a:solidFill>
          <a:schemeClr val="bg1">
            <a:lumMod val="75000"/>
          </a:schemeClr>
        </a:solidFill>
      </dgm:spPr>
      <dgm:t>
        <a:bodyPr/>
        <a:lstStyle/>
        <a:p>
          <a:r>
            <a:rPr lang="en-GB" sz="1400" dirty="0">
              <a:solidFill>
                <a:schemeClr val="tx1"/>
              </a:solidFill>
              <a:latin typeface="Segoe UI" panose="020B0502040204020203" pitchFamily="34" charset="0"/>
              <a:cs typeface="Segoe UI" panose="020B0502040204020203" pitchFamily="34" charset="0"/>
            </a:rPr>
            <a:t>If co-workers trust each other, they tend to </a:t>
          </a:r>
          <a:r>
            <a:rPr lang="en-GB" sz="1400" u="sng" dirty="0">
              <a:solidFill>
                <a:schemeClr val="tx1"/>
              </a:solidFill>
              <a:latin typeface="Segoe UI" panose="020B0502040204020203" pitchFamily="34" charset="0"/>
              <a:cs typeface="Segoe UI" panose="020B0502040204020203" pitchFamily="34" charset="0"/>
            </a:rPr>
            <a:t>share more information and knowledge</a:t>
          </a:r>
          <a:r>
            <a:rPr lang="en-GB" sz="1400" dirty="0">
              <a:solidFill>
                <a:schemeClr val="tx1"/>
              </a:solidFill>
              <a:latin typeface="Segoe UI" panose="020B0502040204020203" pitchFamily="34" charset="0"/>
              <a:cs typeface="Segoe UI" panose="020B0502040204020203" pitchFamily="34" charset="0"/>
            </a:rPr>
            <a:t> (allied with an open communication)</a:t>
          </a:r>
        </a:p>
      </dgm:t>
    </dgm:pt>
    <dgm:pt modelId="{A0203FCD-5A83-4CA4-AC38-30F55990F20B}" type="parTrans" cxnId="{20855794-140D-4DEF-8336-80954E1A33BA}">
      <dgm:prSet/>
      <dgm:spPr/>
      <dgm:t>
        <a:bodyPr/>
        <a:lstStyle/>
        <a:p>
          <a:endParaRPr lang="en-GB" sz="1400">
            <a:latin typeface="Segoe UI" panose="020B0502040204020203" pitchFamily="34" charset="0"/>
            <a:cs typeface="Segoe UI" panose="020B0502040204020203" pitchFamily="34" charset="0"/>
          </a:endParaRPr>
        </a:p>
      </dgm:t>
    </dgm:pt>
    <dgm:pt modelId="{D2572C55-B684-4F91-A519-1BDC726E59D8}" type="sibTrans" cxnId="{20855794-140D-4DEF-8336-80954E1A33BA}">
      <dgm:prSet custT="1">
        <dgm:style>
          <a:lnRef idx="2">
            <a:schemeClr val="dk1"/>
          </a:lnRef>
          <a:fillRef idx="1">
            <a:schemeClr val="lt1"/>
          </a:fillRef>
          <a:effectRef idx="0">
            <a:schemeClr val="dk1"/>
          </a:effectRef>
          <a:fontRef idx="minor">
            <a:schemeClr val="dk1"/>
          </a:fontRef>
        </dgm:style>
      </dgm:prSet>
      <dgm:spPr/>
      <dgm:t>
        <a:bodyPr/>
        <a:lstStyle/>
        <a:p>
          <a:endParaRPr lang="en-GB" sz="1400">
            <a:latin typeface="Segoe UI" panose="020B0502040204020203" pitchFamily="34" charset="0"/>
            <a:cs typeface="Segoe UI" panose="020B0502040204020203" pitchFamily="34" charset="0"/>
          </a:endParaRPr>
        </a:p>
      </dgm:t>
    </dgm:pt>
    <dgm:pt modelId="{5B168BAD-4F88-4E97-9046-C7158C223B08}" type="pres">
      <dgm:prSet presAssocID="{6C396929-E1F7-4026-8BF8-6DFA64159EB6}" presName="outerComposite" presStyleCnt="0">
        <dgm:presLayoutVars>
          <dgm:chMax val="5"/>
          <dgm:dir/>
          <dgm:resizeHandles val="exact"/>
        </dgm:presLayoutVars>
      </dgm:prSet>
      <dgm:spPr/>
    </dgm:pt>
    <dgm:pt modelId="{98F7CF39-4AB9-49EB-B475-3D1E349544A1}" type="pres">
      <dgm:prSet presAssocID="{6C396929-E1F7-4026-8BF8-6DFA64159EB6}" presName="dummyMaxCanvas" presStyleCnt="0">
        <dgm:presLayoutVars/>
      </dgm:prSet>
      <dgm:spPr/>
    </dgm:pt>
    <dgm:pt modelId="{AE40FE7E-79CE-423F-9E50-E48C558066F9}" type="pres">
      <dgm:prSet presAssocID="{6C396929-E1F7-4026-8BF8-6DFA64159EB6}" presName="ThreeNodes_1" presStyleLbl="node1" presStyleIdx="0" presStyleCnt="3">
        <dgm:presLayoutVars>
          <dgm:bulletEnabled val="1"/>
        </dgm:presLayoutVars>
      </dgm:prSet>
      <dgm:spPr/>
    </dgm:pt>
    <dgm:pt modelId="{9B6C854E-1679-43C3-9A41-80354ABAA714}" type="pres">
      <dgm:prSet presAssocID="{6C396929-E1F7-4026-8BF8-6DFA64159EB6}" presName="ThreeNodes_2" presStyleLbl="node1" presStyleIdx="1" presStyleCnt="3">
        <dgm:presLayoutVars>
          <dgm:bulletEnabled val="1"/>
        </dgm:presLayoutVars>
      </dgm:prSet>
      <dgm:spPr/>
    </dgm:pt>
    <dgm:pt modelId="{4A65719A-6405-4266-8FEE-5BB250DEDAC3}" type="pres">
      <dgm:prSet presAssocID="{6C396929-E1F7-4026-8BF8-6DFA64159EB6}" presName="ThreeNodes_3" presStyleLbl="node1" presStyleIdx="2" presStyleCnt="3">
        <dgm:presLayoutVars>
          <dgm:bulletEnabled val="1"/>
        </dgm:presLayoutVars>
      </dgm:prSet>
      <dgm:spPr/>
    </dgm:pt>
    <dgm:pt modelId="{CE6785B5-48DF-4ECB-8EEA-D79F63DC45F2}" type="pres">
      <dgm:prSet presAssocID="{6C396929-E1F7-4026-8BF8-6DFA64159EB6}" presName="ThreeConn_1-2" presStyleLbl="fgAccFollowNode1" presStyleIdx="0" presStyleCnt="2">
        <dgm:presLayoutVars>
          <dgm:bulletEnabled val="1"/>
        </dgm:presLayoutVars>
      </dgm:prSet>
      <dgm:spPr/>
    </dgm:pt>
    <dgm:pt modelId="{E2ACA798-3E29-4707-B9DD-98C8531B78A6}" type="pres">
      <dgm:prSet presAssocID="{6C396929-E1F7-4026-8BF8-6DFA64159EB6}" presName="ThreeConn_2-3" presStyleLbl="fgAccFollowNode1" presStyleIdx="1" presStyleCnt="2">
        <dgm:presLayoutVars>
          <dgm:bulletEnabled val="1"/>
        </dgm:presLayoutVars>
      </dgm:prSet>
      <dgm:spPr/>
    </dgm:pt>
    <dgm:pt modelId="{73AE8C97-30F3-4FD0-B85D-F524E6F6C037}" type="pres">
      <dgm:prSet presAssocID="{6C396929-E1F7-4026-8BF8-6DFA64159EB6}" presName="ThreeNodes_1_text" presStyleLbl="node1" presStyleIdx="2" presStyleCnt="3">
        <dgm:presLayoutVars>
          <dgm:bulletEnabled val="1"/>
        </dgm:presLayoutVars>
      </dgm:prSet>
      <dgm:spPr/>
    </dgm:pt>
    <dgm:pt modelId="{33675E23-822F-4831-B634-1BDC58B3B056}" type="pres">
      <dgm:prSet presAssocID="{6C396929-E1F7-4026-8BF8-6DFA64159EB6}" presName="ThreeNodes_2_text" presStyleLbl="node1" presStyleIdx="2" presStyleCnt="3">
        <dgm:presLayoutVars>
          <dgm:bulletEnabled val="1"/>
        </dgm:presLayoutVars>
      </dgm:prSet>
      <dgm:spPr/>
    </dgm:pt>
    <dgm:pt modelId="{3E80D605-602B-4816-A9BD-73684740210C}" type="pres">
      <dgm:prSet presAssocID="{6C396929-E1F7-4026-8BF8-6DFA64159EB6}" presName="ThreeNodes_3_text" presStyleLbl="node1" presStyleIdx="2" presStyleCnt="3">
        <dgm:presLayoutVars>
          <dgm:bulletEnabled val="1"/>
        </dgm:presLayoutVars>
      </dgm:prSet>
      <dgm:spPr/>
    </dgm:pt>
  </dgm:ptLst>
  <dgm:cxnLst>
    <dgm:cxn modelId="{38D9E008-F6B9-D642-B6BE-70C0C6FDCC30}" type="presOf" srcId="{6C396929-E1F7-4026-8BF8-6DFA64159EB6}" destId="{5B168BAD-4F88-4E97-9046-C7158C223B08}" srcOrd="0" destOrd="0" presId="urn:microsoft.com/office/officeart/2005/8/layout/vProcess5"/>
    <dgm:cxn modelId="{3BDFC51E-5468-472C-9638-321A9B9E7BD7}" srcId="{6C396929-E1F7-4026-8BF8-6DFA64159EB6}" destId="{778272D3-8866-4E40-90C2-03F746D474A8}" srcOrd="2" destOrd="0" parTransId="{3AF686F5-688C-4C9A-B8D5-2E16FFA6F5B2}" sibTransId="{5F2CABBB-074B-48F5-AAFC-3990C28014BF}"/>
    <dgm:cxn modelId="{C273D323-E6D2-D441-AAD6-BD62F209E016}" type="presOf" srcId="{D2572C55-B684-4F91-A519-1BDC726E59D8}" destId="{E2ACA798-3E29-4707-B9DD-98C8531B78A6}" srcOrd="0" destOrd="0" presId="urn:microsoft.com/office/officeart/2005/8/layout/vProcess5"/>
    <dgm:cxn modelId="{011EDE4C-F391-9141-9D6C-A2913FBADDA4}" type="presOf" srcId="{1202382D-C002-4201-BFAA-994D30C5E841}" destId="{AE40FE7E-79CE-423F-9E50-E48C558066F9}" srcOrd="0" destOrd="0" presId="urn:microsoft.com/office/officeart/2005/8/layout/vProcess5"/>
    <dgm:cxn modelId="{18012681-96A8-EB4D-B058-328C2F49E77F}" type="presOf" srcId="{6E470DD5-10E3-437E-B8CE-059D82A32C72}" destId="{CE6785B5-48DF-4ECB-8EEA-D79F63DC45F2}" srcOrd="0" destOrd="0" presId="urn:microsoft.com/office/officeart/2005/8/layout/vProcess5"/>
    <dgm:cxn modelId="{20855794-140D-4DEF-8336-80954E1A33BA}" srcId="{6C396929-E1F7-4026-8BF8-6DFA64159EB6}" destId="{2DC5483D-D985-4648-A620-09508A2DB335}" srcOrd="1" destOrd="0" parTransId="{A0203FCD-5A83-4CA4-AC38-30F55990F20B}" sibTransId="{D2572C55-B684-4F91-A519-1BDC726E59D8}"/>
    <dgm:cxn modelId="{5B8CA995-F368-784F-874F-FA1CEF904F8A}" type="presOf" srcId="{2DC5483D-D985-4648-A620-09508A2DB335}" destId="{33675E23-822F-4831-B634-1BDC58B3B056}" srcOrd="1" destOrd="0" presId="urn:microsoft.com/office/officeart/2005/8/layout/vProcess5"/>
    <dgm:cxn modelId="{76F870A7-658A-CA4B-9D0C-563C9E251C32}" type="presOf" srcId="{2DC5483D-D985-4648-A620-09508A2DB335}" destId="{9B6C854E-1679-43C3-9A41-80354ABAA714}" srcOrd="0" destOrd="0" presId="urn:microsoft.com/office/officeart/2005/8/layout/vProcess5"/>
    <dgm:cxn modelId="{23057AAE-4DF6-FD47-A01E-544EA920A32A}" type="presOf" srcId="{778272D3-8866-4E40-90C2-03F746D474A8}" destId="{4A65719A-6405-4266-8FEE-5BB250DEDAC3}" srcOrd="0" destOrd="0" presId="urn:microsoft.com/office/officeart/2005/8/layout/vProcess5"/>
    <dgm:cxn modelId="{049933AF-942D-CB49-9597-D27A0ECEA397}" type="presOf" srcId="{778272D3-8866-4E40-90C2-03F746D474A8}" destId="{3E80D605-602B-4816-A9BD-73684740210C}" srcOrd="1" destOrd="0" presId="urn:microsoft.com/office/officeart/2005/8/layout/vProcess5"/>
    <dgm:cxn modelId="{231D0FC2-AE92-4D44-87C7-BA564ED20169}" srcId="{6C396929-E1F7-4026-8BF8-6DFA64159EB6}" destId="{1202382D-C002-4201-BFAA-994D30C5E841}" srcOrd="0" destOrd="0" parTransId="{E4F94B4D-A230-4561-AE95-4F5003F05783}" sibTransId="{6E470DD5-10E3-437E-B8CE-059D82A32C72}"/>
    <dgm:cxn modelId="{2227C6D1-1593-3F44-B044-AC4E880764BC}" type="presOf" srcId="{1202382D-C002-4201-BFAA-994D30C5E841}" destId="{73AE8C97-30F3-4FD0-B85D-F524E6F6C037}" srcOrd="1" destOrd="0" presId="urn:microsoft.com/office/officeart/2005/8/layout/vProcess5"/>
    <dgm:cxn modelId="{4A87EC10-E94D-6F41-95AD-F48AC67C5777}" type="presParOf" srcId="{5B168BAD-4F88-4E97-9046-C7158C223B08}" destId="{98F7CF39-4AB9-49EB-B475-3D1E349544A1}" srcOrd="0" destOrd="0" presId="urn:microsoft.com/office/officeart/2005/8/layout/vProcess5"/>
    <dgm:cxn modelId="{1FF1EFE4-5C99-A84E-B490-0137F3D8C4DD}" type="presParOf" srcId="{5B168BAD-4F88-4E97-9046-C7158C223B08}" destId="{AE40FE7E-79CE-423F-9E50-E48C558066F9}" srcOrd="1" destOrd="0" presId="urn:microsoft.com/office/officeart/2005/8/layout/vProcess5"/>
    <dgm:cxn modelId="{AE5F973F-3B5A-204A-B078-BF117950B968}" type="presParOf" srcId="{5B168BAD-4F88-4E97-9046-C7158C223B08}" destId="{9B6C854E-1679-43C3-9A41-80354ABAA714}" srcOrd="2" destOrd="0" presId="urn:microsoft.com/office/officeart/2005/8/layout/vProcess5"/>
    <dgm:cxn modelId="{731B3DC2-C09F-A24E-BE00-EE208C025EB9}" type="presParOf" srcId="{5B168BAD-4F88-4E97-9046-C7158C223B08}" destId="{4A65719A-6405-4266-8FEE-5BB250DEDAC3}" srcOrd="3" destOrd="0" presId="urn:microsoft.com/office/officeart/2005/8/layout/vProcess5"/>
    <dgm:cxn modelId="{2A073E95-8A90-284B-BBC9-CA58EBF0795A}" type="presParOf" srcId="{5B168BAD-4F88-4E97-9046-C7158C223B08}" destId="{CE6785B5-48DF-4ECB-8EEA-D79F63DC45F2}" srcOrd="4" destOrd="0" presId="urn:microsoft.com/office/officeart/2005/8/layout/vProcess5"/>
    <dgm:cxn modelId="{A633BEB8-B73D-E14E-9D47-701C08876D78}" type="presParOf" srcId="{5B168BAD-4F88-4E97-9046-C7158C223B08}" destId="{E2ACA798-3E29-4707-B9DD-98C8531B78A6}" srcOrd="5" destOrd="0" presId="urn:microsoft.com/office/officeart/2005/8/layout/vProcess5"/>
    <dgm:cxn modelId="{09DF02F6-562F-0C41-A108-878D88B8AE49}" type="presParOf" srcId="{5B168BAD-4F88-4E97-9046-C7158C223B08}" destId="{73AE8C97-30F3-4FD0-B85D-F524E6F6C037}" srcOrd="6" destOrd="0" presId="urn:microsoft.com/office/officeart/2005/8/layout/vProcess5"/>
    <dgm:cxn modelId="{0C03D6ED-823D-5F4F-9337-03707CED8B0E}" type="presParOf" srcId="{5B168BAD-4F88-4E97-9046-C7158C223B08}" destId="{33675E23-822F-4831-B634-1BDC58B3B056}" srcOrd="7" destOrd="0" presId="urn:microsoft.com/office/officeart/2005/8/layout/vProcess5"/>
    <dgm:cxn modelId="{D88E8349-25DA-2343-9C38-43BE7745C9D0}" type="presParOf" srcId="{5B168BAD-4F88-4E97-9046-C7158C223B08}" destId="{3E80D605-602B-4816-A9BD-73684740210C}"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CEB67AB-94A5-4C81-9032-694689C5DABB}" type="doc">
      <dgm:prSet loTypeId="urn:microsoft.com/office/officeart/2005/8/layout/arrow4" loCatId="relationship" qsTypeId="urn:microsoft.com/office/officeart/2005/8/quickstyle/simple2" qsCatId="simple" csTypeId="urn:microsoft.com/office/officeart/2005/8/colors/accent1_2" csCatId="accent1" phldr="1"/>
      <dgm:spPr/>
      <dgm:t>
        <a:bodyPr/>
        <a:lstStyle/>
        <a:p>
          <a:endParaRPr lang="en-GB"/>
        </a:p>
      </dgm:t>
    </dgm:pt>
    <dgm:pt modelId="{DC144D75-389A-4617-A510-1293C43B78D8}">
      <dgm:prSet phldrT="[Texto]" custT="1"/>
      <dgm:spPr/>
      <dgm:t>
        <a:bodyPr/>
        <a:lstStyle/>
        <a:p>
          <a:r>
            <a:rPr lang="en-GB" sz="1500" dirty="0">
              <a:latin typeface="Segoe UI" panose="020B0502040204020203" pitchFamily="34" charset="0"/>
              <a:cs typeface="Segoe UI" panose="020B0502040204020203" pitchFamily="34" charset="0"/>
            </a:rPr>
            <a:t>Peers</a:t>
          </a:r>
        </a:p>
        <a:p>
          <a:r>
            <a:rPr lang="en-GB" sz="1500" dirty="0">
              <a:latin typeface="Segoe UI" panose="020B0502040204020203" pitchFamily="34" charset="0"/>
              <a:cs typeface="Segoe UI" panose="020B0502040204020203" pitchFamily="34" charset="0"/>
            </a:rPr>
            <a:t>Co-workers</a:t>
          </a:r>
        </a:p>
      </dgm:t>
    </dgm:pt>
    <dgm:pt modelId="{09D003A7-9686-4509-B95C-91C9B405206C}" type="parTrans" cxnId="{7473DE04-A644-4008-B3B5-1F5CA5F119FF}">
      <dgm:prSet/>
      <dgm:spPr/>
      <dgm:t>
        <a:bodyPr/>
        <a:lstStyle/>
        <a:p>
          <a:endParaRPr lang="en-GB" sz="1500">
            <a:latin typeface="Segoe UI" panose="020B0502040204020203" pitchFamily="34" charset="0"/>
            <a:cs typeface="Segoe UI" panose="020B0502040204020203" pitchFamily="34" charset="0"/>
          </a:endParaRPr>
        </a:p>
      </dgm:t>
    </dgm:pt>
    <dgm:pt modelId="{667A0E73-71DF-4FDF-B47B-A5823F86BB50}" type="sibTrans" cxnId="{7473DE04-A644-4008-B3B5-1F5CA5F119FF}">
      <dgm:prSet/>
      <dgm:spPr/>
      <dgm:t>
        <a:bodyPr/>
        <a:lstStyle/>
        <a:p>
          <a:endParaRPr lang="en-GB" sz="1500">
            <a:latin typeface="Segoe UI" panose="020B0502040204020203" pitchFamily="34" charset="0"/>
            <a:cs typeface="Segoe UI" panose="020B0502040204020203" pitchFamily="34" charset="0"/>
          </a:endParaRPr>
        </a:p>
      </dgm:t>
    </dgm:pt>
    <dgm:pt modelId="{2A8DAB18-67AA-4D5A-BAAF-2EC2BC194193}">
      <dgm:prSet phldrT="[Texto]" custT="1"/>
      <dgm:spPr/>
      <dgm:t>
        <a:bodyPr/>
        <a:lstStyle/>
        <a:p>
          <a:r>
            <a:rPr lang="en-GB" sz="1500" dirty="0">
              <a:latin typeface="Segoe UI" panose="020B0502040204020203" pitchFamily="34" charset="0"/>
              <a:cs typeface="Segoe UI" panose="020B0502040204020203" pitchFamily="34" charset="0"/>
            </a:rPr>
            <a:t>Managers</a:t>
          </a:r>
        </a:p>
        <a:p>
          <a:r>
            <a:rPr lang="en-GB" sz="1500" dirty="0">
              <a:latin typeface="Segoe UI" panose="020B0502040204020203" pitchFamily="34" charset="0"/>
              <a:cs typeface="Segoe UI" panose="020B0502040204020203" pitchFamily="34" charset="0"/>
            </a:rPr>
            <a:t>Superiors</a:t>
          </a:r>
        </a:p>
        <a:p>
          <a:r>
            <a:rPr lang="en-GB" sz="1500" dirty="0">
              <a:latin typeface="Segoe UI" panose="020B0502040204020203" pitchFamily="34" charset="0"/>
              <a:cs typeface="Segoe UI" panose="020B0502040204020203" pitchFamily="34" charset="0"/>
            </a:rPr>
            <a:t>Leaders</a:t>
          </a:r>
        </a:p>
      </dgm:t>
    </dgm:pt>
    <dgm:pt modelId="{67DBAE61-1C24-4AAB-8C3E-A761B83782CE}" type="parTrans" cxnId="{F43BAE0A-FA11-4863-8172-0F1FB5A975A2}">
      <dgm:prSet/>
      <dgm:spPr/>
      <dgm:t>
        <a:bodyPr/>
        <a:lstStyle/>
        <a:p>
          <a:endParaRPr lang="en-GB" sz="1500">
            <a:latin typeface="Segoe UI" panose="020B0502040204020203" pitchFamily="34" charset="0"/>
            <a:cs typeface="Segoe UI" panose="020B0502040204020203" pitchFamily="34" charset="0"/>
          </a:endParaRPr>
        </a:p>
      </dgm:t>
    </dgm:pt>
    <dgm:pt modelId="{424BE946-A9ED-4C8C-90BC-34287BAAD0E2}" type="sibTrans" cxnId="{F43BAE0A-FA11-4863-8172-0F1FB5A975A2}">
      <dgm:prSet/>
      <dgm:spPr/>
      <dgm:t>
        <a:bodyPr/>
        <a:lstStyle/>
        <a:p>
          <a:endParaRPr lang="en-GB" sz="1500">
            <a:latin typeface="Segoe UI" panose="020B0502040204020203" pitchFamily="34" charset="0"/>
            <a:cs typeface="Segoe UI" panose="020B0502040204020203" pitchFamily="34" charset="0"/>
          </a:endParaRPr>
        </a:p>
      </dgm:t>
    </dgm:pt>
    <dgm:pt modelId="{10D98492-F124-4327-8048-4DA04BA03602}" type="pres">
      <dgm:prSet presAssocID="{BCEB67AB-94A5-4C81-9032-694689C5DABB}" presName="compositeShape" presStyleCnt="0">
        <dgm:presLayoutVars>
          <dgm:chMax val="2"/>
          <dgm:dir/>
          <dgm:resizeHandles val="exact"/>
        </dgm:presLayoutVars>
      </dgm:prSet>
      <dgm:spPr/>
    </dgm:pt>
    <dgm:pt modelId="{BEDB3B46-640C-4726-B66F-68CD06B51E45}" type="pres">
      <dgm:prSet presAssocID="{DC144D75-389A-4617-A510-1293C43B78D8}" presName="upArrow" presStyleLbl="node1" presStyleIdx="0" presStyleCnt="2"/>
      <dgm:spPr>
        <a:solidFill>
          <a:schemeClr val="bg1">
            <a:lumMod val="50000"/>
          </a:schemeClr>
        </a:solidFill>
      </dgm:spPr>
    </dgm:pt>
    <dgm:pt modelId="{D481A09F-9603-4DE0-84DD-13549FCC5ADD}" type="pres">
      <dgm:prSet presAssocID="{DC144D75-389A-4617-A510-1293C43B78D8}" presName="upArrowText" presStyleLbl="revTx" presStyleIdx="0" presStyleCnt="2">
        <dgm:presLayoutVars>
          <dgm:chMax val="0"/>
          <dgm:bulletEnabled val="1"/>
        </dgm:presLayoutVars>
      </dgm:prSet>
      <dgm:spPr/>
    </dgm:pt>
    <dgm:pt modelId="{A278F235-D553-4AC1-B87F-5A918E7A108B}" type="pres">
      <dgm:prSet presAssocID="{2A8DAB18-67AA-4D5A-BAAF-2EC2BC194193}" presName="downArrow" presStyleLbl="node1" presStyleIdx="1" presStyleCnt="2"/>
      <dgm:spPr>
        <a:solidFill>
          <a:schemeClr val="bg1">
            <a:lumMod val="65000"/>
          </a:schemeClr>
        </a:solidFill>
      </dgm:spPr>
    </dgm:pt>
    <dgm:pt modelId="{8BE511C5-C350-4894-9CEF-C9890B5541B2}" type="pres">
      <dgm:prSet presAssocID="{2A8DAB18-67AA-4D5A-BAAF-2EC2BC194193}" presName="downArrowText" presStyleLbl="revTx" presStyleIdx="1" presStyleCnt="2">
        <dgm:presLayoutVars>
          <dgm:chMax val="0"/>
          <dgm:bulletEnabled val="1"/>
        </dgm:presLayoutVars>
      </dgm:prSet>
      <dgm:spPr/>
    </dgm:pt>
  </dgm:ptLst>
  <dgm:cxnLst>
    <dgm:cxn modelId="{7473DE04-A644-4008-B3B5-1F5CA5F119FF}" srcId="{BCEB67AB-94A5-4C81-9032-694689C5DABB}" destId="{DC144D75-389A-4617-A510-1293C43B78D8}" srcOrd="0" destOrd="0" parTransId="{09D003A7-9686-4509-B95C-91C9B405206C}" sibTransId="{667A0E73-71DF-4FDF-B47B-A5823F86BB50}"/>
    <dgm:cxn modelId="{F43BAE0A-FA11-4863-8172-0F1FB5A975A2}" srcId="{BCEB67AB-94A5-4C81-9032-694689C5DABB}" destId="{2A8DAB18-67AA-4D5A-BAAF-2EC2BC194193}" srcOrd="1" destOrd="0" parTransId="{67DBAE61-1C24-4AAB-8C3E-A761B83782CE}" sibTransId="{424BE946-A9ED-4C8C-90BC-34287BAAD0E2}"/>
    <dgm:cxn modelId="{F2EDB671-E1EE-2048-9995-CAD4F5F02BAC}" type="presOf" srcId="{BCEB67AB-94A5-4C81-9032-694689C5DABB}" destId="{10D98492-F124-4327-8048-4DA04BA03602}" srcOrd="0" destOrd="0" presId="urn:microsoft.com/office/officeart/2005/8/layout/arrow4"/>
    <dgm:cxn modelId="{505AAAC9-2DCD-EA4E-8270-DF3DA6ABA0E2}" type="presOf" srcId="{2A8DAB18-67AA-4D5A-BAAF-2EC2BC194193}" destId="{8BE511C5-C350-4894-9CEF-C9890B5541B2}" srcOrd="0" destOrd="0" presId="urn:microsoft.com/office/officeart/2005/8/layout/arrow4"/>
    <dgm:cxn modelId="{41E73DD6-434B-F643-A64F-DEE2E4716B12}" type="presOf" srcId="{DC144D75-389A-4617-A510-1293C43B78D8}" destId="{D481A09F-9603-4DE0-84DD-13549FCC5ADD}" srcOrd="0" destOrd="0" presId="urn:microsoft.com/office/officeart/2005/8/layout/arrow4"/>
    <dgm:cxn modelId="{D2C5E186-A28E-3146-A290-D9063EBAFD06}" type="presParOf" srcId="{10D98492-F124-4327-8048-4DA04BA03602}" destId="{BEDB3B46-640C-4726-B66F-68CD06B51E45}" srcOrd="0" destOrd="0" presId="urn:microsoft.com/office/officeart/2005/8/layout/arrow4"/>
    <dgm:cxn modelId="{D276A36A-AA71-8844-8AA0-8C07862C55E5}" type="presParOf" srcId="{10D98492-F124-4327-8048-4DA04BA03602}" destId="{D481A09F-9603-4DE0-84DD-13549FCC5ADD}" srcOrd="1" destOrd="0" presId="urn:microsoft.com/office/officeart/2005/8/layout/arrow4"/>
    <dgm:cxn modelId="{2043D1E7-0F88-AA40-B9F7-A330884F0B76}" type="presParOf" srcId="{10D98492-F124-4327-8048-4DA04BA03602}" destId="{A278F235-D553-4AC1-B87F-5A918E7A108B}" srcOrd="2" destOrd="0" presId="urn:microsoft.com/office/officeart/2005/8/layout/arrow4"/>
    <dgm:cxn modelId="{188043FD-B855-9C47-B1C7-051CEAC96A6B}" type="presParOf" srcId="{10D98492-F124-4327-8048-4DA04BA03602}" destId="{8BE511C5-C350-4894-9CEF-C9890B5541B2}" srcOrd="3" destOrd="0" presId="urn:microsoft.com/office/officeart/2005/8/layout/arrow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EC67864-6840-4D5E-B35F-F34A140386BC}"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GB"/>
        </a:p>
      </dgm:t>
    </dgm:pt>
    <dgm:pt modelId="{40D6DB4A-E64D-4584-BEEA-AC39CDA27D61}">
      <dgm:prSet phldrT="[Texto]" phldr="1"/>
      <dgm:spPr>
        <a:noFill/>
        <a:ln>
          <a:noFill/>
        </a:ln>
      </dgm:spPr>
      <dgm:t>
        <a:bodyPr/>
        <a:lstStyle/>
        <a:p>
          <a:endParaRPr lang="en-GB" dirty="0"/>
        </a:p>
      </dgm:t>
    </dgm:pt>
    <dgm:pt modelId="{4B159B06-FFDD-4146-A3DA-0EE2614C8645}" type="parTrans" cxnId="{ACAF5C05-0E8E-4995-AD45-54C7F7141D58}">
      <dgm:prSet/>
      <dgm:spPr/>
      <dgm:t>
        <a:bodyPr/>
        <a:lstStyle/>
        <a:p>
          <a:endParaRPr lang="en-GB"/>
        </a:p>
      </dgm:t>
    </dgm:pt>
    <dgm:pt modelId="{F8079072-BC28-4E3C-9A04-FFF8888AA74B}" type="sibTrans" cxnId="{ACAF5C05-0E8E-4995-AD45-54C7F7141D58}">
      <dgm:prSet/>
      <dgm:spPr/>
      <dgm:t>
        <a:bodyPr/>
        <a:lstStyle/>
        <a:p>
          <a:endParaRPr lang="en-GB"/>
        </a:p>
      </dgm:t>
    </dgm:pt>
    <dgm:pt modelId="{F2E7E0CB-6552-4054-90ED-9D91DB806E47}">
      <dgm:prSet phldrT="[Texto]" custT="1"/>
      <dgm:spPr>
        <a:solidFill>
          <a:schemeClr val="bg1">
            <a:lumMod val="85000"/>
          </a:schemeClr>
        </a:solidFill>
        <a:ln>
          <a:solidFill>
            <a:schemeClr val="bg1"/>
          </a:solidFill>
        </a:ln>
      </dgm:spPr>
      <dgm:t>
        <a:bodyPr/>
        <a:lstStyle/>
        <a:p>
          <a:r>
            <a:rPr lang="en-GB" sz="1500" dirty="0">
              <a:solidFill>
                <a:schemeClr val="tx1"/>
              </a:solidFill>
            </a:rPr>
            <a:t>Horizontal trust as a “stress-release”</a:t>
          </a:r>
        </a:p>
      </dgm:t>
    </dgm:pt>
    <dgm:pt modelId="{E7737AA1-06BD-4CEE-A7CC-6581DCC8DFFE}" type="parTrans" cxnId="{D3EAEA8A-7D7D-4EEC-A491-132A3E34B0EB}">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778D5C1C-90BD-464C-9A13-AB134C639002}" type="sibTrans" cxnId="{D3EAEA8A-7D7D-4EEC-A491-132A3E34B0EB}">
      <dgm:prSet/>
      <dgm:spPr/>
      <dgm:t>
        <a:bodyPr/>
        <a:lstStyle/>
        <a:p>
          <a:endParaRPr lang="en-GB"/>
        </a:p>
      </dgm:t>
    </dgm:pt>
    <dgm:pt modelId="{1500028C-232E-4490-8979-937E7BCF2977}">
      <dgm:prSet phldrT="[Texto]" custT="1"/>
      <dgm:spPr>
        <a:solidFill>
          <a:schemeClr val="bg1">
            <a:lumMod val="85000"/>
          </a:schemeClr>
        </a:solidFill>
        <a:ln>
          <a:solidFill>
            <a:schemeClr val="bg1"/>
          </a:solidFill>
        </a:ln>
      </dgm:spPr>
      <dgm:t>
        <a:bodyPr/>
        <a:lstStyle/>
        <a:p>
          <a:r>
            <a:rPr lang="en-GB" sz="1500" dirty="0">
              <a:solidFill>
                <a:schemeClr val="tx1"/>
              </a:solidFill>
            </a:rPr>
            <a:t>Contribute to psychological safety</a:t>
          </a:r>
        </a:p>
      </dgm:t>
    </dgm:pt>
    <dgm:pt modelId="{1473B37C-B9A0-4279-9213-52D7C3C83368}" type="parTrans" cxnId="{DCB72967-81D4-465C-917A-C2B8EC9DCF51}">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988453DD-F301-4EB2-B426-65693120A77D}" type="sibTrans" cxnId="{DCB72967-81D4-465C-917A-C2B8EC9DCF51}">
      <dgm:prSet/>
      <dgm:spPr/>
      <dgm:t>
        <a:bodyPr/>
        <a:lstStyle/>
        <a:p>
          <a:endParaRPr lang="en-GB"/>
        </a:p>
      </dgm:t>
    </dgm:pt>
    <dgm:pt modelId="{9E24FA03-C2B1-4BE2-AABB-7DA042F6B635}">
      <dgm:prSet phldrT="[Texto]" custT="1"/>
      <dgm:spPr>
        <a:solidFill>
          <a:schemeClr val="bg1">
            <a:lumMod val="85000"/>
          </a:schemeClr>
        </a:solidFill>
        <a:ln>
          <a:solidFill>
            <a:schemeClr val="bg1"/>
          </a:solidFill>
        </a:ln>
      </dgm:spPr>
      <dgm:t>
        <a:bodyPr/>
        <a:lstStyle/>
        <a:p>
          <a:r>
            <a:rPr lang="en-GB" sz="1500" dirty="0">
              <a:solidFill>
                <a:schemeClr val="tx1"/>
              </a:solidFill>
            </a:rPr>
            <a:t>Related with the amount of concern peers demonstrate one to another</a:t>
          </a:r>
        </a:p>
      </dgm:t>
    </dgm:pt>
    <dgm:pt modelId="{D90639CC-BB3C-49F1-AAA5-D88E7186C438}" type="parTrans" cxnId="{9446282C-A8BD-403F-8B9F-95621879DBA4}">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B29FED43-BE19-4AFD-BEDF-0978380FAE54}" type="sibTrans" cxnId="{9446282C-A8BD-403F-8B9F-95621879DBA4}">
      <dgm:prSet/>
      <dgm:spPr/>
      <dgm:t>
        <a:bodyPr/>
        <a:lstStyle/>
        <a:p>
          <a:endParaRPr lang="en-GB"/>
        </a:p>
      </dgm:t>
    </dgm:pt>
    <dgm:pt modelId="{5C50B29E-8274-43CE-9546-45B2FC542F8B}" type="pres">
      <dgm:prSet presAssocID="{FEC67864-6840-4D5E-B35F-F34A140386BC}" presName="Name0" presStyleCnt="0">
        <dgm:presLayoutVars>
          <dgm:chPref val="1"/>
          <dgm:dir/>
          <dgm:animOne val="branch"/>
          <dgm:animLvl val="lvl"/>
          <dgm:resizeHandles val="exact"/>
        </dgm:presLayoutVars>
      </dgm:prSet>
      <dgm:spPr/>
    </dgm:pt>
    <dgm:pt modelId="{FEF5D0A8-0D85-4982-994F-045BC60A775C}" type="pres">
      <dgm:prSet presAssocID="{40D6DB4A-E64D-4584-BEEA-AC39CDA27D61}" presName="root1" presStyleCnt="0"/>
      <dgm:spPr/>
    </dgm:pt>
    <dgm:pt modelId="{65A210E0-37BB-4018-B5BB-B0FAC6F32013}" type="pres">
      <dgm:prSet presAssocID="{40D6DB4A-E64D-4584-BEEA-AC39CDA27D61}" presName="LevelOneTextNode" presStyleLbl="node0" presStyleIdx="0" presStyleCnt="1">
        <dgm:presLayoutVars>
          <dgm:chPref val="3"/>
        </dgm:presLayoutVars>
      </dgm:prSet>
      <dgm:spPr/>
    </dgm:pt>
    <dgm:pt modelId="{2B04F607-A6AF-4EC3-880D-645AF980CC31}" type="pres">
      <dgm:prSet presAssocID="{40D6DB4A-E64D-4584-BEEA-AC39CDA27D61}" presName="level2hierChild" presStyleCnt="0"/>
      <dgm:spPr/>
    </dgm:pt>
    <dgm:pt modelId="{2386CDDF-D062-4811-AB76-79D98CE4B6D2}" type="pres">
      <dgm:prSet presAssocID="{E7737AA1-06BD-4CEE-A7CC-6581DCC8DFFE}" presName="conn2-1" presStyleLbl="parChTrans1D2" presStyleIdx="0" presStyleCnt="3"/>
      <dgm:spPr/>
    </dgm:pt>
    <dgm:pt modelId="{45CD653A-5FDD-4D0E-BB1D-470275F343C5}" type="pres">
      <dgm:prSet presAssocID="{E7737AA1-06BD-4CEE-A7CC-6581DCC8DFFE}" presName="connTx" presStyleLbl="parChTrans1D2" presStyleIdx="0" presStyleCnt="3"/>
      <dgm:spPr/>
    </dgm:pt>
    <dgm:pt modelId="{285246AB-4C9D-43A8-9253-7173E6FDF75A}" type="pres">
      <dgm:prSet presAssocID="{F2E7E0CB-6552-4054-90ED-9D91DB806E47}" presName="root2" presStyleCnt="0"/>
      <dgm:spPr/>
    </dgm:pt>
    <dgm:pt modelId="{E562EC5E-B4AC-49E1-B499-FC61F943C65C}" type="pres">
      <dgm:prSet presAssocID="{F2E7E0CB-6552-4054-90ED-9D91DB806E47}" presName="LevelTwoTextNode" presStyleLbl="node2" presStyleIdx="0" presStyleCnt="3" custScaleX="138011" custScaleY="71154">
        <dgm:presLayoutVars>
          <dgm:chPref val="3"/>
        </dgm:presLayoutVars>
      </dgm:prSet>
      <dgm:spPr/>
    </dgm:pt>
    <dgm:pt modelId="{9358DADA-8BEA-4B00-AE86-8E95F4641F12}" type="pres">
      <dgm:prSet presAssocID="{F2E7E0CB-6552-4054-90ED-9D91DB806E47}" presName="level3hierChild" presStyleCnt="0"/>
      <dgm:spPr/>
    </dgm:pt>
    <dgm:pt modelId="{442F36CF-FFD8-4AF7-B929-347F5D9BAA77}" type="pres">
      <dgm:prSet presAssocID="{1473B37C-B9A0-4279-9213-52D7C3C83368}" presName="conn2-1" presStyleLbl="parChTrans1D2" presStyleIdx="1" presStyleCnt="3"/>
      <dgm:spPr/>
    </dgm:pt>
    <dgm:pt modelId="{B0FADC58-42EE-412E-B173-D153B91ADA6E}" type="pres">
      <dgm:prSet presAssocID="{1473B37C-B9A0-4279-9213-52D7C3C83368}" presName="connTx" presStyleLbl="parChTrans1D2" presStyleIdx="1" presStyleCnt="3"/>
      <dgm:spPr/>
    </dgm:pt>
    <dgm:pt modelId="{647628E2-5F99-4C0C-B3E4-B069F43BFAEF}" type="pres">
      <dgm:prSet presAssocID="{1500028C-232E-4490-8979-937E7BCF2977}" presName="root2" presStyleCnt="0"/>
      <dgm:spPr/>
    </dgm:pt>
    <dgm:pt modelId="{C23650FD-02F8-4B54-8537-23A85D988015}" type="pres">
      <dgm:prSet presAssocID="{1500028C-232E-4490-8979-937E7BCF2977}" presName="LevelTwoTextNode" presStyleLbl="node2" presStyleIdx="1" presStyleCnt="3" custScaleX="138011" custScaleY="71154">
        <dgm:presLayoutVars>
          <dgm:chPref val="3"/>
        </dgm:presLayoutVars>
      </dgm:prSet>
      <dgm:spPr/>
    </dgm:pt>
    <dgm:pt modelId="{735D1447-0BA3-4F29-AC02-79F43FC22D04}" type="pres">
      <dgm:prSet presAssocID="{1500028C-232E-4490-8979-937E7BCF2977}" presName="level3hierChild" presStyleCnt="0"/>
      <dgm:spPr/>
    </dgm:pt>
    <dgm:pt modelId="{4AF197A3-FE94-433E-8892-4D587AF9BFE4}" type="pres">
      <dgm:prSet presAssocID="{D90639CC-BB3C-49F1-AAA5-D88E7186C438}" presName="conn2-1" presStyleLbl="parChTrans1D2" presStyleIdx="2" presStyleCnt="3"/>
      <dgm:spPr/>
    </dgm:pt>
    <dgm:pt modelId="{252E9D24-4BA3-4FE3-AC81-33016D984589}" type="pres">
      <dgm:prSet presAssocID="{D90639CC-BB3C-49F1-AAA5-D88E7186C438}" presName="connTx" presStyleLbl="parChTrans1D2" presStyleIdx="2" presStyleCnt="3"/>
      <dgm:spPr/>
    </dgm:pt>
    <dgm:pt modelId="{4347A8FB-B021-42CE-96A6-D8E58AD95252}" type="pres">
      <dgm:prSet presAssocID="{9E24FA03-C2B1-4BE2-AABB-7DA042F6B635}" presName="root2" presStyleCnt="0"/>
      <dgm:spPr/>
    </dgm:pt>
    <dgm:pt modelId="{612A8484-3B69-4174-90BE-ECD317B2274B}" type="pres">
      <dgm:prSet presAssocID="{9E24FA03-C2B1-4BE2-AABB-7DA042F6B635}" presName="LevelTwoTextNode" presStyleLbl="node2" presStyleIdx="2" presStyleCnt="3" custScaleX="138011" custScaleY="71154">
        <dgm:presLayoutVars>
          <dgm:chPref val="3"/>
        </dgm:presLayoutVars>
      </dgm:prSet>
      <dgm:spPr/>
    </dgm:pt>
    <dgm:pt modelId="{A92BCCF1-92AA-439D-A682-338DDC852781}" type="pres">
      <dgm:prSet presAssocID="{9E24FA03-C2B1-4BE2-AABB-7DA042F6B635}" presName="level3hierChild" presStyleCnt="0"/>
      <dgm:spPr/>
    </dgm:pt>
  </dgm:ptLst>
  <dgm:cxnLst>
    <dgm:cxn modelId="{ACAF5C05-0E8E-4995-AD45-54C7F7141D58}" srcId="{FEC67864-6840-4D5E-B35F-F34A140386BC}" destId="{40D6DB4A-E64D-4584-BEEA-AC39CDA27D61}" srcOrd="0" destOrd="0" parTransId="{4B159B06-FFDD-4146-A3DA-0EE2614C8645}" sibTransId="{F8079072-BC28-4E3C-9A04-FFF8888AA74B}"/>
    <dgm:cxn modelId="{A9906313-B254-7A43-9BAE-851DD1EBEC4B}" type="presOf" srcId="{FEC67864-6840-4D5E-B35F-F34A140386BC}" destId="{5C50B29E-8274-43CE-9546-45B2FC542F8B}" srcOrd="0" destOrd="0" presId="urn:microsoft.com/office/officeart/2008/layout/HorizontalMultiLevelHierarchy"/>
    <dgm:cxn modelId="{453BBE18-A25A-AB46-993D-4667A5769F43}" type="presOf" srcId="{D90639CC-BB3C-49F1-AAA5-D88E7186C438}" destId="{252E9D24-4BA3-4FE3-AC81-33016D984589}" srcOrd="1" destOrd="0" presId="urn:microsoft.com/office/officeart/2008/layout/HorizontalMultiLevelHierarchy"/>
    <dgm:cxn modelId="{9446282C-A8BD-403F-8B9F-95621879DBA4}" srcId="{40D6DB4A-E64D-4584-BEEA-AC39CDA27D61}" destId="{9E24FA03-C2B1-4BE2-AABB-7DA042F6B635}" srcOrd="2" destOrd="0" parTransId="{D90639CC-BB3C-49F1-AAA5-D88E7186C438}" sibTransId="{B29FED43-BE19-4AFD-BEDF-0978380FAE54}"/>
    <dgm:cxn modelId="{4947E765-E4EC-1B47-8062-B44DDC75A459}" type="presOf" srcId="{9E24FA03-C2B1-4BE2-AABB-7DA042F6B635}" destId="{612A8484-3B69-4174-90BE-ECD317B2274B}" srcOrd="0" destOrd="0" presId="urn:microsoft.com/office/officeart/2008/layout/HorizontalMultiLevelHierarchy"/>
    <dgm:cxn modelId="{DCB72967-81D4-465C-917A-C2B8EC9DCF51}" srcId="{40D6DB4A-E64D-4584-BEEA-AC39CDA27D61}" destId="{1500028C-232E-4490-8979-937E7BCF2977}" srcOrd="1" destOrd="0" parTransId="{1473B37C-B9A0-4279-9213-52D7C3C83368}" sibTransId="{988453DD-F301-4EB2-B426-65693120A77D}"/>
    <dgm:cxn modelId="{174BB583-93B0-2444-A271-FB18D89BD757}" type="presOf" srcId="{D90639CC-BB3C-49F1-AAA5-D88E7186C438}" destId="{4AF197A3-FE94-433E-8892-4D587AF9BFE4}" srcOrd="0" destOrd="0" presId="urn:microsoft.com/office/officeart/2008/layout/HorizontalMultiLevelHierarchy"/>
    <dgm:cxn modelId="{D3EAEA8A-7D7D-4EEC-A491-132A3E34B0EB}" srcId="{40D6DB4A-E64D-4584-BEEA-AC39CDA27D61}" destId="{F2E7E0CB-6552-4054-90ED-9D91DB806E47}" srcOrd="0" destOrd="0" parTransId="{E7737AA1-06BD-4CEE-A7CC-6581DCC8DFFE}" sibTransId="{778D5C1C-90BD-464C-9A13-AB134C639002}"/>
    <dgm:cxn modelId="{6B29F29B-CFD2-FE46-80B2-B52F08C7A35B}" type="presOf" srcId="{E7737AA1-06BD-4CEE-A7CC-6581DCC8DFFE}" destId="{45CD653A-5FDD-4D0E-BB1D-470275F343C5}" srcOrd="1" destOrd="0" presId="urn:microsoft.com/office/officeart/2008/layout/HorizontalMultiLevelHierarchy"/>
    <dgm:cxn modelId="{F4851AA8-8836-F442-BC9B-0CE95DCB25F1}" type="presOf" srcId="{1473B37C-B9A0-4279-9213-52D7C3C83368}" destId="{B0FADC58-42EE-412E-B173-D153B91ADA6E}" srcOrd="1" destOrd="0" presId="urn:microsoft.com/office/officeart/2008/layout/HorizontalMultiLevelHierarchy"/>
    <dgm:cxn modelId="{7BD894B0-5B6C-DE44-A22B-DF25E0B00CA0}" type="presOf" srcId="{1500028C-232E-4490-8979-937E7BCF2977}" destId="{C23650FD-02F8-4B54-8537-23A85D988015}" srcOrd="0" destOrd="0" presId="urn:microsoft.com/office/officeart/2008/layout/HorizontalMultiLevelHierarchy"/>
    <dgm:cxn modelId="{1CD76EC6-AD07-3048-9003-72A14C02C327}" type="presOf" srcId="{1473B37C-B9A0-4279-9213-52D7C3C83368}" destId="{442F36CF-FFD8-4AF7-B929-347F5D9BAA77}" srcOrd="0" destOrd="0" presId="urn:microsoft.com/office/officeart/2008/layout/HorizontalMultiLevelHierarchy"/>
    <dgm:cxn modelId="{BE637EFA-DFEB-F040-B4FD-CBE0CA39D600}" type="presOf" srcId="{40D6DB4A-E64D-4584-BEEA-AC39CDA27D61}" destId="{65A210E0-37BB-4018-B5BB-B0FAC6F32013}" srcOrd="0" destOrd="0" presId="urn:microsoft.com/office/officeart/2008/layout/HorizontalMultiLevelHierarchy"/>
    <dgm:cxn modelId="{802D9CFB-9A14-ED49-9BD5-2CE7B2C95155}" type="presOf" srcId="{F2E7E0CB-6552-4054-90ED-9D91DB806E47}" destId="{E562EC5E-B4AC-49E1-B499-FC61F943C65C}" srcOrd="0" destOrd="0" presId="urn:microsoft.com/office/officeart/2008/layout/HorizontalMultiLevelHierarchy"/>
    <dgm:cxn modelId="{9D71A7FE-C8A5-CC4F-9E4B-7B18C97D6B66}" type="presOf" srcId="{E7737AA1-06BD-4CEE-A7CC-6581DCC8DFFE}" destId="{2386CDDF-D062-4811-AB76-79D98CE4B6D2}" srcOrd="0" destOrd="0" presId="urn:microsoft.com/office/officeart/2008/layout/HorizontalMultiLevelHierarchy"/>
    <dgm:cxn modelId="{60ACA70C-085B-C04F-80CF-E9FCE871117D}" type="presParOf" srcId="{5C50B29E-8274-43CE-9546-45B2FC542F8B}" destId="{FEF5D0A8-0D85-4982-994F-045BC60A775C}" srcOrd="0" destOrd="0" presId="urn:microsoft.com/office/officeart/2008/layout/HorizontalMultiLevelHierarchy"/>
    <dgm:cxn modelId="{E05B31AE-E904-E741-B904-A35779967B33}" type="presParOf" srcId="{FEF5D0A8-0D85-4982-994F-045BC60A775C}" destId="{65A210E0-37BB-4018-B5BB-B0FAC6F32013}" srcOrd="0" destOrd="0" presId="urn:microsoft.com/office/officeart/2008/layout/HorizontalMultiLevelHierarchy"/>
    <dgm:cxn modelId="{82D4E6C9-B13D-6843-8DB3-5C2BCC906FA2}" type="presParOf" srcId="{FEF5D0A8-0D85-4982-994F-045BC60A775C}" destId="{2B04F607-A6AF-4EC3-880D-645AF980CC31}" srcOrd="1" destOrd="0" presId="urn:microsoft.com/office/officeart/2008/layout/HorizontalMultiLevelHierarchy"/>
    <dgm:cxn modelId="{7216139E-0D14-CB4E-8BF6-1FCF3282D16B}" type="presParOf" srcId="{2B04F607-A6AF-4EC3-880D-645AF980CC31}" destId="{2386CDDF-D062-4811-AB76-79D98CE4B6D2}" srcOrd="0" destOrd="0" presId="urn:microsoft.com/office/officeart/2008/layout/HorizontalMultiLevelHierarchy"/>
    <dgm:cxn modelId="{615B49B8-ED82-E347-ACD4-56919D5101C8}" type="presParOf" srcId="{2386CDDF-D062-4811-AB76-79D98CE4B6D2}" destId="{45CD653A-5FDD-4D0E-BB1D-470275F343C5}" srcOrd="0" destOrd="0" presId="urn:microsoft.com/office/officeart/2008/layout/HorizontalMultiLevelHierarchy"/>
    <dgm:cxn modelId="{E02E7D5B-DD5B-E944-B1E3-3BBBA0A0F70D}" type="presParOf" srcId="{2B04F607-A6AF-4EC3-880D-645AF980CC31}" destId="{285246AB-4C9D-43A8-9253-7173E6FDF75A}" srcOrd="1" destOrd="0" presId="urn:microsoft.com/office/officeart/2008/layout/HorizontalMultiLevelHierarchy"/>
    <dgm:cxn modelId="{137AE6F0-782E-6B46-9F00-C8B5539C88B6}" type="presParOf" srcId="{285246AB-4C9D-43A8-9253-7173E6FDF75A}" destId="{E562EC5E-B4AC-49E1-B499-FC61F943C65C}" srcOrd="0" destOrd="0" presId="urn:microsoft.com/office/officeart/2008/layout/HorizontalMultiLevelHierarchy"/>
    <dgm:cxn modelId="{9D5E4AA1-24F2-654B-8E2C-051E39F38A2A}" type="presParOf" srcId="{285246AB-4C9D-43A8-9253-7173E6FDF75A}" destId="{9358DADA-8BEA-4B00-AE86-8E95F4641F12}" srcOrd="1" destOrd="0" presId="urn:microsoft.com/office/officeart/2008/layout/HorizontalMultiLevelHierarchy"/>
    <dgm:cxn modelId="{2FF00DE8-2762-8140-B644-06263FF3D57A}" type="presParOf" srcId="{2B04F607-A6AF-4EC3-880D-645AF980CC31}" destId="{442F36CF-FFD8-4AF7-B929-347F5D9BAA77}" srcOrd="2" destOrd="0" presId="urn:microsoft.com/office/officeart/2008/layout/HorizontalMultiLevelHierarchy"/>
    <dgm:cxn modelId="{587082E4-507E-984A-8FBB-17B82FFEBDD5}" type="presParOf" srcId="{442F36CF-FFD8-4AF7-B929-347F5D9BAA77}" destId="{B0FADC58-42EE-412E-B173-D153B91ADA6E}" srcOrd="0" destOrd="0" presId="urn:microsoft.com/office/officeart/2008/layout/HorizontalMultiLevelHierarchy"/>
    <dgm:cxn modelId="{AFF435FC-6850-7F41-AC56-CF937E4F55DE}" type="presParOf" srcId="{2B04F607-A6AF-4EC3-880D-645AF980CC31}" destId="{647628E2-5F99-4C0C-B3E4-B069F43BFAEF}" srcOrd="3" destOrd="0" presId="urn:microsoft.com/office/officeart/2008/layout/HorizontalMultiLevelHierarchy"/>
    <dgm:cxn modelId="{298E118F-A3D0-B54A-8DAA-FFA50CCEF3AC}" type="presParOf" srcId="{647628E2-5F99-4C0C-B3E4-B069F43BFAEF}" destId="{C23650FD-02F8-4B54-8537-23A85D988015}" srcOrd="0" destOrd="0" presId="urn:microsoft.com/office/officeart/2008/layout/HorizontalMultiLevelHierarchy"/>
    <dgm:cxn modelId="{D8D79AE6-B247-574A-9AEF-85A7EDA604AE}" type="presParOf" srcId="{647628E2-5F99-4C0C-B3E4-B069F43BFAEF}" destId="{735D1447-0BA3-4F29-AC02-79F43FC22D04}" srcOrd="1" destOrd="0" presId="urn:microsoft.com/office/officeart/2008/layout/HorizontalMultiLevelHierarchy"/>
    <dgm:cxn modelId="{483ED526-89E9-4A49-82D7-DC915EC2B304}" type="presParOf" srcId="{2B04F607-A6AF-4EC3-880D-645AF980CC31}" destId="{4AF197A3-FE94-433E-8892-4D587AF9BFE4}" srcOrd="4" destOrd="0" presId="urn:microsoft.com/office/officeart/2008/layout/HorizontalMultiLevelHierarchy"/>
    <dgm:cxn modelId="{F10D20C5-373B-3B4E-87FF-5A5DC17F9EC9}" type="presParOf" srcId="{4AF197A3-FE94-433E-8892-4D587AF9BFE4}" destId="{252E9D24-4BA3-4FE3-AC81-33016D984589}" srcOrd="0" destOrd="0" presId="urn:microsoft.com/office/officeart/2008/layout/HorizontalMultiLevelHierarchy"/>
    <dgm:cxn modelId="{3F9D517B-3732-9A43-8112-D14BF212BC2C}" type="presParOf" srcId="{2B04F607-A6AF-4EC3-880D-645AF980CC31}" destId="{4347A8FB-B021-42CE-96A6-D8E58AD95252}" srcOrd="5" destOrd="0" presId="urn:microsoft.com/office/officeart/2008/layout/HorizontalMultiLevelHierarchy"/>
    <dgm:cxn modelId="{5AF0C1F9-12F2-A941-A8C6-834FBFCB36F6}" type="presParOf" srcId="{4347A8FB-B021-42CE-96A6-D8E58AD95252}" destId="{612A8484-3B69-4174-90BE-ECD317B2274B}" srcOrd="0" destOrd="0" presId="urn:microsoft.com/office/officeart/2008/layout/HorizontalMultiLevelHierarchy"/>
    <dgm:cxn modelId="{9CA9DB9A-56B6-C34A-B576-6FE6BEC3840B}" type="presParOf" srcId="{4347A8FB-B021-42CE-96A6-D8E58AD95252}" destId="{A92BCCF1-92AA-439D-A682-338DDC852781}"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6D06D4A-D49A-4B38-A825-7D8B7626905F}" type="doc">
      <dgm:prSet loTypeId="urn:microsoft.com/office/officeart/2005/8/layout/radial2" loCatId="relationship" qsTypeId="urn:microsoft.com/office/officeart/2005/8/quickstyle/simple2" qsCatId="simple" csTypeId="urn:microsoft.com/office/officeart/2005/8/colors/accent1_2" csCatId="accent1" phldr="1"/>
      <dgm:spPr/>
      <dgm:t>
        <a:bodyPr/>
        <a:lstStyle/>
        <a:p>
          <a:endParaRPr lang="en-GB"/>
        </a:p>
      </dgm:t>
    </dgm:pt>
    <dgm:pt modelId="{192ADD0E-E2C1-4BC2-959D-F80822C351BA}">
      <dgm:prSet custT="1"/>
      <dgm:spPr>
        <a:solidFill>
          <a:schemeClr val="bg1">
            <a:lumMod val="85000"/>
          </a:schemeClr>
        </a:solidFill>
      </dgm:spPr>
      <dgm:t>
        <a:bodyPr/>
        <a:lstStyle/>
        <a:p>
          <a:r>
            <a:rPr lang="en-GB" sz="1400" dirty="0">
              <a:solidFill>
                <a:schemeClr val="tx1"/>
              </a:solidFill>
              <a:latin typeface="Segoe UI" panose="020B0502040204020203" pitchFamily="34" charset="0"/>
              <a:cs typeface="Segoe UI" panose="020B0502040204020203" pitchFamily="34" charset="0"/>
            </a:rPr>
            <a:t>Decrease of turnover intentions</a:t>
          </a:r>
        </a:p>
      </dgm:t>
    </dgm:pt>
    <dgm:pt modelId="{A8103EEB-5A31-42F4-A522-FAAC2141C3B2}" type="parTrans" cxnId="{01150EC5-D318-4BDB-9014-DAF83FE307DF}">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0F3E22A1-0912-4111-A81A-51C79507821D}" type="sibTrans" cxnId="{01150EC5-D318-4BDB-9014-DAF83FE307DF}">
      <dgm:prSet/>
      <dgm:spPr/>
      <dgm:t>
        <a:bodyPr/>
        <a:lstStyle/>
        <a:p>
          <a:endParaRPr lang="en-GB"/>
        </a:p>
      </dgm:t>
    </dgm:pt>
    <dgm:pt modelId="{B5C9E594-3C9A-4A73-B9D5-B047816A1C17}">
      <dgm:prSet custT="1"/>
      <dgm:spPr>
        <a:solidFill>
          <a:schemeClr val="bg1">
            <a:lumMod val="85000"/>
          </a:schemeClr>
        </a:solidFill>
      </dgm:spPr>
      <dgm:t>
        <a:bodyPr/>
        <a:lstStyle/>
        <a:p>
          <a:r>
            <a:rPr lang="en-GB" sz="1400" dirty="0">
              <a:solidFill>
                <a:schemeClr val="tx1"/>
              </a:solidFill>
              <a:latin typeface="Segoe UI" panose="020B0502040204020203" pitchFamily="34" charset="0"/>
              <a:cs typeface="Segoe UI" panose="020B0502040204020203" pitchFamily="34" charset="0"/>
            </a:rPr>
            <a:t>Greater affective commitment</a:t>
          </a:r>
        </a:p>
      </dgm:t>
    </dgm:pt>
    <dgm:pt modelId="{53DD0BF2-0D51-4B90-A310-D9CC24BC9E9C}" type="parTrans" cxnId="{7A2F4383-E123-49D2-B05D-79807888AE60}">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FB057017-3CFF-4B07-8A09-A75EAEC6244E}" type="sibTrans" cxnId="{7A2F4383-E123-49D2-B05D-79807888AE60}">
      <dgm:prSet/>
      <dgm:spPr/>
      <dgm:t>
        <a:bodyPr/>
        <a:lstStyle/>
        <a:p>
          <a:endParaRPr lang="en-GB"/>
        </a:p>
      </dgm:t>
    </dgm:pt>
    <dgm:pt modelId="{B90E7868-99F4-435D-A4A0-B3C5D7F0A870}">
      <dgm:prSet custT="1"/>
      <dgm:spPr>
        <a:solidFill>
          <a:schemeClr val="bg1">
            <a:lumMod val="85000"/>
          </a:schemeClr>
        </a:solidFill>
      </dgm:spPr>
      <dgm:t>
        <a:bodyPr/>
        <a:lstStyle/>
        <a:p>
          <a:r>
            <a:rPr lang="en-US" sz="1400" dirty="0">
              <a:solidFill>
                <a:schemeClr val="tx1"/>
              </a:solidFill>
              <a:latin typeface="Segoe UI" panose="020B0502040204020203" pitchFamily="34" charset="0"/>
              <a:cs typeface="Segoe UI" panose="020B0502040204020203" pitchFamily="34" charset="0"/>
            </a:rPr>
            <a:t>Improvement of individual and organisational effectiveness </a:t>
          </a:r>
          <a:endParaRPr lang="en-GB" sz="1400" dirty="0">
            <a:solidFill>
              <a:schemeClr val="tx1"/>
            </a:solidFill>
            <a:latin typeface="Segoe UI" panose="020B0502040204020203" pitchFamily="34" charset="0"/>
            <a:cs typeface="Segoe UI" panose="020B0502040204020203" pitchFamily="34" charset="0"/>
          </a:endParaRPr>
        </a:p>
      </dgm:t>
    </dgm:pt>
    <dgm:pt modelId="{16C8E535-A956-43D9-B0A8-DA36E9FFCA66}" type="parTrans" cxnId="{72607CA0-FAB1-4409-94DC-BCA9092B063B}">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B6F5EB7B-D8B6-472A-ABD7-DCBCECB0A3C8}" type="sibTrans" cxnId="{72607CA0-FAB1-4409-94DC-BCA9092B063B}">
      <dgm:prSet/>
      <dgm:spPr/>
      <dgm:t>
        <a:bodyPr/>
        <a:lstStyle/>
        <a:p>
          <a:endParaRPr lang="en-GB"/>
        </a:p>
      </dgm:t>
    </dgm:pt>
    <dgm:pt modelId="{D64A9F54-0E86-4161-90A4-32CCCF814279}" type="pres">
      <dgm:prSet presAssocID="{B6D06D4A-D49A-4B38-A825-7D8B7626905F}" presName="composite" presStyleCnt="0">
        <dgm:presLayoutVars>
          <dgm:chMax val="5"/>
          <dgm:dir/>
          <dgm:animLvl val="ctr"/>
          <dgm:resizeHandles val="exact"/>
        </dgm:presLayoutVars>
      </dgm:prSet>
      <dgm:spPr/>
    </dgm:pt>
    <dgm:pt modelId="{8E0BBB8F-024B-4C68-9F8E-25CD8591B74A}" type="pres">
      <dgm:prSet presAssocID="{B6D06D4A-D49A-4B38-A825-7D8B7626905F}" presName="cycle" presStyleCnt="0"/>
      <dgm:spPr/>
    </dgm:pt>
    <dgm:pt modelId="{075EC966-79AF-4646-892D-887CC2A1A029}" type="pres">
      <dgm:prSet presAssocID="{B6D06D4A-D49A-4B38-A825-7D8B7626905F}" presName="centerShape" presStyleCnt="0"/>
      <dgm:spPr/>
    </dgm:pt>
    <dgm:pt modelId="{DEB1DCEA-E5B2-4B53-A914-2BBF3181C9A6}" type="pres">
      <dgm:prSet presAssocID="{B6D06D4A-D49A-4B38-A825-7D8B7626905F}" presName="connSite" presStyleLbl="node1" presStyleIdx="0" presStyleCnt="4"/>
      <dgm:spPr/>
    </dgm:pt>
    <dgm:pt modelId="{97480AAC-0EBC-46BF-89AD-1E993BF87474}" type="pres">
      <dgm:prSet presAssocID="{B6D06D4A-D49A-4B38-A825-7D8B7626905F}" presName="visible" presStyleLbl="node1" presStyleIdx="0" presStyleCnt="4" custScaleX="82645" custScaleY="82645"/>
      <dgm:spPr>
        <a:prstGeom prst="ellipse">
          <a:avLst/>
        </a:prstGeom>
        <a:solidFill>
          <a:schemeClr val="bg1">
            <a:lumMod val="65000"/>
          </a:schemeClr>
        </a:solidFill>
      </dgm:spPr>
    </dgm:pt>
    <dgm:pt modelId="{B2CF01AE-16B4-4466-AF8C-B312CB138438}" type="pres">
      <dgm:prSet presAssocID="{A8103EEB-5A31-42F4-A522-FAAC2141C3B2}" presName="Name25" presStyleLbl="parChTrans1D1" presStyleIdx="0" presStyleCnt="3"/>
      <dgm:spPr/>
    </dgm:pt>
    <dgm:pt modelId="{A0CB163C-0843-46B6-8E4F-93ABDD113950}" type="pres">
      <dgm:prSet presAssocID="{192ADD0E-E2C1-4BC2-959D-F80822C351BA}" presName="node" presStyleCnt="0"/>
      <dgm:spPr/>
    </dgm:pt>
    <dgm:pt modelId="{7D20939B-C868-448F-9419-B919FF181DFD}" type="pres">
      <dgm:prSet presAssocID="{192ADD0E-E2C1-4BC2-959D-F80822C351BA}" presName="parentNode" presStyleLbl="node1" presStyleIdx="1" presStyleCnt="4" custScaleX="243954" custScaleY="58088" custLinFactNeighborX="74382">
        <dgm:presLayoutVars>
          <dgm:chMax val="1"/>
          <dgm:bulletEnabled val="1"/>
        </dgm:presLayoutVars>
      </dgm:prSet>
      <dgm:spPr>
        <a:prstGeom prst="roundRect">
          <a:avLst/>
        </a:prstGeom>
      </dgm:spPr>
    </dgm:pt>
    <dgm:pt modelId="{3B0AC858-D744-43C6-8618-0BFE249A8D5F}" type="pres">
      <dgm:prSet presAssocID="{192ADD0E-E2C1-4BC2-959D-F80822C351BA}" presName="childNode" presStyleLbl="revTx" presStyleIdx="0" presStyleCnt="0">
        <dgm:presLayoutVars>
          <dgm:bulletEnabled val="1"/>
        </dgm:presLayoutVars>
      </dgm:prSet>
      <dgm:spPr/>
    </dgm:pt>
    <dgm:pt modelId="{945E6098-6BC9-497D-9051-4AECA4321646}" type="pres">
      <dgm:prSet presAssocID="{53DD0BF2-0D51-4B90-A310-D9CC24BC9E9C}" presName="Name25" presStyleLbl="parChTrans1D1" presStyleIdx="1" presStyleCnt="3"/>
      <dgm:spPr/>
    </dgm:pt>
    <dgm:pt modelId="{CDB9BB5C-6860-4A59-848F-D722BDE8332A}" type="pres">
      <dgm:prSet presAssocID="{B5C9E594-3C9A-4A73-B9D5-B047816A1C17}" presName="node" presStyleCnt="0"/>
      <dgm:spPr/>
    </dgm:pt>
    <dgm:pt modelId="{454C188D-F0DA-45B5-B563-C1805F7B8335}" type="pres">
      <dgm:prSet presAssocID="{B5C9E594-3C9A-4A73-B9D5-B047816A1C17}" presName="parentNode" presStyleLbl="node1" presStyleIdx="2" presStyleCnt="4" custScaleX="225511" custScaleY="58088" custLinFactX="8246" custLinFactNeighborX="100000">
        <dgm:presLayoutVars>
          <dgm:chMax val="1"/>
          <dgm:bulletEnabled val="1"/>
        </dgm:presLayoutVars>
      </dgm:prSet>
      <dgm:spPr>
        <a:prstGeom prst="roundRect">
          <a:avLst/>
        </a:prstGeom>
      </dgm:spPr>
    </dgm:pt>
    <dgm:pt modelId="{0353882C-72FA-4A02-974E-FD413022438B}" type="pres">
      <dgm:prSet presAssocID="{B5C9E594-3C9A-4A73-B9D5-B047816A1C17}" presName="childNode" presStyleLbl="revTx" presStyleIdx="0" presStyleCnt="0">
        <dgm:presLayoutVars>
          <dgm:bulletEnabled val="1"/>
        </dgm:presLayoutVars>
      </dgm:prSet>
      <dgm:spPr/>
    </dgm:pt>
    <dgm:pt modelId="{997A65BF-8738-440B-8FC1-8868E869DA47}" type="pres">
      <dgm:prSet presAssocID="{16C8E535-A956-43D9-B0A8-DA36E9FFCA66}" presName="Name25" presStyleLbl="parChTrans1D1" presStyleIdx="2" presStyleCnt="3"/>
      <dgm:spPr/>
    </dgm:pt>
    <dgm:pt modelId="{2C4B80C8-FDC0-4E8A-9956-F2312F09B320}" type="pres">
      <dgm:prSet presAssocID="{B90E7868-99F4-435D-A4A0-B3C5D7F0A870}" presName="node" presStyleCnt="0"/>
      <dgm:spPr/>
    </dgm:pt>
    <dgm:pt modelId="{F3DA4833-2BD0-4839-9D93-0864068BC79A}" type="pres">
      <dgm:prSet presAssocID="{B90E7868-99F4-435D-A4A0-B3C5D7F0A870}" presName="parentNode" presStyleLbl="node1" presStyleIdx="3" presStyleCnt="4" custScaleX="251516" custScaleY="72630" custLinFactNeighborX="90806">
        <dgm:presLayoutVars>
          <dgm:chMax val="1"/>
          <dgm:bulletEnabled val="1"/>
        </dgm:presLayoutVars>
      </dgm:prSet>
      <dgm:spPr>
        <a:prstGeom prst="roundRect">
          <a:avLst/>
        </a:prstGeom>
      </dgm:spPr>
    </dgm:pt>
    <dgm:pt modelId="{CFBFB898-24DB-463D-B763-6CDF73417EFF}" type="pres">
      <dgm:prSet presAssocID="{B90E7868-99F4-435D-A4A0-B3C5D7F0A870}" presName="childNode" presStyleLbl="revTx" presStyleIdx="0" presStyleCnt="0">
        <dgm:presLayoutVars>
          <dgm:bulletEnabled val="1"/>
        </dgm:presLayoutVars>
      </dgm:prSet>
      <dgm:spPr/>
    </dgm:pt>
  </dgm:ptLst>
  <dgm:cxnLst>
    <dgm:cxn modelId="{D42A5017-EF73-164F-B0B8-CD01C6C47B8B}" type="presOf" srcId="{B6D06D4A-D49A-4B38-A825-7D8B7626905F}" destId="{D64A9F54-0E86-4161-90A4-32CCCF814279}" srcOrd="0" destOrd="0" presId="urn:microsoft.com/office/officeart/2005/8/layout/radial2"/>
    <dgm:cxn modelId="{15D15A21-318F-6C4A-BEAB-47EF5A5188A1}" type="presOf" srcId="{192ADD0E-E2C1-4BC2-959D-F80822C351BA}" destId="{7D20939B-C868-448F-9419-B919FF181DFD}" srcOrd="0" destOrd="0" presId="urn:microsoft.com/office/officeart/2005/8/layout/radial2"/>
    <dgm:cxn modelId="{2C75555C-68B5-E142-B3DF-68A8682CFE1D}" type="presOf" srcId="{B5C9E594-3C9A-4A73-B9D5-B047816A1C17}" destId="{454C188D-F0DA-45B5-B563-C1805F7B8335}" srcOrd="0" destOrd="0" presId="urn:microsoft.com/office/officeart/2005/8/layout/radial2"/>
    <dgm:cxn modelId="{7CCF8064-3EB3-AB44-A143-51899B0A9B54}" type="presOf" srcId="{16C8E535-A956-43D9-B0A8-DA36E9FFCA66}" destId="{997A65BF-8738-440B-8FC1-8868E869DA47}" srcOrd="0" destOrd="0" presId="urn:microsoft.com/office/officeart/2005/8/layout/radial2"/>
    <dgm:cxn modelId="{CD63EC74-5CA7-E84A-883B-7A289169B6EA}" type="presOf" srcId="{A8103EEB-5A31-42F4-A522-FAAC2141C3B2}" destId="{B2CF01AE-16B4-4466-AF8C-B312CB138438}" srcOrd="0" destOrd="0" presId="urn:microsoft.com/office/officeart/2005/8/layout/radial2"/>
    <dgm:cxn modelId="{7A2F4383-E123-49D2-B05D-79807888AE60}" srcId="{B6D06D4A-D49A-4B38-A825-7D8B7626905F}" destId="{B5C9E594-3C9A-4A73-B9D5-B047816A1C17}" srcOrd="1" destOrd="0" parTransId="{53DD0BF2-0D51-4B90-A310-D9CC24BC9E9C}" sibTransId="{FB057017-3CFF-4B07-8A09-A75EAEC6244E}"/>
    <dgm:cxn modelId="{14F87285-8E78-7E45-8D72-9F5F4CDED2CD}" type="presOf" srcId="{53DD0BF2-0D51-4B90-A310-D9CC24BC9E9C}" destId="{945E6098-6BC9-497D-9051-4AECA4321646}" srcOrd="0" destOrd="0" presId="urn:microsoft.com/office/officeart/2005/8/layout/radial2"/>
    <dgm:cxn modelId="{72607CA0-FAB1-4409-94DC-BCA9092B063B}" srcId="{B6D06D4A-D49A-4B38-A825-7D8B7626905F}" destId="{B90E7868-99F4-435D-A4A0-B3C5D7F0A870}" srcOrd="2" destOrd="0" parTransId="{16C8E535-A956-43D9-B0A8-DA36E9FFCA66}" sibTransId="{B6F5EB7B-D8B6-472A-ABD7-DCBCECB0A3C8}"/>
    <dgm:cxn modelId="{01150EC5-D318-4BDB-9014-DAF83FE307DF}" srcId="{B6D06D4A-D49A-4B38-A825-7D8B7626905F}" destId="{192ADD0E-E2C1-4BC2-959D-F80822C351BA}" srcOrd="0" destOrd="0" parTransId="{A8103EEB-5A31-42F4-A522-FAAC2141C3B2}" sibTransId="{0F3E22A1-0912-4111-A81A-51C79507821D}"/>
    <dgm:cxn modelId="{577D02FE-BC30-DE43-9513-B2C2B9C26E8C}" type="presOf" srcId="{B90E7868-99F4-435D-A4A0-B3C5D7F0A870}" destId="{F3DA4833-2BD0-4839-9D93-0864068BC79A}" srcOrd="0" destOrd="0" presId="urn:microsoft.com/office/officeart/2005/8/layout/radial2"/>
    <dgm:cxn modelId="{AB7197C5-B92A-634C-98F5-02510D0CA148}" type="presParOf" srcId="{D64A9F54-0E86-4161-90A4-32CCCF814279}" destId="{8E0BBB8F-024B-4C68-9F8E-25CD8591B74A}" srcOrd="0" destOrd="0" presId="urn:microsoft.com/office/officeart/2005/8/layout/radial2"/>
    <dgm:cxn modelId="{B4972AB1-CDB3-C348-9AE6-16DC749B5A99}" type="presParOf" srcId="{8E0BBB8F-024B-4C68-9F8E-25CD8591B74A}" destId="{075EC966-79AF-4646-892D-887CC2A1A029}" srcOrd="0" destOrd="0" presId="urn:microsoft.com/office/officeart/2005/8/layout/radial2"/>
    <dgm:cxn modelId="{8BE28492-C225-4645-97E7-4738168E1ABC}" type="presParOf" srcId="{075EC966-79AF-4646-892D-887CC2A1A029}" destId="{DEB1DCEA-E5B2-4B53-A914-2BBF3181C9A6}" srcOrd="0" destOrd="0" presId="urn:microsoft.com/office/officeart/2005/8/layout/radial2"/>
    <dgm:cxn modelId="{F5C83A98-8647-674E-A3C6-67F8DAD41212}" type="presParOf" srcId="{075EC966-79AF-4646-892D-887CC2A1A029}" destId="{97480AAC-0EBC-46BF-89AD-1E993BF87474}" srcOrd="1" destOrd="0" presId="urn:microsoft.com/office/officeart/2005/8/layout/radial2"/>
    <dgm:cxn modelId="{1A333CCA-5212-4A46-86E2-A1ECB70F37EE}" type="presParOf" srcId="{8E0BBB8F-024B-4C68-9F8E-25CD8591B74A}" destId="{B2CF01AE-16B4-4466-AF8C-B312CB138438}" srcOrd="1" destOrd="0" presId="urn:microsoft.com/office/officeart/2005/8/layout/radial2"/>
    <dgm:cxn modelId="{4C281CCD-375A-064A-864B-A28FEB2CE4AE}" type="presParOf" srcId="{8E0BBB8F-024B-4C68-9F8E-25CD8591B74A}" destId="{A0CB163C-0843-46B6-8E4F-93ABDD113950}" srcOrd="2" destOrd="0" presId="urn:microsoft.com/office/officeart/2005/8/layout/radial2"/>
    <dgm:cxn modelId="{A63E2618-38C4-4241-A59B-47231A715A2E}" type="presParOf" srcId="{A0CB163C-0843-46B6-8E4F-93ABDD113950}" destId="{7D20939B-C868-448F-9419-B919FF181DFD}" srcOrd="0" destOrd="0" presId="urn:microsoft.com/office/officeart/2005/8/layout/radial2"/>
    <dgm:cxn modelId="{A194FAF7-9C86-5A42-A18A-9056729DB7C5}" type="presParOf" srcId="{A0CB163C-0843-46B6-8E4F-93ABDD113950}" destId="{3B0AC858-D744-43C6-8618-0BFE249A8D5F}" srcOrd="1" destOrd="0" presId="urn:microsoft.com/office/officeart/2005/8/layout/radial2"/>
    <dgm:cxn modelId="{85C4B161-FA44-A248-BA21-ED42071E33AC}" type="presParOf" srcId="{8E0BBB8F-024B-4C68-9F8E-25CD8591B74A}" destId="{945E6098-6BC9-497D-9051-4AECA4321646}" srcOrd="3" destOrd="0" presId="urn:microsoft.com/office/officeart/2005/8/layout/radial2"/>
    <dgm:cxn modelId="{56ABDF84-263B-3045-8CDC-D520DD9F94AC}" type="presParOf" srcId="{8E0BBB8F-024B-4C68-9F8E-25CD8591B74A}" destId="{CDB9BB5C-6860-4A59-848F-D722BDE8332A}" srcOrd="4" destOrd="0" presId="urn:microsoft.com/office/officeart/2005/8/layout/radial2"/>
    <dgm:cxn modelId="{B05A7204-0DFC-7141-9DF0-ACB0C97240B1}" type="presParOf" srcId="{CDB9BB5C-6860-4A59-848F-D722BDE8332A}" destId="{454C188D-F0DA-45B5-B563-C1805F7B8335}" srcOrd="0" destOrd="0" presId="urn:microsoft.com/office/officeart/2005/8/layout/radial2"/>
    <dgm:cxn modelId="{7AA34571-B4D4-7743-9A8C-E9E29FA34912}" type="presParOf" srcId="{CDB9BB5C-6860-4A59-848F-D722BDE8332A}" destId="{0353882C-72FA-4A02-974E-FD413022438B}" srcOrd="1" destOrd="0" presId="urn:microsoft.com/office/officeart/2005/8/layout/radial2"/>
    <dgm:cxn modelId="{59DB39D3-92CE-B447-822D-F68BD1BD625F}" type="presParOf" srcId="{8E0BBB8F-024B-4C68-9F8E-25CD8591B74A}" destId="{997A65BF-8738-440B-8FC1-8868E869DA47}" srcOrd="5" destOrd="0" presId="urn:microsoft.com/office/officeart/2005/8/layout/radial2"/>
    <dgm:cxn modelId="{13BAB22E-166E-B447-B395-0B2095FA74AE}" type="presParOf" srcId="{8E0BBB8F-024B-4C68-9F8E-25CD8591B74A}" destId="{2C4B80C8-FDC0-4E8A-9956-F2312F09B320}" srcOrd="6" destOrd="0" presId="urn:microsoft.com/office/officeart/2005/8/layout/radial2"/>
    <dgm:cxn modelId="{A29888AF-FCB3-8947-B7FB-9178CE55B3AB}" type="presParOf" srcId="{2C4B80C8-FDC0-4E8A-9956-F2312F09B320}" destId="{F3DA4833-2BD0-4839-9D93-0864068BC79A}" srcOrd="0" destOrd="0" presId="urn:microsoft.com/office/officeart/2005/8/layout/radial2"/>
    <dgm:cxn modelId="{9B5F8A4C-AF25-4345-B049-7CBE80171920}" type="presParOf" srcId="{2C4B80C8-FDC0-4E8A-9956-F2312F09B320}" destId="{CFBFB898-24DB-463D-B763-6CDF73417EFF}"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DE4CB5-AE0B-4B86-A4C9-176DCF327B88}">
      <dsp:nvSpPr>
        <dsp:cNvPr id="0" name=""/>
        <dsp:cNvSpPr/>
      </dsp:nvSpPr>
      <dsp:spPr>
        <a:xfrm>
          <a:off x="1016000" y="0"/>
          <a:ext cx="4064000" cy="4064000"/>
        </a:xfrm>
        <a:prstGeom prst="ellipse">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i="0" kern="1200" dirty="0">
              <a:solidFill>
                <a:schemeClr val="tx1"/>
              </a:solidFill>
            </a:rPr>
            <a:t>Trust within organizations</a:t>
          </a:r>
          <a:endParaRPr lang="en-US" sz="1600" kern="1200" dirty="0">
            <a:solidFill>
              <a:schemeClr val="tx1"/>
            </a:solidFill>
          </a:endParaRPr>
        </a:p>
      </dsp:txBody>
      <dsp:txXfrm>
        <a:off x="1981200" y="304800"/>
        <a:ext cx="2133600" cy="690880"/>
      </dsp:txXfrm>
    </dsp:sp>
    <dsp:sp modelId="{6153EEC2-1EB3-4832-8D19-AD89A4C0C8E0}">
      <dsp:nvSpPr>
        <dsp:cNvPr id="0" name=""/>
        <dsp:cNvSpPr/>
      </dsp:nvSpPr>
      <dsp:spPr>
        <a:xfrm>
          <a:off x="1524000" y="451998"/>
          <a:ext cx="3048000" cy="3048000"/>
        </a:xfrm>
        <a:prstGeom prst="ellips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i="0" kern="1200" dirty="0">
              <a:solidFill>
                <a:schemeClr val="tx1"/>
              </a:solidFill>
            </a:rPr>
            <a:t>Trust among peers and co-workers </a:t>
          </a:r>
        </a:p>
      </dsp:txBody>
      <dsp:txXfrm>
        <a:off x="1970369" y="1213998"/>
        <a:ext cx="2155261" cy="152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DE4CB5-AE0B-4B86-A4C9-176DCF327B88}">
      <dsp:nvSpPr>
        <dsp:cNvPr id="0" name=""/>
        <dsp:cNvSpPr/>
      </dsp:nvSpPr>
      <dsp:spPr>
        <a:xfrm>
          <a:off x="1016000" y="0"/>
          <a:ext cx="4064000" cy="4064000"/>
        </a:xfrm>
        <a:prstGeom prst="ellipse">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i="0" kern="1200" dirty="0">
              <a:solidFill>
                <a:schemeClr val="tx1"/>
              </a:solidFill>
            </a:rPr>
            <a:t>Trust within organizations</a:t>
          </a:r>
          <a:endParaRPr lang="en-US" sz="1600" kern="1200" dirty="0">
            <a:solidFill>
              <a:schemeClr val="tx1"/>
            </a:solidFill>
          </a:endParaRPr>
        </a:p>
      </dsp:txBody>
      <dsp:txXfrm>
        <a:off x="1981200" y="304800"/>
        <a:ext cx="2133600" cy="690880"/>
      </dsp:txXfrm>
    </dsp:sp>
    <dsp:sp modelId="{6153EEC2-1EB3-4832-8D19-AD89A4C0C8E0}">
      <dsp:nvSpPr>
        <dsp:cNvPr id="0" name=""/>
        <dsp:cNvSpPr/>
      </dsp:nvSpPr>
      <dsp:spPr>
        <a:xfrm>
          <a:off x="1524000" y="1015999"/>
          <a:ext cx="3048000" cy="3048000"/>
        </a:xfrm>
        <a:prstGeom prst="ellips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i="0" kern="1200" dirty="0">
              <a:solidFill>
                <a:schemeClr val="tx1"/>
              </a:solidFill>
            </a:rPr>
            <a:t>Trust among peers and co-workers </a:t>
          </a:r>
        </a:p>
      </dsp:txBody>
      <dsp:txXfrm>
        <a:off x="1970369" y="1778000"/>
        <a:ext cx="2155261" cy="1524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236185-C462-4D1E-9B20-1AF3701007F6}">
      <dsp:nvSpPr>
        <dsp:cNvPr id="0" name=""/>
        <dsp:cNvSpPr/>
      </dsp:nvSpPr>
      <dsp:spPr>
        <a:xfrm>
          <a:off x="0" y="0"/>
          <a:ext cx="3816424" cy="2385937"/>
        </a:xfrm>
        <a:prstGeom prst="roundRect">
          <a:avLst>
            <a:gd name="adj" fmla="val 10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Trust as a crucial aggregative force in the workplace:</a:t>
          </a:r>
        </a:p>
      </dsp:txBody>
      <dsp:txXfrm>
        <a:off x="0" y="0"/>
        <a:ext cx="3816424" cy="715781"/>
      </dsp:txXfrm>
    </dsp:sp>
    <dsp:sp modelId="{8619097F-B3AF-4C1E-AC7E-685E6505DD9C}">
      <dsp:nvSpPr>
        <dsp:cNvPr id="0" name=""/>
        <dsp:cNvSpPr/>
      </dsp:nvSpPr>
      <dsp:spPr>
        <a:xfrm>
          <a:off x="381642" y="716480"/>
          <a:ext cx="3053139" cy="719392"/>
        </a:xfrm>
        <a:prstGeom prst="roundRect">
          <a:avLst>
            <a:gd name="adj" fmla="val 10000"/>
          </a:avLst>
        </a:prstGeom>
        <a:solidFill>
          <a:schemeClr val="bg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Employees need to trust in the organisation</a:t>
          </a:r>
        </a:p>
      </dsp:txBody>
      <dsp:txXfrm>
        <a:off x="402712" y="737550"/>
        <a:ext cx="3010999" cy="677252"/>
      </dsp:txXfrm>
    </dsp:sp>
    <dsp:sp modelId="{47C56D84-A9BF-4B65-B7FF-1E69F322AFFD}">
      <dsp:nvSpPr>
        <dsp:cNvPr id="0" name=""/>
        <dsp:cNvSpPr/>
      </dsp:nvSpPr>
      <dsp:spPr>
        <a:xfrm>
          <a:off x="381642" y="1546548"/>
          <a:ext cx="3053139" cy="719392"/>
        </a:xfrm>
        <a:prstGeom prst="roundRect">
          <a:avLst>
            <a:gd name="adj" fmla="val 10000"/>
          </a:avLst>
        </a:prstGeom>
        <a:solidFill>
          <a:schemeClr val="bg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Employees need to trust in management</a:t>
          </a:r>
        </a:p>
      </dsp:txBody>
      <dsp:txXfrm>
        <a:off x="402712" y="1567618"/>
        <a:ext cx="3010999" cy="6772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CD14E-8196-4914-92C7-8DC4BC554ECE}">
      <dsp:nvSpPr>
        <dsp:cNvPr id="0" name=""/>
        <dsp:cNvSpPr/>
      </dsp:nvSpPr>
      <dsp:spPr>
        <a:xfrm>
          <a:off x="2184327" y="62488"/>
          <a:ext cx="1920431" cy="960617"/>
        </a:xfrm>
        <a:prstGeom prst="roundRect">
          <a:avLst>
            <a:gd name="adj" fmla="val 10000"/>
          </a:avLst>
        </a:prstGeom>
        <a:solidFill>
          <a:schemeClr val="bg1">
            <a:lumMod val="50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rgbClr val="92D050"/>
              </a:solidFill>
              <a:latin typeface="Segoe UI" panose="020B0502040204020203" pitchFamily="34" charset="0"/>
              <a:cs typeface="Segoe UI" panose="020B0502040204020203" pitchFamily="34" charset="0"/>
            </a:rPr>
            <a:t>↑</a:t>
          </a:r>
          <a:r>
            <a:rPr lang="en-GB" sz="1600" b="1" kern="1200" dirty="0">
              <a:solidFill>
                <a:srgbClr val="92D050"/>
              </a:solidFill>
              <a:latin typeface="Segoe UI" panose="020B0502040204020203" pitchFamily="34" charset="0"/>
              <a:cs typeface="Segoe UI" panose="020B0502040204020203" pitchFamily="34" charset="0"/>
            </a:rPr>
            <a:t> </a:t>
          </a:r>
          <a:r>
            <a:rPr lang="en-GB" sz="1600" kern="1200" dirty="0">
              <a:latin typeface="Segoe UI" panose="020B0502040204020203" pitchFamily="34" charset="0"/>
              <a:cs typeface="Segoe UI" panose="020B0502040204020203" pitchFamily="34" charset="0"/>
            </a:rPr>
            <a:t>Level of Trust in the work environment </a:t>
          </a:r>
        </a:p>
      </dsp:txBody>
      <dsp:txXfrm>
        <a:off x="2212463" y="90624"/>
        <a:ext cx="1864159" cy="904345"/>
      </dsp:txXfrm>
    </dsp:sp>
    <dsp:sp modelId="{F795D01F-921A-43C3-919D-FF085429FB15}">
      <dsp:nvSpPr>
        <dsp:cNvPr id="0" name=""/>
        <dsp:cNvSpPr/>
      </dsp:nvSpPr>
      <dsp:spPr>
        <a:xfrm>
          <a:off x="2376370" y="1023106"/>
          <a:ext cx="251178" cy="530783"/>
        </a:xfrm>
        <a:custGeom>
          <a:avLst/>
          <a:gdLst/>
          <a:ahLst/>
          <a:cxnLst/>
          <a:rect l="0" t="0" r="0" b="0"/>
          <a:pathLst>
            <a:path>
              <a:moveTo>
                <a:pt x="0" y="0"/>
              </a:moveTo>
              <a:lnTo>
                <a:pt x="0" y="530783"/>
              </a:lnTo>
              <a:lnTo>
                <a:pt x="251178" y="530783"/>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27D47D2-9FF3-498A-AAE6-DF4E6BE826C6}">
      <dsp:nvSpPr>
        <dsp:cNvPr id="0" name=""/>
        <dsp:cNvSpPr/>
      </dsp:nvSpPr>
      <dsp:spPr>
        <a:xfrm>
          <a:off x="2627548" y="1159928"/>
          <a:ext cx="1481720" cy="787921"/>
        </a:xfrm>
        <a:prstGeom prst="roundRect">
          <a:avLst>
            <a:gd name="adj" fmla="val 10000"/>
          </a:avLst>
        </a:prstGeom>
        <a:solidFill>
          <a:schemeClr val="bg1">
            <a:lumMod val="95000"/>
          </a:schemeClr>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92D05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Productivity</a:t>
          </a:r>
        </a:p>
      </dsp:txBody>
      <dsp:txXfrm>
        <a:off x="2650625" y="1183005"/>
        <a:ext cx="1435566" cy="741767"/>
      </dsp:txXfrm>
    </dsp:sp>
    <dsp:sp modelId="{28F070DE-3CF4-4077-8E76-EB2C9089802F}">
      <dsp:nvSpPr>
        <dsp:cNvPr id="0" name=""/>
        <dsp:cNvSpPr/>
      </dsp:nvSpPr>
      <dsp:spPr>
        <a:xfrm>
          <a:off x="2376370" y="1023106"/>
          <a:ext cx="251178" cy="1515684"/>
        </a:xfrm>
        <a:custGeom>
          <a:avLst/>
          <a:gdLst/>
          <a:ahLst/>
          <a:cxnLst/>
          <a:rect l="0" t="0" r="0" b="0"/>
          <a:pathLst>
            <a:path>
              <a:moveTo>
                <a:pt x="0" y="0"/>
              </a:moveTo>
              <a:lnTo>
                <a:pt x="0" y="1515684"/>
              </a:lnTo>
              <a:lnTo>
                <a:pt x="251178" y="1515684"/>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698ED531-7F0F-49F2-99AC-79C0E070A191}">
      <dsp:nvSpPr>
        <dsp:cNvPr id="0" name=""/>
        <dsp:cNvSpPr/>
      </dsp:nvSpPr>
      <dsp:spPr>
        <a:xfrm>
          <a:off x="2627548" y="2144830"/>
          <a:ext cx="1481720" cy="787921"/>
        </a:xfrm>
        <a:prstGeom prst="roundRect">
          <a:avLst>
            <a:gd name="adj" fmla="val 10000"/>
          </a:avLst>
        </a:prstGeom>
        <a:solidFill>
          <a:schemeClr val="bg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92D05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Income</a:t>
          </a:r>
        </a:p>
      </dsp:txBody>
      <dsp:txXfrm>
        <a:off x="2650625" y="2167907"/>
        <a:ext cx="1435566" cy="741767"/>
      </dsp:txXfrm>
    </dsp:sp>
    <dsp:sp modelId="{1C39166B-F52F-462D-AC8C-64C5C96131E4}">
      <dsp:nvSpPr>
        <dsp:cNvPr id="0" name=""/>
        <dsp:cNvSpPr/>
      </dsp:nvSpPr>
      <dsp:spPr>
        <a:xfrm>
          <a:off x="2376370" y="1023106"/>
          <a:ext cx="251178" cy="2500585"/>
        </a:xfrm>
        <a:custGeom>
          <a:avLst/>
          <a:gdLst/>
          <a:ahLst/>
          <a:cxnLst/>
          <a:rect l="0" t="0" r="0" b="0"/>
          <a:pathLst>
            <a:path>
              <a:moveTo>
                <a:pt x="0" y="0"/>
              </a:moveTo>
              <a:lnTo>
                <a:pt x="0" y="2500585"/>
              </a:lnTo>
              <a:lnTo>
                <a:pt x="251178" y="2500585"/>
              </a:lnTo>
            </a:path>
          </a:pathLst>
        </a:custGeom>
        <a:no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sp>
    <dsp:sp modelId="{B3599032-D70B-46DF-BF74-050CBA1B2E2B}">
      <dsp:nvSpPr>
        <dsp:cNvPr id="0" name=""/>
        <dsp:cNvSpPr/>
      </dsp:nvSpPr>
      <dsp:spPr>
        <a:xfrm>
          <a:off x="2627548" y="3129731"/>
          <a:ext cx="1481720" cy="787921"/>
        </a:xfrm>
        <a:prstGeom prst="roundRect">
          <a:avLst>
            <a:gd name="adj" fmla="val 10000"/>
          </a:avLst>
        </a:prstGeom>
        <a:solidFill>
          <a:schemeClr val="bg1">
            <a:lumMod val="95000"/>
          </a:schemeClr>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92D05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Profits</a:t>
          </a:r>
        </a:p>
      </dsp:txBody>
      <dsp:txXfrm>
        <a:off x="2650625" y="3152808"/>
        <a:ext cx="1435566" cy="741767"/>
      </dsp:txXfrm>
    </dsp:sp>
    <dsp:sp modelId="{EA4E34FA-FBB6-4F38-A1A4-58BDFA6A1204}">
      <dsp:nvSpPr>
        <dsp:cNvPr id="0" name=""/>
        <dsp:cNvSpPr/>
      </dsp:nvSpPr>
      <dsp:spPr>
        <a:xfrm>
          <a:off x="4675087" y="2331"/>
          <a:ext cx="1920431" cy="960617"/>
        </a:xfrm>
        <a:prstGeom prst="roundRect">
          <a:avLst>
            <a:gd name="adj" fmla="val 10000"/>
          </a:avLst>
        </a:prstGeom>
        <a:solidFill>
          <a:schemeClr val="bg1">
            <a:lumMod val="50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rgbClr val="FF000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Level of Trust in the work environment</a:t>
          </a:r>
        </a:p>
      </dsp:txBody>
      <dsp:txXfrm>
        <a:off x="4703223" y="30467"/>
        <a:ext cx="1864159" cy="904345"/>
      </dsp:txXfrm>
    </dsp:sp>
    <dsp:sp modelId="{7470C960-BBE5-45EA-9D4D-2D747AF756E8}">
      <dsp:nvSpPr>
        <dsp:cNvPr id="0" name=""/>
        <dsp:cNvSpPr/>
      </dsp:nvSpPr>
      <dsp:spPr>
        <a:xfrm>
          <a:off x="4867131" y="962948"/>
          <a:ext cx="260834" cy="590940"/>
        </a:xfrm>
        <a:custGeom>
          <a:avLst/>
          <a:gdLst/>
          <a:ahLst/>
          <a:cxnLst/>
          <a:rect l="0" t="0" r="0" b="0"/>
          <a:pathLst>
            <a:path>
              <a:moveTo>
                <a:pt x="0" y="0"/>
              </a:moveTo>
              <a:lnTo>
                <a:pt x="0" y="590940"/>
              </a:lnTo>
              <a:lnTo>
                <a:pt x="260834" y="590940"/>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CC0F7F44-D97C-4B19-9C1A-F91F160F222F}">
      <dsp:nvSpPr>
        <dsp:cNvPr id="0" name=""/>
        <dsp:cNvSpPr/>
      </dsp:nvSpPr>
      <dsp:spPr>
        <a:xfrm>
          <a:off x="5127965" y="1159928"/>
          <a:ext cx="1531605" cy="787921"/>
        </a:xfrm>
        <a:prstGeom prst="roundRect">
          <a:avLst>
            <a:gd name="adj" fmla="val 10000"/>
          </a:avLst>
        </a:prstGeom>
        <a:solidFill>
          <a:schemeClr val="bg1">
            <a:lumMod val="95000"/>
          </a:schemeClr>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rgbClr val="FF000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Productivity</a:t>
          </a:r>
        </a:p>
      </dsp:txBody>
      <dsp:txXfrm>
        <a:off x="5151042" y="1183005"/>
        <a:ext cx="1485451" cy="741767"/>
      </dsp:txXfrm>
    </dsp:sp>
    <dsp:sp modelId="{5CE45AC7-4FE6-4C07-BF39-1E8FB284E6A6}">
      <dsp:nvSpPr>
        <dsp:cNvPr id="0" name=""/>
        <dsp:cNvSpPr/>
      </dsp:nvSpPr>
      <dsp:spPr>
        <a:xfrm>
          <a:off x="4867131" y="962948"/>
          <a:ext cx="260834" cy="1575842"/>
        </a:xfrm>
        <a:custGeom>
          <a:avLst/>
          <a:gdLst/>
          <a:ahLst/>
          <a:cxnLst/>
          <a:rect l="0" t="0" r="0" b="0"/>
          <a:pathLst>
            <a:path>
              <a:moveTo>
                <a:pt x="0" y="0"/>
              </a:moveTo>
              <a:lnTo>
                <a:pt x="0" y="1575842"/>
              </a:lnTo>
              <a:lnTo>
                <a:pt x="260834" y="1575842"/>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A778BCD7-308B-43BF-AC1C-7A3961385342}">
      <dsp:nvSpPr>
        <dsp:cNvPr id="0" name=""/>
        <dsp:cNvSpPr/>
      </dsp:nvSpPr>
      <dsp:spPr>
        <a:xfrm>
          <a:off x="5127965" y="2144830"/>
          <a:ext cx="1531605" cy="787921"/>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rgbClr val="FF000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Income</a:t>
          </a:r>
        </a:p>
      </dsp:txBody>
      <dsp:txXfrm>
        <a:off x="5151042" y="2167907"/>
        <a:ext cx="1485451" cy="741767"/>
      </dsp:txXfrm>
    </dsp:sp>
    <dsp:sp modelId="{29EA2A7B-F065-4C07-B507-15F03CA2358D}">
      <dsp:nvSpPr>
        <dsp:cNvPr id="0" name=""/>
        <dsp:cNvSpPr/>
      </dsp:nvSpPr>
      <dsp:spPr>
        <a:xfrm>
          <a:off x="4867131" y="962948"/>
          <a:ext cx="260834" cy="2560743"/>
        </a:xfrm>
        <a:custGeom>
          <a:avLst/>
          <a:gdLst/>
          <a:ahLst/>
          <a:cxnLst/>
          <a:rect l="0" t="0" r="0" b="0"/>
          <a:pathLst>
            <a:path>
              <a:moveTo>
                <a:pt x="0" y="0"/>
              </a:moveTo>
              <a:lnTo>
                <a:pt x="0" y="2560743"/>
              </a:lnTo>
              <a:lnTo>
                <a:pt x="260834" y="2560743"/>
              </a:lnTo>
            </a:path>
          </a:pathLst>
        </a:custGeom>
        <a:no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sp>
    <dsp:sp modelId="{12821E4C-4211-4DD8-B4A3-9B4CEE39E9CB}">
      <dsp:nvSpPr>
        <dsp:cNvPr id="0" name=""/>
        <dsp:cNvSpPr/>
      </dsp:nvSpPr>
      <dsp:spPr>
        <a:xfrm>
          <a:off x="5127965" y="3129731"/>
          <a:ext cx="1531605" cy="787921"/>
        </a:xfrm>
        <a:prstGeom prst="roundRect">
          <a:avLst>
            <a:gd name="adj" fmla="val 10000"/>
          </a:avLst>
        </a:prstGeom>
        <a:solidFill>
          <a:schemeClr val="bg1">
            <a:lumMod val="95000"/>
          </a:schemeClr>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rgbClr val="FF0000"/>
              </a:solidFill>
              <a:latin typeface="Segoe UI" panose="020B0502040204020203" pitchFamily="34" charset="0"/>
              <a:cs typeface="Segoe UI" panose="020B0502040204020203" pitchFamily="34" charset="0"/>
            </a:rPr>
            <a:t>↓</a:t>
          </a:r>
          <a:r>
            <a:rPr lang="en-GB" sz="1600" kern="1200" dirty="0">
              <a:latin typeface="Segoe UI" panose="020B0502040204020203" pitchFamily="34" charset="0"/>
              <a:cs typeface="Segoe UI" panose="020B0502040204020203" pitchFamily="34" charset="0"/>
            </a:rPr>
            <a:t> Profits</a:t>
          </a:r>
        </a:p>
      </dsp:txBody>
      <dsp:txXfrm>
        <a:off x="5151042" y="3152808"/>
        <a:ext cx="1485451" cy="74176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01B48-6B45-4C92-A5FB-5027C1F185B6}">
      <dsp:nvSpPr>
        <dsp:cNvPr id="0" name=""/>
        <dsp:cNvSpPr/>
      </dsp:nvSpPr>
      <dsp:spPr>
        <a:xfrm>
          <a:off x="140897" y="1925377"/>
          <a:ext cx="2065779" cy="6807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Segoe UI" panose="020B0502040204020203" pitchFamily="34" charset="0"/>
              <a:cs typeface="Segoe UI" panose="020B0502040204020203" pitchFamily="34" charset="0"/>
            </a:rPr>
            <a:t>Pessimism, doubt and anxiety</a:t>
          </a:r>
        </a:p>
      </dsp:txBody>
      <dsp:txXfrm>
        <a:off x="140897" y="1925377"/>
        <a:ext cx="2065779" cy="680768"/>
      </dsp:txXfrm>
    </dsp:sp>
    <dsp:sp modelId="{76236872-F3B2-42A0-A570-2F3A21F59F33}">
      <dsp:nvSpPr>
        <dsp:cNvPr id="0" name=""/>
        <dsp:cNvSpPr/>
      </dsp:nvSpPr>
      <dsp:spPr>
        <a:xfrm>
          <a:off x="138549" y="1689383"/>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AC8B3FE-E6C2-4122-B44E-E1F3854B8859}">
      <dsp:nvSpPr>
        <dsp:cNvPr id="0" name=""/>
        <dsp:cNvSpPr/>
      </dsp:nvSpPr>
      <dsp:spPr>
        <a:xfrm>
          <a:off x="253576" y="1459331"/>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12C0454-0C92-4509-AE6D-6133D6E9146E}">
      <dsp:nvSpPr>
        <dsp:cNvPr id="0" name=""/>
        <dsp:cNvSpPr/>
      </dsp:nvSpPr>
      <dsp:spPr>
        <a:xfrm>
          <a:off x="529639" y="1505341"/>
          <a:ext cx="258222" cy="258222"/>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53BCD7AC-075F-483A-9253-25DA1E9BB2B6}">
      <dsp:nvSpPr>
        <dsp:cNvPr id="0" name=""/>
        <dsp:cNvSpPr/>
      </dsp:nvSpPr>
      <dsp:spPr>
        <a:xfrm>
          <a:off x="759691" y="1252283"/>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60B7DB8-9DB4-4FB0-B4E2-B771CC574A02}">
      <dsp:nvSpPr>
        <dsp:cNvPr id="0" name=""/>
        <dsp:cNvSpPr/>
      </dsp:nvSpPr>
      <dsp:spPr>
        <a:xfrm>
          <a:off x="1058760" y="1160262"/>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455C6B58-A339-4DB5-803D-816DB35FCE1B}">
      <dsp:nvSpPr>
        <dsp:cNvPr id="0" name=""/>
        <dsp:cNvSpPr/>
      </dsp:nvSpPr>
      <dsp:spPr>
        <a:xfrm>
          <a:off x="1426844" y="1321299"/>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B4D1BBF7-7FA8-4279-ACE5-4F3C1B871FD9}">
      <dsp:nvSpPr>
        <dsp:cNvPr id="0" name=""/>
        <dsp:cNvSpPr/>
      </dsp:nvSpPr>
      <dsp:spPr>
        <a:xfrm>
          <a:off x="1656897" y="1436325"/>
          <a:ext cx="258222" cy="258222"/>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1C6A5576-E1DD-4390-A698-FF1D1F8C1FEA}">
      <dsp:nvSpPr>
        <dsp:cNvPr id="0" name=""/>
        <dsp:cNvSpPr/>
      </dsp:nvSpPr>
      <dsp:spPr>
        <a:xfrm>
          <a:off x="1978971" y="1689383"/>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ECE8C14-420F-49A6-9E07-0E6AE323CAE7}">
      <dsp:nvSpPr>
        <dsp:cNvPr id="0" name=""/>
        <dsp:cNvSpPr/>
      </dsp:nvSpPr>
      <dsp:spPr>
        <a:xfrm>
          <a:off x="2117002" y="1942441"/>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F8FE8B6-5FE6-418B-A700-06B70E5BD127}">
      <dsp:nvSpPr>
        <dsp:cNvPr id="0" name=""/>
        <dsp:cNvSpPr/>
      </dsp:nvSpPr>
      <dsp:spPr>
        <a:xfrm>
          <a:off x="920728" y="1459331"/>
          <a:ext cx="422545" cy="422545"/>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58F826C-FA09-4520-92E7-237C2633AFA2}">
      <dsp:nvSpPr>
        <dsp:cNvPr id="0" name=""/>
        <dsp:cNvSpPr/>
      </dsp:nvSpPr>
      <dsp:spPr>
        <a:xfrm>
          <a:off x="23523" y="2333531"/>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D29D807-CAA4-4873-B804-BAE4B7B54F78}">
      <dsp:nvSpPr>
        <dsp:cNvPr id="0" name=""/>
        <dsp:cNvSpPr/>
      </dsp:nvSpPr>
      <dsp:spPr>
        <a:xfrm>
          <a:off x="161554" y="2540578"/>
          <a:ext cx="258222" cy="258222"/>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163222FB-2B77-4117-8E1B-B192792940EF}">
      <dsp:nvSpPr>
        <dsp:cNvPr id="0" name=""/>
        <dsp:cNvSpPr/>
      </dsp:nvSpPr>
      <dsp:spPr>
        <a:xfrm>
          <a:off x="506633" y="2724620"/>
          <a:ext cx="375596" cy="375596"/>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CFC4101F-E02E-4CBA-84A2-E2E79CB716FA}">
      <dsp:nvSpPr>
        <dsp:cNvPr id="0" name=""/>
        <dsp:cNvSpPr/>
      </dsp:nvSpPr>
      <dsp:spPr>
        <a:xfrm>
          <a:off x="989744" y="3023689"/>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26328E1-8C28-4F52-BB6E-DD8528B159C3}">
      <dsp:nvSpPr>
        <dsp:cNvPr id="0" name=""/>
        <dsp:cNvSpPr/>
      </dsp:nvSpPr>
      <dsp:spPr>
        <a:xfrm>
          <a:off x="1081765" y="2724620"/>
          <a:ext cx="258222" cy="258222"/>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C75E58D-5CDC-403D-8347-49F2DCE1D90A}">
      <dsp:nvSpPr>
        <dsp:cNvPr id="0" name=""/>
        <dsp:cNvSpPr/>
      </dsp:nvSpPr>
      <dsp:spPr>
        <a:xfrm>
          <a:off x="1311818" y="3046694"/>
          <a:ext cx="164323" cy="16432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60B9DAD3-B182-4C6C-A2D7-7F89DC268AC1}">
      <dsp:nvSpPr>
        <dsp:cNvPr id="0" name=""/>
        <dsp:cNvSpPr/>
      </dsp:nvSpPr>
      <dsp:spPr>
        <a:xfrm>
          <a:off x="1518865" y="2678610"/>
          <a:ext cx="375596" cy="375596"/>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273EBF2-E12B-4773-A38B-C587A034B85C}">
      <dsp:nvSpPr>
        <dsp:cNvPr id="0" name=""/>
        <dsp:cNvSpPr/>
      </dsp:nvSpPr>
      <dsp:spPr>
        <a:xfrm>
          <a:off x="2024981" y="2586589"/>
          <a:ext cx="258222" cy="258222"/>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D8C3449-CA3B-494B-B0CA-E57DE562830F}">
      <dsp:nvSpPr>
        <dsp:cNvPr id="0" name=""/>
        <dsp:cNvSpPr/>
      </dsp:nvSpPr>
      <dsp:spPr>
        <a:xfrm>
          <a:off x="2627295" y="1838516"/>
          <a:ext cx="758362" cy="780680"/>
        </a:xfrm>
        <a:prstGeom prst="chevron">
          <a:avLst>
            <a:gd name="adj" fmla="val 62310"/>
          </a:avLst>
        </a:prstGeom>
        <a:solidFill>
          <a:schemeClr val="tx1">
            <a:lumMod val="95000"/>
            <a:lumOff val="5000"/>
          </a:schemeClr>
        </a:solidFill>
        <a:ln>
          <a:solidFill>
            <a:srgbClr val="FFFFFF"/>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05813691-B164-45CC-A92C-6CB2930A26E7}">
      <dsp:nvSpPr>
        <dsp:cNvPr id="0" name=""/>
        <dsp:cNvSpPr/>
      </dsp:nvSpPr>
      <dsp:spPr>
        <a:xfrm>
          <a:off x="3561299" y="1505662"/>
          <a:ext cx="2068261" cy="1447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Segoe UI" panose="020B0502040204020203" pitchFamily="34" charset="0"/>
              <a:cs typeface="Segoe UI" panose="020B0502040204020203" pitchFamily="34" charset="0"/>
            </a:rPr>
            <a:t>Employees do not come forward fully, pulling back and withdraw rather than cooperate</a:t>
          </a:r>
        </a:p>
      </dsp:txBody>
      <dsp:txXfrm>
        <a:off x="3561299" y="1505662"/>
        <a:ext cx="2068261" cy="1447782"/>
      </dsp:txXfrm>
    </dsp:sp>
    <dsp:sp modelId="{665240CF-5B9C-4EB4-9F1A-04BFD8CB7DE0}">
      <dsp:nvSpPr>
        <dsp:cNvPr id="0" name=""/>
        <dsp:cNvSpPr/>
      </dsp:nvSpPr>
      <dsp:spPr>
        <a:xfrm>
          <a:off x="2873458" y="503140"/>
          <a:ext cx="2893828" cy="685389"/>
        </a:xfrm>
        <a:prstGeom prst="rect">
          <a:avLst/>
        </a:prstGeom>
        <a:noFill/>
        <a:ln w="25400" cap="flat" cmpd="sng" algn="ctr">
          <a:solidFill>
            <a:schemeClr val="bg1">
              <a:lumMod val="65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ct val="35000"/>
            </a:spcAft>
            <a:buNone/>
          </a:pPr>
          <a:r>
            <a:rPr lang="en-GB" sz="1400" b="1" kern="1200" dirty="0">
              <a:latin typeface="Segoe UI" panose="020B0502040204020203" pitchFamily="34" charset="0"/>
              <a:cs typeface="Segoe UI" panose="020B0502040204020203" pitchFamily="34" charset="0"/>
            </a:rPr>
            <a:t>Lack of trust in organisation and leaders/superiors</a:t>
          </a:r>
        </a:p>
      </dsp:txBody>
      <dsp:txXfrm>
        <a:off x="2873458" y="503140"/>
        <a:ext cx="2893828" cy="685389"/>
      </dsp:txXfrm>
    </dsp:sp>
    <dsp:sp modelId="{CCD0991A-D8D8-41DD-BB11-A1F3856CEBB1}">
      <dsp:nvSpPr>
        <dsp:cNvPr id="0" name=""/>
        <dsp:cNvSpPr/>
      </dsp:nvSpPr>
      <dsp:spPr>
        <a:xfrm>
          <a:off x="5972622" y="1838516"/>
          <a:ext cx="758362" cy="780680"/>
        </a:xfrm>
        <a:prstGeom prst="chevron">
          <a:avLst>
            <a:gd name="adj" fmla="val 62310"/>
          </a:avLst>
        </a:prstGeom>
        <a:solidFill>
          <a:schemeClr val="tx1">
            <a:lumMod val="95000"/>
            <a:lumOff val="5000"/>
          </a:schemeClr>
        </a:solidFill>
        <a:ln>
          <a:solidFill>
            <a:srgbClr val="FFFFFF"/>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C4855A92-6E7C-43B2-9D9A-523EA79E1E8D}">
      <dsp:nvSpPr>
        <dsp:cNvPr id="0" name=""/>
        <dsp:cNvSpPr/>
      </dsp:nvSpPr>
      <dsp:spPr>
        <a:xfrm>
          <a:off x="6882021" y="1578173"/>
          <a:ext cx="1758021" cy="1372294"/>
        </a:xfrm>
        <a:prstGeom prst="ellipse">
          <a:avLst/>
        </a:prstGeom>
        <a:solidFill>
          <a:schemeClr val="bg1">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Segoe UI" panose="020B0502040204020203" pitchFamily="34" charset="0"/>
              <a:cs typeface="Segoe UI" panose="020B0502040204020203" pitchFamily="34" charset="0"/>
            </a:rPr>
            <a:t>Slow progress or even stagnation</a:t>
          </a:r>
        </a:p>
      </dsp:txBody>
      <dsp:txXfrm>
        <a:off x="7139477" y="1779141"/>
        <a:ext cx="1243109" cy="9703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01B48-6B45-4C92-A5FB-5027C1F185B6}">
      <dsp:nvSpPr>
        <dsp:cNvPr id="0" name=""/>
        <dsp:cNvSpPr/>
      </dsp:nvSpPr>
      <dsp:spPr>
        <a:xfrm>
          <a:off x="138869" y="1939207"/>
          <a:ext cx="2030548" cy="6691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Segoe UI" panose="020B0502040204020203" pitchFamily="34" charset="0"/>
              <a:cs typeface="Segoe UI" panose="020B0502040204020203" pitchFamily="34" charset="0"/>
            </a:rPr>
            <a:t>Management take in consideration staff’s interests</a:t>
          </a:r>
        </a:p>
      </dsp:txBody>
      <dsp:txXfrm>
        <a:off x="138869" y="1939207"/>
        <a:ext cx="2030548" cy="669158"/>
      </dsp:txXfrm>
    </dsp:sp>
    <dsp:sp modelId="{76236872-F3B2-42A0-A570-2F3A21F59F33}">
      <dsp:nvSpPr>
        <dsp:cNvPr id="0" name=""/>
        <dsp:cNvSpPr/>
      </dsp:nvSpPr>
      <dsp:spPr>
        <a:xfrm>
          <a:off x="136562" y="1707238"/>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AC8B3FE-E6C2-4122-B44E-E1F3854B8859}">
      <dsp:nvSpPr>
        <dsp:cNvPr id="0" name=""/>
        <dsp:cNvSpPr/>
      </dsp:nvSpPr>
      <dsp:spPr>
        <a:xfrm>
          <a:off x="249626" y="1481109"/>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12C0454-0C92-4509-AE6D-6133D6E9146E}">
      <dsp:nvSpPr>
        <dsp:cNvPr id="0" name=""/>
        <dsp:cNvSpPr/>
      </dsp:nvSpPr>
      <dsp:spPr>
        <a:xfrm>
          <a:off x="520982" y="1526334"/>
          <a:ext cx="253818" cy="253818"/>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53BCD7AC-075F-483A-9253-25DA1E9BB2B6}">
      <dsp:nvSpPr>
        <dsp:cNvPr id="0" name=""/>
        <dsp:cNvSpPr/>
      </dsp:nvSpPr>
      <dsp:spPr>
        <a:xfrm>
          <a:off x="747111" y="1277592"/>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60B7DB8-9DB4-4FB0-B4E2-B771CC574A02}">
      <dsp:nvSpPr>
        <dsp:cNvPr id="0" name=""/>
        <dsp:cNvSpPr/>
      </dsp:nvSpPr>
      <dsp:spPr>
        <a:xfrm>
          <a:off x="1041079" y="1187140"/>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455C6B58-A339-4DB5-803D-816DB35FCE1B}">
      <dsp:nvSpPr>
        <dsp:cNvPr id="0" name=""/>
        <dsp:cNvSpPr/>
      </dsp:nvSpPr>
      <dsp:spPr>
        <a:xfrm>
          <a:off x="1402886" y="1345431"/>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B4D1BBF7-7FA8-4279-ACE5-4F3C1B871FD9}">
      <dsp:nvSpPr>
        <dsp:cNvPr id="0" name=""/>
        <dsp:cNvSpPr/>
      </dsp:nvSpPr>
      <dsp:spPr>
        <a:xfrm>
          <a:off x="1629015" y="1458496"/>
          <a:ext cx="253818" cy="253818"/>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1C6A5576-E1DD-4390-A698-FF1D1F8C1FEA}">
      <dsp:nvSpPr>
        <dsp:cNvPr id="0" name=""/>
        <dsp:cNvSpPr/>
      </dsp:nvSpPr>
      <dsp:spPr>
        <a:xfrm>
          <a:off x="1945596" y="1707238"/>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ECE8C14-420F-49A6-9E07-0E6AE323CAE7}">
      <dsp:nvSpPr>
        <dsp:cNvPr id="0" name=""/>
        <dsp:cNvSpPr/>
      </dsp:nvSpPr>
      <dsp:spPr>
        <a:xfrm>
          <a:off x="2081274" y="1955980"/>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F8FE8B6-5FE6-418B-A700-06B70E5BD127}">
      <dsp:nvSpPr>
        <dsp:cNvPr id="0" name=""/>
        <dsp:cNvSpPr/>
      </dsp:nvSpPr>
      <dsp:spPr>
        <a:xfrm>
          <a:off x="905401" y="1481109"/>
          <a:ext cx="415339" cy="415339"/>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58F826C-FA09-4520-92E7-237C2633AFA2}">
      <dsp:nvSpPr>
        <dsp:cNvPr id="0" name=""/>
        <dsp:cNvSpPr/>
      </dsp:nvSpPr>
      <dsp:spPr>
        <a:xfrm>
          <a:off x="23497" y="2340400"/>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D29D807-CAA4-4873-B804-BAE4B7B54F78}">
      <dsp:nvSpPr>
        <dsp:cNvPr id="0" name=""/>
        <dsp:cNvSpPr/>
      </dsp:nvSpPr>
      <dsp:spPr>
        <a:xfrm>
          <a:off x="159175" y="2543916"/>
          <a:ext cx="253818" cy="253818"/>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163222FB-2B77-4117-8E1B-B192792940EF}">
      <dsp:nvSpPr>
        <dsp:cNvPr id="0" name=""/>
        <dsp:cNvSpPr/>
      </dsp:nvSpPr>
      <dsp:spPr>
        <a:xfrm>
          <a:off x="498369" y="2724820"/>
          <a:ext cx="369190" cy="36919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CFC4101F-E02E-4CBA-84A2-E2E79CB716FA}">
      <dsp:nvSpPr>
        <dsp:cNvPr id="0" name=""/>
        <dsp:cNvSpPr/>
      </dsp:nvSpPr>
      <dsp:spPr>
        <a:xfrm>
          <a:off x="973240" y="3018788"/>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26328E1-8C28-4F52-BB6E-DD8528B159C3}">
      <dsp:nvSpPr>
        <dsp:cNvPr id="0" name=""/>
        <dsp:cNvSpPr/>
      </dsp:nvSpPr>
      <dsp:spPr>
        <a:xfrm>
          <a:off x="1063692" y="2724820"/>
          <a:ext cx="253818" cy="253818"/>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C75E58D-5CDC-403D-8347-49F2DCE1D90A}">
      <dsp:nvSpPr>
        <dsp:cNvPr id="0" name=""/>
        <dsp:cNvSpPr/>
      </dsp:nvSpPr>
      <dsp:spPr>
        <a:xfrm>
          <a:off x="1289821" y="3041401"/>
          <a:ext cx="161520" cy="16152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60B9DAD3-B182-4C6C-A2D7-7F89DC268AC1}">
      <dsp:nvSpPr>
        <dsp:cNvPr id="0" name=""/>
        <dsp:cNvSpPr/>
      </dsp:nvSpPr>
      <dsp:spPr>
        <a:xfrm>
          <a:off x="1493338" y="2679594"/>
          <a:ext cx="369190" cy="369190"/>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273EBF2-E12B-4773-A38B-C587A034B85C}">
      <dsp:nvSpPr>
        <dsp:cNvPr id="0" name=""/>
        <dsp:cNvSpPr/>
      </dsp:nvSpPr>
      <dsp:spPr>
        <a:xfrm>
          <a:off x="1990822" y="2589142"/>
          <a:ext cx="253818" cy="253818"/>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D8C3449-CA3B-494B-B0CA-E57DE562830F}">
      <dsp:nvSpPr>
        <dsp:cNvPr id="0" name=""/>
        <dsp:cNvSpPr/>
      </dsp:nvSpPr>
      <dsp:spPr>
        <a:xfrm>
          <a:off x="2582864" y="1853828"/>
          <a:ext cx="745429" cy="767366"/>
        </a:xfrm>
        <a:prstGeom prst="chevron">
          <a:avLst>
            <a:gd name="adj" fmla="val 62310"/>
          </a:avLst>
        </a:prstGeom>
        <a:solidFill>
          <a:schemeClr val="tx1">
            <a:lumMod val="95000"/>
            <a:lumOff val="5000"/>
          </a:schemeClr>
        </a:solidFill>
        <a:ln>
          <a:solidFill>
            <a:srgbClr val="FFFFFF"/>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05813691-B164-45CC-A92C-6CB2930A26E7}">
      <dsp:nvSpPr>
        <dsp:cNvPr id="0" name=""/>
        <dsp:cNvSpPr/>
      </dsp:nvSpPr>
      <dsp:spPr>
        <a:xfrm>
          <a:off x="3500939" y="1526650"/>
          <a:ext cx="2032988" cy="14230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Segoe UI" panose="020B0502040204020203" pitchFamily="34" charset="0"/>
              <a:cs typeface="Segoe UI" panose="020B0502040204020203" pitchFamily="34" charset="0"/>
            </a:rPr>
            <a:t>Employees work with enthusiasm, are energetic, cooperative and work with their best capacity</a:t>
          </a:r>
        </a:p>
      </dsp:txBody>
      <dsp:txXfrm>
        <a:off x="3500939" y="1526650"/>
        <a:ext cx="2032988" cy="1423091"/>
      </dsp:txXfrm>
    </dsp:sp>
    <dsp:sp modelId="{665240CF-5B9C-4EB4-9F1A-04BFD8CB7DE0}">
      <dsp:nvSpPr>
        <dsp:cNvPr id="0" name=""/>
        <dsp:cNvSpPr/>
      </dsp:nvSpPr>
      <dsp:spPr>
        <a:xfrm>
          <a:off x="2824828" y="541225"/>
          <a:ext cx="2844475" cy="673700"/>
        </a:xfrm>
        <a:prstGeom prst="rect">
          <a:avLst/>
        </a:prstGeom>
        <a:noFill/>
        <a:ln w="25400" cap="flat" cmpd="sng" algn="ctr">
          <a:solidFill>
            <a:schemeClr val="bg1">
              <a:lumMod val="65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ct val="35000"/>
            </a:spcAft>
            <a:buNone/>
          </a:pPr>
          <a:r>
            <a:rPr lang="en-GB" sz="1400" b="1" kern="1200" dirty="0">
              <a:latin typeface="Segoe UI" panose="020B0502040204020203" pitchFamily="34" charset="0"/>
              <a:cs typeface="Segoe UI" panose="020B0502040204020203" pitchFamily="34" charset="0"/>
            </a:rPr>
            <a:t>Employees having trust in their leadership</a:t>
          </a:r>
        </a:p>
      </dsp:txBody>
      <dsp:txXfrm>
        <a:off x="2824828" y="541225"/>
        <a:ext cx="2844475" cy="673700"/>
      </dsp:txXfrm>
    </dsp:sp>
    <dsp:sp modelId="{CCD0991A-D8D8-41DD-BB11-A1F3856CEBB1}">
      <dsp:nvSpPr>
        <dsp:cNvPr id="0" name=""/>
        <dsp:cNvSpPr/>
      </dsp:nvSpPr>
      <dsp:spPr>
        <a:xfrm>
          <a:off x="5689329" y="1853828"/>
          <a:ext cx="745429" cy="767366"/>
        </a:xfrm>
        <a:prstGeom prst="chevron">
          <a:avLst>
            <a:gd name="adj" fmla="val 62310"/>
          </a:avLst>
        </a:prstGeom>
        <a:solidFill>
          <a:schemeClr val="tx1">
            <a:lumMod val="95000"/>
            <a:lumOff val="5000"/>
          </a:schemeClr>
        </a:solidFill>
        <a:ln>
          <a:solidFill>
            <a:srgbClr val="FFFFFF"/>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C4855A92-6E7C-43B2-9D9A-523EA79E1E8D}">
      <dsp:nvSpPr>
        <dsp:cNvPr id="0" name=""/>
        <dsp:cNvSpPr/>
      </dsp:nvSpPr>
      <dsp:spPr>
        <a:xfrm>
          <a:off x="6603472" y="1304382"/>
          <a:ext cx="2037290" cy="1935975"/>
        </a:xfrm>
        <a:prstGeom prst="ellipse">
          <a:avLst/>
        </a:prstGeom>
        <a:solidFill>
          <a:schemeClr val="bg1">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Segoe UI" panose="020B0502040204020203" pitchFamily="34" charset="0"/>
              <a:cs typeface="Segoe UI" panose="020B0502040204020203" pitchFamily="34" charset="0"/>
            </a:rPr>
            <a:t>Positive growth</a:t>
          </a:r>
        </a:p>
        <a:p>
          <a:pPr marL="0" lvl="0" indent="0" algn="ctr" defTabSz="622300">
            <a:lnSpc>
              <a:spcPct val="90000"/>
            </a:lnSpc>
            <a:spcBef>
              <a:spcPct val="0"/>
            </a:spcBef>
            <a:spcAft>
              <a:spcPct val="35000"/>
            </a:spcAft>
            <a:buNone/>
          </a:pPr>
          <a:r>
            <a:rPr lang="en-GB" sz="1400" kern="1200" dirty="0">
              <a:solidFill>
                <a:schemeClr val="tx1"/>
              </a:solidFill>
              <a:latin typeface="Segoe UI" panose="020B0502040204020203" pitchFamily="34" charset="0"/>
              <a:cs typeface="Segoe UI" panose="020B0502040204020203" pitchFamily="34" charset="0"/>
            </a:rPr>
            <a:t>Higher productivity and increased performance and quality</a:t>
          </a:r>
        </a:p>
      </dsp:txBody>
      <dsp:txXfrm>
        <a:off x="6901826" y="1587899"/>
        <a:ext cx="1440582" cy="13689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DE4CB5-AE0B-4B86-A4C9-176DCF327B88}">
      <dsp:nvSpPr>
        <dsp:cNvPr id="0" name=""/>
        <dsp:cNvSpPr/>
      </dsp:nvSpPr>
      <dsp:spPr>
        <a:xfrm>
          <a:off x="1016000" y="0"/>
          <a:ext cx="4064000" cy="4064000"/>
        </a:xfrm>
        <a:prstGeom prst="ellipse">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i="0" kern="1200" dirty="0">
              <a:solidFill>
                <a:schemeClr val="tx1"/>
              </a:solidFill>
            </a:rPr>
            <a:t>Trust within organizations</a:t>
          </a:r>
          <a:endParaRPr lang="en-US" sz="1600" kern="1200" dirty="0">
            <a:solidFill>
              <a:schemeClr val="tx1"/>
            </a:solidFill>
          </a:endParaRPr>
        </a:p>
      </dsp:txBody>
      <dsp:txXfrm>
        <a:off x="1981200" y="304800"/>
        <a:ext cx="2133600" cy="690880"/>
      </dsp:txXfrm>
    </dsp:sp>
    <dsp:sp modelId="{6153EEC2-1EB3-4832-8D19-AD89A4C0C8E0}">
      <dsp:nvSpPr>
        <dsp:cNvPr id="0" name=""/>
        <dsp:cNvSpPr/>
      </dsp:nvSpPr>
      <dsp:spPr>
        <a:xfrm>
          <a:off x="1524000" y="1015999"/>
          <a:ext cx="3048000" cy="3048000"/>
        </a:xfrm>
        <a:prstGeom prst="ellips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i="0" kern="1200" dirty="0">
              <a:solidFill>
                <a:schemeClr val="tx1"/>
              </a:solidFill>
            </a:rPr>
            <a:t>Trust among peers and co-workers </a:t>
          </a:r>
        </a:p>
      </dsp:txBody>
      <dsp:txXfrm>
        <a:off x="1970369" y="1778000"/>
        <a:ext cx="2155261" cy="1524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0FE7E-79CE-423F-9E50-E48C558066F9}">
      <dsp:nvSpPr>
        <dsp:cNvPr id="0" name=""/>
        <dsp:cNvSpPr/>
      </dsp:nvSpPr>
      <dsp:spPr>
        <a:xfrm>
          <a:off x="0" y="0"/>
          <a:ext cx="4227438" cy="1119128"/>
        </a:xfrm>
        <a:prstGeom prst="roundRect">
          <a:avLst>
            <a:gd name="adj" fmla="val 10000"/>
          </a:avLst>
        </a:prstGeom>
        <a:solidFill>
          <a:schemeClr val="bg1">
            <a:lumMod val="9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Segoe UI" panose="020B0502040204020203" pitchFamily="34" charset="0"/>
              <a:cs typeface="Segoe UI" panose="020B0502040204020203" pitchFamily="34" charset="0"/>
            </a:rPr>
            <a:t>Trust is important for </a:t>
          </a:r>
          <a:r>
            <a:rPr lang="en-US" sz="1400" u="sng" kern="1200" dirty="0">
              <a:solidFill>
                <a:schemeClr val="tx1"/>
              </a:solidFill>
              <a:latin typeface="Segoe UI" panose="020B0502040204020203" pitchFamily="34" charset="0"/>
              <a:cs typeface="Segoe UI" panose="020B0502040204020203" pitchFamily="34" charset="0"/>
            </a:rPr>
            <a:t>sharing knowledge </a:t>
          </a:r>
          <a:r>
            <a:rPr lang="en-US" sz="1400" kern="1200" dirty="0">
              <a:solidFill>
                <a:schemeClr val="tx1"/>
              </a:solidFill>
              <a:latin typeface="Segoe UI" panose="020B0502040204020203" pitchFamily="34" charset="0"/>
              <a:cs typeface="Segoe UI" panose="020B0502040204020203" pitchFamily="34" charset="0"/>
            </a:rPr>
            <a:t>(that act as a driver for inclusive growth)</a:t>
          </a:r>
          <a:endParaRPr lang="en-GB" sz="1400" kern="1200" dirty="0">
            <a:solidFill>
              <a:schemeClr val="tx1"/>
            </a:solidFill>
            <a:latin typeface="Segoe UI" panose="020B0502040204020203" pitchFamily="34" charset="0"/>
            <a:cs typeface="Segoe UI" panose="020B0502040204020203" pitchFamily="34" charset="0"/>
          </a:endParaRPr>
        </a:p>
      </dsp:txBody>
      <dsp:txXfrm>
        <a:off x="32778" y="32778"/>
        <a:ext cx="3019812" cy="1053572"/>
      </dsp:txXfrm>
    </dsp:sp>
    <dsp:sp modelId="{9B6C854E-1679-43C3-9A41-80354ABAA714}">
      <dsp:nvSpPr>
        <dsp:cNvPr id="0" name=""/>
        <dsp:cNvSpPr/>
      </dsp:nvSpPr>
      <dsp:spPr>
        <a:xfrm>
          <a:off x="373009" y="1305649"/>
          <a:ext cx="4227438" cy="1119128"/>
        </a:xfrm>
        <a:prstGeom prst="roundRect">
          <a:avLst>
            <a:gd name="adj" fmla="val 10000"/>
          </a:avLst>
        </a:prstGeom>
        <a:solidFill>
          <a:schemeClr val="bg1">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latin typeface="Segoe UI" panose="020B0502040204020203" pitchFamily="34" charset="0"/>
              <a:cs typeface="Segoe UI" panose="020B0502040204020203" pitchFamily="34" charset="0"/>
            </a:rPr>
            <a:t>If co-workers trust each other, they tend to </a:t>
          </a:r>
          <a:r>
            <a:rPr lang="en-GB" sz="1400" u="sng" kern="1200" dirty="0">
              <a:solidFill>
                <a:schemeClr val="tx1"/>
              </a:solidFill>
              <a:latin typeface="Segoe UI" panose="020B0502040204020203" pitchFamily="34" charset="0"/>
              <a:cs typeface="Segoe UI" panose="020B0502040204020203" pitchFamily="34" charset="0"/>
            </a:rPr>
            <a:t>share more information and knowledge</a:t>
          </a:r>
          <a:r>
            <a:rPr lang="en-GB" sz="1400" kern="1200" dirty="0">
              <a:solidFill>
                <a:schemeClr val="tx1"/>
              </a:solidFill>
              <a:latin typeface="Segoe UI" panose="020B0502040204020203" pitchFamily="34" charset="0"/>
              <a:cs typeface="Segoe UI" panose="020B0502040204020203" pitchFamily="34" charset="0"/>
            </a:rPr>
            <a:t> (allied with an open communication)</a:t>
          </a:r>
        </a:p>
      </dsp:txBody>
      <dsp:txXfrm>
        <a:off x="405787" y="1338427"/>
        <a:ext cx="3061439" cy="1053572"/>
      </dsp:txXfrm>
    </dsp:sp>
    <dsp:sp modelId="{4A65719A-6405-4266-8FEE-5BB250DEDAC3}">
      <dsp:nvSpPr>
        <dsp:cNvPr id="0" name=""/>
        <dsp:cNvSpPr/>
      </dsp:nvSpPr>
      <dsp:spPr>
        <a:xfrm>
          <a:off x="746018" y="2611298"/>
          <a:ext cx="4227438" cy="1119128"/>
        </a:xfrm>
        <a:prstGeom prst="roundRect">
          <a:avLst>
            <a:gd name="adj" fmla="val 10000"/>
          </a:avLst>
        </a:prstGeom>
        <a:solidFill>
          <a:schemeClr val="bg1">
            <a:lumMod val="5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Segoe UI" panose="020B0502040204020203" pitchFamily="34" charset="0"/>
              <a:cs typeface="Segoe UI" panose="020B0502040204020203" pitchFamily="34" charset="0"/>
            </a:rPr>
            <a:t>Trust as a key dimension that determines team’s </a:t>
          </a:r>
          <a:r>
            <a:rPr lang="en-GB" sz="1400" b="1" kern="1200" dirty="0">
              <a:latin typeface="Segoe UI" panose="020B0502040204020203" pitchFamily="34" charset="0"/>
              <a:cs typeface="Segoe UI" panose="020B0502040204020203" pitchFamily="34" charset="0"/>
            </a:rPr>
            <a:t>knowledge acquisition </a:t>
          </a:r>
          <a:r>
            <a:rPr lang="en-GB" sz="1400" kern="1200" dirty="0">
              <a:latin typeface="Segoe UI" panose="020B0502040204020203" pitchFamily="34" charset="0"/>
              <a:cs typeface="Segoe UI" panose="020B0502040204020203" pitchFamily="34" charset="0"/>
            </a:rPr>
            <a:t>and consequent </a:t>
          </a:r>
          <a:r>
            <a:rPr lang="en-GB" sz="1400" b="1" kern="1200" dirty="0">
              <a:latin typeface="Segoe UI" panose="020B0502040204020203" pitchFamily="34" charset="0"/>
              <a:cs typeface="Segoe UI" panose="020B0502040204020203" pitchFamily="34" charset="0"/>
            </a:rPr>
            <a:t>development</a:t>
          </a:r>
        </a:p>
      </dsp:txBody>
      <dsp:txXfrm>
        <a:off x="778796" y="2644076"/>
        <a:ext cx="3061439" cy="1053572"/>
      </dsp:txXfrm>
    </dsp:sp>
    <dsp:sp modelId="{CE6785B5-48DF-4ECB-8EEA-D79F63DC45F2}">
      <dsp:nvSpPr>
        <dsp:cNvPr id="0" name=""/>
        <dsp:cNvSpPr/>
      </dsp:nvSpPr>
      <dsp:spPr>
        <a:xfrm>
          <a:off x="3500005" y="848672"/>
          <a:ext cx="727433" cy="727433"/>
        </a:xfrm>
        <a:prstGeom prst="downArrow">
          <a:avLst>
            <a:gd name="adj1" fmla="val 55000"/>
            <a:gd name="adj2" fmla="val 45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endParaRPr lang="en-GB" sz="1400" kern="1200">
            <a:latin typeface="Segoe UI" panose="020B0502040204020203" pitchFamily="34" charset="0"/>
            <a:cs typeface="Segoe UI" panose="020B0502040204020203" pitchFamily="34" charset="0"/>
          </a:endParaRPr>
        </a:p>
      </dsp:txBody>
      <dsp:txXfrm>
        <a:off x="3663677" y="848672"/>
        <a:ext cx="400089" cy="547393"/>
      </dsp:txXfrm>
    </dsp:sp>
    <dsp:sp modelId="{E2ACA798-3E29-4707-B9DD-98C8531B78A6}">
      <dsp:nvSpPr>
        <dsp:cNvPr id="0" name=""/>
        <dsp:cNvSpPr/>
      </dsp:nvSpPr>
      <dsp:spPr>
        <a:xfrm>
          <a:off x="3873014" y="2146860"/>
          <a:ext cx="727433" cy="727433"/>
        </a:xfrm>
        <a:prstGeom prst="downArrow">
          <a:avLst>
            <a:gd name="adj1" fmla="val 55000"/>
            <a:gd name="adj2" fmla="val 45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endParaRPr lang="en-GB" sz="1400" kern="1200">
            <a:latin typeface="Segoe UI" panose="020B0502040204020203" pitchFamily="34" charset="0"/>
            <a:cs typeface="Segoe UI" panose="020B0502040204020203" pitchFamily="34" charset="0"/>
          </a:endParaRPr>
        </a:p>
      </dsp:txBody>
      <dsp:txXfrm>
        <a:off x="4036686" y="2146860"/>
        <a:ext cx="400089" cy="54739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DB3B46-640C-4726-B66F-68CD06B51E45}">
      <dsp:nvSpPr>
        <dsp:cNvPr id="0" name=""/>
        <dsp:cNvSpPr/>
      </dsp:nvSpPr>
      <dsp:spPr>
        <a:xfrm>
          <a:off x="2072" y="0"/>
          <a:ext cx="1243466" cy="1320998"/>
        </a:xfrm>
        <a:prstGeom prst="upArrow">
          <a:avLst/>
        </a:prstGeom>
        <a:solidFill>
          <a:schemeClr val="bg1">
            <a:lumMod val="5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481A09F-9603-4DE0-84DD-13549FCC5ADD}">
      <dsp:nvSpPr>
        <dsp:cNvPr id="0" name=""/>
        <dsp:cNvSpPr/>
      </dsp:nvSpPr>
      <dsp:spPr>
        <a:xfrm>
          <a:off x="1282842" y="0"/>
          <a:ext cx="2110124" cy="13209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0" rIns="106680" bIns="10668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Peers</a:t>
          </a:r>
        </a:p>
        <a:p>
          <a:pPr marL="0" lvl="0" indent="0" algn="l"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Co-workers</a:t>
          </a:r>
        </a:p>
      </dsp:txBody>
      <dsp:txXfrm>
        <a:off x="1282842" y="0"/>
        <a:ext cx="2110124" cy="1320998"/>
      </dsp:txXfrm>
    </dsp:sp>
    <dsp:sp modelId="{A278F235-D553-4AC1-B87F-5A918E7A108B}">
      <dsp:nvSpPr>
        <dsp:cNvPr id="0" name=""/>
        <dsp:cNvSpPr/>
      </dsp:nvSpPr>
      <dsp:spPr>
        <a:xfrm>
          <a:off x="375112" y="1431081"/>
          <a:ext cx="1243466" cy="1320998"/>
        </a:xfrm>
        <a:prstGeom prst="downArrow">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BE511C5-C350-4894-9CEF-C9890B5541B2}">
      <dsp:nvSpPr>
        <dsp:cNvPr id="0" name=""/>
        <dsp:cNvSpPr/>
      </dsp:nvSpPr>
      <dsp:spPr>
        <a:xfrm>
          <a:off x="1655882" y="1431081"/>
          <a:ext cx="2110124" cy="13209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0" rIns="106680" bIns="10668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Managers</a:t>
          </a:r>
        </a:p>
        <a:p>
          <a:pPr marL="0" lvl="0" indent="0" algn="l"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Superiors</a:t>
          </a:r>
        </a:p>
        <a:p>
          <a:pPr marL="0" lvl="0" indent="0" algn="l" defTabSz="666750">
            <a:lnSpc>
              <a:spcPct val="90000"/>
            </a:lnSpc>
            <a:spcBef>
              <a:spcPct val="0"/>
            </a:spcBef>
            <a:spcAft>
              <a:spcPct val="35000"/>
            </a:spcAft>
            <a:buNone/>
          </a:pPr>
          <a:r>
            <a:rPr lang="en-GB" sz="1500" kern="1200" dirty="0">
              <a:latin typeface="Segoe UI" panose="020B0502040204020203" pitchFamily="34" charset="0"/>
              <a:cs typeface="Segoe UI" panose="020B0502040204020203" pitchFamily="34" charset="0"/>
            </a:rPr>
            <a:t>Leaders</a:t>
          </a:r>
        </a:p>
      </dsp:txBody>
      <dsp:txXfrm>
        <a:off x="1655882" y="1431081"/>
        <a:ext cx="2110124" cy="13209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197A3-FE94-433E-8892-4D587AF9BFE4}">
      <dsp:nvSpPr>
        <dsp:cNvPr id="0" name=""/>
        <dsp:cNvSpPr/>
      </dsp:nvSpPr>
      <dsp:spPr>
        <a:xfrm>
          <a:off x="988187" y="2032000"/>
          <a:ext cx="506536" cy="742462"/>
        </a:xfrm>
        <a:custGeom>
          <a:avLst/>
          <a:gdLst/>
          <a:ahLst/>
          <a:cxnLst/>
          <a:rect l="0" t="0" r="0" b="0"/>
          <a:pathLst>
            <a:path>
              <a:moveTo>
                <a:pt x="0" y="0"/>
              </a:moveTo>
              <a:lnTo>
                <a:pt x="253268" y="0"/>
              </a:lnTo>
              <a:lnTo>
                <a:pt x="253268" y="742462"/>
              </a:lnTo>
              <a:lnTo>
                <a:pt x="506536" y="742462"/>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218985" y="2380761"/>
        <a:ext cx="44939" cy="44939"/>
      </dsp:txXfrm>
    </dsp:sp>
    <dsp:sp modelId="{442F36CF-FFD8-4AF7-B929-347F5D9BAA77}">
      <dsp:nvSpPr>
        <dsp:cNvPr id="0" name=""/>
        <dsp:cNvSpPr/>
      </dsp:nvSpPr>
      <dsp:spPr>
        <a:xfrm>
          <a:off x="988187" y="1986280"/>
          <a:ext cx="506536" cy="91440"/>
        </a:xfrm>
        <a:custGeom>
          <a:avLst/>
          <a:gdLst/>
          <a:ahLst/>
          <a:cxnLst/>
          <a:rect l="0" t="0" r="0" b="0"/>
          <a:pathLst>
            <a:path>
              <a:moveTo>
                <a:pt x="0" y="45720"/>
              </a:moveTo>
              <a:lnTo>
                <a:pt x="506536" y="45720"/>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228792" y="2019336"/>
        <a:ext cx="25326" cy="25326"/>
      </dsp:txXfrm>
    </dsp:sp>
    <dsp:sp modelId="{2386CDDF-D062-4811-AB76-79D98CE4B6D2}">
      <dsp:nvSpPr>
        <dsp:cNvPr id="0" name=""/>
        <dsp:cNvSpPr/>
      </dsp:nvSpPr>
      <dsp:spPr>
        <a:xfrm>
          <a:off x="988187" y="1289537"/>
          <a:ext cx="506536" cy="742462"/>
        </a:xfrm>
        <a:custGeom>
          <a:avLst/>
          <a:gdLst/>
          <a:ahLst/>
          <a:cxnLst/>
          <a:rect l="0" t="0" r="0" b="0"/>
          <a:pathLst>
            <a:path>
              <a:moveTo>
                <a:pt x="0" y="742462"/>
              </a:moveTo>
              <a:lnTo>
                <a:pt x="253268" y="742462"/>
              </a:lnTo>
              <a:lnTo>
                <a:pt x="253268" y="0"/>
              </a:lnTo>
              <a:lnTo>
                <a:pt x="506536" y="0"/>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218985" y="1638298"/>
        <a:ext cx="44939" cy="44939"/>
      </dsp:txXfrm>
    </dsp:sp>
    <dsp:sp modelId="{65A210E0-37BB-4018-B5BB-B0FAC6F32013}">
      <dsp:nvSpPr>
        <dsp:cNvPr id="0" name=""/>
        <dsp:cNvSpPr/>
      </dsp:nvSpPr>
      <dsp:spPr>
        <a:xfrm rot="16200000">
          <a:off x="-1429892" y="1645920"/>
          <a:ext cx="4064000" cy="77216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2266950">
            <a:lnSpc>
              <a:spcPct val="90000"/>
            </a:lnSpc>
            <a:spcBef>
              <a:spcPct val="0"/>
            </a:spcBef>
            <a:spcAft>
              <a:spcPct val="35000"/>
            </a:spcAft>
            <a:buNone/>
          </a:pPr>
          <a:endParaRPr lang="en-GB" sz="5100" kern="1200" dirty="0"/>
        </a:p>
      </dsp:txBody>
      <dsp:txXfrm>
        <a:off x="-1429892" y="1645920"/>
        <a:ext cx="4064000" cy="772160"/>
      </dsp:txXfrm>
    </dsp:sp>
    <dsp:sp modelId="{E562EC5E-B4AC-49E1-B499-FC61F943C65C}">
      <dsp:nvSpPr>
        <dsp:cNvPr id="0" name=""/>
        <dsp:cNvSpPr/>
      </dsp:nvSpPr>
      <dsp:spPr>
        <a:xfrm>
          <a:off x="1494724" y="1014825"/>
          <a:ext cx="3495383" cy="549422"/>
        </a:xfrm>
        <a:prstGeom prst="rect">
          <a:avLst/>
        </a:prstGeom>
        <a:solidFill>
          <a:schemeClr val="bg1">
            <a:lumMod val="8500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Horizontal trust as a “stress-release”</a:t>
          </a:r>
        </a:p>
      </dsp:txBody>
      <dsp:txXfrm>
        <a:off x="1494724" y="1014825"/>
        <a:ext cx="3495383" cy="549422"/>
      </dsp:txXfrm>
    </dsp:sp>
    <dsp:sp modelId="{C23650FD-02F8-4B54-8537-23A85D988015}">
      <dsp:nvSpPr>
        <dsp:cNvPr id="0" name=""/>
        <dsp:cNvSpPr/>
      </dsp:nvSpPr>
      <dsp:spPr>
        <a:xfrm>
          <a:off x="1494724" y="1757288"/>
          <a:ext cx="3495383" cy="549422"/>
        </a:xfrm>
        <a:prstGeom prst="rect">
          <a:avLst/>
        </a:prstGeom>
        <a:solidFill>
          <a:schemeClr val="bg1">
            <a:lumMod val="8500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Contribute to psychological safety</a:t>
          </a:r>
        </a:p>
      </dsp:txBody>
      <dsp:txXfrm>
        <a:off x="1494724" y="1757288"/>
        <a:ext cx="3495383" cy="549422"/>
      </dsp:txXfrm>
    </dsp:sp>
    <dsp:sp modelId="{612A8484-3B69-4174-90BE-ECD317B2274B}">
      <dsp:nvSpPr>
        <dsp:cNvPr id="0" name=""/>
        <dsp:cNvSpPr/>
      </dsp:nvSpPr>
      <dsp:spPr>
        <a:xfrm>
          <a:off x="1494724" y="2499751"/>
          <a:ext cx="3495383" cy="549422"/>
        </a:xfrm>
        <a:prstGeom prst="rect">
          <a:avLst/>
        </a:prstGeom>
        <a:solidFill>
          <a:schemeClr val="bg1">
            <a:lumMod val="8500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Related with the amount of concern peers demonstrate one to another</a:t>
          </a:r>
        </a:p>
      </dsp:txBody>
      <dsp:txXfrm>
        <a:off x="1494724" y="2499751"/>
        <a:ext cx="3495383" cy="54942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A65BF-8738-440B-8FC1-8868E869DA47}">
      <dsp:nvSpPr>
        <dsp:cNvPr id="0" name=""/>
        <dsp:cNvSpPr/>
      </dsp:nvSpPr>
      <dsp:spPr>
        <a:xfrm rot="1858358">
          <a:off x="3123879" y="2348059"/>
          <a:ext cx="1097477" cy="33354"/>
        </a:xfrm>
        <a:custGeom>
          <a:avLst/>
          <a:gdLst/>
          <a:ahLst/>
          <a:cxnLst/>
          <a:rect l="0" t="0" r="0" b="0"/>
          <a:pathLst>
            <a:path>
              <a:moveTo>
                <a:pt x="0" y="16677"/>
              </a:moveTo>
              <a:lnTo>
                <a:pt x="1097477" y="16677"/>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945E6098-6BC9-497D-9051-4AECA4321646}">
      <dsp:nvSpPr>
        <dsp:cNvPr id="0" name=""/>
        <dsp:cNvSpPr/>
      </dsp:nvSpPr>
      <dsp:spPr>
        <a:xfrm>
          <a:off x="3202122" y="1709711"/>
          <a:ext cx="895169" cy="33354"/>
        </a:xfrm>
        <a:custGeom>
          <a:avLst/>
          <a:gdLst/>
          <a:ahLst/>
          <a:cxnLst/>
          <a:rect l="0" t="0" r="0" b="0"/>
          <a:pathLst>
            <a:path>
              <a:moveTo>
                <a:pt x="0" y="16677"/>
              </a:moveTo>
              <a:lnTo>
                <a:pt x="895169" y="16677"/>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B2CF01AE-16B4-4466-AF8C-B312CB138438}">
      <dsp:nvSpPr>
        <dsp:cNvPr id="0" name=""/>
        <dsp:cNvSpPr/>
      </dsp:nvSpPr>
      <dsp:spPr>
        <a:xfrm rot="19620683">
          <a:off x="3114583" y="1029119"/>
          <a:ext cx="1085942" cy="33354"/>
        </a:xfrm>
        <a:custGeom>
          <a:avLst/>
          <a:gdLst/>
          <a:ahLst/>
          <a:cxnLst/>
          <a:rect l="0" t="0" r="0" b="0"/>
          <a:pathLst>
            <a:path>
              <a:moveTo>
                <a:pt x="0" y="16677"/>
              </a:moveTo>
              <a:lnTo>
                <a:pt x="1085942" y="16677"/>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sp>
    <dsp:sp modelId="{97480AAC-0EBC-46BF-89AD-1E993BF87474}">
      <dsp:nvSpPr>
        <dsp:cNvPr id="0" name=""/>
        <dsp:cNvSpPr/>
      </dsp:nvSpPr>
      <dsp:spPr>
        <a:xfrm>
          <a:off x="1908907" y="1026217"/>
          <a:ext cx="1400343" cy="1400343"/>
        </a:xfrm>
        <a:prstGeom prst="ellipse">
          <a:avLst/>
        </a:prstGeom>
        <a:solidFill>
          <a:schemeClr val="bg1">
            <a:lumMod val="6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D20939B-C868-448F-9419-B919FF181DFD}">
      <dsp:nvSpPr>
        <dsp:cNvPr id="0" name=""/>
        <dsp:cNvSpPr/>
      </dsp:nvSpPr>
      <dsp:spPr>
        <a:xfrm>
          <a:off x="3299970" y="177677"/>
          <a:ext cx="2480145" cy="590548"/>
        </a:xfrm>
        <a:prstGeom prst="roundRect">
          <a:avLst/>
        </a:prstGeom>
        <a:solidFill>
          <a:schemeClr val="bg1">
            <a:lumMod val="8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Segoe UI" panose="020B0502040204020203" pitchFamily="34" charset="0"/>
              <a:cs typeface="Segoe UI" panose="020B0502040204020203" pitchFamily="34" charset="0"/>
            </a:rPr>
            <a:t>Decrease of turnover intentions</a:t>
          </a:r>
        </a:p>
      </dsp:txBody>
      <dsp:txXfrm>
        <a:off x="3328798" y="206505"/>
        <a:ext cx="2422489" cy="532892"/>
      </dsp:txXfrm>
    </dsp:sp>
    <dsp:sp modelId="{454C188D-F0DA-45B5-B563-C1805F7B8335}">
      <dsp:nvSpPr>
        <dsp:cNvPr id="0" name=""/>
        <dsp:cNvSpPr/>
      </dsp:nvSpPr>
      <dsp:spPr>
        <a:xfrm>
          <a:off x="4097291" y="1431114"/>
          <a:ext cx="2292646" cy="590548"/>
        </a:xfrm>
        <a:prstGeom prst="roundRect">
          <a:avLst/>
        </a:prstGeom>
        <a:solidFill>
          <a:schemeClr val="bg1">
            <a:lumMod val="8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Segoe UI" panose="020B0502040204020203" pitchFamily="34" charset="0"/>
              <a:cs typeface="Segoe UI" panose="020B0502040204020203" pitchFamily="34" charset="0"/>
            </a:rPr>
            <a:t>Greater affective commitment</a:t>
          </a:r>
        </a:p>
      </dsp:txBody>
      <dsp:txXfrm>
        <a:off x="4126119" y="1459942"/>
        <a:ext cx="2234990" cy="532892"/>
      </dsp:txXfrm>
    </dsp:sp>
    <dsp:sp modelId="{F3DA4833-2BD0-4839-9D93-0864068BC79A}">
      <dsp:nvSpPr>
        <dsp:cNvPr id="0" name=""/>
        <dsp:cNvSpPr/>
      </dsp:nvSpPr>
      <dsp:spPr>
        <a:xfrm>
          <a:off x="3418894" y="2610631"/>
          <a:ext cx="2557024" cy="738389"/>
        </a:xfrm>
        <a:prstGeom prst="roundRect">
          <a:avLst/>
        </a:prstGeom>
        <a:solidFill>
          <a:schemeClr val="bg1">
            <a:lumMod val="8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Segoe UI" panose="020B0502040204020203" pitchFamily="34" charset="0"/>
              <a:cs typeface="Segoe UI" panose="020B0502040204020203" pitchFamily="34" charset="0"/>
            </a:rPr>
            <a:t>Improvement of individual and organisational effectiveness </a:t>
          </a:r>
          <a:endParaRPr lang="en-GB" sz="1400" kern="1200" dirty="0">
            <a:solidFill>
              <a:schemeClr val="tx1"/>
            </a:solidFill>
            <a:latin typeface="Segoe UI" panose="020B0502040204020203" pitchFamily="34" charset="0"/>
            <a:cs typeface="Segoe UI" panose="020B0502040204020203" pitchFamily="34" charset="0"/>
          </a:endParaRPr>
        </a:p>
      </dsp:txBody>
      <dsp:txXfrm>
        <a:off x="3454939" y="2646676"/>
        <a:ext cx="2484934" cy="666299"/>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90B107-C551-6747-8A6C-DB7F000DB9FE}" type="datetimeFigureOut">
              <a:rPr lang="en-US" smtClean="0"/>
              <a:t>10/10/20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73EA98-E228-7446-9095-58D875B5B945}" type="slidenum">
              <a:rPr lang="en-US" smtClean="0"/>
              <a:t>‹#›</a:t>
            </a:fld>
            <a:endParaRPr lang="en-US"/>
          </a:p>
        </p:txBody>
      </p:sp>
    </p:spTree>
    <p:extLst>
      <p:ext uri="{BB962C8B-B14F-4D97-AF65-F5344CB8AC3E}">
        <p14:creationId xmlns:p14="http://schemas.microsoft.com/office/powerpoint/2010/main" val="260027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a:t>
            </a:fld>
            <a:endParaRPr lang="en-US"/>
          </a:p>
        </p:txBody>
      </p:sp>
    </p:spTree>
    <p:extLst>
      <p:ext uri="{BB962C8B-B14F-4D97-AF65-F5344CB8AC3E}">
        <p14:creationId xmlns:p14="http://schemas.microsoft.com/office/powerpoint/2010/main" val="1227344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A51BDAD6-683A-4239-8E96-E05F0A5EEE0D}" type="slidenum">
              <a:rPr lang="en-GB" smtClean="0"/>
              <a:pPr/>
              <a:t>4</a:t>
            </a:fld>
            <a:endParaRPr lang="en-GB"/>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787766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Bindra</a:t>
            </a:r>
            <a:r>
              <a:rPr lang="en-GB" sz="1200" b="0" i="0" kern="1200" dirty="0">
                <a:solidFill>
                  <a:schemeClr val="tx1"/>
                </a:solidFill>
                <a:effectLst/>
                <a:latin typeface="+mn-lt"/>
                <a:ea typeface="+mn-ea"/>
                <a:cs typeface="+mn-cs"/>
              </a:rPr>
              <a:t>, V., 2013. </a:t>
            </a:r>
            <a:r>
              <a:rPr lang="en-GB" sz="1200" b="0" i="1" kern="1200" dirty="0">
                <a:solidFill>
                  <a:schemeClr val="tx1"/>
                </a:solidFill>
                <a:effectLst/>
                <a:latin typeface="+mn-lt"/>
                <a:ea typeface="+mn-ea"/>
                <a:cs typeface="+mn-cs"/>
              </a:rPr>
              <a:t>Everything About Leadership</a:t>
            </a:r>
            <a:r>
              <a:rPr lang="en-GB" sz="1200" b="0" i="0" kern="1200" dirty="0">
                <a:solidFill>
                  <a:schemeClr val="tx1"/>
                </a:solidFill>
                <a:effectLst/>
                <a:latin typeface="+mn-lt"/>
                <a:ea typeface="+mn-ea"/>
                <a:cs typeface="+mn-cs"/>
              </a:rPr>
              <a:t>. 1st ed. Delhi, India: Diamond Pocket Books.</a:t>
            </a:r>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9</a:t>
            </a:fld>
            <a:endParaRPr lang="en-US"/>
          </a:p>
        </p:txBody>
      </p:sp>
    </p:spTree>
    <p:extLst>
      <p:ext uri="{BB962C8B-B14F-4D97-AF65-F5344CB8AC3E}">
        <p14:creationId xmlns:p14="http://schemas.microsoft.com/office/powerpoint/2010/main" val="1772600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Marcador de Posição da Imagem do Diapositivo 1">
            <a:extLst>
              <a:ext uri="{FF2B5EF4-FFF2-40B4-BE49-F238E27FC236}">
                <a16:creationId xmlns:a16="http://schemas.microsoft.com/office/drawing/2014/main" id="{B26FCD64-711E-1A41-9226-98A308BB6E1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Marcador de Posição de Notas 2">
            <a:extLst>
              <a:ext uri="{FF2B5EF4-FFF2-40B4-BE49-F238E27FC236}">
                <a16:creationId xmlns:a16="http://schemas.microsoft.com/office/drawing/2014/main" id="{E49698B8-8AA5-A445-9A5A-DCD8E4CEE4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pt-PT" dirty="0"/>
          </a:p>
          <a:p>
            <a:pPr eaLnBrk="1" hangingPunct="1"/>
            <a:r>
              <a:rPr lang="en-GB" sz="1200" b="0" i="0" kern="1200" dirty="0" err="1">
                <a:solidFill>
                  <a:schemeClr val="tx1"/>
                </a:solidFill>
                <a:effectLst/>
                <a:latin typeface="+mn-lt"/>
                <a:ea typeface="+mn-ea"/>
                <a:cs typeface="+mn-cs"/>
              </a:rPr>
              <a:t>Blomqvist</a:t>
            </a:r>
            <a:r>
              <a:rPr lang="en-GB" sz="1200" b="0" i="0" kern="1200" dirty="0">
                <a:solidFill>
                  <a:schemeClr val="tx1"/>
                </a:solidFill>
                <a:effectLst/>
                <a:latin typeface="+mn-lt"/>
                <a:ea typeface="+mn-ea"/>
                <a:cs typeface="+mn-cs"/>
              </a:rPr>
              <a:t>, K. and </a:t>
            </a:r>
            <a:r>
              <a:rPr lang="en-GB" sz="1200" b="0" i="0" kern="1200" dirty="0" err="1">
                <a:solidFill>
                  <a:schemeClr val="tx1"/>
                </a:solidFill>
                <a:effectLst/>
                <a:latin typeface="+mn-lt"/>
                <a:ea typeface="+mn-ea"/>
                <a:cs typeface="+mn-cs"/>
              </a:rPr>
              <a:t>Ståhle</a:t>
            </a:r>
            <a:r>
              <a:rPr lang="en-GB" sz="1200" b="0" i="0" kern="1200" dirty="0">
                <a:solidFill>
                  <a:schemeClr val="tx1"/>
                </a:solidFill>
                <a:effectLst/>
                <a:latin typeface="+mn-lt"/>
                <a:ea typeface="+mn-ea"/>
                <a:cs typeface="+mn-cs"/>
              </a:rPr>
              <a:t>, P., 2011. </a:t>
            </a:r>
            <a:r>
              <a:rPr lang="en-GB" sz="1200" b="0" i="1" kern="1200" dirty="0">
                <a:solidFill>
                  <a:schemeClr val="tx1"/>
                </a:solidFill>
                <a:effectLst/>
                <a:latin typeface="+mn-lt"/>
                <a:ea typeface="+mn-ea"/>
                <a:cs typeface="+mn-cs"/>
              </a:rPr>
              <a:t>Building Organizational Trust</a:t>
            </a:r>
            <a:r>
              <a:rPr lang="en-GB" sz="1200" b="0" i="0" kern="1200" dirty="0">
                <a:solidFill>
                  <a:schemeClr val="tx1"/>
                </a:solidFill>
                <a:effectLst/>
                <a:latin typeface="+mn-lt"/>
                <a:ea typeface="+mn-ea"/>
                <a:cs typeface="+mn-cs"/>
              </a:rPr>
              <a:t>. [online] ResearchGate. Available at: &lt;https://</a:t>
            </a:r>
            <a:r>
              <a:rPr lang="en-GB" sz="1200" b="0" i="0" kern="1200" dirty="0" err="1">
                <a:solidFill>
                  <a:schemeClr val="tx1"/>
                </a:solidFill>
                <a:effectLst/>
                <a:latin typeface="+mn-lt"/>
                <a:ea typeface="+mn-ea"/>
                <a:cs typeface="+mn-cs"/>
              </a:rPr>
              <a:t>www.researchgate.net</a:t>
            </a:r>
            <a:r>
              <a:rPr lang="en-GB" sz="1200" b="0" i="0" kern="1200" dirty="0">
                <a:solidFill>
                  <a:schemeClr val="tx1"/>
                </a:solidFill>
                <a:effectLst/>
                <a:latin typeface="+mn-lt"/>
                <a:ea typeface="+mn-ea"/>
                <a:cs typeface="+mn-cs"/>
              </a:rPr>
              <a:t>/publication/242769066_Building_Organizational_Trust&gt; [Accessed 7 October 2020].</a:t>
            </a:r>
            <a:endParaRPr lang="en-GB" altLang="pt-PT" dirty="0"/>
          </a:p>
        </p:txBody>
      </p:sp>
      <p:sp>
        <p:nvSpPr>
          <p:cNvPr id="15363" name="Marcador de Posição do Número do Diapositivo 3">
            <a:extLst>
              <a:ext uri="{FF2B5EF4-FFF2-40B4-BE49-F238E27FC236}">
                <a16:creationId xmlns:a16="http://schemas.microsoft.com/office/drawing/2014/main" id="{1FF55F4D-A272-024E-BDEA-A1A2E56E77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38C3D3C7-B21A-9D45-9037-00B1AD6BD929}" type="slidenum">
              <a:rPr lang="en-GB" altLang="pt-PT" smtClean="0"/>
              <a:pPr/>
              <a:t>10</a:t>
            </a:fld>
            <a:endParaRPr lang="en-GB" altLang="pt-PT"/>
          </a:p>
        </p:txBody>
      </p:sp>
    </p:spTree>
    <p:extLst>
      <p:ext uri="{BB962C8B-B14F-4D97-AF65-F5344CB8AC3E}">
        <p14:creationId xmlns:p14="http://schemas.microsoft.com/office/powerpoint/2010/main" val="487081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Marcador de Posição da Imagem do Diapositivo 1">
            <a:extLst>
              <a:ext uri="{FF2B5EF4-FFF2-40B4-BE49-F238E27FC236}">
                <a16:creationId xmlns:a16="http://schemas.microsoft.com/office/drawing/2014/main" id="{8171A0C7-00E1-1B44-8B8B-C2848DD150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Marcador de Posição de Notas 2">
            <a:extLst>
              <a:ext uri="{FF2B5EF4-FFF2-40B4-BE49-F238E27FC236}">
                <a16:creationId xmlns:a16="http://schemas.microsoft.com/office/drawing/2014/main" id="{06FDF88B-BE65-624C-A795-9CD3E65ED0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pt-PT"/>
          </a:p>
        </p:txBody>
      </p:sp>
      <p:sp>
        <p:nvSpPr>
          <p:cNvPr id="17411" name="Marcador de Posição do Número do Diapositivo 3">
            <a:extLst>
              <a:ext uri="{FF2B5EF4-FFF2-40B4-BE49-F238E27FC236}">
                <a16:creationId xmlns:a16="http://schemas.microsoft.com/office/drawing/2014/main" id="{F5F84AD9-754D-A54A-9388-C33A93D3EE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B3728CB2-8679-944C-895B-3CF0E67CE87D}" type="slidenum">
              <a:rPr lang="en-GB" altLang="pt-PT" smtClean="0"/>
              <a:pPr/>
              <a:t>11</a:t>
            </a:fld>
            <a:endParaRPr lang="en-GB" altLang="pt-PT"/>
          </a:p>
        </p:txBody>
      </p:sp>
    </p:spTree>
    <p:extLst>
      <p:ext uri="{BB962C8B-B14F-4D97-AF65-F5344CB8AC3E}">
        <p14:creationId xmlns:p14="http://schemas.microsoft.com/office/powerpoint/2010/main" val="418422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Stolzer</a:t>
            </a:r>
            <a:r>
              <a:rPr lang="en-GB" sz="1200" b="0" i="0" kern="1200" dirty="0">
                <a:solidFill>
                  <a:schemeClr val="tx1"/>
                </a:solidFill>
                <a:effectLst/>
                <a:latin typeface="+mn-lt"/>
                <a:ea typeface="+mn-ea"/>
                <a:cs typeface="+mn-cs"/>
              </a:rPr>
              <a:t>, A., Halford, C. and </a:t>
            </a:r>
            <a:r>
              <a:rPr lang="en-GB" sz="1200" b="0" i="0" kern="1200" dirty="0" err="1">
                <a:solidFill>
                  <a:schemeClr val="tx1"/>
                </a:solidFill>
                <a:effectLst/>
                <a:latin typeface="+mn-lt"/>
                <a:ea typeface="+mn-ea"/>
                <a:cs typeface="+mn-cs"/>
              </a:rPr>
              <a:t>Goglia</a:t>
            </a:r>
            <a:r>
              <a:rPr lang="en-GB" sz="1200" b="0" i="0" kern="1200" dirty="0">
                <a:solidFill>
                  <a:schemeClr val="tx1"/>
                </a:solidFill>
                <a:effectLst/>
                <a:latin typeface="+mn-lt"/>
                <a:ea typeface="+mn-ea"/>
                <a:cs typeface="+mn-cs"/>
              </a:rPr>
              <a:t>, J., 2016. </a:t>
            </a:r>
            <a:r>
              <a:rPr lang="en-GB" sz="1200" b="0" i="1" kern="1200" dirty="0">
                <a:solidFill>
                  <a:schemeClr val="tx1"/>
                </a:solidFill>
                <a:effectLst/>
                <a:latin typeface="+mn-lt"/>
                <a:ea typeface="+mn-ea"/>
                <a:cs typeface="+mn-cs"/>
              </a:rPr>
              <a:t>Implementing Safety Management Systems In Aviation</a:t>
            </a:r>
            <a:r>
              <a:rPr lang="en-GB" sz="1200" b="0" i="0" kern="1200" dirty="0">
                <a:solidFill>
                  <a:schemeClr val="tx1"/>
                </a:solidFill>
                <a:effectLst/>
                <a:latin typeface="+mn-lt"/>
                <a:ea typeface="+mn-ea"/>
                <a:cs typeface="+mn-cs"/>
              </a:rPr>
              <a:t>. 3rd ed. Abingdon, UK: Routledge.</a:t>
            </a:r>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13</a:t>
            </a:fld>
            <a:endParaRPr lang="en-US"/>
          </a:p>
        </p:txBody>
      </p:sp>
    </p:spTree>
    <p:extLst>
      <p:ext uri="{BB962C8B-B14F-4D97-AF65-F5344CB8AC3E}">
        <p14:creationId xmlns:p14="http://schemas.microsoft.com/office/powerpoint/2010/main" val="3001700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a:extLst>
              <a:ext uri="{FF2B5EF4-FFF2-40B4-BE49-F238E27FC236}">
                <a16:creationId xmlns:a16="http://schemas.microsoft.com/office/drawing/2014/main" id="{7C7B4C71-2BD4-F143-BAC6-218B4432539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6" name="Notes Placeholder 2">
            <a:extLst>
              <a:ext uri="{FF2B5EF4-FFF2-40B4-BE49-F238E27FC236}">
                <a16:creationId xmlns:a16="http://schemas.microsoft.com/office/drawing/2014/main" id="{1585AB16-2E0D-F342-8548-A03C3590D89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7" name="Slide Number Placeholder 3">
            <a:extLst>
              <a:ext uri="{FF2B5EF4-FFF2-40B4-BE49-F238E27FC236}">
                <a16:creationId xmlns:a16="http://schemas.microsoft.com/office/drawing/2014/main" id="{0100450B-7AE4-E242-8BE9-0B8EC518163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FB66DEA-E99D-2F4E-9219-70F0C0E68DBA}" type="slidenum">
              <a:rPr lang="en-GB" altLang="en-US" smtClean="0"/>
              <a:pPr/>
              <a:t>14</a:t>
            </a:fld>
            <a:endParaRPr lang="en-GB" altLang="en-US"/>
          </a:p>
        </p:txBody>
      </p:sp>
    </p:spTree>
    <p:extLst>
      <p:ext uri="{BB962C8B-B14F-4D97-AF65-F5344CB8AC3E}">
        <p14:creationId xmlns:p14="http://schemas.microsoft.com/office/powerpoint/2010/main" val="2167343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Chanal</a:t>
            </a:r>
            <a:r>
              <a:rPr lang="en-GB" sz="1200" b="0" i="0" kern="1200" dirty="0">
                <a:solidFill>
                  <a:schemeClr val="tx1"/>
                </a:solidFill>
                <a:effectLst/>
                <a:latin typeface="+mn-lt"/>
                <a:ea typeface="+mn-ea"/>
                <a:cs typeface="+mn-cs"/>
              </a:rPr>
              <a:t>, H. and Poonam, B., 2015. </a:t>
            </a:r>
            <a:r>
              <a:rPr lang="en-GB" sz="1200" b="0" i="1" kern="1200" dirty="0">
                <a:solidFill>
                  <a:schemeClr val="tx1"/>
                </a:solidFill>
                <a:effectLst/>
                <a:latin typeface="+mn-lt"/>
                <a:ea typeface="+mn-ea"/>
                <a:cs typeface="+mn-cs"/>
              </a:rPr>
              <a:t>The Impact Of Employee Sycophantic Behaviour On Organisation Environment</a:t>
            </a:r>
            <a:r>
              <a:rPr lang="en-GB" sz="1200" b="0" i="0" kern="1200" dirty="0">
                <a:solidFill>
                  <a:schemeClr val="tx1"/>
                </a:solidFill>
                <a:effectLst/>
                <a:latin typeface="+mn-lt"/>
                <a:ea typeface="+mn-ea"/>
                <a:cs typeface="+mn-cs"/>
              </a:rPr>
              <a:t>. [online] </a:t>
            </a:r>
            <a:r>
              <a:rPr lang="en-GB" sz="1200" b="0" i="0" kern="1200" dirty="0" err="1">
                <a:solidFill>
                  <a:schemeClr val="tx1"/>
                </a:solidFill>
                <a:effectLst/>
                <a:latin typeface="+mn-lt"/>
                <a:ea typeface="+mn-ea"/>
                <a:cs typeface="+mn-cs"/>
              </a:rPr>
              <a:t>Pdfs.semanticscholar.org</a:t>
            </a:r>
            <a:r>
              <a:rPr lang="en-GB" sz="1200" b="0" i="0" kern="1200" dirty="0">
                <a:solidFill>
                  <a:schemeClr val="tx1"/>
                </a:solidFill>
                <a:effectLst/>
                <a:latin typeface="+mn-lt"/>
                <a:ea typeface="+mn-ea"/>
                <a:cs typeface="+mn-cs"/>
              </a:rPr>
              <a:t>. Available at: &lt;https://</a:t>
            </a:r>
            <a:r>
              <a:rPr lang="en-GB" sz="1200" b="0" i="0" kern="1200" dirty="0" err="1">
                <a:solidFill>
                  <a:schemeClr val="tx1"/>
                </a:solidFill>
                <a:effectLst/>
                <a:latin typeface="+mn-lt"/>
                <a:ea typeface="+mn-ea"/>
                <a:cs typeface="+mn-cs"/>
              </a:rPr>
              <a:t>pdfs.semanticscholar.org</a:t>
            </a:r>
            <a:r>
              <a:rPr lang="en-GB" sz="1200" b="0" i="0" kern="1200" dirty="0">
                <a:solidFill>
                  <a:schemeClr val="tx1"/>
                </a:solidFill>
                <a:effectLst/>
                <a:latin typeface="+mn-lt"/>
                <a:ea typeface="+mn-ea"/>
                <a:cs typeface="+mn-cs"/>
              </a:rPr>
              <a:t>/d0e0/98d64af5590cbf560fdd7a4d85487fdeedaa.pdf&gt; [Accessed 8 October 2020].</a:t>
            </a:r>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16</a:t>
            </a:fld>
            <a:endParaRPr lang="en-US"/>
          </a:p>
        </p:txBody>
      </p:sp>
    </p:spTree>
    <p:extLst>
      <p:ext uri="{BB962C8B-B14F-4D97-AF65-F5344CB8AC3E}">
        <p14:creationId xmlns:p14="http://schemas.microsoft.com/office/powerpoint/2010/main" val="39696484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a:extLst>
              <a:ext uri="{FF2B5EF4-FFF2-40B4-BE49-F238E27FC236}">
                <a16:creationId xmlns:a16="http://schemas.microsoft.com/office/drawing/2014/main" id="{E681D107-7A51-DC46-89B2-F1E432CF419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4" name="Notes Placeholder 2">
            <a:extLst>
              <a:ext uri="{FF2B5EF4-FFF2-40B4-BE49-F238E27FC236}">
                <a16:creationId xmlns:a16="http://schemas.microsoft.com/office/drawing/2014/main" id="{7B5DBFF3-656D-064D-96C5-81A262A07FD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a:p>
            <a:r>
              <a:rPr lang="en-US" altLang="en-US"/>
              <a:t> </a:t>
            </a:r>
            <a:endParaRPr lang="en-GB" altLang="en-US"/>
          </a:p>
        </p:txBody>
      </p:sp>
      <p:sp>
        <p:nvSpPr>
          <p:cNvPr id="28675" name="Slide Number Placeholder 3">
            <a:extLst>
              <a:ext uri="{FF2B5EF4-FFF2-40B4-BE49-F238E27FC236}">
                <a16:creationId xmlns:a16="http://schemas.microsoft.com/office/drawing/2014/main" id="{536BF1DE-D342-1D49-804C-4664DE08C58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C664A6E-0D47-924D-B321-AA2CF4E8517A}" type="slidenum">
              <a:rPr lang="en-GB" altLang="en-US" smtClean="0"/>
              <a:pPr/>
              <a:t>20</a:t>
            </a:fld>
            <a:endParaRPr lang="en-GB" altLang="en-US"/>
          </a:p>
        </p:txBody>
      </p:sp>
    </p:spTree>
    <p:extLst>
      <p:ext uri="{BB962C8B-B14F-4D97-AF65-F5344CB8AC3E}">
        <p14:creationId xmlns:p14="http://schemas.microsoft.com/office/powerpoint/2010/main" val="655086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DC58714C-F60F-6B4E-B6FC-743F068B56D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2" name="Notes Placeholder 2">
            <a:extLst>
              <a:ext uri="{FF2B5EF4-FFF2-40B4-BE49-F238E27FC236}">
                <a16:creationId xmlns:a16="http://schemas.microsoft.com/office/drawing/2014/main" id="{87F76550-6878-704F-80CD-A10918C736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0723" name="Slide Number Placeholder 3">
            <a:extLst>
              <a:ext uri="{FF2B5EF4-FFF2-40B4-BE49-F238E27FC236}">
                <a16:creationId xmlns:a16="http://schemas.microsoft.com/office/drawing/2014/main" id="{78053AFA-DF62-4E40-A8F9-6F849AFA424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BAA8F9D-6C4C-8443-BB52-170C0FC1CAFD}" type="slidenum">
              <a:rPr lang="en-GB" altLang="en-US" smtClean="0"/>
              <a:pPr/>
              <a:t>21</a:t>
            </a:fld>
            <a:endParaRPr lang="en-GB" altLang="en-US"/>
          </a:p>
        </p:txBody>
      </p:sp>
    </p:spTree>
    <p:extLst>
      <p:ext uri="{BB962C8B-B14F-4D97-AF65-F5344CB8AC3E}">
        <p14:creationId xmlns:p14="http://schemas.microsoft.com/office/powerpoint/2010/main" val="3948010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id="{4B5E1ED6-C1C2-1843-8581-126C29F2F93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0" name="Notes Placeholder 2">
            <a:extLst>
              <a:ext uri="{FF2B5EF4-FFF2-40B4-BE49-F238E27FC236}">
                <a16:creationId xmlns:a16="http://schemas.microsoft.com/office/drawing/2014/main" id="{213A3443-700E-3641-8403-4C265492C5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a:p>
            <a:r>
              <a:rPr lang="en-US" altLang="en-US" dirty="0"/>
              <a:t> </a:t>
            </a:r>
            <a:r>
              <a:rPr lang="en-GB" dirty="0"/>
              <a:t>In 1998, The Hewlett-Packard Company (i.e., HP) was listed in the top ten of Fortune Magazine’s inaugural ranking of the “100 Best Companies to Work For.” This ranking was designed to provide a measure of employee trust, and revealed that HP employees felt high trust in an organization that had been historically defined as a “people first” company. Yet, by 2002, HP had completely fallen off of the list, and it has not returned in the ensuing 10 years. Analysis suggests that HP’s downfall was not due, primarily, to a reduction in trust with employees, but to an increase in distrust by employees. In particular, it was found that, through both behaviours and language, HP leaders communicated values of disrespect, dissatisfaction, and unfairness to employees that led them to distrust the company. Recent findings suggest that trust and distrust are distinct social realities that may exist independently of each other. Findings suggest that employee trust and distrust may also require separate and distinct attention by managers.</a:t>
            </a:r>
            <a:endParaRPr lang="en-GB" altLang="en-US" dirty="0"/>
          </a:p>
        </p:txBody>
      </p:sp>
      <p:sp>
        <p:nvSpPr>
          <p:cNvPr id="32771" name="Slide Number Placeholder 3">
            <a:extLst>
              <a:ext uri="{FF2B5EF4-FFF2-40B4-BE49-F238E27FC236}">
                <a16:creationId xmlns:a16="http://schemas.microsoft.com/office/drawing/2014/main" id="{35B3EED1-0EDB-CA4D-8135-48C2BB43158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9EC15A9-E5A1-4A44-8AE9-3BDDC5FA0DC9}" type="slidenum">
              <a:rPr lang="en-GB" altLang="en-US" smtClean="0"/>
              <a:pPr/>
              <a:t>22</a:t>
            </a:fld>
            <a:endParaRPr lang="en-GB" altLang="en-US"/>
          </a:p>
        </p:txBody>
      </p:sp>
    </p:spTree>
    <p:extLst>
      <p:ext uri="{BB962C8B-B14F-4D97-AF65-F5344CB8AC3E}">
        <p14:creationId xmlns:p14="http://schemas.microsoft.com/office/powerpoint/2010/main" val="9523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Block, P. and </a:t>
            </a:r>
            <a:r>
              <a:rPr lang="en-GB" sz="1200" b="0" i="0" kern="1200" dirty="0" err="1">
                <a:solidFill>
                  <a:schemeClr val="tx1"/>
                </a:solidFill>
                <a:effectLst/>
                <a:latin typeface="+mn-lt"/>
                <a:ea typeface="+mn-ea"/>
                <a:cs typeface="+mn-cs"/>
              </a:rPr>
              <a:t>Nowlan</a:t>
            </a:r>
            <a:r>
              <a:rPr lang="en-GB" sz="1200" b="0" i="0" kern="1200" dirty="0">
                <a:solidFill>
                  <a:schemeClr val="tx1"/>
                </a:solidFill>
                <a:effectLst/>
                <a:latin typeface="+mn-lt"/>
                <a:ea typeface="+mn-ea"/>
                <a:cs typeface="+mn-cs"/>
              </a:rPr>
              <a:t>, J., 2011. </a:t>
            </a:r>
            <a:r>
              <a:rPr lang="en-GB" sz="1200" b="0" i="1" kern="1200" dirty="0">
                <a:solidFill>
                  <a:schemeClr val="tx1"/>
                </a:solidFill>
                <a:effectLst/>
                <a:latin typeface="+mn-lt"/>
                <a:ea typeface="+mn-ea"/>
                <a:cs typeface="+mn-cs"/>
              </a:rPr>
              <a:t>Flawless Consulting</a:t>
            </a:r>
            <a:r>
              <a:rPr lang="en-GB" sz="1200" b="0" i="0" kern="1200" dirty="0">
                <a:solidFill>
                  <a:schemeClr val="tx1"/>
                </a:solidFill>
                <a:effectLst/>
                <a:latin typeface="+mn-lt"/>
                <a:ea typeface="+mn-ea"/>
                <a:cs typeface="+mn-cs"/>
              </a:rPr>
              <a:t>. 2nd ed. San Francisco, Calif.: Jossey-Bass.</a:t>
            </a:r>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24</a:t>
            </a:fld>
            <a:endParaRPr lang="en-US"/>
          </a:p>
        </p:txBody>
      </p:sp>
    </p:spTree>
    <p:extLst>
      <p:ext uri="{BB962C8B-B14F-4D97-AF65-F5344CB8AC3E}">
        <p14:creationId xmlns:p14="http://schemas.microsoft.com/office/powerpoint/2010/main" val="978873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27</a:t>
            </a:fld>
            <a:endParaRPr lang="en-US"/>
          </a:p>
        </p:txBody>
      </p:sp>
    </p:spTree>
    <p:extLst>
      <p:ext uri="{BB962C8B-B14F-4D97-AF65-F5344CB8AC3E}">
        <p14:creationId xmlns:p14="http://schemas.microsoft.com/office/powerpoint/2010/main" val="36967372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FA1EB535-FD61-4A9C-9096-2BD4B955C174}" type="datetime1">
              <a:rPr lang="en-GB" smtClean="0"/>
              <a:t>06/10/2020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88365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1746"/>
            <a:ext cx="10972800" cy="1143000"/>
          </a:xfrm>
        </p:spPr>
        <p:txBody>
          <a:bodyPr>
            <a:normAutofit/>
          </a:bodyPr>
          <a:lstStyle>
            <a:lvl1pPr>
              <a:defRPr sz="3200"/>
            </a:lvl1pPr>
          </a:lstStyle>
          <a:p>
            <a:r>
              <a:rPr lang="en-US"/>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lvl1pPr>
              <a:defRPr sz="2800"/>
            </a:lvl1pPr>
            <a:lvl2pPr>
              <a:defRPr sz="2400"/>
            </a:lvl2pPr>
            <a:lvl3pPr>
              <a:defRPr sz="2000"/>
            </a:lvl3pPr>
            <a:lvl4pPr>
              <a:defRPr sz="18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4369EF55-93F3-4F59-B2CC-7FFC222AECF8}" type="datetime1">
              <a:rPr lang="en-GB" smtClean="0"/>
              <a:t>06/10/2020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106228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F97E76-EFB2-4AF3-AA78-C4BDCD222E78}" type="datetime1">
              <a:rPr lang="en-GB" smtClean="0"/>
              <a:t>06/10/2020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00125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74A07F-3A93-4B0D-B98F-18F7D6B6F8F9}" type="datetime1">
              <a:rPr lang="en-GB" smtClean="0"/>
              <a:t>06/10/2020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3812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C19E6F-DAA7-45F5-B261-DD074588C1C0}" type="datetime1">
              <a:rPr lang="en-GB" smtClean="0"/>
              <a:t>06/10/2020</a:t>
            </a:fld>
            <a:endParaRPr lang="en-GB"/>
          </a:p>
        </p:txBody>
      </p:sp>
      <p:sp>
        <p:nvSpPr>
          <p:cNvPr id="9" name="Slide Number Placeholder 8"/>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45839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06A818-4D65-4773-95B1-ACD3D376FA51}" type="datetime1">
              <a:rPr lang="en-GB" smtClean="0"/>
              <a:t>06/10/2020</a:t>
            </a:fld>
            <a:endParaRPr lang="en-GB"/>
          </a:p>
        </p:txBody>
      </p:sp>
      <p:sp>
        <p:nvSpPr>
          <p:cNvPr id="5" name="Slide Number Placeholder 4"/>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60325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5BDFB3-B3CA-4774-A124-EED5487DA404}" type="datetime1">
              <a:rPr lang="en-GB" smtClean="0"/>
              <a:t>06/10/2020</a:t>
            </a:fld>
            <a:endParaRPr lang="en-GB"/>
          </a:p>
        </p:txBody>
      </p:sp>
      <p:sp>
        <p:nvSpPr>
          <p:cNvPr id="4" name="Slide Number Placeholder 3"/>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361691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7E4E5F-8B6A-428A-AFA4-33B6B75F534E}" type="datetime1">
              <a:rPr lang="en-GB" smtClean="0"/>
              <a:t>06/10/2020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972118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D4F45BF-86A6-4971-9911-E4ECF186F714}" type="datetime1">
              <a:rPr lang="en-GB" smtClean="0"/>
              <a:t>06/10/2020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083208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69EA52-3928-4B5E-A0EE-C76291E66012}" type="datetime1">
              <a:rPr lang="en-GB" smtClean="0"/>
              <a:t>06/10/2020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950079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5ED639-EB68-42BD-BAA3-182B0CBB6A30}" type="datetime1">
              <a:rPr lang="en-GB" smtClean="0"/>
              <a:t>06/10/2020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39398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3112795-0DF1-974D-B670-3FBA19BCBEDF}"/>
              </a:ext>
            </a:extLst>
          </p:cNvPr>
          <p:cNvSpPr txBox="1">
            <a:spLocks/>
          </p:cNvSpPr>
          <p:nvPr userDrawn="1"/>
        </p:nvSpPr>
        <p:spPr>
          <a:xfrm>
            <a:off x="10608733" y="0"/>
            <a:ext cx="1583267" cy="692150"/>
          </a:xfrm>
          <a:prstGeom prst="rect">
            <a:avLst/>
          </a:prstGeom>
        </p:spPr>
        <p:txBody>
          <a:bodyPr anchor="ctr"/>
          <a:lstStyle>
            <a:defPPr>
              <a:defRPr lang="en-US"/>
            </a:defPPr>
            <a:lvl1pPr marL="0" algn="l" defTabSz="914400" rtl="0" eaLnBrk="1" latinLnBrk="0" hangingPunct="1">
              <a:defRPr sz="1500" b="1"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fld id="{662EEB25-E699-0440-8B13-0AFFA2F80037}" type="slidenum">
              <a:rPr lang="en-GB" sz="1500" smtClean="0"/>
              <a:pPr algn="ctr" fontAlgn="auto">
                <a:spcBef>
                  <a:spcPts val="0"/>
                </a:spcBef>
                <a:spcAft>
                  <a:spcPts val="0"/>
                </a:spcAft>
                <a:defRPr/>
              </a:pPr>
              <a:t>‹#›</a:t>
            </a:fld>
            <a:endParaRPr lang="en-GB" sz="1500" dirty="0"/>
          </a:p>
        </p:txBody>
      </p:sp>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a:xfrm>
            <a:off x="334029" y="1268761"/>
            <a:ext cx="5761971" cy="4320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Content Placeholder 2"/>
          <p:cNvSpPr>
            <a:spLocks noGrp="1"/>
          </p:cNvSpPr>
          <p:nvPr>
            <p:ph idx="13"/>
          </p:nvPr>
        </p:nvSpPr>
        <p:spPr>
          <a:xfrm>
            <a:off x="6096000" y="1268760"/>
            <a:ext cx="5761971" cy="4320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Date Placeholder 3">
            <a:extLst>
              <a:ext uri="{FF2B5EF4-FFF2-40B4-BE49-F238E27FC236}">
                <a16:creationId xmlns:a16="http://schemas.microsoft.com/office/drawing/2014/main" id="{3646D380-0785-2F47-B810-6E018E52987A}"/>
              </a:ext>
            </a:extLst>
          </p:cNvPr>
          <p:cNvSpPr>
            <a:spLocks noGrp="1"/>
          </p:cNvSpPr>
          <p:nvPr>
            <p:ph type="dt" sz="half" idx="14"/>
          </p:nvPr>
        </p:nvSpPr>
        <p:spPr/>
        <p:txBody>
          <a:bodyPr/>
          <a:lstStyle>
            <a:lvl1pPr>
              <a:defRPr/>
            </a:lvl1pPr>
          </a:lstStyle>
          <a:p>
            <a:pPr>
              <a:defRPr/>
            </a:pPr>
            <a:fld id="{C4BC2741-5DD2-D440-8447-7800D3A17361}" type="datetimeFigureOut">
              <a:rPr lang="en-GB"/>
              <a:pPr>
                <a:defRPr/>
              </a:pPr>
              <a:t>10/10/2020</a:t>
            </a:fld>
            <a:endParaRPr lang="en-GB"/>
          </a:p>
        </p:txBody>
      </p:sp>
      <p:sp>
        <p:nvSpPr>
          <p:cNvPr id="7" name="Footer Placeholder 4">
            <a:extLst>
              <a:ext uri="{FF2B5EF4-FFF2-40B4-BE49-F238E27FC236}">
                <a16:creationId xmlns:a16="http://schemas.microsoft.com/office/drawing/2014/main" id="{36DFFCE6-685D-264F-8D8F-F1E69B9B8FB0}"/>
              </a:ext>
            </a:extLst>
          </p:cNvPr>
          <p:cNvSpPr>
            <a:spLocks noGrp="1"/>
          </p:cNvSpPr>
          <p:nvPr>
            <p:ph type="ftr" sz="quarter" idx="15"/>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3601DDB7-0BBB-AF42-81E9-0B27581001B7}"/>
              </a:ext>
            </a:extLst>
          </p:cNvPr>
          <p:cNvSpPr>
            <a:spLocks noGrp="1"/>
          </p:cNvSpPr>
          <p:nvPr>
            <p:ph type="sldNum" sz="quarter" idx="16"/>
          </p:nvPr>
        </p:nvSpPr>
        <p:spPr/>
        <p:txBody>
          <a:bodyPr/>
          <a:lstStyle>
            <a:lvl1pPr>
              <a:defRPr/>
            </a:lvl1pPr>
          </a:lstStyle>
          <a:p>
            <a:pPr>
              <a:defRPr/>
            </a:pPr>
            <a:fld id="{AD754C4D-5B90-F74F-A3C9-98F8FE0B7B1E}" type="slidenum">
              <a:rPr lang="en-GB"/>
              <a:pPr>
                <a:defRPr/>
              </a:pPr>
              <a:t>‹#›</a:t>
            </a:fld>
            <a:endParaRPr lang="en-GB"/>
          </a:p>
        </p:txBody>
      </p:sp>
    </p:spTree>
    <p:extLst>
      <p:ext uri="{BB962C8B-B14F-4D97-AF65-F5344CB8AC3E}">
        <p14:creationId xmlns:p14="http://schemas.microsoft.com/office/powerpoint/2010/main" val="2372641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183E945C-4056-4F98-BB02-CCD2975A3A20}" type="datetime1">
              <a:rPr lang="en-GB" smtClean="0"/>
              <a:t>06/10/2020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3D165440-4880-415F-9146-4793BDD623F8}" type="slidenum">
              <a:rPr lang="en-GB" smtClean="0"/>
              <a:t>‹#›</a:t>
            </a:fld>
            <a:endParaRPr lang="en-GB"/>
          </a:p>
        </p:txBody>
      </p:sp>
    </p:spTree>
    <p:extLst>
      <p:ext uri="{BB962C8B-B14F-4D97-AF65-F5344CB8AC3E}">
        <p14:creationId xmlns:p14="http://schemas.microsoft.com/office/powerpoint/2010/main" val="3270373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5"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youtube.com/watch?v=Awpzz-clb_c" TargetMode="Externa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1.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ted.com/talks/christine_porath_why_being_respectful_to_your_coworkers_is_good_for_business?language=en"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Giving and receiving feedback</a:t>
            </a:r>
          </a:p>
        </p:txBody>
      </p:sp>
    </p:spTree>
    <p:extLst>
      <p:ext uri="{BB962C8B-B14F-4D97-AF65-F5344CB8AC3E}">
        <p14:creationId xmlns:p14="http://schemas.microsoft.com/office/powerpoint/2010/main" val="1728674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C4C4-D4F9-AF47-9CE8-98B486B46F57}"/>
              </a:ext>
            </a:extLst>
          </p:cNvPr>
          <p:cNvSpPr>
            <a:spLocks noGrp="1"/>
          </p:cNvSpPr>
          <p:nvPr>
            <p:ph type="ctrTitle"/>
          </p:nvPr>
        </p:nvSpPr>
        <p:spPr/>
        <p:txBody>
          <a:bodyPr/>
          <a:lstStyle/>
          <a:p>
            <a:r>
              <a:rPr lang="en-US" dirty="0">
                <a:solidFill>
                  <a:schemeClr val="bg1"/>
                </a:solidFill>
              </a:rPr>
              <a:t>BA Management Skills for the Workplace</a:t>
            </a:r>
            <a:br>
              <a:rPr lang="en-US" dirty="0">
                <a:solidFill>
                  <a:schemeClr val="bg1"/>
                </a:solidFill>
              </a:rPr>
            </a:br>
            <a:r>
              <a:rPr lang="en-US" dirty="0">
                <a:solidFill>
                  <a:schemeClr val="bg1"/>
                </a:solidFill>
              </a:rPr>
              <a:t>BMSK5002</a:t>
            </a:r>
            <a:endParaRPr lang="en-US" dirty="0"/>
          </a:p>
        </p:txBody>
      </p:sp>
      <p:sp>
        <p:nvSpPr>
          <p:cNvPr id="3" name="Subtitle 2">
            <a:extLst>
              <a:ext uri="{FF2B5EF4-FFF2-40B4-BE49-F238E27FC236}">
                <a16:creationId xmlns:a16="http://schemas.microsoft.com/office/drawing/2014/main" id="{50F01303-D95B-654C-B7CE-C557920BD28C}"/>
              </a:ext>
            </a:extLst>
          </p:cNvPr>
          <p:cNvSpPr>
            <a:spLocks noGrp="1"/>
          </p:cNvSpPr>
          <p:nvPr>
            <p:ph type="subTitle" idx="1"/>
          </p:nvPr>
        </p:nvSpPr>
        <p:spPr>
          <a:xfrm>
            <a:off x="438150" y="3744615"/>
            <a:ext cx="11372850" cy="1627485"/>
          </a:xfrm>
        </p:spPr>
        <p:txBody>
          <a:bodyPr>
            <a:normAutofit/>
          </a:bodyPr>
          <a:lstStyle/>
          <a:p>
            <a:r>
              <a:rPr lang="en-GB" b="1" dirty="0">
                <a:solidFill>
                  <a:schemeClr val="bg1"/>
                </a:solidFill>
              </a:rPr>
              <a:t>Developing Relationships &amp; Workplace Achievement</a:t>
            </a:r>
          </a:p>
          <a:p>
            <a:r>
              <a:rPr lang="en-GB" b="1" dirty="0">
                <a:solidFill>
                  <a:schemeClr val="bg1"/>
                </a:solidFill>
              </a:rPr>
              <a:t>Online Session 9</a:t>
            </a:r>
          </a:p>
          <a:p>
            <a:endParaRPr lang="en-US" dirty="0">
              <a:solidFill>
                <a:schemeClr val="bg1"/>
              </a:solidFill>
            </a:endParaRPr>
          </a:p>
        </p:txBody>
      </p:sp>
    </p:spTree>
    <p:extLst>
      <p:ext uri="{BB962C8B-B14F-4D97-AF65-F5344CB8AC3E}">
        <p14:creationId xmlns:p14="http://schemas.microsoft.com/office/powerpoint/2010/main" val="3922448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03CD4F3-BEB3-4547-BACA-629A7C0937C1}"/>
              </a:ext>
            </a:extLst>
          </p:cNvPr>
          <p:cNvSpPr>
            <a:spLocks noGrp="1"/>
          </p:cNvSpPr>
          <p:nvPr>
            <p:ph type="title"/>
          </p:nvPr>
        </p:nvSpPr>
        <p:spPr>
          <a:xfrm>
            <a:off x="380995" y="306002"/>
            <a:ext cx="11562189" cy="757688"/>
          </a:xfrm>
        </p:spPr>
        <p:txBody>
          <a:bodyPr>
            <a:normAutofit fontScale="90000"/>
          </a:bodyPr>
          <a:lstStyle/>
          <a:p>
            <a:r>
              <a:rPr lang="en-GB" sz="3200" b="1" dirty="0"/>
              <a:t>Developing Relationships and Workplace Achievement</a:t>
            </a:r>
            <a:r>
              <a:rPr lang="en-GB" sz="3200" dirty="0"/>
              <a:t> </a:t>
            </a:r>
            <a:br>
              <a:rPr lang="en-GB" sz="3200" dirty="0"/>
            </a:br>
            <a:endParaRPr lang="en-US" sz="3200" b="1" dirty="0"/>
          </a:p>
        </p:txBody>
      </p:sp>
      <p:sp>
        <p:nvSpPr>
          <p:cNvPr id="3" name="Content Placeholder 2">
            <a:extLst>
              <a:ext uri="{FF2B5EF4-FFF2-40B4-BE49-F238E27FC236}">
                <a16:creationId xmlns:a16="http://schemas.microsoft.com/office/drawing/2014/main" id="{24A973A9-78E8-E747-AF51-3035BE26A8F3}"/>
              </a:ext>
            </a:extLst>
          </p:cNvPr>
          <p:cNvSpPr>
            <a:spLocks noGrp="1"/>
          </p:cNvSpPr>
          <p:nvPr>
            <p:ph idx="1"/>
          </p:nvPr>
        </p:nvSpPr>
        <p:spPr>
          <a:xfrm>
            <a:off x="381000" y="1449001"/>
            <a:ext cx="5473691" cy="4082003"/>
          </a:xfrm>
        </p:spPr>
        <p:txBody>
          <a:bodyPr>
            <a:normAutofit fontScale="92500" lnSpcReduction="20000"/>
          </a:bodyPr>
          <a:lstStyle/>
          <a:p>
            <a:pPr marL="457200" indent="-457200">
              <a:buFont typeface="+mj-lt"/>
              <a:buAutoNum type="arabicPeriod"/>
            </a:pPr>
            <a:r>
              <a:rPr lang="en-US" sz="2000" dirty="0"/>
              <a:t>Critically assess the potential benefits to the </a:t>
            </a:r>
            <a:r>
              <a:rPr lang="en-US" sz="2000" dirty="0" err="1"/>
              <a:t>organisation</a:t>
            </a:r>
            <a:r>
              <a:rPr lang="en-US" sz="2000" dirty="0"/>
              <a:t> and the individual of personally developing individuals in the workplace                                                 </a:t>
            </a:r>
            <a:endParaRPr lang="en-GB" altLang="en-US" sz="2000" b="1" dirty="0"/>
          </a:p>
          <a:p>
            <a:pPr marL="457200" indent="-457200">
              <a:buFont typeface="+mj-lt"/>
              <a:buAutoNum type="arabicPeriod"/>
            </a:pPr>
            <a:endParaRPr lang="en-GB" sz="2000" dirty="0"/>
          </a:p>
          <a:p>
            <a:pPr marL="457200" indent="-457200">
              <a:buFont typeface="+mj-lt"/>
              <a:buAutoNum type="arabicPeriod"/>
            </a:pPr>
            <a:r>
              <a:rPr lang="en-GB" sz="2000" dirty="0"/>
              <a:t>Manage the individual's expectations in respect of personal development</a:t>
            </a:r>
          </a:p>
          <a:p>
            <a:pPr marL="457200" indent="-457200">
              <a:buFont typeface="+mj-lt"/>
              <a:buAutoNum type="arabicPeriod"/>
            </a:pPr>
            <a:endParaRPr lang="en-GB" sz="2000" dirty="0"/>
          </a:p>
          <a:p>
            <a:pPr marL="457200" indent="-457200">
              <a:buFont typeface="+mj-lt"/>
              <a:buAutoNum type="arabicPeriod"/>
            </a:pPr>
            <a:r>
              <a:rPr lang="en-GB" sz="2000" dirty="0"/>
              <a:t>Critically evaluate  development vehicles available to an organisation appropriate to the development needs of the individual</a:t>
            </a:r>
          </a:p>
          <a:p>
            <a:pPr marL="457200" indent="-457200">
              <a:buFont typeface="+mj-lt"/>
              <a:buAutoNum type="arabicPeriod"/>
            </a:pPr>
            <a:endParaRPr lang="en-GB" sz="2000" dirty="0"/>
          </a:p>
          <a:p>
            <a:pPr marL="457200" indent="-457200">
              <a:buFont typeface="+mj-lt"/>
              <a:buAutoNum type="arabicPeriod"/>
            </a:pPr>
            <a:r>
              <a:rPr lang="en-GB" sz="2000" dirty="0"/>
              <a:t>Generate a detailed plan to meet the development  needs of the individual in the workplace </a:t>
            </a:r>
          </a:p>
          <a:p>
            <a:endParaRPr lang="en-GB" dirty="0"/>
          </a:p>
        </p:txBody>
      </p:sp>
      <p:sp>
        <p:nvSpPr>
          <p:cNvPr id="4" name="Slide Number Placeholder 3">
            <a:extLst>
              <a:ext uri="{FF2B5EF4-FFF2-40B4-BE49-F238E27FC236}">
                <a16:creationId xmlns:a16="http://schemas.microsoft.com/office/drawing/2014/main" id="{B05975D5-DCBF-9948-AB5D-E5910FA66EEA}"/>
              </a:ext>
            </a:extLst>
          </p:cNvPr>
          <p:cNvSpPr>
            <a:spLocks noGrp="1"/>
          </p:cNvSpPr>
          <p:nvPr>
            <p:ph type="sldNum" sz="quarter" idx="12"/>
          </p:nvPr>
        </p:nvSpPr>
        <p:spPr/>
        <p:txBody>
          <a:bodyPr/>
          <a:lstStyle/>
          <a:p>
            <a:fld id="{3D165440-4880-415F-9146-4793BDD623F8}" type="slidenum">
              <a:rPr lang="en-GB" smtClean="0"/>
              <a:t>3</a:t>
            </a:fld>
            <a:endParaRPr lang="en-GB"/>
          </a:p>
        </p:txBody>
      </p:sp>
      <p:sp>
        <p:nvSpPr>
          <p:cNvPr id="6" name="TextBox 5">
            <a:extLst>
              <a:ext uri="{FF2B5EF4-FFF2-40B4-BE49-F238E27FC236}">
                <a16:creationId xmlns:a16="http://schemas.microsoft.com/office/drawing/2014/main" id="{889B092D-2163-6043-AB71-488A8A713124}"/>
              </a:ext>
            </a:extLst>
          </p:cNvPr>
          <p:cNvSpPr txBox="1"/>
          <p:nvPr/>
        </p:nvSpPr>
        <p:spPr>
          <a:xfrm>
            <a:off x="5994400" y="1588703"/>
            <a:ext cx="6030686" cy="3168560"/>
          </a:xfrm>
          <a:prstGeom prst="rect">
            <a:avLst/>
          </a:prstGeom>
          <a:noFill/>
        </p:spPr>
        <p:txBody>
          <a:bodyPr wrap="square" rtlCol="0">
            <a:spAutoFit/>
          </a:bodyPr>
          <a:lstStyle/>
          <a:p>
            <a:pPr>
              <a:lnSpc>
                <a:spcPct val="170000"/>
              </a:lnSpc>
            </a:pPr>
            <a:r>
              <a:rPr lang="en-GB" sz="2000" b="1" dirty="0"/>
              <a:t>Common Assessment Criteria</a:t>
            </a:r>
          </a:p>
          <a:p>
            <a:pPr>
              <a:lnSpc>
                <a:spcPct val="170000"/>
              </a:lnSpc>
            </a:pPr>
            <a:r>
              <a:rPr lang="en-GB" sz="2000" dirty="0"/>
              <a:t>Engagement with Literature Skills.			20</a:t>
            </a:r>
          </a:p>
          <a:p>
            <a:pPr>
              <a:lnSpc>
                <a:spcPct val="170000"/>
              </a:lnSpc>
            </a:pPr>
            <a:r>
              <a:rPr lang="en-GB" sz="2000" dirty="0"/>
              <a:t>Knowledge and Understanding Skills 		30</a:t>
            </a:r>
          </a:p>
          <a:p>
            <a:pPr>
              <a:lnSpc>
                <a:spcPct val="170000"/>
              </a:lnSpc>
            </a:pPr>
            <a:r>
              <a:rPr lang="en-GB" sz="2000" dirty="0"/>
              <a:t>Cognitive and Intellectual Skills			30</a:t>
            </a:r>
          </a:p>
          <a:p>
            <a:pPr>
              <a:lnSpc>
                <a:spcPct val="170000"/>
              </a:lnSpc>
            </a:pPr>
            <a:r>
              <a:rPr lang="en-GB" sz="2000" dirty="0"/>
              <a:t>Practical Application Skills 			10</a:t>
            </a:r>
          </a:p>
          <a:p>
            <a:pPr>
              <a:lnSpc>
                <a:spcPct val="170000"/>
              </a:lnSpc>
            </a:pPr>
            <a:r>
              <a:rPr lang="en-GB" sz="2000" dirty="0"/>
              <a:t>Transferable Skills for Life and Professional Practice  	10</a:t>
            </a:r>
          </a:p>
        </p:txBody>
      </p:sp>
      <p:cxnSp>
        <p:nvCxnSpPr>
          <p:cNvPr id="8" name="Straight Connector 7">
            <a:extLst>
              <a:ext uri="{FF2B5EF4-FFF2-40B4-BE49-F238E27FC236}">
                <a16:creationId xmlns:a16="http://schemas.microsoft.com/office/drawing/2014/main" id="{5D2D0976-E7FE-B244-AB03-0247B2252541}"/>
              </a:ext>
            </a:extLst>
          </p:cNvPr>
          <p:cNvCxnSpPr/>
          <p:nvPr/>
        </p:nvCxnSpPr>
        <p:spPr>
          <a:xfrm>
            <a:off x="5854700" y="1449002"/>
            <a:ext cx="0" cy="3948498"/>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29741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dirty="0"/>
              <a:t>Session 9 – Workplace Relationships</a:t>
            </a:r>
          </a:p>
        </p:txBody>
      </p:sp>
      <p:sp>
        <p:nvSpPr>
          <p:cNvPr id="7171" name="Rectangle 3"/>
          <p:cNvSpPr>
            <a:spLocks noGrp="1" noChangeArrowheads="1"/>
          </p:cNvSpPr>
          <p:nvPr>
            <p:ph idx="1"/>
          </p:nvPr>
        </p:nvSpPr>
        <p:spPr>
          <a:xfrm>
            <a:off x="702013" y="1253331"/>
            <a:ext cx="10515600" cy="4351338"/>
          </a:xfrm>
        </p:spPr>
        <p:txBody>
          <a:bodyPr/>
          <a:lstStyle/>
          <a:p>
            <a:pPr marL="0" indent="0" eaLnBrk="1" hangingPunct="1">
              <a:buNone/>
            </a:pPr>
            <a:r>
              <a:rPr lang="en-GB" dirty="0"/>
              <a:t>To introduce the facets and elements of feedback in organisations, including the appropriate feedback to individuals, mechanisms, and the importance of confidentiality.</a:t>
            </a:r>
          </a:p>
        </p:txBody>
      </p:sp>
    </p:spTree>
    <p:extLst>
      <p:ext uri="{BB962C8B-B14F-4D97-AF65-F5344CB8AC3E}">
        <p14:creationId xmlns:p14="http://schemas.microsoft.com/office/powerpoint/2010/main" val="1567714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a:extLst>
              <a:ext uri="{FF2B5EF4-FFF2-40B4-BE49-F238E27FC236}">
                <a16:creationId xmlns:a16="http://schemas.microsoft.com/office/drawing/2014/main" id="{D85AD276-322A-9940-9110-089B252B610C}"/>
              </a:ext>
            </a:extLst>
          </p:cNvPr>
          <p:cNvSpPr>
            <a:spLocks noGrp="1"/>
          </p:cNvSpPr>
          <p:nvPr>
            <p:ph type="title"/>
          </p:nvPr>
        </p:nvSpPr>
        <p:spPr>
          <a:xfrm>
            <a:off x="1524001" y="1"/>
            <a:ext cx="7885113" cy="720725"/>
          </a:xfrm>
        </p:spPr>
        <p:txBody>
          <a:bodyPr/>
          <a:lstStyle/>
          <a:p>
            <a:pPr eaLnBrk="1" hangingPunct="1"/>
            <a:r>
              <a:rPr lang="en-US" altLang="pt-PT" sz="1600">
                <a:solidFill>
                  <a:srgbClr val="FF0000"/>
                </a:solidFill>
              </a:rPr>
              <a:t>TRUST</a:t>
            </a:r>
            <a:r>
              <a:rPr lang="en-US" altLang="pt-PT" sz="1600"/>
              <a:t> – A KEY DIMENSION FOR IMPROVING THE ORGANIZATIONAL CLIMATE</a:t>
            </a:r>
            <a:endParaRPr lang="en-GB" altLang="pt-PT" sz="1600"/>
          </a:p>
        </p:txBody>
      </p:sp>
      <p:sp>
        <p:nvSpPr>
          <p:cNvPr id="2" name="Content Placeholder 1">
            <a:extLst>
              <a:ext uri="{FF2B5EF4-FFF2-40B4-BE49-F238E27FC236}">
                <a16:creationId xmlns:a16="http://schemas.microsoft.com/office/drawing/2014/main" id="{34B78343-B25B-4B4B-8917-6C8E1DD92AFD}"/>
              </a:ext>
            </a:extLst>
          </p:cNvPr>
          <p:cNvSpPr>
            <a:spLocks noGrp="1"/>
          </p:cNvSpPr>
          <p:nvPr>
            <p:ph idx="1"/>
          </p:nvPr>
        </p:nvSpPr>
        <p:spPr>
          <a:xfrm>
            <a:off x="1774825" y="1268414"/>
            <a:ext cx="3690938" cy="4321175"/>
          </a:xfrm>
        </p:spPr>
        <p:txBody>
          <a:bodyPr>
            <a:normAutofit fontScale="85000" lnSpcReduction="10000"/>
          </a:bodyPr>
          <a:lstStyle/>
          <a:p>
            <a:pPr>
              <a:lnSpc>
                <a:spcPct val="150000"/>
              </a:lnSpc>
            </a:pPr>
            <a:r>
              <a:rPr lang="en-US" altLang="en-US"/>
              <a:t>Trust as a key dimension to improve the organisational climate is </a:t>
            </a:r>
            <a:r>
              <a:rPr lang="en-US" altLang="en-US" sz="1400">
                <a:solidFill>
                  <a:srgbClr val="0D0D0D"/>
                </a:solidFill>
              </a:rPr>
              <a:t>the perception of freedom to communicate openly with members at higher organizational levels and co-workers about sensitive or personal issues with the expectation that the integrity of such communications will not be violated. </a:t>
            </a:r>
            <a:endParaRPr lang="en-GB" altLang="en-US" sz="1400">
              <a:solidFill>
                <a:srgbClr val="0D0D0D"/>
              </a:solidFill>
            </a:endParaRPr>
          </a:p>
        </p:txBody>
      </p:sp>
      <p:pic>
        <p:nvPicPr>
          <p:cNvPr id="9219" name="Imagem 6">
            <a:extLst>
              <a:ext uri="{FF2B5EF4-FFF2-40B4-BE49-F238E27FC236}">
                <a16:creationId xmlns:a16="http://schemas.microsoft.com/office/drawing/2014/main" id="{202000B1-B46B-214A-8378-16BCCCCBF556}"/>
              </a:ext>
            </a:extLst>
          </p:cNvPr>
          <p:cNvPicPr>
            <a:picLocks noChangeAspect="1"/>
          </p:cNvPicPr>
          <p:nvPr/>
        </p:nvPicPr>
        <p:blipFill>
          <a:blip r:embed="rId2">
            <a:clrChange>
              <a:clrFrom>
                <a:srgbClr val="FAFAFA"/>
              </a:clrFrom>
              <a:clrTo>
                <a:srgbClr val="FAFAFA">
                  <a:alpha val="0"/>
                </a:srgbClr>
              </a:clrTo>
            </a:clrChange>
            <a:extLst>
              <a:ext uri="{28A0092B-C50C-407E-A947-70E740481C1C}">
                <a14:useLocalDpi xmlns:a14="http://schemas.microsoft.com/office/drawing/2010/main" val="0"/>
              </a:ext>
            </a:extLst>
          </a:blip>
          <a:srcRect t="22961"/>
          <a:stretch>
            <a:fillRect/>
          </a:stretch>
        </p:blipFill>
        <p:spPr bwMode="auto">
          <a:xfrm>
            <a:off x="5999163" y="1027114"/>
            <a:ext cx="5137150" cy="395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5050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a:extLst>
              <a:ext uri="{FF2B5EF4-FFF2-40B4-BE49-F238E27FC236}">
                <a16:creationId xmlns:a16="http://schemas.microsoft.com/office/drawing/2014/main" id="{C7CDD457-C4E3-6B43-8C33-8A5B0E3259CE}"/>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graphicFrame>
        <p:nvGraphicFramePr>
          <p:cNvPr id="2" name="Diagram 1">
            <a:extLst>
              <a:ext uri="{FF2B5EF4-FFF2-40B4-BE49-F238E27FC236}">
                <a16:creationId xmlns:a16="http://schemas.microsoft.com/office/drawing/2014/main" id="{B697E86D-67B6-4D4E-826B-3F66E6FD6651}"/>
              </a:ext>
            </a:extLst>
          </p:cNvPr>
          <p:cNvGraphicFramePr/>
          <p:nvPr>
            <p:extLst>
              <p:ext uri="{D42A27DB-BD31-4B8C-83A1-F6EECF244321}">
                <p14:modId xmlns:p14="http://schemas.microsoft.com/office/powerpoint/2010/main" val="733656607"/>
              </p:ext>
            </p:extLst>
          </p:nvPr>
        </p:nvGraphicFramePr>
        <p:xfrm>
          <a:off x="3048000" y="1353785"/>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244" name="CaixaDeTexto 2">
            <a:extLst>
              <a:ext uri="{FF2B5EF4-FFF2-40B4-BE49-F238E27FC236}">
                <a16:creationId xmlns:a16="http://schemas.microsoft.com/office/drawing/2014/main" id="{CA2CBBB5-B0CA-0343-B25E-07A5EC6EFAE7}"/>
              </a:ext>
            </a:extLst>
          </p:cNvPr>
          <p:cNvSpPr txBox="1">
            <a:spLocks noChangeArrowheads="1"/>
          </p:cNvSpPr>
          <p:nvPr/>
        </p:nvSpPr>
        <p:spPr bwMode="auto">
          <a:xfrm>
            <a:off x="3048000" y="871534"/>
            <a:ext cx="609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pt-PT" b="1" dirty="0">
                <a:latin typeface="Segoe UI" pitchFamily="34" charset="0"/>
                <a:ea typeface="Segoe UI" pitchFamily="34" charset="0"/>
                <a:cs typeface="Segoe UI" pitchFamily="34" charset="0"/>
              </a:rPr>
              <a:t>LEVELS OF TRUST</a:t>
            </a:r>
          </a:p>
        </p:txBody>
      </p:sp>
    </p:spTree>
    <p:extLst>
      <p:ext uri="{BB962C8B-B14F-4D97-AF65-F5344CB8AC3E}">
        <p14:creationId xmlns:p14="http://schemas.microsoft.com/office/powerpoint/2010/main" val="841059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8A8CB13-2932-CE4A-AED6-9033B7B4D4EE}"/>
              </a:ext>
            </a:extLst>
          </p:cNvPr>
          <p:cNvGraphicFramePr/>
          <p:nvPr/>
        </p:nvGraphicFramePr>
        <p:xfrm>
          <a:off x="3048000" y="152524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268" name="CaixaDeTexto 2">
            <a:extLst>
              <a:ext uri="{FF2B5EF4-FFF2-40B4-BE49-F238E27FC236}">
                <a16:creationId xmlns:a16="http://schemas.microsoft.com/office/drawing/2014/main" id="{51731639-AD39-8542-9B2F-DFF5E5E9F108}"/>
              </a:ext>
            </a:extLst>
          </p:cNvPr>
          <p:cNvSpPr txBox="1">
            <a:spLocks noChangeArrowheads="1"/>
          </p:cNvSpPr>
          <p:nvPr/>
        </p:nvSpPr>
        <p:spPr bwMode="auto">
          <a:xfrm>
            <a:off x="3048000" y="1042989"/>
            <a:ext cx="609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pt-PT" b="1">
                <a:latin typeface="Segoe UI" pitchFamily="34" charset="0"/>
                <a:ea typeface="Segoe UI" pitchFamily="34" charset="0"/>
                <a:cs typeface="Segoe UI" pitchFamily="34" charset="0"/>
              </a:rPr>
              <a:t>TRUST</a:t>
            </a:r>
          </a:p>
        </p:txBody>
      </p:sp>
      <p:sp>
        <p:nvSpPr>
          <p:cNvPr id="6" name="Seta entalhada para a direita 5">
            <a:extLst>
              <a:ext uri="{FF2B5EF4-FFF2-40B4-BE49-F238E27FC236}">
                <a16:creationId xmlns:a16="http://schemas.microsoft.com/office/drawing/2014/main" id="{049851D8-7693-C94C-90FE-77EA424EE3A4}"/>
              </a:ext>
            </a:extLst>
          </p:cNvPr>
          <p:cNvSpPr/>
          <p:nvPr/>
        </p:nvSpPr>
        <p:spPr>
          <a:xfrm rot="3324854">
            <a:off x="4192588" y="1654175"/>
            <a:ext cx="806450" cy="463550"/>
          </a:xfrm>
          <a:prstGeom prst="notchedRightArrow">
            <a:avLst/>
          </a:prstGeom>
          <a:solidFill>
            <a:srgbClr val="FF4B4B"/>
          </a:solidFill>
        </p:spPr>
        <p:style>
          <a:lnRef idx="2">
            <a:schemeClr val="dk1"/>
          </a:lnRef>
          <a:fillRef idx="1">
            <a:schemeClr val="lt1"/>
          </a:fillRef>
          <a:effectRef idx="0">
            <a:schemeClr val="dk1"/>
          </a:effectRef>
          <a:fontRef idx="minor">
            <a:schemeClr val="dk1"/>
          </a:fontRef>
        </p:style>
        <p:txBody>
          <a:bodyPr anchor="ctr"/>
          <a:lstStyle/>
          <a:p>
            <a:pPr algn="ctr">
              <a:defRPr/>
            </a:pPr>
            <a:endParaRPr lang="en-GB"/>
          </a:p>
        </p:txBody>
      </p:sp>
      <p:sp>
        <p:nvSpPr>
          <p:cNvPr id="10" name="Title 1">
            <a:extLst>
              <a:ext uri="{FF2B5EF4-FFF2-40B4-BE49-F238E27FC236}">
                <a16:creationId xmlns:a16="http://schemas.microsoft.com/office/drawing/2014/main" id="{9C68F138-75D2-FF45-99A5-7D0F38D40AB8}"/>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278918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0BE141-341B-CB46-BD7F-0267551B4BD5}"/>
              </a:ext>
            </a:extLst>
          </p:cNvPr>
          <p:cNvSpPr>
            <a:spLocks noGrp="1"/>
          </p:cNvSpPr>
          <p:nvPr>
            <p:ph idx="1"/>
          </p:nvPr>
        </p:nvSpPr>
        <p:spPr>
          <a:xfrm>
            <a:off x="1774826" y="952495"/>
            <a:ext cx="8640763" cy="1728788"/>
          </a:xfrm>
        </p:spPr>
        <p:txBody>
          <a:bodyPr>
            <a:normAutofit fontScale="92500" lnSpcReduction="10000"/>
          </a:bodyPr>
          <a:lstStyle/>
          <a:p>
            <a:pPr marL="0" indent="0" eaLnBrk="1" hangingPunct="1">
              <a:lnSpc>
                <a:spcPct val="150000"/>
              </a:lnSpc>
              <a:buNone/>
            </a:pPr>
            <a:r>
              <a:rPr lang="en-GB" altLang="en-US" dirty="0">
                <a:solidFill>
                  <a:srgbClr val="0D0D0D"/>
                </a:solidFill>
              </a:rPr>
              <a:t>Trust within organizations</a:t>
            </a:r>
          </a:p>
          <a:p>
            <a:pPr marL="0" indent="0" eaLnBrk="1" hangingPunct="1">
              <a:lnSpc>
                <a:spcPct val="150000"/>
              </a:lnSpc>
              <a:buNone/>
            </a:pPr>
            <a:r>
              <a:rPr lang="en-US" altLang="en-US" sz="1600" dirty="0">
                <a:solidFill>
                  <a:srgbClr val="0D0D0D"/>
                </a:solidFill>
              </a:rPr>
              <a:t>Trust is a primary factor in how people work together, listen to one another, and build effective relationships (</a:t>
            </a:r>
            <a:r>
              <a:rPr lang="en-US" altLang="en-US" sz="1600" dirty="0" err="1">
                <a:solidFill>
                  <a:srgbClr val="0D0D0D"/>
                </a:solidFill>
              </a:rPr>
              <a:t>Bindra</a:t>
            </a:r>
            <a:r>
              <a:rPr lang="en-US" altLang="en-US" sz="1600" dirty="0">
                <a:solidFill>
                  <a:srgbClr val="0D0D0D"/>
                </a:solidFill>
              </a:rPr>
              <a:t>, 2014). And although it seems obvious, business is conducted through relationships, so that trust is the foundation of effective relationships.</a:t>
            </a:r>
          </a:p>
          <a:p>
            <a:pPr eaLnBrk="1" hangingPunct="1">
              <a:lnSpc>
                <a:spcPct val="150000"/>
              </a:lnSpc>
            </a:pPr>
            <a:endParaRPr lang="en-GB" altLang="en-US" dirty="0">
              <a:solidFill>
                <a:srgbClr val="0D0D0D"/>
              </a:solidFill>
            </a:endParaRPr>
          </a:p>
        </p:txBody>
      </p:sp>
      <p:graphicFrame>
        <p:nvGraphicFramePr>
          <p:cNvPr id="4" name="Diagrama 3">
            <a:extLst>
              <a:ext uri="{FF2B5EF4-FFF2-40B4-BE49-F238E27FC236}">
                <a16:creationId xmlns:a16="http://schemas.microsoft.com/office/drawing/2014/main" id="{E1BFB0CF-7D3A-5A41-9AB6-8C45BF16A21D}"/>
              </a:ext>
            </a:extLst>
          </p:cNvPr>
          <p:cNvGraphicFramePr/>
          <p:nvPr>
            <p:extLst>
              <p:ext uri="{D42A27DB-BD31-4B8C-83A1-F6EECF244321}">
                <p14:modId xmlns:p14="http://schemas.microsoft.com/office/powerpoint/2010/main" val="3255141475"/>
              </p:ext>
            </p:extLst>
          </p:nvPr>
        </p:nvGraphicFramePr>
        <p:xfrm>
          <a:off x="1847528" y="2993041"/>
          <a:ext cx="3816424" cy="2385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aixaDeTexto 5">
            <a:extLst>
              <a:ext uri="{FF2B5EF4-FFF2-40B4-BE49-F238E27FC236}">
                <a16:creationId xmlns:a16="http://schemas.microsoft.com/office/drawing/2014/main" id="{7AF86116-EFAB-1B4B-B4AE-C3BAEED20E04}"/>
              </a:ext>
            </a:extLst>
          </p:cNvPr>
          <p:cNvSpPr txBox="1"/>
          <p:nvPr/>
        </p:nvSpPr>
        <p:spPr>
          <a:xfrm>
            <a:off x="6508750" y="3163883"/>
            <a:ext cx="3619500" cy="817562"/>
          </a:xfrm>
          <a:prstGeom prst="roundRect">
            <a:avLst/>
          </a:prstGeom>
          <a:solidFill>
            <a:schemeClr val="bg1">
              <a:lumMod val="95000"/>
            </a:schemeClr>
          </a:solidFill>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1500" b="1" u="sng">
                <a:latin typeface="Segoe UI" pitchFamily="34" charset="0"/>
                <a:ea typeface="Segoe UI" pitchFamily="34" charset="0"/>
                <a:cs typeface="Segoe UI" pitchFamily="34" charset="0"/>
              </a:rPr>
              <a:t>For employees</a:t>
            </a:r>
            <a:r>
              <a:rPr lang="en-GB" altLang="en-US" sz="1500">
                <a:latin typeface="Segoe UI" pitchFamily="34" charset="0"/>
                <a:ea typeface="Segoe UI" pitchFamily="34" charset="0"/>
                <a:cs typeface="Segoe UI" pitchFamily="34" charset="0"/>
              </a:rPr>
              <a:t>: Get a sense of purpose and meaning in their work</a:t>
            </a:r>
          </a:p>
          <a:p>
            <a:pPr algn="ctr"/>
            <a:endParaRPr lang="en-GB" altLang="en-US" sz="1200">
              <a:latin typeface="Segoe UI" pitchFamily="34" charset="0"/>
              <a:ea typeface="Segoe UI" pitchFamily="34" charset="0"/>
              <a:cs typeface="Segoe UI" pitchFamily="34" charset="0"/>
            </a:endParaRPr>
          </a:p>
        </p:txBody>
      </p:sp>
      <p:sp>
        <p:nvSpPr>
          <p:cNvPr id="2" name="Chaveta à esquerda 1">
            <a:extLst>
              <a:ext uri="{FF2B5EF4-FFF2-40B4-BE49-F238E27FC236}">
                <a16:creationId xmlns:a16="http://schemas.microsoft.com/office/drawing/2014/main" id="{835719A7-F5F3-E44D-92A9-95745AB5C63D}"/>
              </a:ext>
            </a:extLst>
          </p:cNvPr>
          <p:cNvSpPr>
            <a:spLocks/>
          </p:cNvSpPr>
          <p:nvPr/>
        </p:nvSpPr>
        <p:spPr bwMode="auto">
          <a:xfrm>
            <a:off x="5808664" y="2992433"/>
            <a:ext cx="287337" cy="2386012"/>
          </a:xfrm>
          <a:prstGeom prst="leftBrace">
            <a:avLst>
              <a:gd name="adj1" fmla="val 8342"/>
              <a:gd name="adj2" fmla="val 50000"/>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endParaRPr lang="en-GB" altLang="it-IT"/>
          </a:p>
        </p:txBody>
      </p:sp>
      <p:sp>
        <p:nvSpPr>
          <p:cNvPr id="9" name="CaixaDeTexto 8">
            <a:extLst>
              <a:ext uri="{FF2B5EF4-FFF2-40B4-BE49-F238E27FC236}">
                <a16:creationId xmlns:a16="http://schemas.microsoft.com/office/drawing/2014/main" id="{2A7A0CB5-00F5-9541-B233-BAE95A2732F7}"/>
              </a:ext>
            </a:extLst>
          </p:cNvPr>
          <p:cNvSpPr txBox="1"/>
          <p:nvPr/>
        </p:nvSpPr>
        <p:spPr>
          <a:xfrm>
            <a:off x="6508750" y="4216396"/>
            <a:ext cx="3619500" cy="612934"/>
          </a:xfrm>
          <a:prstGeom prst="roundRect">
            <a:avLst/>
          </a:prstGeom>
          <a:solidFill>
            <a:schemeClr val="bg1">
              <a:lumMod val="95000"/>
            </a:schemeClr>
          </a:solidFill>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1500" b="1" u="sng" dirty="0">
                <a:latin typeface="Segoe UI" pitchFamily="34" charset="0"/>
                <a:ea typeface="Segoe UI" pitchFamily="34" charset="0"/>
                <a:cs typeface="Segoe UI" pitchFamily="34" charset="0"/>
              </a:rPr>
              <a:t>For organisations</a:t>
            </a:r>
            <a:r>
              <a:rPr lang="en-GB" altLang="en-US" sz="1500" dirty="0">
                <a:latin typeface="Segoe UI" pitchFamily="34" charset="0"/>
                <a:ea typeface="Segoe UI" pitchFamily="34" charset="0"/>
                <a:cs typeface="Segoe UI" pitchFamily="34" charset="0"/>
              </a:rPr>
              <a:t>: Successful cooperation and effectiveness</a:t>
            </a:r>
          </a:p>
        </p:txBody>
      </p:sp>
      <p:sp>
        <p:nvSpPr>
          <p:cNvPr id="8" name="Content Placeholder 3">
            <a:extLst>
              <a:ext uri="{FF2B5EF4-FFF2-40B4-BE49-F238E27FC236}">
                <a16:creationId xmlns:a16="http://schemas.microsoft.com/office/drawing/2014/main" id="{B8609FBF-F39D-7944-8676-496DA3792A50}"/>
              </a:ext>
            </a:extLst>
          </p:cNvPr>
          <p:cNvSpPr txBox="1">
            <a:spLocks/>
          </p:cNvSpPr>
          <p:nvPr/>
        </p:nvSpPr>
        <p:spPr bwMode="auto">
          <a:xfrm>
            <a:off x="3935414" y="5418133"/>
            <a:ext cx="432117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lgn="l" rtl="0" eaLnBrk="0" fontAlgn="base" hangingPunct="0">
              <a:spcBef>
                <a:spcPct val="20000"/>
              </a:spcBef>
              <a:spcAft>
                <a:spcPct val="0"/>
              </a:spcAft>
              <a:buFont typeface="Arial" panose="020B0604020202020204" pitchFamily="34" charset="0"/>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457200" algn="l" rtl="0" eaLnBrk="0" fontAlgn="base" hangingPunct="0">
              <a:spcBef>
                <a:spcPct val="20000"/>
              </a:spcBef>
              <a:spcAft>
                <a:spcPct val="0"/>
              </a:spcAft>
              <a:buFont typeface="Arial" panose="020B0604020202020204" pitchFamily="34" charset="0"/>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914400" algn="l" rtl="0" eaLnBrk="0" fontAlgn="base" hangingPunct="0">
              <a:spcBef>
                <a:spcPct val="20000"/>
              </a:spcBef>
              <a:spcAft>
                <a:spcPct val="0"/>
              </a:spcAft>
              <a:buFont typeface="Arial" panose="020B0604020202020204" pitchFamily="34" charset="0"/>
              <a:defRPr sz="1500" i="1"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371600" algn="l" rtl="0" eaLnBrk="0" fontAlgn="base" hangingPunct="0">
              <a:spcBef>
                <a:spcPct val="20000"/>
              </a:spcBef>
              <a:spcAft>
                <a:spcPct val="0"/>
              </a:spcAft>
              <a:buFont typeface="Arial" panose="020B0604020202020204" pitchFamily="34" charset="0"/>
              <a:defRPr sz="1600" kern="1200">
                <a:solidFill>
                  <a:schemeClr val="tx1"/>
                </a:solidFill>
                <a:latin typeface="+mn-lt"/>
                <a:ea typeface="+mn-ea"/>
                <a:cs typeface="Segoe UI" panose="020B0502040204020203"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Segoe UI" panose="020B0502040204020203"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eaLnBrk="1" fontAlgn="auto" hangingPunct="1">
              <a:spcAft>
                <a:spcPts val="0"/>
              </a:spcAft>
              <a:defRPr/>
            </a:pPr>
            <a:r>
              <a:rPr lang="en-GB" sz="1200" b="0" i="1" dirty="0">
                <a:solidFill>
                  <a:schemeClr val="tx1">
                    <a:lumMod val="50000"/>
                    <a:lumOff val="50000"/>
                  </a:schemeClr>
                </a:solidFill>
              </a:rPr>
              <a:t>Trust as a crucial aggregative force in the workplace</a:t>
            </a:r>
          </a:p>
        </p:txBody>
      </p:sp>
      <p:sp>
        <p:nvSpPr>
          <p:cNvPr id="11" name="Title 1">
            <a:extLst>
              <a:ext uri="{FF2B5EF4-FFF2-40B4-BE49-F238E27FC236}">
                <a16:creationId xmlns:a16="http://schemas.microsoft.com/office/drawing/2014/main" id="{B7F1D1D8-AFD3-1F46-8C49-9EEB6E7D4F6C}"/>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1763937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a:extLst>
              <a:ext uri="{FF2B5EF4-FFF2-40B4-BE49-F238E27FC236}">
                <a16:creationId xmlns:a16="http://schemas.microsoft.com/office/drawing/2014/main" id="{89E2EEDD-63D6-0842-9021-C10D00DA9E96}"/>
              </a:ext>
            </a:extLst>
          </p:cNvPr>
          <p:cNvGraphicFramePr/>
          <p:nvPr>
            <p:extLst>
              <p:ext uri="{D42A27DB-BD31-4B8C-83A1-F6EECF244321}">
                <p14:modId xmlns:p14="http://schemas.microsoft.com/office/powerpoint/2010/main" val="3726271708"/>
              </p:ext>
            </p:extLst>
          </p:nvPr>
        </p:nvGraphicFramePr>
        <p:xfrm>
          <a:off x="3840548" y="1244599"/>
          <a:ext cx="8640763" cy="3919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ontent Placeholder 2">
            <a:extLst>
              <a:ext uri="{FF2B5EF4-FFF2-40B4-BE49-F238E27FC236}">
                <a16:creationId xmlns:a16="http://schemas.microsoft.com/office/drawing/2014/main" id="{AA281C1C-9006-0748-A5AA-B95D0E5DA2D9}"/>
              </a:ext>
            </a:extLst>
          </p:cNvPr>
          <p:cNvSpPr>
            <a:spLocks noGrp="1"/>
          </p:cNvSpPr>
          <p:nvPr>
            <p:ph idx="1"/>
          </p:nvPr>
        </p:nvSpPr>
        <p:spPr>
          <a:xfrm>
            <a:off x="657225" y="1125539"/>
            <a:ext cx="5143499" cy="2956474"/>
          </a:xfrm>
        </p:spPr>
        <p:txBody>
          <a:bodyPr>
            <a:normAutofit lnSpcReduction="10000"/>
          </a:bodyPr>
          <a:lstStyle/>
          <a:p>
            <a:pPr marL="0" indent="0" eaLnBrk="1" hangingPunct="1">
              <a:lnSpc>
                <a:spcPct val="150000"/>
              </a:lnSpc>
              <a:buNone/>
            </a:pPr>
            <a:r>
              <a:rPr lang="en-GB" altLang="en-US" dirty="0">
                <a:solidFill>
                  <a:srgbClr val="0D0D0D"/>
                </a:solidFill>
              </a:rPr>
              <a:t>Trust within organizations</a:t>
            </a:r>
          </a:p>
          <a:p>
            <a:pPr marL="0" indent="0" algn="just" eaLnBrk="1" hangingPunct="1">
              <a:lnSpc>
                <a:spcPct val="150000"/>
              </a:lnSpc>
              <a:buNone/>
            </a:pPr>
            <a:r>
              <a:rPr lang="en-US" altLang="en-US" sz="2000" dirty="0">
                <a:solidFill>
                  <a:srgbClr val="0D0D0D"/>
                </a:solidFill>
              </a:rPr>
              <a:t>Trust has been found to have a powerful impact: studies show that productivity, income and profits are positively or negatively impacted depending on the level of trust in the work environment.           </a:t>
            </a:r>
            <a:endParaRPr lang="en-GB" altLang="en-US" sz="2000" dirty="0">
              <a:solidFill>
                <a:srgbClr val="0D0D0D"/>
              </a:solidFill>
            </a:endParaRPr>
          </a:p>
        </p:txBody>
      </p:sp>
      <p:sp>
        <p:nvSpPr>
          <p:cNvPr id="4" name="Rectangle 3">
            <a:extLst>
              <a:ext uri="{FF2B5EF4-FFF2-40B4-BE49-F238E27FC236}">
                <a16:creationId xmlns:a16="http://schemas.microsoft.com/office/drawing/2014/main" id="{0589B092-DB06-EB43-8851-96C82C1D67CC}"/>
              </a:ext>
            </a:extLst>
          </p:cNvPr>
          <p:cNvSpPr/>
          <p:nvPr/>
        </p:nvSpPr>
        <p:spPr>
          <a:xfrm>
            <a:off x="5591176" y="5345108"/>
            <a:ext cx="6289675" cy="276225"/>
          </a:xfrm>
          <a:prstGeom prst="rect">
            <a:avLst/>
          </a:prstGeom>
        </p:spPr>
        <p:txBody>
          <a:bodyPr>
            <a:spAutoFit/>
          </a:bodyPr>
          <a:lstStyle/>
          <a:p>
            <a:pPr algn="ctr">
              <a:defRPr/>
            </a:pPr>
            <a:r>
              <a:rPr lang="en-GB" sz="1200" i="1" dirty="0">
                <a:solidFill>
                  <a:schemeClr val="tx1">
                    <a:lumMod val="50000"/>
                    <a:lumOff val="50000"/>
                  </a:schemeClr>
                </a:solidFill>
                <a:latin typeface="Segoe UI" panose="020B0502040204020203" pitchFamily="34" charset="0"/>
                <a:cs typeface="Segoe UI" panose="020B0502040204020203" pitchFamily="34" charset="0"/>
              </a:rPr>
              <a:t>Trust Impact on Organisational Level	</a:t>
            </a:r>
          </a:p>
        </p:txBody>
      </p:sp>
      <p:sp>
        <p:nvSpPr>
          <p:cNvPr id="2" name="Rectangle 1">
            <a:extLst>
              <a:ext uri="{FF2B5EF4-FFF2-40B4-BE49-F238E27FC236}">
                <a16:creationId xmlns:a16="http://schemas.microsoft.com/office/drawing/2014/main" id="{37AC43CA-A937-554B-98F1-D535E0B5A09A}"/>
              </a:ext>
            </a:extLst>
          </p:cNvPr>
          <p:cNvSpPr/>
          <p:nvPr/>
        </p:nvSpPr>
        <p:spPr>
          <a:xfrm>
            <a:off x="4340513" y="4262538"/>
            <a:ext cx="1250663" cy="307777"/>
          </a:xfrm>
          <a:prstGeom prst="rect">
            <a:avLst/>
          </a:prstGeom>
        </p:spPr>
        <p:txBody>
          <a:bodyPr wrap="none">
            <a:spAutoFit/>
          </a:bodyPr>
          <a:lstStyle/>
          <a:p>
            <a:r>
              <a:rPr lang="en-US" altLang="en-US" sz="1400" dirty="0">
                <a:solidFill>
                  <a:srgbClr val="0D0D0D"/>
                </a:solidFill>
              </a:rPr>
              <a:t>(</a:t>
            </a:r>
            <a:r>
              <a:rPr lang="en-US" altLang="en-US" sz="1400" dirty="0" err="1">
                <a:solidFill>
                  <a:srgbClr val="0D0D0D"/>
                </a:solidFill>
              </a:rPr>
              <a:t>Bindra</a:t>
            </a:r>
            <a:r>
              <a:rPr lang="en-US" altLang="en-US" sz="1400" dirty="0">
                <a:solidFill>
                  <a:srgbClr val="0D0D0D"/>
                </a:solidFill>
              </a:rPr>
              <a:t>, 2014).</a:t>
            </a:r>
            <a:endParaRPr lang="en-US" sz="1400" dirty="0"/>
          </a:p>
        </p:txBody>
      </p:sp>
      <p:sp>
        <p:nvSpPr>
          <p:cNvPr id="9" name="Title 1">
            <a:extLst>
              <a:ext uri="{FF2B5EF4-FFF2-40B4-BE49-F238E27FC236}">
                <a16:creationId xmlns:a16="http://schemas.microsoft.com/office/drawing/2014/main" id="{B518BD86-D2B6-BC48-BD8B-E406B986E639}"/>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64372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1AFC163-EC8D-2D4C-B11A-328114A04538}"/>
              </a:ext>
            </a:extLst>
          </p:cNvPr>
          <p:cNvSpPr>
            <a:spLocks noGrp="1"/>
          </p:cNvSpPr>
          <p:nvPr>
            <p:ph idx="1"/>
          </p:nvPr>
        </p:nvSpPr>
        <p:spPr>
          <a:xfrm>
            <a:off x="1774826" y="1123950"/>
            <a:ext cx="8640763" cy="1728788"/>
          </a:xfrm>
        </p:spPr>
        <p:txBody>
          <a:bodyPr>
            <a:normAutofit/>
          </a:bodyPr>
          <a:lstStyle/>
          <a:p>
            <a:pPr marL="0" indent="0" eaLnBrk="1" hangingPunct="1">
              <a:lnSpc>
                <a:spcPct val="150000"/>
              </a:lnSpc>
              <a:buNone/>
            </a:pPr>
            <a:r>
              <a:rPr lang="en-GB" altLang="en-US" sz="1600" b="1" dirty="0">
                <a:solidFill>
                  <a:srgbClr val="0D0D0D"/>
                </a:solidFill>
              </a:rPr>
              <a:t>Trust within organizations</a:t>
            </a:r>
          </a:p>
          <a:p>
            <a:pPr marL="0" indent="0">
              <a:lnSpc>
                <a:spcPct val="150000"/>
              </a:lnSpc>
              <a:buNone/>
            </a:pPr>
            <a:r>
              <a:rPr lang="en-US" altLang="en-US" sz="1400" dirty="0">
                <a:solidFill>
                  <a:srgbClr val="0D0D0D"/>
                </a:solidFill>
              </a:rPr>
              <a:t>Trust  develops gradually and incrementally, reinforced by previous trusting </a:t>
            </a:r>
            <a:r>
              <a:rPr lang="en-US" altLang="en-US" sz="1400" dirty="0" err="1">
                <a:solidFill>
                  <a:srgbClr val="0D0D0D"/>
                </a:solidFill>
              </a:rPr>
              <a:t>behaviour</a:t>
            </a:r>
            <a:r>
              <a:rPr lang="en-US" altLang="en-US" sz="1400" dirty="0">
                <a:solidFill>
                  <a:srgbClr val="0D0D0D"/>
                </a:solidFill>
              </a:rPr>
              <a:t> and previous positive experiences. However, it can also be destroyed through the same type of perceptions. </a:t>
            </a:r>
            <a:br>
              <a:rPr lang="en-US" altLang="en-US" sz="1400" dirty="0">
                <a:solidFill>
                  <a:srgbClr val="0D0D0D"/>
                </a:solidFill>
              </a:rPr>
            </a:br>
            <a:r>
              <a:rPr lang="en-GB" sz="1400" dirty="0"/>
              <a:t>(</a:t>
            </a:r>
            <a:r>
              <a:rPr lang="en-GB" sz="1400" dirty="0" err="1"/>
              <a:t>Blomqvist</a:t>
            </a:r>
            <a:r>
              <a:rPr lang="en-GB" sz="1400" dirty="0"/>
              <a:t> and </a:t>
            </a:r>
            <a:r>
              <a:rPr lang="en-GB" sz="1400" dirty="0" err="1"/>
              <a:t>Ståhle</a:t>
            </a:r>
            <a:r>
              <a:rPr lang="en-GB" sz="1400" dirty="0"/>
              <a:t>, 2011)</a:t>
            </a:r>
            <a:endParaRPr lang="en-US" altLang="en-US" sz="1400" dirty="0">
              <a:solidFill>
                <a:srgbClr val="0D0D0D"/>
              </a:solidFill>
            </a:endParaRPr>
          </a:p>
          <a:p>
            <a:pPr eaLnBrk="1" hangingPunct="1">
              <a:lnSpc>
                <a:spcPct val="150000"/>
              </a:lnSpc>
            </a:pPr>
            <a:endParaRPr lang="en-GB" altLang="en-US" sz="1400" dirty="0">
              <a:solidFill>
                <a:srgbClr val="0D0D0D"/>
              </a:solidFill>
            </a:endParaRPr>
          </a:p>
        </p:txBody>
      </p:sp>
      <p:graphicFrame>
        <p:nvGraphicFramePr>
          <p:cNvPr id="5" name="Diagrama 4">
            <a:extLst>
              <a:ext uri="{FF2B5EF4-FFF2-40B4-BE49-F238E27FC236}">
                <a16:creationId xmlns:a16="http://schemas.microsoft.com/office/drawing/2014/main" id="{C0215A66-551E-C143-99DD-D5ADD70252E1}"/>
              </a:ext>
            </a:extLst>
          </p:cNvPr>
          <p:cNvGraphicFramePr/>
          <p:nvPr/>
        </p:nvGraphicFramePr>
        <p:xfrm>
          <a:off x="1774825" y="2060848"/>
          <a:ext cx="8640763"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3">
            <a:extLst>
              <a:ext uri="{FF2B5EF4-FFF2-40B4-BE49-F238E27FC236}">
                <a16:creationId xmlns:a16="http://schemas.microsoft.com/office/drawing/2014/main" id="{2FE92E4C-B0F5-8240-BFA2-6574E95D3FA0}"/>
              </a:ext>
            </a:extLst>
          </p:cNvPr>
          <p:cNvSpPr/>
          <p:nvPr/>
        </p:nvSpPr>
        <p:spPr>
          <a:xfrm>
            <a:off x="3009686" y="5459096"/>
            <a:ext cx="6288087" cy="277813"/>
          </a:xfrm>
          <a:prstGeom prst="rect">
            <a:avLst/>
          </a:prstGeom>
        </p:spPr>
        <p:txBody>
          <a:bodyPr>
            <a:spAutoFit/>
          </a:bodyPr>
          <a:lstStyle/>
          <a:p>
            <a:pPr algn="ctr">
              <a:defRPr/>
            </a:pPr>
            <a:r>
              <a:rPr lang="en-GB" sz="1200" i="1" dirty="0">
                <a:solidFill>
                  <a:schemeClr val="tx1">
                    <a:lumMod val="50000"/>
                    <a:lumOff val="50000"/>
                  </a:schemeClr>
                </a:solidFill>
                <a:latin typeface="Segoe UI" panose="020B0502040204020203" pitchFamily="34" charset="0"/>
                <a:cs typeface="Segoe UI" panose="020B0502040204020203" pitchFamily="34" charset="0"/>
              </a:rPr>
              <a:t>Consequences of lack of trust in organisation and leaders/superiors	</a:t>
            </a:r>
          </a:p>
        </p:txBody>
      </p:sp>
      <p:sp>
        <p:nvSpPr>
          <p:cNvPr id="7" name="Title 1">
            <a:extLst>
              <a:ext uri="{FF2B5EF4-FFF2-40B4-BE49-F238E27FC236}">
                <a16:creationId xmlns:a16="http://schemas.microsoft.com/office/drawing/2014/main" id="{A723EDA2-0235-364F-B253-93F05F1F984A}"/>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2873602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6CBD69FD-3644-7244-961C-634C68F06BA5}"/>
              </a:ext>
            </a:extLst>
          </p:cNvPr>
          <p:cNvSpPr>
            <a:spLocks noGrp="1"/>
          </p:cNvSpPr>
          <p:nvPr>
            <p:ph idx="1"/>
          </p:nvPr>
        </p:nvSpPr>
        <p:spPr>
          <a:xfrm>
            <a:off x="1774826" y="1123950"/>
            <a:ext cx="8640763" cy="1728788"/>
          </a:xfrm>
        </p:spPr>
        <p:txBody>
          <a:bodyPr>
            <a:normAutofit/>
          </a:bodyPr>
          <a:lstStyle/>
          <a:p>
            <a:pPr marL="0" indent="0" eaLnBrk="1" hangingPunct="1">
              <a:lnSpc>
                <a:spcPct val="150000"/>
              </a:lnSpc>
              <a:buNone/>
            </a:pPr>
            <a:r>
              <a:rPr lang="en-GB" altLang="en-US" sz="1600" b="1" dirty="0">
                <a:solidFill>
                  <a:srgbClr val="0D0D0D"/>
                </a:solidFill>
              </a:rPr>
              <a:t>Trust within organizations</a:t>
            </a:r>
          </a:p>
          <a:p>
            <a:pPr marL="0" indent="0">
              <a:lnSpc>
                <a:spcPct val="150000"/>
              </a:lnSpc>
              <a:buNone/>
            </a:pPr>
            <a:r>
              <a:rPr lang="en-US" altLang="en-US" sz="1400" dirty="0">
                <a:solidFill>
                  <a:srgbClr val="0D0D0D"/>
                </a:solidFill>
              </a:rPr>
              <a:t>Trust develops gradually and incrementally, reinforced by previous trusting </a:t>
            </a:r>
            <a:r>
              <a:rPr lang="en-US" altLang="en-US" sz="1400" dirty="0" err="1">
                <a:solidFill>
                  <a:srgbClr val="0D0D0D"/>
                </a:solidFill>
              </a:rPr>
              <a:t>behaviour</a:t>
            </a:r>
            <a:r>
              <a:rPr lang="en-US" altLang="en-US" sz="1400" dirty="0">
                <a:solidFill>
                  <a:srgbClr val="0D0D0D"/>
                </a:solidFill>
              </a:rPr>
              <a:t> and previous positive experiences. However, it can also be destroyed through the same type of perceptions </a:t>
            </a:r>
            <a:br>
              <a:rPr lang="en-US" altLang="en-US" sz="1400" dirty="0">
                <a:solidFill>
                  <a:srgbClr val="0D0D0D"/>
                </a:solidFill>
              </a:rPr>
            </a:br>
            <a:r>
              <a:rPr lang="en-GB" sz="1400" dirty="0"/>
              <a:t>(</a:t>
            </a:r>
            <a:r>
              <a:rPr lang="en-GB" sz="1400" dirty="0" err="1"/>
              <a:t>Blomqvist</a:t>
            </a:r>
            <a:r>
              <a:rPr lang="en-GB" sz="1400" dirty="0"/>
              <a:t> and </a:t>
            </a:r>
            <a:r>
              <a:rPr lang="en-GB" sz="1400" dirty="0" err="1"/>
              <a:t>Ståhle</a:t>
            </a:r>
            <a:r>
              <a:rPr lang="en-GB" sz="1400" dirty="0"/>
              <a:t>, 2011)</a:t>
            </a:r>
            <a:endParaRPr lang="en-US" altLang="en-US" sz="1400" dirty="0">
              <a:solidFill>
                <a:srgbClr val="0D0D0D"/>
              </a:solidFill>
            </a:endParaRPr>
          </a:p>
          <a:p>
            <a:pPr eaLnBrk="1" hangingPunct="1">
              <a:lnSpc>
                <a:spcPct val="150000"/>
              </a:lnSpc>
            </a:pPr>
            <a:endParaRPr lang="en-GB" altLang="en-US" sz="1400" dirty="0">
              <a:solidFill>
                <a:srgbClr val="0D0D0D"/>
              </a:solidFill>
            </a:endParaRPr>
          </a:p>
        </p:txBody>
      </p:sp>
      <p:graphicFrame>
        <p:nvGraphicFramePr>
          <p:cNvPr id="5" name="Diagrama 4">
            <a:extLst>
              <a:ext uri="{FF2B5EF4-FFF2-40B4-BE49-F238E27FC236}">
                <a16:creationId xmlns:a16="http://schemas.microsoft.com/office/drawing/2014/main" id="{694A1F0F-FA2B-A545-90C9-5C1CB0665D58}"/>
              </a:ext>
            </a:extLst>
          </p:cNvPr>
          <p:cNvGraphicFramePr/>
          <p:nvPr/>
        </p:nvGraphicFramePr>
        <p:xfrm>
          <a:off x="1774825" y="2060848"/>
          <a:ext cx="8640763"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3">
            <a:extLst>
              <a:ext uri="{FF2B5EF4-FFF2-40B4-BE49-F238E27FC236}">
                <a16:creationId xmlns:a16="http://schemas.microsoft.com/office/drawing/2014/main" id="{6043A98F-7333-A74B-BA02-1E786B73CC57}"/>
              </a:ext>
            </a:extLst>
          </p:cNvPr>
          <p:cNvSpPr/>
          <p:nvPr/>
        </p:nvSpPr>
        <p:spPr>
          <a:xfrm>
            <a:off x="2951162" y="5385944"/>
            <a:ext cx="6288087" cy="277813"/>
          </a:xfrm>
          <a:prstGeom prst="rect">
            <a:avLst/>
          </a:prstGeom>
        </p:spPr>
        <p:txBody>
          <a:bodyPr>
            <a:spAutoFit/>
          </a:bodyPr>
          <a:lstStyle/>
          <a:p>
            <a:pPr algn="ctr">
              <a:defRPr/>
            </a:pPr>
            <a:r>
              <a:rPr lang="en-GB" sz="1200" i="1" dirty="0">
                <a:solidFill>
                  <a:schemeClr val="tx1">
                    <a:lumMod val="50000"/>
                    <a:lumOff val="50000"/>
                  </a:schemeClr>
                </a:solidFill>
                <a:latin typeface="Segoe UI" panose="020B0502040204020203" pitchFamily="34" charset="0"/>
                <a:cs typeface="Segoe UI" panose="020B0502040204020203" pitchFamily="34" charset="0"/>
              </a:rPr>
              <a:t>Consequences of employees having trust in their leadership	</a:t>
            </a:r>
          </a:p>
        </p:txBody>
      </p:sp>
      <p:sp>
        <p:nvSpPr>
          <p:cNvPr id="7" name="Title 1">
            <a:extLst>
              <a:ext uri="{FF2B5EF4-FFF2-40B4-BE49-F238E27FC236}">
                <a16:creationId xmlns:a16="http://schemas.microsoft.com/office/drawing/2014/main" id="{95D5DCAF-9D2C-6844-9F75-4333B10A44F6}"/>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274598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3D02DE-B40F-ED48-A644-2ABF1F578CDD}"/>
              </a:ext>
            </a:extLst>
          </p:cNvPr>
          <p:cNvSpPr>
            <a:spLocks noGrp="1"/>
          </p:cNvSpPr>
          <p:nvPr>
            <p:ph idx="1"/>
          </p:nvPr>
        </p:nvSpPr>
        <p:spPr>
          <a:xfrm>
            <a:off x="1375258" y="1125538"/>
            <a:ext cx="5201107" cy="4343400"/>
          </a:xfrm>
        </p:spPr>
        <p:txBody>
          <a:bodyPr>
            <a:normAutofit/>
          </a:bodyPr>
          <a:lstStyle/>
          <a:p>
            <a:pPr marL="0" indent="0" eaLnBrk="1" hangingPunct="1">
              <a:lnSpc>
                <a:spcPct val="150000"/>
              </a:lnSpc>
              <a:buNone/>
            </a:pPr>
            <a:r>
              <a:rPr lang="en-GB" altLang="en-US" sz="2400" b="1" dirty="0">
                <a:solidFill>
                  <a:srgbClr val="0D0D0D"/>
                </a:solidFill>
              </a:rPr>
              <a:t>Trust within organizations</a:t>
            </a:r>
          </a:p>
          <a:p>
            <a:pPr algn="just" eaLnBrk="1" hangingPunct="1">
              <a:lnSpc>
                <a:spcPct val="150000"/>
              </a:lnSpc>
            </a:pPr>
            <a:endParaRPr lang="en-US" altLang="en-US" sz="1400" dirty="0">
              <a:solidFill>
                <a:srgbClr val="0D0D0D"/>
              </a:solidFill>
            </a:endParaRPr>
          </a:p>
          <a:p>
            <a:pPr marL="0" indent="0" algn="just" eaLnBrk="1" hangingPunct="1">
              <a:lnSpc>
                <a:spcPct val="150000"/>
              </a:lnSpc>
              <a:buNone/>
            </a:pPr>
            <a:r>
              <a:rPr lang="en-US" altLang="en-US" sz="1600" dirty="0">
                <a:solidFill>
                  <a:srgbClr val="0D0D0D"/>
                </a:solidFill>
              </a:rPr>
              <a:t>It is beyond doubt that the degree to which employees feel that they can trust in the organization they belong to, has significant dependence on the manner in which the manager or supervisor communicates himself/herself. And consequently, the nature of relationships established and cultivated within the organization. </a:t>
            </a:r>
            <a:endParaRPr lang="en-GB" altLang="en-US" sz="1600" dirty="0">
              <a:solidFill>
                <a:srgbClr val="0D0D0D"/>
              </a:solidFill>
            </a:endParaRPr>
          </a:p>
        </p:txBody>
      </p:sp>
      <p:pic>
        <p:nvPicPr>
          <p:cNvPr id="18435" name="Graphic 5" descr="Megaphone">
            <a:extLst>
              <a:ext uri="{FF2B5EF4-FFF2-40B4-BE49-F238E27FC236}">
                <a16:creationId xmlns:a16="http://schemas.microsoft.com/office/drawing/2014/main" id="{B081AE69-C9C0-7C4F-AEDA-3D48E4BD35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3464926">
            <a:off x="6821489" y="1131889"/>
            <a:ext cx="1698625"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Graphic 7" descr="Megaphone">
            <a:extLst>
              <a:ext uri="{FF2B5EF4-FFF2-40B4-BE49-F238E27FC236}">
                <a16:creationId xmlns:a16="http://schemas.microsoft.com/office/drawing/2014/main" id="{803C107A-3FC1-E848-862D-CDD50D518B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652936">
            <a:off x="6875464" y="2622550"/>
            <a:ext cx="1335087"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Graphic 8" descr="Megaphone">
            <a:extLst>
              <a:ext uri="{FF2B5EF4-FFF2-40B4-BE49-F238E27FC236}">
                <a16:creationId xmlns:a16="http://schemas.microsoft.com/office/drawing/2014/main" id="{58853830-CE8A-DC45-8049-AC3EE80B4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627741">
            <a:off x="7086601" y="3836989"/>
            <a:ext cx="1743075"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Graphic 11" descr="Users">
            <a:extLst>
              <a:ext uri="{FF2B5EF4-FFF2-40B4-BE49-F238E27FC236}">
                <a16:creationId xmlns:a16="http://schemas.microsoft.com/office/drawing/2014/main" id="{73DF76F3-92FB-464F-ADC0-2418A65360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12201" y="2373313"/>
            <a:ext cx="1560513" cy="156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5D0E10F8-8D5F-574B-B15A-BB631467996F}"/>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238188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CABAEB-C643-774E-8945-3AF8CE53C0B3}"/>
              </a:ext>
            </a:extLst>
          </p:cNvPr>
          <p:cNvSpPr>
            <a:spLocks noGrp="1"/>
          </p:cNvSpPr>
          <p:nvPr>
            <p:ph idx="1"/>
          </p:nvPr>
        </p:nvSpPr>
        <p:spPr>
          <a:xfrm>
            <a:off x="342900" y="1196976"/>
            <a:ext cx="5981585" cy="4321175"/>
          </a:xfrm>
        </p:spPr>
        <p:txBody>
          <a:bodyPr>
            <a:normAutofit/>
          </a:bodyPr>
          <a:lstStyle/>
          <a:p>
            <a:pPr eaLnBrk="1" hangingPunct="1">
              <a:lnSpc>
                <a:spcPct val="150000"/>
              </a:lnSpc>
            </a:pPr>
            <a:r>
              <a:rPr lang="en-GB" altLang="en-US" sz="2600" b="1" dirty="0">
                <a:solidFill>
                  <a:srgbClr val="0D0D0D"/>
                </a:solidFill>
              </a:rPr>
              <a:t>Trust within organizations</a:t>
            </a:r>
          </a:p>
          <a:p>
            <a:pPr marL="0" indent="0" eaLnBrk="1" hangingPunct="1">
              <a:lnSpc>
                <a:spcPct val="150000"/>
              </a:lnSpc>
              <a:buNone/>
            </a:pPr>
            <a:r>
              <a:rPr lang="en-US" altLang="en-US" sz="1500" dirty="0">
                <a:solidFill>
                  <a:srgbClr val="0D0D0D"/>
                </a:solidFill>
                <a:latin typeface="Arial" panose="020B0604020202020204" pitchFamily="34" charset="0"/>
                <a:cs typeface="Arial" panose="020B0604020202020204" pitchFamily="34" charset="0"/>
              </a:rPr>
              <a:t>Leaders must demonstrate: </a:t>
            </a:r>
          </a:p>
          <a:p>
            <a:pPr eaLnBrk="1" hangingPunct="1">
              <a:lnSpc>
                <a:spcPct val="150000"/>
              </a:lnSpc>
            </a:pPr>
            <a:r>
              <a:rPr lang="en-US" altLang="en-US" sz="1500" dirty="0">
                <a:solidFill>
                  <a:srgbClr val="0D0D0D"/>
                </a:solidFill>
                <a:latin typeface="Arial" panose="020B0604020202020204" pitchFamily="34" charset="0"/>
                <a:cs typeface="Arial" panose="020B0604020202020204" pitchFamily="34" charset="0"/>
              </a:rPr>
              <a:t>Voluntary openness towards employees’ vulnerability: openness in helping employees and hearing them when sharing concerns</a:t>
            </a:r>
          </a:p>
          <a:p>
            <a:pPr eaLnBrk="1" hangingPunct="1">
              <a:lnSpc>
                <a:spcPct val="150000"/>
              </a:lnSpc>
            </a:pPr>
            <a:r>
              <a:rPr lang="en-US" altLang="en-US" sz="1500" dirty="0">
                <a:solidFill>
                  <a:srgbClr val="0D0D0D"/>
                </a:solidFill>
                <a:latin typeface="Arial" panose="020B0604020202020204" pitchFamily="34" charset="0"/>
                <a:cs typeface="Arial" panose="020B0604020202020204" pitchFamily="34" charset="0"/>
              </a:rPr>
              <a:t>Candid communication</a:t>
            </a:r>
          </a:p>
          <a:p>
            <a:pPr eaLnBrk="1" hangingPunct="1">
              <a:lnSpc>
                <a:spcPct val="150000"/>
              </a:lnSpc>
            </a:pPr>
            <a:r>
              <a:rPr lang="en-US" altLang="en-US" sz="1500" dirty="0">
                <a:solidFill>
                  <a:srgbClr val="0D0D0D"/>
                </a:solidFill>
                <a:latin typeface="Arial" panose="020B0604020202020204" pitchFamily="34" charset="0"/>
                <a:cs typeface="Arial" panose="020B0604020202020204" pitchFamily="34" charset="0"/>
              </a:rPr>
              <a:t>Care</a:t>
            </a:r>
          </a:p>
          <a:p>
            <a:pPr eaLnBrk="1" hangingPunct="1">
              <a:lnSpc>
                <a:spcPct val="150000"/>
              </a:lnSpc>
            </a:pPr>
            <a:r>
              <a:rPr lang="en-US" altLang="en-US" sz="1500" dirty="0">
                <a:solidFill>
                  <a:srgbClr val="0D0D0D"/>
                </a:solidFill>
                <a:latin typeface="Arial" panose="020B0604020202020204" pitchFamily="34" charset="0"/>
                <a:cs typeface="Arial" panose="020B0604020202020204" pitchFamily="34" charset="0"/>
              </a:rPr>
              <a:t>Less strict hierarchy	</a:t>
            </a:r>
          </a:p>
          <a:p>
            <a:pPr eaLnBrk="1" hangingPunct="1">
              <a:lnSpc>
                <a:spcPct val="150000"/>
              </a:lnSpc>
            </a:pPr>
            <a:r>
              <a:rPr lang="en-US" altLang="en-US" sz="1500" dirty="0">
                <a:solidFill>
                  <a:srgbClr val="0D0D0D"/>
                </a:solidFill>
                <a:latin typeface="Arial" panose="020B0604020202020204" pitchFamily="34" charset="0"/>
                <a:cs typeface="Arial" panose="020B0604020202020204" pitchFamily="34" charset="0"/>
              </a:rPr>
              <a:t>Clear social-cultural values: Integrity, character and authenticity</a:t>
            </a:r>
          </a:p>
          <a:p>
            <a:pPr algn="just" eaLnBrk="1" hangingPunct="1">
              <a:lnSpc>
                <a:spcPct val="150000"/>
              </a:lnSpc>
              <a:buFont typeface="Wingdings" pitchFamily="2" charset="2"/>
              <a:buChar char="q"/>
            </a:pPr>
            <a:endParaRPr lang="en-GB" altLang="en-US" sz="1400" dirty="0">
              <a:solidFill>
                <a:srgbClr val="0D0D0D"/>
              </a:solidFill>
            </a:endParaRPr>
          </a:p>
          <a:p>
            <a:pPr algn="just" eaLnBrk="1" hangingPunct="1"/>
            <a:endParaRPr lang="en-GB" altLang="en-US" dirty="0"/>
          </a:p>
        </p:txBody>
      </p:sp>
      <p:pic>
        <p:nvPicPr>
          <p:cNvPr id="19459" name="Imagem 4">
            <a:extLst>
              <a:ext uri="{FF2B5EF4-FFF2-40B4-BE49-F238E27FC236}">
                <a16:creationId xmlns:a16="http://schemas.microsoft.com/office/drawing/2014/main" id="{93F89547-AAFC-0246-ACFF-6680D85E6315}"/>
              </a:ext>
            </a:extLst>
          </p:cNvPr>
          <p:cNvPicPr>
            <a:picLocks noChangeAspect="1"/>
          </p:cNvPicPr>
          <p:nvPr/>
        </p:nvPicPr>
        <p:blipFill>
          <a:blip r:embed="rId3">
            <a:extLst>
              <a:ext uri="{28A0092B-C50C-407E-A947-70E740481C1C}">
                <a14:useLocalDpi xmlns:a14="http://schemas.microsoft.com/office/drawing/2010/main" val="0"/>
              </a:ext>
            </a:extLst>
          </a:blip>
          <a:srcRect l="10136" t="3317" r="11304" b="7053"/>
          <a:stretch>
            <a:fillRect/>
          </a:stretch>
        </p:blipFill>
        <p:spPr bwMode="auto">
          <a:xfrm>
            <a:off x="8399464" y="1084263"/>
            <a:ext cx="1728787"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CaixaDeTexto 8">
            <a:extLst>
              <a:ext uri="{FF2B5EF4-FFF2-40B4-BE49-F238E27FC236}">
                <a16:creationId xmlns:a16="http://schemas.microsoft.com/office/drawing/2014/main" id="{273F52E5-9F4C-CF44-B976-E1C796A812CF}"/>
              </a:ext>
            </a:extLst>
          </p:cNvPr>
          <p:cNvSpPr txBox="1">
            <a:spLocks noChangeArrowheads="1"/>
          </p:cNvSpPr>
          <p:nvPr/>
        </p:nvSpPr>
        <p:spPr bwMode="auto">
          <a:xfrm>
            <a:off x="6888162" y="2790825"/>
            <a:ext cx="4867363" cy="1345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en-GB" altLang="pt-PT" sz="1400" dirty="0">
                <a:latin typeface="Arial" panose="020B0604020202020204" pitchFamily="34" charset="0"/>
                <a:ea typeface="Segoe UI" pitchFamily="34" charset="0"/>
                <a:cs typeface="Arial" panose="020B0604020202020204" pitchFamily="34" charset="0"/>
              </a:rPr>
              <a:t>Allow employees to report in an honest way the mistakes and errors that eventually occurs </a:t>
            </a:r>
            <a:r>
              <a:rPr lang="en-US" altLang="pt-PT" sz="1400" dirty="0">
                <a:latin typeface="Arial" panose="020B0604020202020204" pitchFamily="34" charset="0"/>
                <a:ea typeface="Segoe UI" pitchFamily="34" charset="0"/>
                <a:cs typeface="Arial" panose="020B0604020202020204" pitchFamily="34" charset="0"/>
              </a:rPr>
              <a:t>which has a positive impact on the performance of the business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Stolzer</a:t>
            </a:r>
            <a:r>
              <a:rPr lang="en-GB" sz="1400" dirty="0">
                <a:latin typeface="Arial" panose="020B0604020202020204" pitchFamily="34" charset="0"/>
                <a:cs typeface="Arial" panose="020B0604020202020204" pitchFamily="34" charset="0"/>
              </a:rPr>
              <a:t>, Halford and </a:t>
            </a:r>
            <a:r>
              <a:rPr lang="en-GB" sz="1400" dirty="0" err="1">
                <a:latin typeface="Arial" panose="020B0604020202020204" pitchFamily="34" charset="0"/>
                <a:cs typeface="Arial" panose="020B0604020202020204" pitchFamily="34" charset="0"/>
              </a:rPr>
              <a:t>Goglia</a:t>
            </a:r>
            <a:r>
              <a:rPr lang="en-GB" sz="1400" dirty="0">
                <a:latin typeface="Arial" panose="020B0604020202020204" pitchFamily="34" charset="0"/>
                <a:cs typeface="Arial" panose="020B0604020202020204" pitchFamily="34" charset="0"/>
              </a:rPr>
              <a:t>, 2016)</a:t>
            </a:r>
            <a:r>
              <a:rPr lang="en-US" altLang="pt-PT" sz="1400" dirty="0">
                <a:latin typeface="Arial" panose="020B0604020202020204" pitchFamily="34" charset="0"/>
                <a:ea typeface="Segoe UI" pitchFamily="34" charset="0"/>
                <a:cs typeface="Arial" panose="020B0604020202020204" pitchFamily="34" charset="0"/>
              </a:rPr>
              <a:t>.  </a:t>
            </a:r>
            <a:endParaRPr lang="en-GB" altLang="pt-PT" sz="1400" dirty="0">
              <a:latin typeface="Arial" panose="020B0604020202020204" pitchFamily="34" charset="0"/>
              <a:ea typeface="Segoe UI" pitchFamily="34" charset="0"/>
              <a:cs typeface="Arial" panose="020B0604020202020204" pitchFamily="34" charset="0"/>
            </a:endParaRPr>
          </a:p>
        </p:txBody>
      </p:sp>
      <p:sp>
        <p:nvSpPr>
          <p:cNvPr id="11" name="Chaveta à direita 10">
            <a:extLst>
              <a:ext uri="{FF2B5EF4-FFF2-40B4-BE49-F238E27FC236}">
                <a16:creationId xmlns:a16="http://schemas.microsoft.com/office/drawing/2014/main" id="{E361C100-2B73-0243-BCBF-558523457386}"/>
              </a:ext>
            </a:extLst>
          </p:cNvPr>
          <p:cNvSpPr>
            <a:spLocks/>
          </p:cNvSpPr>
          <p:nvPr/>
        </p:nvSpPr>
        <p:spPr bwMode="auto">
          <a:xfrm>
            <a:off x="6324486" y="2276476"/>
            <a:ext cx="215900" cy="2881313"/>
          </a:xfrm>
          <a:prstGeom prst="rightBrace">
            <a:avLst>
              <a:gd name="adj1" fmla="val 8341"/>
              <a:gd name="adj2" fmla="val 50000"/>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endParaRPr lang="en-GB" altLang="it-IT"/>
          </a:p>
        </p:txBody>
      </p:sp>
      <p:sp>
        <p:nvSpPr>
          <p:cNvPr id="9" name="Title 1">
            <a:extLst>
              <a:ext uri="{FF2B5EF4-FFF2-40B4-BE49-F238E27FC236}">
                <a16:creationId xmlns:a16="http://schemas.microsoft.com/office/drawing/2014/main" id="{A392839F-C3F7-8541-8CFC-EA53862339AE}"/>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1210307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7B18C14C-18D1-2F46-B0E4-CDB48179E4EE}"/>
              </a:ext>
            </a:extLst>
          </p:cNvPr>
          <p:cNvSpPr txBox="1">
            <a:spLocks/>
          </p:cNvSpPr>
          <p:nvPr/>
        </p:nvSpPr>
        <p:spPr>
          <a:xfrm>
            <a:off x="1774825" y="908050"/>
            <a:ext cx="8642350" cy="1993900"/>
          </a:xfrm>
          <a:prstGeom prst="rect">
            <a:avLst/>
          </a:prstGeom>
        </p:spPr>
        <p:txBody>
          <a:bodyPr>
            <a:normAutofit/>
          </a:bodyPr>
          <a:lstStyle>
            <a:lvl1pPr marL="0" indent="0" algn="l" defTabSz="914400" rtl="0" eaLnBrk="1" latinLnBrk="0" hangingPunct="1">
              <a:spcBef>
                <a:spcPct val="20000"/>
              </a:spcBef>
              <a:buFont typeface="Arial" panose="020B0604020202020204" pitchFamily="34" charset="0"/>
              <a:buNone/>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457200" indent="0" algn="l" defTabSz="914400" rtl="0" eaLnBrk="1" latinLnBrk="0" hangingPunct="1">
              <a:spcBef>
                <a:spcPct val="20000"/>
              </a:spcBef>
              <a:buFont typeface="Arial" panose="020B0604020202020204" pitchFamily="34" charset="0"/>
              <a:buNone/>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914400" indent="0" algn="l" defTabSz="914400" rtl="0" eaLnBrk="1" latinLnBrk="0" hangingPunct="1">
              <a:spcBef>
                <a:spcPct val="20000"/>
              </a:spcBef>
              <a:buFont typeface="Arial" panose="020B0604020202020204" pitchFamily="34" charset="0"/>
              <a:buNone/>
              <a:defRPr sz="1500" i="1"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371600" indent="0" algn="l" defTabSz="914400" rtl="0" eaLnBrk="1" latinLnBrk="0" hangingPunct="1">
              <a:spcBef>
                <a:spcPct val="20000"/>
              </a:spcBef>
              <a:buFont typeface="Arial" panose="020B0604020202020204" pitchFamily="34" charset="0"/>
              <a:buNone/>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defRPr/>
            </a:pPr>
            <a:r>
              <a:rPr lang="en-GB" sz="1700" dirty="0">
                <a:solidFill>
                  <a:schemeClr val="tx1">
                    <a:lumMod val="95000"/>
                    <a:lumOff val="5000"/>
                  </a:schemeClr>
                </a:solidFill>
              </a:rPr>
              <a:t>ACTIVITY: HOW TO BUILD TRUST IN YOUR ORGANIZATION  – ROUNDTABLE </a:t>
            </a:r>
          </a:p>
        </p:txBody>
      </p:sp>
      <p:sp>
        <p:nvSpPr>
          <p:cNvPr id="20483" name="TextBox 8">
            <a:extLst>
              <a:ext uri="{FF2B5EF4-FFF2-40B4-BE49-F238E27FC236}">
                <a16:creationId xmlns:a16="http://schemas.microsoft.com/office/drawing/2014/main" id="{A13CE38A-90D9-104F-B4C0-C9CD219D15E1}"/>
              </a:ext>
            </a:extLst>
          </p:cNvPr>
          <p:cNvSpPr txBox="1">
            <a:spLocks noChangeArrowheads="1"/>
          </p:cNvSpPr>
          <p:nvPr/>
        </p:nvSpPr>
        <p:spPr bwMode="auto">
          <a:xfrm>
            <a:off x="738835" y="1628775"/>
            <a:ext cx="6247181" cy="363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50000"/>
              </a:lnSpc>
            </a:pPr>
            <a:r>
              <a:rPr lang="en-US" altLang="pt-PT" sz="1400" dirty="0">
                <a:latin typeface="Arial" panose="020B0604020202020204" pitchFamily="34" charset="0"/>
                <a:ea typeface="Segoe UI" pitchFamily="34" charset="0"/>
                <a:cs typeface="Arial" panose="020B0604020202020204" pitchFamily="34" charset="0"/>
              </a:rPr>
              <a:t>This video explores how leaders/managers can build positive relations in </a:t>
            </a:r>
            <a:r>
              <a:rPr lang="en-US" altLang="pt-PT" sz="1400" dirty="0" err="1">
                <a:latin typeface="Arial" panose="020B0604020202020204" pitchFamily="34" charset="0"/>
                <a:ea typeface="Segoe UI" pitchFamily="34" charset="0"/>
                <a:cs typeface="Arial" panose="020B0604020202020204" pitchFamily="34" charset="0"/>
              </a:rPr>
              <a:t>organisational</a:t>
            </a:r>
            <a:r>
              <a:rPr lang="en-US" altLang="pt-PT" sz="1400" dirty="0">
                <a:latin typeface="Arial" panose="020B0604020202020204" pitchFamily="34" charset="0"/>
                <a:ea typeface="Segoe UI" pitchFamily="34" charset="0"/>
                <a:cs typeface="Arial" panose="020B0604020202020204" pitchFamily="34" charset="0"/>
              </a:rPr>
              <a:t> environment regarding open communication and mostly </a:t>
            </a:r>
            <a:r>
              <a:rPr lang="en-US" altLang="pt-PT" sz="1400" b="1" i="1" dirty="0">
                <a:latin typeface="Arial" panose="020B0604020202020204" pitchFamily="34" charset="0"/>
                <a:ea typeface="Segoe UI" pitchFamily="34" charset="0"/>
                <a:cs typeface="Arial" panose="020B0604020202020204" pitchFamily="34" charset="0"/>
              </a:rPr>
              <a:t>trust</a:t>
            </a:r>
            <a:r>
              <a:rPr lang="en-US" altLang="pt-PT" sz="1400" dirty="0">
                <a:latin typeface="Arial" panose="020B0604020202020204" pitchFamily="34" charset="0"/>
                <a:ea typeface="Segoe UI" pitchFamily="34" charset="0"/>
                <a:cs typeface="Arial" panose="020B0604020202020204" pitchFamily="34" charset="0"/>
              </a:rPr>
              <a:t>. </a:t>
            </a:r>
          </a:p>
          <a:p>
            <a:pPr algn="just">
              <a:lnSpc>
                <a:spcPct val="150000"/>
              </a:lnSpc>
            </a:pPr>
            <a:endParaRPr lang="en-US" altLang="pt-PT" sz="1400" dirty="0">
              <a:latin typeface="Arial" panose="020B0604020202020204" pitchFamily="34" charset="0"/>
              <a:ea typeface="Segoe UI" pitchFamily="34" charset="0"/>
              <a:cs typeface="Arial" panose="020B0604020202020204" pitchFamily="34" charset="0"/>
            </a:endParaRPr>
          </a:p>
          <a:p>
            <a:pPr algn="just">
              <a:lnSpc>
                <a:spcPct val="150000"/>
              </a:lnSpc>
            </a:pPr>
            <a:r>
              <a:rPr lang="en-US" altLang="pt-PT" sz="1400" dirty="0">
                <a:latin typeface="Arial" panose="020B0604020202020204" pitchFamily="34" charset="0"/>
                <a:ea typeface="Segoe UI" pitchFamily="34" charset="0"/>
                <a:cs typeface="Arial" panose="020B0604020202020204" pitchFamily="34" charset="0"/>
              </a:rPr>
              <a:t>5 ways of building and maintaining trust in the workplace are presented, namely: </a:t>
            </a:r>
          </a:p>
          <a:p>
            <a:pPr marL="342900" indent="-342900" algn="just">
              <a:lnSpc>
                <a:spcPct val="150000"/>
              </a:lnSpc>
              <a:buFont typeface="+mj-lt"/>
              <a:buAutoNum type="arabicPeriod"/>
            </a:pPr>
            <a:r>
              <a:rPr lang="en-US" altLang="pt-PT" sz="1400" dirty="0">
                <a:latin typeface="Arial" panose="020B0604020202020204" pitchFamily="34" charset="0"/>
                <a:ea typeface="Segoe UI" pitchFamily="34" charset="0"/>
                <a:cs typeface="Arial" panose="020B0604020202020204" pitchFamily="34" charset="0"/>
              </a:rPr>
              <a:t>be congruent, </a:t>
            </a:r>
          </a:p>
          <a:p>
            <a:pPr marL="342900" indent="-342900" algn="just">
              <a:lnSpc>
                <a:spcPct val="150000"/>
              </a:lnSpc>
              <a:buFont typeface="+mj-lt"/>
              <a:buAutoNum type="arabicPeriod"/>
            </a:pPr>
            <a:r>
              <a:rPr lang="en-US" altLang="pt-PT" sz="1400" dirty="0">
                <a:latin typeface="Arial" panose="020B0604020202020204" pitchFamily="34" charset="0"/>
                <a:ea typeface="Segoe UI" pitchFamily="34" charset="0"/>
                <a:cs typeface="Arial" panose="020B0604020202020204" pitchFamily="34" charset="0"/>
              </a:rPr>
              <a:t>be reliable, </a:t>
            </a:r>
          </a:p>
          <a:p>
            <a:pPr marL="342900" indent="-342900" algn="just">
              <a:lnSpc>
                <a:spcPct val="150000"/>
              </a:lnSpc>
              <a:buFont typeface="+mj-lt"/>
              <a:buAutoNum type="arabicPeriod"/>
            </a:pPr>
            <a:r>
              <a:rPr lang="en-US" altLang="pt-PT" sz="1400" dirty="0">
                <a:latin typeface="Arial" panose="020B0604020202020204" pitchFamily="34" charset="0"/>
                <a:ea typeface="Segoe UI" pitchFamily="34" charset="0"/>
                <a:cs typeface="Arial" panose="020B0604020202020204" pitchFamily="34" charset="0"/>
              </a:rPr>
              <a:t>take ownership, </a:t>
            </a:r>
          </a:p>
          <a:p>
            <a:pPr marL="342900" indent="-342900" algn="just">
              <a:lnSpc>
                <a:spcPct val="150000"/>
              </a:lnSpc>
              <a:buFont typeface="+mj-lt"/>
              <a:buAutoNum type="arabicPeriod"/>
            </a:pPr>
            <a:r>
              <a:rPr lang="en-US" altLang="pt-PT" sz="1400" dirty="0">
                <a:latin typeface="Arial" panose="020B0604020202020204" pitchFamily="34" charset="0"/>
                <a:ea typeface="Segoe UI" pitchFamily="34" charset="0"/>
                <a:cs typeface="Arial" panose="020B0604020202020204" pitchFamily="34" charset="0"/>
              </a:rPr>
              <a:t>listen for understanding, </a:t>
            </a:r>
          </a:p>
          <a:p>
            <a:pPr marL="342900" indent="-342900" algn="just">
              <a:lnSpc>
                <a:spcPct val="150000"/>
              </a:lnSpc>
              <a:buFont typeface="+mj-lt"/>
              <a:buAutoNum type="arabicPeriod"/>
            </a:pPr>
            <a:r>
              <a:rPr lang="en-US" altLang="pt-PT" sz="1400" dirty="0">
                <a:latin typeface="Arial" panose="020B0604020202020204" pitchFamily="34" charset="0"/>
                <a:ea typeface="Segoe UI" pitchFamily="34" charset="0"/>
                <a:cs typeface="Arial" panose="020B0604020202020204" pitchFamily="34" charset="0"/>
              </a:rPr>
              <a:t>solicit and share feedback.</a:t>
            </a:r>
            <a:endParaRPr lang="pt-PT" altLang="it-IT" sz="1500" dirty="0">
              <a:latin typeface="Segoe UI" pitchFamily="34" charset="0"/>
              <a:ea typeface="Segoe UI" pitchFamily="34" charset="0"/>
              <a:cs typeface="Segoe UI" pitchFamily="34" charset="0"/>
            </a:endParaRPr>
          </a:p>
          <a:p>
            <a:pPr algn="just">
              <a:lnSpc>
                <a:spcPct val="150000"/>
              </a:lnSpc>
            </a:pPr>
            <a:r>
              <a:rPr lang="en-GB" altLang="it-IT" sz="1500" dirty="0">
                <a:latin typeface="Segoe UI" pitchFamily="34" charset="0"/>
                <a:ea typeface="Segoe UI" pitchFamily="34" charset="0"/>
                <a:cs typeface="Segoe UI" pitchFamily="34" charset="0"/>
              </a:rPr>
              <a:t> </a:t>
            </a:r>
            <a:endParaRPr lang="pt-PT" altLang="it-IT" sz="1500" dirty="0">
              <a:latin typeface="Segoe UI" pitchFamily="34" charset="0"/>
              <a:ea typeface="Segoe UI" pitchFamily="34" charset="0"/>
              <a:cs typeface="Segoe UI" pitchFamily="34" charset="0"/>
            </a:endParaRPr>
          </a:p>
        </p:txBody>
      </p:sp>
      <p:pic>
        <p:nvPicPr>
          <p:cNvPr id="20484" name="Imagem 1">
            <a:extLst>
              <a:ext uri="{FF2B5EF4-FFF2-40B4-BE49-F238E27FC236}">
                <a16:creationId xmlns:a16="http://schemas.microsoft.com/office/drawing/2014/main" id="{7490B07C-34B1-ED43-8D56-333ACB0E1A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36841" y="1628775"/>
            <a:ext cx="4656138" cy="290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Retângulo 2">
            <a:extLst>
              <a:ext uri="{FF2B5EF4-FFF2-40B4-BE49-F238E27FC236}">
                <a16:creationId xmlns:a16="http://schemas.microsoft.com/office/drawing/2014/main" id="{A8A2126E-78FD-3F42-B0F2-5AD96DF0B517}"/>
              </a:ext>
            </a:extLst>
          </p:cNvPr>
          <p:cNvSpPr>
            <a:spLocks noChangeArrowheads="1"/>
          </p:cNvSpPr>
          <p:nvPr/>
        </p:nvSpPr>
        <p:spPr bwMode="auto">
          <a:xfrm>
            <a:off x="7236841" y="4694125"/>
            <a:ext cx="474545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pt-PT" sz="1500" dirty="0">
                <a:latin typeface="Segoe UI" pitchFamily="34" charset="0"/>
                <a:ea typeface="Segoe UI" pitchFamily="34" charset="0"/>
                <a:cs typeface="Segoe UI" pitchFamily="34" charset="0"/>
              </a:rPr>
              <a:t>Link: </a:t>
            </a:r>
            <a:r>
              <a:rPr lang="en-US" altLang="pt-PT" sz="1500" dirty="0">
                <a:latin typeface="Segoe UI" pitchFamily="34" charset="0"/>
                <a:ea typeface="Segoe UI" pitchFamily="34" charset="0"/>
                <a:cs typeface="Segoe UI" pitchFamily="34" charset="0"/>
                <a:hlinkClick r:id="rId4"/>
              </a:rPr>
              <a:t>https://www.youtube.com/watch?v=Awpzz-clb_c</a:t>
            </a:r>
            <a:endParaRPr lang="en-US" altLang="pt-PT" sz="1500" dirty="0">
              <a:latin typeface="Segoe UI" pitchFamily="34" charset="0"/>
              <a:ea typeface="Segoe UI" pitchFamily="34" charset="0"/>
              <a:cs typeface="Segoe UI" pitchFamily="34" charset="0"/>
            </a:endParaRPr>
          </a:p>
        </p:txBody>
      </p:sp>
      <p:sp>
        <p:nvSpPr>
          <p:cNvPr id="9" name="Title 1">
            <a:extLst>
              <a:ext uri="{FF2B5EF4-FFF2-40B4-BE49-F238E27FC236}">
                <a16:creationId xmlns:a16="http://schemas.microsoft.com/office/drawing/2014/main" id="{B22C8495-505A-8E48-B2F4-0DA6F03D9FEC}"/>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2540816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3">
            <a:extLst>
              <a:ext uri="{FF2B5EF4-FFF2-40B4-BE49-F238E27FC236}">
                <a16:creationId xmlns:a16="http://schemas.microsoft.com/office/drawing/2014/main" id="{777BFD96-B456-E44B-B023-20CE127F7F89}"/>
              </a:ext>
            </a:extLst>
          </p:cNvPr>
          <p:cNvSpPr>
            <a:spLocks noGrp="1"/>
          </p:cNvSpPr>
          <p:nvPr>
            <p:ph idx="4294967295"/>
          </p:nvPr>
        </p:nvSpPr>
        <p:spPr>
          <a:xfrm>
            <a:off x="2311603" y="5228878"/>
            <a:ext cx="2309332" cy="360362"/>
          </a:xfrm>
        </p:spPr>
        <p:txBody>
          <a:bodyPr rtlCol="0" anchor="ctr">
            <a:normAutofit/>
          </a:bodyPr>
          <a:lstStyle/>
          <a:p>
            <a:pPr marL="0" indent="0" algn="ctr">
              <a:buNone/>
              <a:defRPr/>
            </a:pPr>
            <a:r>
              <a:rPr lang="en-GB" sz="1200" i="1" dirty="0">
                <a:solidFill>
                  <a:schemeClr val="tx1">
                    <a:lumMod val="50000"/>
                    <a:lumOff val="50000"/>
                  </a:schemeClr>
                </a:solidFill>
              </a:rPr>
              <a:t>Levels of Trust</a:t>
            </a:r>
          </a:p>
        </p:txBody>
      </p:sp>
      <p:graphicFrame>
        <p:nvGraphicFramePr>
          <p:cNvPr id="2" name="Diagram 1">
            <a:extLst>
              <a:ext uri="{FF2B5EF4-FFF2-40B4-BE49-F238E27FC236}">
                <a16:creationId xmlns:a16="http://schemas.microsoft.com/office/drawing/2014/main" id="{F3F489C3-B418-C140-B254-39C3BDC46166}"/>
              </a:ext>
            </a:extLst>
          </p:cNvPr>
          <p:cNvGraphicFramePr/>
          <p:nvPr/>
        </p:nvGraphicFramePr>
        <p:xfrm>
          <a:off x="3048000" y="152524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532" name="CaixaDeTexto 2">
            <a:extLst>
              <a:ext uri="{FF2B5EF4-FFF2-40B4-BE49-F238E27FC236}">
                <a16:creationId xmlns:a16="http://schemas.microsoft.com/office/drawing/2014/main" id="{ACCA66C4-62C9-874C-B38D-096DB179EF19}"/>
              </a:ext>
            </a:extLst>
          </p:cNvPr>
          <p:cNvSpPr txBox="1">
            <a:spLocks noChangeArrowheads="1"/>
          </p:cNvSpPr>
          <p:nvPr/>
        </p:nvSpPr>
        <p:spPr bwMode="auto">
          <a:xfrm>
            <a:off x="3048000" y="1042989"/>
            <a:ext cx="609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pt-PT" b="1">
                <a:latin typeface="Segoe UI" pitchFamily="34" charset="0"/>
                <a:ea typeface="Segoe UI" pitchFamily="34" charset="0"/>
                <a:cs typeface="Segoe UI" pitchFamily="34" charset="0"/>
              </a:rPr>
              <a:t>TRUST</a:t>
            </a:r>
          </a:p>
        </p:txBody>
      </p:sp>
      <p:sp>
        <p:nvSpPr>
          <p:cNvPr id="6" name="Seta entalhada para a direita 5">
            <a:extLst>
              <a:ext uri="{FF2B5EF4-FFF2-40B4-BE49-F238E27FC236}">
                <a16:creationId xmlns:a16="http://schemas.microsoft.com/office/drawing/2014/main" id="{949AC6CC-6861-2A4C-9359-DD7D3398D17A}"/>
              </a:ext>
            </a:extLst>
          </p:cNvPr>
          <p:cNvSpPr/>
          <p:nvPr/>
        </p:nvSpPr>
        <p:spPr>
          <a:xfrm rot="3324854">
            <a:off x="4391025" y="2844800"/>
            <a:ext cx="806450" cy="463550"/>
          </a:xfrm>
          <a:prstGeom prst="notchedRightArrow">
            <a:avLst/>
          </a:prstGeom>
          <a:solidFill>
            <a:srgbClr val="FF4B4B"/>
          </a:solidFill>
        </p:spPr>
        <p:style>
          <a:lnRef idx="2">
            <a:schemeClr val="dk1"/>
          </a:lnRef>
          <a:fillRef idx="1">
            <a:schemeClr val="lt1"/>
          </a:fillRef>
          <a:effectRef idx="0">
            <a:schemeClr val="dk1"/>
          </a:effectRef>
          <a:fontRef idx="minor">
            <a:schemeClr val="dk1"/>
          </a:fontRef>
        </p:style>
        <p:txBody>
          <a:bodyPr anchor="ctr"/>
          <a:lstStyle/>
          <a:p>
            <a:pPr algn="ctr">
              <a:defRPr/>
            </a:pPr>
            <a:endParaRPr lang="en-GB"/>
          </a:p>
        </p:txBody>
      </p:sp>
      <p:sp>
        <p:nvSpPr>
          <p:cNvPr id="9" name="Title 1">
            <a:extLst>
              <a:ext uri="{FF2B5EF4-FFF2-40B4-BE49-F238E27FC236}">
                <a16:creationId xmlns:a16="http://schemas.microsoft.com/office/drawing/2014/main" id="{CCAD2B22-9C70-0D42-9D91-58392218266A}"/>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3953409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8960FA1F-10CD-BB40-BAFC-4B24A89041A0}"/>
              </a:ext>
            </a:extLst>
          </p:cNvPr>
          <p:cNvSpPr txBox="1">
            <a:spLocks/>
          </p:cNvSpPr>
          <p:nvPr/>
        </p:nvSpPr>
        <p:spPr bwMode="auto">
          <a:xfrm>
            <a:off x="438912" y="670408"/>
            <a:ext cx="11360506"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defRPr sz="1600" b="1">
                <a:solidFill>
                  <a:schemeClr val="tx1"/>
                </a:solidFill>
                <a:latin typeface="Segoe UI" pitchFamily="34" charset="0"/>
                <a:ea typeface="Segoe UI" pitchFamily="34" charset="0"/>
                <a:cs typeface="Segoe UI" pitchFamily="34" charset="0"/>
              </a:defRPr>
            </a:lvl1pPr>
            <a:lvl2pPr marL="742950" indent="-285750">
              <a:spcBef>
                <a:spcPct val="20000"/>
              </a:spcBef>
              <a:buFont typeface="Arial" panose="020B0604020202020204" pitchFamily="34" charset="0"/>
              <a:defRPr sz="1600" b="1">
                <a:solidFill>
                  <a:schemeClr val="tx1"/>
                </a:solidFill>
                <a:latin typeface="Segoe UI" pitchFamily="34" charset="0"/>
                <a:ea typeface="Segoe UI" pitchFamily="34" charset="0"/>
                <a:cs typeface="Segoe UI" pitchFamily="34" charset="0"/>
              </a:defRPr>
            </a:lvl2pPr>
            <a:lvl3pPr marL="1143000" indent="-228600">
              <a:spcBef>
                <a:spcPct val="20000"/>
              </a:spcBef>
              <a:buFont typeface="Arial" panose="020B0604020202020204" pitchFamily="34" charset="0"/>
              <a:defRPr sz="1500" i="1">
                <a:solidFill>
                  <a:schemeClr val="tx1"/>
                </a:solidFill>
                <a:latin typeface="Segoe UI" pitchFamily="34" charset="0"/>
                <a:ea typeface="Segoe UI" pitchFamily="34" charset="0"/>
                <a:cs typeface="Segoe UI" pitchFamily="34" charset="0"/>
              </a:defRPr>
            </a:lvl3pPr>
            <a:lvl4pPr marL="1600200" indent="-228600">
              <a:spcBef>
                <a:spcPct val="20000"/>
              </a:spcBef>
              <a:buFont typeface="Arial" panose="020B0604020202020204" pitchFamily="34" charset="0"/>
              <a:defRPr sz="1600">
                <a:solidFill>
                  <a:schemeClr val="tx1"/>
                </a:solidFill>
                <a:latin typeface="Calibri" panose="020F0502020204030204" pitchFamily="34" charset="0"/>
                <a:ea typeface="Segoe UI" pitchFamily="34" charset="0"/>
                <a:cs typeface="Segoe UI"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egoe UI" pitchFamily="34" charset="0"/>
                <a:cs typeface="Segoe UI"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egoe UI" pitchFamily="34" charset="0"/>
                <a:cs typeface="Segoe UI"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egoe UI" pitchFamily="34" charset="0"/>
                <a:cs typeface="Segoe UI"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egoe UI" pitchFamily="34" charset="0"/>
                <a:cs typeface="Segoe UI"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egoe UI" pitchFamily="34" charset="0"/>
                <a:cs typeface="Segoe UI" pitchFamily="34" charset="0"/>
              </a:defRPr>
            </a:lvl9pPr>
          </a:lstStyle>
          <a:p>
            <a:pPr eaLnBrk="1" hangingPunct="1">
              <a:lnSpc>
                <a:spcPct val="150000"/>
              </a:lnSpc>
            </a:pPr>
            <a:r>
              <a:rPr lang="en-GB" altLang="en-US" dirty="0">
                <a:solidFill>
                  <a:srgbClr val="0D0D0D"/>
                </a:solidFill>
              </a:rPr>
              <a:t>Trust among peers and co-workers</a:t>
            </a:r>
          </a:p>
          <a:p>
            <a:pPr eaLnBrk="1" hangingPunct="1">
              <a:lnSpc>
                <a:spcPct val="150000"/>
              </a:lnSpc>
            </a:pPr>
            <a:r>
              <a:rPr lang="en-US" altLang="en-US" sz="1400" b="0" dirty="0">
                <a:solidFill>
                  <a:srgbClr val="0D0D0D"/>
                </a:solidFill>
                <a:latin typeface="Arial" panose="020B0604020202020204" pitchFamily="34" charset="0"/>
                <a:cs typeface="Arial" panose="020B0604020202020204" pitchFamily="34" charset="0"/>
              </a:rPr>
              <a:t>Trust is one of the vital variables that should exist between co-workers in order to achieve a common goal or objective </a:t>
            </a:r>
          </a:p>
          <a:p>
            <a:pPr>
              <a:lnSpc>
                <a:spcPct val="150000"/>
              </a:lnSpc>
            </a:pPr>
            <a:r>
              <a:rPr lang="en-GB" b="0" dirty="0"/>
              <a:t>(</a:t>
            </a:r>
            <a:r>
              <a:rPr lang="en-GB" b="0" dirty="0" err="1"/>
              <a:t>Chanal</a:t>
            </a:r>
            <a:r>
              <a:rPr lang="en-GB" b="0" dirty="0"/>
              <a:t> and Poonam, 2015)</a:t>
            </a:r>
            <a:endParaRPr lang="en-GB" altLang="en-US" dirty="0">
              <a:solidFill>
                <a:srgbClr val="0D0D0D"/>
              </a:solidFill>
            </a:endParaRPr>
          </a:p>
        </p:txBody>
      </p:sp>
      <p:graphicFrame>
        <p:nvGraphicFramePr>
          <p:cNvPr id="6" name="Diagrama 5">
            <a:extLst>
              <a:ext uri="{FF2B5EF4-FFF2-40B4-BE49-F238E27FC236}">
                <a16:creationId xmlns:a16="http://schemas.microsoft.com/office/drawing/2014/main" id="{FC0C3E94-0987-864F-B7EC-CC7A57087D46}"/>
              </a:ext>
            </a:extLst>
          </p:cNvPr>
          <p:cNvGraphicFramePr/>
          <p:nvPr>
            <p:extLst>
              <p:ext uri="{D42A27DB-BD31-4B8C-83A1-F6EECF244321}">
                <p14:modId xmlns:p14="http://schemas.microsoft.com/office/powerpoint/2010/main" val="551132769"/>
              </p:ext>
            </p:extLst>
          </p:nvPr>
        </p:nvGraphicFramePr>
        <p:xfrm>
          <a:off x="1770616" y="1837319"/>
          <a:ext cx="4973457" cy="3730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3556" name="Imagem 14">
            <a:extLst>
              <a:ext uri="{FF2B5EF4-FFF2-40B4-BE49-F238E27FC236}">
                <a16:creationId xmlns:a16="http://schemas.microsoft.com/office/drawing/2014/main" id="{1A3B5387-CEA2-AD49-BC2D-28239B6584E3}"/>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248525" y="2399196"/>
            <a:ext cx="3233738" cy="323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268C5BF5-4D77-A745-B67C-4EC12593659B}"/>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1850817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A7C8A5-A6AE-BA4D-AEC5-03810C993933}"/>
              </a:ext>
            </a:extLst>
          </p:cNvPr>
          <p:cNvSpPr>
            <a:spLocks noGrp="1"/>
          </p:cNvSpPr>
          <p:nvPr>
            <p:ph idx="1"/>
          </p:nvPr>
        </p:nvSpPr>
        <p:spPr>
          <a:xfrm>
            <a:off x="380390" y="981075"/>
            <a:ext cx="7095744" cy="4248150"/>
          </a:xfrm>
        </p:spPr>
        <p:txBody>
          <a:bodyPr>
            <a:normAutofit/>
          </a:bodyPr>
          <a:lstStyle/>
          <a:p>
            <a:pPr marL="0" indent="0" algn="just" eaLnBrk="1" hangingPunct="1">
              <a:lnSpc>
                <a:spcPct val="130000"/>
              </a:lnSpc>
              <a:buNone/>
            </a:pPr>
            <a:r>
              <a:rPr lang="en-US" altLang="en-US" dirty="0">
                <a:solidFill>
                  <a:srgbClr val="0D0D0D"/>
                </a:solidFill>
              </a:rPr>
              <a:t>Trust among peers and co-workers </a:t>
            </a:r>
          </a:p>
          <a:p>
            <a:pPr algn="just" eaLnBrk="1" hangingPunct="1">
              <a:lnSpc>
                <a:spcPct val="130000"/>
              </a:lnSpc>
            </a:pPr>
            <a:r>
              <a:rPr lang="en-US" altLang="en-US" sz="1400" i="1" dirty="0">
                <a:solidFill>
                  <a:srgbClr val="595959"/>
                </a:solidFill>
              </a:rPr>
              <a:t>Mutuality (or collectivity) of views</a:t>
            </a:r>
          </a:p>
          <a:p>
            <a:pPr algn="just" eaLnBrk="1" hangingPunct="1">
              <a:lnSpc>
                <a:spcPct val="130000"/>
              </a:lnSpc>
            </a:pPr>
            <a:endParaRPr lang="en-US" altLang="en-US" sz="1500" dirty="0">
              <a:solidFill>
                <a:srgbClr val="0D0D0D"/>
              </a:solidFill>
            </a:endParaRPr>
          </a:p>
          <a:p>
            <a:pPr algn="just" eaLnBrk="1" hangingPunct="1">
              <a:lnSpc>
                <a:spcPct val="130000"/>
              </a:lnSpc>
            </a:pPr>
            <a:r>
              <a:rPr lang="en-US" altLang="en-US" sz="1400" dirty="0">
                <a:solidFill>
                  <a:srgbClr val="0D0D0D"/>
                </a:solidFill>
              </a:rPr>
              <a:t>Trust-building is an interactive process that involves (at least) 2 individuals learning about each other’s trustworthiness. So, it cannot be seen as a personal decision: there must be an original mutuality (or collectivity) of views. </a:t>
            </a:r>
          </a:p>
          <a:p>
            <a:pPr algn="just" eaLnBrk="1" hangingPunct="1">
              <a:lnSpc>
                <a:spcPct val="130000"/>
              </a:lnSpc>
            </a:pPr>
            <a:endParaRPr lang="en-US" altLang="en-US" sz="1400" dirty="0">
              <a:solidFill>
                <a:srgbClr val="0D0D0D"/>
              </a:solidFill>
            </a:endParaRPr>
          </a:p>
          <a:p>
            <a:pPr algn="just" eaLnBrk="1" hangingPunct="1">
              <a:lnSpc>
                <a:spcPct val="130000"/>
              </a:lnSpc>
            </a:pPr>
            <a:r>
              <a:rPr lang="en-US" altLang="en-US" sz="1400" dirty="0">
                <a:solidFill>
                  <a:srgbClr val="0D0D0D"/>
                </a:solidFill>
              </a:rPr>
              <a:t>Here, it is important to stress that there is a direct relationship between the degree of trust (existing within a team) and the team’s capacity to share work/ divide tasks among its members.</a:t>
            </a:r>
          </a:p>
        </p:txBody>
      </p:sp>
      <p:pic>
        <p:nvPicPr>
          <p:cNvPr id="24579" name="Picture 5" descr="Resultado de imagem para teamwork clipart">
            <a:extLst>
              <a:ext uri="{FF2B5EF4-FFF2-40B4-BE49-F238E27FC236}">
                <a16:creationId xmlns:a16="http://schemas.microsoft.com/office/drawing/2014/main" id="{D862F255-4F91-0B47-B067-DEBD1A496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3347" y="981075"/>
            <a:ext cx="3878263" cy="38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A9719EED-7142-584C-B960-5816FA2C4E28}"/>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4035716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2AC7CDBC-B5F3-1A4C-8672-8FC08D0CB492}"/>
              </a:ext>
            </a:extLst>
          </p:cNvPr>
          <p:cNvSpPr>
            <a:spLocks noGrp="1"/>
          </p:cNvSpPr>
          <p:nvPr>
            <p:ph idx="1"/>
          </p:nvPr>
        </p:nvSpPr>
        <p:spPr>
          <a:xfrm>
            <a:off x="609600" y="1052513"/>
            <a:ext cx="6134101" cy="4392612"/>
          </a:xfrm>
        </p:spPr>
        <p:txBody>
          <a:bodyPr>
            <a:normAutofit/>
          </a:bodyPr>
          <a:lstStyle/>
          <a:p>
            <a:pPr algn="just" eaLnBrk="1" hangingPunct="1">
              <a:lnSpc>
                <a:spcPct val="150000"/>
              </a:lnSpc>
            </a:pPr>
            <a:r>
              <a:rPr lang="en-US" altLang="en-US" sz="2400" dirty="0">
                <a:solidFill>
                  <a:srgbClr val="0D0D0D"/>
                </a:solidFill>
              </a:rPr>
              <a:t>Trust among peers and co-workers</a:t>
            </a:r>
          </a:p>
          <a:p>
            <a:pPr algn="just" eaLnBrk="1" hangingPunct="1">
              <a:lnSpc>
                <a:spcPct val="150000"/>
              </a:lnSpc>
            </a:pPr>
            <a:r>
              <a:rPr lang="en-US" altLang="en-US" sz="1400" dirty="0">
                <a:solidFill>
                  <a:srgbClr val="0D0D0D"/>
                </a:solidFill>
              </a:rPr>
              <a:t>Even with an open and trustworthy </a:t>
            </a:r>
            <a:r>
              <a:rPr lang="en-US" altLang="en-US" sz="1400" dirty="0" err="1">
                <a:solidFill>
                  <a:srgbClr val="0D0D0D"/>
                </a:solidFill>
              </a:rPr>
              <a:t>organisational</a:t>
            </a:r>
            <a:r>
              <a:rPr lang="en-US" altLang="en-US" sz="1400" dirty="0">
                <a:solidFill>
                  <a:srgbClr val="0D0D0D"/>
                </a:solidFill>
              </a:rPr>
              <a:t> climate… </a:t>
            </a:r>
          </a:p>
        </p:txBody>
      </p:sp>
      <p:graphicFrame>
        <p:nvGraphicFramePr>
          <p:cNvPr id="4" name="Diagrama 3">
            <a:extLst>
              <a:ext uri="{FF2B5EF4-FFF2-40B4-BE49-F238E27FC236}">
                <a16:creationId xmlns:a16="http://schemas.microsoft.com/office/drawing/2014/main" id="{56619D56-230A-2647-A189-5227874F3DE0}"/>
              </a:ext>
            </a:extLst>
          </p:cNvPr>
          <p:cNvGraphicFramePr/>
          <p:nvPr>
            <p:extLst>
              <p:ext uri="{D42A27DB-BD31-4B8C-83A1-F6EECF244321}">
                <p14:modId xmlns:p14="http://schemas.microsoft.com/office/powerpoint/2010/main" val="2784675125"/>
              </p:ext>
            </p:extLst>
          </p:nvPr>
        </p:nvGraphicFramePr>
        <p:xfrm>
          <a:off x="3110282" y="2693045"/>
          <a:ext cx="3768080" cy="2752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604" name="CaixaDeTexto 5">
            <a:extLst>
              <a:ext uri="{FF2B5EF4-FFF2-40B4-BE49-F238E27FC236}">
                <a16:creationId xmlns:a16="http://schemas.microsoft.com/office/drawing/2014/main" id="{9F8E375F-BF38-C44E-BD85-5CC1E618F91E}"/>
              </a:ext>
            </a:extLst>
          </p:cNvPr>
          <p:cNvSpPr txBox="1">
            <a:spLocks noChangeArrowheads="1"/>
          </p:cNvSpPr>
          <p:nvPr/>
        </p:nvSpPr>
        <p:spPr bwMode="auto">
          <a:xfrm rot="16200000">
            <a:off x="1165755" y="3597274"/>
            <a:ext cx="2751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it-IT" sz="1600" dirty="0">
                <a:latin typeface="Segoe UI" pitchFamily="34" charset="0"/>
                <a:ea typeface="Segoe UI" pitchFamily="34" charset="0"/>
                <a:cs typeface="Segoe UI" pitchFamily="34" charset="0"/>
              </a:rPr>
              <a:t>Level of Trust when communicating</a:t>
            </a:r>
          </a:p>
        </p:txBody>
      </p:sp>
      <p:graphicFrame>
        <p:nvGraphicFramePr>
          <p:cNvPr id="16" name="Diagrama 15">
            <a:extLst>
              <a:ext uri="{FF2B5EF4-FFF2-40B4-BE49-F238E27FC236}">
                <a16:creationId xmlns:a16="http://schemas.microsoft.com/office/drawing/2014/main" id="{09BBE938-B200-3845-A0C2-313389EB31A4}"/>
              </a:ext>
            </a:extLst>
          </p:cNvPr>
          <p:cNvGraphicFramePr/>
          <p:nvPr/>
        </p:nvGraphicFramePr>
        <p:xfrm>
          <a:off x="4994322" y="1484784"/>
          <a:ext cx="5206135"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8" name="Content Placeholder 3">
            <a:extLst>
              <a:ext uri="{FF2B5EF4-FFF2-40B4-BE49-F238E27FC236}">
                <a16:creationId xmlns:a16="http://schemas.microsoft.com/office/drawing/2014/main" id="{C4B91C9E-90BE-D84A-BA30-C4E12B599A20}"/>
              </a:ext>
            </a:extLst>
          </p:cNvPr>
          <p:cNvSpPr txBox="1">
            <a:spLocks/>
          </p:cNvSpPr>
          <p:nvPr/>
        </p:nvSpPr>
        <p:spPr bwMode="auto">
          <a:xfrm>
            <a:off x="7432080" y="5264944"/>
            <a:ext cx="432117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lgn="l" rtl="0" eaLnBrk="0" fontAlgn="base" hangingPunct="0">
              <a:spcBef>
                <a:spcPct val="20000"/>
              </a:spcBef>
              <a:spcAft>
                <a:spcPct val="0"/>
              </a:spcAft>
              <a:buFont typeface="Arial" panose="020B0604020202020204" pitchFamily="34" charset="0"/>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457200" algn="l" rtl="0" eaLnBrk="0" fontAlgn="base" hangingPunct="0">
              <a:spcBef>
                <a:spcPct val="20000"/>
              </a:spcBef>
              <a:spcAft>
                <a:spcPct val="0"/>
              </a:spcAft>
              <a:buFont typeface="Arial" panose="020B0604020202020204" pitchFamily="34" charset="0"/>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914400" algn="l" rtl="0" eaLnBrk="0" fontAlgn="base" hangingPunct="0">
              <a:spcBef>
                <a:spcPct val="20000"/>
              </a:spcBef>
              <a:spcAft>
                <a:spcPct val="0"/>
              </a:spcAft>
              <a:buFont typeface="Arial" panose="020B0604020202020204" pitchFamily="34" charset="0"/>
              <a:defRPr sz="1500" i="1"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371600" algn="l" rtl="0" eaLnBrk="0" fontAlgn="base" hangingPunct="0">
              <a:spcBef>
                <a:spcPct val="20000"/>
              </a:spcBef>
              <a:spcAft>
                <a:spcPct val="0"/>
              </a:spcAft>
              <a:buFont typeface="Arial" panose="020B0604020202020204" pitchFamily="34" charset="0"/>
              <a:defRPr sz="1600" kern="1200">
                <a:solidFill>
                  <a:schemeClr val="tx1"/>
                </a:solidFill>
                <a:latin typeface="+mn-lt"/>
                <a:ea typeface="+mn-ea"/>
                <a:cs typeface="Segoe UI" panose="020B0502040204020203"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Segoe UI" panose="020B0502040204020203"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eaLnBrk="1" fontAlgn="auto" hangingPunct="1">
              <a:spcAft>
                <a:spcPts val="0"/>
              </a:spcAft>
              <a:defRPr/>
            </a:pPr>
            <a:r>
              <a:rPr lang="en-GB" sz="1200" b="0" i="1" dirty="0">
                <a:solidFill>
                  <a:schemeClr val="tx1">
                    <a:lumMod val="50000"/>
                    <a:lumOff val="50000"/>
                  </a:schemeClr>
                </a:solidFill>
              </a:rPr>
              <a:t>Different levels of trust when communicating</a:t>
            </a:r>
          </a:p>
        </p:txBody>
      </p:sp>
      <p:sp>
        <p:nvSpPr>
          <p:cNvPr id="10" name="Title 1">
            <a:extLst>
              <a:ext uri="{FF2B5EF4-FFF2-40B4-BE49-F238E27FC236}">
                <a16:creationId xmlns:a16="http://schemas.microsoft.com/office/drawing/2014/main" id="{74695C48-9874-E840-940C-6D17D0B8003B}"/>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8684587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1877C9-9020-AC49-AA2D-DA3D880494DB}"/>
              </a:ext>
            </a:extLst>
          </p:cNvPr>
          <p:cNvSpPr>
            <a:spLocks noGrp="1"/>
          </p:cNvSpPr>
          <p:nvPr>
            <p:ph idx="1"/>
          </p:nvPr>
        </p:nvSpPr>
        <p:spPr>
          <a:xfrm>
            <a:off x="1774826" y="1125538"/>
            <a:ext cx="8640763" cy="863600"/>
          </a:xfrm>
        </p:spPr>
        <p:txBody>
          <a:bodyPr rtlCol="0">
            <a:normAutofit/>
          </a:bodyPr>
          <a:lstStyle/>
          <a:p>
            <a:pPr>
              <a:defRPr/>
            </a:pPr>
            <a:r>
              <a:rPr lang="en-US" dirty="0">
                <a:solidFill>
                  <a:schemeClr val="tx1">
                    <a:lumMod val="95000"/>
                    <a:lumOff val="5000"/>
                  </a:schemeClr>
                </a:solidFill>
              </a:rPr>
              <a:t>Trust among peers and co-workers</a:t>
            </a:r>
          </a:p>
          <a:p>
            <a:pPr>
              <a:defRPr/>
            </a:pPr>
            <a:r>
              <a:rPr lang="en-US" sz="1400" dirty="0">
                <a:solidFill>
                  <a:schemeClr val="tx1">
                    <a:lumMod val="95000"/>
                    <a:lumOff val="5000"/>
                  </a:schemeClr>
                </a:solidFill>
              </a:rPr>
              <a:t>Consequences </a:t>
            </a:r>
          </a:p>
        </p:txBody>
      </p:sp>
      <p:graphicFrame>
        <p:nvGraphicFramePr>
          <p:cNvPr id="2" name="Diagrama 1">
            <a:extLst>
              <a:ext uri="{FF2B5EF4-FFF2-40B4-BE49-F238E27FC236}">
                <a16:creationId xmlns:a16="http://schemas.microsoft.com/office/drawing/2014/main" id="{FA86C025-F956-3C45-81B5-218F149E3EC3}"/>
              </a:ext>
            </a:extLst>
          </p:cNvPr>
          <p:cNvGraphicFramePr/>
          <p:nvPr>
            <p:extLst>
              <p:ext uri="{D42A27DB-BD31-4B8C-83A1-F6EECF244321}">
                <p14:modId xmlns:p14="http://schemas.microsoft.com/office/powerpoint/2010/main" val="2674301443"/>
              </p:ext>
            </p:extLst>
          </p:nvPr>
        </p:nvGraphicFramePr>
        <p:xfrm>
          <a:off x="105850" y="1979977"/>
          <a:ext cx="9144000" cy="35266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3">
            <a:extLst>
              <a:ext uri="{FF2B5EF4-FFF2-40B4-BE49-F238E27FC236}">
                <a16:creationId xmlns:a16="http://schemas.microsoft.com/office/drawing/2014/main" id="{2359BEA9-6450-AC4C-B2BB-66C3A5FFCE14}"/>
              </a:ext>
            </a:extLst>
          </p:cNvPr>
          <p:cNvSpPr txBox="1">
            <a:spLocks/>
          </p:cNvSpPr>
          <p:nvPr/>
        </p:nvSpPr>
        <p:spPr bwMode="auto">
          <a:xfrm>
            <a:off x="6972300" y="5126707"/>
            <a:ext cx="52197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lgn="l" rtl="0" eaLnBrk="0" fontAlgn="base" hangingPunct="0">
              <a:spcBef>
                <a:spcPct val="20000"/>
              </a:spcBef>
              <a:spcAft>
                <a:spcPct val="0"/>
              </a:spcAft>
              <a:buFont typeface="Arial" panose="020B0604020202020204" pitchFamily="34" charset="0"/>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457200" algn="l" rtl="0" eaLnBrk="0" fontAlgn="base" hangingPunct="0">
              <a:spcBef>
                <a:spcPct val="20000"/>
              </a:spcBef>
              <a:spcAft>
                <a:spcPct val="0"/>
              </a:spcAft>
              <a:buFont typeface="Arial" panose="020B0604020202020204" pitchFamily="34" charset="0"/>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914400" algn="l" rtl="0" eaLnBrk="0" fontAlgn="base" hangingPunct="0">
              <a:spcBef>
                <a:spcPct val="20000"/>
              </a:spcBef>
              <a:spcAft>
                <a:spcPct val="0"/>
              </a:spcAft>
              <a:buFont typeface="Arial" panose="020B0604020202020204" pitchFamily="34" charset="0"/>
              <a:defRPr sz="1500" i="1"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371600" algn="l" rtl="0" eaLnBrk="0" fontAlgn="base" hangingPunct="0">
              <a:spcBef>
                <a:spcPct val="20000"/>
              </a:spcBef>
              <a:spcAft>
                <a:spcPct val="0"/>
              </a:spcAft>
              <a:buFont typeface="Arial" panose="020B0604020202020204" pitchFamily="34" charset="0"/>
              <a:defRPr sz="1600" kern="1200">
                <a:solidFill>
                  <a:schemeClr val="tx1"/>
                </a:solidFill>
                <a:latin typeface="+mn-lt"/>
                <a:ea typeface="+mn-ea"/>
                <a:cs typeface="Segoe UI" panose="020B0502040204020203"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Segoe UI" panose="020B0502040204020203"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eaLnBrk="1" fontAlgn="auto" hangingPunct="1">
              <a:spcAft>
                <a:spcPts val="0"/>
              </a:spcAft>
              <a:defRPr/>
            </a:pPr>
            <a:r>
              <a:rPr lang="en-GB" sz="1200" b="0" i="1" dirty="0">
                <a:solidFill>
                  <a:schemeClr val="tx1">
                    <a:lumMod val="50000"/>
                    <a:lumOff val="50000"/>
                  </a:schemeClr>
                </a:solidFill>
              </a:rPr>
              <a:t>Consequences of trust among peers and co-workers</a:t>
            </a:r>
          </a:p>
        </p:txBody>
      </p:sp>
      <p:sp>
        <p:nvSpPr>
          <p:cNvPr id="26629" name="Retângulo 5">
            <a:extLst>
              <a:ext uri="{FF2B5EF4-FFF2-40B4-BE49-F238E27FC236}">
                <a16:creationId xmlns:a16="http://schemas.microsoft.com/office/drawing/2014/main" id="{5D790A45-B2F3-D949-8C92-5EF397344426}"/>
              </a:ext>
            </a:extLst>
          </p:cNvPr>
          <p:cNvSpPr>
            <a:spLocks noChangeArrowheads="1"/>
          </p:cNvSpPr>
          <p:nvPr/>
        </p:nvSpPr>
        <p:spPr bwMode="auto">
          <a:xfrm>
            <a:off x="1992313" y="3481389"/>
            <a:ext cx="1295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it-IT" sz="1400">
                <a:solidFill>
                  <a:schemeClr val="bg1"/>
                </a:solidFill>
                <a:latin typeface="Segoe UI" pitchFamily="34" charset="0"/>
                <a:ea typeface="Segoe UI" pitchFamily="34" charset="0"/>
                <a:cs typeface="Segoe UI" pitchFamily="34" charset="0"/>
              </a:rPr>
              <a:t>Peers and co-workers’ trust</a:t>
            </a:r>
          </a:p>
        </p:txBody>
      </p:sp>
      <p:pic>
        <p:nvPicPr>
          <p:cNvPr id="26630" name="Picture 7" descr="Imagem relacionada">
            <a:extLst>
              <a:ext uri="{FF2B5EF4-FFF2-40B4-BE49-F238E27FC236}">
                <a16:creationId xmlns:a16="http://schemas.microsoft.com/office/drawing/2014/main" id="{257BF5DE-80EE-5743-B6C5-627090FFFB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90669" y="1373517"/>
            <a:ext cx="3382962" cy="338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062D42AB-2F6B-6141-AAE5-B00E764AB0D7}"/>
              </a:ext>
            </a:extLst>
          </p:cNvPr>
          <p:cNvSpPr>
            <a:spLocks noGrp="1"/>
          </p:cNvSpPr>
          <p:nvPr>
            <p:ph type="title"/>
          </p:nvPr>
        </p:nvSpPr>
        <p:spPr>
          <a:xfrm>
            <a:off x="609600" y="-139709"/>
            <a:ext cx="10972800" cy="1143000"/>
          </a:xfrm>
        </p:spPr>
        <p:txBody>
          <a:bodyPr>
            <a:normAutofit/>
          </a:bodyPr>
          <a:lstStyle/>
          <a:p>
            <a:pPr eaLnBrk="1" hangingPunct="1"/>
            <a:r>
              <a:rPr lang="en-US" altLang="pt-PT" sz="2000" b="1" dirty="0">
                <a:solidFill>
                  <a:srgbClr val="FF0000"/>
                </a:solidFill>
              </a:rPr>
              <a:t>TRUST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2127541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1" name="CaixaDeTexto 5">
            <a:extLst>
              <a:ext uri="{FF2B5EF4-FFF2-40B4-BE49-F238E27FC236}">
                <a16:creationId xmlns:a16="http://schemas.microsoft.com/office/drawing/2014/main" id="{B8B0A191-ADD3-BD49-A268-07D8FADAFEF5}"/>
              </a:ext>
            </a:extLst>
          </p:cNvPr>
          <p:cNvSpPr txBox="1">
            <a:spLocks noChangeArrowheads="1"/>
          </p:cNvSpPr>
          <p:nvPr/>
        </p:nvSpPr>
        <p:spPr bwMode="auto">
          <a:xfrm>
            <a:off x="609600" y="1126745"/>
            <a:ext cx="6947001"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pt-PT" sz="1500" dirty="0">
                <a:latin typeface="Segoe UI" pitchFamily="34" charset="0"/>
                <a:ea typeface="Segoe UI" pitchFamily="34" charset="0"/>
                <a:cs typeface="Segoe UI" pitchFamily="34" charset="0"/>
              </a:rPr>
              <a:t>Activity:</a:t>
            </a:r>
          </a:p>
          <a:p>
            <a:pPr algn="just"/>
            <a:endParaRPr lang="en-US" altLang="pt-PT" sz="1500" dirty="0">
              <a:latin typeface="Segoe UI" pitchFamily="34" charset="0"/>
              <a:ea typeface="Segoe UI" pitchFamily="34" charset="0"/>
              <a:cs typeface="Segoe UI" pitchFamily="34" charset="0"/>
            </a:endParaRPr>
          </a:p>
          <a:p>
            <a:pPr algn="just"/>
            <a:r>
              <a:rPr lang="en-US" altLang="pt-PT" sz="1500" dirty="0">
                <a:latin typeface="Segoe UI" pitchFamily="34" charset="0"/>
                <a:ea typeface="Segoe UI" pitchFamily="34" charset="0"/>
                <a:cs typeface="Segoe UI" pitchFamily="34" charset="0"/>
              </a:rPr>
              <a:t>• In case one of the players with information decides to talk, he/she wins a prize and the other gets nothing.</a:t>
            </a:r>
          </a:p>
          <a:p>
            <a:pPr algn="just"/>
            <a:endParaRPr lang="en-US" altLang="pt-PT" sz="1500" dirty="0">
              <a:latin typeface="Segoe UI" pitchFamily="34" charset="0"/>
              <a:ea typeface="Segoe UI" pitchFamily="34" charset="0"/>
              <a:cs typeface="Segoe UI" pitchFamily="34" charset="0"/>
            </a:endParaRPr>
          </a:p>
          <a:p>
            <a:pPr algn="just"/>
            <a:r>
              <a:rPr lang="en-US" altLang="pt-PT" sz="1500" dirty="0">
                <a:latin typeface="Segoe UI" pitchFamily="34" charset="0"/>
                <a:ea typeface="Segoe UI" pitchFamily="34" charset="0"/>
                <a:cs typeface="Segoe UI" pitchFamily="34" charset="0"/>
              </a:rPr>
              <a:t>• If they both talk, they both lose, but receive a small consolation prize.</a:t>
            </a:r>
          </a:p>
          <a:p>
            <a:pPr algn="just"/>
            <a:endParaRPr lang="en-US" altLang="pt-PT" sz="1500" dirty="0">
              <a:latin typeface="Segoe UI" pitchFamily="34" charset="0"/>
              <a:ea typeface="Segoe UI" pitchFamily="34" charset="0"/>
              <a:cs typeface="Segoe UI" pitchFamily="34" charset="0"/>
            </a:endParaRPr>
          </a:p>
          <a:p>
            <a:pPr algn="just"/>
            <a:r>
              <a:rPr lang="en-US" altLang="pt-PT" sz="1500" dirty="0">
                <a:latin typeface="Segoe UI" pitchFamily="34" charset="0"/>
                <a:ea typeface="Segoe UI" pitchFamily="34" charset="0"/>
                <a:cs typeface="Segoe UI" pitchFamily="34" charset="0"/>
              </a:rPr>
              <a:t>• If they both keep silent and no information is extracted from them, they both win and receive a double prize.</a:t>
            </a:r>
          </a:p>
          <a:p>
            <a:pPr algn="just"/>
            <a:endParaRPr lang="en-US" altLang="pt-PT" sz="1500" dirty="0">
              <a:latin typeface="Segoe UI" pitchFamily="34" charset="0"/>
              <a:ea typeface="Segoe UI" pitchFamily="34" charset="0"/>
              <a:cs typeface="Segoe UI" pitchFamily="34" charset="0"/>
            </a:endParaRPr>
          </a:p>
          <a:p>
            <a:pPr algn="just"/>
            <a:r>
              <a:rPr lang="en-US" altLang="pt-PT" sz="1500" dirty="0">
                <a:latin typeface="Segoe UI" pitchFamily="34" charset="0"/>
                <a:ea typeface="Segoe UI" pitchFamily="34" charset="0"/>
                <a:cs typeface="Segoe UI" pitchFamily="34" charset="0"/>
              </a:rPr>
              <a:t>• The third player has to convince the other two to disclose their information, players are aware of what is at stake and what they might gain/loose in each possible outcome</a:t>
            </a:r>
          </a:p>
        </p:txBody>
      </p:sp>
      <p:pic>
        <p:nvPicPr>
          <p:cNvPr id="27652" name="Picture 2" descr="Imagem relacionada">
            <a:extLst>
              <a:ext uri="{FF2B5EF4-FFF2-40B4-BE49-F238E27FC236}">
                <a16:creationId xmlns:a16="http://schemas.microsoft.com/office/drawing/2014/main" id="{EE29C54D-2C0D-F541-AF1D-C5985FB081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9134" y="1126745"/>
            <a:ext cx="4262437" cy="404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69025C17-D410-7D4A-A292-49A9C5693DBD}"/>
              </a:ext>
            </a:extLst>
          </p:cNvPr>
          <p:cNvSpPr txBox="1">
            <a:spLocks/>
          </p:cNvSpPr>
          <p:nvPr/>
        </p:nvSpPr>
        <p:spPr>
          <a:xfrm>
            <a:off x="609600" y="-139709"/>
            <a:ext cx="10972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200" kern="1200">
                <a:solidFill>
                  <a:schemeClr val="tx1"/>
                </a:solidFill>
                <a:latin typeface="+mj-lt"/>
                <a:ea typeface="+mj-ea"/>
                <a:cs typeface="+mj-cs"/>
              </a:defRPr>
            </a:lvl1pPr>
          </a:lstStyle>
          <a:p>
            <a:r>
              <a:rPr lang="en-US" altLang="pt-PT" sz="2000" b="1" dirty="0">
                <a:solidFill>
                  <a:srgbClr val="FF0000"/>
                </a:solidFill>
              </a:rPr>
              <a:t>SUPPORT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15221282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B97FA6-CD9B-6646-AC14-8EAE9BBE6061}"/>
              </a:ext>
            </a:extLst>
          </p:cNvPr>
          <p:cNvSpPr>
            <a:spLocks noGrp="1"/>
          </p:cNvSpPr>
          <p:nvPr>
            <p:ph idx="1"/>
          </p:nvPr>
        </p:nvSpPr>
        <p:spPr>
          <a:xfrm>
            <a:off x="5992305" y="1537039"/>
            <a:ext cx="6036938" cy="2910674"/>
          </a:xfrm>
        </p:spPr>
        <p:txBody>
          <a:bodyPr>
            <a:noAutofit/>
          </a:bodyPr>
          <a:lstStyle/>
          <a:p>
            <a:pPr eaLnBrk="1" hangingPunct="1"/>
            <a:r>
              <a:rPr lang="en-US" altLang="en-US" sz="1500" dirty="0">
                <a:solidFill>
                  <a:srgbClr val="0D0D0D"/>
                </a:solidFill>
              </a:rPr>
              <a:t>Divide into groups and develop an idea for a company such as candy bars for cats or water bottles for dogs. </a:t>
            </a:r>
          </a:p>
          <a:p>
            <a:pPr marL="0" indent="0" eaLnBrk="1" hangingPunct="1">
              <a:buNone/>
            </a:pPr>
            <a:endParaRPr lang="en-US" altLang="en-US" sz="1500" dirty="0">
              <a:solidFill>
                <a:srgbClr val="0D0D0D"/>
              </a:solidFill>
            </a:endParaRPr>
          </a:p>
          <a:p>
            <a:pPr eaLnBrk="1" hangingPunct="1"/>
            <a:r>
              <a:rPr lang="en-US" altLang="en-US" sz="1500" dirty="0">
                <a:solidFill>
                  <a:srgbClr val="0D0D0D"/>
                </a:solidFill>
              </a:rPr>
              <a:t>On completion, each member is assigned to specific job functions </a:t>
            </a:r>
            <a:r>
              <a:rPr lang="en-US" altLang="en-US" sz="1500" dirty="0" err="1">
                <a:solidFill>
                  <a:srgbClr val="0D0D0D"/>
                </a:solidFill>
              </a:rPr>
              <a:t>ie</a:t>
            </a:r>
            <a:r>
              <a:rPr lang="en-US" altLang="en-US" sz="1500" dirty="0">
                <a:solidFill>
                  <a:srgbClr val="0D0D0D"/>
                </a:solidFill>
              </a:rPr>
              <a:t>:</a:t>
            </a:r>
          </a:p>
          <a:p>
            <a:pPr eaLnBrk="1" hangingPunct="1"/>
            <a:r>
              <a:rPr lang="en-US" altLang="en-US" sz="1500" dirty="0">
                <a:solidFill>
                  <a:srgbClr val="0D0D0D"/>
                </a:solidFill>
              </a:rPr>
              <a:t>designing, </a:t>
            </a:r>
          </a:p>
          <a:p>
            <a:pPr eaLnBrk="1" hangingPunct="1"/>
            <a:r>
              <a:rPr lang="en-US" altLang="en-US" sz="1500" dirty="0">
                <a:solidFill>
                  <a:srgbClr val="0D0D0D"/>
                </a:solidFill>
              </a:rPr>
              <a:t>marketing, </a:t>
            </a:r>
          </a:p>
          <a:p>
            <a:pPr eaLnBrk="1" hangingPunct="1"/>
            <a:r>
              <a:rPr lang="en-US" altLang="en-US" sz="1500" dirty="0">
                <a:solidFill>
                  <a:srgbClr val="0D0D0D"/>
                </a:solidFill>
              </a:rPr>
              <a:t>distributing, etc. </a:t>
            </a:r>
            <a:br>
              <a:rPr lang="en-US" altLang="en-US" sz="1500" dirty="0">
                <a:solidFill>
                  <a:srgbClr val="0D0D0D"/>
                </a:solidFill>
              </a:rPr>
            </a:br>
            <a:endParaRPr lang="en-US" altLang="en-US" sz="1500" dirty="0">
              <a:solidFill>
                <a:srgbClr val="0D0D0D"/>
              </a:solidFill>
            </a:endParaRPr>
          </a:p>
          <a:p>
            <a:pPr eaLnBrk="1" hangingPunct="1"/>
            <a:r>
              <a:rPr lang="en-US" altLang="en-US" sz="1500" dirty="0">
                <a:solidFill>
                  <a:srgbClr val="0D0D0D"/>
                </a:solidFill>
              </a:rPr>
              <a:t>Each “mini-company” has to collaborate and prepare a presentation on their product and business plan.</a:t>
            </a:r>
            <a:endParaRPr lang="en-GB" altLang="en-US" sz="1500" dirty="0">
              <a:solidFill>
                <a:srgbClr val="0D0D0D"/>
              </a:solidFill>
            </a:endParaRPr>
          </a:p>
        </p:txBody>
      </p:sp>
      <p:pic>
        <p:nvPicPr>
          <p:cNvPr id="29699" name="Graphic 4" descr="Users">
            <a:extLst>
              <a:ext uri="{FF2B5EF4-FFF2-40B4-BE49-F238E27FC236}">
                <a16:creationId xmlns:a16="http://schemas.microsoft.com/office/drawing/2014/main" id="{5E39F7A6-C2BB-7E4C-BA31-E17AA5A4BE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908050"/>
            <a:ext cx="4787900"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a:extLst>
              <a:ext uri="{FF2B5EF4-FFF2-40B4-BE49-F238E27FC236}">
                <a16:creationId xmlns:a16="http://schemas.microsoft.com/office/drawing/2014/main" id="{8C282155-DCD9-EB4C-A798-EB8AD3AA1B62}"/>
              </a:ext>
            </a:extLst>
          </p:cNvPr>
          <p:cNvSpPr txBox="1">
            <a:spLocks/>
          </p:cNvSpPr>
          <p:nvPr/>
        </p:nvSpPr>
        <p:spPr>
          <a:xfrm>
            <a:off x="1774825" y="908050"/>
            <a:ext cx="8642350" cy="432478"/>
          </a:xfrm>
          <a:prstGeom prst="rect">
            <a:avLst/>
          </a:prstGeom>
        </p:spPr>
        <p:txBody>
          <a:bodyPr>
            <a:normAutofit lnSpcReduction="10000"/>
          </a:bodyPr>
          <a:lstStyle>
            <a:lvl1pPr marL="0" indent="0" algn="l" defTabSz="914400" rtl="0" eaLnBrk="1" latinLnBrk="0" hangingPunct="1">
              <a:spcBef>
                <a:spcPct val="20000"/>
              </a:spcBef>
              <a:buFont typeface="Arial" panose="020B0604020202020204" pitchFamily="34" charset="0"/>
              <a:buNone/>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457200" indent="0" algn="l" defTabSz="914400" rtl="0" eaLnBrk="1" latinLnBrk="0" hangingPunct="1">
              <a:spcBef>
                <a:spcPct val="20000"/>
              </a:spcBef>
              <a:buFont typeface="Arial" panose="020B0604020202020204" pitchFamily="34" charset="0"/>
              <a:buNone/>
              <a:defRPr sz="1600" b="1"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914400" indent="0" algn="l" defTabSz="914400" rtl="0" eaLnBrk="1" latinLnBrk="0" hangingPunct="1">
              <a:spcBef>
                <a:spcPct val="20000"/>
              </a:spcBef>
              <a:buFont typeface="Arial" panose="020B0604020202020204" pitchFamily="34" charset="0"/>
              <a:buNone/>
              <a:defRPr sz="1500" i="1"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371600" indent="0" algn="l" defTabSz="914400" rtl="0" eaLnBrk="1" latinLnBrk="0" hangingPunct="1">
              <a:spcBef>
                <a:spcPct val="20000"/>
              </a:spcBef>
              <a:buFont typeface="Arial" panose="020B0604020202020204" pitchFamily="34" charset="0"/>
              <a:buNone/>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defRPr/>
            </a:pPr>
            <a:r>
              <a:rPr lang="en-GB" sz="1700" dirty="0">
                <a:solidFill>
                  <a:schemeClr val="tx1">
                    <a:lumMod val="95000"/>
                    <a:lumOff val="5000"/>
                  </a:schemeClr>
                </a:solidFill>
              </a:rPr>
              <a:t>ACTIVITY: ‘CAN DO’ COMPANY (GROUP DYNAMIC)</a:t>
            </a:r>
          </a:p>
        </p:txBody>
      </p:sp>
      <p:sp>
        <p:nvSpPr>
          <p:cNvPr id="6" name="Title 1">
            <a:extLst>
              <a:ext uri="{FF2B5EF4-FFF2-40B4-BE49-F238E27FC236}">
                <a16:creationId xmlns:a16="http://schemas.microsoft.com/office/drawing/2014/main" id="{F6C5DCF9-78D0-7E4D-9103-7B92ED4FCA66}"/>
              </a:ext>
            </a:extLst>
          </p:cNvPr>
          <p:cNvSpPr txBox="1">
            <a:spLocks/>
          </p:cNvSpPr>
          <p:nvPr/>
        </p:nvSpPr>
        <p:spPr>
          <a:xfrm>
            <a:off x="609600" y="-139709"/>
            <a:ext cx="10972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200" kern="1200">
                <a:solidFill>
                  <a:schemeClr val="tx1"/>
                </a:solidFill>
                <a:latin typeface="+mj-lt"/>
                <a:ea typeface="+mj-ea"/>
                <a:cs typeface="+mj-cs"/>
              </a:defRPr>
            </a:lvl1pPr>
          </a:lstStyle>
          <a:p>
            <a:r>
              <a:rPr lang="en-US" altLang="pt-PT" sz="2000" b="1" dirty="0">
                <a:solidFill>
                  <a:srgbClr val="FF0000"/>
                </a:solidFill>
              </a:rPr>
              <a:t>SUPPORT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3368833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CaixaDeTexto 5">
            <a:extLst>
              <a:ext uri="{FF2B5EF4-FFF2-40B4-BE49-F238E27FC236}">
                <a16:creationId xmlns:a16="http://schemas.microsoft.com/office/drawing/2014/main" id="{D5E1BF23-C793-C14D-82EF-EA72546B08A5}"/>
              </a:ext>
            </a:extLst>
          </p:cNvPr>
          <p:cNvSpPr txBox="1">
            <a:spLocks noChangeArrowheads="1"/>
          </p:cNvSpPr>
          <p:nvPr/>
        </p:nvSpPr>
        <p:spPr bwMode="auto">
          <a:xfrm>
            <a:off x="1650538" y="1412506"/>
            <a:ext cx="4941888"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endParaRPr lang="en-GB" altLang="pt-PT" sz="1500" dirty="0">
              <a:latin typeface="Segoe UI" pitchFamily="34" charset="0"/>
              <a:ea typeface="Segoe UI" pitchFamily="34" charset="0"/>
              <a:cs typeface="Segoe UI" pitchFamily="34" charset="0"/>
            </a:endParaRPr>
          </a:p>
          <a:p>
            <a:pPr algn="just">
              <a:buFont typeface="Calibri" panose="020F0502020204030204" pitchFamily="34" charset="0"/>
              <a:buAutoNum type="arabicPeriod"/>
            </a:pPr>
            <a:r>
              <a:rPr lang="en-US" altLang="pt-PT" sz="1500" dirty="0">
                <a:latin typeface="Segoe UI" pitchFamily="34" charset="0"/>
                <a:ea typeface="Segoe UI" pitchFamily="34" charset="0"/>
                <a:cs typeface="Segoe UI" pitchFamily="34" charset="0"/>
              </a:rPr>
              <a:t>What happened to Hewlett-Packard?</a:t>
            </a:r>
          </a:p>
          <a:p>
            <a:pPr algn="just">
              <a:buFont typeface="Calibri" panose="020F0502020204030204" pitchFamily="34" charset="0"/>
              <a:buAutoNum type="arabicPeriod"/>
            </a:pPr>
            <a:endParaRPr lang="en-US" altLang="pt-PT" sz="1500" dirty="0">
              <a:latin typeface="Segoe UI" pitchFamily="34" charset="0"/>
              <a:ea typeface="Segoe UI" pitchFamily="34" charset="0"/>
              <a:cs typeface="Segoe UI" pitchFamily="34" charset="0"/>
            </a:endParaRPr>
          </a:p>
          <a:p>
            <a:pPr algn="just">
              <a:buFont typeface="Calibri" panose="020F0502020204030204" pitchFamily="34" charset="0"/>
              <a:buAutoNum type="arabicPeriod"/>
            </a:pPr>
            <a:r>
              <a:rPr lang="en-US" altLang="pt-PT" sz="1500" dirty="0">
                <a:latin typeface="Segoe UI" pitchFamily="34" charset="0"/>
                <a:ea typeface="Segoe UI" pitchFamily="34" charset="0"/>
                <a:cs typeface="Segoe UI" pitchFamily="34" charset="0"/>
              </a:rPr>
              <a:t>How did one of the “100 Best Companies to Work for in America” in 1998 become, essentially, one of the worst companies to work for by 2010?</a:t>
            </a:r>
          </a:p>
          <a:p>
            <a:pPr algn="just">
              <a:buFont typeface="Calibri" panose="020F0502020204030204" pitchFamily="34" charset="0"/>
              <a:buAutoNum type="arabicPeriod"/>
            </a:pPr>
            <a:endParaRPr lang="en-US" altLang="pt-PT" sz="1500" dirty="0">
              <a:latin typeface="Segoe UI" pitchFamily="34" charset="0"/>
              <a:ea typeface="Segoe UI" pitchFamily="34" charset="0"/>
              <a:cs typeface="Segoe UI" pitchFamily="34" charset="0"/>
            </a:endParaRPr>
          </a:p>
          <a:p>
            <a:pPr algn="just">
              <a:buFont typeface="Calibri" panose="020F0502020204030204" pitchFamily="34" charset="0"/>
              <a:buAutoNum type="arabicPeriod"/>
            </a:pPr>
            <a:r>
              <a:rPr lang="en-US" altLang="pt-PT" sz="1500" dirty="0">
                <a:latin typeface="Segoe UI" pitchFamily="34" charset="0"/>
                <a:ea typeface="Segoe UI" pitchFamily="34" charset="0"/>
                <a:cs typeface="Segoe UI" pitchFamily="34" charset="0"/>
              </a:rPr>
              <a:t>In particular, what happened to employee trust in the company? </a:t>
            </a:r>
            <a:endParaRPr lang="en-GB" altLang="pt-PT" sz="1500" dirty="0">
              <a:latin typeface="Segoe UI" pitchFamily="34" charset="0"/>
              <a:ea typeface="Segoe UI" pitchFamily="34" charset="0"/>
              <a:cs typeface="Segoe UI" pitchFamily="34" charset="0"/>
            </a:endParaRPr>
          </a:p>
        </p:txBody>
      </p:sp>
      <p:pic>
        <p:nvPicPr>
          <p:cNvPr id="31748" name="Picture 2" descr="Resultado de imagem para case study clipart">
            <a:extLst>
              <a:ext uri="{FF2B5EF4-FFF2-40B4-BE49-F238E27FC236}">
                <a16:creationId xmlns:a16="http://schemas.microsoft.com/office/drawing/2014/main" id="{4AD3BEA1-4341-594F-853E-4BB5702D8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0574" y="1666753"/>
            <a:ext cx="3490913"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4AA242E3-D101-4E4C-96FE-4DDD4A0A85BB}"/>
              </a:ext>
            </a:extLst>
          </p:cNvPr>
          <p:cNvSpPr txBox="1">
            <a:spLocks/>
          </p:cNvSpPr>
          <p:nvPr/>
        </p:nvSpPr>
        <p:spPr>
          <a:xfrm>
            <a:off x="609600" y="-139709"/>
            <a:ext cx="10972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200" kern="1200">
                <a:solidFill>
                  <a:schemeClr val="tx1"/>
                </a:solidFill>
                <a:latin typeface="+mj-lt"/>
                <a:ea typeface="+mj-ea"/>
                <a:cs typeface="+mj-cs"/>
              </a:defRPr>
            </a:lvl1pPr>
          </a:lstStyle>
          <a:p>
            <a:r>
              <a:rPr lang="en-US" altLang="pt-PT" sz="2000" b="1" dirty="0">
                <a:solidFill>
                  <a:srgbClr val="FF0000"/>
                </a:solidFill>
              </a:rPr>
              <a:t>SUPPORT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1837595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9859D42-89F8-3141-AF9F-40D01FC6B345}"/>
              </a:ext>
            </a:extLst>
          </p:cNvPr>
          <p:cNvSpPr>
            <a:spLocks noGrp="1"/>
          </p:cNvSpPr>
          <p:nvPr>
            <p:ph type="sldNum" sz="quarter" idx="12"/>
          </p:nvPr>
        </p:nvSpPr>
        <p:spPr/>
        <p:txBody>
          <a:bodyPr/>
          <a:lstStyle/>
          <a:p>
            <a:fld id="{3D165440-4880-415F-9146-4793BDD623F8}" type="slidenum">
              <a:rPr lang="en-GB" smtClean="0"/>
              <a:t>23</a:t>
            </a:fld>
            <a:endParaRPr lang="en-GB"/>
          </a:p>
        </p:txBody>
      </p:sp>
      <p:sp>
        <p:nvSpPr>
          <p:cNvPr id="7" name="Rectangle 3">
            <a:extLst>
              <a:ext uri="{FF2B5EF4-FFF2-40B4-BE49-F238E27FC236}">
                <a16:creationId xmlns:a16="http://schemas.microsoft.com/office/drawing/2014/main" id="{DF6C7205-D161-E847-A4BC-21A9DE3BFE43}"/>
              </a:ext>
            </a:extLst>
          </p:cNvPr>
          <p:cNvSpPr txBox="1">
            <a:spLocks noChangeArrowheads="1"/>
          </p:cNvSpPr>
          <p:nvPr/>
        </p:nvSpPr>
        <p:spPr>
          <a:xfrm>
            <a:off x="915119" y="1003291"/>
            <a:ext cx="65913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altLang="en-US" sz="2400" b="1" dirty="0"/>
              <a:t>BUILDING A POSITIVE WORK ENVIRONMENT</a:t>
            </a:r>
          </a:p>
          <a:p>
            <a:endParaRPr lang="en-US" altLang="en-US" sz="2400" dirty="0"/>
          </a:p>
          <a:p>
            <a:r>
              <a:rPr lang="en-US" altLang="en-US" sz="2400" dirty="0"/>
              <a:t>Respect</a:t>
            </a:r>
          </a:p>
          <a:p>
            <a:r>
              <a:rPr lang="en-US" altLang="en-US" sz="2400" dirty="0"/>
              <a:t>Recognition</a:t>
            </a:r>
          </a:p>
          <a:p>
            <a:r>
              <a:rPr lang="en-US" altLang="en-US" sz="2400" dirty="0"/>
              <a:t>Success</a:t>
            </a:r>
          </a:p>
          <a:p>
            <a:r>
              <a:rPr lang="en-US" altLang="en-US" sz="2400" dirty="0"/>
              <a:t>Talent</a:t>
            </a:r>
          </a:p>
          <a:p>
            <a:r>
              <a:rPr lang="en-US" altLang="en-US" sz="2400" dirty="0"/>
              <a:t>Support</a:t>
            </a:r>
          </a:p>
          <a:p>
            <a:r>
              <a:rPr lang="en-US" altLang="en-US" sz="2400" dirty="0"/>
              <a:t>Cooperation</a:t>
            </a:r>
          </a:p>
          <a:p>
            <a:r>
              <a:rPr lang="en-US" altLang="en-US" sz="2400" dirty="0"/>
              <a:t>Give the benefit of the doubt</a:t>
            </a:r>
          </a:p>
        </p:txBody>
      </p:sp>
      <p:sp>
        <p:nvSpPr>
          <p:cNvPr id="10" name="Title 1">
            <a:extLst>
              <a:ext uri="{FF2B5EF4-FFF2-40B4-BE49-F238E27FC236}">
                <a16:creationId xmlns:a16="http://schemas.microsoft.com/office/drawing/2014/main" id="{092B3FAC-97C9-D648-879F-27E0D30B56F8}"/>
              </a:ext>
            </a:extLst>
          </p:cNvPr>
          <p:cNvSpPr txBox="1">
            <a:spLocks/>
          </p:cNvSpPr>
          <p:nvPr/>
        </p:nvSpPr>
        <p:spPr>
          <a:xfrm>
            <a:off x="609600" y="-139709"/>
            <a:ext cx="10972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200" kern="1200">
                <a:solidFill>
                  <a:schemeClr val="tx1"/>
                </a:solidFill>
                <a:latin typeface="+mj-lt"/>
                <a:ea typeface="+mj-ea"/>
                <a:cs typeface="+mj-cs"/>
              </a:defRPr>
            </a:lvl1pPr>
          </a:lstStyle>
          <a:p>
            <a:r>
              <a:rPr lang="en-US" altLang="pt-PT" sz="2000" b="1" dirty="0">
                <a:solidFill>
                  <a:srgbClr val="FF0000"/>
                </a:solidFill>
              </a:rPr>
              <a:t>SUPPORT</a:t>
            </a:r>
            <a:r>
              <a:rPr lang="en-US" altLang="pt-PT" sz="2000" b="1" dirty="0"/>
              <a:t> – A KEY DIMENSION FOR IMPROVING THE ORGANIZATIONAL CLIMATE</a:t>
            </a:r>
            <a:endParaRPr lang="en-GB" altLang="pt-PT" sz="2000" b="1" dirty="0"/>
          </a:p>
        </p:txBody>
      </p:sp>
    </p:spTree>
    <p:extLst>
      <p:ext uri="{BB962C8B-B14F-4D97-AF65-F5344CB8AC3E}">
        <p14:creationId xmlns:p14="http://schemas.microsoft.com/office/powerpoint/2010/main" val="41169574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EAB4F-2629-9C43-A990-D59B8E75FBCE}"/>
              </a:ext>
            </a:extLst>
          </p:cNvPr>
          <p:cNvSpPr>
            <a:spLocks noGrp="1"/>
          </p:cNvSpPr>
          <p:nvPr>
            <p:ph type="title"/>
          </p:nvPr>
        </p:nvSpPr>
        <p:spPr/>
        <p:txBody>
          <a:bodyPr/>
          <a:lstStyle/>
          <a:p>
            <a:r>
              <a:rPr lang="en-US" dirty="0"/>
              <a:t>Managing Situations</a:t>
            </a:r>
          </a:p>
        </p:txBody>
      </p:sp>
      <p:sp>
        <p:nvSpPr>
          <p:cNvPr id="3" name="Content Placeholder 2">
            <a:extLst>
              <a:ext uri="{FF2B5EF4-FFF2-40B4-BE49-F238E27FC236}">
                <a16:creationId xmlns:a16="http://schemas.microsoft.com/office/drawing/2014/main" id="{858C23BB-A863-6E47-9B2A-EE4FD58268D3}"/>
              </a:ext>
            </a:extLst>
          </p:cNvPr>
          <p:cNvSpPr>
            <a:spLocks noGrp="1"/>
          </p:cNvSpPr>
          <p:nvPr>
            <p:ph idx="1"/>
          </p:nvPr>
        </p:nvSpPr>
        <p:spPr>
          <a:xfrm>
            <a:off x="609600" y="1600201"/>
            <a:ext cx="10972800" cy="914399"/>
          </a:xfrm>
        </p:spPr>
        <p:txBody>
          <a:bodyPr>
            <a:normAutofit lnSpcReduction="10000"/>
          </a:bodyPr>
          <a:lstStyle/>
          <a:p>
            <a:pPr marL="0" indent="0">
              <a:buNone/>
            </a:pPr>
            <a:r>
              <a:rPr lang="en-US" altLang="en-US" sz="2000" dirty="0"/>
              <a:t>“What is there in your approach or way of managing the situation that might be contributing to the problem or getting in the way of its resolution?”</a:t>
            </a:r>
            <a:br>
              <a:rPr lang="en-US" altLang="en-US" i="1" dirty="0"/>
            </a:br>
            <a:endParaRPr lang="en-US" sz="1400" dirty="0"/>
          </a:p>
        </p:txBody>
      </p:sp>
      <p:sp>
        <p:nvSpPr>
          <p:cNvPr id="4" name="Slide Number Placeholder 3">
            <a:extLst>
              <a:ext uri="{FF2B5EF4-FFF2-40B4-BE49-F238E27FC236}">
                <a16:creationId xmlns:a16="http://schemas.microsoft.com/office/drawing/2014/main" id="{516E15B0-CDED-8C43-94DA-4684411AB0C6}"/>
              </a:ext>
            </a:extLst>
          </p:cNvPr>
          <p:cNvSpPr>
            <a:spLocks noGrp="1"/>
          </p:cNvSpPr>
          <p:nvPr>
            <p:ph type="sldNum" sz="quarter" idx="12"/>
          </p:nvPr>
        </p:nvSpPr>
        <p:spPr/>
        <p:txBody>
          <a:bodyPr/>
          <a:lstStyle/>
          <a:p>
            <a:fld id="{3D165440-4880-415F-9146-4793BDD623F8}" type="slidenum">
              <a:rPr lang="en-GB" smtClean="0"/>
              <a:t>24</a:t>
            </a:fld>
            <a:endParaRPr lang="en-GB"/>
          </a:p>
        </p:txBody>
      </p:sp>
      <p:sp>
        <p:nvSpPr>
          <p:cNvPr id="5" name="Rectangle 4">
            <a:extLst>
              <a:ext uri="{FF2B5EF4-FFF2-40B4-BE49-F238E27FC236}">
                <a16:creationId xmlns:a16="http://schemas.microsoft.com/office/drawing/2014/main" id="{BAA3877A-13D2-7B4D-BCFF-773B5A483AB5}"/>
              </a:ext>
            </a:extLst>
          </p:cNvPr>
          <p:cNvSpPr/>
          <p:nvPr/>
        </p:nvSpPr>
        <p:spPr>
          <a:xfrm>
            <a:off x="5663288" y="2206823"/>
            <a:ext cx="2069797" cy="307777"/>
          </a:xfrm>
          <a:prstGeom prst="rect">
            <a:avLst/>
          </a:prstGeom>
        </p:spPr>
        <p:txBody>
          <a:bodyPr wrap="none">
            <a:spAutoFit/>
          </a:bodyPr>
          <a:lstStyle/>
          <a:p>
            <a:r>
              <a:rPr lang="en-GB" sz="1400" dirty="0"/>
              <a:t>(Block and </a:t>
            </a:r>
            <a:r>
              <a:rPr lang="en-GB" sz="1400" dirty="0" err="1"/>
              <a:t>Nowlan</a:t>
            </a:r>
            <a:r>
              <a:rPr lang="en-GB" sz="1400" dirty="0"/>
              <a:t>, 2011)</a:t>
            </a:r>
            <a:endParaRPr lang="en-US" sz="1400" dirty="0"/>
          </a:p>
        </p:txBody>
      </p:sp>
      <p:sp>
        <p:nvSpPr>
          <p:cNvPr id="6" name="TextBox 5">
            <a:extLst>
              <a:ext uri="{FF2B5EF4-FFF2-40B4-BE49-F238E27FC236}">
                <a16:creationId xmlns:a16="http://schemas.microsoft.com/office/drawing/2014/main" id="{FF152D15-79DE-D74B-B5CC-51BDCFE6328D}"/>
              </a:ext>
            </a:extLst>
          </p:cNvPr>
          <p:cNvSpPr txBox="1"/>
          <p:nvPr/>
        </p:nvSpPr>
        <p:spPr>
          <a:xfrm>
            <a:off x="520700" y="2603500"/>
            <a:ext cx="6908800" cy="2585323"/>
          </a:xfrm>
          <a:prstGeom prst="rect">
            <a:avLst/>
          </a:prstGeom>
          <a:noFill/>
        </p:spPr>
        <p:txBody>
          <a:bodyPr wrap="square" rtlCol="0">
            <a:spAutoFit/>
          </a:bodyPr>
          <a:lstStyle/>
          <a:p>
            <a:r>
              <a:rPr lang="en-US" altLang="en-US" dirty="0"/>
              <a:t>Attribution of negative personal characteristics </a:t>
            </a:r>
          </a:p>
          <a:p>
            <a:r>
              <a:rPr lang="en-US" altLang="en-US" dirty="0"/>
              <a:t>Tendency to reduce contact with superiors</a:t>
            </a:r>
          </a:p>
          <a:p>
            <a:r>
              <a:rPr lang="en-US" altLang="en-US" dirty="0"/>
              <a:t>Diminished self-confidence</a:t>
            </a:r>
          </a:p>
          <a:p>
            <a:r>
              <a:rPr lang="en-US" altLang="en-US" dirty="0"/>
              <a:t>Hyper vigilance of Boss behavior</a:t>
            </a:r>
          </a:p>
          <a:p>
            <a:r>
              <a:rPr lang="en-US" altLang="en-US" dirty="0"/>
              <a:t>Takes feedback with </a:t>
            </a:r>
            <a:r>
              <a:rPr lang="en-US" altLang="en-US" i="1" dirty="0"/>
              <a:t>“a grain of salt”</a:t>
            </a:r>
          </a:p>
          <a:p>
            <a:r>
              <a:rPr lang="en-US" altLang="en-US" dirty="0"/>
              <a:t>Tendency to bring up the past</a:t>
            </a:r>
          </a:p>
          <a:p>
            <a:r>
              <a:rPr lang="en-US" altLang="en-US" dirty="0"/>
              <a:t>Reputation as </a:t>
            </a:r>
            <a:r>
              <a:rPr lang="en-US" altLang="en-US" i="1" dirty="0"/>
              <a:t>“the person most likely to disagree with the boss”</a:t>
            </a:r>
          </a:p>
          <a:p>
            <a:r>
              <a:rPr lang="en-US" altLang="en-US" dirty="0"/>
              <a:t>Tendency to engage in </a:t>
            </a:r>
            <a:r>
              <a:rPr lang="en-US" altLang="en-US" i="1" dirty="0"/>
              <a:t>covert lobbying</a:t>
            </a:r>
            <a:endParaRPr lang="en-US" altLang="en-US" dirty="0"/>
          </a:p>
          <a:p>
            <a:endParaRPr lang="en-US" dirty="0"/>
          </a:p>
        </p:txBody>
      </p:sp>
    </p:spTree>
    <p:extLst>
      <p:ext uri="{BB962C8B-B14F-4D97-AF65-F5344CB8AC3E}">
        <p14:creationId xmlns:p14="http://schemas.microsoft.com/office/powerpoint/2010/main" val="15336792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EFE31-887E-8349-80B4-A5624954966E}"/>
              </a:ext>
            </a:extLst>
          </p:cNvPr>
          <p:cNvSpPr>
            <a:spLocks noGrp="1"/>
          </p:cNvSpPr>
          <p:nvPr>
            <p:ph type="title"/>
          </p:nvPr>
        </p:nvSpPr>
        <p:spPr/>
        <p:txBody>
          <a:bodyPr/>
          <a:lstStyle/>
          <a:p>
            <a:r>
              <a:rPr lang="en-US" dirty="0"/>
              <a:t>Difficult vs Good Superiors (Peers)</a:t>
            </a:r>
          </a:p>
        </p:txBody>
      </p:sp>
      <p:sp>
        <p:nvSpPr>
          <p:cNvPr id="3" name="Content Placeholder 2">
            <a:extLst>
              <a:ext uri="{FF2B5EF4-FFF2-40B4-BE49-F238E27FC236}">
                <a16:creationId xmlns:a16="http://schemas.microsoft.com/office/drawing/2014/main" id="{1B157657-DDAB-AA43-887F-4A0AF98FC800}"/>
              </a:ext>
            </a:extLst>
          </p:cNvPr>
          <p:cNvSpPr>
            <a:spLocks noGrp="1"/>
          </p:cNvSpPr>
          <p:nvPr>
            <p:ph idx="1"/>
          </p:nvPr>
        </p:nvSpPr>
        <p:spPr>
          <a:xfrm>
            <a:off x="609600" y="1028700"/>
            <a:ext cx="5562600" cy="4559299"/>
          </a:xfrm>
        </p:spPr>
        <p:txBody>
          <a:bodyPr>
            <a:normAutofit lnSpcReduction="10000"/>
          </a:bodyPr>
          <a:lstStyle/>
          <a:p>
            <a:pPr marL="0" indent="0">
              <a:buSzPct val="85000"/>
              <a:buNone/>
            </a:pPr>
            <a:r>
              <a:rPr lang="en-US" altLang="en-US" sz="1800" b="1" dirty="0"/>
              <a:t>Difficult</a:t>
            </a:r>
            <a:br>
              <a:rPr lang="en-US" altLang="en-US" sz="1800" b="1" dirty="0"/>
            </a:br>
            <a:endParaRPr lang="en-US" altLang="en-US" sz="1800" b="1" dirty="0"/>
          </a:p>
          <a:p>
            <a:pPr marL="350838" indent="-350838">
              <a:buSzPct val="85000"/>
              <a:buFont typeface="Wingdings" pitchFamily="2" charset="2"/>
              <a:buAutoNum type="arabicPeriod"/>
            </a:pPr>
            <a:r>
              <a:rPr lang="en-US" altLang="en-US" sz="1600" dirty="0"/>
              <a:t>Negative, mean spirited</a:t>
            </a:r>
          </a:p>
          <a:p>
            <a:pPr marL="350838" indent="-350838">
              <a:buSzPct val="85000"/>
              <a:buFont typeface="Wingdings" pitchFamily="2" charset="2"/>
              <a:buAutoNum type="arabicPeriod"/>
            </a:pPr>
            <a:r>
              <a:rPr lang="en-US" altLang="en-US" sz="1600" dirty="0"/>
              <a:t>Autocratic</a:t>
            </a:r>
          </a:p>
          <a:p>
            <a:pPr marL="350838" indent="-350838">
              <a:buSzPct val="85000"/>
              <a:buFont typeface="Wingdings" pitchFamily="2" charset="2"/>
              <a:buAutoNum type="arabicPeriod"/>
            </a:pPr>
            <a:r>
              <a:rPr lang="en-US" altLang="en-US" sz="1600" dirty="0"/>
              <a:t>Stickler for details, intolerant, impossible to please</a:t>
            </a:r>
          </a:p>
          <a:p>
            <a:pPr marL="350838" indent="-350838">
              <a:buSzPct val="85000"/>
              <a:buFont typeface="Wingdings" pitchFamily="2" charset="2"/>
              <a:buAutoNum type="arabicPeriod"/>
            </a:pPr>
            <a:r>
              <a:rPr lang="en-US" altLang="en-US" sz="1600" dirty="0"/>
              <a:t>Intimidating, treats people as resources</a:t>
            </a:r>
          </a:p>
          <a:p>
            <a:pPr marL="350838" indent="-350838">
              <a:buSzPct val="85000"/>
              <a:buFont typeface="Wingdings" pitchFamily="2" charset="2"/>
              <a:buAutoNum type="arabicPeriod"/>
            </a:pPr>
            <a:r>
              <a:rPr lang="en-US" altLang="en-US" sz="1600" dirty="0"/>
              <a:t>Unrealistic</a:t>
            </a:r>
          </a:p>
          <a:p>
            <a:pPr marL="350838" indent="-350838">
              <a:buSzPct val="85000"/>
              <a:buFont typeface="Wingdings" pitchFamily="2" charset="2"/>
              <a:buAutoNum type="arabicPeriod"/>
            </a:pPr>
            <a:r>
              <a:rPr lang="en-US" altLang="en-US" sz="1600" dirty="0"/>
              <a:t>Stubborn; impossible to influence</a:t>
            </a:r>
          </a:p>
          <a:p>
            <a:pPr marL="350838" indent="-350838">
              <a:buSzPct val="85000"/>
              <a:buFont typeface="Wingdings" pitchFamily="2" charset="2"/>
              <a:buAutoNum type="arabicPeriod"/>
            </a:pPr>
            <a:r>
              <a:rPr lang="en-US" altLang="en-US" sz="1600" dirty="0"/>
              <a:t>Manipulative</a:t>
            </a:r>
          </a:p>
          <a:p>
            <a:pPr marL="350838" indent="-350838">
              <a:buSzPct val="85000"/>
              <a:buFont typeface="Wingdings" pitchFamily="2" charset="2"/>
              <a:buAutoNum type="arabicPeriod"/>
            </a:pPr>
            <a:r>
              <a:rPr lang="en-US" altLang="en-US" sz="1600" dirty="0"/>
              <a:t>Meddlesome; untrusting</a:t>
            </a:r>
          </a:p>
          <a:p>
            <a:pPr marL="396875" indent="-396875">
              <a:buSzPct val="85000"/>
              <a:buFont typeface="Wingdings" pitchFamily="2" charset="2"/>
              <a:buAutoNum type="arabicPeriod" startAt="9"/>
            </a:pPr>
            <a:r>
              <a:rPr lang="en-US" altLang="en-US" sz="1600" dirty="0"/>
              <a:t>Control freak; micro manager; evaluative</a:t>
            </a:r>
          </a:p>
          <a:p>
            <a:pPr marL="396875" indent="-396875">
              <a:buSzPct val="85000"/>
              <a:buFont typeface="Wingdings" pitchFamily="2" charset="2"/>
              <a:buAutoNum type="arabicPeriod" startAt="9"/>
            </a:pPr>
            <a:r>
              <a:rPr lang="en-US" altLang="en-US" sz="1600" dirty="0"/>
              <a:t>Uncommunicative; aloof; unsupportive</a:t>
            </a:r>
          </a:p>
          <a:p>
            <a:pPr marL="396875" indent="-396875">
              <a:buSzPct val="85000"/>
              <a:buFont typeface="Wingdings" pitchFamily="2" charset="2"/>
              <a:buAutoNum type="arabicPeriod" startAt="9"/>
            </a:pPr>
            <a:r>
              <a:rPr lang="en-US" altLang="en-US" sz="1600" dirty="0"/>
              <a:t>Weak, prone to favoritism; low performance standards</a:t>
            </a:r>
          </a:p>
          <a:p>
            <a:pPr marL="396875" indent="-396875">
              <a:buSzPct val="85000"/>
              <a:buFont typeface="Wingdings" pitchFamily="2" charset="2"/>
              <a:buAutoNum type="arabicPeriod" startAt="9"/>
            </a:pPr>
            <a:r>
              <a:rPr lang="en-US" altLang="en-US" sz="1600" dirty="0"/>
              <a:t>Impatient; temperamental; unpredictable</a:t>
            </a:r>
          </a:p>
          <a:p>
            <a:pPr marL="396875" indent="-396875">
              <a:buSzPct val="85000"/>
              <a:buFont typeface="Wingdings" pitchFamily="2" charset="2"/>
              <a:buAutoNum type="arabicPeriod" startAt="9"/>
            </a:pPr>
            <a:r>
              <a:rPr lang="en-US" altLang="en-US" sz="1600" dirty="0"/>
              <a:t>Ignorant bureaucrat; clueless; defensive</a:t>
            </a:r>
          </a:p>
          <a:p>
            <a:pPr marL="396875" indent="-396875">
              <a:buSzPct val="85000"/>
              <a:buFont typeface="Wingdings" pitchFamily="2" charset="2"/>
              <a:buAutoNum type="arabicPeriod" startAt="9"/>
            </a:pPr>
            <a:r>
              <a:rPr lang="en-US" altLang="en-US" sz="1600" dirty="0"/>
              <a:t>Stifling my development</a:t>
            </a:r>
          </a:p>
        </p:txBody>
      </p:sp>
      <p:sp>
        <p:nvSpPr>
          <p:cNvPr id="4" name="Slide Number Placeholder 3">
            <a:extLst>
              <a:ext uri="{FF2B5EF4-FFF2-40B4-BE49-F238E27FC236}">
                <a16:creationId xmlns:a16="http://schemas.microsoft.com/office/drawing/2014/main" id="{9C59E540-9964-454D-A3D1-A91EB555E7CD}"/>
              </a:ext>
            </a:extLst>
          </p:cNvPr>
          <p:cNvSpPr>
            <a:spLocks noGrp="1"/>
          </p:cNvSpPr>
          <p:nvPr>
            <p:ph type="sldNum" sz="quarter" idx="12"/>
          </p:nvPr>
        </p:nvSpPr>
        <p:spPr/>
        <p:txBody>
          <a:bodyPr/>
          <a:lstStyle/>
          <a:p>
            <a:fld id="{3D165440-4880-415F-9146-4793BDD623F8}" type="slidenum">
              <a:rPr lang="en-GB" smtClean="0"/>
              <a:t>25</a:t>
            </a:fld>
            <a:endParaRPr lang="en-GB"/>
          </a:p>
        </p:txBody>
      </p:sp>
      <p:sp>
        <p:nvSpPr>
          <p:cNvPr id="5" name="Content Placeholder 2">
            <a:extLst>
              <a:ext uri="{FF2B5EF4-FFF2-40B4-BE49-F238E27FC236}">
                <a16:creationId xmlns:a16="http://schemas.microsoft.com/office/drawing/2014/main" id="{A82BDC8C-4AAE-B145-B531-3608DCCB8AF7}"/>
              </a:ext>
            </a:extLst>
          </p:cNvPr>
          <p:cNvSpPr txBox="1">
            <a:spLocks/>
          </p:cNvSpPr>
          <p:nvPr/>
        </p:nvSpPr>
        <p:spPr>
          <a:xfrm>
            <a:off x="6362700" y="1101723"/>
            <a:ext cx="5562600" cy="4559299"/>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85000"/>
              </a:lnSpc>
              <a:buSzPct val="85000"/>
              <a:buNone/>
            </a:pPr>
            <a:r>
              <a:rPr lang="en-US" altLang="en-US" sz="1800" b="1" dirty="0"/>
              <a:t>Great/Good</a:t>
            </a:r>
            <a:br>
              <a:rPr lang="en-US" altLang="en-US" sz="1600" b="1" dirty="0"/>
            </a:br>
            <a:endParaRPr lang="en-US" altLang="en-US" sz="1600" b="1" dirty="0"/>
          </a:p>
          <a:p>
            <a:pPr marL="350838" indent="-350838">
              <a:lnSpc>
                <a:spcPct val="85000"/>
              </a:lnSpc>
              <a:buSzPct val="85000"/>
              <a:buFont typeface="Wingdings" pitchFamily="2" charset="2"/>
              <a:buAutoNum type="arabicPeriod"/>
            </a:pPr>
            <a:r>
              <a:rPr lang="en-US" altLang="en-US" sz="1600" dirty="0"/>
              <a:t>Development-oriented</a:t>
            </a:r>
          </a:p>
          <a:p>
            <a:pPr marL="350838" indent="-350838">
              <a:lnSpc>
                <a:spcPct val="85000"/>
              </a:lnSpc>
              <a:buSzPct val="85000"/>
              <a:buFont typeface="Wingdings" pitchFamily="2" charset="2"/>
              <a:buAutoNum type="arabicPeriod"/>
            </a:pPr>
            <a:r>
              <a:rPr lang="en-US" altLang="en-US" sz="1600" dirty="0"/>
              <a:t>Intuitive; decisive</a:t>
            </a:r>
          </a:p>
          <a:p>
            <a:pPr marL="350838" indent="-350838">
              <a:lnSpc>
                <a:spcPct val="85000"/>
              </a:lnSpc>
              <a:buSzPct val="85000"/>
              <a:buFont typeface="Wingdings" pitchFamily="2" charset="2"/>
              <a:buAutoNum type="arabicPeriod"/>
            </a:pPr>
            <a:r>
              <a:rPr lang="en-US" altLang="en-US" sz="1600" dirty="0"/>
              <a:t>Has high expectations and aspirations</a:t>
            </a:r>
          </a:p>
          <a:p>
            <a:pPr marL="350838" indent="-350838">
              <a:lnSpc>
                <a:spcPct val="85000"/>
              </a:lnSpc>
              <a:buSzPct val="85000"/>
              <a:buFont typeface="Wingdings" pitchFamily="2" charset="2"/>
              <a:buAutoNum type="arabicPeriod"/>
            </a:pPr>
            <a:r>
              <a:rPr lang="en-US" altLang="en-US" sz="1600" dirty="0"/>
              <a:t>Driven    </a:t>
            </a:r>
          </a:p>
          <a:p>
            <a:pPr marL="350838" indent="-350838">
              <a:lnSpc>
                <a:spcPct val="85000"/>
              </a:lnSpc>
              <a:buSzPct val="85000"/>
              <a:buFont typeface="Wingdings" pitchFamily="2" charset="2"/>
              <a:buAutoNum type="arabicPeriod"/>
            </a:pPr>
            <a:r>
              <a:rPr lang="en-US" altLang="en-US" sz="1600" dirty="0"/>
              <a:t>Demanding; has high aspirations</a:t>
            </a:r>
          </a:p>
          <a:p>
            <a:pPr marL="350838" indent="-350838">
              <a:lnSpc>
                <a:spcPct val="85000"/>
              </a:lnSpc>
              <a:buSzPct val="85000"/>
              <a:buFont typeface="Wingdings" pitchFamily="2" charset="2"/>
              <a:buAutoNum type="arabicPeriod"/>
            </a:pPr>
            <a:r>
              <a:rPr lang="en-US" altLang="en-US" sz="1600" dirty="0"/>
              <a:t>Single-minded; focused</a:t>
            </a:r>
          </a:p>
          <a:p>
            <a:pPr marL="350838" indent="-350838">
              <a:lnSpc>
                <a:spcPct val="85000"/>
              </a:lnSpc>
              <a:buSzPct val="85000"/>
              <a:buFont typeface="Wingdings" pitchFamily="2" charset="2"/>
              <a:buAutoNum type="arabicPeriod"/>
            </a:pPr>
            <a:r>
              <a:rPr lang="en-US" altLang="en-US" sz="1600" dirty="0"/>
              <a:t>Politically astute</a:t>
            </a:r>
          </a:p>
          <a:p>
            <a:pPr marL="350838" indent="-350838">
              <a:lnSpc>
                <a:spcPct val="85000"/>
              </a:lnSpc>
              <a:buSzPct val="85000"/>
              <a:buFont typeface="Wingdings" pitchFamily="2" charset="2"/>
              <a:buAutoNum type="arabicPeriod"/>
            </a:pPr>
            <a:r>
              <a:rPr lang="en-US" altLang="en-US" sz="1600" dirty="0"/>
              <a:t>Helpful; caring</a:t>
            </a:r>
          </a:p>
          <a:p>
            <a:pPr marL="350838" indent="-350838">
              <a:lnSpc>
                <a:spcPct val="85000"/>
              </a:lnSpc>
              <a:buSzPct val="85000"/>
              <a:buFont typeface="Wingdings" pitchFamily="2" charset="2"/>
              <a:buAutoNum type="arabicPeriod"/>
            </a:pPr>
            <a:r>
              <a:rPr lang="en-US" altLang="en-US" sz="1600" dirty="0"/>
              <a:t>Encouraging; coaching; informed; close to the pulse</a:t>
            </a:r>
          </a:p>
          <a:p>
            <a:pPr marL="350838" indent="-350838">
              <a:buSzPct val="85000"/>
              <a:buFont typeface="Wingdings" pitchFamily="2" charset="2"/>
              <a:buAutoNum type="arabicPeriod" startAt="10"/>
            </a:pPr>
            <a:r>
              <a:rPr lang="en-US" altLang="en-US" sz="1600" dirty="0"/>
              <a:t>Thoughtful, busy</a:t>
            </a:r>
          </a:p>
          <a:p>
            <a:pPr marL="350838" indent="-350838">
              <a:spcBef>
                <a:spcPct val="30000"/>
              </a:spcBef>
              <a:buSzPct val="85000"/>
              <a:buFont typeface="Wingdings" pitchFamily="2" charset="2"/>
              <a:buAutoNum type="arabicPeriod" startAt="10"/>
            </a:pPr>
            <a:r>
              <a:rPr lang="en-US" altLang="en-US" sz="1600" dirty="0"/>
              <a:t>Allows self-discovery</a:t>
            </a:r>
          </a:p>
          <a:p>
            <a:pPr marL="350838" indent="-350838">
              <a:buSzPct val="85000"/>
              <a:buFont typeface="Wingdings" pitchFamily="2" charset="2"/>
              <a:buAutoNum type="arabicPeriod" startAt="10"/>
            </a:pPr>
            <a:r>
              <a:rPr lang="en-US" altLang="en-US" sz="1600" dirty="0"/>
              <a:t>Passionate; incisive; mercurial; (at worst) impulsive</a:t>
            </a:r>
          </a:p>
          <a:p>
            <a:pPr marL="350838" indent="-350838">
              <a:buSzPct val="85000"/>
              <a:buFont typeface="Wingdings" pitchFamily="2" charset="2"/>
              <a:buAutoNum type="arabicPeriod" startAt="10"/>
            </a:pPr>
            <a:r>
              <a:rPr lang="en-US" altLang="en-US" sz="1600" dirty="0"/>
              <a:t>Realistic; better judge; aware of interdependencies; victim of a poorly sold change</a:t>
            </a:r>
          </a:p>
          <a:p>
            <a:pPr marL="350838" indent="-350838">
              <a:buSzPct val="85000"/>
              <a:buFont typeface="Wingdings" pitchFamily="2" charset="2"/>
              <a:buAutoNum type="arabicPeriod" startAt="10"/>
            </a:pPr>
            <a:r>
              <a:rPr lang="en-US" altLang="en-US" sz="1600" dirty="0"/>
              <a:t>Considerate; letting me recover</a:t>
            </a:r>
          </a:p>
          <a:p>
            <a:pPr marL="350838" indent="-350838">
              <a:buSzPct val="85000"/>
              <a:buFont typeface="Wingdings" pitchFamily="2" charset="2"/>
              <a:buAutoNum type="arabicPeriod"/>
            </a:pPr>
            <a:endParaRPr lang="en-US" altLang="en-US" sz="1600" dirty="0"/>
          </a:p>
          <a:p>
            <a:pPr marL="350838" indent="-350838">
              <a:buSzPct val="85000"/>
              <a:buFont typeface="Wingdings" pitchFamily="2" charset="2"/>
              <a:buAutoNum type="arabicPeriod"/>
            </a:pPr>
            <a:endParaRPr lang="en-US" altLang="en-US" sz="1600" dirty="0"/>
          </a:p>
          <a:p>
            <a:endParaRPr lang="en-US" sz="1600" dirty="0"/>
          </a:p>
        </p:txBody>
      </p:sp>
    </p:spTree>
    <p:extLst>
      <p:ext uri="{BB962C8B-B14F-4D97-AF65-F5344CB8AC3E}">
        <p14:creationId xmlns:p14="http://schemas.microsoft.com/office/powerpoint/2010/main" val="1516048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07747-EAAD-AD47-BE46-F7F20F050A90}"/>
              </a:ext>
            </a:extLst>
          </p:cNvPr>
          <p:cNvSpPr>
            <a:spLocks noGrp="1"/>
          </p:cNvSpPr>
          <p:nvPr>
            <p:ph type="title"/>
          </p:nvPr>
        </p:nvSpPr>
        <p:spPr/>
        <p:txBody>
          <a:bodyPr/>
          <a:lstStyle/>
          <a:p>
            <a:r>
              <a:rPr lang="en-US" dirty="0"/>
              <a:t>Observed </a:t>
            </a:r>
            <a:r>
              <a:rPr lang="en-US" dirty="0" err="1"/>
              <a:t>Behaviours</a:t>
            </a:r>
            <a:endParaRPr lang="en-US" dirty="0"/>
          </a:p>
        </p:txBody>
      </p:sp>
      <p:sp>
        <p:nvSpPr>
          <p:cNvPr id="3" name="Content Placeholder 2">
            <a:extLst>
              <a:ext uri="{FF2B5EF4-FFF2-40B4-BE49-F238E27FC236}">
                <a16:creationId xmlns:a16="http://schemas.microsoft.com/office/drawing/2014/main" id="{9C62BF12-C4A2-4249-81C7-43E5726799EA}"/>
              </a:ext>
            </a:extLst>
          </p:cNvPr>
          <p:cNvSpPr>
            <a:spLocks noGrp="1"/>
          </p:cNvSpPr>
          <p:nvPr>
            <p:ph idx="1"/>
          </p:nvPr>
        </p:nvSpPr>
        <p:spPr>
          <a:xfrm>
            <a:off x="368300" y="1174746"/>
            <a:ext cx="3632200" cy="3917032"/>
          </a:xfrm>
        </p:spPr>
        <p:txBody>
          <a:bodyPr>
            <a:normAutofit/>
          </a:bodyPr>
          <a:lstStyle/>
          <a:p>
            <a:pPr marL="288925" indent="-288925">
              <a:buSzPct val="85000"/>
              <a:buFont typeface="Wingdings" pitchFamily="2" charset="2"/>
              <a:buAutoNum type="arabicPeriod"/>
            </a:pPr>
            <a:r>
              <a:rPr lang="en-US" altLang="en-US" sz="1400" dirty="0"/>
              <a:t>Giving critical feedback</a:t>
            </a:r>
          </a:p>
          <a:p>
            <a:pPr marL="288925" indent="-288925">
              <a:buSzPct val="85000"/>
              <a:buFont typeface="Wingdings" pitchFamily="2" charset="2"/>
              <a:buAutoNum type="arabicPeriod"/>
            </a:pPr>
            <a:r>
              <a:rPr lang="en-US" altLang="en-US" sz="1400" dirty="0"/>
              <a:t>Making a unilateral decision</a:t>
            </a:r>
          </a:p>
          <a:p>
            <a:pPr marL="288925" indent="-288925">
              <a:buSzPct val="85000"/>
              <a:buFont typeface="Wingdings" pitchFamily="2" charset="2"/>
              <a:buAutoNum type="arabicPeriod"/>
            </a:pPr>
            <a:r>
              <a:rPr lang="en-US" altLang="en-US" sz="1400" dirty="0"/>
              <a:t>Instructing work to be redone</a:t>
            </a:r>
          </a:p>
          <a:p>
            <a:pPr marL="288925" indent="-288925">
              <a:buSzPct val="85000"/>
              <a:buFont typeface="Wingdings" pitchFamily="2" charset="2"/>
              <a:buAutoNum type="arabicPeriod"/>
            </a:pPr>
            <a:r>
              <a:rPr lang="en-US" altLang="en-US" sz="1400" dirty="0"/>
              <a:t>Imposing discipline</a:t>
            </a:r>
          </a:p>
          <a:p>
            <a:pPr marL="288925" indent="-288925">
              <a:buSzPct val="85000"/>
              <a:buFont typeface="Wingdings" pitchFamily="2" charset="2"/>
              <a:buAutoNum type="arabicPeriod"/>
            </a:pPr>
            <a:r>
              <a:rPr lang="en-US" altLang="en-US" sz="1400" dirty="0"/>
              <a:t>Setting stretch targets</a:t>
            </a:r>
          </a:p>
          <a:p>
            <a:pPr marL="288925" indent="-288925">
              <a:buSzPct val="85000"/>
              <a:buFont typeface="Wingdings" pitchFamily="2" charset="2"/>
              <a:buAutoNum type="arabicPeriod"/>
            </a:pPr>
            <a:r>
              <a:rPr lang="en-US" altLang="en-US" sz="1400" dirty="0"/>
              <a:t>Sticking with a doubtful course of action</a:t>
            </a:r>
          </a:p>
          <a:p>
            <a:pPr marL="288925" indent="-288925">
              <a:buSzPct val="85000"/>
              <a:buFont typeface="Wingdings" pitchFamily="2" charset="2"/>
              <a:buAutoNum type="arabicPeriod"/>
            </a:pPr>
            <a:r>
              <a:rPr lang="en-US" altLang="en-US" sz="1400" dirty="0"/>
              <a:t>Sending mixed signals </a:t>
            </a:r>
          </a:p>
          <a:p>
            <a:pPr marL="396875" indent="-396875">
              <a:buSzPct val="85000"/>
              <a:buFont typeface="Wingdings" pitchFamily="2" charset="2"/>
              <a:buAutoNum type="arabicPeriod" startAt="9"/>
            </a:pPr>
            <a:r>
              <a:rPr lang="en-US" altLang="en-US" sz="1400" dirty="0"/>
              <a:t>Giving unsolicited advice</a:t>
            </a:r>
          </a:p>
          <a:p>
            <a:pPr marL="396875" indent="-396875">
              <a:buSzPct val="85000"/>
              <a:buFont typeface="Wingdings" pitchFamily="2" charset="2"/>
              <a:buAutoNum type="arabicPeriod" startAt="9"/>
            </a:pPr>
            <a:r>
              <a:rPr lang="en-US" altLang="en-US" sz="1400" dirty="0"/>
              <a:t>Asking specific questions</a:t>
            </a:r>
          </a:p>
          <a:p>
            <a:pPr marL="396875" indent="-396875">
              <a:buSzPct val="85000"/>
              <a:buFont typeface="Wingdings" pitchFamily="2" charset="2"/>
              <a:buAutoNum type="arabicPeriod" startAt="9"/>
            </a:pPr>
            <a:r>
              <a:rPr lang="en-US" altLang="en-US" sz="1400" dirty="0"/>
              <a:t>Delaying response to proposal/ request</a:t>
            </a:r>
          </a:p>
          <a:p>
            <a:pPr marL="396875" indent="-396875">
              <a:buSzPct val="85000"/>
              <a:buFont typeface="Wingdings" pitchFamily="2" charset="2"/>
              <a:buAutoNum type="arabicPeriod" startAt="9"/>
            </a:pPr>
            <a:r>
              <a:rPr lang="en-US" altLang="en-US" sz="1400" dirty="0"/>
              <a:t>Not condemning a big mistake</a:t>
            </a:r>
          </a:p>
          <a:p>
            <a:pPr marL="396875" indent="-396875">
              <a:buSzPct val="85000"/>
              <a:buFont typeface="Wingdings" pitchFamily="2" charset="2"/>
              <a:buAutoNum type="arabicPeriod" startAt="9"/>
            </a:pPr>
            <a:r>
              <a:rPr lang="en-US" altLang="en-US" sz="1400" dirty="0"/>
              <a:t>Losing temper in public</a:t>
            </a:r>
          </a:p>
          <a:p>
            <a:pPr marL="396875" indent="-396875">
              <a:buSzPct val="85000"/>
              <a:buFont typeface="Wingdings" pitchFamily="2" charset="2"/>
              <a:buAutoNum type="arabicPeriod" startAt="9"/>
            </a:pPr>
            <a:r>
              <a:rPr lang="en-US" altLang="en-US" sz="1400" dirty="0"/>
              <a:t>Resisting a proposed change</a:t>
            </a:r>
          </a:p>
          <a:p>
            <a:pPr marL="396875" indent="-396875">
              <a:buSzPct val="85000"/>
              <a:buFont typeface="Wingdings" pitchFamily="2" charset="2"/>
              <a:buAutoNum type="arabicPeriod" startAt="9"/>
            </a:pPr>
            <a:r>
              <a:rPr lang="en-US" altLang="en-US" sz="1400" dirty="0"/>
              <a:t>Giving a routine assignment</a:t>
            </a:r>
          </a:p>
          <a:p>
            <a:endParaRPr lang="en-US" sz="1400" dirty="0"/>
          </a:p>
        </p:txBody>
      </p:sp>
      <p:sp>
        <p:nvSpPr>
          <p:cNvPr id="4" name="Slide Number Placeholder 3">
            <a:extLst>
              <a:ext uri="{FF2B5EF4-FFF2-40B4-BE49-F238E27FC236}">
                <a16:creationId xmlns:a16="http://schemas.microsoft.com/office/drawing/2014/main" id="{8D407976-78EE-5C4C-AA14-41338062D0AB}"/>
              </a:ext>
            </a:extLst>
          </p:cNvPr>
          <p:cNvSpPr>
            <a:spLocks noGrp="1"/>
          </p:cNvSpPr>
          <p:nvPr>
            <p:ph type="sldNum" sz="quarter" idx="12"/>
          </p:nvPr>
        </p:nvSpPr>
        <p:spPr/>
        <p:txBody>
          <a:bodyPr/>
          <a:lstStyle/>
          <a:p>
            <a:fld id="{3D165440-4880-415F-9146-4793BDD623F8}" type="slidenum">
              <a:rPr lang="en-GB" smtClean="0"/>
              <a:t>26</a:t>
            </a:fld>
            <a:endParaRPr lang="en-GB"/>
          </a:p>
        </p:txBody>
      </p:sp>
      <p:graphicFrame>
        <p:nvGraphicFramePr>
          <p:cNvPr id="5" name="Group 100">
            <a:extLst>
              <a:ext uri="{FF2B5EF4-FFF2-40B4-BE49-F238E27FC236}">
                <a16:creationId xmlns:a16="http://schemas.microsoft.com/office/drawing/2014/main" id="{A8945973-0C9A-E54A-A2FA-A4BBAA9873BF}"/>
              </a:ext>
            </a:extLst>
          </p:cNvPr>
          <p:cNvGraphicFramePr>
            <a:graphicFrameLocks/>
          </p:cNvGraphicFramePr>
          <p:nvPr>
            <p:extLst>
              <p:ext uri="{D42A27DB-BD31-4B8C-83A1-F6EECF244321}">
                <p14:modId xmlns:p14="http://schemas.microsoft.com/office/powerpoint/2010/main" val="3400738792"/>
              </p:ext>
            </p:extLst>
          </p:nvPr>
        </p:nvGraphicFramePr>
        <p:xfrm>
          <a:off x="4229100" y="1188082"/>
          <a:ext cx="7874001" cy="4229101"/>
        </p:xfrm>
        <a:graphic>
          <a:graphicData uri="http://schemas.openxmlformats.org/drawingml/2006/table">
            <a:tbl>
              <a:tblPr/>
              <a:tblGrid>
                <a:gridCol w="1695358">
                  <a:extLst>
                    <a:ext uri="{9D8B030D-6E8A-4147-A177-3AD203B41FA5}">
                      <a16:colId xmlns:a16="http://schemas.microsoft.com/office/drawing/2014/main" val="1177130222"/>
                    </a:ext>
                  </a:extLst>
                </a:gridCol>
                <a:gridCol w="1770711">
                  <a:extLst>
                    <a:ext uri="{9D8B030D-6E8A-4147-A177-3AD203B41FA5}">
                      <a16:colId xmlns:a16="http://schemas.microsoft.com/office/drawing/2014/main" val="300244801"/>
                    </a:ext>
                  </a:extLst>
                </a:gridCol>
                <a:gridCol w="2034429">
                  <a:extLst>
                    <a:ext uri="{9D8B030D-6E8A-4147-A177-3AD203B41FA5}">
                      <a16:colId xmlns:a16="http://schemas.microsoft.com/office/drawing/2014/main" val="1366153143"/>
                    </a:ext>
                  </a:extLst>
                </a:gridCol>
                <a:gridCol w="2373503">
                  <a:extLst>
                    <a:ext uri="{9D8B030D-6E8A-4147-A177-3AD203B41FA5}">
                      <a16:colId xmlns:a16="http://schemas.microsoft.com/office/drawing/2014/main" val="4086796824"/>
                    </a:ext>
                  </a:extLst>
                </a:gridCol>
              </a:tblGrid>
              <a:tr h="7493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Action</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400" b="1" i="0" u="none" strike="noStrike" cap="none" normalizeH="0" baseline="0">
                          <a:ln>
                            <a:noFill/>
                          </a:ln>
                          <a:solidFill>
                            <a:schemeClr val="tx1"/>
                          </a:solidFill>
                          <a:effectLst/>
                          <a:latin typeface="Arial" panose="020B0604020202020204" pitchFamily="34" charset="0"/>
                          <a:cs typeface="Arial" panose="020B0604020202020204" pitchFamily="34" charset="0"/>
                        </a:rPr>
                        <a:t>Intent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People See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inferred</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01575757"/>
                  </a:ext>
                </a:extLst>
              </a:tr>
              <a:tr h="82391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a:ln>
                            <a:noFill/>
                          </a:ln>
                          <a:solidFill>
                            <a:srgbClr val="FF0000"/>
                          </a:solidFill>
                          <a:effectLst/>
                          <a:latin typeface="Arial" panose="020B0604020202020204" pitchFamily="34" charset="0"/>
                          <a:cs typeface="Arial" panose="020B0604020202020204" pitchFamily="34" charset="0"/>
                        </a:rPr>
                        <a:t>Discounting feedback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Effectiveness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Ignored feedback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a:ln>
                            <a:noFill/>
                          </a:ln>
                          <a:solidFill>
                            <a:srgbClr val="FF0000"/>
                          </a:solidFill>
                          <a:effectLst/>
                          <a:latin typeface="Arial" panose="020B0604020202020204" pitchFamily="34" charset="0"/>
                          <a:cs typeface="Arial" panose="020B0604020202020204" pitchFamily="34" charset="0"/>
                        </a:rPr>
                        <a:t>Anti-learning, lacks potential &amp; respect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78916261"/>
                  </a:ext>
                </a:extLst>
              </a:tr>
              <a:tr h="77152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a:ln>
                            <a:noFill/>
                          </a:ln>
                          <a:solidFill>
                            <a:srgbClr val="FF0000"/>
                          </a:solidFill>
                          <a:effectLst/>
                          <a:latin typeface="Arial" panose="020B0604020202020204" pitchFamily="34" charset="0"/>
                          <a:cs typeface="Arial" panose="020B0604020202020204" pitchFamily="34" charset="0"/>
                        </a:rPr>
                        <a:t>Bringing up the past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Avoid repetition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Water under the bridge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Lacks judgment &amp; maturity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60038986"/>
                  </a:ext>
                </a:extLst>
              </a:tr>
              <a:tr h="9144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Holding ground with Peers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To be heard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a:ln>
                            <a:noFill/>
                          </a:ln>
                          <a:solidFill>
                            <a:srgbClr val="FF0000"/>
                          </a:solidFill>
                          <a:effectLst/>
                          <a:latin typeface="Arial" panose="020B0604020202020204" pitchFamily="34" charset="0"/>
                          <a:cs typeface="Arial" panose="020B0604020202020204" pitchFamily="34" charset="0"/>
                        </a:rPr>
                        <a:t>Challenging, foolish resistance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Lacks judgment, self-control &amp; discipline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1811964"/>
                  </a:ext>
                </a:extLst>
              </a:tr>
              <a:tr h="9699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Covert lobbying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00B050"/>
                          </a:solidFill>
                          <a:effectLst/>
                          <a:latin typeface="Arial" panose="020B0604020202020204" pitchFamily="34" charset="0"/>
                          <a:cs typeface="Arial" panose="020B0604020202020204" pitchFamily="34" charset="0"/>
                        </a:rPr>
                        <a:t>To make things better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Personal betrayal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4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Lacks loyalty and integrity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69567539"/>
                  </a:ext>
                </a:extLst>
              </a:tr>
            </a:tbl>
          </a:graphicData>
        </a:graphic>
      </p:graphicFrame>
    </p:spTree>
    <p:extLst>
      <p:ext uri="{BB962C8B-B14F-4D97-AF65-F5344CB8AC3E}">
        <p14:creationId xmlns:p14="http://schemas.microsoft.com/office/powerpoint/2010/main" val="1203187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p:txBody>
          <a:bodyPr/>
          <a:lstStyle/>
          <a:p>
            <a:fld id="{3D165440-4880-415F-9146-4793BDD623F8}" type="slidenum">
              <a:rPr lang="en-GB" smtClean="0"/>
              <a:t>27</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Title 1">
            <a:extLst>
              <a:ext uri="{FF2B5EF4-FFF2-40B4-BE49-F238E27FC236}">
                <a16:creationId xmlns:a16="http://schemas.microsoft.com/office/drawing/2014/main" id="{026855F1-54CD-3949-83C7-D1EBA7DBBE27}"/>
              </a:ext>
            </a:extLst>
          </p:cNvPr>
          <p:cNvSpPr>
            <a:spLocks noGrp="1"/>
          </p:cNvSpPr>
          <p:nvPr>
            <p:ph type="title"/>
          </p:nvPr>
        </p:nvSpPr>
        <p:spPr>
          <a:xfrm>
            <a:off x="2318658" y="119743"/>
            <a:ext cx="7772400" cy="1143000"/>
          </a:xfrm>
        </p:spPr>
        <p:txBody>
          <a:bodyPr/>
          <a:lstStyle/>
          <a:p>
            <a:r>
              <a:rPr lang="en-GB" altLang="en-US" dirty="0">
                <a:latin typeface="Arial" panose="020B0604020202020204" pitchFamily="34" charset="0"/>
                <a:cs typeface="Arial" panose="020B0604020202020204" pitchFamily="34" charset="0"/>
              </a:rPr>
              <a:t>Session 9 – Workplace Relationships</a:t>
            </a:r>
          </a:p>
        </p:txBody>
      </p:sp>
    </p:spTree>
    <p:extLst>
      <p:ext uri="{BB962C8B-B14F-4D97-AF65-F5344CB8AC3E}">
        <p14:creationId xmlns:p14="http://schemas.microsoft.com/office/powerpoint/2010/main" val="3124393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2B84E-BCDD-5B4F-9980-2D22CE72D3BF}"/>
              </a:ext>
            </a:extLst>
          </p:cNvPr>
          <p:cNvSpPr>
            <a:spLocks noGrp="1"/>
          </p:cNvSpPr>
          <p:nvPr>
            <p:ph type="title"/>
          </p:nvPr>
        </p:nvSpPr>
        <p:spPr/>
        <p:txBody>
          <a:bodyPr/>
          <a:lstStyle/>
          <a:p>
            <a:r>
              <a:rPr lang="en-US" dirty="0"/>
              <a:t>Review</a:t>
            </a:r>
          </a:p>
        </p:txBody>
      </p:sp>
      <p:sp>
        <p:nvSpPr>
          <p:cNvPr id="3" name="Content Placeholder 2">
            <a:extLst>
              <a:ext uri="{FF2B5EF4-FFF2-40B4-BE49-F238E27FC236}">
                <a16:creationId xmlns:a16="http://schemas.microsoft.com/office/drawing/2014/main" id="{04FD4DCB-5BA1-364B-9942-545A565D6EF5}"/>
              </a:ext>
            </a:extLst>
          </p:cNvPr>
          <p:cNvSpPr>
            <a:spLocks noGrp="1"/>
          </p:cNvSpPr>
          <p:nvPr>
            <p:ph idx="1"/>
          </p:nvPr>
        </p:nvSpPr>
        <p:spPr/>
        <p:txBody>
          <a:bodyPr>
            <a:normAutofit/>
          </a:bodyPr>
          <a:lstStyle/>
          <a:p>
            <a:pPr marL="0" indent="0">
              <a:buNone/>
            </a:pPr>
            <a:r>
              <a:rPr lang="en-US" sz="1600" dirty="0">
                <a:hlinkClick r:id="rId2"/>
              </a:rPr>
              <a:t>Respect for Co-Workers</a:t>
            </a:r>
            <a:endParaRPr lang="en-US" sz="1600" dirty="0"/>
          </a:p>
          <a:p>
            <a:pPr marL="0" indent="0">
              <a:buNone/>
            </a:pPr>
            <a:endParaRPr lang="en-US" sz="1600" dirty="0"/>
          </a:p>
          <a:p>
            <a:pPr marL="0" indent="0">
              <a:buNone/>
            </a:pPr>
            <a:r>
              <a:rPr lang="en-GB" sz="1600" dirty="0"/>
              <a:t>Organizing Relationships: Traditional and Emerging Perspectives on Workplace – </a:t>
            </a:r>
            <a:r>
              <a:rPr lang="en-GB" sz="1600" dirty="0" err="1"/>
              <a:t>Sias</a:t>
            </a:r>
            <a:r>
              <a:rPr lang="en-GB" sz="1600" dirty="0"/>
              <a:t>, P. M.  WSU, 2009. Sage Pubs.</a:t>
            </a:r>
          </a:p>
          <a:p>
            <a:pPr marL="0" indent="0">
              <a:buNone/>
            </a:pPr>
            <a:endParaRPr lang="en-GB" sz="1600" dirty="0"/>
          </a:p>
          <a:p>
            <a:pPr marL="0" indent="0">
              <a:buNone/>
            </a:pPr>
            <a:r>
              <a:rPr lang="en-GB" sz="1600"/>
              <a:t>Explore </a:t>
            </a:r>
            <a:endParaRPr lang="en-GB" sz="1600" dirty="0"/>
          </a:p>
          <a:p>
            <a:r>
              <a:rPr lang="en-GB" sz="1600" dirty="0"/>
              <a:t>Organising Workplace Relationships</a:t>
            </a:r>
          </a:p>
          <a:p>
            <a:r>
              <a:rPr lang="en-GB" sz="1600" dirty="0"/>
              <a:t>Supervisor/Subordinate Relationships</a:t>
            </a:r>
            <a:br>
              <a:rPr lang="en-GB" sz="1600" dirty="0"/>
            </a:br>
            <a:endParaRPr lang="en-GB" sz="1600" dirty="0"/>
          </a:p>
          <a:p>
            <a:pPr marL="0" indent="0">
              <a:buNone/>
            </a:pPr>
            <a:r>
              <a:rPr lang="en-GB" sz="1600" dirty="0"/>
              <a:t>Draw parallels and highlight similarities to your organisation.  </a:t>
            </a:r>
          </a:p>
          <a:p>
            <a:pPr marL="0" indent="0">
              <a:buNone/>
            </a:pPr>
            <a:r>
              <a:rPr lang="en-GB" sz="1600" dirty="0"/>
              <a:t>What can be done to;</a:t>
            </a:r>
          </a:p>
          <a:p>
            <a:r>
              <a:rPr lang="en-GB" sz="1600" dirty="0"/>
              <a:t>Improve</a:t>
            </a:r>
          </a:p>
          <a:p>
            <a:r>
              <a:rPr lang="en-GB" sz="1600" dirty="0"/>
              <a:t>Change/Adapt</a:t>
            </a:r>
          </a:p>
          <a:p>
            <a:pPr marL="0" indent="0">
              <a:buNone/>
            </a:pPr>
            <a:endParaRPr lang="en-GB" sz="1600" dirty="0"/>
          </a:p>
          <a:p>
            <a:pPr marL="0" indent="0">
              <a:buNone/>
            </a:pPr>
            <a:endParaRPr lang="en-US" dirty="0"/>
          </a:p>
        </p:txBody>
      </p:sp>
      <p:sp>
        <p:nvSpPr>
          <p:cNvPr id="4" name="Slide Number Placeholder 3">
            <a:extLst>
              <a:ext uri="{FF2B5EF4-FFF2-40B4-BE49-F238E27FC236}">
                <a16:creationId xmlns:a16="http://schemas.microsoft.com/office/drawing/2014/main" id="{3AD2E217-D731-7F4D-96C1-65DB477110CD}"/>
              </a:ext>
            </a:extLst>
          </p:cNvPr>
          <p:cNvSpPr>
            <a:spLocks noGrp="1"/>
          </p:cNvSpPr>
          <p:nvPr>
            <p:ph type="sldNum" sz="quarter" idx="12"/>
          </p:nvPr>
        </p:nvSpPr>
        <p:spPr/>
        <p:txBody>
          <a:bodyPr/>
          <a:lstStyle/>
          <a:p>
            <a:fld id="{3D165440-4880-415F-9146-4793BDD623F8}" type="slidenum">
              <a:rPr lang="en-GB" smtClean="0"/>
              <a:t>28</a:t>
            </a:fld>
            <a:endParaRPr lang="en-GB"/>
          </a:p>
        </p:txBody>
      </p:sp>
    </p:spTree>
    <p:extLst>
      <p:ext uri="{BB962C8B-B14F-4D97-AF65-F5344CB8AC3E}">
        <p14:creationId xmlns:p14="http://schemas.microsoft.com/office/powerpoint/2010/main" val="498824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D3870-63F6-F546-9C9F-871BD2BC64C1}"/>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B2A872C6-F614-8C44-89AD-47362E011465}"/>
              </a:ext>
            </a:extLst>
          </p:cNvPr>
          <p:cNvSpPr>
            <a:spLocks noGrp="1"/>
          </p:cNvSpPr>
          <p:nvPr>
            <p:ph idx="1"/>
          </p:nvPr>
        </p:nvSpPr>
        <p:spPr/>
        <p:txBody>
          <a:bodyPr>
            <a:normAutofit fontScale="62500" lnSpcReduction="20000"/>
          </a:bodyPr>
          <a:lstStyle/>
          <a:p>
            <a:r>
              <a:rPr lang="en-GB" dirty="0" err="1"/>
              <a:t>Bindra</a:t>
            </a:r>
            <a:r>
              <a:rPr lang="en-GB" dirty="0"/>
              <a:t>, V., 2013. </a:t>
            </a:r>
            <a:r>
              <a:rPr lang="en-GB" i="1" dirty="0"/>
              <a:t>Everything About Leadership</a:t>
            </a:r>
            <a:r>
              <a:rPr lang="en-GB" dirty="0"/>
              <a:t>. 1st ed. Delhi, India: Diamond Pocket Books.</a:t>
            </a:r>
            <a:br>
              <a:rPr lang="en-GB" dirty="0"/>
            </a:br>
            <a:endParaRPr lang="en-GB" dirty="0"/>
          </a:p>
          <a:p>
            <a:r>
              <a:rPr lang="en-GB" dirty="0"/>
              <a:t>Block, P. and </a:t>
            </a:r>
            <a:r>
              <a:rPr lang="en-GB" dirty="0" err="1"/>
              <a:t>Nowlan</a:t>
            </a:r>
            <a:r>
              <a:rPr lang="en-GB" dirty="0"/>
              <a:t>, J., 2011. </a:t>
            </a:r>
            <a:r>
              <a:rPr lang="en-GB" i="1" dirty="0"/>
              <a:t>Flawless Consulting</a:t>
            </a:r>
            <a:r>
              <a:rPr lang="en-GB" dirty="0"/>
              <a:t>. 2nd ed. San Francisco, Calif.: Jossey-Bass.</a:t>
            </a:r>
            <a:br>
              <a:rPr lang="en-GB" dirty="0"/>
            </a:br>
            <a:endParaRPr lang="en-GB" dirty="0"/>
          </a:p>
          <a:p>
            <a:r>
              <a:rPr lang="en-GB" dirty="0" err="1"/>
              <a:t>Blomqvist</a:t>
            </a:r>
            <a:r>
              <a:rPr lang="en-GB" dirty="0"/>
              <a:t>, K. and </a:t>
            </a:r>
            <a:r>
              <a:rPr lang="en-GB" dirty="0" err="1"/>
              <a:t>Ståhle</a:t>
            </a:r>
            <a:r>
              <a:rPr lang="en-GB" dirty="0"/>
              <a:t>, P., 2011. </a:t>
            </a:r>
            <a:r>
              <a:rPr lang="en-GB" i="1" dirty="0"/>
              <a:t>Building Organizational Trust</a:t>
            </a:r>
            <a:r>
              <a:rPr lang="en-GB" dirty="0"/>
              <a:t>. [online] ResearchGate. Available at: &lt;https://</a:t>
            </a:r>
            <a:r>
              <a:rPr lang="en-GB" dirty="0" err="1"/>
              <a:t>www.researchgate.net</a:t>
            </a:r>
            <a:r>
              <a:rPr lang="en-GB" dirty="0"/>
              <a:t>/publication/242769066_Building_Organizational_Trust&gt; [Accessed 7 October 2020].</a:t>
            </a:r>
            <a:br>
              <a:rPr lang="en-GB" dirty="0"/>
            </a:br>
            <a:endParaRPr lang="en-GB" dirty="0"/>
          </a:p>
          <a:p>
            <a:r>
              <a:rPr lang="en-GB" dirty="0" err="1"/>
              <a:t>Chanal</a:t>
            </a:r>
            <a:r>
              <a:rPr lang="en-GB" dirty="0"/>
              <a:t>, H. and Poonam, B., 2015. </a:t>
            </a:r>
            <a:r>
              <a:rPr lang="en-GB" i="1" dirty="0"/>
              <a:t>The Impact Of Employee Sycophantic Behaviour On Organisation Environment</a:t>
            </a:r>
            <a:r>
              <a:rPr lang="en-GB" dirty="0"/>
              <a:t>. [online] </a:t>
            </a:r>
            <a:r>
              <a:rPr lang="en-GB" dirty="0" err="1"/>
              <a:t>Pdfs.semanticscholar.org</a:t>
            </a:r>
            <a:r>
              <a:rPr lang="en-GB" dirty="0"/>
              <a:t>. Available at: &lt;https://</a:t>
            </a:r>
            <a:r>
              <a:rPr lang="en-GB" dirty="0" err="1"/>
              <a:t>pdfs.semanticscholar.org</a:t>
            </a:r>
            <a:r>
              <a:rPr lang="en-GB" dirty="0"/>
              <a:t>/d0e0/98d64af5590cbf560fdd7a4d85487fdeedaa.pdf&gt; [Accessed 8 October 2020].</a:t>
            </a:r>
            <a:br>
              <a:rPr lang="en-GB" dirty="0"/>
            </a:br>
            <a:endParaRPr lang="en-GB" dirty="0"/>
          </a:p>
          <a:p>
            <a:r>
              <a:rPr lang="en-GB" dirty="0" err="1"/>
              <a:t>Stolzer</a:t>
            </a:r>
            <a:r>
              <a:rPr lang="en-GB" dirty="0"/>
              <a:t>, A., Halford, C. and </a:t>
            </a:r>
            <a:r>
              <a:rPr lang="en-GB" dirty="0" err="1"/>
              <a:t>Goglia</a:t>
            </a:r>
            <a:r>
              <a:rPr lang="en-GB" dirty="0"/>
              <a:t>, J., 2016. </a:t>
            </a:r>
            <a:r>
              <a:rPr lang="en-GB" i="1" dirty="0"/>
              <a:t>Implementing Safety Management Systems In Aviation</a:t>
            </a:r>
            <a:r>
              <a:rPr lang="en-GB" dirty="0"/>
              <a:t>. 3rd ed. Abingdon, UK: Routledge.</a:t>
            </a:r>
          </a:p>
          <a:p>
            <a:pPr marL="0" indent="0">
              <a:buNone/>
            </a:pPr>
            <a:endParaRPr lang="en-GB" dirty="0"/>
          </a:p>
          <a:p>
            <a:endParaRPr lang="en-US" dirty="0"/>
          </a:p>
        </p:txBody>
      </p:sp>
      <p:sp>
        <p:nvSpPr>
          <p:cNvPr id="4" name="Slide Number Placeholder 3">
            <a:extLst>
              <a:ext uri="{FF2B5EF4-FFF2-40B4-BE49-F238E27FC236}">
                <a16:creationId xmlns:a16="http://schemas.microsoft.com/office/drawing/2014/main" id="{FB2D60AD-20F7-6A4F-8F43-F8D557CCCDD4}"/>
              </a:ext>
            </a:extLst>
          </p:cNvPr>
          <p:cNvSpPr>
            <a:spLocks noGrp="1"/>
          </p:cNvSpPr>
          <p:nvPr>
            <p:ph type="sldNum" sz="quarter" idx="12"/>
          </p:nvPr>
        </p:nvSpPr>
        <p:spPr/>
        <p:txBody>
          <a:bodyPr/>
          <a:lstStyle/>
          <a:p>
            <a:fld id="{3D165440-4880-415F-9146-4793BDD623F8}" type="slidenum">
              <a:rPr lang="en-GB" smtClean="0"/>
              <a:t>29</a:t>
            </a:fld>
            <a:endParaRPr lang="en-GB"/>
          </a:p>
        </p:txBody>
      </p:sp>
    </p:spTree>
    <p:extLst>
      <p:ext uri="{BB962C8B-B14F-4D97-AF65-F5344CB8AC3E}">
        <p14:creationId xmlns:p14="http://schemas.microsoft.com/office/powerpoint/2010/main" val="29802396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F0835F6A-5680-114F-BFBE-3CDA6CAE3715}" vid="{89D54862-BCFF-594F-B14E-A9C3DC1AAF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2490</Words>
  <Application>Microsoft Macintosh PowerPoint</Application>
  <PresentationFormat>Widescreen</PresentationFormat>
  <Paragraphs>300</Paragraphs>
  <Slides>29</Slides>
  <Notes>13</Notes>
  <HiddenSlides>2</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Myriad Pro</vt:lpstr>
      <vt:lpstr>Segoe UI</vt:lpstr>
      <vt:lpstr>Wingdings</vt:lpstr>
      <vt:lpstr>20140311PresentationUWTSDTemplate</vt:lpstr>
      <vt:lpstr>Giving and receiving feedback</vt:lpstr>
      <vt:lpstr>BA Management Skills for the Workplace BMSK5002</vt:lpstr>
      <vt:lpstr>Developing Relationships and Workplace Achievement  </vt:lpstr>
      <vt:lpstr>Session 9 – Workplace Relationships</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TRUST – A KEY DIMENSION FOR IMPROVING THE ORGANIZATIONAL CLIMATE</vt:lpstr>
      <vt:lpstr>PowerPoint Presentation</vt:lpstr>
      <vt:lpstr>PowerPoint Presentation</vt:lpstr>
      <vt:lpstr>PowerPoint Presentation</vt:lpstr>
      <vt:lpstr>PowerPoint Presentation</vt:lpstr>
      <vt:lpstr>Managing Situations</vt:lpstr>
      <vt:lpstr>Difficult vs Good Superiors (Peers)</vt:lpstr>
      <vt:lpstr>Observed Behaviours</vt:lpstr>
      <vt:lpstr>Session 9 – Workplace Relationships</vt:lpstr>
      <vt:lpstr>Review</vt:lpstr>
      <vt:lpstr>References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Giving and receiving feedback</dc:title>
  <dc:creator>Andrew Maund</dc:creator>
  <cp:lastModifiedBy>Mark Bell-Davies</cp:lastModifiedBy>
  <cp:revision>15</cp:revision>
  <dcterms:created xsi:type="dcterms:W3CDTF">2016-07-21T13:24:53Z</dcterms:created>
  <dcterms:modified xsi:type="dcterms:W3CDTF">2020-10-10T09:52:06Z</dcterms:modified>
</cp:coreProperties>
</file>