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1" r:id="rId6"/>
    <p:sldId id="260"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B91214-EB63-5A03-A600-790C96922EE9}" v="358" dt="2023-09-12T07:02:15.4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10B91214-EB63-5A03-A600-790C96922EE9}"/>
    <pc:docChg chg="modSld">
      <pc:chgData name="" userId="" providerId="" clId="Web-{10B91214-EB63-5A03-A600-790C96922EE9}" dt="2023-09-11T16:59:29.977" v="0" actId="20577"/>
      <pc:docMkLst>
        <pc:docMk/>
      </pc:docMkLst>
      <pc:sldChg chg="modSp">
        <pc:chgData name="" userId="" providerId="" clId="Web-{10B91214-EB63-5A03-A600-790C96922EE9}" dt="2023-09-11T16:59:29.977" v="0" actId="20577"/>
        <pc:sldMkLst>
          <pc:docMk/>
          <pc:sldMk cId="109857222" sldId="256"/>
        </pc:sldMkLst>
        <pc:spChg chg="mod">
          <ac:chgData name="" userId="" providerId="" clId="Web-{10B91214-EB63-5A03-A600-790C96922EE9}" dt="2023-09-11T16:59:29.977" v="0" actId="20577"/>
          <ac:spMkLst>
            <pc:docMk/>
            <pc:sldMk cId="109857222" sldId="256"/>
            <ac:spMk id="2" creationId="{00000000-0000-0000-0000-000000000000}"/>
          </ac:spMkLst>
        </pc:spChg>
      </pc:sldChg>
    </pc:docChg>
  </pc:docChgLst>
  <pc:docChgLst>
    <pc:chgData name="Jessica Claudia Vieira Cabral De Brito (2008475)" userId="S::2008475@student.uwtsd.ac.uk::52d797be-f45c-4e82-a6ec-ac0041c9bc61" providerId="AD" clId="Web-{10B91214-EB63-5A03-A600-790C96922EE9}"/>
    <pc:docChg chg="addSld modSld addMainMaster delMainMaster">
      <pc:chgData name="Jessica Claudia Vieira Cabral De Brito (2008475)" userId="S::2008475@student.uwtsd.ac.uk::52d797be-f45c-4e82-a6ec-ac0041c9bc61" providerId="AD" clId="Web-{10B91214-EB63-5A03-A600-790C96922EE9}" dt="2023-09-12T07:00:38.629" v="376" actId="1076"/>
      <pc:docMkLst>
        <pc:docMk/>
      </pc:docMkLst>
      <pc:sldChg chg="addSp modSp mod setBg modClrScheme chgLayout">
        <pc:chgData name="Jessica Claudia Vieira Cabral De Brito (2008475)" userId="S::2008475@student.uwtsd.ac.uk::52d797be-f45c-4e82-a6ec-ac0041c9bc61" providerId="AD" clId="Web-{10B91214-EB63-5A03-A600-790C96922EE9}" dt="2023-09-11T19:11:40.409" v="280" actId="20577"/>
        <pc:sldMkLst>
          <pc:docMk/>
          <pc:sldMk cId="109857222" sldId="256"/>
        </pc:sldMkLst>
        <pc:spChg chg="mod">
          <ac:chgData name="Jessica Claudia Vieira Cabral De Brito (2008475)" userId="S::2008475@student.uwtsd.ac.uk::52d797be-f45c-4e82-a6ec-ac0041c9bc61" providerId="AD" clId="Web-{10B91214-EB63-5A03-A600-790C96922EE9}" dt="2023-09-11T19:11:40.409" v="280" actId="20577"/>
          <ac:spMkLst>
            <pc:docMk/>
            <pc:sldMk cId="109857222" sldId="256"/>
            <ac:spMk id="2" creationId="{00000000-0000-0000-0000-000000000000}"/>
          </ac:spMkLst>
        </pc:spChg>
        <pc:spChg chg="mod">
          <ac:chgData name="Jessica Claudia Vieira Cabral De Brito (2008475)" userId="S::2008475@student.uwtsd.ac.uk::52d797be-f45c-4e82-a6ec-ac0041c9bc61" providerId="AD" clId="Web-{10B91214-EB63-5A03-A600-790C96922EE9}" dt="2023-09-11T18:04:24.955" v="94" actId="20577"/>
          <ac:spMkLst>
            <pc:docMk/>
            <pc:sldMk cId="109857222" sldId="256"/>
            <ac:spMk id="3" creationId="{00000000-0000-0000-0000-000000000000}"/>
          </ac:spMkLst>
        </pc:spChg>
        <pc:spChg chg="add">
          <ac:chgData name="Jessica Claudia Vieira Cabral De Brito (2008475)" userId="S::2008475@student.uwtsd.ac.uk::52d797be-f45c-4e82-a6ec-ac0041c9bc61" providerId="AD" clId="Web-{10B91214-EB63-5A03-A600-790C96922EE9}" dt="2023-09-11T17:02:04.702" v="62"/>
          <ac:spMkLst>
            <pc:docMk/>
            <pc:sldMk cId="109857222" sldId="256"/>
            <ac:spMk id="9" creationId="{5A59F003-E00A-43F9-91DC-CC54E3B87466}"/>
          </ac:spMkLst>
        </pc:spChg>
        <pc:spChg chg="add">
          <ac:chgData name="Jessica Claudia Vieira Cabral De Brito (2008475)" userId="S::2008475@student.uwtsd.ac.uk::52d797be-f45c-4e82-a6ec-ac0041c9bc61" providerId="AD" clId="Web-{10B91214-EB63-5A03-A600-790C96922EE9}" dt="2023-09-11T17:02:04.702" v="62"/>
          <ac:spMkLst>
            <pc:docMk/>
            <pc:sldMk cId="109857222" sldId="256"/>
            <ac:spMk id="11" creationId="{D74A4382-E3AD-430A-9A1F-DFA3E0E77A7D}"/>
          </ac:spMkLst>
        </pc:spChg>
        <pc:picChg chg="add">
          <ac:chgData name="Jessica Claudia Vieira Cabral De Brito (2008475)" userId="S::2008475@student.uwtsd.ac.uk::52d797be-f45c-4e82-a6ec-ac0041c9bc61" providerId="AD" clId="Web-{10B91214-EB63-5A03-A600-790C96922EE9}" dt="2023-09-11T17:02:04.702" v="62"/>
          <ac:picMkLst>
            <pc:docMk/>
            <pc:sldMk cId="109857222" sldId="256"/>
            <ac:picMk id="4" creationId="{E5CB1FD9-CE0E-D313-0A3D-F09F06CD51F7}"/>
          </ac:picMkLst>
        </pc:picChg>
      </pc:sldChg>
      <pc:sldChg chg="addSp modSp new mod setBg">
        <pc:chgData name="Jessica Claudia Vieira Cabral De Brito (2008475)" userId="S::2008475@student.uwtsd.ac.uk::52d797be-f45c-4e82-a6ec-ac0041c9bc61" providerId="AD" clId="Web-{10B91214-EB63-5A03-A600-790C96922EE9}" dt="2023-09-11T19:12:16.488" v="288" actId="14100"/>
        <pc:sldMkLst>
          <pc:docMk/>
          <pc:sldMk cId="1885640946" sldId="257"/>
        </pc:sldMkLst>
        <pc:spChg chg="mod">
          <ac:chgData name="Jessica Claudia Vieira Cabral De Brito (2008475)" userId="S::2008475@student.uwtsd.ac.uk::52d797be-f45c-4e82-a6ec-ac0041c9bc61" providerId="AD" clId="Web-{10B91214-EB63-5A03-A600-790C96922EE9}" dt="2023-09-11T18:16:36.900" v="164"/>
          <ac:spMkLst>
            <pc:docMk/>
            <pc:sldMk cId="1885640946" sldId="257"/>
            <ac:spMk id="2" creationId="{F632E2B7-D054-EFCC-BFC2-940BFD03E0D1}"/>
          </ac:spMkLst>
        </pc:spChg>
        <pc:spChg chg="mod">
          <ac:chgData name="Jessica Claudia Vieira Cabral De Brito (2008475)" userId="S::2008475@student.uwtsd.ac.uk::52d797be-f45c-4e82-a6ec-ac0041c9bc61" providerId="AD" clId="Web-{10B91214-EB63-5A03-A600-790C96922EE9}" dt="2023-09-11T19:12:16.488" v="288" actId="14100"/>
          <ac:spMkLst>
            <pc:docMk/>
            <pc:sldMk cId="1885640946" sldId="257"/>
            <ac:spMk id="3" creationId="{DD68114E-5740-E9DA-7EDB-6059739EEA8B}"/>
          </ac:spMkLst>
        </pc:spChg>
        <pc:spChg chg="add">
          <ac:chgData name="Jessica Claudia Vieira Cabral De Brito (2008475)" userId="S::2008475@student.uwtsd.ac.uk::52d797be-f45c-4e82-a6ec-ac0041c9bc61" providerId="AD" clId="Web-{10B91214-EB63-5A03-A600-790C96922EE9}" dt="2023-09-11T18:16:36.900" v="164"/>
          <ac:spMkLst>
            <pc:docMk/>
            <pc:sldMk cId="1885640946" sldId="257"/>
            <ac:spMk id="9" creationId="{8FC9BE17-9A7B-462D-AE50-3D8777387304}"/>
          </ac:spMkLst>
        </pc:spChg>
        <pc:spChg chg="add">
          <ac:chgData name="Jessica Claudia Vieira Cabral De Brito (2008475)" userId="S::2008475@student.uwtsd.ac.uk::52d797be-f45c-4e82-a6ec-ac0041c9bc61" providerId="AD" clId="Web-{10B91214-EB63-5A03-A600-790C96922EE9}" dt="2023-09-11T18:16:36.900" v="164"/>
          <ac:spMkLst>
            <pc:docMk/>
            <pc:sldMk cId="1885640946" sldId="257"/>
            <ac:spMk id="11" creationId="{3EBE8569-6AEC-4B8C-8D53-2DE337CDBA65}"/>
          </ac:spMkLst>
        </pc:spChg>
        <pc:spChg chg="add">
          <ac:chgData name="Jessica Claudia Vieira Cabral De Brito (2008475)" userId="S::2008475@student.uwtsd.ac.uk::52d797be-f45c-4e82-a6ec-ac0041c9bc61" providerId="AD" clId="Web-{10B91214-EB63-5A03-A600-790C96922EE9}" dt="2023-09-11T18:16:36.900" v="164"/>
          <ac:spMkLst>
            <pc:docMk/>
            <pc:sldMk cId="1885640946" sldId="257"/>
            <ac:spMk id="13" creationId="{55D4142C-5077-457F-A6AD-3FECFDB39685}"/>
          </ac:spMkLst>
        </pc:spChg>
        <pc:spChg chg="add">
          <ac:chgData name="Jessica Claudia Vieira Cabral De Brito (2008475)" userId="S::2008475@student.uwtsd.ac.uk::52d797be-f45c-4e82-a6ec-ac0041c9bc61" providerId="AD" clId="Web-{10B91214-EB63-5A03-A600-790C96922EE9}" dt="2023-09-11T18:16:36.900" v="164"/>
          <ac:spMkLst>
            <pc:docMk/>
            <pc:sldMk cId="1885640946" sldId="257"/>
            <ac:spMk id="15" creationId="{7A5F0580-5EE9-419F-96EE-B6529EF6E7D0}"/>
          </ac:spMkLst>
        </pc:spChg>
        <pc:picChg chg="add">
          <ac:chgData name="Jessica Claudia Vieira Cabral De Brito (2008475)" userId="S::2008475@student.uwtsd.ac.uk::52d797be-f45c-4e82-a6ec-ac0041c9bc61" providerId="AD" clId="Web-{10B91214-EB63-5A03-A600-790C96922EE9}" dt="2023-09-11T18:16:36.900" v="164"/>
          <ac:picMkLst>
            <pc:docMk/>
            <pc:sldMk cId="1885640946" sldId="257"/>
            <ac:picMk id="5" creationId="{3A1E0F16-768B-2AA4-F419-AE005CA2E8D7}"/>
          </ac:picMkLst>
        </pc:picChg>
      </pc:sldChg>
      <pc:sldChg chg="addSp modSp new mod setBg">
        <pc:chgData name="Jessica Claudia Vieira Cabral De Brito (2008475)" userId="S::2008475@student.uwtsd.ac.uk::52d797be-f45c-4e82-a6ec-ac0041c9bc61" providerId="AD" clId="Web-{10B91214-EB63-5A03-A600-790C96922EE9}" dt="2023-09-12T06:56:58.152" v="336" actId="1076"/>
        <pc:sldMkLst>
          <pc:docMk/>
          <pc:sldMk cId="2136133288" sldId="258"/>
        </pc:sldMkLst>
        <pc:spChg chg="mod">
          <ac:chgData name="Jessica Claudia Vieira Cabral De Brito (2008475)" userId="S::2008475@student.uwtsd.ac.uk::52d797be-f45c-4e82-a6ec-ac0041c9bc61" providerId="AD" clId="Web-{10B91214-EB63-5A03-A600-790C96922EE9}" dt="2023-09-11T18:24:50.853" v="167"/>
          <ac:spMkLst>
            <pc:docMk/>
            <pc:sldMk cId="2136133288" sldId="258"/>
            <ac:spMk id="2" creationId="{9C396004-AA93-B67A-36A8-07DB44CF5C20}"/>
          </ac:spMkLst>
        </pc:spChg>
        <pc:spChg chg="mod">
          <ac:chgData name="Jessica Claudia Vieira Cabral De Brito (2008475)" userId="S::2008475@student.uwtsd.ac.uk::52d797be-f45c-4e82-a6ec-ac0041c9bc61" providerId="AD" clId="Web-{10B91214-EB63-5A03-A600-790C96922EE9}" dt="2023-09-12T06:56:58.152" v="336" actId="1076"/>
          <ac:spMkLst>
            <pc:docMk/>
            <pc:sldMk cId="2136133288" sldId="258"/>
            <ac:spMk id="3" creationId="{A7CC7C44-D826-66E6-F1D3-2EA0D53F693A}"/>
          </ac:spMkLst>
        </pc:spChg>
        <pc:spChg chg="add">
          <ac:chgData name="Jessica Claudia Vieira Cabral De Brito (2008475)" userId="S::2008475@student.uwtsd.ac.uk::52d797be-f45c-4e82-a6ec-ac0041c9bc61" providerId="AD" clId="Web-{10B91214-EB63-5A03-A600-790C96922EE9}" dt="2023-09-11T18:24:50.853" v="167"/>
          <ac:spMkLst>
            <pc:docMk/>
            <pc:sldMk cId="2136133288" sldId="258"/>
            <ac:spMk id="9" creationId="{3EAF38DC-B069-4F74-89ED-92C7579C3D26}"/>
          </ac:spMkLst>
        </pc:spChg>
        <pc:spChg chg="add">
          <ac:chgData name="Jessica Claudia Vieira Cabral De Brito (2008475)" userId="S::2008475@student.uwtsd.ac.uk::52d797be-f45c-4e82-a6ec-ac0041c9bc61" providerId="AD" clId="Web-{10B91214-EB63-5A03-A600-790C96922EE9}" dt="2023-09-11T18:24:50.853" v="167"/>
          <ac:spMkLst>
            <pc:docMk/>
            <pc:sldMk cId="2136133288" sldId="258"/>
            <ac:spMk id="11" creationId="{83549E37-C86B-4401-90BD-D8BF83859F14}"/>
          </ac:spMkLst>
        </pc:spChg>
        <pc:spChg chg="add">
          <ac:chgData name="Jessica Claudia Vieira Cabral De Brito (2008475)" userId="S::2008475@student.uwtsd.ac.uk::52d797be-f45c-4e82-a6ec-ac0041c9bc61" providerId="AD" clId="Web-{10B91214-EB63-5A03-A600-790C96922EE9}" dt="2023-09-11T18:24:50.853" v="167"/>
          <ac:spMkLst>
            <pc:docMk/>
            <pc:sldMk cId="2136133288" sldId="258"/>
            <ac:spMk id="13" creationId="{8A17784E-76D8-4521-A77D-0D2EBB923004}"/>
          </ac:spMkLst>
        </pc:spChg>
        <pc:spChg chg="add">
          <ac:chgData name="Jessica Claudia Vieira Cabral De Brito (2008475)" userId="S::2008475@student.uwtsd.ac.uk::52d797be-f45c-4e82-a6ec-ac0041c9bc61" providerId="AD" clId="Web-{10B91214-EB63-5A03-A600-790C96922EE9}" dt="2023-09-11T18:24:50.853" v="167"/>
          <ac:spMkLst>
            <pc:docMk/>
            <pc:sldMk cId="2136133288" sldId="258"/>
            <ac:spMk id="15" creationId="{7A0CBFF4-EA32-4FE2-BA6B-8F3A6E6ED144}"/>
          </ac:spMkLst>
        </pc:spChg>
        <pc:spChg chg="add">
          <ac:chgData name="Jessica Claudia Vieira Cabral De Brito (2008475)" userId="S::2008475@student.uwtsd.ac.uk::52d797be-f45c-4e82-a6ec-ac0041c9bc61" providerId="AD" clId="Web-{10B91214-EB63-5A03-A600-790C96922EE9}" dt="2023-09-11T18:24:50.853" v="167"/>
          <ac:spMkLst>
            <pc:docMk/>
            <pc:sldMk cId="2136133288" sldId="258"/>
            <ac:spMk id="17" creationId="{FC8D5885-2804-4D3C-BE31-902E4D3279B0}"/>
          </ac:spMkLst>
        </pc:spChg>
        <pc:picChg chg="add">
          <ac:chgData name="Jessica Claudia Vieira Cabral De Brito (2008475)" userId="S::2008475@student.uwtsd.ac.uk::52d797be-f45c-4e82-a6ec-ac0041c9bc61" providerId="AD" clId="Web-{10B91214-EB63-5A03-A600-790C96922EE9}" dt="2023-09-11T18:24:50.853" v="167"/>
          <ac:picMkLst>
            <pc:docMk/>
            <pc:sldMk cId="2136133288" sldId="258"/>
            <ac:picMk id="5" creationId="{2388B802-7B72-47EC-97F2-8CB4A8BE35C2}"/>
          </ac:picMkLst>
        </pc:picChg>
      </pc:sldChg>
      <pc:sldChg chg="addSp delSp modSp new mod setBg">
        <pc:chgData name="Jessica Claudia Vieira Cabral De Brito (2008475)" userId="S::2008475@student.uwtsd.ac.uk::52d797be-f45c-4e82-a6ec-ac0041c9bc61" providerId="AD" clId="Web-{10B91214-EB63-5A03-A600-790C96922EE9}" dt="2023-09-11T19:22:14.475" v="305"/>
        <pc:sldMkLst>
          <pc:docMk/>
          <pc:sldMk cId="2832568860" sldId="259"/>
        </pc:sldMkLst>
        <pc:spChg chg="mod">
          <ac:chgData name="Jessica Claudia Vieira Cabral De Brito (2008475)" userId="S::2008475@student.uwtsd.ac.uk::52d797be-f45c-4e82-a6ec-ac0041c9bc61" providerId="AD" clId="Web-{10B91214-EB63-5A03-A600-790C96922EE9}" dt="2023-09-11T19:22:14.475" v="305"/>
          <ac:spMkLst>
            <pc:docMk/>
            <pc:sldMk cId="2832568860" sldId="259"/>
            <ac:spMk id="2" creationId="{E86C5667-CDFB-A966-98B5-8D49D23A9A53}"/>
          </ac:spMkLst>
        </pc:spChg>
        <pc:spChg chg="del mod">
          <ac:chgData name="Jessica Claudia Vieira Cabral De Brito (2008475)" userId="S::2008475@student.uwtsd.ac.uk::52d797be-f45c-4e82-a6ec-ac0041c9bc61" providerId="AD" clId="Web-{10B91214-EB63-5A03-A600-790C96922EE9}" dt="2023-09-11T19:22:14.475" v="305"/>
          <ac:spMkLst>
            <pc:docMk/>
            <pc:sldMk cId="2832568860" sldId="259"/>
            <ac:spMk id="3" creationId="{FFCBD7FC-78CF-427F-6A96-8E20740C464D}"/>
          </ac:spMkLst>
        </pc:spChg>
        <pc:spChg chg="add">
          <ac:chgData name="Jessica Claudia Vieira Cabral De Brito (2008475)" userId="S::2008475@student.uwtsd.ac.uk::52d797be-f45c-4e82-a6ec-ac0041c9bc61" providerId="AD" clId="Web-{10B91214-EB63-5A03-A600-790C96922EE9}" dt="2023-09-11T19:22:14.475" v="305"/>
          <ac:spMkLst>
            <pc:docMk/>
            <pc:sldMk cId="2832568860" sldId="259"/>
            <ac:spMk id="9" creationId="{BC68A55F-7B32-44D8-AEE5-1AF40532656C}"/>
          </ac:spMkLst>
        </pc:spChg>
        <pc:spChg chg="add">
          <ac:chgData name="Jessica Claudia Vieira Cabral De Brito (2008475)" userId="S::2008475@student.uwtsd.ac.uk::52d797be-f45c-4e82-a6ec-ac0041c9bc61" providerId="AD" clId="Web-{10B91214-EB63-5A03-A600-790C96922EE9}" dt="2023-09-11T19:22:14.475" v="305"/>
          <ac:spMkLst>
            <pc:docMk/>
            <pc:sldMk cId="2832568860" sldId="259"/>
            <ac:spMk id="11" creationId="{CD1AAA2C-FBBE-42AA-B869-31D524B7653F}"/>
          </ac:spMkLst>
        </pc:spChg>
        <pc:spChg chg="add">
          <ac:chgData name="Jessica Claudia Vieira Cabral De Brito (2008475)" userId="S::2008475@student.uwtsd.ac.uk::52d797be-f45c-4e82-a6ec-ac0041c9bc61" providerId="AD" clId="Web-{10B91214-EB63-5A03-A600-790C96922EE9}" dt="2023-09-11T19:22:14.475" v="305"/>
          <ac:spMkLst>
            <pc:docMk/>
            <pc:sldMk cId="2832568860" sldId="259"/>
            <ac:spMk id="13" creationId="{5F937BBF-9326-4230-AB1B-F1795E350559}"/>
          </ac:spMkLst>
        </pc:spChg>
        <pc:graphicFrameChg chg="add">
          <ac:chgData name="Jessica Claudia Vieira Cabral De Brito (2008475)" userId="S::2008475@student.uwtsd.ac.uk::52d797be-f45c-4e82-a6ec-ac0041c9bc61" providerId="AD" clId="Web-{10B91214-EB63-5A03-A600-790C96922EE9}" dt="2023-09-11T19:22:14.475" v="305"/>
          <ac:graphicFrameMkLst>
            <pc:docMk/>
            <pc:sldMk cId="2832568860" sldId="259"/>
            <ac:graphicFrameMk id="5" creationId="{FE47F59F-5A66-C560-452E-6F3EA4CE0DE0}"/>
          </ac:graphicFrameMkLst>
        </pc:graphicFrameChg>
      </pc:sldChg>
      <pc:sldChg chg="addSp delSp modSp new mod setBg">
        <pc:chgData name="Jessica Claudia Vieira Cabral De Brito (2008475)" userId="S::2008475@student.uwtsd.ac.uk::52d797be-f45c-4e82-a6ec-ac0041c9bc61" providerId="AD" clId="Web-{10B91214-EB63-5A03-A600-790C96922EE9}" dt="2023-09-11T19:13:53.991" v="304"/>
        <pc:sldMkLst>
          <pc:docMk/>
          <pc:sldMk cId="824596333" sldId="260"/>
        </pc:sldMkLst>
        <pc:spChg chg="mod">
          <ac:chgData name="Jessica Claudia Vieira Cabral De Brito (2008475)" userId="S::2008475@student.uwtsd.ac.uk::52d797be-f45c-4e82-a6ec-ac0041c9bc61" providerId="AD" clId="Web-{10B91214-EB63-5A03-A600-790C96922EE9}" dt="2023-09-11T19:13:53.991" v="304"/>
          <ac:spMkLst>
            <pc:docMk/>
            <pc:sldMk cId="824596333" sldId="260"/>
            <ac:spMk id="2" creationId="{6F18DED9-8279-45E4-A372-6B6A99D4B143}"/>
          </ac:spMkLst>
        </pc:spChg>
        <pc:spChg chg="mod">
          <ac:chgData name="Jessica Claudia Vieira Cabral De Brito (2008475)" userId="S::2008475@student.uwtsd.ac.uk::52d797be-f45c-4e82-a6ec-ac0041c9bc61" providerId="AD" clId="Web-{10B91214-EB63-5A03-A600-790C96922EE9}" dt="2023-09-11T19:13:53.991" v="304"/>
          <ac:spMkLst>
            <pc:docMk/>
            <pc:sldMk cId="824596333" sldId="260"/>
            <ac:spMk id="3" creationId="{0CD6C346-44D7-3DC7-7556-B4BDDE6CD68E}"/>
          </ac:spMkLst>
        </pc:spChg>
        <pc:spChg chg="add del">
          <ac:chgData name="Jessica Claudia Vieira Cabral De Brito (2008475)" userId="S::2008475@student.uwtsd.ac.uk::52d797be-f45c-4e82-a6ec-ac0041c9bc61" providerId="AD" clId="Web-{10B91214-EB63-5A03-A600-790C96922EE9}" dt="2023-09-11T19:13:47.975" v="301"/>
          <ac:spMkLst>
            <pc:docMk/>
            <pc:sldMk cId="824596333" sldId="260"/>
            <ac:spMk id="9" creationId="{3EAF38DC-B069-4F74-89ED-92C7579C3D26}"/>
          </ac:spMkLst>
        </pc:spChg>
        <pc:spChg chg="add del">
          <ac:chgData name="Jessica Claudia Vieira Cabral De Brito (2008475)" userId="S::2008475@student.uwtsd.ac.uk::52d797be-f45c-4e82-a6ec-ac0041c9bc61" providerId="AD" clId="Web-{10B91214-EB63-5A03-A600-790C96922EE9}" dt="2023-09-11T19:13:47.975" v="301"/>
          <ac:spMkLst>
            <pc:docMk/>
            <pc:sldMk cId="824596333" sldId="260"/>
            <ac:spMk id="11" creationId="{83549E37-C86B-4401-90BD-D8BF83859F14}"/>
          </ac:spMkLst>
        </pc:spChg>
        <pc:spChg chg="add del">
          <ac:chgData name="Jessica Claudia Vieira Cabral De Brito (2008475)" userId="S::2008475@student.uwtsd.ac.uk::52d797be-f45c-4e82-a6ec-ac0041c9bc61" providerId="AD" clId="Web-{10B91214-EB63-5A03-A600-790C96922EE9}" dt="2023-09-11T19:13:47.975" v="301"/>
          <ac:spMkLst>
            <pc:docMk/>
            <pc:sldMk cId="824596333" sldId="260"/>
            <ac:spMk id="13" creationId="{8A17784E-76D8-4521-A77D-0D2EBB923004}"/>
          </ac:spMkLst>
        </pc:spChg>
        <pc:spChg chg="add del">
          <ac:chgData name="Jessica Claudia Vieira Cabral De Brito (2008475)" userId="S::2008475@student.uwtsd.ac.uk::52d797be-f45c-4e82-a6ec-ac0041c9bc61" providerId="AD" clId="Web-{10B91214-EB63-5A03-A600-790C96922EE9}" dt="2023-09-11T19:13:47.975" v="301"/>
          <ac:spMkLst>
            <pc:docMk/>
            <pc:sldMk cId="824596333" sldId="260"/>
            <ac:spMk id="15" creationId="{7A0CBFF4-EA32-4FE2-BA6B-8F3A6E6ED144}"/>
          </ac:spMkLst>
        </pc:spChg>
        <pc:spChg chg="add del">
          <ac:chgData name="Jessica Claudia Vieira Cabral De Brito (2008475)" userId="S::2008475@student.uwtsd.ac.uk::52d797be-f45c-4e82-a6ec-ac0041c9bc61" providerId="AD" clId="Web-{10B91214-EB63-5A03-A600-790C96922EE9}" dt="2023-09-11T19:13:47.975" v="301"/>
          <ac:spMkLst>
            <pc:docMk/>
            <pc:sldMk cId="824596333" sldId="260"/>
            <ac:spMk id="17" creationId="{FC8D5885-2804-4D3C-BE31-902E4D3279B0}"/>
          </ac:spMkLst>
        </pc:spChg>
        <pc:spChg chg="add del">
          <ac:chgData name="Jessica Claudia Vieira Cabral De Brito (2008475)" userId="S::2008475@student.uwtsd.ac.uk::52d797be-f45c-4e82-a6ec-ac0041c9bc61" providerId="AD" clId="Web-{10B91214-EB63-5A03-A600-790C96922EE9}" dt="2023-09-11T19:13:53.960" v="303"/>
          <ac:spMkLst>
            <pc:docMk/>
            <pc:sldMk cId="824596333" sldId="260"/>
            <ac:spMk id="19" creationId="{8108D317-7CBD-4897-BD1F-959436D2A3BE}"/>
          </ac:spMkLst>
        </pc:spChg>
        <pc:spChg chg="add del">
          <ac:chgData name="Jessica Claudia Vieira Cabral De Brito (2008475)" userId="S::2008475@student.uwtsd.ac.uk::52d797be-f45c-4e82-a6ec-ac0041c9bc61" providerId="AD" clId="Web-{10B91214-EB63-5A03-A600-790C96922EE9}" dt="2023-09-11T19:13:53.960" v="303"/>
          <ac:spMkLst>
            <pc:docMk/>
            <pc:sldMk cId="824596333" sldId="260"/>
            <ac:spMk id="21" creationId="{D6297641-8B9F-4767-9606-8A11313227BF}"/>
          </ac:spMkLst>
        </pc:spChg>
        <pc:spChg chg="add del">
          <ac:chgData name="Jessica Claudia Vieira Cabral De Brito (2008475)" userId="S::2008475@student.uwtsd.ac.uk::52d797be-f45c-4e82-a6ec-ac0041c9bc61" providerId="AD" clId="Web-{10B91214-EB63-5A03-A600-790C96922EE9}" dt="2023-09-11T19:13:53.960" v="303"/>
          <ac:spMkLst>
            <pc:docMk/>
            <pc:sldMk cId="824596333" sldId="260"/>
            <ac:spMk id="22" creationId="{D8F3CA65-EA00-46B4-9616-39E6853F7BED}"/>
          </ac:spMkLst>
        </pc:spChg>
        <pc:spChg chg="add">
          <ac:chgData name="Jessica Claudia Vieira Cabral De Brito (2008475)" userId="S::2008475@student.uwtsd.ac.uk::52d797be-f45c-4e82-a6ec-ac0041c9bc61" providerId="AD" clId="Web-{10B91214-EB63-5A03-A600-790C96922EE9}" dt="2023-09-11T19:13:53.991" v="304"/>
          <ac:spMkLst>
            <pc:docMk/>
            <pc:sldMk cId="824596333" sldId="260"/>
            <ac:spMk id="24" creationId="{F94AA2BD-2E3F-4B1D-8127-5744B8115311}"/>
          </ac:spMkLst>
        </pc:spChg>
        <pc:spChg chg="add">
          <ac:chgData name="Jessica Claudia Vieira Cabral De Brito (2008475)" userId="S::2008475@student.uwtsd.ac.uk::52d797be-f45c-4e82-a6ec-ac0041c9bc61" providerId="AD" clId="Web-{10B91214-EB63-5A03-A600-790C96922EE9}" dt="2023-09-11T19:13:53.991" v="304"/>
          <ac:spMkLst>
            <pc:docMk/>
            <pc:sldMk cId="824596333" sldId="260"/>
            <ac:spMk id="25" creationId="{4BD02261-2DC8-4AA8-9E16-7751AE892445}"/>
          </ac:spMkLst>
        </pc:spChg>
        <pc:spChg chg="add">
          <ac:chgData name="Jessica Claudia Vieira Cabral De Brito (2008475)" userId="S::2008475@student.uwtsd.ac.uk::52d797be-f45c-4e82-a6ec-ac0041c9bc61" providerId="AD" clId="Web-{10B91214-EB63-5A03-A600-790C96922EE9}" dt="2023-09-11T19:13:53.991" v="304"/>
          <ac:spMkLst>
            <pc:docMk/>
            <pc:sldMk cId="824596333" sldId="260"/>
            <ac:spMk id="26" creationId="{3D752CF2-2291-40B5-B462-C17B174C10BC}"/>
          </ac:spMkLst>
        </pc:spChg>
        <pc:picChg chg="add del">
          <ac:chgData name="Jessica Claudia Vieira Cabral De Brito (2008475)" userId="S::2008475@student.uwtsd.ac.uk::52d797be-f45c-4e82-a6ec-ac0041c9bc61" providerId="AD" clId="Web-{10B91214-EB63-5A03-A600-790C96922EE9}" dt="2023-09-11T19:13:47.975" v="301"/>
          <ac:picMkLst>
            <pc:docMk/>
            <pc:sldMk cId="824596333" sldId="260"/>
            <ac:picMk id="5" creationId="{B7DA4804-7C0A-C366-FFFD-EA69036A90A6}"/>
          </ac:picMkLst>
        </pc:picChg>
        <pc:picChg chg="add del">
          <ac:chgData name="Jessica Claudia Vieira Cabral De Brito (2008475)" userId="S::2008475@student.uwtsd.ac.uk::52d797be-f45c-4e82-a6ec-ac0041c9bc61" providerId="AD" clId="Web-{10B91214-EB63-5A03-A600-790C96922EE9}" dt="2023-09-11T19:13:53.960" v="303"/>
          <ac:picMkLst>
            <pc:docMk/>
            <pc:sldMk cId="824596333" sldId="260"/>
            <ac:picMk id="20" creationId="{A307BEC7-6412-C427-37EE-77F3017F1B6E}"/>
          </ac:picMkLst>
        </pc:picChg>
        <pc:picChg chg="add">
          <ac:chgData name="Jessica Claudia Vieira Cabral De Brito (2008475)" userId="S::2008475@student.uwtsd.ac.uk::52d797be-f45c-4e82-a6ec-ac0041c9bc61" providerId="AD" clId="Web-{10B91214-EB63-5A03-A600-790C96922EE9}" dt="2023-09-11T19:13:53.991" v="304"/>
          <ac:picMkLst>
            <pc:docMk/>
            <pc:sldMk cId="824596333" sldId="260"/>
            <ac:picMk id="27" creationId="{0C6135E7-0D04-4CEC-F9AF-1D47C49148C2}"/>
          </ac:picMkLst>
        </pc:picChg>
      </pc:sldChg>
      <pc:sldChg chg="addSp delSp modSp new mod setBg">
        <pc:chgData name="Jessica Claudia Vieira Cabral De Brito (2008475)" userId="S::2008475@student.uwtsd.ac.uk::52d797be-f45c-4e82-a6ec-ac0041c9bc61" providerId="AD" clId="Web-{10B91214-EB63-5A03-A600-790C96922EE9}" dt="2023-09-11T19:12:59.005" v="297" actId="14100"/>
        <pc:sldMkLst>
          <pc:docMk/>
          <pc:sldMk cId="4112338851" sldId="261"/>
        </pc:sldMkLst>
        <pc:spChg chg="mod">
          <ac:chgData name="Jessica Claudia Vieira Cabral De Brito (2008475)" userId="S::2008475@student.uwtsd.ac.uk::52d797be-f45c-4e82-a6ec-ac0041c9bc61" providerId="AD" clId="Web-{10B91214-EB63-5A03-A600-790C96922EE9}" dt="2023-09-11T18:56:19.396" v="251"/>
          <ac:spMkLst>
            <pc:docMk/>
            <pc:sldMk cId="4112338851" sldId="261"/>
            <ac:spMk id="2" creationId="{BAD56FC2-867F-DB56-BCFA-DE74F8084D52}"/>
          </ac:spMkLst>
        </pc:spChg>
        <pc:spChg chg="add del mod">
          <ac:chgData name="Jessica Claudia Vieira Cabral De Brito (2008475)" userId="S::2008475@student.uwtsd.ac.uk::52d797be-f45c-4e82-a6ec-ac0041c9bc61" providerId="AD" clId="Web-{10B91214-EB63-5A03-A600-790C96922EE9}" dt="2023-09-11T18:56:19.396" v="251"/>
          <ac:spMkLst>
            <pc:docMk/>
            <pc:sldMk cId="4112338851" sldId="261"/>
            <ac:spMk id="3" creationId="{4A3EEA88-89EE-B407-5473-FFDB68E678B8}"/>
          </ac:spMkLst>
        </pc:spChg>
        <pc:spChg chg="add del">
          <ac:chgData name="Jessica Claudia Vieira Cabral De Brito (2008475)" userId="S::2008475@student.uwtsd.ac.uk::52d797be-f45c-4e82-a6ec-ac0041c9bc61" providerId="AD" clId="Web-{10B91214-EB63-5A03-A600-790C96922EE9}" dt="2023-09-11T18:56:19.380" v="250"/>
          <ac:spMkLst>
            <pc:docMk/>
            <pc:sldMk cId="4112338851" sldId="261"/>
            <ac:spMk id="9" creationId="{81E1224E-6618-482E-BE87-321A7FC1CDE8}"/>
          </ac:spMkLst>
        </pc:spChg>
        <pc:spChg chg="add del">
          <ac:chgData name="Jessica Claudia Vieira Cabral De Brito (2008475)" userId="S::2008475@student.uwtsd.ac.uk::52d797be-f45c-4e82-a6ec-ac0041c9bc61" providerId="AD" clId="Web-{10B91214-EB63-5A03-A600-790C96922EE9}" dt="2023-09-11T18:56:19.380" v="250"/>
          <ac:spMkLst>
            <pc:docMk/>
            <pc:sldMk cId="4112338851" sldId="261"/>
            <ac:spMk id="11" creationId="{066346BE-FDB4-4772-A696-0719490ABD64}"/>
          </ac:spMkLst>
        </pc:spChg>
        <pc:spChg chg="add del">
          <ac:chgData name="Jessica Claudia Vieira Cabral De Brito (2008475)" userId="S::2008475@student.uwtsd.ac.uk::52d797be-f45c-4e82-a6ec-ac0041c9bc61" providerId="AD" clId="Web-{10B91214-EB63-5A03-A600-790C96922EE9}" dt="2023-09-11T18:56:19.380" v="250"/>
          <ac:spMkLst>
            <pc:docMk/>
            <pc:sldMk cId="4112338851" sldId="261"/>
            <ac:spMk id="13" creationId="{FB92FFCE-0C90-454E-AA25-D4EE9A6C39C5}"/>
          </ac:spMkLst>
        </pc:spChg>
        <pc:spChg chg="add">
          <ac:chgData name="Jessica Claudia Vieira Cabral De Brito (2008475)" userId="S::2008475@student.uwtsd.ac.uk::52d797be-f45c-4e82-a6ec-ac0041c9bc61" providerId="AD" clId="Web-{10B91214-EB63-5A03-A600-790C96922EE9}" dt="2023-09-11T18:56:19.396" v="251"/>
          <ac:spMkLst>
            <pc:docMk/>
            <pc:sldMk cId="4112338851" sldId="261"/>
            <ac:spMk id="15" creationId="{8380AD67-C5CA-4918-B4BB-C359BB03EEDD}"/>
          </ac:spMkLst>
        </pc:spChg>
        <pc:spChg chg="add">
          <ac:chgData name="Jessica Claudia Vieira Cabral De Brito (2008475)" userId="S::2008475@student.uwtsd.ac.uk::52d797be-f45c-4e82-a6ec-ac0041c9bc61" providerId="AD" clId="Web-{10B91214-EB63-5A03-A600-790C96922EE9}" dt="2023-09-11T18:56:19.396" v="251"/>
          <ac:spMkLst>
            <pc:docMk/>
            <pc:sldMk cId="4112338851" sldId="261"/>
            <ac:spMk id="17" creationId="{EABAD4DA-87BA-4F70-9EF0-45C6BCF17823}"/>
          </ac:spMkLst>
        </pc:spChg>
        <pc:spChg chg="add">
          <ac:chgData name="Jessica Claudia Vieira Cabral De Brito (2008475)" userId="S::2008475@student.uwtsd.ac.uk::52d797be-f45c-4e82-a6ec-ac0041c9bc61" providerId="AD" clId="Web-{10B91214-EB63-5A03-A600-790C96922EE9}" dt="2023-09-11T18:56:19.396" v="251"/>
          <ac:spMkLst>
            <pc:docMk/>
            <pc:sldMk cId="4112338851" sldId="261"/>
            <ac:spMk id="18" creationId="{915128D9-2797-47FA-B6FE-EC24E6B8437A}"/>
          </ac:spMkLst>
        </pc:spChg>
        <pc:spChg chg="add mod">
          <ac:chgData name="Jessica Claudia Vieira Cabral De Brito (2008475)" userId="S::2008475@student.uwtsd.ac.uk::52d797be-f45c-4e82-a6ec-ac0041c9bc61" providerId="AD" clId="Web-{10B91214-EB63-5A03-A600-790C96922EE9}" dt="2023-09-11T19:12:59.005" v="297" actId="14100"/>
          <ac:spMkLst>
            <pc:docMk/>
            <pc:sldMk cId="4112338851" sldId="261"/>
            <ac:spMk id="19" creationId="{4A3EEA88-89EE-B407-5473-FFDB68E678B8}"/>
          </ac:spMkLst>
        </pc:spChg>
        <pc:graphicFrameChg chg="add del">
          <ac:chgData name="Jessica Claudia Vieira Cabral De Brito (2008475)" userId="S::2008475@student.uwtsd.ac.uk::52d797be-f45c-4e82-a6ec-ac0041c9bc61" providerId="AD" clId="Web-{10B91214-EB63-5A03-A600-790C96922EE9}" dt="2023-09-11T18:56:19.380" v="250"/>
          <ac:graphicFrameMkLst>
            <pc:docMk/>
            <pc:sldMk cId="4112338851" sldId="261"/>
            <ac:graphicFrameMk id="5" creationId="{F238092C-811D-CAA4-01C1-D0C3456F30B9}"/>
          </ac:graphicFrameMkLst>
        </pc:graphicFrameChg>
        <pc:picChg chg="add">
          <ac:chgData name="Jessica Claudia Vieira Cabral De Brito (2008475)" userId="S::2008475@student.uwtsd.ac.uk::52d797be-f45c-4e82-a6ec-ac0041c9bc61" providerId="AD" clId="Web-{10B91214-EB63-5A03-A600-790C96922EE9}" dt="2023-09-11T18:56:19.396" v="251"/>
          <ac:picMkLst>
            <pc:docMk/>
            <pc:sldMk cId="4112338851" sldId="261"/>
            <ac:picMk id="16" creationId="{5F4277C7-654A-9F7F-55FB-7F64C5B3919C}"/>
          </ac:picMkLst>
        </pc:picChg>
      </pc:sldChg>
      <pc:sldChg chg="addSp modSp new mod setBg">
        <pc:chgData name="Jessica Claudia Vieira Cabral De Brito (2008475)" userId="S::2008475@student.uwtsd.ac.uk::52d797be-f45c-4e82-a6ec-ac0041c9bc61" providerId="AD" clId="Web-{10B91214-EB63-5A03-A600-790C96922EE9}" dt="2023-09-11T18:54:31.986" v="243" actId="20577"/>
        <pc:sldMkLst>
          <pc:docMk/>
          <pc:sldMk cId="1810954704" sldId="262"/>
        </pc:sldMkLst>
        <pc:spChg chg="mod">
          <ac:chgData name="Jessica Claudia Vieira Cabral De Brito (2008475)" userId="S::2008475@student.uwtsd.ac.uk::52d797be-f45c-4e82-a6ec-ac0041c9bc61" providerId="AD" clId="Web-{10B91214-EB63-5A03-A600-790C96922EE9}" dt="2023-09-11T18:52:25.654" v="181"/>
          <ac:spMkLst>
            <pc:docMk/>
            <pc:sldMk cId="1810954704" sldId="262"/>
            <ac:spMk id="2" creationId="{5E6C4449-C7FA-B446-D732-C07BA3E131FD}"/>
          </ac:spMkLst>
        </pc:spChg>
        <pc:spChg chg="mod">
          <ac:chgData name="Jessica Claudia Vieira Cabral De Brito (2008475)" userId="S::2008475@student.uwtsd.ac.uk::52d797be-f45c-4e82-a6ec-ac0041c9bc61" providerId="AD" clId="Web-{10B91214-EB63-5A03-A600-790C96922EE9}" dt="2023-09-11T18:54:31.986" v="243" actId="20577"/>
          <ac:spMkLst>
            <pc:docMk/>
            <pc:sldMk cId="1810954704" sldId="262"/>
            <ac:spMk id="3" creationId="{11CEBFE2-1127-294E-A05D-B483DB59C0A5}"/>
          </ac:spMkLst>
        </pc:spChg>
        <pc:spChg chg="add">
          <ac:chgData name="Jessica Claudia Vieira Cabral De Brito (2008475)" userId="S::2008475@student.uwtsd.ac.uk::52d797be-f45c-4e82-a6ec-ac0041c9bc61" providerId="AD" clId="Web-{10B91214-EB63-5A03-A600-790C96922EE9}" dt="2023-09-11T18:52:25.654" v="181"/>
          <ac:spMkLst>
            <pc:docMk/>
            <pc:sldMk cId="1810954704" sldId="262"/>
            <ac:spMk id="9" creationId="{560AFAAC-EA6C-45A9-9E03-C9C9F0193B4F}"/>
          </ac:spMkLst>
        </pc:spChg>
        <pc:spChg chg="add">
          <ac:chgData name="Jessica Claudia Vieira Cabral De Brito (2008475)" userId="S::2008475@student.uwtsd.ac.uk::52d797be-f45c-4e82-a6ec-ac0041c9bc61" providerId="AD" clId="Web-{10B91214-EB63-5A03-A600-790C96922EE9}" dt="2023-09-11T18:52:25.654" v="181"/>
          <ac:spMkLst>
            <pc:docMk/>
            <pc:sldMk cId="1810954704" sldId="262"/>
            <ac:spMk id="11" creationId="{83549E37-C86B-4401-90BD-D8BF83859F14}"/>
          </ac:spMkLst>
        </pc:spChg>
        <pc:spChg chg="add">
          <ac:chgData name="Jessica Claudia Vieira Cabral De Brito (2008475)" userId="S::2008475@student.uwtsd.ac.uk::52d797be-f45c-4e82-a6ec-ac0041c9bc61" providerId="AD" clId="Web-{10B91214-EB63-5A03-A600-790C96922EE9}" dt="2023-09-11T18:52:25.654" v="181"/>
          <ac:spMkLst>
            <pc:docMk/>
            <pc:sldMk cId="1810954704" sldId="262"/>
            <ac:spMk id="13" creationId="{8A17784E-76D8-4521-A77D-0D2EBB923004}"/>
          </ac:spMkLst>
        </pc:spChg>
        <pc:spChg chg="add">
          <ac:chgData name="Jessica Claudia Vieira Cabral De Brito (2008475)" userId="S::2008475@student.uwtsd.ac.uk::52d797be-f45c-4e82-a6ec-ac0041c9bc61" providerId="AD" clId="Web-{10B91214-EB63-5A03-A600-790C96922EE9}" dt="2023-09-11T18:52:25.654" v="181"/>
          <ac:spMkLst>
            <pc:docMk/>
            <pc:sldMk cId="1810954704" sldId="262"/>
            <ac:spMk id="15" creationId="{C0036C6B-F09C-4EAB-AE02-8D056EE74856}"/>
          </ac:spMkLst>
        </pc:spChg>
        <pc:spChg chg="add">
          <ac:chgData name="Jessica Claudia Vieira Cabral De Brito (2008475)" userId="S::2008475@student.uwtsd.ac.uk::52d797be-f45c-4e82-a6ec-ac0041c9bc61" providerId="AD" clId="Web-{10B91214-EB63-5A03-A600-790C96922EE9}" dt="2023-09-11T18:52:25.654" v="181"/>
          <ac:spMkLst>
            <pc:docMk/>
            <pc:sldMk cId="1810954704" sldId="262"/>
            <ac:spMk id="17" creationId="{FC8D5885-2804-4D3C-BE31-902E4D3279B0}"/>
          </ac:spMkLst>
        </pc:spChg>
        <pc:picChg chg="add">
          <ac:chgData name="Jessica Claudia Vieira Cabral De Brito (2008475)" userId="S::2008475@student.uwtsd.ac.uk::52d797be-f45c-4e82-a6ec-ac0041c9bc61" providerId="AD" clId="Web-{10B91214-EB63-5A03-A600-790C96922EE9}" dt="2023-09-11T18:52:25.654" v="181"/>
          <ac:picMkLst>
            <pc:docMk/>
            <pc:sldMk cId="1810954704" sldId="262"/>
            <ac:picMk id="5" creationId="{B993F0BE-B525-FCFF-A5C8-C1BEE67350CF}"/>
          </ac:picMkLst>
        </pc:picChg>
      </pc:sldChg>
      <pc:sldChg chg="addSp modSp new mod setBg">
        <pc:chgData name="Jessica Claudia Vieira Cabral De Brito (2008475)" userId="S::2008475@student.uwtsd.ac.uk::52d797be-f45c-4e82-a6ec-ac0041c9bc61" providerId="AD" clId="Web-{10B91214-EB63-5A03-A600-790C96922EE9}" dt="2023-09-11T18:55:12.034" v="248" actId="1076"/>
        <pc:sldMkLst>
          <pc:docMk/>
          <pc:sldMk cId="2922547649" sldId="263"/>
        </pc:sldMkLst>
        <pc:spChg chg="mod">
          <ac:chgData name="Jessica Claudia Vieira Cabral De Brito (2008475)" userId="S::2008475@student.uwtsd.ac.uk::52d797be-f45c-4e82-a6ec-ac0041c9bc61" providerId="AD" clId="Web-{10B91214-EB63-5A03-A600-790C96922EE9}" dt="2023-09-11T18:51:32.949" v="177"/>
          <ac:spMkLst>
            <pc:docMk/>
            <pc:sldMk cId="2922547649" sldId="263"/>
            <ac:spMk id="2" creationId="{48272CF7-54E2-4016-8C2C-C0A69198FF9A}"/>
          </ac:spMkLst>
        </pc:spChg>
        <pc:spChg chg="mod">
          <ac:chgData name="Jessica Claudia Vieira Cabral De Brito (2008475)" userId="S::2008475@student.uwtsd.ac.uk::52d797be-f45c-4e82-a6ec-ac0041c9bc61" providerId="AD" clId="Web-{10B91214-EB63-5A03-A600-790C96922EE9}" dt="2023-09-11T18:55:12.034" v="248" actId="1076"/>
          <ac:spMkLst>
            <pc:docMk/>
            <pc:sldMk cId="2922547649" sldId="263"/>
            <ac:spMk id="3" creationId="{A3537B6E-B071-5947-F2C3-0B9DEB3A7B75}"/>
          </ac:spMkLst>
        </pc:spChg>
        <pc:spChg chg="add">
          <ac:chgData name="Jessica Claudia Vieira Cabral De Brito (2008475)" userId="S::2008475@student.uwtsd.ac.uk::52d797be-f45c-4e82-a6ec-ac0041c9bc61" providerId="AD" clId="Web-{10B91214-EB63-5A03-A600-790C96922EE9}" dt="2023-09-11T18:51:32.949" v="177"/>
          <ac:spMkLst>
            <pc:docMk/>
            <pc:sldMk cId="2922547649" sldId="263"/>
            <ac:spMk id="9" creationId="{8380AD67-C5CA-4918-B4BB-C359BB03EEDD}"/>
          </ac:spMkLst>
        </pc:spChg>
        <pc:spChg chg="add">
          <ac:chgData name="Jessica Claudia Vieira Cabral De Brito (2008475)" userId="S::2008475@student.uwtsd.ac.uk::52d797be-f45c-4e82-a6ec-ac0041c9bc61" providerId="AD" clId="Web-{10B91214-EB63-5A03-A600-790C96922EE9}" dt="2023-09-11T18:51:32.949" v="177"/>
          <ac:spMkLst>
            <pc:docMk/>
            <pc:sldMk cId="2922547649" sldId="263"/>
            <ac:spMk id="11" creationId="{EABAD4DA-87BA-4F70-9EF0-45C6BCF17823}"/>
          </ac:spMkLst>
        </pc:spChg>
        <pc:spChg chg="add">
          <ac:chgData name="Jessica Claudia Vieira Cabral De Brito (2008475)" userId="S::2008475@student.uwtsd.ac.uk::52d797be-f45c-4e82-a6ec-ac0041c9bc61" providerId="AD" clId="Web-{10B91214-EB63-5A03-A600-790C96922EE9}" dt="2023-09-11T18:51:32.949" v="177"/>
          <ac:spMkLst>
            <pc:docMk/>
            <pc:sldMk cId="2922547649" sldId="263"/>
            <ac:spMk id="13" creationId="{915128D9-2797-47FA-B6FE-EC24E6B8437A}"/>
          </ac:spMkLst>
        </pc:spChg>
        <pc:picChg chg="add">
          <ac:chgData name="Jessica Claudia Vieira Cabral De Brito (2008475)" userId="S::2008475@student.uwtsd.ac.uk::52d797be-f45c-4e82-a6ec-ac0041c9bc61" providerId="AD" clId="Web-{10B91214-EB63-5A03-A600-790C96922EE9}" dt="2023-09-11T18:51:32.949" v="177"/>
          <ac:picMkLst>
            <pc:docMk/>
            <pc:sldMk cId="2922547649" sldId="263"/>
            <ac:picMk id="5" creationId="{333F2B60-A135-B1A2-C02C-8BC9B5E9C99E}"/>
          </ac:picMkLst>
        </pc:picChg>
      </pc:sldChg>
      <pc:sldChg chg="modSp new">
        <pc:chgData name="Jessica Claudia Vieira Cabral De Brito (2008475)" userId="S::2008475@student.uwtsd.ac.uk::52d797be-f45c-4e82-a6ec-ac0041c9bc61" providerId="AD" clId="Web-{10B91214-EB63-5A03-A600-790C96922EE9}" dt="2023-09-12T07:00:38.629" v="376" actId="1076"/>
        <pc:sldMkLst>
          <pc:docMk/>
          <pc:sldMk cId="2823237158" sldId="264"/>
        </pc:sldMkLst>
        <pc:spChg chg="mod">
          <ac:chgData name="Jessica Claudia Vieira Cabral De Brito (2008475)" userId="S::2008475@student.uwtsd.ac.uk::52d797be-f45c-4e82-a6ec-ac0041c9bc61" providerId="AD" clId="Web-{10B91214-EB63-5A03-A600-790C96922EE9}" dt="2023-09-12T06:57:06.121" v="341" actId="20577"/>
          <ac:spMkLst>
            <pc:docMk/>
            <pc:sldMk cId="2823237158" sldId="264"/>
            <ac:spMk id="2" creationId="{67D6F75B-4B4C-C424-8384-214C2EB89321}"/>
          </ac:spMkLst>
        </pc:spChg>
        <pc:spChg chg="mod">
          <ac:chgData name="Jessica Claudia Vieira Cabral De Brito (2008475)" userId="S::2008475@student.uwtsd.ac.uk::52d797be-f45c-4e82-a6ec-ac0041c9bc61" providerId="AD" clId="Web-{10B91214-EB63-5A03-A600-790C96922EE9}" dt="2023-09-12T07:00:38.629" v="376" actId="1076"/>
          <ac:spMkLst>
            <pc:docMk/>
            <pc:sldMk cId="2823237158" sldId="264"/>
            <ac:spMk id="3" creationId="{8AC09119-7BA6-D5F7-7A9C-2AA04401FB3A}"/>
          </ac:spMkLst>
        </pc:spChg>
      </pc:sldChg>
      <pc:sldMasterChg chg="del delSldLayout">
        <pc:chgData name="Jessica Claudia Vieira Cabral De Brito (2008475)" userId="S::2008475@student.uwtsd.ac.uk::52d797be-f45c-4e82-a6ec-ac0041c9bc61" providerId="AD" clId="Web-{10B91214-EB63-5A03-A600-790C96922EE9}" dt="2023-09-11T17:02:04.702" v="62"/>
        <pc:sldMasterMkLst>
          <pc:docMk/>
          <pc:sldMasterMk cId="2460954070" sldId="2147483660"/>
        </pc:sldMasterMkLst>
        <pc:sldLayoutChg chg="del">
          <pc:chgData name="Jessica Claudia Vieira Cabral De Brito (2008475)" userId="S::2008475@student.uwtsd.ac.uk::52d797be-f45c-4e82-a6ec-ac0041c9bc61" providerId="AD" clId="Web-{10B91214-EB63-5A03-A600-790C96922EE9}" dt="2023-09-11T17:02:04.702" v="62"/>
          <pc:sldLayoutMkLst>
            <pc:docMk/>
            <pc:sldMasterMk cId="2460954070" sldId="2147483660"/>
            <pc:sldLayoutMk cId="2385387890" sldId="2147483661"/>
          </pc:sldLayoutMkLst>
        </pc:sldLayoutChg>
        <pc:sldLayoutChg chg="del">
          <pc:chgData name="Jessica Claudia Vieira Cabral De Brito (2008475)" userId="S::2008475@student.uwtsd.ac.uk::52d797be-f45c-4e82-a6ec-ac0041c9bc61" providerId="AD" clId="Web-{10B91214-EB63-5A03-A600-790C96922EE9}" dt="2023-09-11T17:02:04.702" v="62"/>
          <pc:sldLayoutMkLst>
            <pc:docMk/>
            <pc:sldMasterMk cId="2460954070" sldId="2147483660"/>
            <pc:sldLayoutMk cId="949138452" sldId="2147483662"/>
          </pc:sldLayoutMkLst>
        </pc:sldLayoutChg>
        <pc:sldLayoutChg chg="del">
          <pc:chgData name="Jessica Claudia Vieira Cabral De Brito (2008475)" userId="S::2008475@student.uwtsd.ac.uk::52d797be-f45c-4e82-a6ec-ac0041c9bc61" providerId="AD" clId="Web-{10B91214-EB63-5A03-A600-790C96922EE9}" dt="2023-09-11T17:02:04.702" v="62"/>
          <pc:sldLayoutMkLst>
            <pc:docMk/>
            <pc:sldMasterMk cId="2460954070" sldId="2147483660"/>
            <pc:sldLayoutMk cId="2591524520" sldId="2147483663"/>
          </pc:sldLayoutMkLst>
        </pc:sldLayoutChg>
        <pc:sldLayoutChg chg="del">
          <pc:chgData name="Jessica Claudia Vieira Cabral De Brito (2008475)" userId="S::2008475@student.uwtsd.ac.uk::52d797be-f45c-4e82-a6ec-ac0041c9bc61" providerId="AD" clId="Web-{10B91214-EB63-5A03-A600-790C96922EE9}" dt="2023-09-11T17:02:04.702" v="62"/>
          <pc:sldLayoutMkLst>
            <pc:docMk/>
            <pc:sldMasterMk cId="2460954070" sldId="2147483660"/>
            <pc:sldLayoutMk cId="1203092039" sldId="2147483664"/>
          </pc:sldLayoutMkLst>
        </pc:sldLayoutChg>
        <pc:sldLayoutChg chg="del">
          <pc:chgData name="Jessica Claudia Vieira Cabral De Brito (2008475)" userId="S::2008475@student.uwtsd.ac.uk::52d797be-f45c-4e82-a6ec-ac0041c9bc61" providerId="AD" clId="Web-{10B91214-EB63-5A03-A600-790C96922EE9}" dt="2023-09-11T17:02:04.702" v="62"/>
          <pc:sldLayoutMkLst>
            <pc:docMk/>
            <pc:sldMasterMk cId="2460954070" sldId="2147483660"/>
            <pc:sldLayoutMk cId="3733172339" sldId="2147483665"/>
          </pc:sldLayoutMkLst>
        </pc:sldLayoutChg>
        <pc:sldLayoutChg chg="del">
          <pc:chgData name="Jessica Claudia Vieira Cabral De Brito (2008475)" userId="S::2008475@student.uwtsd.ac.uk::52d797be-f45c-4e82-a6ec-ac0041c9bc61" providerId="AD" clId="Web-{10B91214-EB63-5A03-A600-790C96922EE9}" dt="2023-09-11T17:02:04.702" v="62"/>
          <pc:sldLayoutMkLst>
            <pc:docMk/>
            <pc:sldMasterMk cId="2460954070" sldId="2147483660"/>
            <pc:sldLayoutMk cId="3210312558" sldId="2147483666"/>
          </pc:sldLayoutMkLst>
        </pc:sldLayoutChg>
        <pc:sldLayoutChg chg="del">
          <pc:chgData name="Jessica Claudia Vieira Cabral De Brito (2008475)" userId="S::2008475@student.uwtsd.ac.uk::52d797be-f45c-4e82-a6ec-ac0041c9bc61" providerId="AD" clId="Web-{10B91214-EB63-5A03-A600-790C96922EE9}" dt="2023-09-11T17:02:04.702" v="62"/>
          <pc:sldLayoutMkLst>
            <pc:docMk/>
            <pc:sldMasterMk cId="2460954070" sldId="2147483660"/>
            <pc:sldLayoutMk cId="3146388984" sldId="2147483667"/>
          </pc:sldLayoutMkLst>
        </pc:sldLayoutChg>
        <pc:sldLayoutChg chg="del">
          <pc:chgData name="Jessica Claudia Vieira Cabral De Brito (2008475)" userId="S::2008475@student.uwtsd.ac.uk::52d797be-f45c-4e82-a6ec-ac0041c9bc61" providerId="AD" clId="Web-{10B91214-EB63-5A03-A600-790C96922EE9}" dt="2023-09-11T17:02:04.702" v="62"/>
          <pc:sldLayoutMkLst>
            <pc:docMk/>
            <pc:sldMasterMk cId="2460954070" sldId="2147483660"/>
            <pc:sldLayoutMk cId="3171841454" sldId="2147483668"/>
          </pc:sldLayoutMkLst>
        </pc:sldLayoutChg>
        <pc:sldLayoutChg chg="del">
          <pc:chgData name="Jessica Claudia Vieira Cabral De Brito (2008475)" userId="S::2008475@student.uwtsd.ac.uk::52d797be-f45c-4e82-a6ec-ac0041c9bc61" providerId="AD" clId="Web-{10B91214-EB63-5A03-A600-790C96922EE9}" dt="2023-09-11T17:02:04.702" v="62"/>
          <pc:sldLayoutMkLst>
            <pc:docMk/>
            <pc:sldMasterMk cId="2460954070" sldId="2147483660"/>
            <pc:sldLayoutMk cId="1718958274" sldId="2147483669"/>
          </pc:sldLayoutMkLst>
        </pc:sldLayoutChg>
        <pc:sldLayoutChg chg="del">
          <pc:chgData name="Jessica Claudia Vieira Cabral De Brito (2008475)" userId="S::2008475@student.uwtsd.ac.uk::52d797be-f45c-4e82-a6ec-ac0041c9bc61" providerId="AD" clId="Web-{10B91214-EB63-5A03-A600-790C96922EE9}" dt="2023-09-11T17:02:04.702" v="62"/>
          <pc:sldLayoutMkLst>
            <pc:docMk/>
            <pc:sldMasterMk cId="2460954070" sldId="2147483660"/>
            <pc:sldLayoutMk cId="2202905451" sldId="2147483670"/>
          </pc:sldLayoutMkLst>
        </pc:sldLayoutChg>
        <pc:sldLayoutChg chg="del">
          <pc:chgData name="Jessica Claudia Vieira Cabral De Brito (2008475)" userId="S::2008475@student.uwtsd.ac.uk::52d797be-f45c-4e82-a6ec-ac0041c9bc61" providerId="AD" clId="Web-{10B91214-EB63-5A03-A600-790C96922EE9}" dt="2023-09-11T17:02:04.702" v="62"/>
          <pc:sldLayoutMkLst>
            <pc:docMk/>
            <pc:sldMasterMk cId="2460954070" sldId="2147483660"/>
            <pc:sldLayoutMk cId="3479445657" sldId="2147483671"/>
          </pc:sldLayoutMkLst>
        </pc:sldLayoutChg>
      </pc:sldMasterChg>
      <pc:sldMasterChg chg="add replId addSldLayout">
        <pc:chgData name="Jessica Claudia Vieira Cabral De Brito (2008475)" userId="S::2008475@student.uwtsd.ac.uk::52d797be-f45c-4e82-a6ec-ac0041c9bc61" providerId="AD" clId="Web-{10B91214-EB63-5A03-A600-790C96922EE9}" dt="2023-09-11T17:02:04.702" v="62"/>
        <pc:sldMasterMkLst>
          <pc:docMk/>
          <pc:sldMasterMk cId="1515685291" sldId="2147483672"/>
        </pc:sldMasterMkLst>
        <pc:sldLayoutChg chg="add">
          <pc:chgData name="Jessica Claudia Vieira Cabral De Brito (2008475)" userId="S::2008475@student.uwtsd.ac.uk::52d797be-f45c-4e82-a6ec-ac0041c9bc61" providerId="AD" clId="Web-{10B91214-EB63-5A03-A600-790C96922EE9}" dt="2023-09-11T17:02:04.702" v="62"/>
          <pc:sldLayoutMkLst>
            <pc:docMk/>
            <pc:sldMasterMk cId="1515685291" sldId="2147483672"/>
            <pc:sldLayoutMk cId="2224828472" sldId="2147483673"/>
          </pc:sldLayoutMkLst>
        </pc:sldLayoutChg>
        <pc:sldLayoutChg chg="add replId">
          <pc:chgData name="Jessica Claudia Vieira Cabral De Brito (2008475)" userId="S::2008475@student.uwtsd.ac.uk::52d797be-f45c-4e82-a6ec-ac0041c9bc61" providerId="AD" clId="Web-{10B91214-EB63-5A03-A600-790C96922EE9}" dt="2023-09-11T17:02:04.702" v="62"/>
          <pc:sldLayoutMkLst>
            <pc:docMk/>
            <pc:sldMasterMk cId="1515685291" sldId="2147483672"/>
            <pc:sldLayoutMk cId="2673036179" sldId="2147483674"/>
          </pc:sldLayoutMkLst>
        </pc:sldLayoutChg>
        <pc:sldLayoutChg chg="add replId">
          <pc:chgData name="Jessica Claudia Vieira Cabral De Brito (2008475)" userId="S::2008475@student.uwtsd.ac.uk::52d797be-f45c-4e82-a6ec-ac0041c9bc61" providerId="AD" clId="Web-{10B91214-EB63-5A03-A600-790C96922EE9}" dt="2023-09-11T17:02:04.702" v="62"/>
          <pc:sldLayoutMkLst>
            <pc:docMk/>
            <pc:sldMasterMk cId="1515685291" sldId="2147483672"/>
            <pc:sldLayoutMk cId="1828151436" sldId="2147483675"/>
          </pc:sldLayoutMkLst>
        </pc:sldLayoutChg>
        <pc:sldLayoutChg chg="add replId">
          <pc:chgData name="Jessica Claudia Vieira Cabral De Brito (2008475)" userId="S::2008475@student.uwtsd.ac.uk::52d797be-f45c-4e82-a6ec-ac0041c9bc61" providerId="AD" clId="Web-{10B91214-EB63-5A03-A600-790C96922EE9}" dt="2023-09-11T17:02:04.702" v="62"/>
          <pc:sldLayoutMkLst>
            <pc:docMk/>
            <pc:sldMasterMk cId="1515685291" sldId="2147483672"/>
            <pc:sldLayoutMk cId="2210051451" sldId="2147483676"/>
          </pc:sldLayoutMkLst>
        </pc:sldLayoutChg>
        <pc:sldLayoutChg chg="add replId">
          <pc:chgData name="Jessica Claudia Vieira Cabral De Brito (2008475)" userId="S::2008475@student.uwtsd.ac.uk::52d797be-f45c-4e82-a6ec-ac0041c9bc61" providerId="AD" clId="Web-{10B91214-EB63-5A03-A600-790C96922EE9}" dt="2023-09-11T17:02:04.702" v="62"/>
          <pc:sldLayoutMkLst>
            <pc:docMk/>
            <pc:sldMasterMk cId="1515685291" sldId="2147483672"/>
            <pc:sldLayoutMk cId="378565464" sldId="2147483677"/>
          </pc:sldLayoutMkLst>
        </pc:sldLayoutChg>
        <pc:sldLayoutChg chg="add replId">
          <pc:chgData name="Jessica Claudia Vieira Cabral De Brito (2008475)" userId="S::2008475@student.uwtsd.ac.uk::52d797be-f45c-4e82-a6ec-ac0041c9bc61" providerId="AD" clId="Web-{10B91214-EB63-5A03-A600-790C96922EE9}" dt="2023-09-11T17:02:04.702" v="62"/>
          <pc:sldLayoutMkLst>
            <pc:docMk/>
            <pc:sldMasterMk cId="1515685291" sldId="2147483672"/>
            <pc:sldLayoutMk cId="1691062305" sldId="2147483678"/>
          </pc:sldLayoutMkLst>
        </pc:sldLayoutChg>
        <pc:sldLayoutChg chg="add replId">
          <pc:chgData name="Jessica Claudia Vieira Cabral De Brito (2008475)" userId="S::2008475@student.uwtsd.ac.uk::52d797be-f45c-4e82-a6ec-ac0041c9bc61" providerId="AD" clId="Web-{10B91214-EB63-5A03-A600-790C96922EE9}" dt="2023-09-11T17:02:04.702" v="62"/>
          <pc:sldLayoutMkLst>
            <pc:docMk/>
            <pc:sldMasterMk cId="1515685291" sldId="2147483672"/>
            <pc:sldLayoutMk cId="3178030723" sldId="2147483679"/>
          </pc:sldLayoutMkLst>
        </pc:sldLayoutChg>
        <pc:sldLayoutChg chg="add replId">
          <pc:chgData name="Jessica Claudia Vieira Cabral De Brito (2008475)" userId="S::2008475@student.uwtsd.ac.uk::52d797be-f45c-4e82-a6ec-ac0041c9bc61" providerId="AD" clId="Web-{10B91214-EB63-5A03-A600-790C96922EE9}" dt="2023-09-11T17:02:04.702" v="62"/>
          <pc:sldLayoutMkLst>
            <pc:docMk/>
            <pc:sldMasterMk cId="1515685291" sldId="2147483672"/>
            <pc:sldLayoutMk cId="3044143074" sldId="2147483680"/>
          </pc:sldLayoutMkLst>
        </pc:sldLayoutChg>
        <pc:sldLayoutChg chg="add replId">
          <pc:chgData name="Jessica Claudia Vieira Cabral De Brito (2008475)" userId="S::2008475@student.uwtsd.ac.uk::52d797be-f45c-4e82-a6ec-ac0041c9bc61" providerId="AD" clId="Web-{10B91214-EB63-5A03-A600-790C96922EE9}" dt="2023-09-11T17:02:04.702" v="62"/>
          <pc:sldLayoutMkLst>
            <pc:docMk/>
            <pc:sldMasterMk cId="1515685291" sldId="2147483672"/>
            <pc:sldLayoutMk cId="4100493118" sldId="2147483681"/>
          </pc:sldLayoutMkLst>
        </pc:sldLayoutChg>
        <pc:sldLayoutChg chg="add replId">
          <pc:chgData name="Jessica Claudia Vieira Cabral De Brito (2008475)" userId="S::2008475@student.uwtsd.ac.uk::52d797be-f45c-4e82-a6ec-ac0041c9bc61" providerId="AD" clId="Web-{10B91214-EB63-5A03-A600-790C96922EE9}" dt="2023-09-11T17:02:04.702" v="62"/>
          <pc:sldLayoutMkLst>
            <pc:docMk/>
            <pc:sldMasterMk cId="1515685291" sldId="2147483672"/>
            <pc:sldLayoutMk cId="764113864" sldId="2147483682"/>
          </pc:sldLayoutMkLst>
        </pc:sldLayoutChg>
        <pc:sldLayoutChg chg="add replId">
          <pc:chgData name="Jessica Claudia Vieira Cabral De Brito (2008475)" userId="S::2008475@student.uwtsd.ac.uk::52d797be-f45c-4e82-a6ec-ac0041c9bc61" providerId="AD" clId="Web-{10B91214-EB63-5A03-A600-790C96922EE9}" dt="2023-09-11T17:02:04.702" v="62"/>
          <pc:sldLayoutMkLst>
            <pc:docMk/>
            <pc:sldMasterMk cId="1515685291" sldId="2147483672"/>
            <pc:sldLayoutMk cId="2681712614" sldId="2147483683"/>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BE9283C-8425-41CA-8B2A-B5896378A2E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C040E69-5F63-4B6F-936E-CBA2FDA25001}">
      <dgm:prSet/>
      <dgm:spPr/>
      <dgm:t>
        <a:bodyPr/>
        <a:lstStyle/>
        <a:p>
          <a:r>
            <a:rPr lang="en-GB"/>
            <a:t>Throughout the dissertation methods a research technique which is quite different from methodology. Methods are the descriptions is steps and procedures taken through to analyse data and results within dissertation which involves finding solutions to research questions. Methodology involves the stages of the initial research, this would be in a primary research academic dissertation, which is not the present case.</a:t>
          </a:r>
          <a:endParaRPr lang="en-US"/>
        </a:p>
      </dgm:t>
    </dgm:pt>
    <dgm:pt modelId="{08264945-975E-4920-BB3B-8E14ABE1B05D}" type="parTrans" cxnId="{9FA9E611-7982-4CE9-A25B-5B643E6F86D5}">
      <dgm:prSet/>
      <dgm:spPr/>
      <dgm:t>
        <a:bodyPr/>
        <a:lstStyle/>
        <a:p>
          <a:endParaRPr lang="en-US"/>
        </a:p>
      </dgm:t>
    </dgm:pt>
    <dgm:pt modelId="{5010DB92-B70E-452C-95FA-524F7A46929F}" type="sibTrans" cxnId="{9FA9E611-7982-4CE9-A25B-5B643E6F86D5}">
      <dgm:prSet/>
      <dgm:spPr/>
      <dgm:t>
        <a:bodyPr/>
        <a:lstStyle/>
        <a:p>
          <a:endParaRPr lang="en-US"/>
        </a:p>
      </dgm:t>
    </dgm:pt>
    <dgm:pt modelId="{BDBEC480-8D95-4B32-A1F9-02D75FA472E4}">
      <dgm:prSet/>
      <dgm:spPr/>
      <dgm:t>
        <a:bodyPr/>
        <a:lstStyle/>
        <a:p>
          <a:r>
            <a:rPr lang="en-GB"/>
            <a:t>Within the dissertation, regarding Health and education of Sickle cell within the Black community, methods of search for the data collected were through the systematic literature review as the standard requirements for the completion of the dissertation. Therefore, the studies selected were ten within the requirements.</a:t>
          </a:r>
          <a:endParaRPr lang="en-US"/>
        </a:p>
      </dgm:t>
    </dgm:pt>
    <dgm:pt modelId="{8CBD3DC1-5995-4033-BCB9-ACF388349EE2}" type="parTrans" cxnId="{D168BD33-4565-4304-8F46-5DB17FF7E9D0}">
      <dgm:prSet/>
      <dgm:spPr/>
      <dgm:t>
        <a:bodyPr/>
        <a:lstStyle/>
        <a:p>
          <a:endParaRPr lang="en-US"/>
        </a:p>
      </dgm:t>
    </dgm:pt>
    <dgm:pt modelId="{06A70EF7-A7CA-49E2-97DA-2D0A2525ABC8}" type="sibTrans" cxnId="{D168BD33-4565-4304-8F46-5DB17FF7E9D0}">
      <dgm:prSet/>
      <dgm:spPr/>
      <dgm:t>
        <a:bodyPr/>
        <a:lstStyle/>
        <a:p>
          <a:endParaRPr lang="en-US"/>
        </a:p>
      </dgm:t>
    </dgm:pt>
    <dgm:pt modelId="{56392C73-5E75-4E33-B46A-5F701D2BE46F}" type="pres">
      <dgm:prSet presAssocID="{3BE9283C-8425-41CA-8B2A-B5896378A2EB}" presName="root" presStyleCnt="0">
        <dgm:presLayoutVars>
          <dgm:dir/>
          <dgm:resizeHandles val="exact"/>
        </dgm:presLayoutVars>
      </dgm:prSet>
      <dgm:spPr/>
    </dgm:pt>
    <dgm:pt modelId="{C1872830-75DB-47F7-87A9-24A5FA2D3C7B}" type="pres">
      <dgm:prSet presAssocID="{1C040E69-5F63-4B6F-936E-CBA2FDA25001}" presName="compNode" presStyleCnt="0"/>
      <dgm:spPr/>
    </dgm:pt>
    <dgm:pt modelId="{AF841671-2E9C-4FAF-A715-CCD811901FA2}" type="pres">
      <dgm:prSet presAssocID="{1C040E69-5F63-4B6F-936E-CBA2FDA25001}" presName="bgRect" presStyleLbl="bgShp" presStyleIdx="0" presStyleCnt="2"/>
      <dgm:spPr/>
    </dgm:pt>
    <dgm:pt modelId="{A2DB94EA-4FC1-4971-8F19-BA695577FFFF}" type="pres">
      <dgm:prSet presAssocID="{1C040E69-5F63-4B6F-936E-CBA2FDA2500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croscope"/>
        </a:ext>
      </dgm:extLst>
    </dgm:pt>
    <dgm:pt modelId="{64580CF5-C3D2-4323-B84C-6C58C8824CD8}" type="pres">
      <dgm:prSet presAssocID="{1C040E69-5F63-4B6F-936E-CBA2FDA25001}" presName="spaceRect" presStyleCnt="0"/>
      <dgm:spPr/>
    </dgm:pt>
    <dgm:pt modelId="{0F8DF24C-E2C7-4CBA-88B0-C66F495507BF}" type="pres">
      <dgm:prSet presAssocID="{1C040E69-5F63-4B6F-936E-CBA2FDA25001}" presName="parTx" presStyleLbl="revTx" presStyleIdx="0" presStyleCnt="2">
        <dgm:presLayoutVars>
          <dgm:chMax val="0"/>
          <dgm:chPref val="0"/>
        </dgm:presLayoutVars>
      </dgm:prSet>
      <dgm:spPr/>
    </dgm:pt>
    <dgm:pt modelId="{0C2DA6DA-DDED-4145-A247-F7B4C31BB7BE}" type="pres">
      <dgm:prSet presAssocID="{5010DB92-B70E-452C-95FA-524F7A46929F}" presName="sibTrans" presStyleCnt="0"/>
      <dgm:spPr/>
    </dgm:pt>
    <dgm:pt modelId="{3AC9E3BD-F7BE-4CC1-A631-76398E5C7C82}" type="pres">
      <dgm:prSet presAssocID="{BDBEC480-8D95-4B32-A1F9-02D75FA472E4}" presName="compNode" presStyleCnt="0"/>
      <dgm:spPr/>
    </dgm:pt>
    <dgm:pt modelId="{126300FB-4022-448D-B3DD-F4B61A65B33D}" type="pres">
      <dgm:prSet presAssocID="{BDBEC480-8D95-4B32-A1F9-02D75FA472E4}" presName="bgRect" presStyleLbl="bgShp" presStyleIdx="1" presStyleCnt="2"/>
      <dgm:spPr/>
    </dgm:pt>
    <dgm:pt modelId="{F427BCAE-2F16-439A-B618-72D2E4F73DF8}" type="pres">
      <dgm:prSet presAssocID="{BDBEC480-8D95-4B32-A1F9-02D75FA472E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05CA49FC-577A-4833-A4B6-F7E16C7CF092}" type="pres">
      <dgm:prSet presAssocID="{BDBEC480-8D95-4B32-A1F9-02D75FA472E4}" presName="spaceRect" presStyleCnt="0"/>
      <dgm:spPr/>
    </dgm:pt>
    <dgm:pt modelId="{6BBFD4F5-C705-41E9-908F-7B901EF1F4C2}" type="pres">
      <dgm:prSet presAssocID="{BDBEC480-8D95-4B32-A1F9-02D75FA472E4}" presName="parTx" presStyleLbl="revTx" presStyleIdx="1" presStyleCnt="2">
        <dgm:presLayoutVars>
          <dgm:chMax val="0"/>
          <dgm:chPref val="0"/>
        </dgm:presLayoutVars>
      </dgm:prSet>
      <dgm:spPr/>
    </dgm:pt>
  </dgm:ptLst>
  <dgm:cxnLst>
    <dgm:cxn modelId="{9FA9E611-7982-4CE9-A25B-5B643E6F86D5}" srcId="{3BE9283C-8425-41CA-8B2A-B5896378A2EB}" destId="{1C040E69-5F63-4B6F-936E-CBA2FDA25001}" srcOrd="0" destOrd="0" parTransId="{08264945-975E-4920-BB3B-8E14ABE1B05D}" sibTransId="{5010DB92-B70E-452C-95FA-524F7A46929F}"/>
    <dgm:cxn modelId="{D168BD33-4565-4304-8F46-5DB17FF7E9D0}" srcId="{3BE9283C-8425-41CA-8B2A-B5896378A2EB}" destId="{BDBEC480-8D95-4B32-A1F9-02D75FA472E4}" srcOrd="1" destOrd="0" parTransId="{8CBD3DC1-5995-4033-BCB9-ACF388349EE2}" sibTransId="{06A70EF7-A7CA-49E2-97DA-2D0A2525ABC8}"/>
    <dgm:cxn modelId="{826AFEBC-58D8-4718-B710-F54783A61A0F}" type="presOf" srcId="{1C040E69-5F63-4B6F-936E-CBA2FDA25001}" destId="{0F8DF24C-E2C7-4CBA-88B0-C66F495507BF}" srcOrd="0" destOrd="0" presId="urn:microsoft.com/office/officeart/2018/2/layout/IconVerticalSolidList"/>
    <dgm:cxn modelId="{0D4472DE-3DDC-47E2-ADA0-E63A7D54E3C6}" type="presOf" srcId="{3BE9283C-8425-41CA-8B2A-B5896378A2EB}" destId="{56392C73-5E75-4E33-B46A-5F701D2BE46F}" srcOrd="0" destOrd="0" presId="urn:microsoft.com/office/officeart/2018/2/layout/IconVerticalSolidList"/>
    <dgm:cxn modelId="{921D76ED-7124-45E8-90EB-E414665E9691}" type="presOf" srcId="{BDBEC480-8D95-4B32-A1F9-02D75FA472E4}" destId="{6BBFD4F5-C705-41E9-908F-7B901EF1F4C2}" srcOrd="0" destOrd="0" presId="urn:microsoft.com/office/officeart/2018/2/layout/IconVerticalSolidList"/>
    <dgm:cxn modelId="{4BA43BB2-472B-4703-909E-C410C1C8EA74}" type="presParOf" srcId="{56392C73-5E75-4E33-B46A-5F701D2BE46F}" destId="{C1872830-75DB-47F7-87A9-24A5FA2D3C7B}" srcOrd="0" destOrd="0" presId="urn:microsoft.com/office/officeart/2018/2/layout/IconVerticalSolidList"/>
    <dgm:cxn modelId="{75321F33-D064-4853-98F3-52F9C2055D56}" type="presParOf" srcId="{C1872830-75DB-47F7-87A9-24A5FA2D3C7B}" destId="{AF841671-2E9C-4FAF-A715-CCD811901FA2}" srcOrd="0" destOrd="0" presId="urn:microsoft.com/office/officeart/2018/2/layout/IconVerticalSolidList"/>
    <dgm:cxn modelId="{5BC7268E-D3BA-46B5-BAFA-7DB15A173E72}" type="presParOf" srcId="{C1872830-75DB-47F7-87A9-24A5FA2D3C7B}" destId="{A2DB94EA-4FC1-4971-8F19-BA695577FFFF}" srcOrd="1" destOrd="0" presId="urn:microsoft.com/office/officeart/2018/2/layout/IconVerticalSolidList"/>
    <dgm:cxn modelId="{FFBBEC2A-D53D-4A9A-8A7A-68FB2468DCA6}" type="presParOf" srcId="{C1872830-75DB-47F7-87A9-24A5FA2D3C7B}" destId="{64580CF5-C3D2-4323-B84C-6C58C8824CD8}" srcOrd="2" destOrd="0" presId="urn:microsoft.com/office/officeart/2018/2/layout/IconVerticalSolidList"/>
    <dgm:cxn modelId="{9C81438B-415C-4A88-AF42-93A8484320C3}" type="presParOf" srcId="{C1872830-75DB-47F7-87A9-24A5FA2D3C7B}" destId="{0F8DF24C-E2C7-4CBA-88B0-C66F495507BF}" srcOrd="3" destOrd="0" presId="urn:microsoft.com/office/officeart/2018/2/layout/IconVerticalSolidList"/>
    <dgm:cxn modelId="{E3EA9D56-91EB-409C-9E97-7954E4E4AC1D}" type="presParOf" srcId="{56392C73-5E75-4E33-B46A-5F701D2BE46F}" destId="{0C2DA6DA-DDED-4145-A247-F7B4C31BB7BE}" srcOrd="1" destOrd="0" presId="urn:microsoft.com/office/officeart/2018/2/layout/IconVerticalSolidList"/>
    <dgm:cxn modelId="{CA5910D0-F7F2-4B61-A94E-53BEF5A9C491}" type="presParOf" srcId="{56392C73-5E75-4E33-B46A-5F701D2BE46F}" destId="{3AC9E3BD-F7BE-4CC1-A631-76398E5C7C82}" srcOrd="2" destOrd="0" presId="urn:microsoft.com/office/officeart/2018/2/layout/IconVerticalSolidList"/>
    <dgm:cxn modelId="{C48E619F-BBE7-4874-B61B-2932CC96E0B5}" type="presParOf" srcId="{3AC9E3BD-F7BE-4CC1-A631-76398E5C7C82}" destId="{126300FB-4022-448D-B3DD-F4B61A65B33D}" srcOrd="0" destOrd="0" presId="urn:microsoft.com/office/officeart/2018/2/layout/IconVerticalSolidList"/>
    <dgm:cxn modelId="{9717B970-1E96-42EC-80B4-076BA2E4DEA2}" type="presParOf" srcId="{3AC9E3BD-F7BE-4CC1-A631-76398E5C7C82}" destId="{F427BCAE-2F16-439A-B618-72D2E4F73DF8}" srcOrd="1" destOrd="0" presId="urn:microsoft.com/office/officeart/2018/2/layout/IconVerticalSolidList"/>
    <dgm:cxn modelId="{233EE4CE-CD37-4F44-A0B4-CD2B20BE1EB9}" type="presParOf" srcId="{3AC9E3BD-F7BE-4CC1-A631-76398E5C7C82}" destId="{05CA49FC-577A-4833-A4B6-F7E16C7CF092}" srcOrd="2" destOrd="0" presId="urn:microsoft.com/office/officeart/2018/2/layout/IconVerticalSolidList"/>
    <dgm:cxn modelId="{363FB130-56B4-4EDD-A169-CA220BEF9195}" type="presParOf" srcId="{3AC9E3BD-F7BE-4CC1-A631-76398E5C7C82}" destId="{6BBFD4F5-C705-41E9-908F-7B901EF1F4C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841671-2E9C-4FAF-A715-CCD811901FA2}">
      <dsp:nvSpPr>
        <dsp:cNvPr id="0" name=""/>
        <dsp:cNvSpPr/>
      </dsp:nvSpPr>
      <dsp:spPr>
        <a:xfrm>
          <a:off x="0" y="784832"/>
          <a:ext cx="7452360" cy="174028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DB94EA-4FC1-4971-8F19-BA695577FFFF}">
      <dsp:nvSpPr>
        <dsp:cNvPr id="0" name=""/>
        <dsp:cNvSpPr/>
      </dsp:nvSpPr>
      <dsp:spPr>
        <a:xfrm>
          <a:off x="526435" y="1176396"/>
          <a:ext cx="957154" cy="9571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8DF24C-E2C7-4CBA-88B0-C66F495507BF}">
      <dsp:nvSpPr>
        <dsp:cNvPr id="0" name=""/>
        <dsp:cNvSpPr/>
      </dsp:nvSpPr>
      <dsp:spPr>
        <a:xfrm>
          <a:off x="2010024" y="784832"/>
          <a:ext cx="5442335" cy="1740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180" tIns="184180" rIns="184180" bIns="184180" numCol="1" spcCol="1270" anchor="ctr" anchorCtr="0">
          <a:noAutofit/>
        </a:bodyPr>
        <a:lstStyle/>
        <a:p>
          <a:pPr marL="0" lvl="0" indent="0" algn="l" defTabSz="622300">
            <a:lnSpc>
              <a:spcPct val="90000"/>
            </a:lnSpc>
            <a:spcBef>
              <a:spcPct val="0"/>
            </a:spcBef>
            <a:spcAft>
              <a:spcPct val="35000"/>
            </a:spcAft>
            <a:buNone/>
          </a:pPr>
          <a:r>
            <a:rPr lang="en-GB" sz="1400" kern="1200"/>
            <a:t>Throughout the dissertation methods a research technique which is quite different from methodology. Methods are the descriptions is steps and procedures taken through to analyse data and results within dissertation which involves finding solutions to research questions. Methodology involves the stages of the initial research, this would be in a primary research academic dissertation, which is not the present case.</a:t>
          </a:r>
          <a:endParaRPr lang="en-US" sz="1400" kern="1200"/>
        </a:p>
      </dsp:txBody>
      <dsp:txXfrm>
        <a:off x="2010024" y="784832"/>
        <a:ext cx="5442335" cy="1740281"/>
      </dsp:txXfrm>
    </dsp:sp>
    <dsp:sp modelId="{126300FB-4022-448D-B3DD-F4B61A65B33D}">
      <dsp:nvSpPr>
        <dsp:cNvPr id="0" name=""/>
        <dsp:cNvSpPr/>
      </dsp:nvSpPr>
      <dsp:spPr>
        <a:xfrm>
          <a:off x="0" y="2934591"/>
          <a:ext cx="7452360" cy="174028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27BCAE-2F16-439A-B618-72D2E4F73DF8}">
      <dsp:nvSpPr>
        <dsp:cNvPr id="0" name=""/>
        <dsp:cNvSpPr/>
      </dsp:nvSpPr>
      <dsp:spPr>
        <a:xfrm>
          <a:off x="526435" y="3326155"/>
          <a:ext cx="957154" cy="9571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BFD4F5-C705-41E9-908F-7B901EF1F4C2}">
      <dsp:nvSpPr>
        <dsp:cNvPr id="0" name=""/>
        <dsp:cNvSpPr/>
      </dsp:nvSpPr>
      <dsp:spPr>
        <a:xfrm>
          <a:off x="2010024" y="2934591"/>
          <a:ext cx="5442335" cy="1740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180" tIns="184180" rIns="184180" bIns="184180" numCol="1" spcCol="1270" anchor="ctr" anchorCtr="0">
          <a:noAutofit/>
        </a:bodyPr>
        <a:lstStyle/>
        <a:p>
          <a:pPr marL="0" lvl="0" indent="0" algn="l" defTabSz="622300">
            <a:lnSpc>
              <a:spcPct val="90000"/>
            </a:lnSpc>
            <a:spcBef>
              <a:spcPct val="0"/>
            </a:spcBef>
            <a:spcAft>
              <a:spcPct val="35000"/>
            </a:spcAft>
            <a:buNone/>
          </a:pPr>
          <a:r>
            <a:rPr lang="en-GB" sz="1400" kern="1200"/>
            <a:t>Within the dissertation, regarding Health and education of Sickle cell within the Black community, methods of search for the data collected were through the systematic literature review as the standard requirements for the completion of the dissertation. Therefore, the studies selected were ten within the requirements.</a:t>
          </a:r>
          <a:endParaRPr lang="en-US" sz="1400" kern="1200"/>
        </a:p>
      </dsp:txBody>
      <dsp:txXfrm>
        <a:off x="2010024" y="2934591"/>
        <a:ext cx="5442335" cy="174028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9/11/2023</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1712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9/11/2023</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64113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9/11/2023</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00493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9/11/2023</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441430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9/11/2023</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78030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9/11/2023</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91062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9/11/2023</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8565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9/11/2023</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10051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9/11/2023</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281514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9/11/2023</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73036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9/11/2023</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24828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9/11/2023</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515685291"/>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news.sky.com/video/sickle-cell-patient-worried-because-only-1-of-blood-donors-are-black-12861525"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news.sky.com/video/sickle-cell-patient-worried-because-only-1-of-blood-donors-are-black-12861525" TargetMode="External"/><Relationship Id="rId3" Type="http://schemas.openxmlformats.org/officeDocument/2006/relationships/hyperlink" Target="https://www.blood.co.uk/news-and-campaigns/news-and-statements/the-most-influential-black-britons-join-forces-to-campaign-for-more-black-heritage-blood-donors/#:~:text=Sickle%20cell%20is%20more%20prevalent,to%20meet%20the%20increasing%20demand" TargetMode="External"/><Relationship Id="rId7" Type="http://schemas.openxmlformats.org/officeDocument/2006/relationships/hyperlink" Target="https://www.npeu.ox.ac.uk/ukoss/completed-surveillance/scd#funding" TargetMode="External"/><Relationship Id="rId2" Type="http://schemas.openxmlformats.org/officeDocument/2006/relationships/hyperlink" Target="https://www.nhsinform.scot/healthy-living/screening/pregnancy/screening-for-sickle-cell-and-thalassaemia-disorders" TargetMode="External"/><Relationship Id="rId1" Type="http://schemas.openxmlformats.org/officeDocument/2006/relationships/slideLayout" Target="../slideLayouts/slideLayout2.xml"/><Relationship Id="rId6" Type="http://schemas.openxmlformats.org/officeDocument/2006/relationships/hyperlink" Target="https://www.sicklecellsociety.org/about-us/#:~:text=The%20Sickle%20Cell%20Society%20was,living%20with%20sickle%20cell%20disorders" TargetMode="External"/><Relationship Id="rId5" Type="http://schemas.openxmlformats.org/officeDocument/2006/relationships/hyperlink" Target="https://www.nhs.uk/conditions/sickle-cell-disease/" TargetMode="External"/><Relationship Id="rId4" Type="http://schemas.openxmlformats.org/officeDocument/2006/relationships/hyperlink" Target="https://www.nhsinform.scot/illnesses-and-conditions/blood-and-lymph/sickle-cell-disease#symptoms-and-diagno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ircling Molecule">
            <a:extLst>
              <a:ext uri="{FF2B5EF4-FFF2-40B4-BE49-F238E27FC236}">
                <a16:creationId xmlns:a16="http://schemas.microsoft.com/office/drawing/2014/main" id="{E5CB1FD9-CE0E-D313-0A3D-F09F06CD51F7}"/>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04553" y="3091928"/>
            <a:ext cx="9581629" cy="2387600"/>
          </a:xfrm>
        </p:spPr>
        <p:txBody>
          <a:bodyPr>
            <a:normAutofit/>
          </a:bodyPr>
          <a:lstStyle/>
          <a:p>
            <a:r>
              <a:rPr lang="en-GB" sz="5100" dirty="0">
                <a:solidFill>
                  <a:schemeClr val="bg1"/>
                </a:solidFill>
                <a:cs typeface="Calibri Light"/>
              </a:rPr>
              <a:t>Health education of Sickle Cell within the Black community</a:t>
            </a:r>
          </a:p>
        </p:txBody>
      </p:sp>
      <p:sp>
        <p:nvSpPr>
          <p:cNvPr id="3" name="Subtitle 2"/>
          <p:cNvSpPr>
            <a:spLocks noGrp="1"/>
          </p:cNvSpPr>
          <p:nvPr>
            <p:ph type="subTitle" idx="1"/>
          </p:nvPr>
        </p:nvSpPr>
        <p:spPr>
          <a:xfrm>
            <a:off x="404553" y="5551469"/>
            <a:ext cx="9078562" cy="592975"/>
          </a:xfrm>
        </p:spPr>
        <p:txBody>
          <a:bodyPr anchor="ctr">
            <a:normAutofit/>
          </a:bodyPr>
          <a:lstStyle/>
          <a:p>
            <a:r>
              <a:rPr lang="en-GB" dirty="0">
                <a:solidFill>
                  <a:schemeClr val="bg1"/>
                </a:solidFill>
              </a:rPr>
              <a:t>Jessica Brito: 2008475</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ow of samples for medical testing">
            <a:extLst>
              <a:ext uri="{FF2B5EF4-FFF2-40B4-BE49-F238E27FC236}">
                <a16:creationId xmlns:a16="http://schemas.microsoft.com/office/drawing/2014/main" id="{3A1E0F16-768B-2AA4-F419-AE005CA2E8D7}"/>
              </a:ext>
            </a:extLst>
          </p:cNvPr>
          <p:cNvPicPr>
            <a:picLocks noChangeAspect="1"/>
          </p:cNvPicPr>
          <p:nvPr/>
        </p:nvPicPr>
        <p:blipFill rotWithShape="1">
          <a:blip r:embed="rId2"/>
          <a:srcRect l="5200" r="4" b="4"/>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32E2B7-D054-EFCC-BFC2-940BFD03E0D1}"/>
              </a:ext>
            </a:extLst>
          </p:cNvPr>
          <p:cNvSpPr>
            <a:spLocks noGrp="1"/>
          </p:cNvSpPr>
          <p:nvPr>
            <p:ph type="title"/>
          </p:nvPr>
        </p:nvSpPr>
        <p:spPr>
          <a:xfrm>
            <a:off x="371094" y="1161288"/>
            <a:ext cx="3438144" cy="1124712"/>
          </a:xfrm>
        </p:spPr>
        <p:txBody>
          <a:bodyPr anchor="b">
            <a:normAutofit/>
          </a:bodyPr>
          <a:lstStyle/>
          <a:p>
            <a:r>
              <a:rPr lang="en-GB" sz="2800"/>
              <a:t>Introduction</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D68114E-5740-E9DA-7EDB-6059739EEA8B}"/>
              </a:ext>
            </a:extLst>
          </p:cNvPr>
          <p:cNvSpPr>
            <a:spLocks noGrp="1"/>
          </p:cNvSpPr>
          <p:nvPr>
            <p:ph idx="1"/>
          </p:nvPr>
        </p:nvSpPr>
        <p:spPr>
          <a:xfrm>
            <a:off x="134356" y="2466519"/>
            <a:ext cx="7552224" cy="4279977"/>
          </a:xfrm>
        </p:spPr>
        <p:txBody>
          <a:bodyPr vert="horz" lIns="91440" tIns="45720" rIns="91440" bIns="45720" rtlCol="0" anchor="t">
            <a:noAutofit/>
          </a:bodyPr>
          <a:lstStyle/>
          <a:p>
            <a:pPr>
              <a:lnSpc>
                <a:spcPct val="100000"/>
              </a:lnSpc>
            </a:pPr>
            <a:r>
              <a:rPr lang="en-GB" sz="1800" i="1" dirty="0">
                <a:latin typeface="Calibri Light"/>
                <a:cs typeface="Arial"/>
              </a:rPr>
              <a:t>The aim of this dissertation is to understand what characteristics of health education is being passed down from healthcare providers within the NHS (national health service) and other healthcare related to those patients who suffer from sickle cell disease within the Black community, therefore the impact of the education and knowledge can be reviewed in future.</a:t>
            </a:r>
          </a:p>
          <a:p>
            <a:pPr>
              <a:lnSpc>
                <a:spcPct val="100000"/>
              </a:lnSpc>
            </a:pPr>
            <a:r>
              <a:rPr lang="en-GB" sz="1800" i="1" dirty="0">
                <a:latin typeface="Calibri Light"/>
                <a:cs typeface="Arial"/>
              </a:rPr>
              <a:t>It is important to frame that, sickle cell is a global disease anyone can inherit it but is more predominant in people of backgrounds of Black, African Black and Black Caribbean. The condition is not contagious but can be inherited through biological genes.</a:t>
            </a:r>
          </a:p>
          <a:p>
            <a:pPr>
              <a:lnSpc>
                <a:spcPct val="100000"/>
              </a:lnSpc>
            </a:pPr>
            <a:r>
              <a:rPr lang="en-GB" sz="1800" i="1" dirty="0">
                <a:latin typeface="Calibri Light"/>
                <a:cs typeface="Arial"/>
              </a:rPr>
              <a:t>Sickle cell is a disease that merely is fairly heard by national health services across the globe. Sickle cell is a disease that affects majority the black community. Just in United Kingdom, specifically England alone, according to National Institute for Health and Care Excellence, “There are currently around 12,500-15,000 people with sickle cell disease in England”. NICE 2023</a:t>
            </a:r>
            <a:endParaRPr lang="en-GB" sz="1800" i="1">
              <a:latin typeface="Calibri Light"/>
              <a:cs typeface="Calibri Light"/>
            </a:endParaRPr>
          </a:p>
          <a:p>
            <a:pPr>
              <a:lnSpc>
                <a:spcPct val="100000"/>
              </a:lnSpc>
            </a:pPr>
            <a:endParaRPr lang="en-GB" sz="1200" i="1" dirty="0">
              <a:latin typeface="Calibri Light"/>
              <a:cs typeface="Arial"/>
            </a:endParaRPr>
          </a:p>
        </p:txBody>
      </p:sp>
    </p:spTree>
    <p:extLst>
      <p:ext uri="{BB962C8B-B14F-4D97-AF65-F5344CB8AC3E}">
        <p14:creationId xmlns:p14="http://schemas.microsoft.com/office/powerpoint/2010/main" val="18856409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EAF38DC-B069-4F74-89ED-92C7579C3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 of cells">
            <a:extLst>
              <a:ext uri="{FF2B5EF4-FFF2-40B4-BE49-F238E27FC236}">
                <a16:creationId xmlns:a16="http://schemas.microsoft.com/office/drawing/2014/main" id="{2388B802-7B72-47EC-97F2-8CB4A8BE35C2}"/>
              </a:ext>
            </a:extLst>
          </p:cNvPr>
          <p:cNvPicPr>
            <a:picLocks noChangeAspect="1"/>
          </p:cNvPicPr>
          <p:nvPr/>
        </p:nvPicPr>
        <p:blipFill rotWithShape="1">
          <a:blip r:embed="rId2"/>
          <a:srcRect l="16596" r="23454" b="-2"/>
          <a:stretch/>
        </p:blipFill>
        <p:spPr>
          <a:xfrm>
            <a:off x="4883023"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C396004-AA93-B67A-36A8-07DB44CF5C20}"/>
              </a:ext>
            </a:extLst>
          </p:cNvPr>
          <p:cNvSpPr>
            <a:spLocks noGrp="1"/>
          </p:cNvSpPr>
          <p:nvPr>
            <p:ph type="title"/>
          </p:nvPr>
        </p:nvSpPr>
        <p:spPr>
          <a:xfrm>
            <a:off x="374904" y="856488"/>
            <a:ext cx="4992624" cy="1173761"/>
          </a:xfrm>
        </p:spPr>
        <p:txBody>
          <a:bodyPr anchor="b">
            <a:normAutofit/>
          </a:bodyPr>
          <a:lstStyle/>
          <a:p>
            <a:r>
              <a:rPr lang="en-GB" sz="3400"/>
              <a:t>Background</a:t>
            </a:r>
          </a:p>
        </p:txBody>
      </p:sp>
      <p:sp>
        <p:nvSpPr>
          <p:cNvPr id="15" name="Rectangle 14">
            <a:extLst>
              <a:ext uri="{FF2B5EF4-FFF2-40B4-BE49-F238E27FC236}">
                <a16:creationId xmlns:a16="http://schemas.microsoft.com/office/drawing/2014/main" id="{7A0CBFF4-EA32-4FE2-BA6B-8F3A6E6ED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253806"/>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85062"/>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7CC7C44-D826-66E6-F1D3-2EA0D53F693A}"/>
              </a:ext>
            </a:extLst>
          </p:cNvPr>
          <p:cNvSpPr>
            <a:spLocks noGrp="1"/>
          </p:cNvSpPr>
          <p:nvPr>
            <p:ph idx="1"/>
          </p:nvPr>
        </p:nvSpPr>
        <p:spPr>
          <a:xfrm>
            <a:off x="189952" y="2204832"/>
            <a:ext cx="5598436" cy="4334517"/>
          </a:xfrm>
        </p:spPr>
        <p:txBody>
          <a:bodyPr vert="horz" lIns="91440" tIns="45720" rIns="91440" bIns="45720" rtlCol="0" anchor="t">
            <a:noAutofit/>
          </a:bodyPr>
          <a:lstStyle/>
          <a:p>
            <a:pPr>
              <a:lnSpc>
                <a:spcPct val="100000"/>
              </a:lnSpc>
            </a:pPr>
            <a:r>
              <a:rPr lang="en-GB" sz="1600" i="1" dirty="0">
                <a:latin typeface="Calibri Light"/>
                <a:cs typeface="Arial"/>
              </a:rPr>
              <a:t>It is estimated that there are 15,000 people with sickle cell disease in the United Kingdom.</a:t>
            </a:r>
            <a:endParaRPr lang="en-GB" sz="1600" i="1" dirty="0">
              <a:latin typeface="Calibri Light"/>
              <a:cs typeface="Calibri Light"/>
            </a:endParaRPr>
          </a:p>
          <a:p>
            <a:pPr>
              <a:lnSpc>
                <a:spcPct val="100000"/>
              </a:lnSpc>
            </a:pPr>
            <a:r>
              <a:rPr lang="en-GB" sz="1600" i="1" dirty="0">
                <a:latin typeface="Calibri Light"/>
                <a:cs typeface="Arial"/>
              </a:rPr>
              <a:t>It is known that the most common affected ethnic backgrounds affected with of sickle cell the United Kingdom are the Africans and Caribbeans. (NHS 2020)</a:t>
            </a:r>
            <a:endParaRPr lang="en-GB" sz="1600" i="1" dirty="0">
              <a:latin typeface="Calibri Light"/>
              <a:cs typeface="Calibri Light"/>
            </a:endParaRPr>
          </a:p>
          <a:p>
            <a:pPr>
              <a:lnSpc>
                <a:spcPct val="100000"/>
              </a:lnSpc>
            </a:pPr>
            <a:r>
              <a:rPr lang="en-GB" sz="1600" i="1" dirty="0">
                <a:latin typeface="Calibri Light"/>
                <a:cs typeface="Arial"/>
              </a:rPr>
              <a:t>According to NICE “approximately 8% of black people carry the sickle cell gene”.</a:t>
            </a:r>
            <a:endParaRPr lang="en-GB" sz="1600" i="1" dirty="0">
              <a:latin typeface="Calibri Light"/>
              <a:cs typeface="Calibri Light"/>
            </a:endParaRPr>
          </a:p>
          <a:p>
            <a:pPr>
              <a:lnSpc>
                <a:spcPct val="100000"/>
              </a:lnSpc>
            </a:pPr>
            <a:r>
              <a:rPr lang="en-GB" sz="1600" i="1" dirty="0">
                <a:latin typeface="Calibri Light"/>
                <a:cs typeface="Arial"/>
              </a:rPr>
              <a:t>“Most cases of sickle cell disease are diagnosed as part of the National Newborn Screening Programme in the UK — in children who have not undergone screening (for example, if they have travelled from overseas), cases present with symptoms in infancy or early childhood.”  NICE 2021</a:t>
            </a:r>
          </a:p>
          <a:p>
            <a:pPr>
              <a:lnSpc>
                <a:spcPct val="100000"/>
              </a:lnSpc>
            </a:pPr>
            <a:r>
              <a:rPr lang="en-GB" sz="1600" i="1" dirty="0">
                <a:latin typeface="Calibri Light"/>
                <a:cs typeface="Arial"/>
              </a:rPr>
              <a:t>Patient Experience: </a:t>
            </a:r>
            <a:r>
              <a:rPr lang="en-GB" sz="1600" dirty="0">
                <a:ea typeface="+mn-lt"/>
                <a:cs typeface="+mn-lt"/>
                <a:hlinkClick r:id="rId3"/>
              </a:rPr>
              <a:t>https://news.sky.com/video/sickle-cell-patient-worried-because-only-1-of-blood-donors-are-black-12861525</a:t>
            </a:r>
            <a:r>
              <a:rPr lang="en-GB" sz="1600" dirty="0">
                <a:ea typeface="+mn-lt"/>
                <a:cs typeface="+mn-lt"/>
              </a:rPr>
              <a:t> </a:t>
            </a:r>
            <a:endParaRPr lang="en-GB" sz="1600" i="1" dirty="0">
              <a:latin typeface="Calibri Light"/>
              <a:cs typeface="Arial"/>
            </a:endParaRPr>
          </a:p>
          <a:p>
            <a:pPr>
              <a:lnSpc>
                <a:spcPct val="100000"/>
              </a:lnSpc>
            </a:pPr>
            <a:endParaRPr lang="en-GB" sz="1600" i="1" dirty="0">
              <a:latin typeface="Calibri Light"/>
              <a:cs typeface="Calibri Light"/>
            </a:endParaRPr>
          </a:p>
        </p:txBody>
      </p:sp>
    </p:spTree>
    <p:extLst>
      <p:ext uri="{BB962C8B-B14F-4D97-AF65-F5344CB8AC3E}">
        <p14:creationId xmlns:p14="http://schemas.microsoft.com/office/powerpoint/2010/main" val="213613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6C5667-CDFB-A966-98B5-8D49D23A9A53}"/>
              </a:ext>
            </a:extLst>
          </p:cNvPr>
          <p:cNvSpPr>
            <a:spLocks noGrp="1"/>
          </p:cNvSpPr>
          <p:nvPr>
            <p:ph type="title"/>
          </p:nvPr>
        </p:nvSpPr>
        <p:spPr>
          <a:xfrm>
            <a:off x="655320" y="429030"/>
            <a:ext cx="2834640" cy="5457589"/>
          </a:xfrm>
        </p:spPr>
        <p:txBody>
          <a:bodyPr anchor="ctr">
            <a:normAutofit/>
          </a:bodyPr>
          <a:lstStyle/>
          <a:p>
            <a:r>
              <a:rPr lang="en-GB" dirty="0"/>
              <a:t>Methods</a:t>
            </a:r>
          </a:p>
        </p:txBody>
      </p:sp>
      <p:sp>
        <p:nvSpPr>
          <p:cNvPr id="11" name="Rectangle 10">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E47F59F-5A66-C560-452E-6F3EA4CE0DE0}"/>
              </a:ext>
            </a:extLst>
          </p:cNvPr>
          <p:cNvGraphicFramePr>
            <a:graphicFrameLocks noGrp="1"/>
          </p:cNvGraphicFramePr>
          <p:nvPr>
            <p:ph idx="1"/>
            <p:extLst>
              <p:ext uri="{D42A27DB-BD31-4B8C-83A1-F6EECF244321}">
                <p14:modId xmlns:p14="http://schemas.microsoft.com/office/powerpoint/2010/main" val="2274166640"/>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2568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D56FC2-867F-DB56-BCFA-DE74F8084D52}"/>
              </a:ext>
            </a:extLst>
          </p:cNvPr>
          <p:cNvSpPr>
            <a:spLocks noGrp="1"/>
          </p:cNvSpPr>
          <p:nvPr>
            <p:ph type="title"/>
          </p:nvPr>
        </p:nvSpPr>
        <p:spPr>
          <a:xfrm>
            <a:off x="5080216" y="1076324"/>
            <a:ext cx="6272784" cy="1535051"/>
          </a:xfrm>
        </p:spPr>
        <p:txBody>
          <a:bodyPr anchor="b">
            <a:normAutofit/>
          </a:bodyPr>
          <a:lstStyle/>
          <a:p>
            <a:r>
              <a:rPr lang="en-GB" sz="5200"/>
              <a:t>Results</a:t>
            </a:r>
          </a:p>
        </p:txBody>
      </p:sp>
      <p:pic>
        <p:nvPicPr>
          <p:cNvPr id="16" name="Picture 15" descr="A row of samples for medical testing">
            <a:extLst>
              <a:ext uri="{FF2B5EF4-FFF2-40B4-BE49-F238E27FC236}">
                <a16:creationId xmlns:a16="http://schemas.microsoft.com/office/drawing/2014/main" id="{5F4277C7-654A-9F7F-55FB-7F64C5B3919C}"/>
              </a:ext>
            </a:extLst>
          </p:cNvPr>
          <p:cNvPicPr>
            <a:picLocks noChangeAspect="1"/>
          </p:cNvPicPr>
          <p:nvPr/>
        </p:nvPicPr>
        <p:blipFill rotWithShape="1">
          <a:blip r:embed="rId2"/>
          <a:srcRect l="48153" r="2578" b="4"/>
          <a:stretch/>
        </p:blipFill>
        <p:spPr>
          <a:xfrm>
            <a:off x="20" y="10"/>
            <a:ext cx="4505305" cy="6857990"/>
          </a:xfrm>
          <a:prstGeom prst="rect">
            <a:avLst/>
          </a:prstGeom>
        </p:spPr>
      </p:pic>
      <p:sp>
        <p:nvSpPr>
          <p:cNvPr id="17"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Content Placeholder 2">
            <a:extLst>
              <a:ext uri="{FF2B5EF4-FFF2-40B4-BE49-F238E27FC236}">
                <a16:creationId xmlns:a16="http://schemas.microsoft.com/office/drawing/2014/main" id="{4A3EEA88-89EE-B407-5473-FFDB68E678B8}"/>
              </a:ext>
            </a:extLst>
          </p:cNvPr>
          <p:cNvSpPr>
            <a:spLocks noGrp="1"/>
          </p:cNvSpPr>
          <p:nvPr>
            <p:ph idx="1"/>
          </p:nvPr>
        </p:nvSpPr>
        <p:spPr>
          <a:xfrm>
            <a:off x="5072818" y="2670655"/>
            <a:ext cx="6901618" cy="4053763"/>
          </a:xfrm>
        </p:spPr>
        <p:txBody>
          <a:bodyPr vert="horz" lIns="91440" tIns="45720" rIns="91440" bIns="45720" rtlCol="0" anchor="t">
            <a:noAutofit/>
          </a:bodyPr>
          <a:lstStyle/>
          <a:p>
            <a:pPr marL="0" indent="0">
              <a:lnSpc>
                <a:spcPct val="100000"/>
              </a:lnSpc>
              <a:buNone/>
            </a:pPr>
            <a:endParaRPr lang="en-GB" sz="1100" b="1">
              <a:latin typeface="Arial"/>
              <a:cs typeface="Arial"/>
            </a:endParaRPr>
          </a:p>
          <a:p>
            <a:pPr>
              <a:lnSpc>
                <a:spcPct val="100000"/>
              </a:lnSpc>
            </a:pPr>
            <a:r>
              <a:rPr lang="en-GB" sz="1600" i="1" dirty="0">
                <a:latin typeface="Calibri Light"/>
                <a:cs typeface="Arial"/>
              </a:rPr>
              <a:t>For the results and discussion, there were ten academic articles chosen, that is relatable to the topic as well as based on the quality of life of patients who suffer from sickle cell disease, as well as their experience throughout the years of when sickle cell was found up until the present date, to ensure if there has been better improvements and acknowledge that there is a sense of controversial lack of knowledge and awareness of sickle cell within United Kingdom, since sickle is a condition that affects majorly people from minority backgrounds, but especially from Black African/Black Caribbean.</a:t>
            </a:r>
            <a:endParaRPr lang="en-GB" sz="1600" i="1">
              <a:latin typeface="Calibri Light"/>
              <a:cs typeface="Calibri Light"/>
            </a:endParaRPr>
          </a:p>
          <a:p>
            <a:pPr>
              <a:lnSpc>
                <a:spcPct val="100000"/>
              </a:lnSpc>
            </a:pPr>
            <a:r>
              <a:rPr lang="en-GB" sz="1600" i="1" dirty="0">
                <a:latin typeface="Calibri Light"/>
                <a:cs typeface="Arial"/>
              </a:rPr>
              <a:t>The limitations on the research conducted was the size sample on each academic article as there was a not wide variety of ages. The majority of age range studies dedicated to was young individuals from 8 years old to 21 years old, in which is one of the most recent cases/journal articles. Any other older individual is based on the history of sickle cell and not in any other innovation of wider spreading the health education of sickle cell.</a:t>
            </a:r>
            <a:endParaRPr lang="en-GB" sz="1600" i="1">
              <a:latin typeface="Calibri Light"/>
              <a:cs typeface="Calibri Light"/>
            </a:endParaRPr>
          </a:p>
          <a:p>
            <a:pPr>
              <a:lnSpc>
                <a:spcPct val="100000"/>
              </a:lnSpc>
            </a:pPr>
            <a:endParaRPr lang="en-GB" sz="1200" i="1" dirty="0">
              <a:latin typeface="Calibri Light"/>
              <a:cs typeface="Calibri Light"/>
            </a:endParaRPr>
          </a:p>
        </p:txBody>
      </p:sp>
    </p:spTree>
    <p:extLst>
      <p:ext uri="{BB962C8B-B14F-4D97-AF65-F5344CB8AC3E}">
        <p14:creationId xmlns:p14="http://schemas.microsoft.com/office/powerpoint/2010/main" val="41123388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18DED9-8279-45E4-A372-6B6A99D4B143}"/>
              </a:ext>
            </a:extLst>
          </p:cNvPr>
          <p:cNvSpPr>
            <a:spLocks noGrp="1"/>
          </p:cNvSpPr>
          <p:nvPr>
            <p:ph type="title"/>
          </p:nvPr>
        </p:nvSpPr>
        <p:spPr>
          <a:xfrm>
            <a:off x="411480" y="987552"/>
            <a:ext cx="4485861" cy="1088136"/>
          </a:xfrm>
        </p:spPr>
        <p:txBody>
          <a:bodyPr anchor="b">
            <a:normAutofit/>
          </a:bodyPr>
          <a:lstStyle/>
          <a:p>
            <a:r>
              <a:rPr lang="en-GB" sz="3400"/>
              <a:t>Discussions</a:t>
            </a:r>
          </a:p>
        </p:txBody>
      </p:sp>
      <p:sp>
        <p:nvSpPr>
          <p:cNvPr id="25" name="Rectangle 24">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CD6C346-44D7-3DC7-7556-B4BDDE6CD68E}"/>
              </a:ext>
            </a:extLst>
          </p:cNvPr>
          <p:cNvSpPr>
            <a:spLocks noGrp="1"/>
          </p:cNvSpPr>
          <p:nvPr>
            <p:ph idx="1"/>
          </p:nvPr>
        </p:nvSpPr>
        <p:spPr>
          <a:xfrm>
            <a:off x="411479" y="2688336"/>
            <a:ext cx="4498848" cy="3584448"/>
          </a:xfrm>
        </p:spPr>
        <p:txBody>
          <a:bodyPr vert="horz" lIns="91440" tIns="45720" rIns="91440" bIns="45720" rtlCol="0" anchor="t">
            <a:normAutofit/>
          </a:bodyPr>
          <a:lstStyle/>
          <a:p>
            <a:r>
              <a:rPr lang="en-GB" sz="1700" i="1">
                <a:latin typeface="Arial"/>
                <a:cs typeface="Arial"/>
              </a:rPr>
              <a:t>The limitations on the research conducted was the size sample on each academic article as there was a not wide variety of ages. The majority of age range studies dedicated to was young individuals from 8 years old to 21 years old, in which is one of the most recent cases/journal articles. Any other older individual is based on the history of sickle cell and not in any other innovation of wider spreading the health education of sickle cell.</a:t>
            </a:r>
            <a:endParaRPr lang="en-GB" sz="1700">
              <a:latin typeface="Arial"/>
              <a:cs typeface="Arial"/>
            </a:endParaRPr>
          </a:p>
          <a:p>
            <a:endParaRPr lang="en-GB" sz="1700">
              <a:latin typeface="Arial"/>
              <a:cs typeface="Arial"/>
            </a:endParaRPr>
          </a:p>
          <a:p>
            <a:endParaRPr lang="en-GB" sz="1700"/>
          </a:p>
        </p:txBody>
      </p:sp>
      <p:pic>
        <p:nvPicPr>
          <p:cNvPr id="27" name="Picture 26" descr="White bulbs with a yellow one standing out">
            <a:extLst>
              <a:ext uri="{FF2B5EF4-FFF2-40B4-BE49-F238E27FC236}">
                <a16:creationId xmlns:a16="http://schemas.microsoft.com/office/drawing/2014/main" id="{0C6135E7-0D04-4CEC-F9AF-1D47C49148C2}"/>
              </a:ext>
            </a:extLst>
          </p:cNvPr>
          <p:cNvPicPr>
            <a:picLocks noChangeAspect="1"/>
          </p:cNvPicPr>
          <p:nvPr/>
        </p:nvPicPr>
        <p:blipFill rotWithShape="1">
          <a:blip r:embed="rId2"/>
          <a:srcRect l="26503" r="6592" b="-3"/>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824596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psules and pills inside a glass bowl">
            <a:extLst>
              <a:ext uri="{FF2B5EF4-FFF2-40B4-BE49-F238E27FC236}">
                <a16:creationId xmlns:a16="http://schemas.microsoft.com/office/drawing/2014/main" id="{B993F0BE-B525-FCFF-A5C8-C1BEE67350CF}"/>
              </a:ext>
            </a:extLst>
          </p:cNvPr>
          <p:cNvPicPr>
            <a:picLocks noChangeAspect="1"/>
          </p:cNvPicPr>
          <p:nvPr/>
        </p:nvPicPr>
        <p:blipFill rotWithShape="1">
          <a:blip r:embed="rId2"/>
          <a:srcRect r="20071" b="4"/>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6C4449-C7FA-B446-D732-C07BA3E131FD}"/>
              </a:ext>
            </a:extLst>
          </p:cNvPr>
          <p:cNvSpPr>
            <a:spLocks noGrp="1"/>
          </p:cNvSpPr>
          <p:nvPr>
            <p:ph type="title"/>
          </p:nvPr>
        </p:nvSpPr>
        <p:spPr>
          <a:xfrm>
            <a:off x="374904" y="856488"/>
            <a:ext cx="4992624" cy="1243584"/>
          </a:xfrm>
        </p:spPr>
        <p:txBody>
          <a:bodyPr anchor="ctr">
            <a:normAutofit/>
          </a:bodyPr>
          <a:lstStyle/>
          <a:p>
            <a:r>
              <a:rPr lang="en-GB" sz="3400"/>
              <a:t>Recommendations</a:t>
            </a:r>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1CEBFE2-1127-294E-A05D-B483DB59C0A5}"/>
              </a:ext>
            </a:extLst>
          </p:cNvPr>
          <p:cNvSpPr>
            <a:spLocks noGrp="1"/>
          </p:cNvSpPr>
          <p:nvPr>
            <p:ph idx="1"/>
          </p:nvPr>
        </p:nvSpPr>
        <p:spPr>
          <a:xfrm>
            <a:off x="374904" y="2522949"/>
            <a:ext cx="5065776" cy="3402363"/>
          </a:xfrm>
        </p:spPr>
        <p:txBody>
          <a:bodyPr vert="horz" lIns="91440" tIns="45720" rIns="91440" bIns="45720" rtlCol="0" anchor="t">
            <a:normAutofit/>
          </a:bodyPr>
          <a:lstStyle/>
          <a:p>
            <a:r>
              <a:rPr lang="en-GB" sz="1800" dirty="0">
                <a:latin typeface="Arial"/>
                <a:cs typeface="Arial"/>
              </a:rPr>
              <a:t>For recommendations, it would be useful if the NHS reviewed the guidelines, as incidents are still happening.</a:t>
            </a:r>
            <a:endParaRPr lang="en-GB" sz="1800" dirty="0">
              <a:latin typeface="Avenir Next LT Pro"/>
              <a:cs typeface="Arial"/>
            </a:endParaRPr>
          </a:p>
          <a:p>
            <a:r>
              <a:rPr lang="en-GB" sz="1800" dirty="0">
                <a:latin typeface="Arial"/>
                <a:cs typeface="Arial"/>
              </a:rPr>
              <a:t>Investments on further investigations on epidemiology in order to find more reliable forms of treatment, since sickle cell disease is one of the less studied and funded health condition within the United Kingdom.</a:t>
            </a:r>
            <a:endParaRPr lang="en-GB" sz="1800"/>
          </a:p>
        </p:txBody>
      </p:sp>
    </p:spTree>
    <p:extLst>
      <p:ext uri="{BB962C8B-B14F-4D97-AF65-F5344CB8AC3E}">
        <p14:creationId xmlns:p14="http://schemas.microsoft.com/office/powerpoint/2010/main" val="1810954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272CF7-54E2-4016-8C2C-C0A69198FF9A}"/>
              </a:ext>
            </a:extLst>
          </p:cNvPr>
          <p:cNvSpPr>
            <a:spLocks noGrp="1"/>
          </p:cNvSpPr>
          <p:nvPr>
            <p:ph type="title"/>
          </p:nvPr>
        </p:nvSpPr>
        <p:spPr>
          <a:xfrm>
            <a:off x="5080216" y="1076324"/>
            <a:ext cx="6272784" cy="1535051"/>
          </a:xfrm>
        </p:spPr>
        <p:txBody>
          <a:bodyPr anchor="b">
            <a:normAutofit/>
          </a:bodyPr>
          <a:lstStyle/>
          <a:p>
            <a:r>
              <a:rPr lang="en-GB" sz="5200"/>
              <a:t>Conclusion</a:t>
            </a:r>
          </a:p>
        </p:txBody>
      </p:sp>
      <p:pic>
        <p:nvPicPr>
          <p:cNvPr id="5" name="Picture 4" descr="White puzzle with one red piece">
            <a:extLst>
              <a:ext uri="{FF2B5EF4-FFF2-40B4-BE49-F238E27FC236}">
                <a16:creationId xmlns:a16="http://schemas.microsoft.com/office/drawing/2014/main" id="{333F2B60-A135-B1A2-C02C-8BC9B5E9C99E}"/>
              </a:ext>
            </a:extLst>
          </p:cNvPr>
          <p:cNvPicPr>
            <a:picLocks noChangeAspect="1"/>
          </p:cNvPicPr>
          <p:nvPr/>
        </p:nvPicPr>
        <p:blipFill rotWithShape="1">
          <a:blip r:embed="rId2"/>
          <a:srcRect l="32346" r="30700" b="-2"/>
          <a:stretch/>
        </p:blipFill>
        <p:spPr>
          <a:xfrm>
            <a:off x="20" y="10"/>
            <a:ext cx="4505305" cy="6857990"/>
          </a:xfrm>
          <a:prstGeom prst="rect">
            <a:avLst/>
          </a:prstGeom>
        </p:spPr>
      </p:pic>
      <p:sp>
        <p:nvSpPr>
          <p:cNvPr id="1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3537B6E-B071-5947-F2C3-0B9DEB3A7B75}"/>
              </a:ext>
            </a:extLst>
          </p:cNvPr>
          <p:cNvSpPr>
            <a:spLocks noGrp="1"/>
          </p:cNvSpPr>
          <p:nvPr>
            <p:ph idx="1"/>
          </p:nvPr>
        </p:nvSpPr>
        <p:spPr>
          <a:xfrm>
            <a:off x="5050624" y="3129334"/>
            <a:ext cx="6272784" cy="2825686"/>
          </a:xfrm>
        </p:spPr>
        <p:txBody>
          <a:bodyPr vert="horz" lIns="91440" tIns="45720" rIns="91440" bIns="45720" rtlCol="0" anchor="t">
            <a:noAutofit/>
          </a:bodyPr>
          <a:lstStyle/>
          <a:p>
            <a:pPr>
              <a:lnSpc>
                <a:spcPct val="100000"/>
              </a:lnSpc>
            </a:pPr>
            <a:r>
              <a:rPr lang="en-GB" sz="1400" dirty="0">
                <a:latin typeface="Arial"/>
                <a:cs typeface="Arial"/>
              </a:rPr>
              <a:t>The objectives of the dissertation proffered are to understand what is the knowledge and awareness that healthcare providers the health sector have that is being passed down to patients who experience sickle cell disease, in this case within the black community, and how that has interesting impact within the same the community.</a:t>
            </a:r>
            <a:endParaRPr lang="en-GB" sz="1400" dirty="0"/>
          </a:p>
          <a:p>
            <a:pPr>
              <a:lnSpc>
                <a:spcPct val="100000"/>
              </a:lnSpc>
            </a:pPr>
            <a:endParaRPr lang="en-GB" sz="1400" dirty="0"/>
          </a:p>
          <a:p>
            <a:pPr>
              <a:lnSpc>
                <a:spcPct val="100000"/>
              </a:lnSpc>
            </a:pPr>
            <a:r>
              <a:rPr lang="en-GB" sz="1400" dirty="0">
                <a:latin typeface="Arial"/>
                <a:cs typeface="Arial"/>
              </a:rPr>
              <a:t>This study demonstrated that there is a relative lack of knowledge and awareness of sickle and how healthcare providers struggle to aid patients, in which the majority are from the black community. These results open an insight of members of that same community are stereotyped which is may lead to some sort of dismissal towards to patients health condition and invalidations to their feelings.           </a:t>
            </a:r>
            <a:endParaRPr lang="en-GB" sz="1400" dirty="0"/>
          </a:p>
          <a:p>
            <a:pPr>
              <a:lnSpc>
                <a:spcPct val="100000"/>
              </a:lnSpc>
            </a:pPr>
            <a:r>
              <a:rPr lang="en-GB" sz="1400" dirty="0">
                <a:latin typeface="Arial"/>
                <a:cs typeface="Arial"/>
              </a:rPr>
              <a:t>It is important to frame that sickle cell is a health condition important like any other therefore it deserves and requires the same attention.</a:t>
            </a:r>
            <a:endParaRPr lang="en-GB" sz="1100"/>
          </a:p>
        </p:txBody>
      </p:sp>
    </p:spTree>
    <p:extLst>
      <p:ext uri="{BB962C8B-B14F-4D97-AF65-F5344CB8AC3E}">
        <p14:creationId xmlns:p14="http://schemas.microsoft.com/office/powerpoint/2010/main" val="29225476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6F75B-4B4C-C424-8384-214C2EB89321}"/>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8AC09119-7BA6-D5F7-7A9C-2AA04401FB3A}"/>
              </a:ext>
            </a:extLst>
          </p:cNvPr>
          <p:cNvSpPr>
            <a:spLocks noGrp="1"/>
          </p:cNvSpPr>
          <p:nvPr>
            <p:ph idx="1"/>
          </p:nvPr>
        </p:nvSpPr>
        <p:spPr>
          <a:xfrm>
            <a:off x="390558" y="2078529"/>
            <a:ext cx="11411001" cy="4493166"/>
          </a:xfrm>
        </p:spPr>
        <p:txBody>
          <a:bodyPr vert="horz" lIns="91440" tIns="45720" rIns="91440" bIns="45720" rtlCol="0" anchor="t">
            <a:noAutofit/>
          </a:bodyPr>
          <a:lstStyle/>
          <a:p>
            <a:r>
              <a:rPr lang="en-GB" sz="1200" dirty="0">
                <a:solidFill>
                  <a:srgbClr val="333333"/>
                </a:solidFill>
                <a:latin typeface="Arial"/>
                <a:cs typeface="Arial"/>
              </a:rPr>
              <a:t>NHS inform “screening for sickle cell and thalassaemia disorder” 2023 available at </a:t>
            </a:r>
            <a:r>
              <a:rPr lang="en-GB" sz="1200" dirty="0">
                <a:solidFill>
                  <a:srgbClr val="0563C1"/>
                </a:solidFill>
                <a:latin typeface="Arial"/>
                <a:cs typeface="Arial"/>
                <a:hlinkClick r:id="rId2"/>
              </a:rPr>
              <a:t>https://www.nhsinform.scot/healthy-living/screening/pregnancy/screening-for-sickle-cell-and-thalassaemia-disorders</a:t>
            </a:r>
            <a:endParaRPr lang="en-GB" sz="1200" dirty="0"/>
          </a:p>
          <a:p>
            <a:r>
              <a:rPr lang="en-GB" sz="1200" dirty="0">
                <a:solidFill>
                  <a:srgbClr val="333333"/>
                </a:solidFill>
                <a:latin typeface="Arial"/>
                <a:cs typeface="Arial"/>
              </a:rPr>
              <a:t>NHS-Blood and transplant “the most influential Black Britons join forces to campaign for more black heritage blood donors” 2023, available at: </a:t>
            </a:r>
            <a:r>
              <a:rPr lang="en-GB" sz="1200" dirty="0">
                <a:solidFill>
                  <a:srgbClr val="0563C1"/>
                </a:solidFill>
                <a:latin typeface="Arial"/>
                <a:cs typeface="Arial"/>
                <a:hlinkClick r:id="rId3"/>
              </a:rPr>
              <a:t>https://www.blood.co.uk/news-and-campaigns/news-and-statements/the-most-influential-black-britons-join-forces-to-campaign-for-more-black-heritage-blood-donors/#:~:text=Sickle%20cell%20is%20more%20prevalent,to%20meet%20the%20increasing%20demand</a:t>
            </a:r>
            <a:r>
              <a:rPr lang="en-GB" sz="1200" dirty="0">
                <a:solidFill>
                  <a:srgbClr val="333333"/>
                </a:solidFill>
                <a:latin typeface="Arial"/>
                <a:cs typeface="Arial"/>
              </a:rPr>
              <a:t>.</a:t>
            </a:r>
            <a:endParaRPr lang="en-GB" sz="1200" dirty="0"/>
          </a:p>
          <a:p>
            <a:endParaRPr lang="en-GB" sz="1200" dirty="0"/>
          </a:p>
          <a:p>
            <a:r>
              <a:rPr lang="en-GB" sz="1200" dirty="0">
                <a:solidFill>
                  <a:srgbClr val="333333"/>
                </a:solidFill>
                <a:latin typeface="Arial"/>
                <a:cs typeface="Arial"/>
              </a:rPr>
              <a:t>NHS Sickle cell- “symptoms and diagnosis” 2023, available at:</a:t>
            </a:r>
            <a:r>
              <a:rPr lang="en-GB" sz="1200" dirty="0">
                <a:latin typeface="Arial"/>
                <a:cs typeface="Arial"/>
              </a:rPr>
              <a:t> </a:t>
            </a:r>
            <a:r>
              <a:rPr lang="en-GB" sz="1200" dirty="0">
                <a:solidFill>
                  <a:srgbClr val="0563C1"/>
                </a:solidFill>
                <a:latin typeface="Arial"/>
                <a:cs typeface="Arial"/>
                <a:hlinkClick r:id="rId4"/>
              </a:rPr>
              <a:t>https://www.nhsinform.scot/illnesses-and-conditions/blood-and-lymph/sickle-cell-disease#symptoms-and-diagnosis</a:t>
            </a:r>
            <a:endParaRPr lang="en-GB" sz="1200" dirty="0"/>
          </a:p>
          <a:p>
            <a:endParaRPr lang="en-GB" sz="1200" dirty="0"/>
          </a:p>
          <a:p>
            <a:r>
              <a:rPr lang="en-GB" sz="1200" dirty="0">
                <a:solidFill>
                  <a:srgbClr val="333333"/>
                </a:solidFill>
                <a:latin typeface="Arial"/>
                <a:cs typeface="Arial"/>
              </a:rPr>
              <a:t>NHS sickle cell disease-causes 2022, available at </a:t>
            </a:r>
            <a:r>
              <a:rPr lang="en-GB" sz="1200" dirty="0">
                <a:solidFill>
                  <a:srgbClr val="0563C1"/>
                </a:solidFill>
                <a:latin typeface="Arial"/>
                <a:cs typeface="Arial"/>
                <a:hlinkClick r:id="rId5"/>
              </a:rPr>
              <a:t>https://www.nhs.uk/conditions/sickle-cell-disease/</a:t>
            </a:r>
            <a:endParaRPr lang="en-GB" sz="1200" dirty="0"/>
          </a:p>
          <a:p>
            <a:r>
              <a:rPr lang="en-GB" sz="1200" dirty="0">
                <a:solidFill>
                  <a:srgbClr val="333333"/>
                </a:solidFill>
                <a:latin typeface="Arial"/>
                <a:cs typeface="Arial"/>
              </a:rPr>
              <a:t>The sickle cell society 2023, available at:</a:t>
            </a:r>
            <a:r>
              <a:rPr lang="en-GB" sz="1200" dirty="0">
                <a:latin typeface="Arial"/>
                <a:cs typeface="Arial"/>
              </a:rPr>
              <a:t> </a:t>
            </a:r>
            <a:r>
              <a:rPr lang="en-GB" sz="1200" dirty="0">
                <a:solidFill>
                  <a:srgbClr val="0563C1"/>
                </a:solidFill>
                <a:latin typeface="Arial"/>
                <a:cs typeface="Arial"/>
                <a:hlinkClick r:id="rId6"/>
              </a:rPr>
              <a:t>https://www.sicklecellsociety.org/about-us/#:~:text=The%20Sickle%20Cell%20Society%20was,living%20with%20sickle%20cell%20disorders</a:t>
            </a:r>
            <a:r>
              <a:rPr lang="en-GB" sz="1200" dirty="0">
                <a:solidFill>
                  <a:srgbClr val="333333"/>
                </a:solidFill>
                <a:latin typeface="Arial"/>
                <a:cs typeface="Arial"/>
              </a:rPr>
              <a:t>.</a:t>
            </a:r>
            <a:endParaRPr lang="en-GB" sz="1200" dirty="0"/>
          </a:p>
          <a:p>
            <a:endParaRPr lang="en-GB" sz="1200" dirty="0"/>
          </a:p>
          <a:p>
            <a:r>
              <a:rPr lang="en-GB" sz="1200" dirty="0">
                <a:solidFill>
                  <a:srgbClr val="333333"/>
                </a:solidFill>
                <a:latin typeface="Arial"/>
                <a:cs typeface="Arial"/>
              </a:rPr>
              <a:t>UKOSS sickle cell disease funding 2023, available at: </a:t>
            </a:r>
            <a:r>
              <a:rPr lang="en-GB" sz="1200" dirty="0">
                <a:solidFill>
                  <a:srgbClr val="0563C1"/>
                </a:solidFill>
                <a:latin typeface="Arial"/>
                <a:cs typeface="Arial"/>
                <a:hlinkClick r:id="rId7"/>
              </a:rPr>
              <a:t>https://www.npeu.ox.ac.uk/ukoss/completed-surveillance/scd#funding</a:t>
            </a:r>
            <a:endParaRPr lang="en-GB" sz="1200" dirty="0">
              <a:solidFill>
                <a:srgbClr val="0563C1"/>
              </a:solidFill>
              <a:latin typeface="Arial"/>
              <a:cs typeface="Arial"/>
            </a:endParaRPr>
          </a:p>
          <a:p>
            <a:r>
              <a:rPr lang="en-GB" sz="1200" dirty="0">
                <a:solidFill>
                  <a:schemeClr val="tx1">
                    <a:lumMod val="75000"/>
                    <a:lumOff val="25000"/>
                  </a:schemeClr>
                </a:solidFill>
                <a:latin typeface="Arial"/>
                <a:cs typeface="Arial"/>
              </a:rPr>
              <a:t>Sky News patient experience within sickle cell </a:t>
            </a:r>
            <a:r>
              <a:rPr lang="en-GB" sz="1200" dirty="0">
                <a:solidFill>
                  <a:srgbClr val="0563C1"/>
                </a:solidFill>
                <a:latin typeface="Arial"/>
                <a:cs typeface="Arial"/>
              </a:rPr>
              <a:t>: </a:t>
            </a:r>
            <a:r>
              <a:rPr lang="en-GB" sz="1200" dirty="0">
                <a:solidFill>
                  <a:srgbClr val="997F33"/>
                </a:solidFill>
                <a:latin typeface="Arial"/>
                <a:cs typeface="Arial"/>
                <a:hlinkClick r:id="rId8"/>
              </a:rPr>
              <a:t>https://news.sky.com/video/sickle-cell-patient-worried-because-only-1-of-blood-donors-are-black-12861525</a:t>
            </a:r>
            <a:r>
              <a:rPr lang="en-GB" sz="1200" dirty="0">
                <a:solidFill>
                  <a:srgbClr val="000000"/>
                </a:solidFill>
                <a:ea typeface="+mn-lt"/>
                <a:cs typeface="+mn-lt"/>
              </a:rPr>
              <a:t> </a:t>
            </a:r>
          </a:p>
          <a:p>
            <a:endParaRPr lang="en-GB" sz="1200" dirty="0">
              <a:solidFill>
                <a:srgbClr val="0563C1"/>
              </a:solidFill>
              <a:latin typeface="Arial"/>
              <a:cs typeface="Arial"/>
            </a:endParaRPr>
          </a:p>
          <a:p>
            <a:endParaRPr lang="en-GB" dirty="0"/>
          </a:p>
        </p:txBody>
      </p:sp>
    </p:spTree>
    <p:extLst>
      <p:ext uri="{BB962C8B-B14F-4D97-AF65-F5344CB8AC3E}">
        <p14:creationId xmlns:p14="http://schemas.microsoft.com/office/powerpoint/2010/main" val="2823237158"/>
      </p:ext>
    </p:extLst>
  </p:cSld>
  <p:clrMapOvr>
    <a:masterClrMapping/>
  </p:clrMapOvr>
</p:sld>
</file>

<file path=ppt/theme/theme1.xml><?xml version="1.0" encoding="utf-8"?>
<a:theme xmlns:a="http://schemas.openxmlformats.org/drawingml/2006/main" name="AccentBoxVTI">
  <a:themeElements>
    <a:clrScheme name="AnalogousFromRegularSeedLeftStep">
      <a:dk1>
        <a:srgbClr val="000000"/>
      </a:dk1>
      <a:lt1>
        <a:srgbClr val="FFFFFF"/>
      </a:lt1>
      <a:dk2>
        <a:srgbClr val="2E3920"/>
      </a:dk2>
      <a:lt2>
        <a:srgbClr val="E8E7E2"/>
      </a:lt2>
      <a:accent1>
        <a:srgbClr val="4D6AC3"/>
      </a:accent1>
      <a:accent2>
        <a:srgbClr val="3B8AB1"/>
      </a:accent2>
      <a:accent3>
        <a:srgbClr val="46B3AA"/>
      </a:accent3>
      <a:accent4>
        <a:srgbClr val="3BB176"/>
      </a:accent4>
      <a:accent5>
        <a:srgbClr val="48B851"/>
      </a:accent5>
      <a:accent6>
        <a:srgbClr val="62B13B"/>
      </a:accent6>
      <a:hlink>
        <a:srgbClr val="997F33"/>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AccentBoxVTI</vt:lpstr>
      <vt:lpstr>Health education of Sickle Cell within the Black community</vt:lpstr>
      <vt:lpstr>Introduction</vt:lpstr>
      <vt:lpstr>Background</vt:lpstr>
      <vt:lpstr>Methods</vt:lpstr>
      <vt:lpstr>Results</vt:lpstr>
      <vt:lpstr>Discussions</vt:lpstr>
      <vt:lpstr>Recommendations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124</cp:revision>
  <dcterms:created xsi:type="dcterms:W3CDTF">2023-09-11T16:59:07Z</dcterms:created>
  <dcterms:modified xsi:type="dcterms:W3CDTF">2023-09-12T07:02:16Z</dcterms:modified>
</cp:coreProperties>
</file>