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2" r:id="rId3"/>
    <p:sldId id="263" r:id="rId4"/>
    <p:sldId id="257" r:id="rId5"/>
    <p:sldId id="258" r:id="rId6"/>
    <p:sldId id="265" r:id="rId7"/>
    <p:sldId id="264" r:id="rId8"/>
    <p:sldId id="259" r:id="rId9"/>
    <p:sldId id="260" r:id="rId10"/>
    <p:sldId id="266" r:id="rId11"/>
    <p:sldId id="267" r:id="rId12"/>
    <p:sldId id="287" r:id="rId13"/>
    <p:sldId id="28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2056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D9FCF-C534-D747-BEB7-1E9E838229F5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03E3D7-8A65-A74A-94DE-9805DA89A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486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F705676-21A0-41D0-ABC1-3ABA0C7503FA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31D746E-C45F-46D2-A934-A6A297FD42E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MjcO2ExtHs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ubicleninjas.com/35-unique-ideas-for-a-powerpoint-presentation/" TargetMode="External"/><Relationship Id="rId4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noteandpoint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Assessment Presentation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Perspectives on Health and Physical Activity</a:t>
            </a:r>
          </a:p>
          <a:p>
            <a:r>
              <a:rPr lang="en-GB" dirty="0" smtClean="0"/>
              <a:t>SHSS6071</a:t>
            </a:r>
          </a:p>
          <a:p>
            <a:r>
              <a:rPr lang="en-GB" dirty="0" smtClean="0"/>
              <a:t>Week </a:t>
            </a:r>
            <a:r>
              <a:rPr lang="en-GB" dirty="0" smtClean="0"/>
              <a:t>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5808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makes a good presentation?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772348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en-GB" dirty="0" smtClean="0"/>
              <a:t>In groups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en-GB" dirty="0" smtClean="0"/>
              <a:t>List the components of good presentations that you have seen?</a:t>
            </a:r>
          </a:p>
          <a:p>
            <a:r>
              <a:rPr lang="en-GB" dirty="0" smtClean="0"/>
              <a:t>What can you take from your recent dissertation proposal presentations / other presentations?</a:t>
            </a:r>
          </a:p>
          <a:p>
            <a:r>
              <a:rPr lang="en-GB" dirty="0" smtClean="0"/>
              <a:t>Feedback you have received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en-GB" dirty="0" smtClean="0"/>
              <a:t>What makes for a weak presentation?</a:t>
            </a:r>
          </a:p>
          <a:p>
            <a:endParaRPr lang="en-GB" dirty="0"/>
          </a:p>
          <a:p>
            <a:r>
              <a:rPr lang="en-GB" dirty="0" smtClean="0"/>
              <a:t>Use this as a starting point</a:t>
            </a:r>
            <a:r>
              <a:rPr lang="en-US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972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Things to avoid…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MjcO2ExtHso</a:t>
            </a:r>
            <a:endParaRPr lang="pl-PL" dirty="0" smtClean="0"/>
          </a:p>
          <a:p>
            <a:endParaRPr lang="pl-PL" dirty="0" smtClean="0"/>
          </a:p>
          <a:p>
            <a:r>
              <a:rPr lang="en-US" dirty="0" smtClean="0"/>
              <a:t>Death by </a:t>
            </a:r>
            <a:r>
              <a:rPr lang="en-US" dirty="0" err="1" smtClean="0"/>
              <a:t>powerpoint</a:t>
            </a:r>
            <a:r>
              <a:rPr lang="en-US" dirty="0" smtClean="0"/>
              <a:t>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10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creative…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http://noteandpoint.com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pPr marL="68580" indent="0">
              <a:buNone/>
            </a:pPr>
            <a:endParaRPr lang="en-US" dirty="0" smtClean="0"/>
          </a:p>
          <a:p>
            <a:r>
              <a:rPr lang="en-US" dirty="0">
                <a:hlinkClick r:id="rId3"/>
              </a:rPr>
              <a:t>http://cubicleninjas.com/35-unique-ideas-for-a-powerpoint-presentation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endParaRPr lang="en-US" dirty="0"/>
          </a:p>
          <a:p>
            <a:r>
              <a:rPr lang="pl-PL" dirty="0">
                <a:hlinkClick r:id="rId4"/>
              </a:rPr>
              <a:t>https://www.youtube.com/watch?v=</a:t>
            </a:r>
            <a:r>
              <a:rPr lang="pl-PL" dirty="0" smtClean="0">
                <a:hlinkClick r:id="rId4"/>
              </a:rPr>
              <a:t>i68a6M5FFBc</a:t>
            </a:r>
            <a:endParaRPr lang="pl-PL" dirty="0" smtClean="0"/>
          </a:p>
          <a:p>
            <a:endParaRPr lang="en-US" dirty="0" smtClean="0"/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8024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 ideas…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Debates – structure of presentation</a:t>
            </a:r>
          </a:p>
          <a:p>
            <a:pPr lvl="1"/>
            <a:r>
              <a:rPr lang="en-US" dirty="0" smtClean="0"/>
              <a:t>For and against an issue</a:t>
            </a:r>
          </a:p>
          <a:p>
            <a:r>
              <a:rPr lang="en-US" dirty="0" smtClean="0"/>
              <a:t>Debate – involvement of audience</a:t>
            </a:r>
          </a:p>
          <a:p>
            <a:pPr lvl="1"/>
            <a:r>
              <a:rPr lang="en-US" dirty="0" smtClean="0"/>
              <a:t>For and against an issue</a:t>
            </a:r>
          </a:p>
          <a:p>
            <a:r>
              <a:rPr lang="en-US" dirty="0" smtClean="0"/>
              <a:t>Handouts</a:t>
            </a:r>
          </a:p>
          <a:p>
            <a:pPr lvl="1"/>
            <a:r>
              <a:rPr lang="en-US" dirty="0" smtClean="0"/>
              <a:t>Relevance and timing?</a:t>
            </a:r>
          </a:p>
          <a:p>
            <a:r>
              <a:rPr lang="en-US" dirty="0" smtClean="0"/>
              <a:t>Worksheets</a:t>
            </a:r>
          </a:p>
          <a:p>
            <a:pPr lvl="1"/>
            <a:r>
              <a:rPr lang="en-US" dirty="0" smtClean="0"/>
              <a:t>Establish initial knowledge</a:t>
            </a:r>
          </a:p>
        </p:txBody>
      </p:sp>
    </p:spTree>
    <p:extLst>
      <p:ext uri="{BB962C8B-B14F-4D97-AF65-F5344CB8AC3E}">
        <p14:creationId xmlns:p14="http://schemas.microsoft.com/office/powerpoint/2010/main" val="16560141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62200"/>
            <a:ext cx="6777317" cy="3470429"/>
          </a:xfrm>
        </p:spPr>
        <p:txBody>
          <a:bodyPr/>
          <a:lstStyle/>
          <a:p>
            <a:r>
              <a:rPr lang="en-US" dirty="0"/>
              <a:t>Question and answer</a:t>
            </a:r>
          </a:p>
          <a:p>
            <a:r>
              <a:rPr lang="en-US" dirty="0"/>
              <a:t>Interactive voting – use of an app</a:t>
            </a:r>
          </a:p>
          <a:p>
            <a:r>
              <a:rPr lang="en-US" dirty="0"/>
              <a:t>Voting on issues raised – before and after</a:t>
            </a:r>
          </a:p>
          <a:p>
            <a:r>
              <a:rPr lang="en-US" dirty="0"/>
              <a:t>Demonstrations</a:t>
            </a:r>
          </a:p>
          <a:p>
            <a:r>
              <a:rPr lang="en-US" dirty="0"/>
              <a:t>Volunteers to try out tasks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697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Competitions and prizes</a:t>
            </a:r>
          </a:p>
          <a:p>
            <a:r>
              <a:rPr lang="en-US" dirty="0" smtClean="0"/>
              <a:t>Video clips</a:t>
            </a:r>
          </a:p>
          <a:p>
            <a:r>
              <a:rPr lang="en-US" dirty="0" smtClean="0"/>
              <a:t>Use of guest speakers</a:t>
            </a:r>
          </a:p>
          <a:p>
            <a:r>
              <a:rPr lang="en-US" dirty="0" smtClean="0"/>
              <a:t>Pre-recorded interviews</a:t>
            </a:r>
          </a:p>
          <a:p>
            <a:r>
              <a:rPr lang="en-US" dirty="0" smtClean="0"/>
              <a:t>Role play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860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Practical activities</a:t>
            </a:r>
          </a:p>
          <a:p>
            <a:r>
              <a:rPr lang="en-US" dirty="0"/>
              <a:t>Newspaper headlines</a:t>
            </a:r>
          </a:p>
          <a:p>
            <a:r>
              <a:rPr lang="en-US" dirty="0"/>
              <a:t>Direct quotes from various people</a:t>
            </a:r>
          </a:p>
          <a:p>
            <a:r>
              <a:rPr lang="en-US" dirty="0"/>
              <a:t>Quiz – test knowledge at the end</a:t>
            </a:r>
          </a:p>
          <a:p>
            <a:r>
              <a:rPr lang="en-US" dirty="0"/>
              <a:t>Feedback from the audience</a:t>
            </a:r>
          </a:p>
          <a:p>
            <a:r>
              <a:rPr lang="en-US" dirty="0"/>
              <a:t>Props to illustrate ideas being discussed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1107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selective…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Choose an approach you are COMFORTABLE with! </a:t>
            </a:r>
          </a:p>
          <a:p>
            <a:r>
              <a:rPr lang="en-US" dirty="0" smtClean="0"/>
              <a:t>Quality not quantity of different activities.</a:t>
            </a:r>
          </a:p>
          <a:p>
            <a:r>
              <a:rPr lang="en-US" dirty="0" smtClean="0"/>
              <a:t>What is going to get YOUR message across in the best way?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5693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2192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When giving </a:t>
            </a:r>
            <a:r>
              <a:rPr lang="en-US" dirty="0" smtClean="0"/>
              <a:t>your presentation</a:t>
            </a:r>
            <a:r>
              <a:rPr lang="en-US" dirty="0"/>
              <a:t>: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 smtClean="0"/>
              <a:t>Try </a:t>
            </a:r>
            <a:r>
              <a:rPr lang="en-US" dirty="0"/>
              <a:t>to capture your audience's attention and interest from the start. It helps if you can give a clear brief summary of what you are going to say, at the beginning of your talk</a:t>
            </a:r>
            <a:endParaRPr lang="en-GB" dirty="0"/>
          </a:p>
          <a:p>
            <a:pPr lvl="0"/>
            <a:r>
              <a:rPr lang="en-US" dirty="0"/>
              <a:t>Remember that most (if not all) of your listeners will know nothing about the subject so don't try to say too much.  </a:t>
            </a:r>
            <a:endParaRPr lang="en-GB" dirty="0"/>
          </a:p>
          <a:p>
            <a:pPr lvl="0"/>
            <a:r>
              <a:rPr lang="en-US" dirty="0"/>
              <a:t>Key material can be displayed using </a:t>
            </a:r>
            <a:r>
              <a:rPr lang="en-US" dirty="0" err="1" smtClean="0"/>
              <a:t>powerpoint</a:t>
            </a:r>
            <a:r>
              <a:rPr lang="en-US" dirty="0" smtClean="0"/>
              <a:t> while </a:t>
            </a:r>
            <a:r>
              <a:rPr lang="en-US" dirty="0"/>
              <a:t>you are talking about it.  </a:t>
            </a:r>
            <a:endParaRPr lang="en-GB" dirty="0"/>
          </a:p>
          <a:p>
            <a:pPr lvl="0"/>
            <a:r>
              <a:rPr lang="en-US" dirty="0"/>
              <a:t>Don't put too much on the </a:t>
            </a:r>
            <a:r>
              <a:rPr lang="en-US" dirty="0" smtClean="0"/>
              <a:t>screen</a:t>
            </a:r>
            <a:endParaRPr lang="en-GB" dirty="0"/>
          </a:p>
          <a:p>
            <a:pPr lvl="0"/>
            <a:r>
              <a:rPr lang="en-US" dirty="0"/>
              <a:t>Write clearly and check that any overheads can be read easily from a distance</a:t>
            </a:r>
            <a:endParaRPr lang="en-GB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49135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Have </a:t>
            </a:r>
            <a:r>
              <a:rPr lang="en-GB" dirty="0"/>
              <a:t>a look at </a:t>
            </a:r>
            <a:r>
              <a:rPr lang="en-GB" dirty="0" smtClean="0"/>
              <a:t>your topic…</a:t>
            </a:r>
            <a:endParaRPr lang="en-GB" dirty="0"/>
          </a:p>
          <a:p>
            <a:pPr lvl="0"/>
            <a:r>
              <a:rPr lang="en-GB" dirty="0" smtClean="0"/>
              <a:t>What presentation ideas would suit this topic.</a:t>
            </a:r>
            <a:endParaRPr lang="en-GB" dirty="0"/>
          </a:p>
          <a:p>
            <a:pPr lvl="0"/>
            <a:r>
              <a:rPr lang="en-GB" dirty="0"/>
              <a:t>Now start to focus </a:t>
            </a:r>
            <a:r>
              <a:rPr lang="en-GB" dirty="0" smtClean="0"/>
              <a:t>on gathering ideas in relation to your presentation. </a:t>
            </a:r>
          </a:p>
          <a:p>
            <a:pPr lvl="0"/>
            <a:r>
              <a:rPr lang="en-GB" dirty="0" smtClean="0"/>
              <a:t>Bring these ideas to your tutorials tomorrow</a:t>
            </a:r>
            <a:r>
              <a:rPr lang="en-US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62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Choose tutorial times for tomorrow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222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850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138</TotalTime>
  <Words>370</Words>
  <Application>Microsoft Macintosh PowerPoint</Application>
  <PresentationFormat>On-screen Show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Austin</vt:lpstr>
      <vt:lpstr>Assessment Presentation</vt:lpstr>
      <vt:lpstr>What makes a good presentation?</vt:lpstr>
      <vt:lpstr>Things to avoid…</vt:lpstr>
      <vt:lpstr>Being creative…</vt:lpstr>
      <vt:lpstr>Presentation ideas…</vt:lpstr>
      <vt:lpstr>Continued…</vt:lpstr>
      <vt:lpstr>Continued…</vt:lpstr>
      <vt:lpstr>Continued…</vt:lpstr>
      <vt:lpstr>Be selective…</vt:lpstr>
      <vt:lpstr>When giving your presentation: </vt:lpstr>
      <vt:lpstr>Task:</vt:lpstr>
      <vt:lpstr>Any Questions?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Presentation</dc:title>
  <dc:creator>Administrator</dc:creator>
  <cp:lastModifiedBy>SHOE4</cp:lastModifiedBy>
  <cp:revision>10</cp:revision>
  <dcterms:created xsi:type="dcterms:W3CDTF">2015-11-11T16:58:33Z</dcterms:created>
  <dcterms:modified xsi:type="dcterms:W3CDTF">2016-10-18T21:09:04Z</dcterms:modified>
</cp:coreProperties>
</file>