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saveSubsetFonts="1">
  <p:sldMasterIdLst>
    <p:sldMasterId id="2147483660" r:id="rId1"/>
  </p:sldMasterIdLst>
  <p:notesMasterIdLst>
    <p:notesMasterId r:id="rId2"/>
  </p:notesMasterIdLst>
  <p:sldIdLst>
    <p:sldId id="258" r:id="rId3"/>
  </p:sldIdLst>
  <p:sldSz type="screen16x9" cy="6858000" cx="12192000"/>
  <p:notesSz cx="6858000" cy="9144000"/>
  <p:defaultText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p="http://schemas.openxmlformats.org/presentationml/2006/main" xmlns:r="http://schemas.openxmlformats.org/officeDocument/2006/relationships" xmlns:a="http://schemas.openxmlformats.org/drawingml/2006/main">
  <p:normalViewPr>
    <p:restoredLeft sz="18000" autoAdjust="0"/>
    <p:restoredTop sz="94660"/>
  </p:normalViewPr>
  <p:slideViewPr>
    <p:cSldViewPr snapToGrid="0">
      <p:cViewPr>
        <p:scale>
          <a:sx n="71" d="100"/>
          <a:sy n="71" d="100"/>
        </p:scale>
        <p:origin x="364" y="44"/>
      </p:cViewPr>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tableStyles" Target="tableStyles.xml"/><Relationship Id="rId5" Type="http://schemas.openxmlformats.org/officeDocument/2006/relationships/presProps" Target="presProps.xml"/><Relationship Id="rId6" Type="http://schemas.openxmlformats.org/officeDocument/2006/relationships/viewProps" Target="viewProps.xml"/><Relationship Id="rId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27" name=""/>
        <p:cNvGrpSpPr/>
        <p:nvPr/>
      </p:nvGrpSpPr>
      <p:grpSpPr>
        <a:xfrm>
          <a:off x="0" y="0"/>
          <a:ext cx="0" cy="0"/>
          <a:chOff x="0" y="0"/>
          <a:chExt cx="0" cy="0"/>
        </a:xfrm>
      </p:grpSpPr>
      <p:sp>
        <p:nvSpPr>
          <p:cNvPr id="1048662" name="Rectangle 2"/>
          <p:cNvSpPr>
            <a:spLocks noGrp="1" noChangeArrowheads="1"/>
          </p:cNvSpPr>
          <p:nvPr>
            <p:ph type="hdr" sz="quarter"/>
          </p:nvPr>
        </p:nvSpPr>
        <p:spPr bwMode="auto">
          <a:xfrm>
            <a:off x="2" y="1"/>
            <a:ext cx="3076575" cy="512763"/>
          </a:xfrm>
          <a:prstGeom prst="rect"/>
          <a:noFill/>
          <a:ln w="9525">
            <a:noFill/>
            <a:miter lim="800000"/>
            <a:headEnd/>
            <a:tailEnd/>
          </a:ln>
          <a:effectLst/>
        </p:spPr>
        <p:txBody>
          <a:bodyPr anchor="t" anchorCtr="0" bIns="45745" compatLnSpc="1" lIns="91492" numCol="1" rIns="91492" tIns="45745" vert="horz" wrap="square">
            <a:prstTxWarp prst="textNoShape"/>
          </a:bodyPr>
          <a:lstStyle>
            <a:lvl1pPr algn="l">
              <a:defRPr sz="1100"/>
            </a:lvl1pPr>
          </a:lstStyle>
          <a:p>
            <a:endParaRPr lang="en-US"/>
          </a:p>
        </p:txBody>
      </p:sp>
      <p:sp>
        <p:nvSpPr>
          <p:cNvPr id="1048663" name="Rectangle 3"/>
          <p:cNvSpPr>
            <a:spLocks noGrp="1" noChangeArrowheads="1"/>
          </p:cNvSpPr>
          <p:nvPr>
            <p:ph type="dt" idx="1"/>
          </p:nvPr>
        </p:nvSpPr>
        <p:spPr bwMode="auto">
          <a:xfrm>
            <a:off x="4021139" y="1"/>
            <a:ext cx="3076575" cy="512763"/>
          </a:xfrm>
          <a:prstGeom prst="rect"/>
          <a:noFill/>
          <a:ln w="9525">
            <a:noFill/>
            <a:miter lim="800000"/>
            <a:headEnd/>
            <a:tailEnd/>
          </a:ln>
          <a:effectLst/>
        </p:spPr>
        <p:txBody>
          <a:bodyPr anchor="t" anchorCtr="0" bIns="45745" compatLnSpc="1" lIns="91492" numCol="1" rIns="91492" tIns="45745" vert="horz" wrap="square">
            <a:prstTxWarp prst="textNoShape"/>
          </a:bodyPr>
          <a:lstStyle>
            <a:lvl1pPr algn="r">
              <a:defRPr sz="1100"/>
            </a:lvl1pPr>
          </a:lstStyle>
          <a:p>
            <a:endParaRPr lang="en-US"/>
          </a:p>
        </p:txBody>
      </p:sp>
      <p:sp>
        <p:nvSpPr>
          <p:cNvPr id="1048664" name="Rectangle 4"/>
          <p:cNvSpPr>
            <a:spLocks noChangeAspect="1" noRot="1" noGrp="1" noChangeArrowheads="1" noTextEdit="1"/>
          </p:cNvSpPr>
          <p:nvPr>
            <p:ph type="sldImg" idx="2"/>
          </p:nvPr>
        </p:nvSpPr>
        <p:spPr bwMode="auto">
          <a:xfrm>
            <a:off x="990600" y="766763"/>
            <a:ext cx="5118100" cy="3838575"/>
          </a:xfrm>
          <a:prstGeom prst="rect"/>
          <a:noFill/>
          <a:ln w="9525">
            <a:solidFill>
              <a:srgbClr val="000000"/>
            </a:solidFill>
            <a:miter lim="800000"/>
            <a:headEnd/>
            <a:tailEnd/>
          </a:ln>
          <a:effectLst/>
        </p:spPr>
      </p:sp>
      <p:sp>
        <p:nvSpPr>
          <p:cNvPr id="1048665" name="Rectangle 5"/>
          <p:cNvSpPr>
            <a:spLocks noGrp="1" noChangeArrowheads="1"/>
          </p:cNvSpPr>
          <p:nvPr>
            <p:ph type="body" sz="quarter" idx="3"/>
          </p:nvPr>
        </p:nvSpPr>
        <p:spPr bwMode="auto">
          <a:xfrm>
            <a:off x="709614" y="4862514"/>
            <a:ext cx="5680075" cy="4605337"/>
          </a:xfrm>
          <a:prstGeom prst="rect"/>
          <a:noFill/>
          <a:ln w="9525">
            <a:noFill/>
            <a:miter lim="800000"/>
            <a:headEnd/>
            <a:tailEnd/>
          </a:ln>
          <a:effectLst/>
        </p:spPr>
        <p:txBody>
          <a:bodyPr anchor="t" anchorCtr="0" bIns="45745" compatLnSpc="1" lIns="91492" numCol="1" rIns="91492" tIns="45745" vert="horz" wrap="square">
            <a:prstTxWarp prst="textNoShape"/>
          </a:bodyPr>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66" name="Rectangle 6"/>
          <p:cNvSpPr>
            <a:spLocks noGrp="1" noChangeArrowheads="1"/>
          </p:cNvSpPr>
          <p:nvPr>
            <p:ph type="ftr" sz="quarter" idx="4"/>
          </p:nvPr>
        </p:nvSpPr>
        <p:spPr bwMode="auto">
          <a:xfrm>
            <a:off x="2" y="9720264"/>
            <a:ext cx="3076575" cy="512762"/>
          </a:xfrm>
          <a:prstGeom prst="rect"/>
          <a:noFill/>
          <a:ln w="9525">
            <a:noFill/>
            <a:miter lim="800000"/>
            <a:headEnd/>
            <a:tailEnd/>
          </a:ln>
          <a:effectLst/>
        </p:spPr>
        <p:txBody>
          <a:bodyPr anchor="b" anchorCtr="0" bIns="45745" compatLnSpc="1" lIns="91492" numCol="1" rIns="91492" tIns="45745" vert="horz" wrap="square">
            <a:prstTxWarp prst="textNoShape"/>
          </a:bodyPr>
          <a:lstStyle>
            <a:lvl1pPr algn="l">
              <a:defRPr sz="1100"/>
            </a:lvl1pPr>
          </a:lstStyle>
          <a:p>
            <a:endParaRPr lang="en-US"/>
          </a:p>
        </p:txBody>
      </p:sp>
      <p:sp>
        <p:nvSpPr>
          <p:cNvPr id="1048667" name="Rectangle 7"/>
          <p:cNvSpPr>
            <a:spLocks noGrp="1" noChangeArrowheads="1"/>
          </p:cNvSpPr>
          <p:nvPr>
            <p:ph type="sldNum" sz="quarter" idx="5"/>
          </p:nvPr>
        </p:nvSpPr>
        <p:spPr bwMode="auto">
          <a:xfrm>
            <a:off x="4021139" y="9720264"/>
            <a:ext cx="3076575" cy="512762"/>
          </a:xfrm>
          <a:prstGeom prst="rect"/>
          <a:noFill/>
          <a:ln w="9525">
            <a:noFill/>
            <a:miter lim="800000"/>
            <a:headEnd/>
            <a:tailEnd/>
          </a:ln>
          <a:effectLst/>
        </p:spPr>
        <p:txBody>
          <a:bodyPr anchor="b" anchorCtr="0" bIns="45745" compatLnSpc="1" lIns="91492" numCol="1" rIns="91492" tIns="45745" vert="horz" wrap="square">
            <a:prstTxWarp prst="textNoShape"/>
          </a:bodyPr>
          <a:lstStyle>
            <a:lvl1pPr algn="r">
              <a:defRPr sz="1100"/>
            </a:lvl1pPr>
          </a:lstStyle>
          <a:p>
            <a:fld id="{A9A0EA98-5831-4853-B862-C702E6EB345C}" type="slidenum">
              <a:rPr lang="en-US"/>
              <a:t>‹#›</a:t>
            </a:fld>
            <a:endParaRPr lang="en-US"/>
          </a:p>
        </p:txBody>
      </p:sp>
    </p:spTree>
  </p:cSld>
  <p:clrMap accent1="accent1" accent2="accent2" accent3="accent3" accent4="accent4" accent5="accent5" accent6="accent6" bg1="lt1" bg2="lt2" tx1="dk1" tx2="dk2" hlink="hlink" folHlink="folHlink"/>
  <p:notesStyle>
    <a:lvl1pPr algn="l" fontAlgn="base" rtl="0">
      <a:spcBef>
        <a:spcPct val="30000"/>
      </a:spcBef>
      <a:spcAft>
        <a:spcPct val="0"/>
      </a:spcAft>
      <a:defRPr sz="1200" kern="1200">
        <a:solidFill>
          <a:schemeClr val="tx1"/>
        </a:solidFill>
        <a:latin typeface="Arial" charset="0"/>
        <a:ea typeface="+mn-ea"/>
        <a:cs typeface="+mn-cs"/>
      </a:defRPr>
    </a:lvl1pPr>
    <a:lvl2pPr algn="l" fontAlgn="base" marL="457200" rtl="0">
      <a:spcBef>
        <a:spcPct val="30000"/>
      </a:spcBef>
      <a:spcAft>
        <a:spcPct val="0"/>
      </a:spcAft>
      <a:defRPr sz="1200" kern="1200">
        <a:solidFill>
          <a:schemeClr val="tx1"/>
        </a:solidFill>
        <a:latin typeface="Arial" charset="0"/>
        <a:ea typeface="+mn-ea"/>
        <a:cs typeface="+mn-cs"/>
      </a:defRPr>
    </a:lvl2pPr>
    <a:lvl3pPr algn="l" fontAlgn="base" marL="914400" rtl="0">
      <a:spcBef>
        <a:spcPct val="30000"/>
      </a:spcBef>
      <a:spcAft>
        <a:spcPct val="0"/>
      </a:spcAft>
      <a:defRPr sz="1200" kern="1200">
        <a:solidFill>
          <a:schemeClr val="tx1"/>
        </a:solidFill>
        <a:latin typeface="Arial" charset="0"/>
        <a:ea typeface="+mn-ea"/>
        <a:cs typeface="+mn-cs"/>
      </a:defRPr>
    </a:lvl3pPr>
    <a:lvl4pPr algn="l" fontAlgn="base" marL="1371600" rtl="0">
      <a:spcBef>
        <a:spcPct val="30000"/>
      </a:spcBef>
      <a:spcAft>
        <a:spcPct val="0"/>
      </a:spcAft>
      <a:defRPr sz="1200" kern="1200">
        <a:solidFill>
          <a:schemeClr val="tx1"/>
        </a:solidFill>
        <a:latin typeface="Arial" charset="0"/>
        <a:ea typeface="+mn-ea"/>
        <a:cs typeface="+mn-cs"/>
      </a:defRPr>
    </a:lvl4pPr>
    <a:lvl5pPr algn="l" fontAlgn="base" marL="1828800" rtl="0">
      <a:spcBef>
        <a:spcPct val="30000"/>
      </a:spcBef>
      <a:spcAft>
        <a:spcPct val="0"/>
      </a:spcAft>
      <a:defRPr sz="1200" kern="1200">
        <a:solidFill>
          <a:schemeClr val="tx1"/>
        </a:solidFill>
        <a:latin typeface="Arial" charset="0"/>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6" name=""/>
        <p:cNvGrpSpPr/>
        <p:nvPr/>
      </p:nvGrpSpPr>
      <p:grpSpPr>
        <a:xfrm>
          <a:off x="0" y="0"/>
          <a:ext cx="0" cy="0"/>
          <a:chOff x="0" y="0"/>
          <a:chExt cx="0" cy="0"/>
        </a:xfrm>
      </p:grpSpPr>
      <p:sp>
        <p:nvSpPr>
          <p:cNvPr id="1048609"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1048610" name="Subtitle 2"/>
          <p:cNvSpPr>
            <a:spLocks noGrp="1"/>
          </p:cNvSpPr>
          <p:nvPr>
            <p:ph type="subTitle" idx="1"/>
          </p:nvPr>
        </p:nvSpPr>
        <p:spPr>
          <a:xfrm>
            <a:off x="1524000" y="3602038"/>
            <a:ext cx="9144000" cy="1655762"/>
          </a:xfrm>
        </p:spPr>
        <p:txBody>
          <a:bodyPr/>
          <a:lstStyle>
            <a:lvl1pPr algn="ctr" indent="0" marL="0">
              <a:buNone/>
              <a:defRPr sz="2400"/>
            </a:lvl1pPr>
            <a:lvl2pPr algn="ctr" indent="0" marL="457200">
              <a:buNone/>
              <a:defRPr sz="2000"/>
            </a:lvl2pPr>
            <a:lvl3pPr algn="ctr" indent="0" marL="914400">
              <a:buNone/>
              <a:defRPr sz="18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lang="en-US"/>
              <a:t>Click to edit Master subtitle style</a:t>
            </a:r>
            <a:endParaRPr lang="en-GB"/>
          </a:p>
        </p:txBody>
      </p:sp>
      <p:sp>
        <p:nvSpPr>
          <p:cNvPr id="1048611" name="Date Placeholder 3"/>
          <p:cNvSpPr>
            <a:spLocks noGrp="1"/>
          </p:cNvSpPr>
          <p:nvPr>
            <p:ph type="dt" sz="half" idx="10"/>
          </p:nvPr>
        </p:nvSpPr>
        <p:spPr/>
        <p:txBody>
          <a:bodyPr/>
          <a:p>
            <a:fld id="{10C1A956-7B69-45D1-8076-6E36C7B17A4C}" type="datetimeFigureOut">
              <a:rPr lang="en-GB" smtClean="0"/>
              <a:t>05/03/2026</a:t>
            </a:fld>
            <a:endParaRPr lang="en-GB"/>
          </a:p>
        </p:txBody>
      </p:sp>
      <p:sp>
        <p:nvSpPr>
          <p:cNvPr id="1048612" name="Footer Placeholder 4"/>
          <p:cNvSpPr>
            <a:spLocks noGrp="1"/>
          </p:cNvSpPr>
          <p:nvPr>
            <p:ph type="ftr" sz="quarter" idx="11"/>
          </p:nvPr>
        </p:nvSpPr>
        <p:spPr/>
        <p:txBody>
          <a:bodyPr/>
          <a:p>
            <a:endParaRPr lang="en-GB"/>
          </a:p>
        </p:txBody>
      </p:sp>
      <p:sp>
        <p:nvSpPr>
          <p:cNvPr id="1048613" name="Slide Number Placeholder 5"/>
          <p:cNvSpPr>
            <a:spLocks noGrp="1"/>
          </p:cNvSpPr>
          <p:nvPr>
            <p:ph type="sldNum" sz="quarter" idx="12"/>
          </p:nvPr>
        </p:nvSpPr>
        <p:spPr/>
        <p:txBody>
          <a:bodyPr/>
          <a:p>
            <a:fld id="{AC8F53BF-6FF8-4BE1-A5A3-AEFD74C02EFD}"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4" name=""/>
        <p:cNvGrpSpPr/>
        <p:nvPr/>
      </p:nvGrpSpPr>
      <p:grpSpPr>
        <a:xfrm>
          <a:off x="0" y="0"/>
          <a:ext cx="0" cy="0"/>
          <a:chOff x="0" y="0"/>
          <a:chExt cx="0" cy="0"/>
        </a:xfrm>
      </p:grpSpPr>
      <p:sp>
        <p:nvSpPr>
          <p:cNvPr id="1048581" name="Title 1"/>
          <p:cNvSpPr>
            <a:spLocks noGrp="1"/>
          </p:cNvSpPr>
          <p:nvPr>
            <p:ph type="title"/>
          </p:nvPr>
        </p:nvSpPr>
        <p:spPr/>
        <p:txBody>
          <a:bodyPr/>
          <a:p>
            <a:r>
              <a:rPr lang="en-US"/>
              <a:t>Click to edit Master title style</a:t>
            </a:r>
            <a:endParaRPr lang="en-GB"/>
          </a:p>
        </p:txBody>
      </p:sp>
      <p:sp>
        <p:nvSpPr>
          <p:cNvPr id="1048582" name="Content Placeholder 2"/>
          <p:cNvSpPr>
            <a:spLocks noGrp="1"/>
          </p:cNvSpPr>
          <p:nvPr>
            <p:ph idx="1"/>
          </p:nvPr>
        </p:nvSpPr>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583" name="Date Placeholder 3"/>
          <p:cNvSpPr>
            <a:spLocks noGrp="1"/>
          </p:cNvSpPr>
          <p:nvPr>
            <p:ph type="dt" sz="half" idx="10"/>
          </p:nvPr>
        </p:nvSpPr>
        <p:spPr/>
        <p:txBody>
          <a:bodyPr/>
          <a:p>
            <a:fld id="{10C1A956-7B69-45D1-8076-6E36C7B17A4C}" type="datetimeFigureOut">
              <a:rPr lang="en-GB" smtClean="0"/>
              <a:t>05/03/2026</a:t>
            </a:fld>
            <a:endParaRPr lang="en-GB"/>
          </a:p>
        </p:txBody>
      </p:sp>
      <p:sp>
        <p:nvSpPr>
          <p:cNvPr id="1048584" name="Footer Placeholder 4"/>
          <p:cNvSpPr>
            <a:spLocks noGrp="1"/>
          </p:cNvSpPr>
          <p:nvPr>
            <p:ph type="ftr" sz="quarter" idx="11"/>
          </p:nvPr>
        </p:nvSpPr>
        <p:spPr/>
        <p:txBody>
          <a:bodyPr/>
          <a:p>
            <a:endParaRPr lang="en-GB"/>
          </a:p>
        </p:txBody>
      </p:sp>
      <p:sp>
        <p:nvSpPr>
          <p:cNvPr id="1048585" name="Slide Number Placeholder 5"/>
          <p:cNvSpPr>
            <a:spLocks noGrp="1"/>
          </p:cNvSpPr>
          <p:nvPr>
            <p:ph type="sldNum" sz="quarter" idx="12"/>
          </p:nvPr>
        </p:nvSpPr>
        <p:spPr/>
        <p:txBody>
          <a:bodyPr/>
          <a:p>
            <a:fld id="{AC8F53BF-6FF8-4BE1-A5A3-AEFD74C02EF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21" name=""/>
        <p:cNvGrpSpPr/>
        <p:nvPr/>
      </p:nvGrpSpPr>
      <p:grpSpPr>
        <a:xfrm>
          <a:off x="0" y="0"/>
          <a:ext cx="0" cy="0"/>
          <a:chOff x="0" y="0"/>
          <a:chExt cx="0" cy="0"/>
        </a:xfrm>
      </p:grpSpPr>
      <p:sp>
        <p:nvSpPr>
          <p:cNvPr id="1048634"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1048635" name="Text Placeholder 2"/>
          <p:cNvSpPr>
            <a:spLocks noGrp="1"/>
          </p:cNvSpPr>
          <p:nvPr>
            <p:ph type="body" idx="1"/>
          </p:nvPr>
        </p:nvSpPr>
        <p:spPr>
          <a:xfrm>
            <a:off x="831850" y="4589463"/>
            <a:ext cx="10515600" cy="1500187"/>
          </a:xfrm>
        </p:spPr>
        <p:txBody>
          <a:bodyPr/>
          <a:lstStyle>
            <a:lvl1pPr indent="0" marL="0">
              <a:buNone/>
              <a:defRPr sz="2400">
                <a:solidFill>
                  <a:schemeClr val="tx1">
                    <a:tint val="82000"/>
                  </a:schemeClr>
                </a:solidFill>
              </a:defRPr>
            </a:lvl1pPr>
            <a:lvl2pPr indent="0" marL="457200">
              <a:buNone/>
              <a:defRPr sz="2000">
                <a:solidFill>
                  <a:schemeClr val="tx1">
                    <a:tint val="82000"/>
                  </a:schemeClr>
                </a:solidFill>
              </a:defRPr>
            </a:lvl2pPr>
            <a:lvl3pPr indent="0" marL="914400">
              <a:buNone/>
              <a:defRPr sz="1800">
                <a:solidFill>
                  <a:schemeClr val="tx1">
                    <a:tint val="82000"/>
                  </a:schemeClr>
                </a:solidFill>
              </a:defRPr>
            </a:lvl3pPr>
            <a:lvl4pPr indent="0" marL="1371600">
              <a:buNone/>
              <a:defRPr sz="1600">
                <a:solidFill>
                  <a:schemeClr val="tx1">
                    <a:tint val="82000"/>
                  </a:schemeClr>
                </a:solidFill>
              </a:defRPr>
            </a:lvl4pPr>
            <a:lvl5pPr indent="0" marL="1828800">
              <a:buNone/>
              <a:defRPr sz="1600">
                <a:solidFill>
                  <a:schemeClr val="tx1">
                    <a:tint val="82000"/>
                  </a:schemeClr>
                </a:solidFill>
              </a:defRPr>
            </a:lvl5pPr>
            <a:lvl6pPr indent="0" marL="2286000">
              <a:buNone/>
              <a:defRPr sz="1600">
                <a:solidFill>
                  <a:schemeClr val="tx1">
                    <a:tint val="82000"/>
                  </a:schemeClr>
                </a:solidFill>
              </a:defRPr>
            </a:lvl6pPr>
            <a:lvl7pPr indent="0" marL="2743200">
              <a:buNone/>
              <a:defRPr sz="1600">
                <a:solidFill>
                  <a:schemeClr val="tx1">
                    <a:tint val="82000"/>
                  </a:schemeClr>
                </a:solidFill>
              </a:defRPr>
            </a:lvl7pPr>
            <a:lvl8pPr indent="0" marL="3200400">
              <a:buNone/>
              <a:defRPr sz="1600">
                <a:solidFill>
                  <a:schemeClr val="tx1">
                    <a:tint val="82000"/>
                  </a:schemeClr>
                </a:solidFill>
              </a:defRPr>
            </a:lvl8pPr>
            <a:lvl9pPr indent="0" marL="3657600">
              <a:buNone/>
              <a:defRPr sz="1600">
                <a:solidFill>
                  <a:schemeClr val="tx1">
                    <a:tint val="82000"/>
                  </a:schemeClr>
                </a:solidFill>
              </a:defRPr>
            </a:lvl9pPr>
          </a:lstStyle>
          <a:p>
            <a:pPr lvl="0"/>
            <a:r>
              <a:rPr lang="en-US"/>
              <a:t>Click to edit Master text styles</a:t>
            </a:r>
          </a:p>
        </p:txBody>
      </p:sp>
      <p:sp>
        <p:nvSpPr>
          <p:cNvPr id="1048636" name="Date Placeholder 3"/>
          <p:cNvSpPr>
            <a:spLocks noGrp="1"/>
          </p:cNvSpPr>
          <p:nvPr>
            <p:ph type="dt" sz="half" idx="10"/>
          </p:nvPr>
        </p:nvSpPr>
        <p:spPr/>
        <p:txBody>
          <a:bodyPr/>
          <a:p>
            <a:fld id="{10C1A956-7B69-45D1-8076-6E36C7B17A4C}" type="datetimeFigureOut">
              <a:rPr lang="en-GB" smtClean="0"/>
              <a:t>05/03/2026</a:t>
            </a:fld>
            <a:endParaRPr lang="en-GB"/>
          </a:p>
        </p:txBody>
      </p:sp>
      <p:sp>
        <p:nvSpPr>
          <p:cNvPr id="1048637" name="Footer Placeholder 4"/>
          <p:cNvSpPr>
            <a:spLocks noGrp="1"/>
          </p:cNvSpPr>
          <p:nvPr>
            <p:ph type="ftr" sz="quarter" idx="11"/>
          </p:nvPr>
        </p:nvSpPr>
        <p:spPr/>
        <p:txBody>
          <a:bodyPr/>
          <a:p>
            <a:endParaRPr lang="en-GB"/>
          </a:p>
        </p:txBody>
      </p:sp>
      <p:sp>
        <p:nvSpPr>
          <p:cNvPr id="1048638" name="Slide Number Placeholder 5"/>
          <p:cNvSpPr>
            <a:spLocks noGrp="1"/>
          </p:cNvSpPr>
          <p:nvPr>
            <p:ph type="sldNum" sz="quarter" idx="12"/>
          </p:nvPr>
        </p:nvSpPr>
        <p:spPr/>
        <p:txBody>
          <a:bodyPr/>
          <a:p>
            <a:fld id="{AC8F53BF-6FF8-4BE1-A5A3-AEFD74C02EFD}"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22" name=""/>
        <p:cNvGrpSpPr/>
        <p:nvPr/>
      </p:nvGrpSpPr>
      <p:grpSpPr>
        <a:xfrm>
          <a:off x="0" y="0"/>
          <a:ext cx="0" cy="0"/>
          <a:chOff x="0" y="0"/>
          <a:chExt cx="0" cy="0"/>
        </a:xfrm>
      </p:grpSpPr>
      <p:sp>
        <p:nvSpPr>
          <p:cNvPr id="1048639" name="Title 1"/>
          <p:cNvSpPr>
            <a:spLocks noGrp="1"/>
          </p:cNvSpPr>
          <p:nvPr>
            <p:ph type="title"/>
          </p:nvPr>
        </p:nvSpPr>
        <p:spPr/>
        <p:txBody>
          <a:bodyPr/>
          <a:p>
            <a:r>
              <a:rPr lang="en-US"/>
              <a:t>Click to edit Master title style</a:t>
            </a:r>
            <a:endParaRPr lang="en-GB"/>
          </a:p>
        </p:txBody>
      </p:sp>
      <p:sp>
        <p:nvSpPr>
          <p:cNvPr id="1048640" name="Content Placeholder 2"/>
          <p:cNvSpPr>
            <a:spLocks noGrp="1"/>
          </p:cNvSpPr>
          <p:nvPr>
            <p:ph sz="half" idx="1"/>
          </p:nvPr>
        </p:nvSpPr>
        <p:spPr>
          <a:xfrm>
            <a:off x="838200" y="1825625"/>
            <a:ext cx="5181600" cy="4351338"/>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41" name="Content Placeholder 3"/>
          <p:cNvSpPr>
            <a:spLocks noGrp="1"/>
          </p:cNvSpPr>
          <p:nvPr>
            <p:ph sz="half" idx="2"/>
          </p:nvPr>
        </p:nvSpPr>
        <p:spPr>
          <a:xfrm>
            <a:off x="6172200" y="1825625"/>
            <a:ext cx="5181600" cy="4351338"/>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42" name="Date Placeholder 4"/>
          <p:cNvSpPr>
            <a:spLocks noGrp="1"/>
          </p:cNvSpPr>
          <p:nvPr>
            <p:ph type="dt" sz="half" idx="10"/>
          </p:nvPr>
        </p:nvSpPr>
        <p:spPr/>
        <p:txBody>
          <a:bodyPr/>
          <a:p>
            <a:fld id="{10C1A956-7B69-45D1-8076-6E36C7B17A4C}" type="datetimeFigureOut">
              <a:rPr lang="en-GB" smtClean="0"/>
              <a:t>05/03/2026</a:t>
            </a:fld>
            <a:endParaRPr lang="en-GB"/>
          </a:p>
        </p:txBody>
      </p:sp>
      <p:sp>
        <p:nvSpPr>
          <p:cNvPr id="1048643" name="Footer Placeholder 5"/>
          <p:cNvSpPr>
            <a:spLocks noGrp="1"/>
          </p:cNvSpPr>
          <p:nvPr>
            <p:ph type="ftr" sz="quarter" idx="11"/>
          </p:nvPr>
        </p:nvSpPr>
        <p:spPr/>
        <p:txBody>
          <a:bodyPr/>
          <a:p>
            <a:endParaRPr lang="en-GB"/>
          </a:p>
        </p:txBody>
      </p:sp>
      <p:sp>
        <p:nvSpPr>
          <p:cNvPr id="1048644" name="Slide Number Placeholder 6"/>
          <p:cNvSpPr>
            <a:spLocks noGrp="1"/>
          </p:cNvSpPr>
          <p:nvPr>
            <p:ph type="sldNum" sz="quarter" idx="12"/>
          </p:nvPr>
        </p:nvSpPr>
        <p:spPr/>
        <p:txBody>
          <a:bodyPr/>
          <a:p>
            <a:fld id="{AC8F53BF-6FF8-4BE1-A5A3-AEFD74C02EF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23" name=""/>
        <p:cNvGrpSpPr/>
        <p:nvPr/>
      </p:nvGrpSpPr>
      <p:grpSpPr>
        <a:xfrm>
          <a:off x="0" y="0"/>
          <a:ext cx="0" cy="0"/>
          <a:chOff x="0" y="0"/>
          <a:chExt cx="0" cy="0"/>
        </a:xfrm>
      </p:grpSpPr>
      <p:sp>
        <p:nvSpPr>
          <p:cNvPr id="1048645" name="Title 1"/>
          <p:cNvSpPr>
            <a:spLocks noGrp="1"/>
          </p:cNvSpPr>
          <p:nvPr>
            <p:ph type="title"/>
          </p:nvPr>
        </p:nvSpPr>
        <p:spPr>
          <a:xfrm>
            <a:off x="839788" y="365125"/>
            <a:ext cx="10515600" cy="1325563"/>
          </a:xfrm>
        </p:spPr>
        <p:txBody>
          <a:bodyPr/>
          <a:p>
            <a:r>
              <a:rPr lang="en-US"/>
              <a:t>Click to edit Master title style</a:t>
            </a:r>
            <a:endParaRPr lang="en-GB"/>
          </a:p>
        </p:txBody>
      </p:sp>
      <p:sp>
        <p:nvSpPr>
          <p:cNvPr id="1048646" name="Text Placeholder 2"/>
          <p:cNvSpPr>
            <a:spLocks noGrp="1"/>
          </p:cNvSpPr>
          <p:nvPr>
            <p:ph type="body" idx="1"/>
          </p:nvPr>
        </p:nvSpPr>
        <p:spPr>
          <a:xfrm>
            <a:off x="839788" y="1681163"/>
            <a:ext cx="5157787" cy="82391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647" name="Content Placeholder 3"/>
          <p:cNvSpPr>
            <a:spLocks noGrp="1"/>
          </p:cNvSpPr>
          <p:nvPr>
            <p:ph sz="half" idx="2"/>
          </p:nvPr>
        </p:nvSpPr>
        <p:spPr>
          <a:xfrm>
            <a:off x="839788" y="2505075"/>
            <a:ext cx="5157787" cy="3684588"/>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48" name="Text Placeholder 4"/>
          <p:cNvSpPr>
            <a:spLocks noGrp="1"/>
          </p:cNvSpPr>
          <p:nvPr>
            <p:ph type="body" sz="quarter" idx="3"/>
          </p:nvPr>
        </p:nvSpPr>
        <p:spPr>
          <a:xfrm>
            <a:off x="6172200" y="1681163"/>
            <a:ext cx="5183188" cy="82391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649" name="Content Placeholder 5"/>
          <p:cNvSpPr>
            <a:spLocks noGrp="1"/>
          </p:cNvSpPr>
          <p:nvPr>
            <p:ph sz="quarter" idx="4"/>
          </p:nvPr>
        </p:nvSpPr>
        <p:spPr>
          <a:xfrm>
            <a:off x="6172200" y="2505075"/>
            <a:ext cx="5183188" cy="3684588"/>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50" name="Date Placeholder 6"/>
          <p:cNvSpPr>
            <a:spLocks noGrp="1"/>
          </p:cNvSpPr>
          <p:nvPr>
            <p:ph type="dt" sz="half" idx="10"/>
          </p:nvPr>
        </p:nvSpPr>
        <p:spPr/>
        <p:txBody>
          <a:bodyPr/>
          <a:p>
            <a:fld id="{10C1A956-7B69-45D1-8076-6E36C7B17A4C}" type="datetimeFigureOut">
              <a:rPr lang="en-GB" smtClean="0"/>
              <a:t>05/03/2026</a:t>
            </a:fld>
            <a:endParaRPr lang="en-GB"/>
          </a:p>
        </p:txBody>
      </p:sp>
      <p:sp>
        <p:nvSpPr>
          <p:cNvPr id="1048651" name="Footer Placeholder 7"/>
          <p:cNvSpPr>
            <a:spLocks noGrp="1"/>
          </p:cNvSpPr>
          <p:nvPr>
            <p:ph type="ftr" sz="quarter" idx="11"/>
          </p:nvPr>
        </p:nvSpPr>
        <p:spPr/>
        <p:txBody>
          <a:bodyPr/>
          <a:p>
            <a:endParaRPr lang="en-GB"/>
          </a:p>
        </p:txBody>
      </p:sp>
      <p:sp>
        <p:nvSpPr>
          <p:cNvPr id="1048652" name="Slide Number Placeholder 8"/>
          <p:cNvSpPr>
            <a:spLocks noGrp="1"/>
          </p:cNvSpPr>
          <p:nvPr>
            <p:ph type="sldNum" sz="quarter" idx="12"/>
          </p:nvPr>
        </p:nvSpPr>
        <p:spPr/>
        <p:txBody>
          <a:bodyPr/>
          <a:p>
            <a:fld id="{AC8F53BF-6FF8-4BE1-A5A3-AEFD74C02EFD}"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7" name=""/>
        <p:cNvGrpSpPr/>
        <p:nvPr/>
      </p:nvGrpSpPr>
      <p:grpSpPr>
        <a:xfrm>
          <a:off x="0" y="0"/>
          <a:ext cx="0" cy="0"/>
          <a:chOff x="0" y="0"/>
          <a:chExt cx="0" cy="0"/>
        </a:xfrm>
      </p:grpSpPr>
      <p:sp>
        <p:nvSpPr>
          <p:cNvPr id="1048614" name="Title 1"/>
          <p:cNvSpPr>
            <a:spLocks noGrp="1"/>
          </p:cNvSpPr>
          <p:nvPr>
            <p:ph type="title"/>
          </p:nvPr>
        </p:nvSpPr>
        <p:spPr/>
        <p:txBody>
          <a:bodyPr/>
          <a:p>
            <a:r>
              <a:rPr lang="en-US"/>
              <a:t>Click to edit Master title style</a:t>
            </a:r>
            <a:endParaRPr lang="en-GB"/>
          </a:p>
        </p:txBody>
      </p:sp>
      <p:sp>
        <p:nvSpPr>
          <p:cNvPr id="1048615" name="Date Placeholder 2"/>
          <p:cNvSpPr>
            <a:spLocks noGrp="1"/>
          </p:cNvSpPr>
          <p:nvPr>
            <p:ph type="dt" sz="half" idx="10"/>
          </p:nvPr>
        </p:nvSpPr>
        <p:spPr/>
        <p:txBody>
          <a:bodyPr/>
          <a:p>
            <a:fld id="{10C1A956-7B69-45D1-8076-6E36C7B17A4C}" type="datetimeFigureOut">
              <a:rPr lang="en-GB" smtClean="0"/>
              <a:t>05/03/2026</a:t>
            </a:fld>
            <a:endParaRPr lang="en-GB"/>
          </a:p>
        </p:txBody>
      </p:sp>
      <p:sp>
        <p:nvSpPr>
          <p:cNvPr id="1048616" name="Footer Placeholder 3"/>
          <p:cNvSpPr>
            <a:spLocks noGrp="1"/>
          </p:cNvSpPr>
          <p:nvPr>
            <p:ph type="ftr" sz="quarter" idx="11"/>
          </p:nvPr>
        </p:nvSpPr>
        <p:spPr/>
        <p:txBody>
          <a:bodyPr/>
          <a:p>
            <a:endParaRPr lang="en-GB"/>
          </a:p>
        </p:txBody>
      </p:sp>
      <p:sp>
        <p:nvSpPr>
          <p:cNvPr id="1048617" name="Slide Number Placeholder 4"/>
          <p:cNvSpPr>
            <a:spLocks noGrp="1"/>
          </p:cNvSpPr>
          <p:nvPr>
            <p:ph type="sldNum" sz="quarter" idx="12"/>
          </p:nvPr>
        </p:nvSpPr>
        <p:spPr/>
        <p:txBody>
          <a:bodyPr/>
          <a:p>
            <a:fld id="{AC8F53BF-6FF8-4BE1-A5A3-AEFD74C02EF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24" name=""/>
        <p:cNvGrpSpPr/>
        <p:nvPr/>
      </p:nvGrpSpPr>
      <p:grpSpPr>
        <a:xfrm>
          <a:off x="0" y="0"/>
          <a:ext cx="0" cy="0"/>
          <a:chOff x="0" y="0"/>
          <a:chExt cx="0" cy="0"/>
        </a:xfrm>
      </p:grpSpPr>
      <p:sp>
        <p:nvSpPr>
          <p:cNvPr id="1048653" name="Date Placeholder 1"/>
          <p:cNvSpPr>
            <a:spLocks noGrp="1"/>
          </p:cNvSpPr>
          <p:nvPr>
            <p:ph type="dt" sz="half" idx="10"/>
          </p:nvPr>
        </p:nvSpPr>
        <p:spPr/>
        <p:txBody>
          <a:bodyPr/>
          <a:p>
            <a:fld id="{10C1A956-7B69-45D1-8076-6E36C7B17A4C}" type="datetimeFigureOut">
              <a:rPr lang="en-GB" smtClean="0"/>
              <a:t>05/03/2026</a:t>
            </a:fld>
            <a:endParaRPr lang="en-GB"/>
          </a:p>
        </p:txBody>
      </p:sp>
      <p:sp>
        <p:nvSpPr>
          <p:cNvPr id="1048654" name="Footer Placeholder 2"/>
          <p:cNvSpPr>
            <a:spLocks noGrp="1"/>
          </p:cNvSpPr>
          <p:nvPr>
            <p:ph type="ftr" sz="quarter" idx="11"/>
          </p:nvPr>
        </p:nvSpPr>
        <p:spPr/>
        <p:txBody>
          <a:bodyPr/>
          <a:p>
            <a:endParaRPr lang="en-GB"/>
          </a:p>
        </p:txBody>
      </p:sp>
      <p:sp>
        <p:nvSpPr>
          <p:cNvPr id="1048655" name="Slide Number Placeholder 3"/>
          <p:cNvSpPr>
            <a:spLocks noGrp="1"/>
          </p:cNvSpPr>
          <p:nvPr>
            <p:ph type="sldNum" sz="quarter" idx="12"/>
          </p:nvPr>
        </p:nvSpPr>
        <p:spPr/>
        <p:txBody>
          <a:bodyPr/>
          <a:p>
            <a:fld id="{AC8F53BF-6FF8-4BE1-A5A3-AEFD74C02EF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25" name=""/>
        <p:cNvGrpSpPr/>
        <p:nvPr/>
      </p:nvGrpSpPr>
      <p:grpSpPr>
        <a:xfrm>
          <a:off x="0" y="0"/>
          <a:ext cx="0" cy="0"/>
          <a:chOff x="0" y="0"/>
          <a:chExt cx="0" cy="0"/>
        </a:xfrm>
      </p:grpSpPr>
      <p:sp>
        <p:nvSpPr>
          <p:cNvPr id="1048656"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1048657"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58" name="Text Placeholder 3"/>
          <p:cNvSpPr>
            <a:spLocks noGrp="1"/>
          </p:cNvSpPr>
          <p:nvPr>
            <p:ph type="body" sz="half" idx="2"/>
          </p:nvPr>
        </p:nvSpPr>
        <p:spPr>
          <a:xfrm>
            <a:off x="839788" y="2057400"/>
            <a:ext cx="3932237" cy="3811588"/>
          </a:xfrm>
        </p:spPr>
        <p:txBody>
          <a:bodyPr/>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1048659" name="Date Placeholder 4"/>
          <p:cNvSpPr>
            <a:spLocks noGrp="1"/>
          </p:cNvSpPr>
          <p:nvPr>
            <p:ph type="dt" sz="half" idx="10"/>
          </p:nvPr>
        </p:nvSpPr>
        <p:spPr/>
        <p:txBody>
          <a:bodyPr/>
          <a:p>
            <a:fld id="{10C1A956-7B69-45D1-8076-6E36C7B17A4C}" type="datetimeFigureOut">
              <a:rPr lang="en-GB" smtClean="0"/>
              <a:t>05/03/2026</a:t>
            </a:fld>
            <a:endParaRPr lang="en-GB"/>
          </a:p>
        </p:txBody>
      </p:sp>
      <p:sp>
        <p:nvSpPr>
          <p:cNvPr id="1048660" name="Footer Placeholder 5"/>
          <p:cNvSpPr>
            <a:spLocks noGrp="1"/>
          </p:cNvSpPr>
          <p:nvPr>
            <p:ph type="ftr" sz="quarter" idx="11"/>
          </p:nvPr>
        </p:nvSpPr>
        <p:spPr/>
        <p:txBody>
          <a:bodyPr/>
          <a:p>
            <a:endParaRPr lang="en-GB"/>
          </a:p>
        </p:txBody>
      </p:sp>
      <p:sp>
        <p:nvSpPr>
          <p:cNvPr id="1048661" name="Slide Number Placeholder 6"/>
          <p:cNvSpPr>
            <a:spLocks noGrp="1"/>
          </p:cNvSpPr>
          <p:nvPr>
            <p:ph type="sldNum" sz="quarter" idx="12"/>
          </p:nvPr>
        </p:nvSpPr>
        <p:spPr/>
        <p:txBody>
          <a:bodyPr/>
          <a:p>
            <a:fld id="{AC8F53BF-6FF8-4BE1-A5A3-AEFD74C02EFD}"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9" name=""/>
        <p:cNvGrpSpPr/>
        <p:nvPr/>
      </p:nvGrpSpPr>
      <p:grpSpPr>
        <a:xfrm>
          <a:off x="0" y="0"/>
          <a:ext cx="0" cy="0"/>
          <a:chOff x="0" y="0"/>
          <a:chExt cx="0" cy="0"/>
        </a:xfrm>
      </p:grpSpPr>
      <p:sp>
        <p:nvSpPr>
          <p:cNvPr id="1048623"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1048624" name="Picture Placeholder 2"/>
          <p:cNvSpPr>
            <a:spLocks noGrp="1"/>
          </p:cNvSpPr>
          <p:nvPr>
            <p:ph type="pic" idx="1"/>
          </p:nvPr>
        </p:nvSpPr>
        <p:spPr>
          <a:xfrm>
            <a:off x="5183188" y="987425"/>
            <a:ext cx="6172200" cy="4873625"/>
          </a:xfrm>
        </p:spPr>
        <p:txBody>
          <a:bodyPr/>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lang="en-GB"/>
          </a:p>
        </p:txBody>
      </p:sp>
      <p:sp>
        <p:nvSpPr>
          <p:cNvPr id="1048625" name="Text Placeholder 3"/>
          <p:cNvSpPr>
            <a:spLocks noGrp="1"/>
          </p:cNvSpPr>
          <p:nvPr>
            <p:ph type="body" sz="half" idx="2"/>
          </p:nvPr>
        </p:nvSpPr>
        <p:spPr>
          <a:xfrm>
            <a:off x="839788" y="2057400"/>
            <a:ext cx="3932237" cy="3811588"/>
          </a:xfrm>
        </p:spPr>
        <p:txBody>
          <a:bodyPr/>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1048626" name="Date Placeholder 4"/>
          <p:cNvSpPr>
            <a:spLocks noGrp="1"/>
          </p:cNvSpPr>
          <p:nvPr>
            <p:ph type="dt" sz="half" idx="10"/>
          </p:nvPr>
        </p:nvSpPr>
        <p:spPr/>
        <p:txBody>
          <a:bodyPr/>
          <a:p>
            <a:fld id="{10C1A956-7B69-45D1-8076-6E36C7B17A4C}" type="datetimeFigureOut">
              <a:rPr lang="en-GB" smtClean="0"/>
              <a:t>05/03/2026</a:t>
            </a:fld>
            <a:endParaRPr lang="en-GB"/>
          </a:p>
        </p:txBody>
      </p:sp>
      <p:sp>
        <p:nvSpPr>
          <p:cNvPr id="1048627" name="Footer Placeholder 5"/>
          <p:cNvSpPr>
            <a:spLocks noGrp="1"/>
          </p:cNvSpPr>
          <p:nvPr>
            <p:ph type="ftr" sz="quarter" idx="11"/>
          </p:nvPr>
        </p:nvSpPr>
        <p:spPr/>
        <p:txBody>
          <a:bodyPr/>
          <a:p>
            <a:endParaRPr lang="en-GB"/>
          </a:p>
        </p:txBody>
      </p:sp>
      <p:sp>
        <p:nvSpPr>
          <p:cNvPr id="1048628" name="Slide Number Placeholder 6"/>
          <p:cNvSpPr>
            <a:spLocks noGrp="1"/>
          </p:cNvSpPr>
          <p:nvPr>
            <p:ph type="sldNum" sz="quarter" idx="12"/>
          </p:nvPr>
        </p:nvSpPr>
        <p:spPr/>
        <p:txBody>
          <a:bodyPr/>
          <a:p>
            <a:fld id="{AC8F53BF-6FF8-4BE1-A5A3-AEFD74C02EFD}"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20" name=""/>
        <p:cNvGrpSpPr/>
        <p:nvPr/>
      </p:nvGrpSpPr>
      <p:grpSpPr>
        <a:xfrm>
          <a:off x="0" y="0"/>
          <a:ext cx="0" cy="0"/>
          <a:chOff x="0" y="0"/>
          <a:chExt cx="0" cy="0"/>
        </a:xfrm>
      </p:grpSpPr>
      <p:sp>
        <p:nvSpPr>
          <p:cNvPr id="1048629" name="Title 1"/>
          <p:cNvSpPr>
            <a:spLocks noGrp="1"/>
          </p:cNvSpPr>
          <p:nvPr>
            <p:ph type="title"/>
          </p:nvPr>
        </p:nvSpPr>
        <p:spPr/>
        <p:txBody>
          <a:bodyPr/>
          <a:p>
            <a:r>
              <a:rPr lang="en-US"/>
              <a:t>Click to edit Master title style</a:t>
            </a:r>
            <a:endParaRPr lang="en-GB"/>
          </a:p>
        </p:txBody>
      </p:sp>
      <p:sp>
        <p:nvSpPr>
          <p:cNvPr id="1048630" name="Vertical Text Placeholder 2"/>
          <p:cNvSpPr>
            <a:spLocks noGrp="1"/>
          </p:cNvSpPr>
          <p:nvPr>
            <p:ph type="body" orient="vert" idx="1"/>
          </p:nvPr>
        </p:nvSpPr>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31" name="Date Placeholder 3"/>
          <p:cNvSpPr>
            <a:spLocks noGrp="1"/>
          </p:cNvSpPr>
          <p:nvPr>
            <p:ph type="dt" sz="half" idx="10"/>
          </p:nvPr>
        </p:nvSpPr>
        <p:spPr/>
        <p:txBody>
          <a:bodyPr/>
          <a:p>
            <a:fld id="{10C1A956-7B69-45D1-8076-6E36C7B17A4C}" type="datetimeFigureOut">
              <a:rPr lang="en-GB" smtClean="0"/>
              <a:t>05/03/2026</a:t>
            </a:fld>
            <a:endParaRPr lang="en-GB"/>
          </a:p>
        </p:txBody>
      </p:sp>
      <p:sp>
        <p:nvSpPr>
          <p:cNvPr id="1048632" name="Footer Placeholder 4"/>
          <p:cNvSpPr>
            <a:spLocks noGrp="1"/>
          </p:cNvSpPr>
          <p:nvPr>
            <p:ph type="ftr" sz="quarter" idx="11"/>
          </p:nvPr>
        </p:nvSpPr>
        <p:spPr/>
        <p:txBody>
          <a:bodyPr/>
          <a:p>
            <a:endParaRPr lang="en-GB"/>
          </a:p>
        </p:txBody>
      </p:sp>
      <p:sp>
        <p:nvSpPr>
          <p:cNvPr id="1048633" name="Slide Number Placeholder 5"/>
          <p:cNvSpPr>
            <a:spLocks noGrp="1"/>
          </p:cNvSpPr>
          <p:nvPr>
            <p:ph type="sldNum" sz="quarter" idx="12"/>
          </p:nvPr>
        </p:nvSpPr>
        <p:spPr/>
        <p:txBody>
          <a:bodyPr/>
          <a:p>
            <a:fld id="{AC8F53BF-6FF8-4BE1-A5A3-AEFD74C02EF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8" name=""/>
        <p:cNvGrpSpPr/>
        <p:nvPr/>
      </p:nvGrpSpPr>
      <p:grpSpPr>
        <a:xfrm>
          <a:off x="0" y="0"/>
          <a:ext cx="0" cy="0"/>
          <a:chOff x="0" y="0"/>
          <a:chExt cx="0" cy="0"/>
        </a:xfrm>
      </p:grpSpPr>
      <p:sp>
        <p:nvSpPr>
          <p:cNvPr id="1048618" name="Vertical Title 1"/>
          <p:cNvSpPr>
            <a:spLocks noGrp="1"/>
          </p:cNvSpPr>
          <p:nvPr>
            <p:ph type="title" orient="vert"/>
          </p:nvPr>
        </p:nvSpPr>
        <p:spPr>
          <a:xfrm>
            <a:off x="8724900" y="365125"/>
            <a:ext cx="2628900" cy="5811838"/>
          </a:xfrm>
        </p:spPr>
        <p:txBody>
          <a:bodyPr vert="eaVert"/>
          <a:p>
            <a:r>
              <a:rPr lang="en-US"/>
              <a:t>Click to edit Master title style</a:t>
            </a:r>
            <a:endParaRPr lang="en-GB"/>
          </a:p>
        </p:txBody>
      </p:sp>
      <p:sp>
        <p:nvSpPr>
          <p:cNvPr id="1048619" name="Vertical Text Placeholder 2"/>
          <p:cNvSpPr>
            <a:spLocks noGrp="1"/>
          </p:cNvSpPr>
          <p:nvPr>
            <p:ph type="body" orient="vert" idx="1"/>
          </p:nvPr>
        </p:nvSpPr>
        <p:spPr>
          <a:xfrm>
            <a:off x="838200" y="365125"/>
            <a:ext cx="7734300" cy="5811838"/>
          </a:xfrm>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20" name="Date Placeholder 3"/>
          <p:cNvSpPr>
            <a:spLocks noGrp="1"/>
          </p:cNvSpPr>
          <p:nvPr>
            <p:ph type="dt" sz="half" idx="10"/>
          </p:nvPr>
        </p:nvSpPr>
        <p:spPr/>
        <p:txBody>
          <a:bodyPr/>
          <a:p>
            <a:fld id="{10C1A956-7B69-45D1-8076-6E36C7B17A4C}" type="datetimeFigureOut">
              <a:rPr lang="en-GB" smtClean="0"/>
              <a:t>05/03/2026</a:t>
            </a:fld>
            <a:endParaRPr lang="en-GB"/>
          </a:p>
        </p:txBody>
      </p:sp>
      <p:sp>
        <p:nvSpPr>
          <p:cNvPr id="1048621" name="Footer Placeholder 4"/>
          <p:cNvSpPr>
            <a:spLocks noGrp="1"/>
          </p:cNvSpPr>
          <p:nvPr>
            <p:ph type="ftr" sz="quarter" idx="11"/>
          </p:nvPr>
        </p:nvSpPr>
        <p:spPr/>
        <p:txBody>
          <a:bodyPr/>
          <a:p>
            <a:endParaRPr lang="en-GB"/>
          </a:p>
        </p:txBody>
      </p:sp>
      <p:sp>
        <p:nvSpPr>
          <p:cNvPr id="1048622" name="Slide Number Placeholder 5"/>
          <p:cNvSpPr>
            <a:spLocks noGrp="1"/>
          </p:cNvSpPr>
          <p:nvPr>
            <p:ph type="sldNum" sz="quarter" idx="12"/>
          </p:nvPr>
        </p:nvSpPr>
        <p:spPr/>
        <p:txBody>
          <a:bodyPr/>
          <a:p>
            <a:fld id="{AC8F53BF-6FF8-4BE1-A5A3-AEFD74C02EF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2" name=""/>
        <p:cNvGrpSpPr/>
        <p:nvPr/>
      </p:nvGrpSpPr>
      <p:grpSpPr>
        <a:xfrm>
          <a:off x="0" y="0"/>
          <a:ext cx="0" cy="0"/>
          <a:chOff x="0" y="0"/>
          <a:chExt cx="0" cy="0"/>
        </a:xfrm>
      </p:grpSpPr>
      <p:sp>
        <p:nvSpPr>
          <p:cNvPr id="1048576" name="Title Placeholder 1"/>
          <p:cNvSpPr>
            <a:spLocks noGrp="1"/>
          </p:cNvSpPr>
          <p:nvPr>
            <p:ph type="title"/>
          </p:nvPr>
        </p:nvSpPr>
        <p:spPr>
          <a:xfrm>
            <a:off x="838200" y="365125"/>
            <a:ext cx="10515600" cy="1325563"/>
          </a:xfrm>
          <a:prstGeom prst="rect"/>
        </p:spPr>
        <p:txBody>
          <a:bodyPr anchor="ctr" bIns="45720" lIns="91440" rIns="91440" rtlCol="0" tIns="45720" vert="horz">
            <a:normAutofit/>
          </a:bodyPr>
          <a:p>
            <a:r>
              <a:rPr lang="en-US"/>
              <a:t>Click to edit Master title style</a:t>
            </a:r>
            <a:endParaRPr lang="en-GB"/>
          </a:p>
        </p:txBody>
      </p:sp>
      <p:sp>
        <p:nvSpPr>
          <p:cNvPr id="1048577" name="Text Placeholder 2"/>
          <p:cNvSpPr>
            <a:spLocks noGrp="1"/>
          </p:cNvSpPr>
          <p:nvPr>
            <p:ph type="body" idx="1"/>
          </p:nvPr>
        </p:nvSpPr>
        <p:spPr>
          <a:xfrm>
            <a:off x="838200" y="1825625"/>
            <a:ext cx="10515600" cy="4351338"/>
          </a:xfrm>
          <a:prstGeom prst="rect"/>
        </p:spPr>
        <p:txBody>
          <a:bodyPr bIns="45720" lIns="91440" rIns="91440" rtlCol="0" tIns="45720" vert="horz">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578" name="Date Placeholder 3"/>
          <p:cNvSpPr>
            <a:spLocks noGrp="1"/>
          </p:cNvSpPr>
          <p:nvPr>
            <p:ph type="dt" sz="half" idx="2"/>
          </p:nvPr>
        </p:nvSpPr>
        <p:spPr>
          <a:xfrm>
            <a:off x="838200" y="6356350"/>
            <a:ext cx="2743200" cy="365125"/>
          </a:xfrm>
          <a:prstGeom prst="rect"/>
        </p:spPr>
        <p:txBody>
          <a:bodyPr anchor="ctr" bIns="45720" lIns="91440" rIns="91440" rtlCol="0" tIns="45720" vert="horz"/>
          <a:lstStyle>
            <a:lvl1pPr algn="l">
              <a:defRPr sz="1200">
                <a:solidFill>
                  <a:schemeClr val="tx1">
                    <a:tint val="82000"/>
                  </a:schemeClr>
                </a:solidFill>
              </a:defRPr>
            </a:lvl1pPr>
          </a:lstStyle>
          <a:p>
            <a:fld id="{10C1A956-7B69-45D1-8076-6E36C7B17A4C}" type="datetimeFigureOut">
              <a:rPr lang="en-GB" smtClean="0"/>
              <a:t>05/03/2026</a:t>
            </a:fld>
            <a:endParaRPr lang="en-GB"/>
          </a:p>
        </p:txBody>
      </p:sp>
      <p:sp>
        <p:nvSpPr>
          <p:cNvPr id="1048579" name="Footer Placeholder 4"/>
          <p:cNvSpPr>
            <a:spLocks noGrp="1"/>
          </p:cNvSpPr>
          <p:nvPr>
            <p:ph type="ftr" sz="quarter" idx="3"/>
          </p:nvPr>
        </p:nvSpPr>
        <p:spPr>
          <a:xfrm>
            <a:off x="4038600" y="6356350"/>
            <a:ext cx="4114800" cy="365125"/>
          </a:xfrm>
          <a:prstGeom prst="rect"/>
        </p:spPr>
        <p:txBody>
          <a:bodyPr anchor="ctr" bIns="45720" lIns="91440" rIns="91440" rtlCol="0" tIns="45720" vert="horz"/>
          <a:lstStyle>
            <a:lvl1pPr algn="ctr">
              <a:defRPr sz="1200">
                <a:solidFill>
                  <a:schemeClr val="tx1">
                    <a:tint val="82000"/>
                  </a:schemeClr>
                </a:solidFill>
              </a:defRPr>
            </a:lvl1pPr>
          </a:lstStyle>
          <a:p>
            <a:endParaRPr lang="en-GB"/>
          </a:p>
        </p:txBody>
      </p:sp>
      <p:sp>
        <p:nvSpPr>
          <p:cNvPr id="1048580" name="Slide Number Placeholder 5"/>
          <p:cNvSpPr>
            <a:spLocks noGrp="1"/>
          </p:cNvSpPr>
          <p:nvPr>
            <p:ph type="sldNum" sz="quarter" idx="4"/>
          </p:nvPr>
        </p:nvSpPr>
        <p:spPr>
          <a:xfrm>
            <a:off x="8610600" y="6356350"/>
            <a:ext cx="2743200" cy="365125"/>
          </a:xfrm>
          <a:prstGeom prst="rect"/>
        </p:spPr>
        <p:txBody>
          <a:bodyPr anchor="ctr" bIns="45720" lIns="91440" rIns="91440" rtlCol="0" tIns="45720" vert="horz"/>
          <a:lstStyle>
            <a:lvl1pPr algn="r">
              <a:defRPr sz="1200">
                <a:solidFill>
                  <a:schemeClr val="tx1">
                    <a:tint val="82000"/>
                  </a:schemeClr>
                </a:solidFill>
              </a:defRPr>
            </a:lvl1pPr>
          </a:lstStyle>
          <a:p>
            <a:fld id="{AC8F53BF-6FF8-4BE1-A5A3-AEFD74C02EFD}" type="slidenum">
              <a:rPr lang="en-GB" smtClean="0"/>
              <a:t>‹#›</a:t>
            </a:fld>
            <a:endParaRPr lang="en-GB"/>
          </a:p>
        </p:txBody>
      </p:sp>
    </p:spTree>
  </p:cSld>
  <p:clrMap accent1="accent1" accent2="accent2" accent3="accent3" accent4="accent4" accent5="accent5" accent6="accent6" bg1="lt1" bg2="lt2" tx1="dk1" tx2="dk2"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eaLnBrk="1" hangingPunct="1" latinLnBrk="0" rtl="0">
        <a:lnSpc>
          <a:spcPct val="90000"/>
        </a:lnSpc>
        <a:spcBef>
          <a:spcPct val="0"/>
        </a:spcBef>
        <a:buNone/>
        <a:defRPr sz="4400" kern="1200">
          <a:solidFill>
            <a:schemeClr val="tx1"/>
          </a:solidFill>
          <a:latin typeface="+mj-lt"/>
          <a:ea typeface="+mj-ea"/>
          <a:cs typeface="+mj-cs"/>
        </a:defRPr>
      </a:lvl1pPr>
    </p:titleStyle>
    <p:body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image" Target="../media/image4.png"/><Relationship Id="rId5"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5" name=""/>
        <p:cNvGrpSpPr/>
        <p:nvPr/>
      </p:nvGrpSpPr>
      <p:grpSpPr>
        <a:xfrm>
          <a:off x="0" y="0"/>
          <a:ext cx="0" cy="0"/>
          <a:chOff x="0" y="0"/>
          <a:chExt cx="0" cy="0"/>
        </a:xfrm>
      </p:grpSpPr>
      <p:sp>
        <p:nvSpPr>
          <p:cNvPr id="1048586" name="Rectangle 1"/>
          <p:cNvSpPr/>
          <p:nvPr/>
        </p:nvSpPr>
        <p:spPr>
          <a:xfrm>
            <a:off x="0" y="0"/>
            <a:ext cx="12192000" cy="6858000"/>
          </a:xfrm>
          <a:prstGeom prst="rect"/>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IN"/>
          </a:p>
        </p:txBody>
      </p:sp>
      <p:sp>
        <p:nvSpPr>
          <p:cNvPr id="1048587" name="TextBox 2"/>
          <p:cNvSpPr txBox="1"/>
          <p:nvPr/>
        </p:nvSpPr>
        <p:spPr>
          <a:xfrm>
            <a:off x="0" y="0"/>
            <a:ext cx="12192000" cy="1120140"/>
          </a:xfrm>
          <a:prstGeom prst="rect"/>
          <a:noFill/>
        </p:spPr>
        <p:txBody>
          <a:bodyPr rtlCol="0" wrap="square">
            <a:spAutoFit/>
          </a:bodyPr>
          <a:p>
            <a:pPr algn="ctr"/>
            <a:r>
              <a:rPr b="1" dirty="0" lang="en-GB">
                <a:latin typeface="Amasis MT Pro Black" panose="02040A04050005020304" pitchFamily="18" charset="0"/>
              </a:rPr>
              <a:t>An Evaluation of the United Kingdom’s Public Health Preparedness for a Smallpox-like Pathogen among Children and Adolescents: A Systematic Literature Review</a:t>
            </a:r>
          </a:p>
          <a:p>
            <a:pPr algn="ctr"/>
            <a:r>
              <a:rPr b="1" dirty="0" sz="1100" lang="en-IN"/>
              <a:t>Student name: Prashant Gajera | Student ID: 2428140 | Student e-mail address:  2428140@student.uwtsd.ac.uk </a:t>
            </a:r>
          </a:p>
          <a:p>
            <a:pPr algn="ctr"/>
            <a:r>
              <a:rPr b="1" dirty="0" sz="1100" lang="en-IN"/>
              <a:t>Module Name  : Practice-Based Research | LCHS7008</a:t>
            </a:r>
            <a:endParaRPr dirty="0" sz="1100" lang="en-IN"/>
          </a:p>
          <a:p>
            <a:pPr algn="ctr"/>
            <a:r>
              <a:rPr b="1" dirty="0" sz="1100" lang="en-IN"/>
              <a:t>Name of supervisor : Shaila </a:t>
            </a:r>
            <a:r>
              <a:rPr b="1" dirty="0" sz="1100" lang="en-IN" err="1"/>
              <a:t>hussain</a:t>
            </a:r>
            <a:endParaRPr dirty="0" sz="1100" lang="en-IN"/>
          </a:p>
        </p:txBody>
      </p:sp>
      <p:sp>
        <p:nvSpPr>
          <p:cNvPr id="1048588" name="Rectangle 6"/>
          <p:cNvSpPr/>
          <p:nvPr/>
        </p:nvSpPr>
        <p:spPr>
          <a:xfrm>
            <a:off x="196646" y="1583214"/>
            <a:ext cx="3265745" cy="2250772"/>
          </a:xfrm>
          <a:prstGeom prst="rect"/>
        </p:spPr>
        <p:style>
          <a:lnRef idx="2">
            <a:schemeClr val="accent5"/>
          </a:lnRef>
          <a:fillRef idx="1">
            <a:schemeClr val="lt1"/>
          </a:fillRef>
          <a:effectRef idx="0">
            <a:schemeClr val="accent5"/>
          </a:effectRef>
          <a:fontRef idx="minor">
            <a:schemeClr val="dk1"/>
          </a:fontRef>
        </p:style>
        <p:txBody>
          <a:bodyPr anchor="ctr" rtlCol="0"/>
          <a:p>
            <a:pPr algn="ctr"/>
            <a:endParaRPr lang="en-IN"/>
          </a:p>
        </p:txBody>
      </p:sp>
      <p:sp>
        <p:nvSpPr>
          <p:cNvPr id="1048589" name="TextBox 4"/>
          <p:cNvSpPr txBox="1"/>
          <p:nvPr/>
        </p:nvSpPr>
        <p:spPr>
          <a:xfrm>
            <a:off x="161000" y="1561712"/>
            <a:ext cx="3301391" cy="2021840"/>
          </a:xfrm>
          <a:prstGeom prst="rect"/>
          <a:noFill/>
        </p:spPr>
        <p:txBody>
          <a:bodyPr rtlCol="0" wrap="square">
            <a:spAutoFit/>
          </a:bodyPr>
          <a:p>
            <a:pPr algn="just" indent="-171450" marL="171450">
              <a:buFont typeface="Arial" panose="020B0604020202020204" pitchFamily="34" charset="0"/>
              <a:buChar char="•"/>
            </a:pPr>
            <a:r>
              <a:rPr dirty="0" sz="750" lang="en-US"/>
              <a:t>Smallpox itself was eliminated in 1980 on the global level, and regular vaccinations in the UK were discontinued in the 1970s, therefore, there are no any cases of smallpox in the 21st century (WHO, 2021; Hoffman and Maldonado, 2025). </a:t>
            </a:r>
          </a:p>
          <a:p>
            <a:pPr algn="just" indent="-171450" marL="171450">
              <a:buFont typeface="Arial" panose="020B0604020202020204" pitchFamily="34" charset="0"/>
              <a:buChar char="•"/>
            </a:pPr>
            <a:r>
              <a:rPr dirty="0" sz="750" lang="en-US"/>
              <a:t>Nevertheless, smallpox-like pathogen concern is still up to date due to genetic investigation, development of synthetic biology, and outbreak of orthopoxvirus in the same epidemiological profile, including monkey pox (also known as mpox, renamed Orthopoxvirus) (Kumar et al., 2024; </a:t>
            </a:r>
            <a:r>
              <a:rPr dirty="0" sz="750" lang="en-US" err="1"/>
              <a:t>Aljabali</a:t>
            </a:r>
            <a:r>
              <a:rPr dirty="0" sz="750" lang="en-US"/>
              <a:t> et al., 2024).</a:t>
            </a:r>
          </a:p>
          <a:p>
            <a:pPr algn="just" indent="-171450" marL="171450">
              <a:buFont typeface="Arial" panose="020B0604020202020204" pitchFamily="34" charset="0"/>
              <a:buChar char="•"/>
            </a:pPr>
            <a:r>
              <a:rPr dirty="0" sz="750" lang="en-US"/>
              <a:t> However, during 2019-2023, more than 3,500 monkey pox cases were confirmed in the UK, with most of them being in young adults with significant transmission clusters in the urban areas, including London, which had over 80% of all cases at the period of the highest incidence (Vivancos et al., 2022).</a:t>
            </a:r>
          </a:p>
          <a:p>
            <a:pPr algn="just" indent="-171450" marL="171450">
              <a:buFont typeface="Arial" panose="020B0604020202020204" pitchFamily="34" charset="0"/>
              <a:buChar char="•"/>
            </a:pPr>
            <a:r>
              <a:rPr dirty="0" sz="750" lang="en-US"/>
              <a:t> Despite a much lower mortality rate in non-vaccinated populations (around 1-3%), monkey pox is a good proxy of the preparedness of the population to manage their health due to its clinical resemblance and modes of transmission and transmission similar to historical smallpox (30%+) (Moore, Zahra and Rathish, 2022).</a:t>
            </a:r>
            <a:endParaRPr dirty="0" sz="750" lang="en-IN"/>
          </a:p>
        </p:txBody>
      </p:sp>
      <p:sp>
        <p:nvSpPr>
          <p:cNvPr id="1048590" name="Rectangle 9"/>
          <p:cNvSpPr/>
          <p:nvPr/>
        </p:nvSpPr>
        <p:spPr>
          <a:xfrm>
            <a:off x="196646" y="1286974"/>
            <a:ext cx="3265746" cy="236939"/>
          </a:xfrm>
          <a:prstGeom prst="rect"/>
        </p:spPr>
        <p:style>
          <a:lnRef idx="2">
            <a:schemeClr val="accent5"/>
          </a:lnRef>
          <a:fillRef idx="1">
            <a:schemeClr val="lt1"/>
          </a:fillRef>
          <a:effectRef idx="0">
            <a:schemeClr val="accent5"/>
          </a:effectRef>
          <a:fontRef idx="minor">
            <a:schemeClr val="dk1"/>
          </a:fontRef>
        </p:style>
        <p:txBody>
          <a:bodyPr anchor="ctr" rtlCol="0"/>
          <a:p>
            <a:pPr algn="ctr"/>
            <a:endParaRPr lang="en-IN"/>
          </a:p>
        </p:txBody>
      </p:sp>
      <p:sp>
        <p:nvSpPr>
          <p:cNvPr id="1048591" name="TextBox 8"/>
          <p:cNvSpPr txBox="1"/>
          <p:nvPr/>
        </p:nvSpPr>
        <p:spPr>
          <a:xfrm>
            <a:off x="-733292" y="1254893"/>
            <a:ext cx="5021828" cy="277170"/>
          </a:xfrm>
          <a:prstGeom prst="rect"/>
          <a:noFill/>
        </p:spPr>
        <p:txBody>
          <a:bodyPr rtlCol="0" wrap="square">
            <a:spAutoFit/>
          </a:bodyPr>
          <a:p>
            <a:pPr algn="ctr"/>
            <a:r>
              <a:rPr b="1" dirty="0" sz="1200" lang="en-IN">
                <a:latin typeface="Amasis MT Pro Black" panose="02040A04050005020304" pitchFamily="18" charset="0"/>
              </a:rPr>
              <a:t>Prevalence</a:t>
            </a:r>
          </a:p>
        </p:txBody>
      </p:sp>
      <p:sp>
        <p:nvSpPr>
          <p:cNvPr id="1048592" name="Rectangle 11"/>
          <p:cNvSpPr/>
          <p:nvPr/>
        </p:nvSpPr>
        <p:spPr>
          <a:xfrm>
            <a:off x="3872288" y="1277669"/>
            <a:ext cx="3750740" cy="236939"/>
          </a:xfrm>
          <a:prstGeom prst="rect"/>
        </p:spPr>
        <p:style>
          <a:lnRef idx="2">
            <a:schemeClr val="accent5"/>
          </a:lnRef>
          <a:fillRef idx="1">
            <a:schemeClr val="lt1"/>
          </a:fillRef>
          <a:effectRef idx="0">
            <a:schemeClr val="accent5"/>
          </a:effectRef>
          <a:fontRef idx="minor">
            <a:schemeClr val="dk1"/>
          </a:fontRef>
        </p:style>
        <p:txBody>
          <a:bodyPr anchor="ctr" rtlCol="0"/>
          <a:p>
            <a:pPr algn="ctr"/>
            <a:endParaRPr lang="en-IN"/>
          </a:p>
        </p:txBody>
      </p:sp>
      <p:sp>
        <p:nvSpPr>
          <p:cNvPr id="1048593" name="TextBox 10"/>
          <p:cNvSpPr txBox="1"/>
          <p:nvPr/>
        </p:nvSpPr>
        <p:spPr>
          <a:xfrm>
            <a:off x="4675235" y="1257986"/>
            <a:ext cx="4621161" cy="276999"/>
          </a:xfrm>
          <a:prstGeom prst="rect"/>
          <a:noFill/>
        </p:spPr>
        <p:txBody>
          <a:bodyPr rtlCol="0" wrap="square">
            <a:spAutoFit/>
          </a:bodyPr>
          <a:p>
            <a:r>
              <a:rPr b="1" dirty="0" sz="1200" lang="en-IN">
                <a:latin typeface="Amasis MT Pro Black" panose="02040A04050005020304" pitchFamily="18" charset="0"/>
              </a:rPr>
              <a:t>Rationale of the Research</a:t>
            </a:r>
          </a:p>
        </p:txBody>
      </p:sp>
      <p:sp>
        <p:nvSpPr>
          <p:cNvPr id="1048594" name="Rectangle 14"/>
          <p:cNvSpPr/>
          <p:nvPr/>
        </p:nvSpPr>
        <p:spPr>
          <a:xfrm>
            <a:off x="3617512" y="1601355"/>
            <a:ext cx="4441251" cy="2103977"/>
          </a:xfrm>
          <a:prstGeom prst="rect"/>
        </p:spPr>
        <p:style>
          <a:lnRef idx="2">
            <a:schemeClr val="accent5"/>
          </a:lnRef>
          <a:fillRef idx="1">
            <a:schemeClr val="lt1"/>
          </a:fillRef>
          <a:effectRef idx="0">
            <a:schemeClr val="accent5"/>
          </a:effectRef>
          <a:fontRef idx="minor">
            <a:schemeClr val="dk1"/>
          </a:fontRef>
        </p:style>
        <p:txBody>
          <a:bodyPr anchor="ctr" rtlCol="0"/>
          <a:p>
            <a:pPr algn="ctr"/>
            <a:endParaRPr lang="en-IN"/>
          </a:p>
        </p:txBody>
      </p:sp>
      <p:sp>
        <p:nvSpPr>
          <p:cNvPr id="1048595" name="Rectangle 15"/>
          <p:cNvSpPr/>
          <p:nvPr/>
        </p:nvSpPr>
        <p:spPr>
          <a:xfrm>
            <a:off x="8180440" y="1601357"/>
            <a:ext cx="3850560" cy="1881104"/>
          </a:xfrm>
          <a:prstGeom prst="rect"/>
        </p:spPr>
        <p:style>
          <a:lnRef idx="2">
            <a:schemeClr val="accent5"/>
          </a:lnRef>
          <a:fillRef idx="1">
            <a:schemeClr val="lt1"/>
          </a:fillRef>
          <a:effectRef idx="0">
            <a:schemeClr val="accent5"/>
          </a:effectRef>
          <a:fontRef idx="minor">
            <a:schemeClr val="dk1"/>
          </a:fontRef>
        </p:style>
        <p:txBody>
          <a:bodyPr anchor="ctr" rtlCol="0"/>
          <a:p>
            <a:pPr algn="ctr"/>
            <a:endParaRPr lang="en-IN"/>
          </a:p>
        </p:txBody>
      </p:sp>
      <p:sp>
        <p:nvSpPr>
          <p:cNvPr id="1048596" name="TextBox 12"/>
          <p:cNvSpPr txBox="1"/>
          <p:nvPr/>
        </p:nvSpPr>
        <p:spPr>
          <a:xfrm>
            <a:off x="8213884" y="1607113"/>
            <a:ext cx="3781469" cy="1920240"/>
          </a:xfrm>
          <a:prstGeom prst="rect"/>
          <a:noFill/>
        </p:spPr>
        <p:txBody>
          <a:bodyPr rtlCol="0" wrap="square">
            <a:spAutoFit/>
          </a:bodyPr>
          <a:p>
            <a:pPr algn="just" indent="-171450" marL="171450">
              <a:buFont typeface="Arial" panose="020B0604020202020204" pitchFamily="34" charset="0"/>
              <a:buChar char="•"/>
            </a:pPr>
            <a:r>
              <a:rPr dirty="0" sz="700" lang="en-US"/>
              <a:t>It is hoped that this particular research review will give policy makers, NHS planners and health officials and evidence-based evaluation of key preparedness dimensions with respect to smallpox-like pathogen outbreaks in children and adolescents. </a:t>
            </a:r>
          </a:p>
          <a:p>
            <a:pPr algn="just" indent="-171450" marL="171450">
              <a:buFont typeface="Arial" panose="020B0604020202020204" pitchFamily="34" charset="0"/>
              <a:buChar char="•"/>
            </a:pPr>
            <a:r>
              <a:rPr dirty="0" sz="700" lang="en-US"/>
              <a:t>The study, particularly the consideration of the younger age groups who are often the majority in the population with little to no immunity against orthopoxvirus, determines whether the existing frameworks are adequately specific when it comes to addressing the epidemiological and clinical requirements of young people.</a:t>
            </a:r>
          </a:p>
          <a:p>
            <a:pPr algn="just" indent="-171450" marL="171450">
              <a:buFont typeface="Arial" panose="020B0604020202020204" pitchFamily="34" charset="0"/>
              <a:buChar char="•"/>
            </a:pPr>
            <a:r>
              <a:rPr dirty="0" sz="700" lang="en-US"/>
              <a:t>Quantitative indicators like diagnostic delay periods, surveillance sensitivity and vaccination coverage levels could be used to model the possible outbreak patterns and required intervention levels (</a:t>
            </a:r>
            <a:r>
              <a:rPr dirty="0" sz="700" lang="en-US" err="1"/>
              <a:t>Meckawy</a:t>
            </a:r>
            <a:r>
              <a:rPr dirty="0" sz="700" lang="en-US"/>
              <a:t> et al., 2022). </a:t>
            </a:r>
          </a:p>
          <a:p>
            <a:pPr algn="just" indent="-171450" marL="171450">
              <a:buFont typeface="Arial" panose="020B0604020202020204" pitchFamily="34" charset="0"/>
              <a:buChar char="•"/>
            </a:pPr>
            <a:r>
              <a:rPr dirty="0" sz="700" lang="en-US"/>
              <a:t>The identification of the gaps in the school health procedures, diagnostic training of the paediatric clinicians, or the quick response logistics may lead to the focused modification of the national preparedness strategies. This study, taken in a wider context, would make a contribution to the agendas of national security and pandemic preparedness through translation of the historical smallpox knowledge and the current experience of the orthopoxvirus outbreak into useful indicators of preparedness. </a:t>
            </a:r>
            <a:endParaRPr dirty="0" sz="700" lang="en-IN"/>
          </a:p>
        </p:txBody>
      </p:sp>
      <p:sp>
        <p:nvSpPr>
          <p:cNvPr id="1048597" name="Rectangle 17"/>
          <p:cNvSpPr/>
          <p:nvPr/>
        </p:nvSpPr>
        <p:spPr>
          <a:xfrm>
            <a:off x="8160772" y="1277669"/>
            <a:ext cx="3850560" cy="225103"/>
          </a:xfrm>
          <a:prstGeom prst="rect"/>
        </p:spPr>
        <p:style>
          <a:lnRef idx="2">
            <a:schemeClr val="accent5"/>
          </a:lnRef>
          <a:fillRef idx="1">
            <a:schemeClr val="lt1"/>
          </a:fillRef>
          <a:effectRef idx="0">
            <a:schemeClr val="accent5"/>
          </a:effectRef>
          <a:fontRef idx="minor">
            <a:schemeClr val="dk1"/>
          </a:fontRef>
        </p:style>
        <p:txBody>
          <a:bodyPr anchor="ctr" rtlCol="0"/>
          <a:p>
            <a:pPr algn="ctr"/>
            <a:endParaRPr lang="en-IN"/>
          </a:p>
        </p:txBody>
      </p:sp>
      <p:sp>
        <p:nvSpPr>
          <p:cNvPr id="1048598" name="TextBox 16"/>
          <p:cNvSpPr txBox="1"/>
          <p:nvPr/>
        </p:nvSpPr>
        <p:spPr>
          <a:xfrm>
            <a:off x="7989674" y="1236465"/>
            <a:ext cx="4621161" cy="276999"/>
          </a:xfrm>
          <a:prstGeom prst="rect"/>
          <a:noFill/>
        </p:spPr>
        <p:txBody>
          <a:bodyPr rtlCol="0" wrap="square">
            <a:spAutoFit/>
          </a:bodyPr>
          <a:p>
            <a:pPr algn="ctr"/>
            <a:r>
              <a:rPr b="1" dirty="0" sz="1200" lang="en-IN">
                <a:latin typeface="Amasis MT Pro Black" panose="02040A04050005020304" pitchFamily="18" charset="0"/>
              </a:rPr>
              <a:t>Research Impact</a:t>
            </a:r>
          </a:p>
        </p:txBody>
      </p:sp>
      <p:sp>
        <p:nvSpPr>
          <p:cNvPr id="1048599" name="TextBox 18"/>
          <p:cNvSpPr txBox="1"/>
          <p:nvPr/>
        </p:nvSpPr>
        <p:spPr>
          <a:xfrm>
            <a:off x="3659036" y="1698093"/>
            <a:ext cx="4330638" cy="1818640"/>
          </a:xfrm>
          <a:prstGeom prst="rect"/>
          <a:noFill/>
        </p:spPr>
        <p:txBody>
          <a:bodyPr rtlCol="0" wrap="square">
            <a:spAutoFit/>
          </a:bodyPr>
          <a:p>
            <a:pPr algn="just" indent="-171450" marL="171450">
              <a:buFont typeface="Arial" panose="020B0604020202020204" pitchFamily="34" charset="0"/>
              <a:buChar char="•"/>
            </a:pPr>
            <a:r>
              <a:rPr dirty="0" sz="700" lang="en-US"/>
              <a:t>The need to assess the preparedness of UK public health to a smallpox-like pathogen in children and adolescents is premised on both the immunological vulnerability of young populations and emerging pathogen-specific environments, alongside the exceptional risk of younger groups in the transmission processes (Rabban et al., 2023; Xiang and White, 2022).</a:t>
            </a:r>
          </a:p>
          <a:p>
            <a:pPr algn="just" indent="-171450" marL="171450">
              <a:buFont typeface="Arial" panose="020B0604020202020204" pitchFamily="34" charset="0"/>
              <a:buChar char="•"/>
            </a:pPr>
            <a:r>
              <a:rPr dirty="0" sz="700" lang="en-US"/>
              <a:t> Following the elimination of smallpox, no orthopoxvirus vaccination has been provided regularly, which produces a significant number of immunologically inexperienced people (Akter et al., 2023).</a:t>
            </a:r>
          </a:p>
          <a:p>
            <a:pPr algn="just" indent="-171450" marL="171450">
              <a:buFont typeface="Arial" panose="020B0604020202020204" pitchFamily="34" charset="0"/>
              <a:buChar char="•"/>
            </a:pPr>
            <a:r>
              <a:rPr dirty="0" sz="700" lang="en-US"/>
              <a:t> This involves children who are born subsequent to the routine vaccination campaigns. Lack of immunity would result in a smallpox epidemic (or similar Orthopoxvirus epidemic) with little population immunity especially in school-going children and teenagers who are in very close contact (</a:t>
            </a:r>
            <a:r>
              <a:rPr dirty="0" sz="700" lang="en-US" err="1"/>
              <a:t>Shchelkunova</a:t>
            </a:r>
            <a:r>
              <a:rPr dirty="0" sz="700" lang="en-US"/>
              <a:t> and </a:t>
            </a:r>
            <a:r>
              <a:rPr dirty="0" sz="700" lang="en-US" err="1"/>
              <a:t>Shchelkunov</a:t>
            </a:r>
            <a:r>
              <a:rPr dirty="0" sz="700" lang="en-US"/>
              <a:t>, 2022).</a:t>
            </a:r>
          </a:p>
          <a:p>
            <a:pPr algn="just" indent="-171450" marL="171450">
              <a:buFont typeface="Arial" panose="020B0604020202020204" pitchFamily="34" charset="0"/>
              <a:buChar char="•"/>
            </a:pPr>
            <a:r>
              <a:rPr dirty="0" sz="700" lang="en-US"/>
              <a:t> Moreover, the new cases of monkey pox outbreaks proved that unusual transmission patterns may appear within the frameworks of modern social behaviour and movement trends (Ullah, Kabir and Wang, 2025; </a:t>
            </a:r>
            <a:r>
              <a:rPr dirty="0" sz="700" lang="en-US" err="1"/>
              <a:t>Rajendram</a:t>
            </a:r>
            <a:r>
              <a:rPr dirty="0" sz="700" lang="en-US"/>
              <a:t>, Patel and </a:t>
            </a:r>
            <a:r>
              <a:rPr dirty="0" sz="700" lang="en-US" err="1"/>
              <a:t>Preedy</a:t>
            </a:r>
            <a:r>
              <a:rPr dirty="0" sz="700" lang="en-US"/>
              <a:t>, 2024)</a:t>
            </a:r>
          </a:p>
          <a:p>
            <a:pPr algn="just" indent="-171450" marL="171450">
              <a:buFont typeface="Arial" panose="020B0604020202020204" pitchFamily="34" charset="0"/>
              <a:buChar char="•"/>
            </a:pPr>
            <a:r>
              <a:rPr dirty="0" sz="700" lang="en-US"/>
              <a:t>Children and adolescents tend to show non-characteristic or mild symptoms, and it can raise the probability of undetected observation and late diagnosis. As an example, the results of recent outbreaks of the orthopoxvirus indicate the misclassification of symptoms in up to 25% of pediatric manifestation which delays isolation and contact tracing (Beeson et al., 2022). </a:t>
            </a:r>
            <a:endParaRPr dirty="0" sz="700" lang="en-IN"/>
          </a:p>
        </p:txBody>
      </p:sp>
      <p:sp>
        <p:nvSpPr>
          <p:cNvPr id="1048600" name="Rectangle 19"/>
          <p:cNvSpPr/>
          <p:nvPr/>
        </p:nvSpPr>
        <p:spPr>
          <a:xfrm>
            <a:off x="5338914" y="4166481"/>
            <a:ext cx="3293807" cy="2592934"/>
          </a:xfrm>
          <a:prstGeom prst="rect"/>
        </p:spPr>
        <p:style>
          <a:lnRef idx="2">
            <a:schemeClr val="accent5"/>
          </a:lnRef>
          <a:fillRef idx="1">
            <a:schemeClr val="lt1"/>
          </a:fillRef>
          <a:effectRef idx="0">
            <a:schemeClr val="accent5"/>
          </a:effectRef>
          <a:fontRef idx="minor">
            <a:schemeClr val="dk1"/>
          </a:fontRef>
        </p:style>
        <p:txBody>
          <a:bodyPr anchor="ctr" rtlCol="0"/>
          <a:p>
            <a:pPr algn="ctr"/>
            <a:endParaRPr lang="en-IN"/>
          </a:p>
        </p:txBody>
      </p:sp>
      <p:sp>
        <p:nvSpPr>
          <p:cNvPr id="1048601" name="Rectangle 20"/>
          <p:cNvSpPr/>
          <p:nvPr/>
        </p:nvSpPr>
        <p:spPr>
          <a:xfrm>
            <a:off x="8723669" y="3877882"/>
            <a:ext cx="3293807" cy="2813896"/>
          </a:xfrm>
          <a:prstGeom prst="rect"/>
        </p:spPr>
        <p:style>
          <a:lnRef idx="2">
            <a:schemeClr val="accent5"/>
          </a:lnRef>
          <a:fillRef idx="1">
            <a:schemeClr val="lt1"/>
          </a:fillRef>
          <a:effectRef idx="0">
            <a:schemeClr val="accent5"/>
          </a:effectRef>
          <a:fontRef idx="minor">
            <a:schemeClr val="dk1"/>
          </a:fontRef>
        </p:style>
        <p:txBody>
          <a:bodyPr anchor="ctr" rtlCol="0"/>
          <a:p>
            <a:pPr algn="ctr"/>
            <a:endParaRPr lang="en-IN"/>
          </a:p>
        </p:txBody>
      </p:sp>
      <p:sp>
        <p:nvSpPr>
          <p:cNvPr id="1048602" name="Rectangle 25"/>
          <p:cNvSpPr/>
          <p:nvPr/>
        </p:nvSpPr>
        <p:spPr>
          <a:xfrm>
            <a:off x="8681883" y="3533690"/>
            <a:ext cx="3293807" cy="228204"/>
          </a:xfrm>
          <a:prstGeom prst="rect"/>
        </p:spPr>
        <p:style>
          <a:lnRef idx="2">
            <a:schemeClr val="accent5"/>
          </a:lnRef>
          <a:fillRef idx="1">
            <a:schemeClr val="lt1"/>
          </a:fillRef>
          <a:effectRef idx="0">
            <a:schemeClr val="accent5"/>
          </a:effectRef>
          <a:fontRef idx="minor">
            <a:schemeClr val="dk1"/>
          </a:fontRef>
        </p:style>
        <p:txBody>
          <a:bodyPr anchor="ctr" rtlCol="0"/>
          <a:p>
            <a:pPr algn="ctr"/>
            <a:endParaRPr lang="en-IN"/>
          </a:p>
        </p:txBody>
      </p:sp>
      <p:sp>
        <p:nvSpPr>
          <p:cNvPr id="1048603" name="Rectangle 24"/>
          <p:cNvSpPr/>
          <p:nvPr/>
        </p:nvSpPr>
        <p:spPr>
          <a:xfrm>
            <a:off x="5338914" y="3836960"/>
            <a:ext cx="3293807" cy="228204"/>
          </a:xfrm>
          <a:prstGeom prst="rect"/>
        </p:spPr>
        <p:style>
          <a:lnRef idx="2">
            <a:schemeClr val="accent5"/>
          </a:lnRef>
          <a:fillRef idx="1">
            <a:schemeClr val="lt1"/>
          </a:fillRef>
          <a:effectRef idx="0">
            <a:schemeClr val="accent5"/>
          </a:effectRef>
          <a:fontRef idx="minor">
            <a:schemeClr val="dk1"/>
          </a:fontRef>
        </p:style>
        <p:txBody>
          <a:bodyPr anchor="ctr" rtlCol="0"/>
          <a:p>
            <a:pPr algn="ctr"/>
            <a:endParaRPr dirty="0" lang="en-IN"/>
          </a:p>
        </p:txBody>
      </p:sp>
      <p:sp>
        <p:nvSpPr>
          <p:cNvPr id="1048604" name="TextBox 22"/>
          <p:cNvSpPr txBox="1"/>
          <p:nvPr/>
        </p:nvSpPr>
        <p:spPr>
          <a:xfrm>
            <a:off x="4675236" y="3833986"/>
            <a:ext cx="4621161" cy="276999"/>
          </a:xfrm>
          <a:prstGeom prst="rect"/>
          <a:noFill/>
        </p:spPr>
        <p:txBody>
          <a:bodyPr rtlCol="0" wrap="square">
            <a:spAutoFit/>
          </a:bodyPr>
          <a:p>
            <a:pPr algn="ctr"/>
            <a:r>
              <a:rPr b="1" dirty="0" sz="1200" lang="en-IN">
                <a:latin typeface="Amasis MT Pro Black" panose="02040A04050005020304" pitchFamily="18" charset="0"/>
              </a:rPr>
              <a:t>Research question, aims and objectives</a:t>
            </a:r>
          </a:p>
        </p:txBody>
      </p:sp>
      <p:sp>
        <p:nvSpPr>
          <p:cNvPr id="1048605" name="TextBox 26"/>
          <p:cNvSpPr txBox="1"/>
          <p:nvPr/>
        </p:nvSpPr>
        <p:spPr>
          <a:xfrm>
            <a:off x="7989674" y="3505461"/>
            <a:ext cx="4621161" cy="276999"/>
          </a:xfrm>
          <a:prstGeom prst="rect"/>
          <a:noFill/>
        </p:spPr>
        <p:txBody>
          <a:bodyPr rtlCol="0" wrap="square">
            <a:spAutoFit/>
          </a:bodyPr>
          <a:p>
            <a:pPr algn="ctr"/>
            <a:r>
              <a:rPr b="1" dirty="0" sz="1200" lang="en-IN">
                <a:latin typeface="Amasis MT Pro Black" panose="02040A04050005020304" pitchFamily="18" charset="0"/>
              </a:rPr>
              <a:t>References</a:t>
            </a:r>
          </a:p>
        </p:txBody>
      </p:sp>
      <p:sp>
        <p:nvSpPr>
          <p:cNvPr id="1048606" name="TextBox 27"/>
          <p:cNvSpPr txBox="1"/>
          <p:nvPr/>
        </p:nvSpPr>
        <p:spPr>
          <a:xfrm>
            <a:off x="5459359" y="4166481"/>
            <a:ext cx="3052916" cy="2428240"/>
          </a:xfrm>
          <a:prstGeom prst="rect"/>
          <a:noFill/>
        </p:spPr>
        <p:txBody>
          <a:bodyPr rtlCol="0" wrap="square">
            <a:spAutoFit/>
          </a:bodyPr>
          <a:p>
            <a:pPr algn="just"/>
            <a:r>
              <a:rPr b="1" dirty="0" sz="700" lang="en-IN"/>
              <a:t>Research Question</a:t>
            </a:r>
            <a:endParaRPr dirty="0" sz="700" lang="en-IN"/>
          </a:p>
          <a:p>
            <a:pPr algn="just"/>
            <a:r>
              <a:rPr dirty="0" sz="700" lang="en-US"/>
              <a:t>To what extent is the public health system in the United Kingdom ready to identify, respond to, and control the occurrence of a smallpox-like pathogen outbreak in children and adolescents?</a:t>
            </a:r>
          </a:p>
          <a:p>
            <a:pPr algn="just"/>
            <a:r>
              <a:rPr b="1" dirty="0" sz="700" lang="en-IN"/>
              <a:t>Research Aim</a:t>
            </a:r>
            <a:endParaRPr dirty="0" sz="700" lang="en-IN"/>
          </a:p>
          <a:p>
            <a:pPr algn="just"/>
            <a:r>
              <a:rPr dirty="0" sz="700" lang="en-US"/>
              <a:t>To assess the strengths and weaknesses of the existing UK public health preparedness systems against orthopoxvirus outbreaks among paediatric populations, particularly the surveillance, clinical preparedness, immunisation policies and response to outbreaks.</a:t>
            </a:r>
          </a:p>
          <a:p>
            <a:pPr algn="just"/>
            <a:r>
              <a:rPr b="1" dirty="0" sz="700" lang="en-IN"/>
              <a:t>Research Objectives</a:t>
            </a:r>
            <a:endParaRPr dirty="0" sz="700" lang="en-IN"/>
          </a:p>
          <a:p>
            <a:pPr algn="just" indent="-171450" lvl="0" marL="171450">
              <a:buFont typeface="Arial" panose="020B0604020202020204" pitchFamily="34" charset="0"/>
              <a:buChar char="•"/>
            </a:pPr>
            <a:r>
              <a:rPr dirty="0" sz="700" lang="en-US"/>
              <a:t>To identify and synthesise literature on the UK public health preparedness frameworks pertinent to the UK smallpox and smallpox-like pathogen epidemiology, with particular focus on children and adolescents.</a:t>
            </a:r>
          </a:p>
          <a:p>
            <a:pPr algn="just" indent="-171450" lvl="0" marL="171450">
              <a:buFont typeface="Arial" panose="020B0604020202020204" pitchFamily="34" charset="0"/>
              <a:buChar char="•"/>
            </a:pPr>
            <a:r>
              <a:rPr dirty="0" sz="700" lang="en-US"/>
              <a:t>To evaluate the functionality of the existing surveillance and diagnostic systems in identifying the cases of orthopoxvirus among younger populations.</a:t>
            </a:r>
          </a:p>
          <a:p>
            <a:pPr algn="just" indent="-171450" lvl="0" marL="171450">
              <a:buFont typeface="Arial" panose="020B0604020202020204" pitchFamily="34" charset="0"/>
              <a:buChar char="•"/>
            </a:pPr>
            <a:r>
              <a:rPr dirty="0" sz="700" lang="en-US"/>
              <a:t>To assess routes and abilities to deploy vaccinations, stockpile availability, prioritisation policies and logistical preparation in pediatrics.</a:t>
            </a:r>
          </a:p>
          <a:p>
            <a:pPr algn="just" indent="-171450" lvl="0" marL="171450">
              <a:buFont typeface="Arial" panose="020B0604020202020204" pitchFamily="34" charset="0"/>
              <a:buChar char="•"/>
            </a:pPr>
            <a:r>
              <a:rPr dirty="0" sz="700" lang="en-US"/>
              <a:t>To examine the response protocols to outbreaks (contact tracing, isolation, school closures, strategies of communication) to find possible gaps in response to children and adolescents.</a:t>
            </a:r>
          </a:p>
        </p:txBody>
      </p:sp>
      <p:sp>
        <p:nvSpPr>
          <p:cNvPr id="1048607" name="TextBox 28"/>
          <p:cNvSpPr txBox="1"/>
          <p:nvPr/>
        </p:nvSpPr>
        <p:spPr>
          <a:xfrm>
            <a:off x="8716297" y="3897093"/>
            <a:ext cx="3210233" cy="2313940"/>
          </a:xfrm>
          <a:prstGeom prst="rect"/>
          <a:noFill/>
        </p:spPr>
        <p:txBody>
          <a:bodyPr rtlCol="0" wrap="square">
            <a:spAutoFit/>
          </a:bodyPr>
          <a:p>
            <a:pPr algn="just" indent="-85725" lvl="0" marL="85725">
              <a:buFont typeface="+mj-lt"/>
              <a:buAutoNum type="arabicPeriod"/>
            </a:pPr>
            <a:r>
              <a:rPr dirty="0" sz="450" lang="en-US"/>
              <a:t>Akter, F., Tahira Binte Hasan, Alam, F., Das, A., Shajia Afrin, Sadia Maisha, Abdullah Al Masud and Saif-Ur-Rahman, K.M. (2023). Effect of prior immunisation with smallpox vaccine for protection against human Mpox: A systematic review. Reviews in Medical Virology, 33(4). doi: https://doi.org/10.1002/rmv.2444. </a:t>
            </a:r>
            <a:endParaRPr dirty="0" sz="450" lang="en-GB"/>
          </a:p>
          <a:p>
            <a:pPr algn="just" indent="-85725" lvl="0" marL="85725">
              <a:buFont typeface="+mj-lt"/>
              <a:buAutoNum type="arabicPeriod"/>
            </a:pPr>
            <a:r>
              <a:rPr dirty="0" sz="450" lang="en-US"/>
              <a:t>Beeson, A.M., Haston, J., McCormick, D.W., Reynolds, M., Chatham-Stephens, K., McCollum, A.M. and Godfred-Cato, S. (2022). Mpox in Children and Adolescents: Epidemiology, Clinical Features, Diagnosis, and Management. Pediatrics. doi: https://doi.org/10.1542/peds.2022-060179. </a:t>
            </a:r>
            <a:endParaRPr dirty="0" sz="450" lang="en-GB"/>
          </a:p>
          <a:p>
            <a:pPr algn="just" indent="-85725" lvl="0" marL="85725">
              <a:buFont typeface="+mj-lt"/>
              <a:buAutoNum type="arabicPeriod"/>
            </a:pPr>
            <a:r>
              <a:rPr dirty="0" sz="450" lang="en-US"/>
              <a:t>Krylova, O. and Earn, D.J.D. (2020). Patterns of smallpox mortality in London, England, over three centuries. PLOS Biology, 18(12), p.e3000506. doi: https://doi.org/10.1371/journal.pbio.3000506. </a:t>
            </a:r>
            <a:endParaRPr dirty="0" sz="450" lang="en-GB"/>
          </a:p>
          <a:p>
            <a:pPr algn="just" indent="-85725" lvl="0" marL="85725">
              <a:buFont typeface="+mj-lt"/>
              <a:buAutoNum type="arabicPeriod"/>
            </a:pPr>
            <a:r>
              <a:rPr dirty="0" sz="450" lang="en-US" err="1"/>
              <a:t>Meckawy</a:t>
            </a:r>
            <a:r>
              <a:rPr dirty="0" sz="450" lang="en-US"/>
              <a:t>, R., Stuckler, D., Mehta, A., Al-Ahdal, T. and </a:t>
            </a:r>
            <a:r>
              <a:rPr dirty="0" sz="450" lang="en-US" err="1"/>
              <a:t>Doebbeling</a:t>
            </a:r>
            <a:r>
              <a:rPr dirty="0" sz="450" lang="en-US"/>
              <a:t>, B.N. (2022). Effectiveness of early warning systems in the detection of infectious diseases outbreaks: A systematic review. BMC Public Health, 22(1), p.2216. doi: https://doi.org/10.1186/s12889-022-14625-4. </a:t>
            </a:r>
            <a:endParaRPr dirty="0" sz="450" lang="en-GB"/>
          </a:p>
          <a:p>
            <a:pPr algn="just" indent="-85725" lvl="0" marL="85725">
              <a:buFont typeface="+mj-lt"/>
              <a:buAutoNum type="arabicPeriod"/>
            </a:pPr>
            <a:r>
              <a:rPr dirty="0" sz="450" lang="en-US"/>
              <a:t>Moore, M., Zahra, F. and Rathish, B. (2022). Monkeypox. [online] PubMed. Available at: https://www.ncbi.nlm.nih.gov/books/NBK574519/. [Accessed 2 Mar. 2026]</a:t>
            </a:r>
            <a:endParaRPr dirty="0" sz="450" lang="en-GB"/>
          </a:p>
          <a:p>
            <a:pPr algn="just" indent="-85725" lvl="0" marL="85725">
              <a:buFont typeface="+mj-lt"/>
              <a:buAutoNum type="arabicPeriod"/>
            </a:pPr>
            <a:r>
              <a:rPr dirty="0" sz="450" lang="en-US" err="1"/>
              <a:t>Shchelkunova</a:t>
            </a:r>
            <a:r>
              <a:rPr dirty="0" sz="450" lang="en-US"/>
              <a:t>, G.A. and </a:t>
            </a:r>
            <a:r>
              <a:rPr dirty="0" sz="450" lang="en-US" err="1"/>
              <a:t>Shchelkunov</a:t>
            </a:r>
            <a:r>
              <a:rPr dirty="0" sz="450" lang="en-US"/>
              <a:t>, S.N. (2022). Smallpox, Monkeypox and Other Human Orthopoxvirus Infections. Viruses, 15(1), p.103. doi: https://doi.org/10.3390/v15010103. </a:t>
            </a:r>
            <a:endParaRPr dirty="0" sz="450" lang="en-GB"/>
          </a:p>
          <a:p>
            <a:pPr algn="just" indent="-85725" lvl="0" marL="85725">
              <a:buFont typeface="+mj-lt"/>
              <a:buAutoNum type="arabicPeriod"/>
            </a:pPr>
            <a:r>
              <a:rPr dirty="0" sz="450" lang="en-US"/>
              <a:t>Vivancos, R., Anderson, C., Blomquist, P., </a:t>
            </a:r>
            <a:r>
              <a:rPr dirty="0" sz="450" lang="en-US" err="1"/>
              <a:t>Balasegaram</a:t>
            </a:r>
            <a:r>
              <a:rPr dirty="0" sz="450" lang="en-US"/>
              <a:t>, S., Bell, A., Bishop, L., Brown, C.S., Chow, Y., </a:t>
            </a:r>
            <a:r>
              <a:rPr dirty="0" sz="450" lang="en-US" err="1"/>
              <a:t>Edeghere</a:t>
            </a:r>
            <a:r>
              <a:rPr dirty="0" sz="450" lang="en-US"/>
              <a:t>, O., Florence, I., Logan, S., Manley, P., Crowe, W., McAuley, A., Shankar, A.G., Mora-Peris, B., Paranthaman, K., Prochazka, M., Ryan, C. and Simons, D. (2022). Community transmission of monkeypox in the United Kingdom, April to May 2022. Eurosurveillance, 27(22). doi: https://doi.org/10.2807/1560-7917.es.2022.27.22.2200422. </a:t>
            </a:r>
            <a:endParaRPr dirty="0" sz="450" lang="en-GB"/>
          </a:p>
          <a:p>
            <a:pPr algn="just" indent="-85725" lvl="0" marL="85725">
              <a:buFont typeface="+mj-lt"/>
              <a:buAutoNum type="arabicPeriod"/>
            </a:pPr>
            <a:r>
              <a:rPr dirty="0" sz="450" lang="en-US"/>
              <a:t>WHO (2021). Smallpox. [online] www.who.int. Available at: https://www.who.int/health-topics/smallpox. [Accessed 1 Mar. 2026]</a:t>
            </a:r>
            <a:endParaRPr dirty="0" sz="450" lang="en-GB"/>
          </a:p>
          <a:p>
            <a:pPr algn="just" indent="-85725" lvl="0" marL="85725">
              <a:buFont typeface="+mj-lt"/>
              <a:buAutoNum type="arabicPeriod"/>
            </a:pPr>
            <a:r>
              <a:rPr dirty="0" sz="450" lang="en-GB" err="1"/>
              <a:t>Aljabali</a:t>
            </a:r>
            <a:r>
              <a:rPr dirty="0" sz="450" lang="en-GB"/>
              <a:t>, A.AA., Obeid, M.A., Nusair, M.B., </a:t>
            </a:r>
            <a:r>
              <a:rPr dirty="0" sz="450" lang="en-GB" err="1"/>
              <a:t>Hmedat</a:t>
            </a:r>
            <a:r>
              <a:rPr dirty="0" sz="450" lang="en-GB"/>
              <a:t>, A. and </a:t>
            </a:r>
            <a:r>
              <a:rPr dirty="0" sz="450" lang="en-GB" err="1"/>
              <a:t>Tambuwala</a:t>
            </a:r>
            <a:r>
              <a:rPr dirty="0" sz="450" lang="en-GB"/>
              <a:t>, M.M. (2022). Monkeypox virus: An emerging epidemic. </a:t>
            </a:r>
            <a:r>
              <a:rPr dirty="0" sz="450" i="1" lang="en-GB"/>
              <a:t>Microbial Pathogenesis</a:t>
            </a:r>
            <a:r>
              <a:rPr dirty="0" sz="450" lang="en-GB"/>
              <a:t>, 173, p.105794. doi:https://doi.org/10.1016/j.micpath.2022.105794.</a:t>
            </a:r>
          </a:p>
          <a:p>
            <a:pPr algn="just" indent="-85725" lvl="0" marL="85725">
              <a:buFont typeface="+mj-lt"/>
              <a:buAutoNum type="arabicPeriod"/>
            </a:pPr>
            <a:r>
              <a:rPr dirty="0" sz="450" lang="en-GB"/>
              <a:t>Hoffman, S.A. and Maldonado, Y.A. (2024). Emerging and re-emerging </a:t>
            </a:r>
            <a:r>
              <a:rPr dirty="0" sz="450" lang="en-GB" err="1"/>
              <a:t>pediatric</a:t>
            </a:r>
            <a:r>
              <a:rPr dirty="0" sz="450" lang="en-GB"/>
              <a:t> viral diseases: a continuing global challenge. </a:t>
            </a:r>
            <a:r>
              <a:rPr dirty="0" sz="450" i="1" lang="en-GB"/>
              <a:t>Pediatric Research</a:t>
            </a:r>
            <a:r>
              <a:rPr dirty="0" sz="450" lang="en-GB"/>
              <a:t>, [online] 95(2), pp.480–487. doi:https://doi.org/10.1038/s41390-023-02878-7.</a:t>
            </a:r>
          </a:p>
          <a:p>
            <a:pPr algn="just" indent="-85725" lvl="0" marL="85725">
              <a:buFont typeface="+mj-lt"/>
              <a:buAutoNum type="arabicPeriod"/>
            </a:pPr>
            <a:r>
              <a:rPr dirty="0" sz="450" lang="en-GB"/>
              <a:t>Kumar, S., Dhanyashri Guruparan, Kalimuthu </a:t>
            </a:r>
            <a:r>
              <a:rPr dirty="0" sz="450" lang="en-GB" err="1"/>
              <a:t>Karuppanan</a:t>
            </a:r>
            <a:r>
              <a:rPr dirty="0" sz="450" lang="en-GB"/>
              <a:t> and Kumar, S. (2024). Comprehensive Insights into Monkeypox (mpox): Recent Advances in Epidemiology, Diagnostic Approaches and Therapeutic Strategies. </a:t>
            </a:r>
            <a:r>
              <a:rPr dirty="0" sz="450" i="1" lang="en-GB"/>
              <a:t>Pathogens</a:t>
            </a:r>
            <a:r>
              <a:rPr dirty="0" sz="450" lang="en-GB"/>
              <a:t>, [online] 14(1), pp.1–1. doi:https://doi.org/10.3390/pathogens14010001.</a:t>
            </a:r>
          </a:p>
          <a:p>
            <a:pPr algn="just" indent="-85725" lvl="0" marL="85725">
              <a:buFont typeface="+mj-lt"/>
              <a:buAutoNum type="arabicPeriod"/>
            </a:pPr>
            <a:r>
              <a:rPr dirty="0" sz="450" lang="en-GB" err="1"/>
              <a:t>Rabaan</a:t>
            </a:r>
            <a:r>
              <a:rPr dirty="0" sz="450" lang="en-GB"/>
              <a:t>, A.A., </a:t>
            </a:r>
            <a:r>
              <a:rPr dirty="0" sz="450" lang="en-GB" err="1"/>
              <a:t>Alasiri</a:t>
            </a:r>
            <a:r>
              <a:rPr dirty="0" sz="450" lang="en-GB"/>
              <a:t>, N.A., </a:t>
            </a:r>
            <a:r>
              <a:rPr dirty="0" sz="450" lang="en-GB" err="1"/>
              <a:t>Aljeldah</a:t>
            </a:r>
            <a:r>
              <a:rPr dirty="0" sz="450" lang="en-GB"/>
              <a:t>, M., </a:t>
            </a:r>
            <a:r>
              <a:rPr dirty="0" sz="450" lang="en-GB" err="1"/>
              <a:t>Alshukairiis</a:t>
            </a:r>
            <a:r>
              <a:rPr dirty="0" sz="450" lang="en-GB"/>
              <a:t>, A.N., Zainab </a:t>
            </a:r>
            <a:r>
              <a:rPr dirty="0" sz="450" lang="en-GB" err="1"/>
              <a:t>AlMusa</a:t>
            </a:r>
            <a:r>
              <a:rPr dirty="0" sz="450" lang="en-GB"/>
              <a:t>, Wadha </a:t>
            </a:r>
            <a:r>
              <a:rPr dirty="0" sz="450" lang="en-GB" err="1"/>
              <a:t>Alfouzan</a:t>
            </a:r>
            <a:r>
              <a:rPr dirty="0" sz="450" lang="en-GB"/>
              <a:t>, Abuzaid, A.A., Alamri, A.A., Al-Afghani, H.M., Nadira Al-</a:t>
            </a:r>
            <a:r>
              <a:rPr dirty="0" sz="450" lang="en-GB" err="1"/>
              <a:t>baghli</a:t>
            </a:r>
            <a:r>
              <a:rPr dirty="0" sz="450" lang="en-GB"/>
              <a:t>, Al-Qahtani, N.M., Al-</a:t>
            </a:r>
            <a:r>
              <a:rPr dirty="0" sz="450" lang="en-GB" err="1"/>
              <a:t>Baghli</a:t>
            </a:r>
            <a:r>
              <a:rPr dirty="0" sz="450" lang="en-GB"/>
              <a:t>, N.A., </a:t>
            </a:r>
            <a:r>
              <a:rPr dirty="0" sz="450" lang="en-GB" err="1"/>
              <a:t>Almoutawa</a:t>
            </a:r>
            <a:r>
              <a:rPr dirty="0" sz="450" lang="en-GB"/>
              <a:t>, M.Y., Alawi, M., </a:t>
            </a:r>
            <a:r>
              <a:rPr dirty="0" sz="450" lang="en-GB" err="1"/>
              <a:t>Alabdullah</a:t>
            </a:r>
            <a:r>
              <a:rPr dirty="0" sz="450" lang="en-GB"/>
              <a:t>, M.A., Al, N.A., Alsaleh, A.A., Hüseyin </a:t>
            </a:r>
            <a:r>
              <a:rPr dirty="0" sz="450" lang="en-GB" err="1"/>
              <a:t>Tombuloğlu</a:t>
            </a:r>
            <a:r>
              <a:rPr dirty="0" sz="450" lang="en-GB"/>
              <a:t>, </a:t>
            </a:r>
            <a:r>
              <a:rPr dirty="0" sz="450" lang="en-GB" err="1"/>
              <a:t>Kovy</a:t>
            </a:r>
            <a:r>
              <a:rPr dirty="0" sz="450" lang="en-GB"/>
              <a:t> Arteaga‐Livias and Tareq Al-Ahdal (2023). An Updated Review on Monkeypox Viral Disease: Emphasis on Genomic Diversity. </a:t>
            </a:r>
            <a:r>
              <a:rPr dirty="0" sz="450" i="1" lang="en-GB"/>
              <a:t>Biomedicines</a:t>
            </a:r>
            <a:r>
              <a:rPr dirty="0" sz="450" lang="en-GB"/>
              <a:t>, 11(7), pp.1832–1832. doi:https://doi.org/10.3390/biomedicines11071832.</a:t>
            </a:r>
          </a:p>
          <a:p>
            <a:pPr algn="just" indent="-85725" lvl="0" marL="85725">
              <a:buFont typeface="+mj-lt"/>
              <a:buAutoNum type="arabicPeriod"/>
            </a:pPr>
            <a:r>
              <a:rPr dirty="0" sz="450" lang="en-GB" err="1"/>
              <a:t>Rajendram</a:t>
            </a:r>
            <a:r>
              <a:rPr dirty="0" sz="450" lang="en-GB"/>
              <a:t>, R., Patel, V. and </a:t>
            </a:r>
            <a:r>
              <a:rPr dirty="0" sz="450" lang="en-GB" err="1"/>
              <a:t>Preedy</a:t>
            </a:r>
            <a:r>
              <a:rPr dirty="0" sz="450" lang="en-GB"/>
              <a:t>, V.R. (2024). </a:t>
            </a:r>
            <a:r>
              <a:rPr dirty="0" sz="450" i="1" lang="en-GB"/>
              <a:t>The Scientific Basis of Mpox (Monkeypox)</a:t>
            </a:r>
            <a:r>
              <a:rPr dirty="0" sz="450" lang="en-GB"/>
              <a:t>. Academic Press.</a:t>
            </a:r>
          </a:p>
          <a:p>
            <a:pPr algn="just" indent="-85725" lvl="0" marL="85725">
              <a:buFont typeface="+mj-lt"/>
              <a:buAutoNum type="arabicPeriod"/>
            </a:pPr>
            <a:r>
              <a:rPr dirty="0" sz="450" lang="en-GB"/>
              <a:t>Ullah, M.S., Kabir, K.M.A. and Wang, J. (2025). Behavioral Feedback and Heterogeneous Network Model of Monkeypox Disease Based on a Case Study of Reported Data from the United States. [online] doi:https://doi.org/10.21203/rs.3.rs-7863636/v1.</a:t>
            </a:r>
          </a:p>
          <a:p>
            <a:pPr algn="just" indent="-85725" lvl="0" marL="85725">
              <a:buFont typeface="+mj-lt"/>
              <a:buAutoNum type="arabicPeriod"/>
            </a:pPr>
            <a:r>
              <a:rPr dirty="0" sz="450" lang="en-GB"/>
              <a:t>Xiang, Y. and White, A. (2022). Monkeypox virus emerges from the shadow of its more infamous cousin: family biology matters. </a:t>
            </a:r>
            <a:r>
              <a:rPr dirty="0" sz="450" i="1" lang="en-GB"/>
              <a:t>Emerging Microbes &amp; Infections</a:t>
            </a:r>
            <a:r>
              <a:rPr dirty="0" sz="450" lang="en-GB"/>
              <a:t>, 11(1), pp.1768–1777. doi:https://doi.org/10.1080/22221751.2022.2095309.</a:t>
            </a:r>
          </a:p>
        </p:txBody>
      </p:sp>
      <p:sp>
        <p:nvSpPr>
          <p:cNvPr id="1048608" name="TextBox 37"/>
          <p:cNvSpPr txBox="1"/>
          <p:nvPr/>
        </p:nvSpPr>
        <p:spPr>
          <a:xfrm>
            <a:off x="91745" y="6390793"/>
            <a:ext cx="3406292" cy="338554"/>
          </a:xfrm>
          <a:prstGeom prst="rect"/>
          <a:noFill/>
        </p:spPr>
        <p:txBody>
          <a:bodyPr rtlCol="0" wrap="square">
            <a:spAutoFit/>
          </a:bodyPr>
          <a:p>
            <a:pPr algn="ctr"/>
            <a:r>
              <a:rPr dirty="0" sz="800" lang="en-US"/>
              <a:t>Figure 1: Spectral structure and seasonality of smallpox dynamics in London, England over the Years (Source: Krylova, 2023)</a:t>
            </a:r>
          </a:p>
        </p:txBody>
      </p:sp>
      <p:pic>
        <p:nvPicPr>
          <p:cNvPr id="2097152" name="Picture 3"/>
          <p:cNvPicPr>
            <a:picLocks noChangeAspect="1"/>
          </p:cNvPicPr>
          <p:nvPr/>
        </p:nvPicPr>
        <p:blipFill>
          <a:blip xmlns:r="http://schemas.openxmlformats.org/officeDocument/2006/relationships" r:embed="rId1"/>
          <a:stretch>
            <a:fillRect/>
          </a:stretch>
        </p:blipFill>
        <p:spPr>
          <a:xfrm>
            <a:off x="196645" y="3880246"/>
            <a:ext cx="3301391" cy="2510547"/>
          </a:xfrm>
          <a:prstGeom prst="rect"/>
        </p:spPr>
      </p:pic>
      <p:pic>
        <p:nvPicPr>
          <p:cNvPr id="2097153" name="Picture 4" descr="Smallpox - Free healthcare and medical icons"/>
          <p:cNvPicPr>
            <a:picLocks noChangeAspect="1" noChangeArrowheads="1"/>
          </p:cNvPicPr>
          <p:nvPr/>
        </p:nvPicPr>
        <p:blipFill>
          <a:blip xmlns:r="http://schemas.openxmlformats.org/officeDocument/2006/relationships" r:embed="rId2"/>
          <a:srcRect/>
          <a:stretch>
            <a:fillRect/>
          </a:stretch>
        </p:blipFill>
        <p:spPr bwMode="auto">
          <a:xfrm>
            <a:off x="3591233" y="3718435"/>
            <a:ext cx="1627235" cy="1627235"/>
          </a:xfrm>
          <a:prstGeom prst="rect"/>
          <a:noFill/>
        </p:spPr>
      </p:pic>
      <p:pic>
        <p:nvPicPr>
          <p:cNvPr id="2097154" name="Picture 8" descr="Smallpox Stock Illustrations – 2,119 Smallpox Stock Illustrations, Vectors  &amp; Clipart - Dreamstime"/>
          <p:cNvPicPr>
            <a:picLocks noChangeAspect="1" noChangeArrowheads="1"/>
          </p:cNvPicPr>
          <p:nvPr/>
        </p:nvPicPr>
        <p:blipFill>
          <a:blip xmlns:r="http://schemas.openxmlformats.org/officeDocument/2006/relationships" r:embed="rId3"/>
          <a:srcRect/>
          <a:stretch>
            <a:fillRect/>
          </a:stretch>
        </p:blipFill>
        <p:spPr bwMode="auto">
          <a:xfrm>
            <a:off x="3356281" y="5054653"/>
            <a:ext cx="2124389" cy="2094365"/>
          </a:xfrm>
          <a:prstGeom prst="rect"/>
          <a:noFill/>
        </p:spPr>
      </p:pic>
      <p:pic>
        <p:nvPicPr>
          <p:cNvPr id="2097155" name="Picture 12" descr="university-of-wales-trinity-saint-david-logo-vector | ESRC Wales Doctoral  Training Partnership"/>
          <p:cNvPicPr>
            <a:picLocks noChangeAspect="1" noChangeArrowheads="1"/>
          </p:cNvPicPr>
          <p:nvPr/>
        </p:nvPicPr>
        <p:blipFill>
          <a:blip xmlns:r="http://schemas.openxmlformats.org/officeDocument/2006/relationships" r:embed="rId4"/>
          <a:srcRect/>
          <a:stretch>
            <a:fillRect/>
          </a:stretch>
        </p:blipFill>
        <p:spPr bwMode="auto">
          <a:xfrm>
            <a:off x="196645" y="358588"/>
            <a:ext cx="2006720" cy="857327"/>
          </a:xfrm>
          <a:prstGeom prst="rect"/>
          <a:noFill/>
        </p:spPr>
      </p:pic>
    </p:spTree>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theme>
</file>

<file path=ppt/theme/theme2.xml><?xml version="1.0" encoding="utf-8"?>
<a:theme xmlns:a="http://schemas.openxmlformats.org/drawingml/2006/main" name="Office 主题">
  <a:themeElements>
    <a:clrScheme name="Office">
      <a:dk1>
        <a:sysClr lastClr="000000" val="windowText"/>
      </a:dk1>
      <a:lt1>
        <a:sysClr lastClr="FFFFFF" val="window"/>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http://schemas.openxmlformats.org/officeDocument/2006/extended-properties">
  <Application>Microsoft Office PowerPoint</Application>
  <ScaleCrop>0</ScaleCrop>
  <Company>University of Wales Trinity Saint David</Company>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title>PowerPoint Presentation</dc:title>
  <dc:creator>User</dc:creator>
  <cp:lastModifiedBy>17563</cp:lastModifiedBy>
  <dcterms:created xsi:type="dcterms:W3CDTF">2024-06-11T13:13:02Z</dcterms:created>
  <dcterms:modified xsi:type="dcterms:W3CDTF">2026-03-06T10:18:06Z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2026-03-01T17:51:10Z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0e05b91e-98d6-46bf-8d79-1151c98bcc2a</vt:lpwstr>
  </property>
  <property fmtid="{D5CDD505-2E9C-101B-9397-08002B2CF9AE}" pid="7" name="MSIP_Label_defa4170-0d19-0005-0004-bc88714345d2_ActionId">
    <vt:lpwstr>ff31c3d5-eb44-42c0-8bdf-29c0afbd70cf</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y fmtid="{D5CDD505-2E9C-101B-9397-08002B2CF9AE}" pid="10" name="ICV">
    <vt:lpwstr>b08c386e2f444668a4ef32a0e36da62f</vt:lpwstr>
  </property>
</Properties>
</file>