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6" r:id="rId4"/>
  </p:sldMasterIdLst>
  <p:notesMasterIdLst>
    <p:notesMasterId r:id="rId21"/>
  </p:notesMasterIdLst>
  <p:handoutMasterIdLst>
    <p:handoutMasterId r:id="rId22"/>
  </p:handoutMasterIdLst>
  <p:sldIdLst>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C54783-A17E-418D-898B-0925693BCD99}" v="98" dt="2026-06-17T12:45:09.244"/>
  </p1510:revLst>
</p1510:revInfo>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484" autoAdjust="0"/>
  </p:normalViewPr>
  <p:slideViewPr>
    <p:cSldViewPr showGuides="1">
      <p:cViewPr varScale="1">
        <p:scale>
          <a:sx n="68" d="100"/>
          <a:sy n="68" d="100"/>
        </p:scale>
        <p:origin x="154" y="58"/>
      </p:cViewPr>
      <p:guideLst>
        <p:guide orient="horz" pos="2160"/>
        <p:guide pos="3840"/>
      </p:guideLst>
    </p:cSldViewPr>
  </p:slideViewPr>
  <p:notesTextViewPr>
    <p:cViewPr>
      <p:scale>
        <a:sx n="1" d="1"/>
        <a:sy n="1" d="1"/>
      </p:scale>
      <p:origin x="0" y="0"/>
    </p:cViewPr>
  </p:notesTextViewPr>
  <p:sorterViewPr>
    <p:cViewPr>
      <p:scale>
        <a:sx n="100" d="100"/>
        <a:sy n="100" d="100"/>
      </p:scale>
      <p:origin x="0" y="-21892"/>
    </p:cViewPr>
  </p:sorterViewPr>
  <p:notesViewPr>
    <p:cSldViewPr>
      <p:cViewPr varScale="1">
        <p:scale>
          <a:sx n="90" d="100"/>
          <a:sy n="90" d="100"/>
        </p:scale>
        <p:origin x="2920" y="2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8CC2A-31CA-426C-A435-FC6A1535FFB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E1B92FCF-A3A1-4A22-B88B-D6DD0C7C36DC}">
      <dgm:prSet/>
      <dgm:spPr/>
      <dgm:t>
        <a:bodyPr/>
        <a:lstStyle/>
        <a:p>
          <a:r>
            <a:rPr lang="en-US" b="1"/>
            <a:t>Bowlby’s Attachment Theory</a:t>
          </a:r>
          <a:endParaRPr lang="en-US"/>
        </a:p>
      </dgm:t>
    </dgm:pt>
    <dgm:pt modelId="{0A04A8F6-1821-4667-8AA1-75D18104EAE1}" type="parTrans" cxnId="{2F4227E7-DCD3-4F69-8793-11AA2E6A3F93}">
      <dgm:prSet/>
      <dgm:spPr/>
      <dgm:t>
        <a:bodyPr/>
        <a:lstStyle/>
        <a:p>
          <a:endParaRPr lang="en-US"/>
        </a:p>
      </dgm:t>
    </dgm:pt>
    <dgm:pt modelId="{657099E6-6425-4B0B-AB12-A2DBBF1298DB}" type="sibTrans" cxnId="{2F4227E7-DCD3-4F69-8793-11AA2E6A3F93}">
      <dgm:prSet/>
      <dgm:spPr/>
      <dgm:t>
        <a:bodyPr/>
        <a:lstStyle/>
        <a:p>
          <a:endParaRPr lang="en-US"/>
        </a:p>
      </dgm:t>
    </dgm:pt>
    <dgm:pt modelId="{F276C6F4-D552-402B-A6AD-68E3AAD4F61B}">
      <dgm:prSet/>
      <dgm:spPr/>
      <dgm:t>
        <a:bodyPr/>
        <a:lstStyle/>
        <a:p>
          <a:r>
            <a:rPr lang="en-US"/>
            <a:t>The theory is the emotional bond formed between a child and their Parents or primary caregiver </a:t>
          </a:r>
        </a:p>
      </dgm:t>
    </dgm:pt>
    <dgm:pt modelId="{00A04C29-1CE6-4439-91E7-F65BBECD7588}" type="parTrans" cxnId="{5E029660-EA2E-43CE-8E23-B1B4B538F10D}">
      <dgm:prSet/>
      <dgm:spPr/>
      <dgm:t>
        <a:bodyPr/>
        <a:lstStyle/>
        <a:p>
          <a:endParaRPr lang="en-US"/>
        </a:p>
      </dgm:t>
    </dgm:pt>
    <dgm:pt modelId="{D686C6BC-A975-4450-8734-1537315C14BF}" type="sibTrans" cxnId="{5E029660-EA2E-43CE-8E23-B1B4B538F10D}">
      <dgm:prSet/>
      <dgm:spPr/>
      <dgm:t>
        <a:bodyPr/>
        <a:lstStyle/>
        <a:p>
          <a:endParaRPr lang="en-US"/>
        </a:p>
      </dgm:t>
    </dgm:pt>
    <dgm:pt modelId="{C17F2032-C8AB-404C-A385-AFFA7A05D459}">
      <dgm:prSet/>
      <dgm:spPr/>
      <dgm:t>
        <a:bodyPr/>
        <a:lstStyle/>
        <a:p>
          <a:r>
            <a:rPr lang="en-US"/>
            <a:t>Key Concepts</a:t>
          </a:r>
        </a:p>
      </dgm:t>
    </dgm:pt>
    <dgm:pt modelId="{63E92670-A580-47F7-8A9D-076D44830E88}" type="parTrans" cxnId="{F99FB77B-38C7-4688-8483-93473A4DFE23}">
      <dgm:prSet/>
      <dgm:spPr/>
      <dgm:t>
        <a:bodyPr/>
        <a:lstStyle/>
        <a:p>
          <a:endParaRPr lang="en-US"/>
        </a:p>
      </dgm:t>
    </dgm:pt>
    <dgm:pt modelId="{89E6DDA3-8288-46D5-AEA1-D7C93F39B9D9}" type="sibTrans" cxnId="{F99FB77B-38C7-4688-8483-93473A4DFE23}">
      <dgm:prSet/>
      <dgm:spPr/>
      <dgm:t>
        <a:bodyPr/>
        <a:lstStyle/>
        <a:p>
          <a:endParaRPr lang="en-US"/>
        </a:p>
      </dgm:t>
    </dgm:pt>
    <dgm:pt modelId="{A146CB3A-13C1-4BA2-8EEF-504FBDDD08A0}">
      <dgm:prSet/>
      <dgm:spPr/>
      <dgm:t>
        <a:bodyPr/>
        <a:lstStyle/>
        <a:p>
          <a:r>
            <a:rPr lang="en-US"/>
            <a:t>Children are biologically programmed to seek attachment from their carerers </a:t>
          </a:r>
        </a:p>
      </dgm:t>
    </dgm:pt>
    <dgm:pt modelId="{CA1AE073-3130-4AAA-9F63-EEFFE7C9DF17}" type="parTrans" cxnId="{8C217C9F-E9AD-4557-AFC1-1FEB0BC945EE}">
      <dgm:prSet/>
      <dgm:spPr/>
      <dgm:t>
        <a:bodyPr/>
        <a:lstStyle/>
        <a:p>
          <a:endParaRPr lang="en-US"/>
        </a:p>
      </dgm:t>
    </dgm:pt>
    <dgm:pt modelId="{1E71D15C-BE61-4864-B0D8-C128CDD67963}" type="sibTrans" cxnId="{8C217C9F-E9AD-4557-AFC1-1FEB0BC945EE}">
      <dgm:prSet/>
      <dgm:spPr/>
      <dgm:t>
        <a:bodyPr/>
        <a:lstStyle/>
        <a:p>
          <a:endParaRPr lang="en-US"/>
        </a:p>
      </dgm:t>
    </dgm:pt>
    <dgm:pt modelId="{70688137-7FB8-408C-B49B-FC613F2AAC30}">
      <dgm:prSet/>
      <dgm:spPr/>
      <dgm:t>
        <a:bodyPr/>
        <a:lstStyle/>
        <a:p>
          <a:r>
            <a:rPr lang="en-US"/>
            <a:t>The Prents or carerrers  provides a secure base for exploration</a:t>
          </a:r>
        </a:p>
      </dgm:t>
    </dgm:pt>
    <dgm:pt modelId="{98F6C4AD-84D5-452C-A54F-88B5A1648D83}" type="parTrans" cxnId="{6D1171CF-B8A4-4430-8093-D52DA555207E}">
      <dgm:prSet/>
      <dgm:spPr/>
      <dgm:t>
        <a:bodyPr/>
        <a:lstStyle/>
        <a:p>
          <a:endParaRPr lang="en-US"/>
        </a:p>
      </dgm:t>
    </dgm:pt>
    <dgm:pt modelId="{C0D9CE79-E640-41D1-9FD5-D16B1D46BD68}" type="sibTrans" cxnId="{6D1171CF-B8A4-4430-8093-D52DA555207E}">
      <dgm:prSet/>
      <dgm:spPr/>
      <dgm:t>
        <a:bodyPr/>
        <a:lstStyle/>
        <a:p>
          <a:endParaRPr lang="en-US"/>
        </a:p>
      </dgm:t>
    </dgm:pt>
    <dgm:pt modelId="{4B894C12-97B0-45D8-BD6B-3EDED6626C37}">
      <dgm:prSet/>
      <dgm:spPr/>
      <dgm:t>
        <a:bodyPr/>
        <a:lstStyle/>
        <a:p>
          <a:r>
            <a:rPr lang="en-US"/>
            <a:t>Early relationships shape future social and emotional development</a:t>
          </a:r>
        </a:p>
      </dgm:t>
    </dgm:pt>
    <dgm:pt modelId="{B7F48644-B9D0-4D53-84C2-3DFA1D7AEE26}" type="parTrans" cxnId="{594EF0AD-6B4A-43D1-B9AF-E0A340ADB011}">
      <dgm:prSet/>
      <dgm:spPr/>
      <dgm:t>
        <a:bodyPr/>
        <a:lstStyle/>
        <a:p>
          <a:endParaRPr lang="en-US"/>
        </a:p>
      </dgm:t>
    </dgm:pt>
    <dgm:pt modelId="{5A4F6026-8F88-4558-B2CE-DF7F8CBE5CCA}" type="sibTrans" cxnId="{594EF0AD-6B4A-43D1-B9AF-E0A340ADB011}">
      <dgm:prSet/>
      <dgm:spPr/>
      <dgm:t>
        <a:bodyPr/>
        <a:lstStyle/>
        <a:p>
          <a:endParaRPr lang="en-US"/>
        </a:p>
      </dgm:t>
    </dgm:pt>
    <dgm:pt modelId="{CA84B1B9-1EA5-40B7-917A-31657E7C7E49}">
      <dgm:prSet/>
      <dgm:spPr/>
      <dgm:t>
        <a:bodyPr/>
        <a:lstStyle/>
        <a:p>
          <a:r>
            <a:rPr lang="en-US"/>
            <a:t>Children develop an internal working model of relationships</a:t>
          </a:r>
        </a:p>
      </dgm:t>
    </dgm:pt>
    <dgm:pt modelId="{53576429-D27A-4950-81B6-D5E1508ECD01}" type="parTrans" cxnId="{DBEF4B6E-B9EB-4EDC-AD5F-B5E24D6287DE}">
      <dgm:prSet/>
      <dgm:spPr/>
      <dgm:t>
        <a:bodyPr/>
        <a:lstStyle/>
        <a:p>
          <a:endParaRPr lang="en-US"/>
        </a:p>
      </dgm:t>
    </dgm:pt>
    <dgm:pt modelId="{FC87A5E0-1BB2-41EE-B9C8-B4DD3B53A7DF}" type="sibTrans" cxnId="{DBEF4B6E-B9EB-4EDC-AD5F-B5E24D6287DE}">
      <dgm:prSet/>
      <dgm:spPr/>
      <dgm:t>
        <a:bodyPr/>
        <a:lstStyle/>
        <a:p>
          <a:endParaRPr lang="en-US"/>
        </a:p>
      </dgm:t>
    </dgm:pt>
    <dgm:pt modelId="{0CD7DB7E-50E2-48D3-9ACD-7803E45A99A2}">
      <dgm:prSet/>
      <dgm:spPr/>
      <dgm:t>
        <a:bodyPr/>
        <a:lstStyle/>
        <a:p>
          <a:r>
            <a:rPr lang="en-US"/>
            <a:t>According to Bowlby (1969), sensitive and responsive caregiving promotes secure attachment and healthy development.  </a:t>
          </a:r>
        </a:p>
      </dgm:t>
    </dgm:pt>
    <dgm:pt modelId="{F6F18F5E-42BB-4958-8F34-D4A5C08D5829}" type="parTrans" cxnId="{917D444C-E225-470F-BEB2-C00F276E7028}">
      <dgm:prSet/>
      <dgm:spPr/>
      <dgm:t>
        <a:bodyPr/>
        <a:lstStyle/>
        <a:p>
          <a:endParaRPr lang="en-US"/>
        </a:p>
      </dgm:t>
    </dgm:pt>
    <dgm:pt modelId="{CE62340E-C01E-47FE-9759-ECA05A2B2DB1}" type="sibTrans" cxnId="{917D444C-E225-470F-BEB2-C00F276E7028}">
      <dgm:prSet/>
      <dgm:spPr/>
      <dgm:t>
        <a:bodyPr/>
        <a:lstStyle/>
        <a:p>
          <a:endParaRPr lang="en-US"/>
        </a:p>
      </dgm:t>
    </dgm:pt>
    <dgm:pt modelId="{E9436775-C00F-4860-ABEB-006EB6246952}" type="pres">
      <dgm:prSet presAssocID="{D458CC2A-31CA-426C-A435-FC6A1535FFBF}" presName="diagram" presStyleCnt="0">
        <dgm:presLayoutVars>
          <dgm:dir/>
          <dgm:resizeHandles val="exact"/>
        </dgm:presLayoutVars>
      </dgm:prSet>
      <dgm:spPr/>
    </dgm:pt>
    <dgm:pt modelId="{E42C9374-580E-4FB2-96AA-B0618129BC05}" type="pres">
      <dgm:prSet presAssocID="{E1B92FCF-A3A1-4A22-B88B-D6DD0C7C36DC}" presName="node" presStyleLbl="node1" presStyleIdx="0" presStyleCnt="1">
        <dgm:presLayoutVars>
          <dgm:bulletEnabled val="1"/>
        </dgm:presLayoutVars>
      </dgm:prSet>
      <dgm:spPr/>
    </dgm:pt>
  </dgm:ptLst>
  <dgm:cxnLst>
    <dgm:cxn modelId="{C267430B-8376-45AB-9FFE-AD9396987E34}" type="presOf" srcId="{D458CC2A-31CA-426C-A435-FC6A1535FFBF}" destId="{E9436775-C00F-4860-ABEB-006EB6246952}" srcOrd="0" destOrd="0" presId="urn:microsoft.com/office/officeart/2005/8/layout/default"/>
    <dgm:cxn modelId="{7F63D30E-92DE-469A-ACD1-2FCA39C584CC}" type="presOf" srcId="{E1B92FCF-A3A1-4A22-B88B-D6DD0C7C36DC}" destId="{E42C9374-580E-4FB2-96AA-B0618129BC05}" srcOrd="0" destOrd="0" presId="urn:microsoft.com/office/officeart/2005/8/layout/default"/>
    <dgm:cxn modelId="{C9A18C1F-1638-4461-9EB3-077EED982864}" type="presOf" srcId="{C17F2032-C8AB-404C-A385-AFFA7A05D459}" destId="{E42C9374-580E-4FB2-96AA-B0618129BC05}" srcOrd="0" destOrd="2" presId="urn:microsoft.com/office/officeart/2005/8/layout/default"/>
    <dgm:cxn modelId="{793B4040-7E55-4DC5-8685-399F980D1DE2}" type="presOf" srcId="{F276C6F4-D552-402B-A6AD-68E3AAD4F61B}" destId="{E42C9374-580E-4FB2-96AA-B0618129BC05}" srcOrd="0" destOrd="1" presId="urn:microsoft.com/office/officeart/2005/8/layout/default"/>
    <dgm:cxn modelId="{5E029660-EA2E-43CE-8E23-B1B4B538F10D}" srcId="{E1B92FCF-A3A1-4A22-B88B-D6DD0C7C36DC}" destId="{F276C6F4-D552-402B-A6AD-68E3AAD4F61B}" srcOrd="0" destOrd="0" parTransId="{00A04C29-1CE6-4439-91E7-F65BBECD7588}" sibTransId="{D686C6BC-A975-4450-8734-1537315C14BF}"/>
    <dgm:cxn modelId="{917D444C-E225-470F-BEB2-C00F276E7028}" srcId="{E1B92FCF-A3A1-4A22-B88B-D6DD0C7C36DC}" destId="{0CD7DB7E-50E2-48D3-9ACD-7803E45A99A2}" srcOrd="6" destOrd="0" parTransId="{F6F18F5E-42BB-4958-8F34-D4A5C08D5829}" sibTransId="{CE62340E-C01E-47FE-9759-ECA05A2B2DB1}"/>
    <dgm:cxn modelId="{1E943A6E-81F1-49A3-ADD9-BB3B13CCABDA}" type="presOf" srcId="{70688137-7FB8-408C-B49B-FC613F2AAC30}" destId="{E42C9374-580E-4FB2-96AA-B0618129BC05}" srcOrd="0" destOrd="4" presId="urn:microsoft.com/office/officeart/2005/8/layout/default"/>
    <dgm:cxn modelId="{DBEF4B6E-B9EB-4EDC-AD5F-B5E24D6287DE}" srcId="{E1B92FCF-A3A1-4A22-B88B-D6DD0C7C36DC}" destId="{CA84B1B9-1EA5-40B7-917A-31657E7C7E49}" srcOrd="5" destOrd="0" parTransId="{53576429-D27A-4950-81B6-D5E1508ECD01}" sibTransId="{FC87A5E0-1BB2-41EE-B9C8-B4DD3B53A7DF}"/>
    <dgm:cxn modelId="{807E8A79-C931-4A08-B280-CAA48EF8BEC3}" type="presOf" srcId="{A146CB3A-13C1-4BA2-8EEF-504FBDDD08A0}" destId="{E42C9374-580E-4FB2-96AA-B0618129BC05}" srcOrd="0" destOrd="3" presId="urn:microsoft.com/office/officeart/2005/8/layout/default"/>
    <dgm:cxn modelId="{F99FB77B-38C7-4688-8483-93473A4DFE23}" srcId="{E1B92FCF-A3A1-4A22-B88B-D6DD0C7C36DC}" destId="{C17F2032-C8AB-404C-A385-AFFA7A05D459}" srcOrd="1" destOrd="0" parTransId="{63E92670-A580-47F7-8A9D-076D44830E88}" sibTransId="{89E6DDA3-8288-46D5-AEA1-D7C93F39B9D9}"/>
    <dgm:cxn modelId="{C132D895-35BD-4392-9097-711A165F8D9A}" type="presOf" srcId="{4B894C12-97B0-45D8-BD6B-3EDED6626C37}" destId="{E42C9374-580E-4FB2-96AA-B0618129BC05}" srcOrd="0" destOrd="5" presId="urn:microsoft.com/office/officeart/2005/8/layout/default"/>
    <dgm:cxn modelId="{CE7D4596-4C42-400A-ADAB-FB64F93F113C}" type="presOf" srcId="{0CD7DB7E-50E2-48D3-9ACD-7803E45A99A2}" destId="{E42C9374-580E-4FB2-96AA-B0618129BC05}" srcOrd="0" destOrd="7" presId="urn:microsoft.com/office/officeart/2005/8/layout/default"/>
    <dgm:cxn modelId="{8C217C9F-E9AD-4557-AFC1-1FEB0BC945EE}" srcId="{E1B92FCF-A3A1-4A22-B88B-D6DD0C7C36DC}" destId="{A146CB3A-13C1-4BA2-8EEF-504FBDDD08A0}" srcOrd="2" destOrd="0" parTransId="{CA1AE073-3130-4AAA-9F63-EEFFE7C9DF17}" sibTransId="{1E71D15C-BE61-4864-B0D8-C128CDD67963}"/>
    <dgm:cxn modelId="{594EF0AD-6B4A-43D1-B9AF-E0A340ADB011}" srcId="{E1B92FCF-A3A1-4A22-B88B-D6DD0C7C36DC}" destId="{4B894C12-97B0-45D8-BD6B-3EDED6626C37}" srcOrd="4" destOrd="0" parTransId="{B7F48644-B9D0-4D53-84C2-3DFA1D7AEE26}" sibTransId="{5A4F6026-8F88-4558-B2CE-DF7F8CBE5CCA}"/>
    <dgm:cxn modelId="{DC669CC3-14BC-4089-AAFD-376D04EF15E3}" type="presOf" srcId="{CA84B1B9-1EA5-40B7-917A-31657E7C7E49}" destId="{E42C9374-580E-4FB2-96AA-B0618129BC05}" srcOrd="0" destOrd="6" presId="urn:microsoft.com/office/officeart/2005/8/layout/default"/>
    <dgm:cxn modelId="{6D1171CF-B8A4-4430-8093-D52DA555207E}" srcId="{E1B92FCF-A3A1-4A22-B88B-D6DD0C7C36DC}" destId="{70688137-7FB8-408C-B49B-FC613F2AAC30}" srcOrd="3" destOrd="0" parTransId="{98F6C4AD-84D5-452C-A54F-88B5A1648D83}" sibTransId="{C0D9CE79-E640-41D1-9FD5-D16B1D46BD68}"/>
    <dgm:cxn modelId="{2F4227E7-DCD3-4F69-8793-11AA2E6A3F93}" srcId="{D458CC2A-31CA-426C-A435-FC6A1535FFBF}" destId="{E1B92FCF-A3A1-4A22-B88B-D6DD0C7C36DC}" srcOrd="0" destOrd="0" parTransId="{0A04A8F6-1821-4667-8AA1-75D18104EAE1}" sibTransId="{657099E6-6425-4B0B-AB12-A2DBBF1298DB}"/>
    <dgm:cxn modelId="{EB295116-E4BC-4114-AE97-8FFE7470B0E2}" type="presParOf" srcId="{E9436775-C00F-4860-ABEB-006EB6246952}" destId="{E42C9374-580E-4FB2-96AA-B0618129BC05}" srcOrd="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0A7AD8-0208-4A94-BCC8-D8F23B4565EA}" type="doc">
      <dgm:prSet loTypeId="urn:microsoft.com/office/officeart/2016/7/layout/RepeatingBendingProcessNew" loCatId="process" qsTypeId="urn:microsoft.com/office/officeart/2005/8/quickstyle/simple4" qsCatId="simple" csTypeId="urn:microsoft.com/office/officeart/2005/8/colors/colorful2" csCatId="colorful"/>
      <dgm:spPr/>
      <dgm:t>
        <a:bodyPr/>
        <a:lstStyle/>
        <a:p>
          <a:endParaRPr lang="en-US"/>
        </a:p>
      </dgm:t>
    </dgm:pt>
    <dgm:pt modelId="{2EEF4D9A-7A2F-408D-B17B-C60F3254E7E4}">
      <dgm:prSet/>
      <dgm:spPr/>
      <dgm:t>
        <a:bodyPr/>
        <a:lstStyle/>
        <a:p>
          <a:r>
            <a:rPr lang="en-GB" b="1" i="0"/>
            <a:t>Bowlby proposed that: </a:t>
          </a:r>
          <a:r>
            <a:rPr lang="en-GB" b="1"/>
            <a:t>Developmental Assumptions of Bowlby’s </a:t>
          </a:r>
          <a:r>
            <a:rPr lang="en-GB"/>
            <a:t>Th</a:t>
          </a:r>
          <a:r>
            <a:rPr lang="en-GB" b="1"/>
            <a:t>eory</a:t>
          </a:r>
          <a:endParaRPr lang="en-US"/>
        </a:p>
      </dgm:t>
    </dgm:pt>
    <dgm:pt modelId="{96F39A49-CDD4-4016-9EA1-39F0E6FF1B9B}" type="parTrans" cxnId="{E6818074-E65E-41E8-AD4C-60C7098AAEBE}">
      <dgm:prSet/>
      <dgm:spPr/>
      <dgm:t>
        <a:bodyPr/>
        <a:lstStyle/>
        <a:p>
          <a:endParaRPr lang="en-US"/>
        </a:p>
      </dgm:t>
    </dgm:pt>
    <dgm:pt modelId="{2E168F53-9C49-4212-8F02-9D0E073FBD44}" type="sibTrans" cxnId="{E6818074-E65E-41E8-AD4C-60C7098AAEBE}">
      <dgm:prSet/>
      <dgm:spPr/>
      <dgm:t>
        <a:bodyPr/>
        <a:lstStyle/>
        <a:p>
          <a:endParaRPr lang="en-US"/>
        </a:p>
      </dgm:t>
    </dgm:pt>
    <dgm:pt modelId="{AC4E9AD7-B433-415A-BCE4-BBB06724D8AA}">
      <dgm:prSet/>
      <dgm:spPr/>
      <dgm:t>
        <a:bodyPr/>
        <a:lstStyle/>
        <a:p>
          <a:r>
            <a:rPr lang="en-GB" b="1" i="0"/>
            <a:t>Monotropy</a:t>
          </a:r>
          <a:endParaRPr lang="en-US"/>
        </a:p>
      </dgm:t>
    </dgm:pt>
    <dgm:pt modelId="{C4433004-6688-4DF3-8FD6-B324BC4952CD}" type="parTrans" cxnId="{59C074FF-DFAA-492B-A55C-5C8CEFB32C56}">
      <dgm:prSet/>
      <dgm:spPr/>
      <dgm:t>
        <a:bodyPr/>
        <a:lstStyle/>
        <a:p>
          <a:endParaRPr lang="en-US"/>
        </a:p>
      </dgm:t>
    </dgm:pt>
    <dgm:pt modelId="{6EF403D1-4CAA-427B-B8D7-6D81CD494D93}" type="sibTrans" cxnId="{59C074FF-DFAA-492B-A55C-5C8CEFB32C56}">
      <dgm:prSet/>
      <dgm:spPr/>
      <dgm:t>
        <a:bodyPr/>
        <a:lstStyle/>
        <a:p>
          <a:endParaRPr lang="en-US"/>
        </a:p>
      </dgm:t>
    </dgm:pt>
    <dgm:pt modelId="{A4E3FEDE-6B3A-413C-9CC9-B2A90526F4D6}">
      <dgm:prSet/>
      <dgm:spPr/>
      <dgm:t>
        <a:bodyPr/>
        <a:lstStyle/>
        <a:p>
          <a:r>
            <a:rPr lang="en-GB" i="0"/>
            <a:t>Children form one primary attachment relationship</a:t>
          </a:r>
          <a:endParaRPr lang="en-US"/>
        </a:p>
      </dgm:t>
    </dgm:pt>
    <dgm:pt modelId="{04D71814-1308-4C9B-9601-1BC374D0BCEA}" type="parTrans" cxnId="{C8A27333-43D3-492D-BB7B-15D5B0295DFB}">
      <dgm:prSet/>
      <dgm:spPr/>
      <dgm:t>
        <a:bodyPr/>
        <a:lstStyle/>
        <a:p>
          <a:endParaRPr lang="en-US"/>
        </a:p>
      </dgm:t>
    </dgm:pt>
    <dgm:pt modelId="{3E1AE572-8580-409F-BDF1-1A52BB1BBFB7}" type="sibTrans" cxnId="{C8A27333-43D3-492D-BB7B-15D5B0295DFB}">
      <dgm:prSet/>
      <dgm:spPr/>
      <dgm:t>
        <a:bodyPr/>
        <a:lstStyle/>
        <a:p>
          <a:endParaRPr lang="en-US"/>
        </a:p>
      </dgm:t>
    </dgm:pt>
    <dgm:pt modelId="{93FD7A3D-01E4-4027-87EF-7DF6AD4B5ECE}">
      <dgm:prSet/>
      <dgm:spPr/>
      <dgm:t>
        <a:bodyPr/>
        <a:lstStyle/>
        <a:p>
          <a:r>
            <a:rPr lang="en-GB" b="1" i="0"/>
            <a:t>Secure Base</a:t>
          </a:r>
          <a:endParaRPr lang="en-US"/>
        </a:p>
      </dgm:t>
    </dgm:pt>
    <dgm:pt modelId="{E05FC8F6-89A5-4E81-A3CE-80785EA1ACC8}" type="parTrans" cxnId="{CFB486E5-51B5-4562-9F4C-55BC1D399038}">
      <dgm:prSet/>
      <dgm:spPr/>
      <dgm:t>
        <a:bodyPr/>
        <a:lstStyle/>
        <a:p>
          <a:endParaRPr lang="en-US"/>
        </a:p>
      </dgm:t>
    </dgm:pt>
    <dgm:pt modelId="{B4774FC1-C74A-4B5A-A63D-AE706E91FFBB}" type="sibTrans" cxnId="{CFB486E5-51B5-4562-9F4C-55BC1D399038}">
      <dgm:prSet/>
      <dgm:spPr/>
      <dgm:t>
        <a:bodyPr/>
        <a:lstStyle/>
        <a:p>
          <a:endParaRPr lang="en-US"/>
        </a:p>
      </dgm:t>
    </dgm:pt>
    <dgm:pt modelId="{88782731-3EB3-4437-B665-FF619C60B36C}">
      <dgm:prSet/>
      <dgm:spPr/>
      <dgm:t>
        <a:bodyPr/>
        <a:lstStyle/>
        <a:p>
          <a:r>
            <a:rPr lang="en-GB" i="0"/>
            <a:t>Children explore confidently when they feel safe.</a:t>
          </a:r>
          <a:endParaRPr lang="en-US"/>
        </a:p>
      </dgm:t>
    </dgm:pt>
    <dgm:pt modelId="{E2B625CE-FBD5-46C5-9DC0-80D702E05F86}" type="parTrans" cxnId="{54954FA1-19D4-464C-9610-5C7A92A35BC3}">
      <dgm:prSet/>
      <dgm:spPr/>
      <dgm:t>
        <a:bodyPr/>
        <a:lstStyle/>
        <a:p>
          <a:endParaRPr lang="en-US"/>
        </a:p>
      </dgm:t>
    </dgm:pt>
    <dgm:pt modelId="{77FED455-4D61-4B2F-8E70-DDAE02610B49}" type="sibTrans" cxnId="{54954FA1-19D4-464C-9610-5C7A92A35BC3}">
      <dgm:prSet/>
      <dgm:spPr/>
      <dgm:t>
        <a:bodyPr/>
        <a:lstStyle/>
        <a:p>
          <a:endParaRPr lang="en-US"/>
        </a:p>
      </dgm:t>
    </dgm:pt>
    <dgm:pt modelId="{EC3B6867-6C03-48CD-81DB-052D7585B2B5}">
      <dgm:prSet/>
      <dgm:spPr/>
      <dgm:t>
        <a:bodyPr/>
        <a:lstStyle/>
        <a:p>
          <a:r>
            <a:rPr lang="en-GB" b="1" i="0"/>
            <a:t>Internal Working Model</a:t>
          </a:r>
          <a:endParaRPr lang="en-US"/>
        </a:p>
      </dgm:t>
    </dgm:pt>
    <dgm:pt modelId="{6706DF44-CE8B-46A7-8331-4054FC9066AF}" type="parTrans" cxnId="{AAD7F5A7-3477-44C1-8AA9-B7CE6F3D90F2}">
      <dgm:prSet/>
      <dgm:spPr/>
      <dgm:t>
        <a:bodyPr/>
        <a:lstStyle/>
        <a:p>
          <a:endParaRPr lang="en-US"/>
        </a:p>
      </dgm:t>
    </dgm:pt>
    <dgm:pt modelId="{032DEE84-55C2-4E8E-B0C7-AFDAAA5E6005}" type="sibTrans" cxnId="{AAD7F5A7-3477-44C1-8AA9-B7CE6F3D90F2}">
      <dgm:prSet/>
      <dgm:spPr/>
      <dgm:t>
        <a:bodyPr/>
        <a:lstStyle/>
        <a:p>
          <a:endParaRPr lang="en-US"/>
        </a:p>
      </dgm:t>
    </dgm:pt>
    <dgm:pt modelId="{563C7422-4B11-4A6F-9563-0BF2E2176727}">
      <dgm:prSet/>
      <dgm:spPr/>
      <dgm:t>
        <a:bodyPr/>
        <a:lstStyle/>
        <a:p>
          <a:r>
            <a:rPr lang="en-GB" i="0"/>
            <a:t>Early experiences influence expectations of future relationships.</a:t>
          </a:r>
          <a:endParaRPr lang="en-US"/>
        </a:p>
      </dgm:t>
    </dgm:pt>
    <dgm:pt modelId="{883E5F4D-D51A-4C68-8A91-DCFA140E5AA2}" type="parTrans" cxnId="{1F3674D6-C807-4037-9E82-2E3CFE94B751}">
      <dgm:prSet/>
      <dgm:spPr/>
      <dgm:t>
        <a:bodyPr/>
        <a:lstStyle/>
        <a:p>
          <a:endParaRPr lang="en-US"/>
        </a:p>
      </dgm:t>
    </dgm:pt>
    <dgm:pt modelId="{42EFE7B3-ACE2-4948-8A81-DA7B40909D51}" type="sibTrans" cxnId="{1F3674D6-C807-4037-9E82-2E3CFE94B751}">
      <dgm:prSet/>
      <dgm:spPr/>
      <dgm:t>
        <a:bodyPr/>
        <a:lstStyle/>
        <a:p>
          <a:endParaRPr lang="en-US"/>
        </a:p>
      </dgm:t>
    </dgm:pt>
    <dgm:pt modelId="{DC40D26D-751A-463A-AB1E-2B786075A096}">
      <dgm:prSet/>
      <dgm:spPr/>
      <dgm:t>
        <a:bodyPr/>
        <a:lstStyle/>
        <a:p>
          <a:r>
            <a:rPr lang="en-GB" b="1" i="0"/>
            <a:t>Continuity Hypothesis</a:t>
          </a:r>
          <a:endParaRPr lang="en-US"/>
        </a:p>
      </dgm:t>
    </dgm:pt>
    <dgm:pt modelId="{77434E77-AC79-4FD7-A822-5F9C5194EFE1}" type="parTrans" cxnId="{49FED94F-454B-4A36-AC6B-C3D5E5D47F84}">
      <dgm:prSet/>
      <dgm:spPr/>
      <dgm:t>
        <a:bodyPr/>
        <a:lstStyle/>
        <a:p>
          <a:endParaRPr lang="en-US"/>
        </a:p>
      </dgm:t>
    </dgm:pt>
    <dgm:pt modelId="{AA082737-2F35-4BEA-9744-69628852D5F0}" type="sibTrans" cxnId="{49FED94F-454B-4A36-AC6B-C3D5E5D47F84}">
      <dgm:prSet/>
      <dgm:spPr/>
      <dgm:t>
        <a:bodyPr/>
        <a:lstStyle/>
        <a:p>
          <a:endParaRPr lang="en-US"/>
        </a:p>
      </dgm:t>
    </dgm:pt>
    <dgm:pt modelId="{09BE4B11-A5D5-4423-9C6C-2015DAE383B5}">
      <dgm:prSet/>
      <dgm:spPr/>
      <dgm:t>
        <a:bodyPr/>
        <a:lstStyle/>
        <a:p>
          <a:r>
            <a:rPr lang="en-GB" i="0"/>
            <a:t>Early attachment patterns affect later emotional and social development.</a:t>
          </a:r>
          <a:endParaRPr lang="en-US"/>
        </a:p>
      </dgm:t>
    </dgm:pt>
    <dgm:pt modelId="{1B5DE0BD-AF47-4189-9847-62D25EBB8E96}" type="parTrans" cxnId="{9A8DF701-403D-4A16-A11B-575084CAF186}">
      <dgm:prSet/>
      <dgm:spPr/>
      <dgm:t>
        <a:bodyPr/>
        <a:lstStyle/>
        <a:p>
          <a:endParaRPr lang="en-US"/>
        </a:p>
      </dgm:t>
    </dgm:pt>
    <dgm:pt modelId="{7F6F80CE-2F2F-4DDE-988B-82E0ADB518A2}" type="sibTrans" cxnId="{9A8DF701-403D-4A16-A11B-575084CAF186}">
      <dgm:prSet/>
      <dgm:spPr/>
      <dgm:t>
        <a:bodyPr/>
        <a:lstStyle/>
        <a:p>
          <a:endParaRPr lang="en-US"/>
        </a:p>
      </dgm:t>
    </dgm:pt>
    <dgm:pt modelId="{2671201A-DAB7-4154-B314-1A408C4A9B84}">
      <dgm:prSet custT="1"/>
      <dgm:spPr/>
      <dgm:t>
        <a:bodyPr/>
        <a:lstStyle/>
        <a:p>
          <a:r>
            <a:rPr lang="en-GB" sz="900" b="1" i="0" dirty="0"/>
            <a:t>This theory is highly relevant to early childhood because emotional security underpins learning, language and social competence</a:t>
          </a:r>
          <a:r>
            <a:rPr lang="en-GB" sz="1050" b="1" i="0" dirty="0"/>
            <a:t>.  </a:t>
          </a:r>
          <a:endParaRPr lang="en-US" sz="1050" dirty="0"/>
        </a:p>
      </dgm:t>
    </dgm:pt>
    <dgm:pt modelId="{23652E91-6241-4F26-80E2-4EE319D63341}" type="parTrans" cxnId="{41DBAFAF-542B-42ED-829F-A81CDC678F6F}">
      <dgm:prSet/>
      <dgm:spPr/>
      <dgm:t>
        <a:bodyPr/>
        <a:lstStyle/>
        <a:p>
          <a:endParaRPr lang="en-US"/>
        </a:p>
      </dgm:t>
    </dgm:pt>
    <dgm:pt modelId="{31D5D0E3-D9E4-430B-9D9F-189686605769}" type="sibTrans" cxnId="{41DBAFAF-542B-42ED-829F-A81CDC678F6F}">
      <dgm:prSet/>
      <dgm:spPr/>
      <dgm:t>
        <a:bodyPr/>
        <a:lstStyle/>
        <a:p>
          <a:endParaRPr lang="en-US"/>
        </a:p>
      </dgm:t>
    </dgm:pt>
    <dgm:pt modelId="{E64D3BDD-DBCB-46FC-800A-077C859832F1}" type="pres">
      <dgm:prSet presAssocID="{190A7AD8-0208-4A94-BCC8-D8F23B4565EA}" presName="Name0" presStyleCnt="0">
        <dgm:presLayoutVars>
          <dgm:dir/>
          <dgm:resizeHandles val="exact"/>
        </dgm:presLayoutVars>
      </dgm:prSet>
      <dgm:spPr/>
    </dgm:pt>
    <dgm:pt modelId="{586956EC-3930-4550-B9B2-04046EC9C831}" type="pres">
      <dgm:prSet presAssocID="{2EEF4D9A-7A2F-408D-B17B-C60F3254E7E4}" presName="node" presStyleLbl="node1" presStyleIdx="0" presStyleCnt="10">
        <dgm:presLayoutVars>
          <dgm:bulletEnabled val="1"/>
        </dgm:presLayoutVars>
      </dgm:prSet>
      <dgm:spPr/>
    </dgm:pt>
    <dgm:pt modelId="{B92BBFB8-D452-4C38-8E8F-BCF460A604AA}" type="pres">
      <dgm:prSet presAssocID="{2E168F53-9C49-4212-8F02-9D0E073FBD44}" presName="sibTrans" presStyleLbl="sibTrans1D1" presStyleIdx="0" presStyleCnt="9"/>
      <dgm:spPr/>
    </dgm:pt>
    <dgm:pt modelId="{2C85D344-EDD0-46F3-8D28-EAF8D897DAEA}" type="pres">
      <dgm:prSet presAssocID="{2E168F53-9C49-4212-8F02-9D0E073FBD44}" presName="connectorText" presStyleLbl="sibTrans1D1" presStyleIdx="0" presStyleCnt="9"/>
      <dgm:spPr/>
    </dgm:pt>
    <dgm:pt modelId="{242A423C-ED49-4AAC-BFF6-22D360D156D4}" type="pres">
      <dgm:prSet presAssocID="{AC4E9AD7-B433-415A-BCE4-BBB06724D8AA}" presName="node" presStyleLbl="node1" presStyleIdx="1" presStyleCnt="10">
        <dgm:presLayoutVars>
          <dgm:bulletEnabled val="1"/>
        </dgm:presLayoutVars>
      </dgm:prSet>
      <dgm:spPr/>
    </dgm:pt>
    <dgm:pt modelId="{085AF451-E314-49C8-9311-2A9E97C7AE59}" type="pres">
      <dgm:prSet presAssocID="{6EF403D1-4CAA-427B-B8D7-6D81CD494D93}" presName="sibTrans" presStyleLbl="sibTrans1D1" presStyleIdx="1" presStyleCnt="9"/>
      <dgm:spPr/>
    </dgm:pt>
    <dgm:pt modelId="{3F152442-6968-4D16-808A-DA40A0F83E4C}" type="pres">
      <dgm:prSet presAssocID="{6EF403D1-4CAA-427B-B8D7-6D81CD494D93}" presName="connectorText" presStyleLbl="sibTrans1D1" presStyleIdx="1" presStyleCnt="9"/>
      <dgm:spPr/>
    </dgm:pt>
    <dgm:pt modelId="{4D0B9BC9-E7B2-4399-8387-1028C3D5F15A}" type="pres">
      <dgm:prSet presAssocID="{A4E3FEDE-6B3A-413C-9CC9-B2A90526F4D6}" presName="node" presStyleLbl="node1" presStyleIdx="2" presStyleCnt="10">
        <dgm:presLayoutVars>
          <dgm:bulletEnabled val="1"/>
        </dgm:presLayoutVars>
      </dgm:prSet>
      <dgm:spPr/>
    </dgm:pt>
    <dgm:pt modelId="{89D28CD8-1CBD-4383-A090-26DC46AA40F0}" type="pres">
      <dgm:prSet presAssocID="{3E1AE572-8580-409F-BDF1-1A52BB1BBFB7}" presName="sibTrans" presStyleLbl="sibTrans1D1" presStyleIdx="2" presStyleCnt="9"/>
      <dgm:spPr/>
    </dgm:pt>
    <dgm:pt modelId="{ACFDD45C-34E7-4CCE-ACF0-4F193502D5FB}" type="pres">
      <dgm:prSet presAssocID="{3E1AE572-8580-409F-BDF1-1A52BB1BBFB7}" presName="connectorText" presStyleLbl="sibTrans1D1" presStyleIdx="2" presStyleCnt="9"/>
      <dgm:spPr/>
    </dgm:pt>
    <dgm:pt modelId="{EBDF8D54-5AA8-43C3-8242-EA40F96DE55F}" type="pres">
      <dgm:prSet presAssocID="{93FD7A3D-01E4-4027-87EF-7DF6AD4B5ECE}" presName="node" presStyleLbl="node1" presStyleIdx="3" presStyleCnt="10">
        <dgm:presLayoutVars>
          <dgm:bulletEnabled val="1"/>
        </dgm:presLayoutVars>
      </dgm:prSet>
      <dgm:spPr/>
    </dgm:pt>
    <dgm:pt modelId="{C04F27A0-C75F-426A-B607-ECE42B002A52}" type="pres">
      <dgm:prSet presAssocID="{B4774FC1-C74A-4B5A-A63D-AE706E91FFBB}" presName="sibTrans" presStyleLbl="sibTrans1D1" presStyleIdx="3" presStyleCnt="9"/>
      <dgm:spPr/>
    </dgm:pt>
    <dgm:pt modelId="{769E0794-FE34-4989-864F-C13E41BFAA2C}" type="pres">
      <dgm:prSet presAssocID="{B4774FC1-C74A-4B5A-A63D-AE706E91FFBB}" presName="connectorText" presStyleLbl="sibTrans1D1" presStyleIdx="3" presStyleCnt="9"/>
      <dgm:spPr/>
    </dgm:pt>
    <dgm:pt modelId="{21B576F0-6C39-4B35-8238-EE419E1EBFB7}" type="pres">
      <dgm:prSet presAssocID="{88782731-3EB3-4437-B665-FF619C60B36C}" presName="node" presStyleLbl="node1" presStyleIdx="4" presStyleCnt="10">
        <dgm:presLayoutVars>
          <dgm:bulletEnabled val="1"/>
        </dgm:presLayoutVars>
      </dgm:prSet>
      <dgm:spPr/>
    </dgm:pt>
    <dgm:pt modelId="{88D12B9B-F3AC-460A-89AC-CFF9E02C71E9}" type="pres">
      <dgm:prSet presAssocID="{77FED455-4D61-4B2F-8E70-DDAE02610B49}" presName="sibTrans" presStyleLbl="sibTrans1D1" presStyleIdx="4" presStyleCnt="9"/>
      <dgm:spPr/>
    </dgm:pt>
    <dgm:pt modelId="{F76A76EA-4BD4-4CFB-B458-634EBC72372B}" type="pres">
      <dgm:prSet presAssocID="{77FED455-4D61-4B2F-8E70-DDAE02610B49}" presName="connectorText" presStyleLbl="sibTrans1D1" presStyleIdx="4" presStyleCnt="9"/>
      <dgm:spPr/>
    </dgm:pt>
    <dgm:pt modelId="{B9C7A8CA-4720-4FF4-878E-CD36199C58FA}" type="pres">
      <dgm:prSet presAssocID="{EC3B6867-6C03-48CD-81DB-052D7585B2B5}" presName="node" presStyleLbl="node1" presStyleIdx="5" presStyleCnt="10">
        <dgm:presLayoutVars>
          <dgm:bulletEnabled val="1"/>
        </dgm:presLayoutVars>
      </dgm:prSet>
      <dgm:spPr/>
    </dgm:pt>
    <dgm:pt modelId="{AA973340-9423-440F-BCE3-09C4547506AB}" type="pres">
      <dgm:prSet presAssocID="{032DEE84-55C2-4E8E-B0C7-AFDAAA5E6005}" presName="sibTrans" presStyleLbl="sibTrans1D1" presStyleIdx="5" presStyleCnt="9"/>
      <dgm:spPr/>
    </dgm:pt>
    <dgm:pt modelId="{B27727EA-5E5F-45EE-AA14-009E68E8463C}" type="pres">
      <dgm:prSet presAssocID="{032DEE84-55C2-4E8E-B0C7-AFDAAA5E6005}" presName="connectorText" presStyleLbl="sibTrans1D1" presStyleIdx="5" presStyleCnt="9"/>
      <dgm:spPr/>
    </dgm:pt>
    <dgm:pt modelId="{E4F42B73-8355-488D-8C02-AC258CA80BBE}" type="pres">
      <dgm:prSet presAssocID="{563C7422-4B11-4A6F-9563-0BF2E2176727}" presName="node" presStyleLbl="node1" presStyleIdx="6" presStyleCnt="10">
        <dgm:presLayoutVars>
          <dgm:bulletEnabled val="1"/>
        </dgm:presLayoutVars>
      </dgm:prSet>
      <dgm:spPr/>
    </dgm:pt>
    <dgm:pt modelId="{292AD3F4-A90F-49C4-829F-D9BE2D0548CF}" type="pres">
      <dgm:prSet presAssocID="{42EFE7B3-ACE2-4948-8A81-DA7B40909D51}" presName="sibTrans" presStyleLbl="sibTrans1D1" presStyleIdx="6" presStyleCnt="9"/>
      <dgm:spPr/>
    </dgm:pt>
    <dgm:pt modelId="{DA9403E3-6471-4C2F-9E5C-A1960F456E41}" type="pres">
      <dgm:prSet presAssocID="{42EFE7B3-ACE2-4948-8A81-DA7B40909D51}" presName="connectorText" presStyleLbl="sibTrans1D1" presStyleIdx="6" presStyleCnt="9"/>
      <dgm:spPr/>
    </dgm:pt>
    <dgm:pt modelId="{7C104BB4-9F9E-4B80-B356-F37224D6F00F}" type="pres">
      <dgm:prSet presAssocID="{DC40D26D-751A-463A-AB1E-2B786075A096}" presName="node" presStyleLbl="node1" presStyleIdx="7" presStyleCnt="10">
        <dgm:presLayoutVars>
          <dgm:bulletEnabled val="1"/>
        </dgm:presLayoutVars>
      </dgm:prSet>
      <dgm:spPr/>
    </dgm:pt>
    <dgm:pt modelId="{06249F00-C321-45AE-A7F6-FCCFBC6AD046}" type="pres">
      <dgm:prSet presAssocID="{AA082737-2F35-4BEA-9744-69628852D5F0}" presName="sibTrans" presStyleLbl="sibTrans1D1" presStyleIdx="7" presStyleCnt="9"/>
      <dgm:spPr/>
    </dgm:pt>
    <dgm:pt modelId="{0940A6B4-7871-44A7-A392-5A092C717309}" type="pres">
      <dgm:prSet presAssocID="{AA082737-2F35-4BEA-9744-69628852D5F0}" presName="connectorText" presStyleLbl="sibTrans1D1" presStyleIdx="7" presStyleCnt="9"/>
      <dgm:spPr/>
    </dgm:pt>
    <dgm:pt modelId="{CC6A3FB1-E862-47A0-B04B-D07B6C00998D}" type="pres">
      <dgm:prSet presAssocID="{09BE4B11-A5D5-4423-9C6C-2015DAE383B5}" presName="node" presStyleLbl="node1" presStyleIdx="8" presStyleCnt="10">
        <dgm:presLayoutVars>
          <dgm:bulletEnabled val="1"/>
        </dgm:presLayoutVars>
      </dgm:prSet>
      <dgm:spPr/>
    </dgm:pt>
    <dgm:pt modelId="{58BD2603-41F3-4007-853D-EB8B3AB5DA24}" type="pres">
      <dgm:prSet presAssocID="{7F6F80CE-2F2F-4DDE-988B-82E0ADB518A2}" presName="sibTrans" presStyleLbl="sibTrans1D1" presStyleIdx="8" presStyleCnt="9"/>
      <dgm:spPr/>
    </dgm:pt>
    <dgm:pt modelId="{86A2A093-673A-408C-A05F-D3C6C675F1B6}" type="pres">
      <dgm:prSet presAssocID="{7F6F80CE-2F2F-4DDE-988B-82E0ADB518A2}" presName="connectorText" presStyleLbl="sibTrans1D1" presStyleIdx="8" presStyleCnt="9"/>
      <dgm:spPr/>
    </dgm:pt>
    <dgm:pt modelId="{4331FEA0-97A7-4570-B695-29B636009CFA}" type="pres">
      <dgm:prSet presAssocID="{2671201A-DAB7-4154-B314-1A408C4A9B84}" presName="node" presStyleLbl="node1" presStyleIdx="9" presStyleCnt="10">
        <dgm:presLayoutVars>
          <dgm:bulletEnabled val="1"/>
        </dgm:presLayoutVars>
      </dgm:prSet>
      <dgm:spPr/>
    </dgm:pt>
  </dgm:ptLst>
  <dgm:cxnLst>
    <dgm:cxn modelId="{9A8DF701-403D-4A16-A11B-575084CAF186}" srcId="{190A7AD8-0208-4A94-BCC8-D8F23B4565EA}" destId="{09BE4B11-A5D5-4423-9C6C-2015DAE383B5}" srcOrd="8" destOrd="0" parTransId="{1B5DE0BD-AF47-4189-9847-62D25EBB8E96}" sibTransId="{7F6F80CE-2F2F-4DDE-988B-82E0ADB518A2}"/>
    <dgm:cxn modelId="{EF7DBE07-8689-4547-B0AA-DF31093E3572}" type="presOf" srcId="{B4774FC1-C74A-4B5A-A63D-AE706E91FFBB}" destId="{769E0794-FE34-4989-864F-C13E41BFAA2C}" srcOrd="1" destOrd="0" presId="urn:microsoft.com/office/officeart/2016/7/layout/RepeatingBendingProcessNew"/>
    <dgm:cxn modelId="{2338C327-ECE5-4D5D-829E-9B9A9F23C0BD}" type="presOf" srcId="{09BE4B11-A5D5-4423-9C6C-2015DAE383B5}" destId="{CC6A3FB1-E862-47A0-B04B-D07B6C00998D}" srcOrd="0" destOrd="0" presId="urn:microsoft.com/office/officeart/2016/7/layout/RepeatingBendingProcessNew"/>
    <dgm:cxn modelId="{38E85A28-7DC4-4788-9030-3C728D697396}" type="presOf" srcId="{2EEF4D9A-7A2F-408D-B17B-C60F3254E7E4}" destId="{586956EC-3930-4550-B9B2-04046EC9C831}" srcOrd="0" destOrd="0" presId="urn:microsoft.com/office/officeart/2016/7/layout/RepeatingBendingProcessNew"/>
    <dgm:cxn modelId="{746CC32D-21D3-4DFA-AF0D-8FD3A79BF5AA}" type="presOf" srcId="{77FED455-4D61-4B2F-8E70-DDAE02610B49}" destId="{88D12B9B-F3AC-460A-89AC-CFF9E02C71E9}" srcOrd="0" destOrd="0" presId="urn:microsoft.com/office/officeart/2016/7/layout/RepeatingBendingProcessNew"/>
    <dgm:cxn modelId="{5C5EDD2D-448D-42E4-B4F0-158E081D4301}" type="presOf" srcId="{42EFE7B3-ACE2-4948-8A81-DA7B40909D51}" destId="{292AD3F4-A90F-49C4-829F-D9BE2D0548CF}" srcOrd="0" destOrd="0" presId="urn:microsoft.com/office/officeart/2016/7/layout/RepeatingBendingProcessNew"/>
    <dgm:cxn modelId="{C8A27333-43D3-492D-BB7B-15D5B0295DFB}" srcId="{190A7AD8-0208-4A94-BCC8-D8F23B4565EA}" destId="{A4E3FEDE-6B3A-413C-9CC9-B2A90526F4D6}" srcOrd="2" destOrd="0" parTransId="{04D71814-1308-4C9B-9601-1BC374D0BCEA}" sibTransId="{3E1AE572-8580-409F-BDF1-1A52BB1BBFB7}"/>
    <dgm:cxn modelId="{33501C3B-0845-4813-9DEC-28380864BCDF}" type="presOf" srcId="{AC4E9AD7-B433-415A-BCE4-BBB06724D8AA}" destId="{242A423C-ED49-4AAC-BFF6-22D360D156D4}" srcOrd="0" destOrd="0" presId="urn:microsoft.com/office/officeart/2016/7/layout/RepeatingBendingProcessNew"/>
    <dgm:cxn modelId="{F198E03D-D4AF-448F-86B5-BB96AC64B49A}" type="presOf" srcId="{6EF403D1-4CAA-427B-B8D7-6D81CD494D93}" destId="{3F152442-6968-4D16-808A-DA40A0F83E4C}" srcOrd="1" destOrd="0" presId="urn:microsoft.com/office/officeart/2016/7/layout/RepeatingBendingProcessNew"/>
    <dgm:cxn modelId="{57B8463E-A6F6-4AF7-8C2C-A9723EEBDA20}" type="presOf" srcId="{42EFE7B3-ACE2-4948-8A81-DA7B40909D51}" destId="{DA9403E3-6471-4C2F-9E5C-A1960F456E41}" srcOrd="1" destOrd="0" presId="urn:microsoft.com/office/officeart/2016/7/layout/RepeatingBendingProcessNew"/>
    <dgm:cxn modelId="{1025C140-E906-4F8E-A9C6-47659076E484}" type="presOf" srcId="{88782731-3EB3-4437-B665-FF619C60B36C}" destId="{21B576F0-6C39-4B35-8238-EE419E1EBFB7}" srcOrd="0" destOrd="0" presId="urn:microsoft.com/office/officeart/2016/7/layout/RepeatingBendingProcessNew"/>
    <dgm:cxn modelId="{A8713F5B-7520-4571-BF36-9D727AEBC6D7}" type="presOf" srcId="{B4774FC1-C74A-4B5A-A63D-AE706E91FFBB}" destId="{C04F27A0-C75F-426A-B607-ECE42B002A52}" srcOrd="0" destOrd="0" presId="urn:microsoft.com/office/officeart/2016/7/layout/RepeatingBendingProcessNew"/>
    <dgm:cxn modelId="{A1C88860-37B6-4247-9CC9-086C5AE313EF}" type="presOf" srcId="{032DEE84-55C2-4E8E-B0C7-AFDAAA5E6005}" destId="{AA973340-9423-440F-BCE3-09C4547506AB}" srcOrd="0" destOrd="0" presId="urn:microsoft.com/office/officeart/2016/7/layout/RepeatingBendingProcessNew"/>
    <dgm:cxn modelId="{38A17F44-18EC-4D7E-9876-36F610271E84}" type="presOf" srcId="{EC3B6867-6C03-48CD-81DB-052D7585B2B5}" destId="{B9C7A8CA-4720-4FF4-878E-CD36199C58FA}" srcOrd="0" destOrd="0" presId="urn:microsoft.com/office/officeart/2016/7/layout/RepeatingBendingProcessNew"/>
    <dgm:cxn modelId="{4753A74C-3B51-40C6-B8C5-5B084EAA549E}" type="presOf" srcId="{190A7AD8-0208-4A94-BCC8-D8F23B4565EA}" destId="{E64D3BDD-DBCB-46FC-800A-077C859832F1}" srcOrd="0" destOrd="0" presId="urn:microsoft.com/office/officeart/2016/7/layout/RepeatingBendingProcessNew"/>
    <dgm:cxn modelId="{49FED94F-454B-4A36-AC6B-C3D5E5D47F84}" srcId="{190A7AD8-0208-4A94-BCC8-D8F23B4565EA}" destId="{DC40D26D-751A-463A-AB1E-2B786075A096}" srcOrd="7" destOrd="0" parTransId="{77434E77-AC79-4FD7-A822-5F9C5194EFE1}" sibTransId="{AA082737-2F35-4BEA-9744-69628852D5F0}"/>
    <dgm:cxn modelId="{BD37A172-34AB-4AD8-A699-5A405F7D51AF}" type="presOf" srcId="{A4E3FEDE-6B3A-413C-9CC9-B2A90526F4D6}" destId="{4D0B9BC9-E7B2-4399-8387-1028C3D5F15A}" srcOrd="0" destOrd="0" presId="urn:microsoft.com/office/officeart/2016/7/layout/RepeatingBendingProcessNew"/>
    <dgm:cxn modelId="{39403E53-624D-4DD4-BD3E-8078A3689F6C}" type="presOf" srcId="{2671201A-DAB7-4154-B314-1A408C4A9B84}" destId="{4331FEA0-97A7-4570-B695-29B636009CFA}" srcOrd="0" destOrd="0" presId="urn:microsoft.com/office/officeart/2016/7/layout/RepeatingBendingProcessNew"/>
    <dgm:cxn modelId="{E6818074-E65E-41E8-AD4C-60C7098AAEBE}" srcId="{190A7AD8-0208-4A94-BCC8-D8F23B4565EA}" destId="{2EEF4D9A-7A2F-408D-B17B-C60F3254E7E4}" srcOrd="0" destOrd="0" parTransId="{96F39A49-CDD4-4016-9EA1-39F0E6FF1B9B}" sibTransId="{2E168F53-9C49-4212-8F02-9D0E073FBD44}"/>
    <dgm:cxn modelId="{84C16F88-A91E-4271-86EE-28F2F918CA79}" type="presOf" srcId="{3E1AE572-8580-409F-BDF1-1A52BB1BBFB7}" destId="{89D28CD8-1CBD-4383-A090-26DC46AA40F0}" srcOrd="0" destOrd="0" presId="urn:microsoft.com/office/officeart/2016/7/layout/RepeatingBendingProcessNew"/>
    <dgm:cxn modelId="{27CEE088-E94E-478A-AA4F-C42AA2BEF1A6}" type="presOf" srcId="{2E168F53-9C49-4212-8F02-9D0E073FBD44}" destId="{B92BBFB8-D452-4C38-8E8F-BCF460A604AA}" srcOrd="0" destOrd="0" presId="urn:microsoft.com/office/officeart/2016/7/layout/RepeatingBendingProcessNew"/>
    <dgm:cxn modelId="{A00FAC91-4EA1-477D-A375-95A5EC8B0E2C}" type="presOf" srcId="{032DEE84-55C2-4E8E-B0C7-AFDAAA5E6005}" destId="{B27727EA-5E5F-45EE-AA14-009E68E8463C}" srcOrd="1" destOrd="0" presId="urn:microsoft.com/office/officeart/2016/7/layout/RepeatingBendingProcessNew"/>
    <dgm:cxn modelId="{93190994-81C3-4365-9BCA-6818549C1A6F}" type="presOf" srcId="{DC40D26D-751A-463A-AB1E-2B786075A096}" destId="{7C104BB4-9F9E-4B80-B356-F37224D6F00F}" srcOrd="0" destOrd="0" presId="urn:microsoft.com/office/officeart/2016/7/layout/RepeatingBendingProcessNew"/>
    <dgm:cxn modelId="{4832AD9F-C6CF-4898-A05F-5E06317534D4}" type="presOf" srcId="{6EF403D1-4CAA-427B-B8D7-6D81CD494D93}" destId="{085AF451-E314-49C8-9311-2A9E97C7AE59}" srcOrd="0" destOrd="0" presId="urn:microsoft.com/office/officeart/2016/7/layout/RepeatingBendingProcessNew"/>
    <dgm:cxn modelId="{54954FA1-19D4-464C-9610-5C7A92A35BC3}" srcId="{190A7AD8-0208-4A94-BCC8-D8F23B4565EA}" destId="{88782731-3EB3-4437-B665-FF619C60B36C}" srcOrd="4" destOrd="0" parTransId="{E2B625CE-FBD5-46C5-9DC0-80D702E05F86}" sibTransId="{77FED455-4D61-4B2F-8E70-DDAE02610B49}"/>
    <dgm:cxn modelId="{268E93A6-0D45-4A9A-AC1D-3404ABAB622B}" type="presOf" srcId="{7F6F80CE-2F2F-4DDE-988B-82E0ADB518A2}" destId="{58BD2603-41F3-4007-853D-EB8B3AB5DA24}" srcOrd="0" destOrd="0" presId="urn:microsoft.com/office/officeart/2016/7/layout/RepeatingBendingProcessNew"/>
    <dgm:cxn modelId="{8225A2A6-8B28-4999-A7A3-80E8511B17D1}" type="presOf" srcId="{93FD7A3D-01E4-4027-87EF-7DF6AD4B5ECE}" destId="{EBDF8D54-5AA8-43C3-8242-EA40F96DE55F}" srcOrd="0" destOrd="0" presId="urn:microsoft.com/office/officeart/2016/7/layout/RepeatingBendingProcessNew"/>
    <dgm:cxn modelId="{AAD7F5A7-3477-44C1-8AA9-B7CE6F3D90F2}" srcId="{190A7AD8-0208-4A94-BCC8-D8F23B4565EA}" destId="{EC3B6867-6C03-48CD-81DB-052D7585B2B5}" srcOrd="5" destOrd="0" parTransId="{6706DF44-CE8B-46A7-8331-4054FC9066AF}" sibTransId="{032DEE84-55C2-4E8E-B0C7-AFDAAA5E6005}"/>
    <dgm:cxn modelId="{5ED160AD-4809-4E8B-9617-894FC4A32C5B}" type="presOf" srcId="{7F6F80CE-2F2F-4DDE-988B-82E0ADB518A2}" destId="{86A2A093-673A-408C-A05F-D3C6C675F1B6}" srcOrd="1" destOrd="0" presId="urn:microsoft.com/office/officeart/2016/7/layout/RepeatingBendingProcessNew"/>
    <dgm:cxn modelId="{41DBAFAF-542B-42ED-829F-A81CDC678F6F}" srcId="{190A7AD8-0208-4A94-BCC8-D8F23B4565EA}" destId="{2671201A-DAB7-4154-B314-1A408C4A9B84}" srcOrd="9" destOrd="0" parTransId="{23652E91-6241-4F26-80E2-4EE319D63341}" sibTransId="{31D5D0E3-D9E4-430B-9D9F-189686605769}"/>
    <dgm:cxn modelId="{F7CE52B1-23F0-4217-AE58-26E4BD9F65A4}" type="presOf" srcId="{AA082737-2F35-4BEA-9744-69628852D5F0}" destId="{06249F00-C321-45AE-A7F6-FCCFBC6AD046}" srcOrd="0" destOrd="0" presId="urn:microsoft.com/office/officeart/2016/7/layout/RepeatingBendingProcessNew"/>
    <dgm:cxn modelId="{8CC98AB4-CE2F-4E96-A9F9-A2A5C5BB5B75}" type="presOf" srcId="{AA082737-2F35-4BEA-9744-69628852D5F0}" destId="{0940A6B4-7871-44A7-A392-5A092C717309}" srcOrd="1" destOrd="0" presId="urn:microsoft.com/office/officeart/2016/7/layout/RepeatingBendingProcessNew"/>
    <dgm:cxn modelId="{71397DC2-B92B-4FD7-A4ED-B1B9257754D2}" type="presOf" srcId="{2E168F53-9C49-4212-8F02-9D0E073FBD44}" destId="{2C85D344-EDD0-46F3-8D28-EAF8D897DAEA}" srcOrd="1" destOrd="0" presId="urn:microsoft.com/office/officeart/2016/7/layout/RepeatingBendingProcessNew"/>
    <dgm:cxn modelId="{1F3674D6-C807-4037-9E82-2E3CFE94B751}" srcId="{190A7AD8-0208-4A94-BCC8-D8F23B4565EA}" destId="{563C7422-4B11-4A6F-9563-0BF2E2176727}" srcOrd="6" destOrd="0" parTransId="{883E5F4D-D51A-4C68-8A91-DCFA140E5AA2}" sibTransId="{42EFE7B3-ACE2-4948-8A81-DA7B40909D51}"/>
    <dgm:cxn modelId="{7F0D47DC-FA82-4AA9-882B-72CE592D0984}" type="presOf" srcId="{3E1AE572-8580-409F-BDF1-1A52BB1BBFB7}" destId="{ACFDD45C-34E7-4CCE-ACF0-4F193502D5FB}" srcOrd="1" destOrd="0" presId="urn:microsoft.com/office/officeart/2016/7/layout/RepeatingBendingProcessNew"/>
    <dgm:cxn modelId="{CFB486E5-51B5-4562-9F4C-55BC1D399038}" srcId="{190A7AD8-0208-4A94-BCC8-D8F23B4565EA}" destId="{93FD7A3D-01E4-4027-87EF-7DF6AD4B5ECE}" srcOrd="3" destOrd="0" parTransId="{E05FC8F6-89A5-4E81-A3CE-80785EA1ACC8}" sibTransId="{B4774FC1-C74A-4B5A-A63D-AE706E91FFBB}"/>
    <dgm:cxn modelId="{0EC313E6-F57F-459A-A4F2-42ED591B7AE5}" type="presOf" srcId="{77FED455-4D61-4B2F-8E70-DDAE02610B49}" destId="{F76A76EA-4BD4-4CFB-B458-634EBC72372B}" srcOrd="1" destOrd="0" presId="urn:microsoft.com/office/officeart/2016/7/layout/RepeatingBendingProcessNew"/>
    <dgm:cxn modelId="{BE0B79FC-D13D-4165-969B-DE930948AD08}" type="presOf" srcId="{563C7422-4B11-4A6F-9563-0BF2E2176727}" destId="{E4F42B73-8355-488D-8C02-AC258CA80BBE}" srcOrd="0" destOrd="0" presId="urn:microsoft.com/office/officeart/2016/7/layout/RepeatingBendingProcessNew"/>
    <dgm:cxn modelId="{59C074FF-DFAA-492B-A55C-5C8CEFB32C56}" srcId="{190A7AD8-0208-4A94-BCC8-D8F23B4565EA}" destId="{AC4E9AD7-B433-415A-BCE4-BBB06724D8AA}" srcOrd="1" destOrd="0" parTransId="{C4433004-6688-4DF3-8FD6-B324BC4952CD}" sibTransId="{6EF403D1-4CAA-427B-B8D7-6D81CD494D93}"/>
    <dgm:cxn modelId="{6030A0D0-EECC-4B4E-9994-5592168A0850}" type="presParOf" srcId="{E64D3BDD-DBCB-46FC-800A-077C859832F1}" destId="{586956EC-3930-4550-B9B2-04046EC9C831}" srcOrd="0" destOrd="0" presId="urn:microsoft.com/office/officeart/2016/7/layout/RepeatingBendingProcessNew"/>
    <dgm:cxn modelId="{122CF717-C869-4FA1-90D9-078A896020DB}" type="presParOf" srcId="{E64D3BDD-DBCB-46FC-800A-077C859832F1}" destId="{B92BBFB8-D452-4C38-8E8F-BCF460A604AA}" srcOrd="1" destOrd="0" presId="urn:microsoft.com/office/officeart/2016/7/layout/RepeatingBendingProcessNew"/>
    <dgm:cxn modelId="{AB2BA889-7284-4FBA-BF5F-B4F5914931F7}" type="presParOf" srcId="{B92BBFB8-D452-4C38-8E8F-BCF460A604AA}" destId="{2C85D344-EDD0-46F3-8D28-EAF8D897DAEA}" srcOrd="0" destOrd="0" presId="urn:microsoft.com/office/officeart/2016/7/layout/RepeatingBendingProcessNew"/>
    <dgm:cxn modelId="{0131D1DF-12A4-446B-97F1-EA21074470C5}" type="presParOf" srcId="{E64D3BDD-DBCB-46FC-800A-077C859832F1}" destId="{242A423C-ED49-4AAC-BFF6-22D360D156D4}" srcOrd="2" destOrd="0" presId="urn:microsoft.com/office/officeart/2016/7/layout/RepeatingBendingProcessNew"/>
    <dgm:cxn modelId="{A4F2D265-2010-4BF7-9E6F-F6BED9761916}" type="presParOf" srcId="{E64D3BDD-DBCB-46FC-800A-077C859832F1}" destId="{085AF451-E314-49C8-9311-2A9E97C7AE59}" srcOrd="3" destOrd="0" presId="urn:microsoft.com/office/officeart/2016/7/layout/RepeatingBendingProcessNew"/>
    <dgm:cxn modelId="{229DA840-5E8A-4387-8A3A-C7C3E1F34CE5}" type="presParOf" srcId="{085AF451-E314-49C8-9311-2A9E97C7AE59}" destId="{3F152442-6968-4D16-808A-DA40A0F83E4C}" srcOrd="0" destOrd="0" presId="urn:microsoft.com/office/officeart/2016/7/layout/RepeatingBendingProcessNew"/>
    <dgm:cxn modelId="{FFF73F89-9F8B-4028-A486-5D23BBF04303}" type="presParOf" srcId="{E64D3BDD-DBCB-46FC-800A-077C859832F1}" destId="{4D0B9BC9-E7B2-4399-8387-1028C3D5F15A}" srcOrd="4" destOrd="0" presId="urn:microsoft.com/office/officeart/2016/7/layout/RepeatingBendingProcessNew"/>
    <dgm:cxn modelId="{307047AB-59CC-49EA-9EBD-1D728BFBA464}" type="presParOf" srcId="{E64D3BDD-DBCB-46FC-800A-077C859832F1}" destId="{89D28CD8-1CBD-4383-A090-26DC46AA40F0}" srcOrd="5" destOrd="0" presId="urn:microsoft.com/office/officeart/2016/7/layout/RepeatingBendingProcessNew"/>
    <dgm:cxn modelId="{34516933-9194-4726-AD89-B56E3FD5D123}" type="presParOf" srcId="{89D28CD8-1CBD-4383-A090-26DC46AA40F0}" destId="{ACFDD45C-34E7-4CCE-ACF0-4F193502D5FB}" srcOrd="0" destOrd="0" presId="urn:microsoft.com/office/officeart/2016/7/layout/RepeatingBendingProcessNew"/>
    <dgm:cxn modelId="{FCED4A76-EEC6-4992-A77A-CBF4E43E962B}" type="presParOf" srcId="{E64D3BDD-DBCB-46FC-800A-077C859832F1}" destId="{EBDF8D54-5AA8-43C3-8242-EA40F96DE55F}" srcOrd="6" destOrd="0" presId="urn:microsoft.com/office/officeart/2016/7/layout/RepeatingBendingProcessNew"/>
    <dgm:cxn modelId="{85A426CC-6926-4D71-88EC-FE85DA847409}" type="presParOf" srcId="{E64D3BDD-DBCB-46FC-800A-077C859832F1}" destId="{C04F27A0-C75F-426A-B607-ECE42B002A52}" srcOrd="7" destOrd="0" presId="urn:microsoft.com/office/officeart/2016/7/layout/RepeatingBendingProcessNew"/>
    <dgm:cxn modelId="{BB45B5FC-CF03-4ABE-8042-4958B6327544}" type="presParOf" srcId="{C04F27A0-C75F-426A-B607-ECE42B002A52}" destId="{769E0794-FE34-4989-864F-C13E41BFAA2C}" srcOrd="0" destOrd="0" presId="urn:microsoft.com/office/officeart/2016/7/layout/RepeatingBendingProcessNew"/>
    <dgm:cxn modelId="{68728BD8-B54F-44D0-99A6-090C2D67BB4E}" type="presParOf" srcId="{E64D3BDD-DBCB-46FC-800A-077C859832F1}" destId="{21B576F0-6C39-4B35-8238-EE419E1EBFB7}" srcOrd="8" destOrd="0" presId="urn:microsoft.com/office/officeart/2016/7/layout/RepeatingBendingProcessNew"/>
    <dgm:cxn modelId="{AB0A9F9F-8BC5-4AD1-9DDE-11827F1A4F46}" type="presParOf" srcId="{E64D3BDD-DBCB-46FC-800A-077C859832F1}" destId="{88D12B9B-F3AC-460A-89AC-CFF9E02C71E9}" srcOrd="9" destOrd="0" presId="urn:microsoft.com/office/officeart/2016/7/layout/RepeatingBendingProcessNew"/>
    <dgm:cxn modelId="{FDEF853E-7D67-4499-8F56-96678583409E}" type="presParOf" srcId="{88D12B9B-F3AC-460A-89AC-CFF9E02C71E9}" destId="{F76A76EA-4BD4-4CFB-B458-634EBC72372B}" srcOrd="0" destOrd="0" presId="urn:microsoft.com/office/officeart/2016/7/layout/RepeatingBendingProcessNew"/>
    <dgm:cxn modelId="{E9B84AD6-B009-4166-B7D2-8C88E5EA85DA}" type="presParOf" srcId="{E64D3BDD-DBCB-46FC-800A-077C859832F1}" destId="{B9C7A8CA-4720-4FF4-878E-CD36199C58FA}" srcOrd="10" destOrd="0" presId="urn:microsoft.com/office/officeart/2016/7/layout/RepeatingBendingProcessNew"/>
    <dgm:cxn modelId="{5D13C7A5-5F97-4D01-8D57-7278C7B876B3}" type="presParOf" srcId="{E64D3BDD-DBCB-46FC-800A-077C859832F1}" destId="{AA973340-9423-440F-BCE3-09C4547506AB}" srcOrd="11" destOrd="0" presId="urn:microsoft.com/office/officeart/2016/7/layout/RepeatingBendingProcessNew"/>
    <dgm:cxn modelId="{35B2E346-4DEF-4DE0-B819-62E93F9CD2FB}" type="presParOf" srcId="{AA973340-9423-440F-BCE3-09C4547506AB}" destId="{B27727EA-5E5F-45EE-AA14-009E68E8463C}" srcOrd="0" destOrd="0" presId="urn:microsoft.com/office/officeart/2016/7/layout/RepeatingBendingProcessNew"/>
    <dgm:cxn modelId="{29268245-BCE3-4A2C-8B07-DF78D4E216A1}" type="presParOf" srcId="{E64D3BDD-DBCB-46FC-800A-077C859832F1}" destId="{E4F42B73-8355-488D-8C02-AC258CA80BBE}" srcOrd="12" destOrd="0" presId="urn:microsoft.com/office/officeart/2016/7/layout/RepeatingBendingProcessNew"/>
    <dgm:cxn modelId="{84781230-1BE9-4813-8FCD-6C4DE88B7AFB}" type="presParOf" srcId="{E64D3BDD-DBCB-46FC-800A-077C859832F1}" destId="{292AD3F4-A90F-49C4-829F-D9BE2D0548CF}" srcOrd="13" destOrd="0" presId="urn:microsoft.com/office/officeart/2016/7/layout/RepeatingBendingProcessNew"/>
    <dgm:cxn modelId="{257A3C18-6918-4500-896A-154AA01787A4}" type="presParOf" srcId="{292AD3F4-A90F-49C4-829F-D9BE2D0548CF}" destId="{DA9403E3-6471-4C2F-9E5C-A1960F456E41}" srcOrd="0" destOrd="0" presId="urn:microsoft.com/office/officeart/2016/7/layout/RepeatingBendingProcessNew"/>
    <dgm:cxn modelId="{C4BBEB23-1EE3-4D8A-AD10-DE613412A66E}" type="presParOf" srcId="{E64D3BDD-DBCB-46FC-800A-077C859832F1}" destId="{7C104BB4-9F9E-4B80-B356-F37224D6F00F}" srcOrd="14" destOrd="0" presId="urn:microsoft.com/office/officeart/2016/7/layout/RepeatingBendingProcessNew"/>
    <dgm:cxn modelId="{7F868CBC-87E1-479C-B8F5-741F1CB342B1}" type="presParOf" srcId="{E64D3BDD-DBCB-46FC-800A-077C859832F1}" destId="{06249F00-C321-45AE-A7F6-FCCFBC6AD046}" srcOrd="15" destOrd="0" presId="urn:microsoft.com/office/officeart/2016/7/layout/RepeatingBendingProcessNew"/>
    <dgm:cxn modelId="{78C3E18E-33E0-4F50-B445-1A58E7C32DCE}" type="presParOf" srcId="{06249F00-C321-45AE-A7F6-FCCFBC6AD046}" destId="{0940A6B4-7871-44A7-A392-5A092C717309}" srcOrd="0" destOrd="0" presId="urn:microsoft.com/office/officeart/2016/7/layout/RepeatingBendingProcessNew"/>
    <dgm:cxn modelId="{B1D77AD5-9F5A-43CB-8494-5FE3CF0A3FFA}" type="presParOf" srcId="{E64D3BDD-DBCB-46FC-800A-077C859832F1}" destId="{CC6A3FB1-E862-47A0-B04B-D07B6C00998D}" srcOrd="16" destOrd="0" presId="urn:microsoft.com/office/officeart/2016/7/layout/RepeatingBendingProcessNew"/>
    <dgm:cxn modelId="{EB8492FB-604C-4E12-A277-F5A0E80D376B}" type="presParOf" srcId="{E64D3BDD-DBCB-46FC-800A-077C859832F1}" destId="{58BD2603-41F3-4007-853D-EB8B3AB5DA24}" srcOrd="17" destOrd="0" presId="urn:microsoft.com/office/officeart/2016/7/layout/RepeatingBendingProcessNew"/>
    <dgm:cxn modelId="{7095218C-4067-434E-B785-D63DDB73475D}" type="presParOf" srcId="{58BD2603-41F3-4007-853D-EB8B3AB5DA24}" destId="{86A2A093-673A-408C-A05F-D3C6C675F1B6}" srcOrd="0" destOrd="0" presId="urn:microsoft.com/office/officeart/2016/7/layout/RepeatingBendingProcessNew"/>
    <dgm:cxn modelId="{6F2DA519-0E47-4C2F-A3FE-DA21E4D33913}" type="presParOf" srcId="{E64D3BDD-DBCB-46FC-800A-077C859832F1}" destId="{4331FEA0-97A7-4570-B695-29B636009CFA}" srcOrd="18"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38D24B-E4AC-48F6-B20E-A69F03F1D482}" type="doc">
      <dgm:prSet loTypeId="urn:microsoft.com/office/officeart/2009/3/layout/HorizontalOrganizationChart" loCatId="hierarchy" qsTypeId="urn:microsoft.com/office/officeart/2005/8/quickstyle/simple1" qsCatId="simple" csTypeId="urn:microsoft.com/office/officeart/2005/8/colors/accent1_2" csCatId="accent1"/>
      <dgm:spPr/>
      <dgm:t>
        <a:bodyPr/>
        <a:lstStyle/>
        <a:p>
          <a:endParaRPr lang="en-US"/>
        </a:p>
      </dgm:t>
    </dgm:pt>
    <dgm:pt modelId="{419F803E-9266-4AAA-B1B3-5CCCA06DA626}">
      <dgm:prSet/>
      <dgm:spPr/>
      <dgm:t>
        <a:bodyPr/>
        <a:lstStyle/>
        <a:p>
          <a:r>
            <a:rPr lang="en-GB" b="1" i="0"/>
            <a:t>Why Bowlby’s Theory is Appropriate for Isaac</a:t>
          </a:r>
          <a:endParaRPr lang="en-US"/>
        </a:p>
      </dgm:t>
    </dgm:pt>
    <dgm:pt modelId="{6ED9FE61-A68D-4ADF-A55D-A3EDD5100FBB}" type="parTrans" cxnId="{893BBC6D-7BD1-4B04-96FD-C751233C296B}">
      <dgm:prSet/>
      <dgm:spPr/>
      <dgm:t>
        <a:bodyPr/>
        <a:lstStyle/>
        <a:p>
          <a:endParaRPr lang="en-US"/>
        </a:p>
      </dgm:t>
    </dgm:pt>
    <dgm:pt modelId="{E92F1181-14FD-4530-A490-45F930B1C219}" type="sibTrans" cxnId="{893BBC6D-7BD1-4B04-96FD-C751233C296B}">
      <dgm:prSet/>
      <dgm:spPr/>
      <dgm:t>
        <a:bodyPr/>
        <a:lstStyle/>
        <a:p>
          <a:endParaRPr lang="en-US"/>
        </a:p>
      </dgm:t>
    </dgm:pt>
    <dgm:pt modelId="{B809E8D5-CD15-4BF3-939D-06893976E57D}">
      <dgm:prSet/>
      <dgm:spPr/>
      <dgm:t>
        <a:bodyPr/>
        <a:lstStyle/>
        <a:p>
          <a:r>
            <a:rPr lang="en-GB"/>
            <a:t>Isaac has experienced several risk factors associated with attachment difficulties </a:t>
          </a:r>
          <a:endParaRPr lang="en-US"/>
        </a:p>
      </dgm:t>
    </dgm:pt>
    <dgm:pt modelId="{FCC2B571-6AEE-483D-AE0A-0E119ABB6EF6}" type="parTrans" cxnId="{937EA0EC-47EB-4944-99AE-F5228295207E}">
      <dgm:prSet/>
      <dgm:spPr/>
      <dgm:t>
        <a:bodyPr/>
        <a:lstStyle/>
        <a:p>
          <a:endParaRPr lang="en-US"/>
        </a:p>
      </dgm:t>
    </dgm:pt>
    <dgm:pt modelId="{8C14B9F1-B38D-458D-8B3F-005CE8E2FF94}" type="sibTrans" cxnId="{937EA0EC-47EB-4944-99AE-F5228295207E}">
      <dgm:prSet/>
      <dgm:spPr/>
      <dgm:t>
        <a:bodyPr/>
        <a:lstStyle/>
        <a:p>
          <a:endParaRPr lang="en-US"/>
        </a:p>
      </dgm:t>
    </dgm:pt>
    <dgm:pt modelId="{3D6B7F04-F3B5-426D-8BE3-CB62E51E9BBE}">
      <dgm:prSet/>
      <dgm:spPr/>
      <dgm:t>
        <a:bodyPr/>
        <a:lstStyle/>
        <a:p>
          <a:r>
            <a:rPr lang="en-GB"/>
            <a:t>Bowlby argued that inconsistency and separation from caregivers can create insecurity and anxiety in children.  </a:t>
          </a:r>
          <a:endParaRPr lang="en-US"/>
        </a:p>
      </dgm:t>
    </dgm:pt>
    <dgm:pt modelId="{9D61F6D5-AB29-428C-83DB-D0DA96056253}" type="parTrans" cxnId="{A78816D6-0232-4C74-A031-215D01759FFF}">
      <dgm:prSet/>
      <dgm:spPr/>
      <dgm:t>
        <a:bodyPr/>
        <a:lstStyle/>
        <a:p>
          <a:endParaRPr lang="en-US"/>
        </a:p>
      </dgm:t>
    </dgm:pt>
    <dgm:pt modelId="{045B0127-318B-45E4-94E8-E41B02392D07}" type="sibTrans" cxnId="{A78816D6-0232-4C74-A031-215D01759FFF}">
      <dgm:prSet/>
      <dgm:spPr/>
      <dgm:t>
        <a:bodyPr/>
        <a:lstStyle/>
        <a:p>
          <a:endParaRPr lang="en-US"/>
        </a:p>
      </dgm:t>
    </dgm:pt>
    <dgm:pt modelId="{84D07A52-81E5-4C2A-A2DF-26ECC46894C2}">
      <dgm:prSet/>
      <dgm:spPr/>
      <dgm:t>
        <a:bodyPr/>
        <a:lstStyle/>
        <a:p>
          <a:r>
            <a:rPr lang="en-GB"/>
            <a:t>Therefore, attachment theory provides a strong framework for understanding Isaac’s emotional and behavioural difficulties.</a:t>
          </a:r>
          <a:endParaRPr lang="en-US"/>
        </a:p>
      </dgm:t>
    </dgm:pt>
    <dgm:pt modelId="{D2663EF4-63F3-4158-8525-7E7CFBB2B72C}" type="parTrans" cxnId="{F7D55B7B-0105-4BD7-95F7-88F9CE95B7FB}">
      <dgm:prSet/>
      <dgm:spPr/>
      <dgm:t>
        <a:bodyPr/>
        <a:lstStyle/>
        <a:p>
          <a:endParaRPr lang="en-US"/>
        </a:p>
      </dgm:t>
    </dgm:pt>
    <dgm:pt modelId="{EC4C2E75-AD30-4ECD-B090-1AE5959D4DF4}" type="sibTrans" cxnId="{F7D55B7B-0105-4BD7-95F7-88F9CE95B7FB}">
      <dgm:prSet/>
      <dgm:spPr/>
      <dgm:t>
        <a:bodyPr/>
        <a:lstStyle/>
        <a:p>
          <a:endParaRPr lang="en-US"/>
        </a:p>
      </dgm:t>
    </dgm:pt>
    <dgm:pt modelId="{CEF4DEAA-A1E3-4C36-9A06-066C3790CB94}" type="pres">
      <dgm:prSet presAssocID="{4638D24B-E4AC-48F6-B20E-A69F03F1D482}" presName="hierChild1" presStyleCnt="0">
        <dgm:presLayoutVars>
          <dgm:orgChart val="1"/>
          <dgm:chPref val="1"/>
          <dgm:dir/>
          <dgm:animOne val="branch"/>
          <dgm:animLvl val="lvl"/>
          <dgm:resizeHandles/>
        </dgm:presLayoutVars>
      </dgm:prSet>
      <dgm:spPr/>
    </dgm:pt>
    <dgm:pt modelId="{49EE54DC-2EB9-4CB9-8BA2-9BCB01071D3A}" type="pres">
      <dgm:prSet presAssocID="{419F803E-9266-4AAA-B1B3-5CCCA06DA626}" presName="hierRoot1" presStyleCnt="0">
        <dgm:presLayoutVars>
          <dgm:hierBranch val="init"/>
        </dgm:presLayoutVars>
      </dgm:prSet>
      <dgm:spPr/>
    </dgm:pt>
    <dgm:pt modelId="{8BA4666A-00F1-4287-A3F4-B74FA5FECB04}" type="pres">
      <dgm:prSet presAssocID="{419F803E-9266-4AAA-B1B3-5CCCA06DA626}" presName="rootComposite1" presStyleCnt="0"/>
      <dgm:spPr/>
    </dgm:pt>
    <dgm:pt modelId="{1BA103FE-6DB3-4616-8E7B-DF5D1DA83866}" type="pres">
      <dgm:prSet presAssocID="{419F803E-9266-4AAA-B1B3-5CCCA06DA626}" presName="rootText1" presStyleLbl="node0" presStyleIdx="0" presStyleCnt="4">
        <dgm:presLayoutVars>
          <dgm:chPref val="3"/>
        </dgm:presLayoutVars>
      </dgm:prSet>
      <dgm:spPr/>
    </dgm:pt>
    <dgm:pt modelId="{2313D053-A7CB-4DB7-83D6-DD0A97B9CC04}" type="pres">
      <dgm:prSet presAssocID="{419F803E-9266-4AAA-B1B3-5CCCA06DA626}" presName="rootConnector1" presStyleLbl="node1" presStyleIdx="0" presStyleCnt="0"/>
      <dgm:spPr/>
    </dgm:pt>
    <dgm:pt modelId="{4078D59B-A291-475B-ADBA-1F57DFD03A1E}" type="pres">
      <dgm:prSet presAssocID="{419F803E-9266-4AAA-B1B3-5CCCA06DA626}" presName="hierChild2" presStyleCnt="0"/>
      <dgm:spPr/>
    </dgm:pt>
    <dgm:pt modelId="{9E05F6AC-EE14-46A4-A6F1-90742A2CC0CA}" type="pres">
      <dgm:prSet presAssocID="{419F803E-9266-4AAA-B1B3-5CCCA06DA626}" presName="hierChild3" presStyleCnt="0"/>
      <dgm:spPr/>
    </dgm:pt>
    <dgm:pt modelId="{84E08DB8-3F1F-403B-927A-06783E781FF0}" type="pres">
      <dgm:prSet presAssocID="{B809E8D5-CD15-4BF3-939D-06893976E57D}" presName="hierRoot1" presStyleCnt="0">
        <dgm:presLayoutVars>
          <dgm:hierBranch val="init"/>
        </dgm:presLayoutVars>
      </dgm:prSet>
      <dgm:spPr/>
    </dgm:pt>
    <dgm:pt modelId="{A9592ECA-FC11-4B3E-A55B-33859FC3FCD9}" type="pres">
      <dgm:prSet presAssocID="{B809E8D5-CD15-4BF3-939D-06893976E57D}" presName="rootComposite1" presStyleCnt="0"/>
      <dgm:spPr/>
    </dgm:pt>
    <dgm:pt modelId="{CE90CC9C-9C6B-4328-84C3-C2CC515429F4}" type="pres">
      <dgm:prSet presAssocID="{B809E8D5-CD15-4BF3-939D-06893976E57D}" presName="rootText1" presStyleLbl="node0" presStyleIdx="1" presStyleCnt="4">
        <dgm:presLayoutVars>
          <dgm:chPref val="3"/>
        </dgm:presLayoutVars>
      </dgm:prSet>
      <dgm:spPr/>
    </dgm:pt>
    <dgm:pt modelId="{B31E5B48-F3A7-482E-AEA2-FAA3078F28BA}" type="pres">
      <dgm:prSet presAssocID="{B809E8D5-CD15-4BF3-939D-06893976E57D}" presName="rootConnector1" presStyleLbl="node1" presStyleIdx="0" presStyleCnt="0"/>
      <dgm:spPr/>
    </dgm:pt>
    <dgm:pt modelId="{8730BA3F-0060-4579-BB7E-133688746637}" type="pres">
      <dgm:prSet presAssocID="{B809E8D5-CD15-4BF3-939D-06893976E57D}" presName="hierChild2" presStyleCnt="0"/>
      <dgm:spPr/>
    </dgm:pt>
    <dgm:pt modelId="{592DBD8E-871E-4169-889F-58128285FB65}" type="pres">
      <dgm:prSet presAssocID="{B809E8D5-CD15-4BF3-939D-06893976E57D}" presName="hierChild3" presStyleCnt="0"/>
      <dgm:spPr/>
    </dgm:pt>
    <dgm:pt modelId="{A54C527F-4464-4232-ACE1-1B910531BD63}" type="pres">
      <dgm:prSet presAssocID="{3D6B7F04-F3B5-426D-8BE3-CB62E51E9BBE}" presName="hierRoot1" presStyleCnt="0">
        <dgm:presLayoutVars>
          <dgm:hierBranch val="init"/>
        </dgm:presLayoutVars>
      </dgm:prSet>
      <dgm:spPr/>
    </dgm:pt>
    <dgm:pt modelId="{2BA0DA29-A692-4FD1-96AF-888AFAFCA124}" type="pres">
      <dgm:prSet presAssocID="{3D6B7F04-F3B5-426D-8BE3-CB62E51E9BBE}" presName="rootComposite1" presStyleCnt="0"/>
      <dgm:spPr/>
    </dgm:pt>
    <dgm:pt modelId="{38A71E4A-85FA-4B2B-89F1-32EB7A2B7A8F}" type="pres">
      <dgm:prSet presAssocID="{3D6B7F04-F3B5-426D-8BE3-CB62E51E9BBE}" presName="rootText1" presStyleLbl="node0" presStyleIdx="2" presStyleCnt="4">
        <dgm:presLayoutVars>
          <dgm:chPref val="3"/>
        </dgm:presLayoutVars>
      </dgm:prSet>
      <dgm:spPr/>
    </dgm:pt>
    <dgm:pt modelId="{F7644542-75C0-49D4-8FBF-2ECC852013C8}" type="pres">
      <dgm:prSet presAssocID="{3D6B7F04-F3B5-426D-8BE3-CB62E51E9BBE}" presName="rootConnector1" presStyleLbl="node1" presStyleIdx="0" presStyleCnt="0"/>
      <dgm:spPr/>
    </dgm:pt>
    <dgm:pt modelId="{31C37C96-6CC1-454B-9598-C13942348BDE}" type="pres">
      <dgm:prSet presAssocID="{3D6B7F04-F3B5-426D-8BE3-CB62E51E9BBE}" presName="hierChild2" presStyleCnt="0"/>
      <dgm:spPr/>
    </dgm:pt>
    <dgm:pt modelId="{2863A2D4-4445-4B6B-B6C7-903F4BD66B2D}" type="pres">
      <dgm:prSet presAssocID="{3D6B7F04-F3B5-426D-8BE3-CB62E51E9BBE}" presName="hierChild3" presStyleCnt="0"/>
      <dgm:spPr/>
    </dgm:pt>
    <dgm:pt modelId="{55D72BAD-DAAC-4086-9337-FE2EA5EA60EC}" type="pres">
      <dgm:prSet presAssocID="{84D07A52-81E5-4C2A-A2DF-26ECC46894C2}" presName="hierRoot1" presStyleCnt="0">
        <dgm:presLayoutVars>
          <dgm:hierBranch val="init"/>
        </dgm:presLayoutVars>
      </dgm:prSet>
      <dgm:spPr/>
    </dgm:pt>
    <dgm:pt modelId="{4874F27A-241C-407F-AD36-EE0B81CB6C0D}" type="pres">
      <dgm:prSet presAssocID="{84D07A52-81E5-4C2A-A2DF-26ECC46894C2}" presName="rootComposite1" presStyleCnt="0"/>
      <dgm:spPr/>
    </dgm:pt>
    <dgm:pt modelId="{7847FEDA-BB4A-4961-9F8D-90B3A0905B39}" type="pres">
      <dgm:prSet presAssocID="{84D07A52-81E5-4C2A-A2DF-26ECC46894C2}" presName="rootText1" presStyleLbl="node0" presStyleIdx="3" presStyleCnt="4">
        <dgm:presLayoutVars>
          <dgm:chPref val="3"/>
        </dgm:presLayoutVars>
      </dgm:prSet>
      <dgm:spPr/>
    </dgm:pt>
    <dgm:pt modelId="{FDBA8784-8096-45B5-8D5E-7ACBBC5BA4D2}" type="pres">
      <dgm:prSet presAssocID="{84D07A52-81E5-4C2A-A2DF-26ECC46894C2}" presName="rootConnector1" presStyleLbl="node1" presStyleIdx="0" presStyleCnt="0"/>
      <dgm:spPr/>
    </dgm:pt>
    <dgm:pt modelId="{B0159C33-6E72-49ED-B67C-EF868E5DFBAD}" type="pres">
      <dgm:prSet presAssocID="{84D07A52-81E5-4C2A-A2DF-26ECC46894C2}" presName="hierChild2" presStyleCnt="0"/>
      <dgm:spPr/>
    </dgm:pt>
    <dgm:pt modelId="{C303ECE3-01C4-4154-85FC-E50E83DC6CB8}" type="pres">
      <dgm:prSet presAssocID="{84D07A52-81E5-4C2A-A2DF-26ECC46894C2}" presName="hierChild3" presStyleCnt="0"/>
      <dgm:spPr/>
    </dgm:pt>
  </dgm:ptLst>
  <dgm:cxnLst>
    <dgm:cxn modelId="{5B3FC204-5DDE-47A8-92A0-4A81101254E5}" type="presOf" srcId="{419F803E-9266-4AAA-B1B3-5CCCA06DA626}" destId="{2313D053-A7CB-4DB7-83D6-DD0A97B9CC04}" srcOrd="1" destOrd="0" presId="urn:microsoft.com/office/officeart/2009/3/layout/HorizontalOrganizationChart"/>
    <dgm:cxn modelId="{7354E50E-6CFD-4E92-8CEA-832F3A69EDDB}" type="presOf" srcId="{419F803E-9266-4AAA-B1B3-5CCCA06DA626}" destId="{1BA103FE-6DB3-4616-8E7B-DF5D1DA83866}" srcOrd="0" destOrd="0" presId="urn:microsoft.com/office/officeart/2009/3/layout/HorizontalOrganizationChart"/>
    <dgm:cxn modelId="{BC41321F-684B-43E2-932B-AA12598EB494}" type="presOf" srcId="{4638D24B-E4AC-48F6-B20E-A69F03F1D482}" destId="{CEF4DEAA-A1E3-4C36-9A06-066C3790CB94}" srcOrd="0" destOrd="0" presId="urn:microsoft.com/office/officeart/2009/3/layout/HorizontalOrganizationChart"/>
    <dgm:cxn modelId="{5690E131-C8B1-48C1-83BF-882ED49EC679}" type="presOf" srcId="{3D6B7F04-F3B5-426D-8BE3-CB62E51E9BBE}" destId="{38A71E4A-85FA-4B2B-89F1-32EB7A2B7A8F}" srcOrd="0" destOrd="0" presId="urn:microsoft.com/office/officeart/2009/3/layout/HorizontalOrganizationChart"/>
    <dgm:cxn modelId="{A5EE5A5B-B4E0-47E0-B46C-4A8A7B3F7984}" type="presOf" srcId="{B809E8D5-CD15-4BF3-939D-06893976E57D}" destId="{B31E5B48-F3A7-482E-AEA2-FAA3078F28BA}" srcOrd="1" destOrd="0" presId="urn:microsoft.com/office/officeart/2009/3/layout/HorizontalOrganizationChart"/>
    <dgm:cxn modelId="{6AFD715D-6784-4027-9D9E-86ECAE6EBA81}" type="presOf" srcId="{84D07A52-81E5-4C2A-A2DF-26ECC46894C2}" destId="{7847FEDA-BB4A-4961-9F8D-90B3A0905B39}" srcOrd="0" destOrd="0" presId="urn:microsoft.com/office/officeart/2009/3/layout/HorizontalOrganizationChart"/>
    <dgm:cxn modelId="{893BBC6D-7BD1-4B04-96FD-C751233C296B}" srcId="{4638D24B-E4AC-48F6-B20E-A69F03F1D482}" destId="{419F803E-9266-4AAA-B1B3-5CCCA06DA626}" srcOrd="0" destOrd="0" parTransId="{6ED9FE61-A68D-4ADF-A55D-A3EDD5100FBB}" sibTransId="{E92F1181-14FD-4530-A490-45F930B1C219}"/>
    <dgm:cxn modelId="{3C09A454-1FAC-4B8B-92A3-BE76DAE8EE2F}" type="presOf" srcId="{84D07A52-81E5-4C2A-A2DF-26ECC46894C2}" destId="{FDBA8784-8096-45B5-8D5E-7ACBBC5BA4D2}" srcOrd="1" destOrd="0" presId="urn:microsoft.com/office/officeart/2009/3/layout/HorizontalOrganizationChart"/>
    <dgm:cxn modelId="{F7D55B7B-0105-4BD7-95F7-88F9CE95B7FB}" srcId="{4638D24B-E4AC-48F6-B20E-A69F03F1D482}" destId="{84D07A52-81E5-4C2A-A2DF-26ECC46894C2}" srcOrd="3" destOrd="0" parTransId="{D2663EF4-63F3-4158-8525-7E7CFBB2B72C}" sibTransId="{EC4C2E75-AD30-4ECD-B090-1AE5959D4DF4}"/>
    <dgm:cxn modelId="{7153697F-6F9E-4B30-94B2-BFD1C5A91E05}" type="presOf" srcId="{B809E8D5-CD15-4BF3-939D-06893976E57D}" destId="{CE90CC9C-9C6B-4328-84C3-C2CC515429F4}" srcOrd="0" destOrd="0" presId="urn:microsoft.com/office/officeart/2009/3/layout/HorizontalOrganizationChart"/>
    <dgm:cxn modelId="{A78816D6-0232-4C74-A031-215D01759FFF}" srcId="{4638D24B-E4AC-48F6-B20E-A69F03F1D482}" destId="{3D6B7F04-F3B5-426D-8BE3-CB62E51E9BBE}" srcOrd="2" destOrd="0" parTransId="{9D61F6D5-AB29-428C-83DB-D0DA96056253}" sibTransId="{045B0127-318B-45E4-94E8-E41B02392D07}"/>
    <dgm:cxn modelId="{C57A35EA-6BF9-4EBD-8D50-E6FCDB663AE7}" type="presOf" srcId="{3D6B7F04-F3B5-426D-8BE3-CB62E51E9BBE}" destId="{F7644542-75C0-49D4-8FBF-2ECC852013C8}" srcOrd="1" destOrd="0" presId="urn:microsoft.com/office/officeart/2009/3/layout/HorizontalOrganizationChart"/>
    <dgm:cxn modelId="{937EA0EC-47EB-4944-99AE-F5228295207E}" srcId="{4638D24B-E4AC-48F6-B20E-A69F03F1D482}" destId="{B809E8D5-CD15-4BF3-939D-06893976E57D}" srcOrd="1" destOrd="0" parTransId="{FCC2B571-6AEE-483D-AE0A-0E119ABB6EF6}" sibTransId="{8C14B9F1-B38D-458D-8B3F-005CE8E2FF94}"/>
    <dgm:cxn modelId="{766E63E2-1D60-4F4F-935C-87DCE47A9D90}" type="presParOf" srcId="{CEF4DEAA-A1E3-4C36-9A06-066C3790CB94}" destId="{49EE54DC-2EB9-4CB9-8BA2-9BCB01071D3A}" srcOrd="0" destOrd="0" presId="urn:microsoft.com/office/officeart/2009/3/layout/HorizontalOrganizationChart"/>
    <dgm:cxn modelId="{A25E34DB-3CBF-45F4-8307-89F502787E7E}" type="presParOf" srcId="{49EE54DC-2EB9-4CB9-8BA2-9BCB01071D3A}" destId="{8BA4666A-00F1-4287-A3F4-B74FA5FECB04}" srcOrd="0" destOrd="0" presId="urn:microsoft.com/office/officeart/2009/3/layout/HorizontalOrganizationChart"/>
    <dgm:cxn modelId="{3F8E5FBF-21B5-4BBF-8ECA-F93E3CCD9403}" type="presParOf" srcId="{8BA4666A-00F1-4287-A3F4-B74FA5FECB04}" destId="{1BA103FE-6DB3-4616-8E7B-DF5D1DA83866}" srcOrd="0" destOrd="0" presId="urn:microsoft.com/office/officeart/2009/3/layout/HorizontalOrganizationChart"/>
    <dgm:cxn modelId="{17709C30-E329-4BF3-B665-A222F4765B84}" type="presParOf" srcId="{8BA4666A-00F1-4287-A3F4-B74FA5FECB04}" destId="{2313D053-A7CB-4DB7-83D6-DD0A97B9CC04}" srcOrd="1" destOrd="0" presId="urn:microsoft.com/office/officeart/2009/3/layout/HorizontalOrganizationChart"/>
    <dgm:cxn modelId="{09F682D1-A7A4-4713-8EE2-CAFD4CEAF54F}" type="presParOf" srcId="{49EE54DC-2EB9-4CB9-8BA2-9BCB01071D3A}" destId="{4078D59B-A291-475B-ADBA-1F57DFD03A1E}" srcOrd="1" destOrd="0" presId="urn:microsoft.com/office/officeart/2009/3/layout/HorizontalOrganizationChart"/>
    <dgm:cxn modelId="{641DC279-FCA2-4966-A69C-451E5A3F5F3D}" type="presParOf" srcId="{49EE54DC-2EB9-4CB9-8BA2-9BCB01071D3A}" destId="{9E05F6AC-EE14-46A4-A6F1-90742A2CC0CA}" srcOrd="2" destOrd="0" presId="urn:microsoft.com/office/officeart/2009/3/layout/HorizontalOrganizationChart"/>
    <dgm:cxn modelId="{0ACE0343-3562-4CF3-96D7-83EAB14AD61E}" type="presParOf" srcId="{CEF4DEAA-A1E3-4C36-9A06-066C3790CB94}" destId="{84E08DB8-3F1F-403B-927A-06783E781FF0}" srcOrd="1" destOrd="0" presId="urn:microsoft.com/office/officeart/2009/3/layout/HorizontalOrganizationChart"/>
    <dgm:cxn modelId="{AC00A1BA-3898-4004-984D-6D88F7E4891E}" type="presParOf" srcId="{84E08DB8-3F1F-403B-927A-06783E781FF0}" destId="{A9592ECA-FC11-4B3E-A55B-33859FC3FCD9}" srcOrd="0" destOrd="0" presId="urn:microsoft.com/office/officeart/2009/3/layout/HorizontalOrganizationChart"/>
    <dgm:cxn modelId="{5724C1F8-F0B0-4624-8A10-D828451A6B66}" type="presParOf" srcId="{A9592ECA-FC11-4B3E-A55B-33859FC3FCD9}" destId="{CE90CC9C-9C6B-4328-84C3-C2CC515429F4}" srcOrd="0" destOrd="0" presId="urn:microsoft.com/office/officeart/2009/3/layout/HorizontalOrganizationChart"/>
    <dgm:cxn modelId="{89025B53-068E-4E53-B48C-F1463A6BC47E}" type="presParOf" srcId="{A9592ECA-FC11-4B3E-A55B-33859FC3FCD9}" destId="{B31E5B48-F3A7-482E-AEA2-FAA3078F28BA}" srcOrd="1" destOrd="0" presId="urn:microsoft.com/office/officeart/2009/3/layout/HorizontalOrganizationChart"/>
    <dgm:cxn modelId="{DCFFEF20-F3C6-4013-8AFC-508869B7F4EE}" type="presParOf" srcId="{84E08DB8-3F1F-403B-927A-06783E781FF0}" destId="{8730BA3F-0060-4579-BB7E-133688746637}" srcOrd="1" destOrd="0" presId="urn:microsoft.com/office/officeart/2009/3/layout/HorizontalOrganizationChart"/>
    <dgm:cxn modelId="{6B255B6C-377B-44A5-BFD0-520E774B057D}" type="presParOf" srcId="{84E08DB8-3F1F-403B-927A-06783E781FF0}" destId="{592DBD8E-871E-4169-889F-58128285FB65}" srcOrd="2" destOrd="0" presId="urn:microsoft.com/office/officeart/2009/3/layout/HorizontalOrganizationChart"/>
    <dgm:cxn modelId="{AC1A0D07-9898-42CB-989E-50AA24EC048C}" type="presParOf" srcId="{CEF4DEAA-A1E3-4C36-9A06-066C3790CB94}" destId="{A54C527F-4464-4232-ACE1-1B910531BD63}" srcOrd="2" destOrd="0" presId="urn:microsoft.com/office/officeart/2009/3/layout/HorizontalOrganizationChart"/>
    <dgm:cxn modelId="{710970C2-2B86-4DBC-B5D2-4534991B9BB3}" type="presParOf" srcId="{A54C527F-4464-4232-ACE1-1B910531BD63}" destId="{2BA0DA29-A692-4FD1-96AF-888AFAFCA124}" srcOrd="0" destOrd="0" presId="urn:microsoft.com/office/officeart/2009/3/layout/HorizontalOrganizationChart"/>
    <dgm:cxn modelId="{CFA3AD6A-2D0D-4D14-8F5A-67F3DD0ADD9C}" type="presParOf" srcId="{2BA0DA29-A692-4FD1-96AF-888AFAFCA124}" destId="{38A71E4A-85FA-4B2B-89F1-32EB7A2B7A8F}" srcOrd="0" destOrd="0" presId="urn:microsoft.com/office/officeart/2009/3/layout/HorizontalOrganizationChart"/>
    <dgm:cxn modelId="{9192B7FF-64EB-48AE-AFFD-26CD0A107846}" type="presParOf" srcId="{2BA0DA29-A692-4FD1-96AF-888AFAFCA124}" destId="{F7644542-75C0-49D4-8FBF-2ECC852013C8}" srcOrd="1" destOrd="0" presId="urn:microsoft.com/office/officeart/2009/3/layout/HorizontalOrganizationChart"/>
    <dgm:cxn modelId="{A2FACBE5-5188-48CE-B06F-A95F0D4D7354}" type="presParOf" srcId="{A54C527F-4464-4232-ACE1-1B910531BD63}" destId="{31C37C96-6CC1-454B-9598-C13942348BDE}" srcOrd="1" destOrd="0" presId="urn:microsoft.com/office/officeart/2009/3/layout/HorizontalOrganizationChart"/>
    <dgm:cxn modelId="{80DBB986-5945-41FA-B636-AB6D5C5EE90B}" type="presParOf" srcId="{A54C527F-4464-4232-ACE1-1B910531BD63}" destId="{2863A2D4-4445-4B6B-B6C7-903F4BD66B2D}" srcOrd="2" destOrd="0" presId="urn:microsoft.com/office/officeart/2009/3/layout/HorizontalOrganizationChart"/>
    <dgm:cxn modelId="{C40F68B9-BE24-48E6-A435-5069C1013553}" type="presParOf" srcId="{CEF4DEAA-A1E3-4C36-9A06-066C3790CB94}" destId="{55D72BAD-DAAC-4086-9337-FE2EA5EA60EC}" srcOrd="3" destOrd="0" presId="urn:microsoft.com/office/officeart/2009/3/layout/HorizontalOrganizationChart"/>
    <dgm:cxn modelId="{E79BE885-1BDD-4980-81B5-EBF10D01C90C}" type="presParOf" srcId="{55D72BAD-DAAC-4086-9337-FE2EA5EA60EC}" destId="{4874F27A-241C-407F-AD36-EE0B81CB6C0D}" srcOrd="0" destOrd="0" presId="urn:microsoft.com/office/officeart/2009/3/layout/HorizontalOrganizationChart"/>
    <dgm:cxn modelId="{7457DED1-A5BF-47C2-A6EC-F3425E0AB687}" type="presParOf" srcId="{4874F27A-241C-407F-AD36-EE0B81CB6C0D}" destId="{7847FEDA-BB4A-4961-9F8D-90B3A0905B39}" srcOrd="0" destOrd="0" presId="urn:microsoft.com/office/officeart/2009/3/layout/HorizontalOrganizationChart"/>
    <dgm:cxn modelId="{3F7AF84E-622D-42ED-B454-81B57051DBE2}" type="presParOf" srcId="{4874F27A-241C-407F-AD36-EE0B81CB6C0D}" destId="{FDBA8784-8096-45B5-8D5E-7ACBBC5BA4D2}" srcOrd="1" destOrd="0" presId="urn:microsoft.com/office/officeart/2009/3/layout/HorizontalOrganizationChart"/>
    <dgm:cxn modelId="{0644DBBE-0BA5-42FD-AEC6-A9D98F916BD7}" type="presParOf" srcId="{55D72BAD-DAAC-4086-9337-FE2EA5EA60EC}" destId="{B0159C33-6E72-49ED-B67C-EF868E5DFBAD}" srcOrd="1" destOrd="0" presId="urn:microsoft.com/office/officeart/2009/3/layout/HorizontalOrganizationChart"/>
    <dgm:cxn modelId="{F8B56C41-CD33-4BA2-BAAB-3D979A667CAF}" type="presParOf" srcId="{55D72BAD-DAAC-4086-9337-FE2EA5EA60EC}" destId="{C303ECE3-01C4-4154-85FC-E50E83DC6CB8}"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8A5ABD-FB7C-4578-81B4-0C7B31CE533B}" type="doc">
      <dgm:prSet loTypeId="urn:microsoft.com/office/officeart/2005/8/layout/default" loCatId="list" qsTypeId="urn:microsoft.com/office/officeart/2005/8/quickstyle/simple4" qsCatId="simple" csTypeId="urn:microsoft.com/office/officeart/2005/8/colors/accent4_2" csCatId="accent4"/>
      <dgm:spPr/>
      <dgm:t>
        <a:bodyPr/>
        <a:lstStyle/>
        <a:p>
          <a:endParaRPr lang="en-US"/>
        </a:p>
      </dgm:t>
    </dgm:pt>
    <dgm:pt modelId="{FA7E30B2-9888-405A-9F82-80A8D2DD3FBF}">
      <dgm:prSet/>
      <dgm:spPr/>
      <dgm:t>
        <a:bodyPr/>
        <a:lstStyle/>
        <a:p>
          <a:r>
            <a:rPr lang="en-GB" b="1" i="0"/>
            <a:t>Social and Emotional Development</a:t>
          </a:r>
          <a:endParaRPr lang="en-US"/>
        </a:p>
      </dgm:t>
    </dgm:pt>
    <dgm:pt modelId="{7C48A1EC-9D49-45CF-8E8B-9FEEA89C8726}" type="parTrans" cxnId="{A27E5B0F-D7EC-4D94-AC8A-0A7C47A826EA}">
      <dgm:prSet/>
      <dgm:spPr/>
      <dgm:t>
        <a:bodyPr/>
        <a:lstStyle/>
        <a:p>
          <a:endParaRPr lang="en-US"/>
        </a:p>
      </dgm:t>
    </dgm:pt>
    <dgm:pt modelId="{17F2B8A5-EBA3-4B9C-B060-C9B4BC66063B}" type="sibTrans" cxnId="{A27E5B0F-D7EC-4D94-AC8A-0A7C47A826EA}">
      <dgm:prSet/>
      <dgm:spPr/>
      <dgm:t>
        <a:bodyPr/>
        <a:lstStyle/>
        <a:p>
          <a:endParaRPr lang="en-US"/>
        </a:p>
      </dgm:t>
    </dgm:pt>
    <dgm:pt modelId="{0220570B-F06A-494B-B058-7D2F5261F608}">
      <dgm:prSet/>
      <dgm:spPr/>
      <dgm:t>
        <a:bodyPr/>
        <a:lstStyle/>
        <a:p>
          <a:r>
            <a:rPr lang="en-GB" b="1" i="0"/>
            <a:t>Quiet and Withdrawn Behaviour</a:t>
          </a:r>
          <a:endParaRPr lang="en-US"/>
        </a:p>
      </dgm:t>
    </dgm:pt>
    <dgm:pt modelId="{2E397A85-A516-4982-BDC1-F8EE1F9E27FA}" type="parTrans" cxnId="{D91EAA62-54B3-497B-A158-0889CC2DAC22}">
      <dgm:prSet/>
      <dgm:spPr/>
      <dgm:t>
        <a:bodyPr/>
        <a:lstStyle/>
        <a:p>
          <a:endParaRPr lang="en-US"/>
        </a:p>
      </dgm:t>
    </dgm:pt>
    <dgm:pt modelId="{4211BB89-5DF0-4395-8900-21FAA424F01E}" type="sibTrans" cxnId="{D91EAA62-54B3-497B-A158-0889CC2DAC22}">
      <dgm:prSet/>
      <dgm:spPr/>
      <dgm:t>
        <a:bodyPr/>
        <a:lstStyle/>
        <a:p>
          <a:endParaRPr lang="en-US"/>
        </a:p>
      </dgm:t>
    </dgm:pt>
    <dgm:pt modelId="{B55C1EF9-7B0A-44AA-85E6-89BD80826BA2}">
      <dgm:prSet/>
      <dgm:spPr/>
      <dgm:t>
        <a:bodyPr/>
        <a:lstStyle/>
        <a:p>
          <a:r>
            <a:rPr lang="en-GB" i="0"/>
            <a:t>Isaac struggles during free play and group activities.</a:t>
          </a:r>
          <a:endParaRPr lang="en-US"/>
        </a:p>
      </dgm:t>
    </dgm:pt>
    <dgm:pt modelId="{D75C1847-1863-4302-A3CA-428D4A79B587}" type="parTrans" cxnId="{528303BC-29F8-4FC0-989E-CEF8F8AA012B}">
      <dgm:prSet/>
      <dgm:spPr/>
      <dgm:t>
        <a:bodyPr/>
        <a:lstStyle/>
        <a:p>
          <a:endParaRPr lang="en-US"/>
        </a:p>
      </dgm:t>
    </dgm:pt>
    <dgm:pt modelId="{6C7BA067-22A3-4F91-833E-D34A4E84B98E}" type="sibTrans" cxnId="{528303BC-29F8-4FC0-989E-CEF8F8AA012B}">
      <dgm:prSet/>
      <dgm:spPr/>
      <dgm:t>
        <a:bodyPr/>
        <a:lstStyle/>
        <a:p>
          <a:endParaRPr lang="en-US"/>
        </a:p>
      </dgm:t>
    </dgm:pt>
    <dgm:pt modelId="{6BA7231B-9CED-48AB-B4F9-28F52DB77991}">
      <dgm:prSet/>
      <dgm:spPr/>
      <dgm:t>
        <a:bodyPr/>
        <a:lstStyle/>
        <a:p>
          <a:r>
            <a:rPr lang="en-GB" i="0"/>
            <a:t>Possible explanations</a:t>
          </a:r>
          <a:endParaRPr lang="en-US"/>
        </a:p>
      </dgm:t>
    </dgm:pt>
    <dgm:pt modelId="{5A40ADD2-B9D3-4AB3-A0E0-47299DAF8E76}" type="parTrans" cxnId="{7A6318A6-5F4D-49FB-AEB4-A550507D0F18}">
      <dgm:prSet/>
      <dgm:spPr/>
      <dgm:t>
        <a:bodyPr/>
        <a:lstStyle/>
        <a:p>
          <a:endParaRPr lang="en-US"/>
        </a:p>
      </dgm:t>
    </dgm:pt>
    <dgm:pt modelId="{F509ED62-A9E0-430E-95D4-23E33E0F760C}" type="sibTrans" cxnId="{7A6318A6-5F4D-49FB-AEB4-A550507D0F18}">
      <dgm:prSet/>
      <dgm:spPr/>
      <dgm:t>
        <a:bodyPr/>
        <a:lstStyle/>
        <a:p>
          <a:endParaRPr lang="en-US"/>
        </a:p>
      </dgm:t>
    </dgm:pt>
    <dgm:pt modelId="{BA600E13-DA7D-4713-842D-DC3161E46876}">
      <dgm:prSet/>
      <dgm:spPr/>
      <dgm:t>
        <a:bodyPr/>
        <a:lstStyle/>
        <a:p>
          <a:r>
            <a:rPr lang="en-GB" i="0"/>
            <a:t>Reduced confidence</a:t>
          </a:r>
          <a:endParaRPr lang="en-US"/>
        </a:p>
      </dgm:t>
    </dgm:pt>
    <dgm:pt modelId="{D3090B3F-809C-437A-8944-13A4941D0C26}" type="parTrans" cxnId="{4B67481F-72F5-4178-97A2-F9A9BD0C43A2}">
      <dgm:prSet/>
      <dgm:spPr/>
      <dgm:t>
        <a:bodyPr/>
        <a:lstStyle/>
        <a:p>
          <a:endParaRPr lang="en-US"/>
        </a:p>
      </dgm:t>
    </dgm:pt>
    <dgm:pt modelId="{82860A95-0D17-43CF-A2B4-BD126F655BF3}" type="sibTrans" cxnId="{4B67481F-72F5-4178-97A2-F9A9BD0C43A2}">
      <dgm:prSet/>
      <dgm:spPr/>
      <dgm:t>
        <a:bodyPr/>
        <a:lstStyle/>
        <a:p>
          <a:endParaRPr lang="en-US"/>
        </a:p>
      </dgm:t>
    </dgm:pt>
    <dgm:pt modelId="{8DC7F49C-5DD1-4AA8-B208-2EA867E027D3}">
      <dgm:prSet/>
      <dgm:spPr/>
      <dgm:t>
        <a:bodyPr/>
        <a:lstStyle/>
        <a:p>
          <a:r>
            <a:rPr lang="en-GB" i="0"/>
            <a:t>Anxiety in unfamiliar situations</a:t>
          </a:r>
          <a:endParaRPr lang="en-US"/>
        </a:p>
      </dgm:t>
    </dgm:pt>
    <dgm:pt modelId="{C5C5F93A-4966-405C-9946-9F2D0E24882E}" type="parTrans" cxnId="{B1B586AB-C7B1-4610-8070-8A5CD412EF59}">
      <dgm:prSet/>
      <dgm:spPr/>
      <dgm:t>
        <a:bodyPr/>
        <a:lstStyle/>
        <a:p>
          <a:endParaRPr lang="en-US"/>
        </a:p>
      </dgm:t>
    </dgm:pt>
    <dgm:pt modelId="{63E94162-31C2-4BB2-852F-3A42FD4F7839}" type="sibTrans" cxnId="{B1B586AB-C7B1-4610-8070-8A5CD412EF59}">
      <dgm:prSet/>
      <dgm:spPr/>
      <dgm:t>
        <a:bodyPr/>
        <a:lstStyle/>
        <a:p>
          <a:endParaRPr lang="en-US"/>
        </a:p>
      </dgm:t>
    </dgm:pt>
    <dgm:pt modelId="{59AF03C3-7CA8-4FB3-993C-38B6EB357C4C}">
      <dgm:prSet/>
      <dgm:spPr/>
      <dgm:t>
        <a:bodyPr/>
        <a:lstStyle/>
        <a:p>
          <a:r>
            <a:rPr lang="en-GB" i="0"/>
            <a:t>Difficulty trusting peers</a:t>
          </a:r>
          <a:endParaRPr lang="en-US"/>
        </a:p>
      </dgm:t>
    </dgm:pt>
    <dgm:pt modelId="{8024F05D-0130-4066-92A7-6CEAAA06B01A}" type="parTrans" cxnId="{FBBC99AE-2B6D-44CA-9FC0-6BE0C6C7A0BF}">
      <dgm:prSet/>
      <dgm:spPr/>
      <dgm:t>
        <a:bodyPr/>
        <a:lstStyle/>
        <a:p>
          <a:endParaRPr lang="en-US"/>
        </a:p>
      </dgm:t>
    </dgm:pt>
    <dgm:pt modelId="{FAACD451-60E4-4E32-A4A2-A0A3907694ED}" type="sibTrans" cxnId="{FBBC99AE-2B6D-44CA-9FC0-6BE0C6C7A0BF}">
      <dgm:prSet/>
      <dgm:spPr/>
      <dgm:t>
        <a:bodyPr/>
        <a:lstStyle/>
        <a:p>
          <a:endParaRPr lang="en-US"/>
        </a:p>
      </dgm:t>
    </dgm:pt>
    <dgm:pt modelId="{EB8EF8D2-5E94-4A46-81AF-2C8B3F331327}">
      <dgm:prSet/>
      <dgm:spPr/>
      <dgm:t>
        <a:bodyPr/>
        <a:lstStyle/>
        <a:p>
          <a:r>
            <a:rPr lang="en-GB" i="0"/>
            <a:t>Attachment theory suggests that securely attached children feel safer exploring their environment and engaging socially.  </a:t>
          </a:r>
          <a:endParaRPr lang="en-US"/>
        </a:p>
      </dgm:t>
    </dgm:pt>
    <dgm:pt modelId="{B6DAE207-68CB-49FC-8B8B-C300486F2221}" type="parTrans" cxnId="{9C6EA9D2-13E1-4143-BF80-DF5B1BC15A3C}">
      <dgm:prSet/>
      <dgm:spPr/>
      <dgm:t>
        <a:bodyPr/>
        <a:lstStyle/>
        <a:p>
          <a:endParaRPr lang="en-US"/>
        </a:p>
      </dgm:t>
    </dgm:pt>
    <dgm:pt modelId="{344F4A2A-BD82-4069-ADC8-ECA6FC0DAEE2}" type="sibTrans" cxnId="{9C6EA9D2-13E1-4143-BF80-DF5B1BC15A3C}">
      <dgm:prSet/>
      <dgm:spPr/>
      <dgm:t>
        <a:bodyPr/>
        <a:lstStyle/>
        <a:p>
          <a:endParaRPr lang="en-US"/>
        </a:p>
      </dgm:t>
    </dgm:pt>
    <dgm:pt modelId="{A4E5977C-41E5-4F54-B7BE-92F7FDA50105}">
      <dgm:prSet/>
      <dgm:spPr/>
      <dgm:t>
        <a:bodyPr/>
        <a:lstStyle/>
        <a:p>
          <a:r>
            <a:rPr lang="en-GB" b="1" i="0"/>
            <a:t>Emotional Wellbeing</a:t>
          </a:r>
          <a:endParaRPr lang="en-US"/>
        </a:p>
      </dgm:t>
    </dgm:pt>
    <dgm:pt modelId="{2BEFFF48-5F6D-4D64-BDE7-11477CACED85}" type="parTrans" cxnId="{14C6D9CE-1ED0-434E-A441-3A2B2CB85D3A}">
      <dgm:prSet/>
      <dgm:spPr/>
      <dgm:t>
        <a:bodyPr/>
        <a:lstStyle/>
        <a:p>
          <a:endParaRPr lang="en-US"/>
        </a:p>
      </dgm:t>
    </dgm:pt>
    <dgm:pt modelId="{F89D97D0-66B6-4955-88F7-7729A2ADC5AA}" type="sibTrans" cxnId="{14C6D9CE-1ED0-434E-A441-3A2B2CB85D3A}">
      <dgm:prSet/>
      <dgm:spPr/>
      <dgm:t>
        <a:bodyPr/>
        <a:lstStyle/>
        <a:p>
          <a:endParaRPr lang="en-US"/>
        </a:p>
      </dgm:t>
    </dgm:pt>
    <dgm:pt modelId="{38469CFF-613F-4DAF-93C6-2F6E027BEF5B}">
      <dgm:prSet/>
      <dgm:spPr/>
      <dgm:t>
        <a:bodyPr/>
        <a:lstStyle/>
        <a:p>
          <a:r>
            <a:rPr lang="en-GB" i="0"/>
            <a:t>His sleep difficulties and distress may indicate emotional insecurity and stress.</a:t>
          </a:r>
          <a:endParaRPr lang="en-US"/>
        </a:p>
      </dgm:t>
    </dgm:pt>
    <dgm:pt modelId="{7B4C406D-89AC-495C-8569-F45B67E00DB9}" type="parTrans" cxnId="{3B13C630-BB54-4D3E-88CC-8EE9F76CC236}">
      <dgm:prSet/>
      <dgm:spPr/>
      <dgm:t>
        <a:bodyPr/>
        <a:lstStyle/>
        <a:p>
          <a:endParaRPr lang="en-US"/>
        </a:p>
      </dgm:t>
    </dgm:pt>
    <dgm:pt modelId="{ABA18EB1-969A-4172-A6E0-659C7C9B8D61}" type="sibTrans" cxnId="{3B13C630-BB54-4D3E-88CC-8EE9F76CC236}">
      <dgm:prSet/>
      <dgm:spPr/>
      <dgm:t>
        <a:bodyPr/>
        <a:lstStyle/>
        <a:p>
          <a:endParaRPr lang="en-US"/>
        </a:p>
      </dgm:t>
    </dgm:pt>
    <dgm:pt modelId="{7F309188-D8F4-4815-A21B-E3A93336B5EE}">
      <dgm:prSet/>
      <dgm:spPr/>
      <dgm:t>
        <a:bodyPr/>
        <a:lstStyle/>
        <a:p>
          <a:r>
            <a:rPr lang="en-GB" i="0"/>
            <a:t>Without adequate emotional support, these difficulties can affect wellbeing and school readiness.</a:t>
          </a:r>
          <a:endParaRPr lang="en-US"/>
        </a:p>
      </dgm:t>
    </dgm:pt>
    <dgm:pt modelId="{DF6E18FF-0C55-445C-AAAA-BEF6F6A539C3}" type="parTrans" cxnId="{DAC8B43F-00CA-4935-855F-679755BC4DCD}">
      <dgm:prSet/>
      <dgm:spPr/>
      <dgm:t>
        <a:bodyPr/>
        <a:lstStyle/>
        <a:p>
          <a:endParaRPr lang="en-US"/>
        </a:p>
      </dgm:t>
    </dgm:pt>
    <dgm:pt modelId="{57925F71-9D8E-46BC-9FC9-4EA52181670E}" type="sibTrans" cxnId="{DAC8B43F-00CA-4935-855F-679755BC4DCD}">
      <dgm:prSet/>
      <dgm:spPr/>
      <dgm:t>
        <a:bodyPr/>
        <a:lstStyle/>
        <a:p>
          <a:endParaRPr lang="en-US"/>
        </a:p>
      </dgm:t>
    </dgm:pt>
    <dgm:pt modelId="{87429C08-710C-4C26-BBB0-ABE674FF83A3}" type="pres">
      <dgm:prSet presAssocID="{A28A5ABD-FB7C-4578-81B4-0C7B31CE533B}" presName="diagram" presStyleCnt="0">
        <dgm:presLayoutVars>
          <dgm:dir/>
          <dgm:resizeHandles val="exact"/>
        </dgm:presLayoutVars>
      </dgm:prSet>
      <dgm:spPr/>
    </dgm:pt>
    <dgm:pt modelId="{9F0D44EF-D610-4F7B-B1F4-AA190D838550}" type="pres">
      <dgm:prSet presAssocID="{FA7E30B2-9888-405A-9F82-80A8D2DD3FBF}" presName="node" presStyleLbl="node1" presStyleIdx="0" presStyleCnt="11">
        <dgm:presLayoutVars>
          <dgm:bulletEnabled val="1"/>
        </dgm:presLayoutVars>
      </dgm:prSet>
      <dgm:spPr/>
    </dgm:pt>
    <dgm:pt modelId="{96324A71-AF05-41B7-80E5-53D77456E9AD}" type="pres">
      <dgm:prSet presAssocID="{17F2B8A5-EBA3-4B9C-B060-C9B4BC66063B}" presName="sibTrans" presStyleCnt="0"/>
      <dgm:spPr/>
    </dgm:pt>
    <dgm:pt modelId="{851CA620-86C8-481D-B9CE-9AC575BD8139}" type="pres">
      <dgm:prSet presAssocID="{0220570B-F06A-494B-B058-7D2F5261F608}" presName="node" presStyleLbl="node1" presStyleIdx="1" presStyleCnt="11">
        <dgm:presLayoutVars>
          <dgm:bulletEnabled val="1"/>
        </dgm:presLayoutVars>
      </dgm:prSet>
      <dgm:spPr/>
    </dgm:pt>
    <dgm:pt modelId="{BA1F4D8B-7738-494E-88B3-BF8F01B11BC1}" type="pres">
      <dgm:prSet presAssocID="{4211BB89-5DF0-4395-8900-21FAA424F01E}" presName="sibTrans" presStyleCnt="0"/>
      <dgm:spPr/>
    </dgm:pt>
    <dgm:pt modelId="{678EBFA1-5EB1-4BD8-8A9E-D301EAA6A3C5}" type="pres">
      <dgm:prSet presAssocID="{B55C1EF9-7B0A-44AA-85E6-89BD80826BA2}" presName="node" presStyleLbl="node1" presStyleIdx="2" presStyleCnt="11">
        <dgm:presLayoutVars>
          <dgm:bulletEnabled val="1"/>
        </dgm:presLayoutVars>
      </dgm:prSet>
      <dgm:spPr/>
    </dgm:pt>
    <dgm:pt modelId="{14453957-F12F-49CF-B55B-A5B0EE11456B}" type="pres">
      <dgm:prSet presAssocID="{6C7BA067-22A3-4F91-833E-D34A4E84B98E}" presName="sibTrans" presStyleCnt="0"/>
      <dgm:spPr/>
    </dgm:pt>
    <dgm:pt modelId="{7E35A9FF-1F35-4019-B56B-CDC6E19F9AFC}" type="pres">
      <dgm:prSet presAssocID="{6BA7231B-9CED-48AB-B4F9-28F52DB77991}" presName="node" presStyleLbl="node1" presStyleIdx="3" presStyleCnt="11">
        <dgm:presLayoutVars>
          <dgm:bulletEnabled val="1"/>
        </dgm:presLayoutVars>
      </dgm:prSet>
      <dgm:spPr/>
    </dgm:pt>
    <dgm:pt modelId="{F6EF1F0E-15E3-4DFD-9C5E-C468B7744094}" type="pres">
      <dgm:prSet presAssocID="{F509ED62-A9E0-430E-95D4-23E33E0F760C}" presName="sibTrans" presStyleCnt="0"/>
      <dgm:spPr/>
    </dgm:pt>
    <dgm:pt modelId="{B272CD24-4CD7-4146-90B1-600AD60A284D}" type="pres">
      <dgm:prSet presAssocID="{BA600E13-DA7D-4713-842D-DC3161E46876}" presName="node" presStyleLbl="node1" presStyleIdx="4" presStyleCnt="11">
        <dgm:presLayoutVars>
          <dgm:bulletEnabled val="1"/>
        </dgm:presLayoutVars>
      </dgm:prSet>
      <dgm:spPr/>
    </dgm:pt>
    <dgm:pt modelId="{946494DB-9FC9-4C05-9E3A-73A4E9D62650}" type="pres">
      <dgm:prSet presAssocID="{82860A95-0D17-43CF-A2B4-BD126F655BF3}" presName="sibTrans" presStyleCnt="0"/>
      <dgm:spPr/>
    </dgm:pt>
    <dgm:pt modelId="{4E1B1FD8-EEAE-4F20-9DDF-858EDE4CACAD}" type="pres">
      <dgm:prSet presAssocID="{8DC7F49C-5DD1-4AA8-B208-2EA867E027D3}" presName="node" presStyleLbl="node1" presStyleIdx="5" presStyleCnt="11">
        <dgm:presLayoutVars>
          <dgm:bulletEnabled val="1"/>
        </dgm:presLayoutVars>
      </dgm:prSet>
      <dgm:spPr/>
    </dgm:pt>
    <dgm:pt modelId="{48D589D0-6A63-4FC8-AE86-5AAF71AD4AAA}" type="pres">
      <dgm:prSet presAssocID="{63E94162-31C2-4BB2-852F-3A42FD4F7839}" presName="sibTrans" presStyleCnt="0"/>
      <dgm:spPr/>
    </dgm:pt>
    <dgm:pt modelId="{D35D28C6-1D46-4065-9DA3-FB510B23B708}" type="pres">
      <dgm:prSet presAssocID="{59AF03C3-7CA8-4FB3-993C-38B6EB357C4C}" presName="node" presStyleLbl="node1" presStyleIdx="6" presStyleCnt="11">
        <dgm:presLayoutVars>
          <dgm:bulletEnabled val="1"/>
        </dgm:presLayoutVars>
      </dgm:prSet>
      <dgm:spPr/>
    </dgm:pt>
    <dgm:pt modelId="{E3537732-0844-4B54-8462-643212786D62}" type="pres">
      <dgm:prSet presAssocID="{FAACD451-60E4-4E32-A4A2-A0A3907694ED}" presName="sibTrans" presStyleCnt="0"/>
      <dgm:spPr/>
    </dgm:pt>
    <dgm:pt modelId="{59BB8284-A1EC-4162-8C6D-B57929127984}" type="pres">
      <dgm:prSet presAssocID="{EB8EF8D2-5E94-4A46-81AF-2C8B3F331327}" presName="node" presStyleLbl="node1" presStyleIdx="7" presStyleCnt="11">
        <dgm:presLayoutVars>
          <dgm:bulletEnabled val="1"/>
        </dgm:presLayoutVars>
      </dgm:prSet>
      <dgm:spPr/>
    </dgm:pt>
    <dgm:pt modelId="{3EAB3DCE-E3FE-4FA9-97D1-69CC614DC944}" type="pres">
      <dgm:prSet presAssocID="{344F4A2A-BD82-4069-ADC8-ECA6FC0DAEE2}" presName="sibTrans" presStyleCnt="0"/>
      <dgm:spPr/>
    </dgm:pt>
    <dgm:pt modelId="{6F55EDB0-2FCD-4946-8D50-3C7D90B3FAD3}" type="pres">
      <dgm:prSet presAssocID="{A4E5977C-41E5-4F54-B7BE-92F7FDA50105}" presName="node" presStyleLbl="node1" presStyleIdx="8" presStyleCnt="11">
        <dgm:presLayoutVars>
          <dgm:bulletEnabled val="1"/>
        </dgm:presLayoutVars>
      </dgm:prSet>
      <dgm:spPr/>
    </dgm:pt>
    <dgm:pt modelId="{56E81338-9AAD-4F08-981D-ECDF4E3E073B}" type="pres">
      <dgm:prSet presAssocID="{F89D97D0-66B6-4955-88F7-7729A2ADC5AA}" presName="sibTrans" presStyleCnt="0"/>
      <dgm:spPr/>
    </dgm:pt>
    <dgm:pt modelId="{642209FE-F4F0-444E-BB7B-7D6920473ED8}" type="pres">
      <dgm:prSet presAssocID="{38469CFF-613F-4DAF-93C6-2F6E027BEF5B}" presName="node" presStyleLbl="node1" presStyleIdx="9" presStyleCnt="11">
        <dgm:presLayoutVars>
          <dgm:bulletEnabled val="1"/>
        </dgm:presLayoutVars>
      </dgm:prSet>
      <dgm:spPr/>
    </dgm:pt>
    <dgm:pt modelId="{8BFEA1E2-FC2E-4BAE-AA02-EFAC731301C5}" type="pres">
      <dgm:prSet presAssocID="{ABA18EB1-969A-4172-A6E0-659C7C9B8D61}" presName="sibTrans" presStyleCnt="0"/>
      <dgm:spPr/>
    </dgm:pt>
    <dgm:pt modelId="{083C0A62-4E37-4FFA-8B7B-56A2D15F41E4}" type="pres">
      <dgm:prSet presAssocID="{7F309188-D8F4-4815-A21B-E3A93336B5EE}" presName="node" presStyleLbl="node1" presStyleIdx="10" presStyleCnt="11">
        <dgm:presLayoutVars>
          <dgm:bulletEnabled val="1"/>
        </dgm:presLayoutVars>
      </dgm:prSet>
      <dgm:spPr/>
    </dgm:pt>
  </dgm:ptLst>
  <dgm:cxnLst>
    <dgm:cxn modelId="{A27E5B0F-D7EC-4D94-AC8A-0A7C47A826EA}" srcId="{A28A5ABD-FB7C-4578-81B4-0C7B31CE533B}" destId="{FA7E30B2-9888-405A-9F82-80A8D2DD3FBF}" srcOrd="0" destOrd="0" parTransId="{7C48A1EC-9D49-45CF-8E8B-9FEEA89C8726}" sibTransId="{17F2B8A5-EBA3-4B9C-B060-C9B4BC66063B}"/>
    <dgm:cxn modelId="{7C47EE10-FC02-4569-B75D-39EF6BA72D92}" type="presOf" srcId="{59AF03C3-7CA8-4FB3-993C-38B6EB357C4C}" destId="{D35D28C6-1D46-4065-9DA3-FB510B23B708}" srcOrd="0" destOrd="0" presId="urn:microsoft.com/office/officeart/2005/8/layout/default"/>
    <dgm:cxn modelId="{4B67481F-72F5-4178-97A2-F9A9BD0C43A2}" srcId="{A28A5ABD-FB7C-4578-81B4-0C7B31CE533B}" destId="{BA600E13-DA7D-4713-842D-DC3161E46876}" srcOrd="4" destOrd="0" parTransId="{D3090B3F-809C-437A-8944-13A4941D0C26}" sibTransId="{82860A95-0D17-43CF-A2B4-BD126F655BF3}"/>
    <dgm:cxn modelId="{3B13C630-BB54-4D3E-88CC-8EE9F76CC236}" srcId="{A28A5ABD-FB7C-4578-81B4-0C7B31CE533B}" destId="{38469CFF-613F-4DAF-93C6-2F6E027BEF5B}" srcOrd="9" destOrd="0" parTransId="{7B4C406D-89AC-495C-8569-F45B67E00DB9}" sibTransId="{ABA18EB1-969A-4172-A6E0-659C7C9B8D61}"/>
    <dgm:cxn modelId="{3F14A335-0845-4AEA-8D1F-333F02D0347F}" type="presOf" srcId="{A4E5977C-41E5-4F54-B7BE-92F7FDA50105}" destId="{6F55EDB0-2FCD-4946-8D50-3C7D90B3FAD3}" srcOrd="0" destOrd="0" presId="urn:microsoft.com/office/officeart/2005/8/layout/default"/>
    <dgm:cxn modelId="{DAC8B43F-00CA-4935-855F-679755BC4DCD}" srcId="{A28A5ABD-FB7C-4578-81B4-0C7B31CE533B}" destId="{7F309188-D8F4-4815-A21B-E3A93336B5EE}" srcOrd="10" destOrd="0" parTransId="{DF6E18FF-0C55-445C-AAAA-BEF6F6A539C3}" sibTransId="{57925F71-9D8E-46BC-9FC9-4EA52181670E}"/>
    <dgm:cxn modelId="{D91EAA62-54B3-497B-A158-0889CC2DAC22}" srcId="{A28A5ABD-FB7C-4578-81B4-0C7B31CE533B}" destId="{0220570B-F06A-494B-B058-7D2F5261F608}" srcOrd="1" destOrd="0" parTransId="{2E397A85-A516-4982-BDC1-F8EE1F9E27FA}" sibTransId="{4211BB89-5DF0-4395-8900-21FAA424F01E}"/>
    <dgm:cxn modelId="{24BC4E72-2208-49D8-AF1F-30DEE3755BDB}" type="presOf" srcId="{EB8EF8D2-5E94-4A46-81AF-2C8B3F331327}" destId="{59BB8284-A1EC-4162-8C6D-B57929127984}" srcOrd="0" destOrd="0" presId="urn:microsoft.com/office/officeart/2005/8/layout/default"/>
    <dgm:cxn modelId="{B7A3E958-04DD-4694-B9FA-4202EB193E53}" type="presOf" srcId="{B55C1EF9-7B0A-44AA-85E6-89BD80826BA2}" destId="{678EBFA1-5EB1-4BD8-8A9E-D301EAA6A3C5}" srcOrd="0" destOrd="0" presId="urn:microsoft.com/office/officeart/2005/8/layout/default"/>
    <dgm:cxn modelId="{51C13B86-D4C5-4E2F-925D-3B01A4437905}" type="presOf" srcId="{6BA7231B-9CED-48AB-B4F9-28F52DB77991}" destId="{7E35A9FF-1F35-4019-B56B-CDC6E19F9AFC}" srcOrd="0" destOrd="0" presId="urn:microsoft.com/office/officeart/2005/8/layout/default"/>
    <dgm:cxn modelId="{13637387-D1AF-497F-AF83-F95558AE5930}" type="presOf" srcId="{38469CFF-613F-4DAF-93C6-2F6E027BEF5B}" destId="{642209FE-F4F0-444E-BB7B-7D6920473ED8}" srcOrd="0" destOrd="0" presId="urn:microsoft.com/office/officeart/2005/8/layout/default"/>
    <dgm:cxn modelId="{81073189-818B-4C54-A3A5-B7022434C05C}" type="presOf" srcId="{8DC7F49C-5DD1-4AA8-B208-2EA867E027D3}" destId="{4E1B1FD8-EEAE-4F20-9DDF-858EDE4CACAD}" srcOrd="0" destOrd="0" presId="urn:microsoft.com/office/officeart/2005/8/layout/default"/>
    <dgm:cxn modelId="{802C7D9E-DDED-4BD2-BB76-92179EBD7C03}" type="presOf" srcId="{BA600E13-DA7D-4713-842D-DC3161E46876}" destId="{B272CD24-4CD7-4146-90B1-600AD60A284D}" srcOrd="0" destOrd="0" presId="urn:microsoft.com/office/officeart/2005/8/layout/default"/>
    <dgm:cxn modelId="{A9CFA7A0-23ED-43A2-A9A5-CF95AD93823E}" type="presOf" srcId="{A28A5ABD-FB7C-4578-81B4-0C7B31CE533B}" destId="{87429C08-710C-4C26-BBB0-ABE674FF83A3}" srcOrd="0" destOrd="0" presId="urn:microsoft.com/office/officeart/2005/8/layout/default"/>
    <dgm:cxn modelId="{7A6318A6-5F4D-49FB-AEB4-A550507D0F18}" srcId="{A28A5ABD-FB7C-4578-81B4-0C7B31CE533B}" destId="{6BA7231B-9CED-48AB-B4F9-28F52DB77991}" srcOrd="3" destOrd="0" parTransId="{5A40ADD2-B9D3-4AB3-A0E0-47299DAF8E76}" sibTransId="{F509ED62-A9E0-430E-95D4-23E33E0F760C}"/>
    <dgm:cxn modelId="{B1B586AB-C7B1-4610-8070-8A5CD412EF59}" srcId="{A28A5ABD-FB7C-4578-81B4-0C7B31CE533B}" destId="{8DC7F49C-5DD1-4AA8-B208-2EA867E027D3}" srcOrd="5" destOrd="0" parTransId="{C5C5F93A-4966-405C-9946-9F2D0E24882E}" sibTransId="{63E94162-31C2-4BB2-852F-3A42FD4F7839}"/>
    <dgm:cxn modelId="{FBBC99AE-2B6D-44CA-9FC0-6BE0C6C7A0BF}" srcId="{A28A5ABD-FB7C-4578-81B4-0C7B31CE533B}" destId="{59AF03C3-7CA8-4FB3-993C-38B6EB357C4C}" srcOrd="6" destOrd="0" parTransId="{8024F05D-0130-4066-92A7-6CEAAA06B01A}" sibTransId="{FAACD451-60E4-4E32-A4A2-A0A3907694ED}"/>
    <dgm:cxn modelId="{EABD52AF-AA1B-4BDC-BC9E-36A61A233D1D}" type="presOf" srcId="{0220570B-F06A-494B-B058-7D2F5261F608}" destId="{851CA620-86C8-481D-B9CE-9AC575BD8139}" srcOrd="0" destOrd="0" presId="urn:microsoft.com/office/officeart/2005/8/layout/default"/>
    <dgm:cxn modelId="{4FA1FBB1-B944-4AF9-8BE1-387ACBE0A526}" type="presOf" srcId="{FA7E30B2-9888-405A-9F82-80A8D2DD3FBF}" destId="{9F0D44EF-D610-4F7B-B1F4-AA190D838550}" srcOrd="0" destOrd="0" presId="urn:microsoft.com/office/officeart/2005/8/layout/default"/>
    <dgm:cxn modelId="{528303BC-29F8-4FC0-989E-CEF8F8AA012B}" srcId="{A28A5ABD-FB7C-4578-81B4-0C7B31CE533B}" destId="{B55C1EF9-7B0A-44AA-85E6-89BD80826BA2}" srcOrd="2" destOrd="0" parTransId="{D75C1847-1863-4302-A3CA-428D4A79B587}" sibTransId="{6C7BA067-22A3-4F91-833E-D34A4E84B98E}"/>
    <dgm:cxn modelId="{14C6D9CE-1ED0-434E-A441-3A2B2CB85D3A}" srcId="{A28A5ABD-FB7C-4578-81B4-0C7B31CE533B}" destId="{A4E5977C-41E5-4F54-B7BE-92F7FDA50105}" srcOrd="8" destOrd="0" parTransId="{2BEFFF48-5F6D-4D64-BDE7-11477CACED85}" sibTransId="{F89D97D0-66B6-4955-88F7-7729A2ADC5AA}"/>
    <dgm:cxn modelId="{9C6EA9D2-13E1-4143-BF80-DF5B1BC15A3C}" srcId="{A28A5ABD-FB7C-4578-81B4-0C7B31CE533B}" destId="{EB8EF8D2-5E94-4A46-81AF-2C8B3F331327}" srcOrd="7" destOrd="0" parTransId="{B6DAE207-68CB-49FC-8B8B-C300486F2221}" sibTransId="{344F4A2A-BD82-4069-ADC8-ECA6FC0DAEE2}"/>
    <dgm:cxn modelId="{8CC2F8F4-3D0B-4942-9AAD-0722AB87D8A3}" type="presOf" srcId="{7F309188-D8F4-4815-A21B-E3A93336B5EE}" destId="{083C0A62-4E37-4FFA-8B7B-56A2D15F41E4}" srcOrd="0" destOrd="0" presId="urn:microsoft.com/office/officeart/2005/8/layout/default"/>
    <dgm:cxn modelId="{39CFACD8-756D-4CFF-9B00-35080ED471A3}" type="presParOf" srcId="{87429C08-710C-4C26-BBB0-ABE674FF83A3}" destId="{9F0D44EF-D610-4F7B-B1F4-AA190D838550}" srcOrd="0" destOrd="0" presId="urn:microsoft.com/office/officeart/2005/8/layout/default"/>
    <dgm:cxn modelId="{190BCADD-E5F9-42B0-86CE-C77F045E8E2F}" type="presParOf" srcId="{87429C08-710C-4C26-BBB0-ABE674FF83A3}" destId="{96324A71-AF05-41B7-80E5-53D77456E9AD}" srcOrd="1" destOrd="0" presId="urn:microsoft.com/office/officeart/2005/8/layout/default"/>
    <dgm:cxn modelId="{8DB4A6FE-2C87-45D6-855C-4622D6E55518}" type="presParOf" srcId="{87429C08-710C-4C26-BBB0-ABE674FF83A3}" destId="{851CA620-86C8-481D-B9CE-9AC575BD8139}" srcOrd="2" destOrd="0" presId="urn:microsoft.com/office/officeart/2005/8/layout/default"/>
    <dgm:cxn modelId="{503FB101-4392-40F2-BCB7-2C4B88CE9035}" type="presParOf" srcId="{87429C08-710C-4C26-BBB0-ABE674FF83A3}" destId="{BA1F4D8B-7738-494E-88B3-BF8F01B11BC1}" srcOrd="3" destOrd="0" presId="urn:microsoft.com/office/officeart/2005/8/layout/default"/>
    <dgm:cxn modelId="{81333E40-90E6-43D7-BEBA-312BE690E783}" type="presParOf" srcId="{87429C08-710C-4C26-BBB0-ABE674FF83A3}" destId="{678EBFA1-5EB1-4BD8-8A9E-D301EAA6A3C5}" srcOrd="4" destOrd="0" presId="urn:microsoft.com/office/officeart/2005/8/layout/default"/>
    <dgm:cxn modelId="{9055DF8C-CAB1-4890-8ECE-F3ECC4CE60F8}" type="presParOf" srcId="{87429C08-710C-4C26-BBB0-ABE674FF83A3}" destId="{14453957-F12F-49CF-B55B-A5B0EE11456B}" srcOrd="5" destOrd="0" presId="urn:microsoft.com/office/officeart/2005/8/layout/default"/>
    <dgm:cxn modelId="{EE3F0F27-A121-4A6C-B581-477C567EC0AB}" type="presParOf" srcId="{87429C08-710C-4C26-BBB0-ABE674FF83A3}" destId="{7E35A9FF-1F35-4019-B56B-CDC6E19F9AFC}" srcOrd="6" destOrd="0" presId="urn:microsoft.com/office/officeart/2005/8/layout/default"/>
    <dgm:cxn modelId="{4DEA1BA2-E7FD-41F4-BA11-8A6BA62CD6EA}" type="presParOf" srcId="{87429C08-710C-4C26-BBB0-ABE674FF83A3}" destId="{F6EF1F0E-15E3-4DFD-9C5E-C468B7744094}" srcOrd="7" destOrd="0" presId="urn:microsoft.com/office/officeart/2005/8/layout/default"/>
    <dgm:cxn modelId="{699ECB62-559F-4881-8C85-A150D7C5CED5}" type="presParOf" srcId="{87429C08-710C-4C26-BBB0-ABE674FF83A3}" destId="{B272CD24-4CD7-4146-90B1-600AD60A284D}" srcOrd="8" destOrd="0" presId="urn:microsoft.com/office/officeart/2005/8/layout/default"/>
    <dgm:cxn modelId="{CF92B52C-D330-4BE1-B211-62186758D49A}" type="presParOf" srcId="{87429C08-710C-4C26-BBB0-ABE674FF83A3}" destId="{946494DB-9FC9-4C05-9E3A-73A4E9D62650}" srcOrd="9" destOrd="0" presId="urn:microsoft.com/office/officeart/2005/8/layout/default"/>
    <dgm:cxn modelId="{635303B2-51A8-4CF6-B602-6D187604B1BB}" type="presParOf" srcId="{87429C08-710C-4C26-BBB0-ABE674FF83A3}" destId="{4E1B1FD8-EEAE-4F20-9DDF-858EDE4CACAD}" srcOrd="10" destOrd="0" presId="urn:microsoft.com/office/officeart/2005/8/layout/default"/>
    <dgm:cxn modelId="{550D4D9E-8FC3-40E0-B8B3-8F4BBA09A43C}" type="presParOf" srcId="{87429C08-710C-4C26-BBB0-ABE674FF83A3}" destId="{48D589D0-6A63-4FC8-AE86-5AAF71AD4AAA}" srcOrd="11" destOrd="0" presId="urn:microsoft.com/office/officeart/2005/8/layout/default"/>
    <dgm:cxn modelId="{7444C2BB-8375-451C-BE91-2BE555824DA6}" type="presParOf" srcId="{87429C08-710C-4C26-BBB0-ABE674FF83A3}" destId="{D35D28C6-1D46-4065-9DA3-FB510B23B708}" srcOrd="12" destOrd="0" presId="urn:microsoft.com/office/officeart/2005/8/layout/default"/>
    <dgm:cxn modelId="{73A1ED13-274A-4BB8-B683-B9DD7FBA58E2}" type="presParOf" srcId="{87429C08-710C-4C26-BBB0-ABE674FF83A3}" destId="{E3537732-0844-4B54-8462-643212786D62}" srcOrd="13" destOrd="0" presId="urn:microsoft.com/office/officeart/2005/8/layout/default"/>
    <dgm:cxn modelId="{46A2A81C-2F62-474C-817B-038D3D980AF1}" type="presParOf" srcId="{87429C08-710C-4C26-BBB0-ABE674FF83A3}" destId="{59BB8284-A1EC-4162-8C6D-B57929127984}" srcOrd="14" destOrd="0" presId="urn:microsoft.com/office/officeart/2005/8/layout/default"/>
    <dgm:cxn modelId="{24112C90-9B51-4789-9C24-7F7BF6BCFD5B}" type="presParOf" srcId="{87429C08-710C-4C26-BBB0-ABE674FF83A3}" destId="{3EAB3DCE-E3FE-4FA9-97D1-69CC614DC944}" srcOrd="15" destOrd="0" presId="urn:microsoft.com/office/officeart/2005/8/layout/default"/>
    <dgm:cxn modelId="{CD870CC9-DE36-4199-A33C-F16110D9E071}" type="presParOf" srcId="{87429C08-710C-4C26-BBB0-ABE674FF83A3}" destId="{6F55EDB0-2FCD-4946-8D50-3C7D90B3FAD3}" srcOrd="16" destOrd="0" presId="urn:microsoft.com/office/officeart/2005/8/layout/default"/>
    <dgm:cxn modelId="{45DA0136-0F79-4B16-8093-A8FA554BC3FE}" type="presParOf" srcId="{87429C08-710C-4C26-BBB0-ABE674FF83A3}" destId="{56E81338-9AAD-4F08-981D-ECDF4E3E073B}" srcOrd="17" destOrd="0" presId="urn:microsoft.com/office/officeart/2005/8/layout/default"/>
    <dgm:cxn modelId="{D894A04D-4587-451F-A9C6-D8F9B41F0D4A}" type="presParOf" srcId="{87429C08-710C-4C26-BBB0-ABE674FF83A3}" destId="{642209FE-F4F0-444E-BB7B-7D6920473ED8}" srcOrd="18" destOrd="0" presId="urn:microsoft.com/office/officeart/2005/8/layout/default"/>
    <dgm:cxn modelId="{CEE9C12B-0D2E-47B0-BE00-DB8EE9071958}" type="presParOf" srcId="{87429C08-710C-4C26-BBB0-ABE674FF83A3}" destId="{8BFEA1E2-FC2E-4BAE-AA02-EFAC731301C5}" srcOrd="19" destOrd="0" presId="urn:microsoft.com/office/officeart/2005/8/layout/default"/>
    <dgm:cxn modelId="{DA53166C-4337-4104-A861-E5EDADD88C96}" type="presParOf" srcId="{87429C08-710C-4C26-BBB0-ABE674FF83A3}" destId="{083C0A62-4E37-4FFA-8B7B-56A2D15F41E4}" srcOrd="2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C91FBAC-43E7-4268-BE95-913C6737310B}"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1B01763C-24D3-4BCB-8FB8-441FD0FF1DC2}">
      <dgm:prSet/>
      <dgm:spPr/>
      <dgm:t>
        <a:bodyPr/>
        <a:lstStyle/>
        <a:p>
          <a:r>
            <a:rPr lang="en-US"/>
            <a:t>Speech and Language Therapy</a:t>
          </a:r>
        </a:p>
      </dgm:t>
    </dgm:pt>
    <dgm:pt modelId="{382245FA-0BE6-4C53-9432-EA1A1A4F430D}" type="parTrans" cxnId="{4CCDB869-AB78-4AE8-A2C0-BAB3801B2372}">
      <dgm:prSet/>
      <dgm:spPr/>
      <dgm:t>
        <a:bodyPr/>
        <a:lstStyle/>
        <a:p>
          <a:endParaRPr lang="en-US"/>
        </a:p>
      </dgm:t>
    </dgm:pt>
    <dgm:pt modelId="{030C62F3-68C6-4E28-B441-6449D46E6C85}" type="sibTrans" cxnId="{4CCDB869-AB78-4AE8-A2C0-BAB3801B2372}">
      <dgm:prSet/>
      <dgm:spPr/>
      <dgm:t>
        <a:bodyPr/>
        <a:lstStyle/>
        <a:p>
          <a:endParaRPr lang="en-US"/>
        </a:p>
      </dgm:t>
    </dgm:pt>
    <dgm:pt modelId="{00029122-1942-48CE-B39A-3EE636AE5D76}">
      <dgm:prSet/>
      <dgm:spPr/>
      <dgm:t>
        <a:bodyPr/>
        <a:lstStyle/>
        <a:p>
          <a:r>
            <a:rPr lang="en-US"/>
            <a:t>Support language delay and communication skills.</a:t>
          </a:r>
        </a:p>
      </dgm:t>
    </dgm:pt>
    <dgm:pt modelId="{8A3D9137-50B5-41B1-AC03-846786A8B205}" type="parTrans" cxnId="{6410276F-F123-4BF8-AD6B-A31F1E00430F}">
      <dgm:prSet/>
      <dgm:spPr/>
      <dgm:t>
        <a:bodyPr/>
        <a:lstStyle/>
        <a:p>
          <a:endParaRPr lang="en-US"/>
        </a:p>
      </dgm:t>
    </dgm:pt>
    <dgm:pt modelId="{76CAFD8F-596B-4CD0-9B3F-3929765C4249}" type="sibTrans" cxnId="{6410276F-F123-4BF8-AD6B-A31F1E00430F}">
      <dgm:prSet/>
      <dgm:spPr/>
      <dgm:t>
        <a:bodyPr/>
        <a:lstStyle/>
        <a:p>
          <a:endParaRPr lang="en-US"/>
        </a:p>
      </dgm:t>
    </dgm:pt>
    <dgm:pt modelId="{AB2E2371-202A-48FF-92D7-21D6C733E664}">
      <dgm:prSet custT="1"/>
      <dgm:spPr/>
      <dgm:t>
        <a:bodyPr/>
        <a:lstStyle/>
        <a:p>
          <a:r>
            <a:rPr lang="en-US" sz="1800" b="1" dirty="0"/>
            <a:t>Health Visitor</a:t>
          </a:r>
        </a:p>
      </dgm:t>
    </dgm:pt>
    <dgm:pt modelId="{AC7ED3C7-50DD-467E-B19D-617B0E781BAD}" type="parTrans" cxnId="{AFCDB33C-EFFB-46BD-8D62-A49944EC4E31}">
      <dgm:prSet/>
      <dgm:spPr/>
      <dgm:t>
        <a:bodyPr/>
        <a:lstStyle/>
        <a:p>
          <a:endParaRPr lang="en-US"/>
        </a:p>
      </dgm:t>
    </dgm:pt>
    <dgm:pt modelId="{01994FC0-90C5-49F0-B307-A0FFFA635EE3}" type="sibTrans" cxnId="{AFCDB33C-EFFB-46BD-8D62-A49944EC4E31}">
      <dgm:prSet/>
      <dgm:spPr/>
      <dgm:t>
        <a:bodyPr/>
        <a:lstStyle/>
        <a:p>
          <a:endParaRPr lang="en-US"/>
        </a:p>
      </dgm:t>
    </dgm:pt>
    <dgm:pt modelId="{B06950E9-32F8-4AF0-9FDB-58ADAA390A99}">
      <dgm:prSet/>
      <dgm:spPr/>
      <dgm:t>
        <a:bodyPr/>
        <a:lstStyle/>
        <a:p>
          <a:r>
            <a:rPr lang="en-US"/>
            <a:t>Monitor developmental progress.</a:t>
          </a:r>
        </a:p>
      </dgm:t>
    </dgm:pt>
    <dgm:pt modelId="{53F9DB68-B233-4AE6-AB53-92DF6AF80BD8}" type="parTrans" cxnId="{C8B07DAB-0576-4280-BCBB-E5C2FA1C6FB4}">
      <dgm:prSet/>
      <dgm:spPr/>
      <dgm:t>
        <a:bodyPr/>
        <a:lstStyle/>
        <a:p>
          <a:endParaRPr lang="en-US"/>
        </a:p>
      </dgm:t>
    </dgm:pt>
    <dgm:pt modelId="{F0B6A56C-3EEB-4417-8A14-59492AE5F3AE}" type="sibTrans" cxnId="{C8B07DAB-0576-4280-BCBB-E5C2FA1C6FB4}">
      <dgm:prSet/>
      <dgm:spPr/>
      <dgm:t>
        <a:bodyPr/>
        <a:lstStyle/>
        <a:p>
          <a:endParaRPr lang="en-US"/>
        </a:p>
      </dgm:t>
    </dgm:pt>
    <dgm:pt modelId="{E6171F7E-F54A-4531-853C-4FCDCDACC68C}">
      <dgm:prSet/>
      <dgm:spPr/>
      <dgm:t>
        <a:bodyPr/>
        <a:lstStyle/>
        <a:p>
          <a:r>
            <a:rPr lang="en-US"/>
            <a:t>Family Support Services</a:t>
          </a:r>
        </a:p>
      </dgm:t>
    </dgm:pt>
    <dgm:pt modelId="{F0251C5F-A49A-4871-A5FA-95AE6FEC98FD}" type="parTrans" cxnId="{EB73D601-69EB-42C8-AC49-0D1809A1D534}">
      <dgm:prSet/>
      <dgm:spPr/>
      <dgm:t>
        <a:bodyPr/>
        <a:lstStyle/>
        <a:p>
          <a:endParaRPr lang="en-US"/>
        </a:p>
      </dgm:t>
    </dgm:pt>
    <dgm:pt modelId="{68D71939-B147-454F-8F65-F78366AF9650}" type="sibTrans" cxnId="{EB73D601-69EB-42C8-AC49-0D1809A1D534}">
      <dgm:prSet/>
      <dgm:spPr/>
      <dgm:t>
        <a:bodyPr/>
        <a:lstStyle/>
        <a:p>
          <a:endParaRPr lang="en-US"/>
        </a:p>
      </dgm:t>
    </dgm:pt>
    <dgm:pt modelId="{8C1C02DE-0EFB-42D7-8508-FCAD7429304A}">
      <dgm:prSet/>
      <dgm:spPr/>
      <dgm:t>
        <a:bodyPr/>
        <a:lstStyle/>
        <a:p>
          <a:r>
            <a:rPr lang="en-US"/>
            <a:t>Support mother’s wellbeing and parenting confidence.</a:t>
          </a:r>
        </a:p>
      </dgm:t>
    </dgm:pt>
    <dgm:pt modelId="{5117AC56-F4D4-4927-A514-FC1EF062C0DA}" type="parTrans" cxnId="{CEB2BDC8-CC50-466C-B72A-E56E1047164A}">
      <dgm:prSet/>
      <dgm:spPr/>
      <dgm:t>
        <a:bodyPr/>
        <a:lstStyle/>
        <a:p>
          <a:endParaRPr lang="en-US"/>
        </a:p>
      </dgm:t>
    </dgm:pt>
    <dgm:pt modelId="{D1F45054-725B-4AD3-8E78-C923D15D45E2}" type="sibTrans" cxnId="{CEB2BDC8-CC50-466C-B72A-E56E1047164A}">
      <dgm:prSet/>
      <dgm:spPr/>
      <dgm:t>
        <a:bodyPr/>
        <a:lstStyle/>
        <a:p>
          <a:endParaRPr lang="en-US"/>
        </a:p>
      </dgm:t>
    </dgm:pt>
    <dgm:pt modelId="{1617E444-7F4E-4F62-AC71-C0EB99FFCDDC}">
      <dgm:prSet custT="1"/>
      <dgm:spPr/>
      <dgm:t>
        <a:bodyPr/>
        <a:lstStyle/>
        <a:p>
          <a:r>
            <a:rPr lang="en-US" sz="1800" b="1" dirty="0"/>
            <a:t>Mental Health Services</a:t>
          </a:r>
        </a:p>
      </dgm:t>
    </dgm:pt>
    <dgm:pt modelId="{FD0CD6AB-20DB-41AB-8291-9C5741D261ED}" type="parTrans" cxnId="{E972C826-E3DF-4027-AC67-F33D645F585E}">
      <dgm:prSet/>
      <dgm:spPr/>
      <dgm:t>
        <a:bodyPr/>
        <a:lstStyle/>
        <a:p>
          <a:endParaRPr lang="en-US"/>
        </a:p>
      </dgm:t>
    </dgm:pt>
    <dgm:pt modelId="{01759D0F-29E4-49F6-B346-D2E40DC0AD5C}" type="sibTrans" cxnId="{E972C826-E3DF-4027-AC67-F33D645F585E}">
      <dgm:prSet/>
      <dgm:spPr/>
      <dgm:t>
        <a:bodyPr/>
        <a:lstStyle/>
        <a:p>
          <a:endParaRPr lang="en-US"/>
        </a:p>
      </dgm:t>
    </dgm:pt>
    <dgm:pt modelId="{7311E09D-256A-46A5-8EC7-698C9C5E7B6F}">
      <dgm:prSet/>
      <dgm:spPr/>
      <dgm:t>
        <a:bodyPr/>
        <a:lstStyle/>
        <a:p>
          <a:r>
            <a:rPr lang="en-US"/>
            <a:t>Referral for maternal mental health support if required.</a:t>
          </a:r>
        </a:p>
      </dgm:t>
    </dgm:pt>
    <dgm:pt modelId="{71539B8C-42E3-4458-8AAC-9564B95B4C8A}" type="parTrans" cxnId="{9AC58FB1-43A5-4A26-B503-56B5EB3C00A9}">
      <dgm:prSet/>
      <dgm:spPr/>
      <dgm:t>
        <a:bodyPr/>
        <a:lstStyle/>
        <a:p>
          <a:endParaRPr lang="en-US"/>
        </a:p>
      </dgm:t>
    </dgm:pt>
    <dgm:pt modelId="{3FD75926-E77D-41F5-A0C0-E8A05B271F0B}" type="sibTrans" cxnId="{9AC58FB1-43A5-4A26-B503-56B5EB3C00A9}">
      <dgm:prSet/>
      <dgm:spPr/>
      <dgm:t>
        <a:bodyPr/>
        <a:lstStyle/>
        <a:p>
          <a:endParaRPr lang="en-US"/>
        </a:p>
      </dgm:t>
    </dgm:pt>
    <dgm:pt modelId="{89BF74FA-3E66-4021-B4D4-000B476C2203}">
      <dgm:prSet custT="1"/>
      <dgm:spPr/>
      <dgm:t>
        <a:bodyPr/>
        <a:lstStyle/>
        <a:p>
          <a:r>
            <a:rPr lang="en-US" sz="1000" dirty="0"/>
            <a:t>Research shows that improving caregiver wellbeing can positively affect child development and attachment outcomes.  </a:t>
          </a:r>
        </a:p>
      </dgm:t>
    </dgm:pt>
    <dgm:pt modelId="{AC0303D2-6713-4628-A609-6166A20F490B}" type="parTrans" cxnId="{6A399E08-A9E6-4942-BDCB-4CAA37F6B03F}">
      <dgm:prSet/>
      <dgm:spPr/>
      <dgm:t>
        <a:bodyPr/>
        <a:lstStyle/>
        <a:p>
          <a:endParaRPr lang="en-US"/>
        </a:p>
      </dgm:t>
    </dgm:pt>
    <dgm:pt modelId="{AD25F04B-5E6B-4AC2-9C42-884E1B7E6AF0}" type="sibTrans" cxnId="{6A399E08-A9E6-4942-BDCB-4CAA37F6B03F}">
      <dgm:prSet/>
      <dgm:spPr/>
      <dgm:t>
        <a:bodyPr/>
        <a:lstStyle/>
        <a:p>
          <a:endParaRPr lang="en-US"/>
        </a:p>
      </dgm:t>
    </dgm:pt>
    <dgm:pt modelId="{4A1D3132-296B-4992-862C-E3D5A380F460}">
      <dgm:prSet custT="1"/>
      <dgm:spPr/>
      <dgm:t>
        <a:bodyPr/>
        <a:lstStyle/>
        <a:p>
          <a:r>
            <a:rPr lang="en-US" sz="1800" b="1" dirty="0"/>
            <a:t>Multi-Agency Support</a:t>
          </a:r>
        </a:p>
      </dgm:t>
    </dgm:pt>
    <dgm:pt modelId="{2ACCFE34-0FEF-40B9-9342-FC59AC694B2D}" type="sibTrans" cxnId="{C60E2D52-1C1F-41F6-B5E0-5BC052C1950F}">
      <dgm:prSet/>
      <dgm:spPr/>
      <dgm:t>
        <a:bodyPr/>
        <a:lstStyle/>
        <a:p>
          <a:endParaRPr lang="en-US"/>
        </a:p>
      </dgm:t>
    </dgm:pt>
    <dgm:pt modelId="{C6DB8A85-1592-4BEB-B4E4-71CD64A82994}" type="parTrans" cxnId="{C60E2D52-1C1F-41F6-B5E0-5BC052C1950F}">
      <dgm:prSet/>
      <dgm:spPr/>
      <dgm:t>
        <a:bodyPr/>
        <a:lstStyle/>
        <a:p>
          <a:endParaRPr lang="en-US"/>
        </a:p>
      </dgm:t>
    </dgm:pt>
    <dgm:pt modelId="{C2A6EB0A-1D7F-48F1-9F59-6DC06C1588D6}" type="pres">
      <dgm:prSet presAssocID="{6C91FBAC-43E7-4268-BE95-913C6737310B}" presName="Name0" presStyleCnt="0">
        <dgm:presLayoutVars>
          <dgm:dir/>
          <dgm:resizeHandles val="exact"/>
        </dgm:presLayoutVars>
      </dgm:prSet>
      <dgm:spPr/>
    </dgm:pt>
    <dgm:pt modelId="{32679008-6003-4AFF-A155-789195DB9A5C}" type="pres">
      <dgm:prSet presAssocID="{4A1D3132-296B-4992-862C-E3D5A380F460}" presName="node" presStyleLbl="node1" presStyleIdx="0" presStyleCnt="10">
        <dgm:presLayoutVars>
          <dgm:bulletEnabled val="1"/>
        </dgm:presLayoutVars>
      </dgm:prSet>
      <dgm:spPr/>
    </dgm:pt>
    <dgm:pt modelId="{0A0816BD-2F31-4A02-8A6F-C07B4DDB5724}" type="pres">
      <dgm:prSet presAssocID="{2ACCFE34-0FEF-40B9-9342-FC59AC694B2D}" presName="sibTrans" presStyleLbl="sibTrans1D1" presStyleIdx="0" presStyleCnt="9"/>
      <dgm:spPr/>
    </dgm:pt>
    <dgm:pt modelId="{D24F229B-E8C1-420E-AB3E-4FF80086A3BA}" type="pres">
      <dgm:prSet presAssocID="{2ACCFE34-0FEF-40B9-9342-FC59AC694B2D}" presName="connectorText" presStyleLbl="sibTrans1D1" presStyleIdx="0" presStyleCnt="9"/>
      <dgm:spPr/>
    </dgm:pt>
    <dgm:pt modelId="{65239ABC-2DA8-4C63-8B8D-5E1403E09C30}" type="pres">
      <dgm:prSet presAssocID="{1B01763C-24D3-4BCB-8FB8-441FD0FF1DC2}" presName="node" presStyleLbl="node1" presStyleIdx="1" presStyleCnt="10">
        <dgm:presLayoutVars>
          <dgm:bulletEnabled val="1"/>
        </dgm:presLayoutVars>
      </dgm:prSet>
      <dgm:spPr/>
    </dgm:pt>
    <dgm:pt modelId="{34327EAD-7732-4022-B79B-DD4830153EF5}" type="pres">
      <dgm:prSet presAssocID="{030C62F3-68C6-4E28-B441-6449D46E6C85}" presName="sibTrans" presStyleLbl="sibTrans1D1" presStyleIdx="1" presStyleCnt="9"/>
      <dgm:spPr/>
    </dgm:pt>
    <dgm:pt modelId="{46041B4E-5D6C-4EB4-B8F1-1B469D902B0D}" type="pres">
      <dgm:prSet presAssocID="{030C62F3-68C6-4E28-B441-6449D46E6C85}" presName="connectorText" presStyleLbl="sibTrans1D1" presStyleIdx="1" presStyleCnt="9"/>
      <dgm:spPr/>
    </dgm:pt>
    <dgm:pt modelId="{D6CD721E-D43D-4035-8441-5212B74CE286}" type="pres">
      <dgm:prSet presAssocID="{00029122-1942-48CE-B39A-3EE636AE5D76}" presName="node" presStyleLbl="node1" presStyleIdx="2" presStyleCnt="10">
        <dgm:presLayoutVars>
          <dgm:bulletEnabled val="1"/>
        </dgm:presLayoutVars>
      </dgm:prSet>
      <dgm:spPr/>
    </dgm:pt>
    <dgm:pt modelId="{F681A472-562A-4CE3-B1CD-56F04E0F3AFD}" type="pres">
      <dgm:prSet presAssocID="{76CAFD8F-596B-4CD0-9B3F-3929765C4249}" presName="sibTrans" presStyleLbl="sibTrans1D1" presStyleIdx="2" presStyleCnt="9"/>
      <dgm:spPr/>
    </dgm:pt>
    <dgm:pt modelId="{6E80A959-52C0-43D5-ADB3-FF98A8EEF2C6}" type="pres">
      <dgm:prSet presAssocID="{76CAFD8F-596B-4CD0-9B3F-3929765C4249}" presName="connectorText" presStyleLbl="sibTrans1D1" presStyleIdx="2" presStyleCnt="9"/>
      <dgm:spPr/>
    </dgm:pt>
    <dgm:pt modelId="{2E40FEE5-7EE0-48E6-A3B5-4FC12FF54AD6}" type="pres">
      <dgm:prSet presAssocID="{AB2E2371-202A-48FF-92D7-21D6C733E664}" presName="node" presStyleLbl="node1" presStyleIdx="3" presStyleCnt="10">
        <dgm:presLayoutVars>
          <dgm:bulletEnabled val="1"/>
        </dgm:presLayoutVars>
      </dgm:prSet>
      <dgm:spPr/>
    </dgm:pt>
    <dgm:pt modelId="{2C9ED5CD-BB77-4D99-8900-9209F11AC42B}" type="pres">
      <dgm:prSet presAssocID="{01994FC0-90C5-49F0-B307-A0FFFA635EE3}" presName="sibTrans" presStyleLbl="sibTrans1D1" presStyleIdx="3" presStyleCnt="9"/>
      <dgm:spPr/>
    </dgm:pt>
    <dgm:pt modelId="{C110704E-E54C-400B-B307-13D4B09EE45C}" type="pres">
      <dgm:prSet presAssocID="{01994FC0-90C5-49F0-B307-A0FFFA635EE3}" presName="connectorText" presStyleLbl="sibTrans1D1" presStyleIdx="3" presStyleCnt="9"/>
      <dgm:spPr/>
    </dgm:pt>
    <dgm:pt modelId="{759210EE-3CA9-46EB-BFB4-8C34E2637163}" type="pres">
      <dgm:prSet presAssocID="{B06950E9-32F8-4AF0-9FDB-58ADAA390A99}" presName="node" presStyleLbl="node1" presStyleIdx="4" presStyleCnt="10">
        <dgm:presLayoutVars>
          <dgm:bulletEnabled val="1"/>
        </dgm:presLayoutVars>
      </dgm:prSet>
      <dgm:spPr/>
    </dgm:pt>
    <dgm:pt modelId="{514D4279-E831-47E8-90D1-48D08C8BDDB6}" type="pres">
      <dgm:prSet presAssocID="{F0B6A56C-3EEB-4417-8A14-59492AE5F3AE}" presName="sibTrans" presStyleLbl="sibTrans1D1" presStyleIdx="4" presStyleCnt="9"/>
      <dgm:spPr/>
    </dgm:pt>
    <dgm:pt modelId="{0DFE8872-A26D-400C-AA73-F26ADCBB0652}" type="pres">
      <dgm:prSet presAssocID="{F0B6A56C-3EEB-4417-8A14-59492AE5F3AE}" presName="connectorText" presStyleLbl="sibTrans1D1" presStyleIdx="4" presStyleCnt="9"/>
      <dgm:spPr/>
    </dgm:pt>
    <dgm:pt modelId="{D866C28C-5695-4FAF-8597-0911E8AE86EB}" type="pres">
      <dgm:prSet presAssocID="{E6171F7E-F54A-4531-853C-4FCDCDACC68C}" presName="node" presStyleLbl="node1" presStyleIdx="5" presStyleCnt="10">
        <dgm:presLayoutVars>
          <dgm:bulletEnabled val="1"/>
        </dgm:presLayoutVars>
      </dgm:prSet>
      <dgm:spPr/>
    </dgm:pt>
    <dgm:pt modelId="{058D7F3D-C6C5-4B35-A9F1-FB719F7EFCA4}" type="pres">
      <dgm:prSet presAssocID="{68D71939-B147-454F-8F65-F78366AF9650}" presName="sibTrans" presStyleLbl="sibTrans1D1" presStyleIdx="5" presStyleCnt="9"/>
      <dgm:spPr/>
    </dgm:pt>
    <dgm:pt modelId="{9FD846C5-AD53-45F7-BC53-CC3FF1745831}" type="pres">
      <dgm:prSet presAssocID="{68D71939-B147-454F-8F65-F78366AF9650}" presName="connectorText" presStyleLbl="sibTrans1D1" presStyleIdx="5" presStyleCnt="9"/>
      <dgm:spPr/>
    </dgm:pt>
    <dgm:pt modelId="{2D4E2344-4CE2-456A-9889-6801297581AB}" type="pres">
      <dgm:prSet presAssocID="{8C1C02DE-0EFB-42D7-8508-FCAD7429304A}" presName="node" presStyleLbl="node1" presStyleIdx="6" presStyleCnt="10">
        <dgm:presLayoutVars>
          <dgm:bulletEnabled val="1"/>
        </dgm:presLayoutVars>
      </dgm:prSet>
      <dgm:spPr/>
    </dgm:pt>
    <dgm:pt modelId="{1D4C82E3-416E-4092-9459-49A34976210C}" type="pres">
      <dgm:prSet presAssocID="{D1F45054-725B-4AD3-8E78-C923D15D45E2}" presName="sibTrans" presStyleLbl="sibTrans1D1" presStyleIdx="6" presStyleCnt="9"/>
      <dgm:spPr/>
    </dgm:pt>
    <dgm:pt modelId="{5CF30C1B-D898-41AC-AF38-BFCF43D9BCF4}" type="pres">
      <dgm:prSet presAssocID="{D1F45054-725B-4AD3-8E78-C923D15D45E2}" presName="connectorText" presStyleLbl="sibTrans1D1" presStyleIdx="6" presStyleCnt="9"/>
      <dgm:spPr/>
    </dgm:pt>
    <dgm:pt modelId="{E5CF4F46-C182-4FE9-91E6-DF3FFC095743}" type="pres">
      <dgm:prSet presAssocID="{1617E444-7F4E-4F62-AC71-C0EB99FFCDDC}" presName="node" presStyleLbl="node1" presStyleIdx="7" presStyleCnt="10">
        <dgm:presLayoutVars>
          <dgm:bulletEnabled val="1"/>
        </dgm:presLayoutVars>
      </dgm:prSet>
      <dgm:spPr/>
    </dgm:pt>
    <dgm:pt modelId="{DAC2D709-DF8E-4823-BF1A-D043B84A5D11}" type="pres">
      <dgm:prSet presAssocID="{01759D0F-29E4-49F6-B346-D2E40DC0AD5C}" presName="sibTrans" presStyleLbl="sibTrans1D1" presStyleIdx="7" presStyleCnt="9"/>
      <dgm:spPr/>
    </dgm:pt>
    <dgm:pt modelId="{858A071F-9F4E-4972-AA32-B2ADD198CFDA}" type="pres">
      <dgm:prSet presAssocID="{01759D0F-29E4-49F6-B346-D2E40DC0AD5C}" presName="connectorText" presStyleLbl="sibTrans1D1" presStyleIdx="7" presStyleCnt="9"/>
      <dgm:spPr/>
    </dgm:pt>
    <dgm:pt modelId="{E818EBD9-FA16-4A0B-BD9F-107112D3793B}" type="pres">
      <dgm:prSet presAssocID="{7311E09D-256A-46A5-8EC7-698C9C5E7B6F}" presName="node" presStyleLbl="node1" presStyleIdx="8" presStyleCnt="10">
        <dgm:presLayoutVars>
          <dgm:bulletEnabled val="1"/>
        </dgm:presLayoutVars>
      </dgm:prSet>
      <dgm:spPr/>
    </dgm:pt>
    <dgm:pt modelId="{1C0B16B7-0B9A-49DB-9F15-2DE51B361CB2}" type="pres">
      <dgm:prSet presAssocID="{3FD75926-E77D-41F5-A0C0-E8A05B271F0B}" presName="sibTrans" presStyleLbl="sibTrans1D1" presStyleIdx="8" presStyleCnt="9"/>
      <dgm:spPr/>
    </dgm:pt>
    <dgm:pt modelId="{1202A9B3-B9B2-49DA-BB56-B62A22B92A5C}" type="pres">
      <dgm:prSet presAssocID="{3FD75926-E77D-41F5-A0C0-E8A05B271F0B}" presName="connectorText" presStyleLbl="sibTrans1D1" presStyleIdx="8" presStyleCnt="9"/>
      <dgm:spPr/>
    </dgm:pt>
    <dgm:pt modelId="{814EA6D6-4DB9-4F1F-93A8-47FFC49AB8D3}" type="pres">
      <dgm:prSet presAssocID="{89BF74FA-3E66-4021-B4D4-000B476C2203}" presName="node" presStyleLbl="node1" presStyleIdx="9" presStyleCnt="10">
        <dgm:presLayoutVars>
          <dgm:bulletEnabled val="1"/>
        </dgm:presLayoutVars>
      </dgm:prSet>
      <dgm:spPr/>
    </dgm:pt>
  </dgm:ptLst>
  <dgm:cxnLst>
    <dgm:cxn modelId="{EB73D601-69EB-42C8-AC49-0D1809A1D534}" srcId="{6C91FBAC-43E7-4268-BE95-913C6737310B}" destId="{E6171F7E-F54A-4531-853C-4FCDCDACC68C}" srcOrd="5" destOrd="0" parTransId="{F0251C5F-A49A-4871-A5FA-95AE6FEC98FD}" sibTransId="{68D71939-B147-454F-8F65-F78366AF9650}"/>
    <dgm:cxn modelId="{D2491D05-DC1B-4CF3-8D1C-00A442C5218E}" type="presOf" srcId="{7311E09D-256A-46A5-8EC7-698C9C5E7B6F}" destId="{E818EBD9-FA16-4A0B-BD9F-107112D3793B}" srcOrd="0" destOrd="0" presId="urn:microsoft.com/office/officeart/2016/7/layout/RepeatingBendingProcessNew"/>
    <dgm:cxn modelId="{98AB4B06-7E8E-4815-AD97-78A2C1E5F0FB}" type="presOf" srcId="{E6171F7E-F54A-4531-853C-4FCDCDACC68C}" destId="{D866C28C-5695-4FAF-8597-0911E8AE86EB}" srcOrd="0" destOrd="0" presId="urn:microsoft.com/office/officeart/2016/7/layout/RepeatingBendingProcessNew"/>
    <dgm:cxn modelId="{6A399E08-A9E6-4942-BDCB-4CAA37F6B03F}" srcId="{6C91FBAC-43E7-4268-BE95-913C6737310B}" destId="{89BF74FA-3E66-4021-B4D4-000B476C2203}" srcOrd="9" destOrd="0" parTransId="{AC0303D2-6713-4628-A609-6166A20F490B}" sibTransId="{AD25F04B-5E6B-4AC2-9C42-884E1B7E6AF0}"/>
    <dgm:cxn modelId="{5721960E-EBD0-4524-A402-8528E34BE226}" type="presOf" srcId="{030C62F3-68C6-4E28-B441-6449D46E6C85}" destId="{34327EAD-7732-4022-B79B-DD4830153EF5}" srcOrd="0" destOrd="0" presId="urn:microsoft.com/office/officeart/2016/7/layout/RepeatingBendingProcessNew"/>
    <dgm:cxn modelId="{51968912-1CF0-4FDF-9530-9910A8B8CB8A}" type="presOf" srcId="{D1F45054-725B-4AD3-8E78-C923D15D45E2}" destId="{5CF30C1B-D898-41AC-AF38-BFCF43D9BCF4}" srcOrd="1" destOrd="0" presId="urn:microsoft.com/office/officeart/2016/7/layout/RepeatingBendingProcessNew"/>
    <dgm:cxn modelId="{99A6D616-D603-4509-87FB-F5B8DF196F17}" type="presOf" srcId="{AB2E2371-202A-48FF-92D7-21D6C733E664}" destId="{2E40FEE5-7EE0-48E6-A3B5-4FC12FF54AD6}" srcOrd="0" destOrd="0" presId="urn:microsoft.com/office/officeart/2016/7/layout/RepeatingBendingProcessNew"/>
    <dgm:cxn modelId="{E972C826-E3DF-4027-AC67-F33D645F585E}" srcId="{6C91FBAC-43E7-4268-BE95-913C6737310B}" destId="{1617E444-7F4E-4F62-AC71-C0EB99FFCDDC}" srcOrd="7" destOrd="0" parTransId="{FD0CD6AB-20DB-41AB-8291-9C5741D261ED}" sibTransId="{01759D0F-29E4-49F6-B346-D2E40DC0AD5C}"/>
    <dgm:cxn modelId="{678E0C29-C214-49EB-9912-DFAB6E9772D4}" type="presOf" srcId="{01994FC0-90C5-49F0-B307-A0FFFA635EE3}" destId="{C110704E-E54C-400B-B307-13D4B09EE45C}" srcOrd="1" destOrd="0" presId="urn:microsoft.com/office/officeart/2016/7/layout/RepeatingBendingProcessNew"/>
    <dgm:cxn modelId="{0DA38E35-4A49-45B8-BC44-0778759C89F0}" type="presOf" srcId="{F0B6A56C-3EEB-4417-8A14-59492AE5F3AE}" destId="{514D4279-E831-47E8-90D1-48D08C8BDDB6}" srcOrd="0" destOrd="0" presId="urn:microsoft.com/office/officeart/2016/7/layout/RepeatingBendingProcessNew"/>
    <dgm:cxn modelId="{6DF0BC36-B36A-458A-9339-9F4E6A238E3E}" type="presOf" srcId="{76CAFD8F-596B-4CD0-9B3F-3929765C4249}" destId="{6E80A959-52C0-43D5-ADB3-FF98A8EEF2C6}" srcOrd="1" destOrd="0" presId="urn:microsoft.com/office/officeart/2016/7/layout/RepeatingBendingProcessNew"/>
    <dgm:cxn modelId="{AFCDB33C-EFFB-46BD-8D62-A49944EC4E31}" srcId="{6C91FBAC-43E7-4268-BE95-913C6737310B}" destId="{AB2E2371-202A-48FF-92D7-21D6C733E664}" srcOrd="3" destOrd="0" parTransId="{AC7ED3C7-50DD-467E-B19D-617B0E781BAD}" sibTransId="{01994FC0-90C5-49F0-B307-A0FFFA635EE3}"/>
    <dgm:cxn modelId="{5613135B-7F5E-4B88-8127-ED6DDC66B656}" type="presOf" srcId="{8C1C02DE-0EFB-42D7-8508-FCAD7429304A}" destId="{2D4E2344-4CE2-456A-9889-6801297581AB}" srcOrd="0" destOrd="0" presId="urn:microsoft.com/office/officeart/2016/7/layout/RepeatingBendingProcessNew"/>
    <dgm:cxn modelId="{BEA9A763-1ED3-493E-BEEB-89D60689FB6A}" type="presOf" srcId="{68D71939-B147-454F-8F65-F78366AF9650}" destId="{058D7F3D-C6C5-4B35-A9F1-FB719F7EFCA4}" srcOrd="0" destOrd="0" presId="urn:microsoft.com/office/officeart/2016/7/layout/RepeatingBendingProcessNew"/>
    <dgm:cxn modelId="{4CCDB869-AB78-4AE8-A2C0-BAB3801B2372}" srcId="{6C91FBAC-43E7-4268-BE95-913C6737310B}" destId="{1B01763C-24D3-4BCB-8FB8-441FD0FF1DC2}" srcOrd="1" destOrd="0" parTransId="{382245FA-0BE6-4C53-9432-EA1A1A4F430D}" sibTransId="{030C62F3-68C6-4E28-B441-6449D46E6C85}"/>
    <dgm:cxn modelId="{981BA76E-1B36-4A61-9EDE-F4D4ED8041FA}" type="presOf" srcId="{00029122-1942-48CE-B39A-3EE636AE5D76}" destId="{D6CD721E-D43D-4035-8441-5212B74CE286}" srcOrd="0" destOrd="0" presId="urn:microsoft.com/office/officeart/2016/7/layout/RepeatingBendingProcessNew"/>
    <dgm:cxn modelId="{6410276F-F123-4BF8-AD6B-A31F1E00430F}" srcId="{6C91FBAC-43E7-4268-BE95-913C6737310B}" destId="{00029122-1942-48CE-B39A-3EE636AE5D76}" srcOrd="2" destOrd="0" parTransId="{8A3D9137-50B5-41B1-AC03-846786A8B205}" sibTransId="{76CAFD8F-596B-4CD0-9B3F-3929765C4249}"/>
    <dgm:cxn modelId="{C60E2D52-1C1F-41F6-B5E0-5BC052C1950F}" srcId="{6C91FBAC-43E7-4268-BE95-913C6737310B}" destId="{4A1D3132-296B-4992-862C-E3D5A380F460}" srcOrd="0" destOrd="0" parTransId="{C6DB8A85-1592-4BEB-B4E4-71CD64A82994}" sibTransId="{2ACCFE34-0FEF-40B9-9342-FC59AC694B2D}"/>
    <dgm:cxn modelId="{F0E92774-3731-4B96-8324-51E9AC4C5B07}" type="presOf" srcId="{76CAFD8F-596B-4CD0-9B3F-3929765C4249}" destId="{F681A472-562A-4CE3-B1CD-56F04E0F3AFD}" srcOrd="0" destOrd="0" presId="urn:microsoft.com/office/officeart/2016/7/layout/RepeatingBendingProcessNew"/>
    <dgm:cxn modelId="{D9753D83-A296-4A04-8ABA-D0B2C53D1CA4}" type="presOf" srcId="{3FD75926-E77D-41F5-A0C0-E8A05B271F0B}" destId="{1C0B16B7-0B9A-49DB-9F15-2DE51B361CB2}" srcOrd="0" destOrd="0" presId="urn:microsoft.com/office/officeart/2016/7/layout/RepeatingBendingProcessNew"/>
    <dgm:cxn modelId="{8BF52B8F-5815-4C7A-97EE-9C2ACAA353F9}" type="presOf" srcId="{1B01763C-24D3-4BCB-8FB8-441FD0FF1DC2}" destId="{65239ABC-2DA8-4C63-8B8D-5E1403E09C30}" srcOrd="0" destOrd="0" presId="urn:microsoft.com/office/officeart/2016/7/layout/RepeatingBendingProcessNew"/>
    <dgm:cxn modelId="{999CC88F-D6CF-480E-A01C-D0707ABB56D8}" type="presOf" srcId="{2ACCFE34-0FEF-40B9-9342-FC59AC694B2D}" destId="{D24F229B-E8C1-420E-AB3E-4FF80086A3BA}" srcOrd="1" destOrd="0" presId="urn:microsoft.com/office/officeart/2016/7/layout/RepeatingBendingProcessNew"/>
    <dgm:cxn modelId="{9A2D6E96-2536-4285-8443-F24099369EF5}" type="presOf" srcId="{3FD75926-E77D-41F5-A0C0-E8A05B271F0B}" destId="{1202A9B3-B9B2-49DA-BB56-B62A22B92A5C}" srcOrd="1" destOrd="0" presId="urn:microsoft.com/office/officeart/2016/7/layout/RepeatingBendingProcessNew"/>
    <dgm:cxn modelId="{148D609E-92B6-49DE-BF18-999A07EE6098}" type="presOf" srcId="{68D71939-B147-454F-8F65-F78366AF9650}" destId="{9FD846C5-AD53-45F7-BC53-CC3FF1745831}" srcOrd="1" destOrd="0" presId="urn:microsoft.com/office/officeart/2016/7/layout/RepeatingBendingProcessNew"/>
    <dgm:cxn modelId="{C8B07DAB-0576-4280-BCBB-E5C2FA1C6FB4}" srcId="{6C91FBAC-43E7-4268-BE95-913C6737310B}" destId="{B06950E9-32F8-4AF0-9FDB-58ADAA390A99}" srcOrd="4" destOrd="0" parTransId="{53F9DB68-B233-4AE6-AB53-92DF6AF80BD8}" sibTransId="{F0B6A56C-3EEB-4417-8A14-59492AE5F3AE}"/>
    <dgm:cxn modelId="{98C18AAE-47A3-4990-931C-BCA8BE60FFE3}" type="presOf" srcId="{2ACCFE34-0FEF-40B9-9342-FC59AC694B2D}" destId="{0A0816BD-2F31-4A02-8A6F-C07B4DDB5724}" srcOrd="0" destOrd="0" presId="urn:microsoft.com/office/officeart/2016/7/layout/RepeatingBendingProcessNew"/>
    <dgm:cxn modelId="{4D7532AF-DAE9-42CC-B001-88EE2DFACB01}" type="presOf" srcId="{4A1D3132-296B-4992-862C-E3D5A380F460}" destId="{32679008-6003-4AFF-A155-789195DB9A5C}" srcOrd="0" destOrd="0" presId="urn:microsoft.com/office/officeart/2016/7/layout/RepeatingBendingProcessNew"/>
    <dgm:cxn modelId="{9AC58FB1-43A5-4A26-B503-56B5EB3C00A9}" srcId="{6C91FBAC-43E7-4268-BE95-913C6737310B}" destId="{7311E09D-256A-46A5-8EC7-698C9C5E7B6F}" srcOrd="8" destOrd="0" parTransId="{71539B8C-42E3-4458-8AAC-9564B95B4C8A}" sibTransId="{3FD75926-E77D-41F5-A0C0-E8A05B271F0B}"/>
    <dgm:cxn modelId="{FF0E6CBF-87AE-41B4-ABD1-108E0A13EAA0}" type="presOf" srcId="{D1F45054-725B-4AD3-8E78-C923D15D45E2}" destId="{1D4C82E3-416E-4092-9459-49A34976210C}" srcOrd="0" destOrd="0" presId="urn:microsoft.com/office/officeart/2016/7/layout/RepeatingBendingProcessNew"/>
    <dgm:cxn modelId="{1AA41AC0-D1A7-4EA2-939D-4297D8213747}" type="presOf" srcId="{B06950E9-32F8-4AF0-9FDB-58ADAA390A99}" destId="{759210EE-3CA9-46EB-BFB4-8C34E2637163}" srcOrd="0" destOrd="0" presId="urn:microsoft.com/office/officeart/2016/7/layout/RepeatingBendingProcessNew"/>
    <dgm:cxn modelId="{04DC33C8-1EB9-4C69-8A1B-8F9B56E714AA}" type="presOf" srcId="{89BF74FA-3E66-4021-B4D4-000B476C2203}" destId="{814EA6D6-4DB9-4F1F-93A8-47FFC49AB8D3}" srcOrd="0" destOrd="0" presId="urn:microsoft.com/office/officeart/2016/7/layout/RepeatingBendingProcessNew"/>
    <dgm:cxn modelId="{CEB2BDC8-CC50-466C-B72A-E56E1047164A}" srcId="{6C91FBAC-43E7-4268-BE95-913C6737310B}" destId="{8C1C02DE-0EFB-42D7-8508-FCAD7429304A}" srcOrd="6" destOrd="0" parTransId="{5117AC56-F4D4-4927-A514-FC1EF062C0DA}" sibTransId="{D1F45054-725B-4AD3-8E78-C923D15D45E2}"/>
    <dgm:cxn modelId="{284563CC-0FA8-4CBC-BF85-8D4B298248A9}" type="presOf" srcId="{01759D0F-29E4-49F6-B346-D2E40DC0AD5C}" destId="{858A071F-9F4E-4972-AA32-B2ADD198CFDA}" srcOrd="1" destOrd="0" presId="urn:microsoft.com/office/officeart/2016/7/layout/RepeatingBendingProcessNew"/>
    <dgm:cxn modelId="{84CE7CCF-4E8B-4601-A2B6-AAA91033F0D5}" type="presOf" srcId="{6C91FBAC-43E7-4268-BE95-913C6737310B}" destId="{C2A6EB0A-1D7F-48F1-9F59-6DC06C1588D6}" srcOrd="0" destOrd="0" presId="urn:microsoft.com/office/officeart/2016/7/layout/RepeatingBendingProcessNew"/>
    <dgm:cxn modelId="{78D008DA-D55D-4F6A-A56E-B564634356EE}" type="presOf" srcId="{01759D0F-29E4-49F6-B346-D2E40DC0AD5C}" destId="{DAC2D709-DF8E-4823-BF1A-D043B84A5D11}" srcOrd="0" destOrd="0" presId="urn:microsoft.com/office/officeart/2016/7/layout/RepeatingBendingProcessNew"/>
    <dgm:cxn modelId="{126FA2E1-D0E1-448D-8FC2-46B068E86EA8}" type="presOf" srcId="{01994FC0-90C5-49F0-B307-A0FFFA635EE3}" destId="{2C9ED5CD-BB77-4D99-8900-9209F11AC42B}" srcOrd="0" destOrd="0" presId="urn:microsoft.com/office/officeart/2016/7/layout/RepeatingBendingProcessNew"/>
    <dgm:cxn modelId="{01DF54F2-8082-4822-9E55-C1A17F6CBC70}" type="presOf" srcId="{1617E444-7F4E-4F62-AC71-C0EB99FFCDDC}" destId="{E5CF4F46-C182-4FE9-91E6-DF3FFC095743}" srcOrd="0" destOrd="0" presId="urn:microsoft.com/office/officeart/2016/7/layout/RepeatingBendingProcessNew"/>
    <dgm:cxn modelId="{B09CAAFA-8922-4FC9-A2D0-7EC652EAF491}" type="presOf" srcId="{030C62F3-68C6-4E28-B441-6449D46E6C85}" destId="{46041B4E-5D6C-4EB4-B8F1-1B469D902B0D}" srcOrd="1" destOrd="0" presId="urn:microsoft.com/office/officeart/2016/7/layout/RepeatingBendingProcessNew"/>
    <dgm:cxn modelId="{BEA7A3FC-82FB-4A0A-8646-E5A954D26368}" type="presOf" srcId="{F0B6A56C-3EEB-4417-8A14-59492AE5F3AE}" destId="{0DFE8872-A26D-400C-AA73-F26ADCBB0652}" srcOrd="1" destOrd="0" presId="urn:microsoft.com/office/officeart/2016/7/layout/RepeatingBendingProcessNew"/>
    <dgm:cxn modelId="{E0470B7D-23D6-4A72-9D88-DEC24E8011FB}" type="presParOf" srcId="{C2A6EB0A-1D7F-48F1-9F59-6DC06C1588D6}" destId="{32679008-6003-4AFF-A155-789195DB9A5C}" srcOrd="0" destOrd="0" presId="urn:microsoft.com/office/officeart/2016/7/layout/RepeatingBendingProcessNew"/>
    <dgm:cxn modelId="{0E5658C9-0EF4-4F8B-AA2B-896DD4C6F46F}" type="presParOf" srcId="{C2A6EB0A-1D7F-48F1-9F59-6DC06C1588D6}" destId="{0A0816BD-2F31-4A02-8A6F-C07B4DDB5724}" srcOrd="1" destOrd="0" presId="urn:microsoft.com/office/officeart/2016/7/layout/RepeatingBendingProcessNew"/>
    <dgm:cxn modelId="{9677956A-26D4-494A-93DD-CEB9249FA93C}" type="presParOf" srcId="{0A0816BD-2F31-4A02-8A6F-C07B4DDB5724}" destId="{D24F229B-E8C1-420E-AB3E-4FF80086A3BA}" srcOrd="0" destOrd="0" presId="urn:microsoft.com/office/officeart/2016/7/layout/RepeatingBendingProcessNew"/>
    <dgm:cxn modelId="{FFC77A02-48DA-41F2-ADF3-8A14DE951AF7}" type="presParOf" srcId="{C2A6EB0A-1D7F-48F1-9F59-6DC06C1588D6}" destId="{65239ABC-2DA8-4C63-8B8D-5E1403E09C30}" srcOrd="2" destOrd="0" presId="urn:microsoft.com/office/officeart/2016/7/layout/RepeatingBendingProcessNew"/>
    <dgm:cxn modelId="{966F8120-AC7A-41C6-BF15-60FFC9BE596E}" type="presParOf" srcId="{C2A6EB0A-1D7F-48F1-9F59-6DC06C1588D6}" destId="{34327EAD-7732-4022-B79B-DD4830153EF5}" srcOrd="3" destOrd="0" presId="urn:microsoft.com/office/officeart/2016/7/layout/RepeatingBendingProcessNew"/>
    <dgm:cxn modelId="{99753F23-F9EB-4EAD-84F1-5D8678C84D64}" type="presParOf" srcId="{34327EAD-7732-4022-B79B-DD4830153EF5}" destId="{46041B4E-5D6C-4EB4-B8F1-1B469D902B0D}" srcOrd="0" destOrd="0" presId="urn:microsoft.com/office/officeart/2016/7/layout/RepeatingBendingProcessNew"/>
    <dgm:cxn modelId="{C280335F-0C19-48F2-8CBF-F1FE066246D7}" type="presParOf" srcId="{C2A6EB0A-1D7F-48F1-9F59-6DC06C1588D6}" destId="{D6CD721E-D43D-4035-8441-5212B74CE286}" srcOrd="4" destOrd="0" presId="urn:microsoft.com/office/officeart/2016/7/layout/RepeatingBendingProcessNew"/>
    <dgm:cxn modelId="{1F4B88D3-B131-4CDC-BC57-439DC94FCFDA}" type="presParOf" srcId="{C2A6EB0A-1D7F-48F1-9F59-6DC06C1588D6}" destId="{F681A472-562A-4CE3-B1CD-56F04E0F3AFD}" srcOrd="5" destOrd="0" presId="urn:microsoft.com/office/officeart/2016/7/layout/RepeatingBendingProcessNew"/>
    <dgm:cxn modelId="{F9E8CEA4-349A-4A7A-9D92-BFAEEF15BF63}" type="presParOf" srcId="{F681A472-562A-4CE3-B1CD-56F04E0F3AFD}" destId="{6E80A959-52C0-43D5-ADB3-FF98A8EEF2C6}" srcOrd="0" destOrd="0" presId="urn:microsoft.com/office/officeart/2016/7/layout/RepeatingBendingProcessNew"/>
    <dgm:cxn modelId="{ABB6DCB0-2750-450C-960F-0D42D34A77A1}" type="presParOf" srcId="{C2A6EB0A-1D7F-48F1-9F59-6DC06C1588D6}" destId="{2E40FEE5-7EE0-48E6-A3B5-4FC12FF54AD6}" srcOrd="6" destOrd="0" presId="urn:microsoft.com/office/officeart/2016/7/layout/RepeatingBendingProcessNew"/>
    <dgm:cxn modelId="{C3AE88CA-966B-44E7-ADB2-B6C6F7AAEE55}" type="presParOf" srcId="{C2A6EB0A-1D7F-48F1-9F59-6DC06C1588D6}" destId="{2C9ED5CD-BB77-4D99-8900-9209F11AC42B}" srcOrd="7" destOrd="0" presId="urn:microsoft.com/office/officeart/2016/7/layout/RepeatingBendingProcessNew"/>
    <dgm:cxn modelId="{14C6731E-27FA-4163-A12E-022A27858E4E}" type="presParOf" srcId="{2C9ED5CD-BB77-4D99-8900-9209F11AC42B}" destId="{C110704E-E54C-400B-B307-13D4B09EE45C}" srcOrd="0" destOrd="0" presId="urn:microsoft.com/office/officeart/2016/7/layout/RepeatingBendingProcessNew"/>
    <dgm:cxn modelId="{6CBC5FF2-C680-45FF-B9E8-A485A5B2CA09}" type="presParOf" srcId="{C2A6EB0A-1D7F-48F1-9F59-6DC06C1588D6}" destId="{759210EE-3CA9-46EB-BFB4-8C34E2637163}" srcOrd="8" destOrd="0" presId="urn:microsoft.com/office/officeart/2016/7/layout/RepeatingBendingProcessNew"/>
    <dgm:cxn modelId="{1D6151E5-87B3-4E13-9738-E1A616DB89DC}" type="presParOf" srcId="{C2A6EB0A-1D7F-48F1-9F59-6DC06C1588D6}" destId="{514D4279-E831-47E8-90D1-48D08C8BDDB6}" srcOrd="9" destOrd="0" presId="urn:microsoft.com/office/officeart/2016/7/layout/RepeatingBendingProcessNew"/>
    <dgm:cxn modelId="{936C1FC9-1EE7-4D7E-B93A-9C73891B70A7}" type="presParOf" srcId="{514D4279-E831-47E8-90D1-48D08C8BDDB6}" destId="{0DFE8872-A26D-400C-AA73-F26ADCBB0652}" srcOrd="0" destOrd="0" presId="urn:microsoft.com/office/officeart/2016/7/layout/RepeatingBendingProcessNew"/>
    <dgm:cxn modelId="{3F25891C-9C30-4C17-BBA3-832F14655E5E}" type="presParOf" srcId="{C2A6EB0A-1D7F-48F1-9F59-6DC06C1588D6}" destId="{D866C28C-5695-4FAF-8597-0911E8AE86EB}" srcOrd="10" destOrd="0" presId="urn:microsoft.com/office/officeart/2016/7/layout/RepeatingBendingProcessNew"/>
    <dgm:cxn modelId="{293C59B3-C13D-4A6F-B221-52A17BC3C83D}" type="presParOf" srcId="{C2A6EB0A-1D7F-48F1-9F59-6DC06C1588D6}" destId="{058D7F3D-C6C5-4B35-A9F1-FB719F7EFCA4}" srcOrd="11" destOrd="0" presId="urn:microsoft.com/office/officeart/2016/7/layout/RepeatingBendingProcessNew"/>
    <dgm:cxn modelId="{53D36B7A-9D81-49E2-A96F-0E853EDD6FEF}" type="presParOf" srcId="{058D7F3D-C6C5-4B35-A9F1-FB719F7EFCA4}" destId="{9FD846C5-AD53-45F7-BC53-CC3FF1745831}" srcOrd="0" destOrd="0" presId="urn:microsoft.com/office/officeart/2016/7/layout/RepeatingBendingProcessNew"/>
    <dgm:cxn modelId="{584EB9C5-C073-44F6-8F4A-5BA72B99DE1C}" type="presParOf" srcId="{C2A6EB0A-1D7F-48F1-9F59-6DC06C1588D6}" destId="{2D4E2344-4CE2-456A-9889-6801297581AB}" srcOrd="12" destOrd="0" presId="urn:microsoft.com/office/officeart/2016/7/layout/RepeatingBendingProcessNew"/>
    <dgm:cxn modelId="{F3822F11-DCF3-432B-A1A2-789A100D6E44}" type="presParOf" srcId="{C2A6EB0A-1D7F-48F1-9F59-6DC06C1588D6}" destId="{1D4C82E3-416E-4092-9459-49A34976210C}" srcOrd="13" destOrd="0" presId="urn:microsoft.com/office/officeart/2016/7/layout/RepeatingBendingProcessNew"/>
    <dgm:cxn modelId="{3EE0FAA8-76D5-4BA2-AE0C-1FAE01E7B87B}" type="presParOf" srcId="{1D4C82E3-416E-4092-9459-49A34976210C}" destId="{5CF30C1B-D898-41AC-AF38-BFCF43D9BCF4}" srcOrd="0" destOrd="0" presId="urn:microsoft.com/office/officeart/2016/7/layout/RepeatingBendingProcessNew"/>
    <dgm:cxn modelId="{C8D8273C-9162-424A-B609-96C31282B524}" type="presParOf" srcId="{C2A6EB0A-1D7F-48F1-9F59-6DC06C1588D6}" destId="{E5CF4F46-C182-4FE9-91E6-DF3FFC095743}" srcOrd="14" destOrd="0" presId="urn:microsoft.com/office/officeart/2016/7/layout/RepeatingBendingProcessNew"/>
    <dgm:cxn modelId="{A8F9A367-4644-495F-A271-0AE2066FBB23}" type="presParOf" srcId="{C2A6EB0A-1D7F-48F1-9F59-6DC06C1588D6}" destId="{DAC2D709-DF8E-4823-BF1A-D043B84A5D11}" srcOrd="15" destOrd="0" presId="urn:microsoft.com/office/officeart/2016/7/layout/RepeatingBendingProcessNew"/>
    <dgm:cxn modelId="{D07E3055-BEF8-45BC-8256-8DDB17EA602D}" type="presParOf" srcId="{DAC2D709-DF8E-4823-BF1A-D043B84A5D11}" destId="{858A071F-9F4E-4972-AA32-B2ADD198CFDA}" srcOrd="0" destOrd="0" presId="urn:microsoft.com/office/officeart/2016/7/layout/RepeatingBendingProcessNew"/>
    <dgm:cxn modelId="{568EF1A8-E3C3-4302-B773-2C03226D7A5C}" type="presParOf" srcId="{C2A6EB0A-1D7F-48F1-9F59-6DC06C1588D6}" destId="{E818EBD9-FA16-4A0B-BD9F-107112D3793B}" srcOrd="16" destOrd="0" presId="urn:microsoft.com/office/officeart/2016/7/layout/RepeatingBendingProcessNew"/>
    <dgm:cxn modelId="{A67888E2-48D5-4D4D-A33C-8E80D96CB16A}" type="presParOf" srcId="{C2A6EB0A-1D7F-48F1-9F59-6DC06C1588D6}" destId="{1C0B16B7-0B9A-49DB-9F15-2DE51B361CB2}" srcOrd="17" destOrd="0" presId="urn:microsoft.com/office/officeart/2016/7/layout/RepeatingBendingProcessNew"/>
    <dgm:cxn modelId="{10C64B20-D3B9-4221-9BCD-68D8FB28FD5D}" type="presParOf" srcId="{1C0B16B7-0B9A-49DB-9F15-2DE51B361CB2}" destId="{1202A9B3-B9B2-49DA-BB56-B62A22B92A5C}" srcOrd="0" destOrd="0" presId="urn:microsoft.com/office/officeart/2016/7/layout/RepeatingBendingProcessNew"/>
    <dgm:cxn modelId="{2955E159-619E-42B7-B8E9-139F687C92A7}" type="presParOf" srcId="{C2A6EB0A-1D7F-48F1-9F59-6DC06C1588D6}" destId="{814EA6D6-4DB9-4F1F-93A8-47FFC49AB8D3}" srcOrd="18"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B8AA01F-83D6-41DF-BE4D-27221FFAE4EB}"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2B4601BA-F155-4C44-A486-89F41EA56368}">
      <dgm:prSet custT="1"/>
      <dgm:spPr/>
      <dgm:t>
        <a:bodyPr/>
        <a:lstStyle/>
        <a:p>
          <a:r>
            <a:rPr lang="en-US" sz="1400" b="1" dirty="0"/>
            <a:t>Cultural, Social and Contextual Considerations</a:t>
          </a:r>
        </a:p>
      </dgm:t>
    </dgm:pt>
    <dgm:pt modelId="{DF331104-03FA-40CC-BD19-41489AA6539E}" type="parTrans" cxnId="{76E9FF68-CEF2-41B6-8279-8781A4A676C2}">
      <dgm:prSet/>
      <dgm:spPr/>
      <dgm:t>
        <a:bodyPr/>
        <a:lstStyle/>
        <a:p>
          <a:endParaRPr lang="en-US"/>
        </a:p>
      </dgm:t>
    </dgm:pt>
    <dgm:pt modelId="{C9B09A47-5180-4755-ABD1-1B878D967ED6}" type="sibTrans" cxnId="{76E9FF68-CEF2-41B6-8279-8781A4A676C2}">
      <dgm:prSet/>
      <dgm:spPr/>
      <dgm:t>
        <a:bodyPr/>
        <a:lstStyle/>
        <a:p>
          <a:endParaRPr lang="en-US"/>
        </a:p>
      </dgm:t>
    </dgm:pt>
    <dgm:pt modelId="{DBEAFDE4-0BD3-48FB-ACCC-2D78D08B5288}">
      <dgm:prSet/>
      <dgm:spPr/>
      <dgm:t>
        <a:bodyPr/>
        <a:lstStyle/>
        <a:p>
          <a:r>
            <a:rPr lang="en-US"/>
            <a:t>When applying Bowlby’s theory, it is important to consider cultural and social diversity.</a:t>
          </a:r>
        </a:p>
      </dgm:t>
    </dgm:pt>
    <dgm:pt modelId="{23335A8B-9DDD-4AEA-9771-462A19448458}" type="parTrans" cxnId="{A4945747-C580-4D09-AA62-1AA66A2A774C}">
      <dgm:prSet/>
      <dgm:spPr/>
      <dgm:t>
        <a:bodyPr/>
        <a:lstStyle/>
        <a:p>
          <a:endParaRPr lang="en-US"/>
        </a:p>
      </dgm:t>
    </dgm:pt>
    <dgm:pt modelId="{56D5F9BF-F999-426F-9600-94322183877F}" type="sibTrans" cxnId="{A4945747-C580-4D09-AA62-1AA66A2A774C}">
      <dgm:prSet/>
      <dgm:spPr/>
      <dgm:t>
        <a:bodyPr/>
        <a:lstStyle/>
        <a:p>
          <a:endParaRPr lang="en-US"/>
        </a:p>
      </dgm:t>
    </dgm:pt>
    <dgm:pt modelId="{6004B853-A425-44CE-9E28-0FB4057B1503}">
      <dgm:prSet/>
      <dgm:spPr/>
      <dgm:t>
        <a:bodyPr/>
        <a:lstStyle/>
        <a:p>
          <a:r>
            <a:rPr lang="en-US" dirty="0"/>
            <a:t>Attachment </a:t>
          </a:r>
          <a:r>
            <a:rPr lang="en-US" dirty="0" err="1"/>
            <a:t>behaviours</a:t>
          </a:r>
          <a:r>
            <a:rPr lang="en-US" dirty="0"/>
            <a:t> can vary across cultures. In some societies, children are encouraged to develop independence from an early age, while others place greater value on close family relationships and interdependence.</a:t>
          </a:r>
        </a:p>
      </dgm:t>
    </dgm:pt>
    <dgm:pt modelId="{61413092-E2ED-4188-A77B-FEACBC2AC7FF}" type="parTrans" cxnId="{373C5C55-9707-4BF2-A9EB-BA0B9211977C}">
      <dgm:prSet/>
      <dgm:spPr/>
      <dgm:t>
        <a:bodyPr/>
        <a:lstStyle/>
        <a:p>
          <a:endParaRPr lang="en-US"/>
        </a:p>
      </dgm:t>
    </dgm:pt>
    <dgm:pt modelId="{775A32A1-7CA0-4CD0-9BA7-35FF8F05F3C7}" type="sibTrans" cxnId="{373C5C55-9707-4BF2-A9EB-BA0B9211977C}">
      <dgm:prSet/>
      <dgm:spPr/>
      <dgm:t>
        <a:bodyPr/>
        <a:lstStyle/>
        <a:p>
          <a:endParaRPr lang="en-US"/>
        </a:p>
      </dgm:t>
    </dgm:pt>
    <dgm:pt modelId="{77DFA92B-97ED-42C6-B800-F4191860E388}">
      <dgm:prSet/>
      <dgm:spPr/>
      <dgm:t>
        <a:bodyPr/>
        <a:lstStyle/>
        <a:p>
          <a:r>
            <a:rPr lang="en-US"/>
            <a:t>This is particularly relevant in London’s diverse communities, where children may be raised within a variety of cultural traditions and family structures.</a:t>
          </a:r>
        </a:p>
      </dgm:t>
    </dgm:pt>
    <dgm:pt modelId="{D046341A-DB03-4877-8045-8834081B176C}" type="parTrans" cxnId="{7BD3DEAF-4647-4360-873C-3F23508CDE5E}">
      <dgm:prSet/>
      <dgm:spPr/>
      <dgm:t>
        <a:bodyPr/>
        <a:lstStyle/>
        <a:p>
          <a:endParaRPr lang="en-US"/>
        </a:p>
      </dgm:t>
    </dgm:pt>
    <dgm:pt modelId="{63D7A398-F0E6-47B8-AB29-0D8B429626F8}" type="sibTrans" cxnId="{7BD3DEAF-4647-4360-873C-3F23508CDE5E}">
      <dgm:prSet/>
      <dgm:spPr/>
      <dgm:t>
        <a:bodyPr/>
        <a:lstStyle/>
        <a:p>
          <a:endParaRPr lang="en-US"/>
        </a:p>
      </dgm:t>
    </dgm:pt>
    <dgm:pt modelId="{14E92E5E-536B-400F-AEAF-979E38C76B91}">
      <dgm:prSet/>
      <dgm:spPr/>
      <dgm:t>
        <a:bodyPr/>
        <a:lstStyle/>
        <a:p>
          <a:r>
            <a:rPr lang="en-US"/>
            <a:t>Many families rely on extended family members, community networks and shared caregiving arrangements. Therefore, practitioners should avoid assuming that attachment to one primary caregiver is the only route to healthy development.</a:t>
          </a:r>
        </a:p>
      </dgm:t>
    </dgm:pt>
    <dgm:pt modelId="{C65DBB24-F5B2-4309-B345-F574E06F6B7E}" type="parTrans" cxnId="{0F3C5559-1779-4783-9926-85FC64660EC8}">
      <dgm:prSet/>
      <dgm:spPr/>
      <dgm:t>
        <a:bodyPr/>
        <a:lstStyle/>
        <a:p>
          <a:endParaRPr lang="en-US"/>
        </a:p>
      </dgm:t>
    </dgm:pt>
    <dgm:pt modelId="{95AF76CB-BEA9-4317-9EDC-22694DD687D5}" type="sibTrans" cxnId="{0F3C5559-1779-4783-9926-85FC64660EC8}">
      <dgm:prSet/>
      <dgm:spPr/>
      <dgm:t>
        <a:bodyPr/>
        <a:lstStyle/>
        <a:p>
          <a:endParaRPr lang="en-US"/>
        </a:p>
      </dgm:t>
    </dgm:pt>
    <dgm:pt modelId="{E1F68E93-D957-45CE-8A63-E5262F571581}">
      <dgm:prSet/>
      <dgm:spPr/>
      <dgm:t>
        <a:bodyPr/>
        <a:lstStyle/>
        <a:p>
          <a:r>
            <a:rPr lang="en-US"/>
            <a:t>In Isaac’s case, professionals must consider not only attachment experiences but also the impact of relocation, family stress, limited social support and maternal mental health difficulties.</a:t>
          </a:r>
        </a:p>
      </dgm:t>
    </dgm:pt>
    <dgm:pt modelId="{17DD2C5F-AF77-4A89-BE3E-F83B07FB0F3B}" type="parTrans" cxnId="{96096FB9-D7CD-4E5A-BD44-C9490934D258}">
      <dgm:prSet/>
      <dgm:spPr/>
      <dgm:t>
        <a:bodyPr/>
        <a:lstStyle/>
        <a:p>
          <a:endParaRPr lang="en-US"/>
        </a:p>
      </dgm:t>
    </dgm:pt>
    <dgm:pt modelId="{E4DF80AF-78C9-4A54-B4F6-83CFFC4E0AE5}" type="sibTrans" cxnId="{96096FB9-D7CD-4E5A-BD44-C9490934D258}">
      <dgm:prSet/>
      <dgm:spPr/>
      <dgm:t>
        <a:bodyPr/>
        <a:lstStyle/>
        <a:p>
          <a:endParaRPr lang="en-US"/>
        </a:p>
      </dgm:t>
    </dgm:pt>
    <dgm:pt modelId="{96A0B44E-113A-4D23-89A3-C6FDA6BC424E}" type="pres">
      <dgm:prSet presAssocID="{AB8AA01F-83D6-41DF-BE4D-27221FFAE4EB}" presName="diagram" presStyleCnt="0">
        <dgm:presLayoutVars>
          <dgm:dir/>
          <dgm:resizeHandles val="exact"/>
        </dgm:presLayoutVars>
      </dgm:prSet>
      <dgm:spPr/>
    </dgm:pt>
    <dgm:pt modelId="{32CE040F-8F5F-4DB4-ADB7-F71CA91269D9}" type="pres">
      <dgm:prSet presAssocID="{2B4601BA-F155-4C44-A486-89F41EA56368}" presName="node" presStyleLbl="node1" presStyleIdx="0" presStyleCnt="6">
        <dgm:presLayoutVars>
          <dgm:bulletEnabled val="1"/>
        </dgm:presLayoutVars>
      </dgm:prSet>
      <dgm:spPr/>
    </dgm:pt>
    <dgm:pt modelId="{19178715-4470-47FD-8C13-D4C24921FFE0}" type="pres">
      <dgm:prSet presAssocID="{C9B09A47-5180-4755-ABD1-1B878D967ED6}" presName="sibTrans" presStyleCnt="0"/>
      <dgm:spPr/>
    </dgm:pt>
    <dgm:pt modelId="{8472F1DC-DB23-4BB4-8C88-57FBE9969026}" type="pres">
      <dgm:prSet presAssocID="{DBEAFDE4-0BD3-48FB-ACCC-2D78D08B5288}" presName="node" presStyleLbl="node1" presStyleIdx="1" presStyleCnt="6">
        <dgm:presLayoutVars>
          <dgm:bulletEnabled val="1"/>
        </dgm:presLayoutVars>
      </dgm:prSet>
      <dgm:spPr/>
    </dgm:pt>
    <dgm:pt modelId="{2028CFF6-ED29-4257-A74A-D01DB2D66B59}" type="pres">
      <dgm:prSet presAssocID="{56D5F9BF-F999-426F-9600-94322183877F}" presName="sibTrans" presStyleCnt="0"/>
      <dgm:spPr/>
    </dgm:pt>
    <dgm:pt modelId="{7F572074-A8B1-49D6-949B-23553D74DE14}" type="pres">
      <dgm:prSet presAssocID="{6004B853-A425-44CE-9E28-0FB4057B1503}" presName="node" presStyleLbl="node1" presStyleIdx="2" presStyleCnt="6">
        <dgm:presLayoutVars>
          <dgm:bulletEnabled val="1"/>
        </dgm:presLayoutVars>
      </dgm:prSet>
      <dgm:spPr/>
    </dgm:pt>
    <dgm:pt modelId="{E924E963-CB94-40D3-817B-C0FA80CF358D}" type="pres">
      <dgm:prSet presAssocID="{775A32A1-7CA0-4CD0-9BA7-35FF8F05F3C7}" presName="sibTrans" presStyleCnt="0"/>
      <dgm:spPr/>
    </dgm:pt>
    <dgm:pt modelId="{BD43A476-BD10-42C6-B46F-B56BFCC16095}" type="pres">
      <dgm:prSet presAssocID="{77DFA92B-97ED-42C6-B800-F4191860E388}" presName="node" presStyleLbl="node1" presStyleIdx="3" presStyleCnt="6">
        <dgm:presLayoutVars>
          <dgm:bulletEnabled val="1"/>
        </dgm:presLayoutVars>
      </dgm:prSet>
      <dgm:spPr/>
    </dgm:pt>
    <dgm:pt modelId="{125AFE47-B4E9-4136-B00D-4C6BC4D94E78}" type="pres">
      <dgm:prSet presAssocID="{63D7A398-F0E6-47B8-AB29-0D8B429626F8}" presName="sibTrans" presStyleCnt="0"/>
      <dgm:spPr/>
    </dgm:pt>
    <dgm:pt modelId="{41BD560D-FECE-451E-8EA9-A253DE876077}" type="pres">
      <dgm:prSet presAssocID="{14E92E5E-536B-400F-AEAF-979E38C76B91}" presName="node" presStyleLbl="node1" presStyleIdx="4" presStyleCnt="6">
        <dgm:presLayoutVars>
          <dgm:bulletEnabled val="1"/>
        </dgm:presLayoutVars>
      </dgm:prSet>
      <dgm:spPr/>
    </dgm:pt>
    <dgm:pt modelId="{5FD1E99C-CD48-4CC1-925B-6CDBBB6E9A35}" type="pres">
      <dgm:prSet presAssocID="{95AF76CB-BEA9-4317-9EDC-22694DD687D5}" presName="sibTrans" presStyleCnt="0"/>
      <dgm:spPr/>
    </dgm:pt>
    <dgm:pt modelId="{0B4168C4-6D2C-44DE-BF65-D633CF91BAF7}" type="pres">
      <dgm:prSet presAssocID="{E1F68E93-D957-45CE-8A63-E5262F571581}" presName="node" presStyleLbl="node1" presStyleIdx="5" presStyleCnt="6">
        <dgm:presLayoutVars>
          <dgm:bulletEnabled val="1"/>
        </dgm:presLayoutVars>
      </dgm:prSet>
      <dgm:spPr/>
    </dgm:pt>
  </dgm:ptLst>
  <dgm:cxnLst>
    <dgm:cxn modelId="{994A3162-10E6-42C9-95CF-8110F1C17253}" type="presOf" srcId="{14E92E5E-536B-400F-AEAF-979E38C76B91}" destId="{41BD560D-FECE-451E-8EA9-A253DE876077}" srcOrd="0" destOrd="0" presId="urn:microsoft.com/office/officeart/2005/8/layout/default"/>
    <dgm:cxn modelId="{A4945747-C580-4D09-AA62-1AA66A2A774C}" srcId="{AB8AA01F-83D6-41DF-BE4D-27221FFAE4EB}" destId="{DBEAFDE4-0BD3-48FB-ACCC-2D78D08B5288}" srcOrd="1" destOrd="0" parTransId="{23335A8B-9DDD-4AEA-9771-462A19448458}" sibTransId="{56D5F9BF-F999-426F-9600-94322183877F}"/>
    <dgm:cxn modelId="{76E9FF68-CEF2-41B6-8279-8781A4A676C2}" srcId="{AB8AA01F-83D6-41DF-BE4D-27221FFAE4EB}" destId="{2B4601BA-F155-4C44-A486-89F41EA56368}" srcOrd="0" destOrd="0" parTransId="{DF331104-03FA-40CC-BD19-41489AA6539E}" sibTransId="{C9B09A47-5180-4755-ABD1-1B878D967ED6}"/>
    <dgm:cxn modelId="{373C5C55-9707-4BF2-A9EB-BA0B9211977C}" srcId="{AB8AA01F-83D6-41DF-BE4D-27221FFAE4EB}" destId="{6004B853-A425-44CE-9E28-0FB4057B1503}" srcOrd="2" destOrd="0" parTransId="{61413092-E2ED-4188-A77B-FEACBC2AC7FF}" sibTransId="{775A32A1-7CA0-4CD0-9BA7-35FF8F05F3C7}"/>
    <dgm:cxn modelId="{0F3C5559-1779-4783-9926-85FC64660EC8}" srcId="{AB8AA01F-83D6-41DF-BE4D-27221FFAE4EB}" destId="{14E92E5E-536B-400F-AEAF-979E38C76B91}" srcOrd="4" destOrd="0" parTransId="{C65DBB24-F5B2-4309-B345-F574E06F6B7E}" sibTransId="{95AF76CB-BEA9-4317-9EDC-22694DD687D5}"/>
    <dgm:cxn modelId="{12923680-0001-489B-B556-6722674F1C11}" type="presOf" srcId="{6004B853-A425-44CE-9E28-0FB4057B1503}" destId="{7F572074-A8B1-49D6-949B-23553D74DE14}" srcOrd="0" destOrd="0" presId="urn:microsoft.com/office/officeart/2005/8/layout/default"/>
    <dgm:cxn modelId="{EF08B792-1635-4857-9FBB-91E685845F79}" type="presOf" srcId="{2B4601BA-F155-4C44-A486-89F41EA56368}" destId="{32CE040F-8F5F-4DB4-ADB7-F71CA91269D9}" srcOrd="0" destOrd="0" presId="urn:microsoft.com/office/officeart/2005/8/layout/default"/>
    <dgm:cxn modelId="{7BD3DEAF-4647-4360-873C-3F23508CDE5E}" srcId="{AB8AA01F-83D6-41DF-BE4D-27221FFAE4EB}" destId="{77DFA92B-97ED-42C6-B800-F4191860E388}" srcOrd="3" destOrd="0" parTransId="{D046341A-DB03-4877-8045-8834081B176C}" sibTransId="{63D7A398-F0E6-47B8-AB29-0D8B429626F8}"/>
    <dgm:cxn modelId="{96096FB9-D7CD-4E5A-BD44-C9490934D258}" srcId="{AB8AA01F-83D6-41DF-BE4D-27221FFAE4EB}" destId="{E1F68E93-D957-45CE-8A63-E5262F571581}" srcOrd="5" destOrd="0" parTransId="{17DD2C5F-AF77-4A89-BE3E-F83B07FB0F3B}" sibTransId="{E4DF80AF-78C9-4A54-B4F6-83CFFC4E0AE5}"/>
    <dgm:cxn modelId="{9AC261C3-F771-449B-8225-A72345DC1CA6}" type="presOf" srcId="{AB8AA01F-83D6-41DF-BE4D-27221FFAE4EB}" destId="{96A0B44E-113A-4D23-89A3-C6FDA6BC424E}" srcOrd="0" destOrd="0" presId="urn:microsoft.com/office/officeart/2005/8/layout/default"/>
    <dgm:cxn modelId="{13D06BE4-2E6A-4271-A6D3-55DEBACB3080}" type="presOf" srcId="{77DFA92B-97ED-42C6-B800-F4191860E388}" destId="{BD43A476-BD10-42C6-B46F-B56BFCC16095}" srcOrd="0" destOrd="0" presId="urn:microsoft.com/office/officeart/2005/8/layout/default"/>
    <dgm:cxn modelId="{D7ED82EE-D4FD-4AE4-8768-9B2E30E06ED2}" type="presOf" srcId="{DBEAFDE4-0BD3-48FB-ACCC-2D78D08B5288}" destId="{8472F1DC-DB23-4BB4-8C88-57FBE9969026}" srcOrd="0" destOrd="0" presId="urn:microsoft.com/office/officeart/2005/8/layout/default"/>
    <dgm:cxn modelId="{AEEA3EFD-72CC-4F3F-B476-79D8D6CF1636}" type="presOf" srcId="{E1F68E93-D957-45CE-8A63-E5262F571581}" destId="{0B4168C4-6D2C-44DE-BF65-D633CF91BAF7}" srcOrd="0" destOrd="0" presId="urn:microsoft.com/office/officeart/2005/8/layout/default"/>
    <dgm:cxn modelId="{E4ACCC3A-9AB0-4EC6-B675-67FBF9CB355C}" type="presParOf" srcId="{96A0B44E-113A-4D23-89A3-C6FDA6BC424E}" destId="{32CE040F-8F5F-4DB4-ADB7-F71CA91269D9}" srcOrd="0" destOrd="0" presId="urn:microsoft.com/office/officeart/2005/8/layout/default"/>
    <dgm:cxn modelId="{6463A3A3-E4C1-44D9-ABA3-E31999B5B721}" type="presParOf" srcId="{96A0B44E-113A-4D23-89A3-C6FDA6BC424E}" destId="{19178715-4470-47FD-8C13-D4C24921FFE0}" srcOrd="1" destOrd="0" presId="urn:microsoft.com/office/officeart/2005/8/layout/default"/>
    <dgm:cxn modelId="{44C41FFD-4EA2-4A64-95D6-EF95F786C8B7}" type="presParOf" srcId="{96A0B44E-113A-4D23-89A3-C6FDA6BC424E}" destId="{8472F1DC-DB23-4BB4-8C88-57FBE9969026}" srcOrd="2" destOrd="0" presId="urn:microsoft.com/office/officeart/2005/8/layout/default"/>
    <dgm:cxn modelId="{F9F94205-C4DB-475F-B330-9A94CA981871}" type="presParOf" srcId="{96A0B44E-113A-4D23-89A3-C6FDA6BC424E}" destId="{2028CFF6-ED29-4257-A74A-D01DB2D66B59}" srcOrd="3" destOrd="0" presId="urn:microsoft.com/office/officeart/2005/8/layout/default"/>
    <dgm:cxn modelId="{062514C2-4005-425F-97F3-6BB0317E5E8E}" type="presParOf" srcId="{96A0B44E-113A-4D23-89A3-C6FDA6BC424E}" destId="{7F572074-A8B1-49D6-949B-23553D74DE14}" srcOrd="4" destOrd="0" presId="urn:microsoft.com/office/officeart/2005/8/layout/default"/>
    <dgm:cxn modelId="{0EB2D414-B5E1-4253-B352-A5D24C220C7B}" type="presParOf" srcId="{96A0B44E-113A-4D23-89A3-C6FDA6BC424E}" destId="{E924E963-CB94-40D3-817B-C0FA80CF358D}" srcOrd="5" destOrd="0" presId="urn:microsoft.com/office/officeart/2005/8/layout/default"/>
    <dgm:cxn modelId="{675148D3-3AE3-486F-BD82-AE7ED9F9BCBE}" type="presParOf" srcId="{96A0B44E-113A-4D23-89A3-C6FDA6BC424E}" destId="{BD43A476-BD10-42C6-B46F-B56BFCC16095}" srcOrd="6" destOrd="0" presId="urn:microsoft.com/office/officeart/2005/8/layout/default"/>
    <dgm:cxn modelId="{A50AD52F-2815-4B11-BC6B-B569E9170C09}" type="presParOf" srcId="{96A0B44E-113A-4D23-89A3-C6FDA6BC424E}" destId="{125AFE47-B4E9-4136-B00D-4C6BC4D94E78}" srcOrd="7" destOrd="0" presId="urn:microsoft.com/office/officeart/2005/8/layout/default"/>
    <dgm:cxn modelId="{B52985F4-CF40-4E1B-B489-508519456D4C}" type="presParOf" srcId="{96A0B44E-113A-4D23-89A3-C6FDA6BC424E}" destId="{41BD560D-FECE-451E-8EA9-A253DE876077}" srcOrd="8" destOrd="0" presId="urn:microsoft.com/office/officeart/2005/8/layout/default"/>
    <dgm:cxn modelId="{859B40D6-7FA7-449A-9F16-85A3B23C40D8}" type="presParOf" srcId="{96A0B44E-113A-4D23-89A3-C6FDA6BC424E}" destId="{5FD1E99C-CD48-4CC1-925B-6CDBBB6E9A35}" srcOrd="9" destOrd="0" presId="urn:microsoft.com/office/officeart/2005/8/layout/default"/>
    <dgm:cxn modelId="{F35A9227-0637-4B40-B286-47ADC6ADEAEB}" type="presParOf" srcId="{96A0B44E-113A-4D23-89A3-C6FDA6BC424E}" destId="{0B4168C4-6D2C-44DE-BF65-D633CF91BAF7}"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A2C0A57-E1CF-4CE6-A941-B26EA61567F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9D841ED-A752-408B-8948-FC0EFE96EA26}">
      <dgm:prSet/>
      <dgm:spPr/>
      <dgm:t>
        <a:bodyPr/>
        <a:lstStyle/>
        <a:p>
          <a:r>
            <a:rPr lang="en-GB" b="1" i="0"/>
            <a:t>Overall Evaluation and Conclusion</a:t>
          </a:r>
          <a:endParaRPr lang="en-US"/>
        </a:p>
      </dgm:t>
    </dgm:pt>
    <dgm:pt modelId="{73C07E53-0C93-4AF5-8D93-B5D9C507A75C}" type="parTrans" cxnId="{7F703A36-FE49-4BF1-B891-017AE556D0C3}">
      <dgm:prSet/>
      <dgm:spPr/>
      <dgm:t>
        <a:bodyPr/>
        <a:lstStyle/>
        <a:p>
          <a:endParaRPr lang="en-US"/>
        </a:p>
      </dgm:t>
    </dgm:pt>
    <dgm:pt modelId="{3E972536-AF1C-4F05-B324-A06F54BED474}" type="sibTrans" cxnId="{7F703A36-FE49-4BF1-B891-017AE556D0C3}">
      <dgm:prSet/>
      <dgm:spPr/>
      <dgm:t>
        <a:bodyPr/>
        <a:lstStyle/>
        <a:p>
          <a:endParaRPr lang="en-US"/>
        </a:p>
      </dgm:t>
    </dgm:pt>
    <dgm:pt modelId="{074D8A9A-2414-4288-978A-EF3B5F8FE6FE}">
      <dgm:prSet/>
      <dgm:spPr/>
      <dgm:t>
        <a:bodyPr/>
        <a:lstStyle/>
        <a:p>
          <a:r>
            <a:rPr lang="en-GB" b="0" i="0"/>
            <a:t>Overall, Bowlby’s Attachment Theory provides a valuable framework for understanding how early relationships influence children’s emotional and social development.</a:t>
          </a:r>
          <a:endParaRPr lang="en-US"/>
        </a:p>
      </dgm:t>
    </dgm:pt>
    <dgm:pt modelId="{EBE7F0BD-0F42-4BC8-ADC4-EE85017A06FD}" type="parTrans" cxnId="{2EC102B0-D221-476F-8E57-F3C6085A8A7E}">
      <dgm:prSet/>
      <dgm:spPr/>
      <dgm:t>
        <a:bodyPr/>
        <a:lstStyle/>
        <a:p>
          <a:endParaRPr lang="en-US"/>
        </a:p>
      </dgm:t>
    </dgm:pt>
    <dgm:pt modelId="{0203C2E9-4321-4444-AAF9-2823C0BD8B92}" type="sibTrans" cxnId="{2EC102B0-D221-476F-8E57-F3C6085A8A7E}">
      <dgm:prSet/>
      <dgm:spPr/>
      <dgm:t>
        <a:bodyPr/>
        <a:lstStyle/>
        <a:p>
          <a:endParaRPr lang="en-US"/>
        </a:p>
      </dgm:t>
    </dgm:pt>
    <dgm:pt modelId="{3C6ABF77-2266-49A2-9290-7F445A3BE5CB}">
      <dgm:prSet/>
      <dgm:spPr/>
      <dgm:t>
        <a:bodyPr/>
        <a:lstStyle/>
        <a:p>
          <a:r>
            <a:rPr lang="en-GB" b="0" i="0"/>
            <a:t>The theory is highly relevant to Isaac’s situation because it helps explain his difficulties with separation, social interaction and emotional regulation.</a:t>
          </a:r>
          <a:endParaRPr lang="en-US"/>
        </a:p>
      </dgm:t>
    </dgm:pt>
    <dgm:pt modelId="{E9DB8454-3AC9-4822-8A43-C9AC38201381}" type="parTrans" cxnId="{76287418-BBA7-4867-97BF-67FEF8A8B6C0}">
      <dgm:prSet/>
      <dgm:spPr/>
      <dgm:t>
        <a:bodyPr/>
        <a:lstStyle/>
        <a:p>
          <a:endParaRPr lang="en-US"/>
        </a:p>
      </dgm:t>
    </dgm:pt>
    <dgm:pt modelId="{08C71F0E-E385-4E73-AAF5-8FF4A09429E1}" type="sibTrans" cxnId="{76287418-BBA7-4867-97BF-67FEF8A8B6C0}">
      <dgm:prSet/>
      <dgm:spPr/>
      <dgm:t>
        <a:bodyPr/>
        <a:lstStyle/>
        <a:p>
          <a:endParaRPr lang="en-US"/>
        </a:p>
      </dgm:t>
    </dgm:pt>
    <dgm:pt modelId="{E54F01C5-3519-4B99-8AC0-A9AAC9517D38}">
      <dgm:prSet/>
      <dgm:spPr/>
      <dgm:t>
        <a:bodyPr/>
        <a:lstStyle/>
        <a:p>
          <a:r>
            <a:rPr lang="en-GB" b="0" i="0"/>
            <a:t>However, attachment theory should not be used in isolation. A holistic approach is needed that also considers biological factors, family circumstances, cultural influences and wider social contexts.</a:t>
          </a:r>
          <a:endParaRPr lang="en-US"/>
        </a:p>
      </dgm:t>
    </dgm:pt>
    <dgm:pt modelId="{B0A23087-0A9D-4DE5-B6D3-A3AA51074370}" type="parTrans" cxnId="{EA57ECC0-B709-42E4-8D80-B9B1FFA04593}">
      <dgm:prSet/>
      <dgm:spPr/>
      <dgm:t>
        <a:bodyPr/>
        <a:lstStyle/>
        <a:p>
          <a:endParaRPr lang="en-US"/>
        </a:p>
      </dgm:t>
    </dgm:pt>
    <dgm:pt modelId="{CA222FF7-01CF-426F-B8F6-9D382858256F}" type="sibTrans" cxnId="{EA57ECC0-B709-42E4-8D80-B9B1FFA04593}">
      <dgm:prSet/>
      <dgm:spPr/>
      <dgm:t>
        <a:bodyPr/>
        <a:lstStyle/>
        <a:p>
          <a:endParaRPr lang="en-US"/>
        </a:p>
      </dgm:t>
    </dgm:pt>
    <dgm:pt modelId="{909D9CAA-9A6D-43F3-8726-CAA31A8A33B1}">
      <dgm:prSet/>
      <dgm:spPr/>
      <dgm:t>
        <a:bodyPr/>
        <a:lstStyle/>
        <a:p>
          <a:r>
            <a:rPr lang="en-GB" b="0" i="0"/>
            <a:t>By combining attachment-based support with language interventions, family support and multi-agency collaboration, practitioners can promote positive developmental outcomes for Isaac and his family.</a:t>
          </a:r>
          <a:endParaRPr lang="en-US"/>
        </a:p>
      </dgm:t>
    </dgm:pt>
    <dgm:pt modelId="{D792C450-4430-42C9-BAB7-1FEC3D363739}" type="parTrans" cxnId="{17455286-0484-4737-BD14-BCDCE09B93F8}">
      <dgm:prSet/>
      <dgm:spPr/>
      <dgm:t>
        <a:bodyPr/>
        <a:lstStyle/>
        <a:p>
          <a:endParaRPr lang="en-US"/>
        </a:p>
      </dgm:t>
    </dgm:pt>
    <dgm:pt modelId="{FE6F7989-9BED-4CA0-B34A-1B4C986514E9}" type="sibTrans" cxnId="{17455286-0484-4737-BD14-BCDCE09B93F8}">
      <dgm:prSet/>
      <dgm:spPr/>
      <dgm:t>
        <a:bodyPr/>
        <a:lstStyle/>
        <a:p>
          <a:endParaRPr lang="en-US"/>
        </a:p>
      </dgm:t>
    </dgm:pt>
    <dgm:pt modelId="{7CD67F6D-B85D-45B9-839B-300A475E5D6F}" type="pres">
      <dgm:prSet presAssocID="{5A2C0A57-E1CF-4CE6-A941-B26EA61567F6}" presName="linear" presStyleCnt="0">
        <dgm:presLayoutVars>
          <dgm:animLvl val="lvl"/>
          <dgm:resizeHandles val="exact"/>
        </dgm:presLayoutVars>
      </dgm:prSet>
      <dgm:spPr/>
    </dgm:pt>
    <dgm:pt modelId="{84EF01E5-4680-4088-BFAD-A4EBB8D27DAA}" type="pres">
      <dgm:prSet presAssocID="{29D841ED-A752-408B-8948-FC0EFE96EA26}" presName="parentText" presStyleLbl="node1" presStyleIdx="0" presStyleCnt="5">
        <dgm:presLayoutVars>
          <dgm:chMax val="0"/>
          <dgm:bulletEnabled val="1"/>
        </dgm:presLayoutVars>
      </dgm:prSet>
      <dgm:spPr/>
    </dgm:pt>
    <dgm:pt modelId="{5DC658C4-30FF-4C9D-A1A4-C43C36942B09}" type="pres">
      <dgm:prSet presAssocID="{3E972536-AF1C-4F05-B324-A06F54BED474}" presName="spacer" presStyleCnt="0"/>
      <dgm:spPr/>
    </dgm:pt>
    <dgm:pt modelId="{06467410-D2AD-46BA-9D34-EC1C2608BA77}" type="pres">
      <dgm:prSet presAssocID="{074D8A9A-2414-4288-978A-EF3B5F8FE6FE}" presName="parentText" presStyleLbl="node1" presStyleIdx="1" presStyleCnt="5">
        <dgm:presLayoutVars>
          <dgm:chMax val="0"/>
          <dgm:bulletEnabled val="1"/>
        </dgm:presLayoutVars>
      </dgm:prSet>
      <dgm:spPr/>
    </dgm:pt>
    <dgm:pt modelId="{76A21019-FCFF-4031-8062-29FC9CED1D43}" type="pres">
      <dgm:prSet presAssocID="{0203C2E9-4321-4444-AAF9-2823C0BD8B92}" presName="spacer" presStyleCnt="0"/>
      <dgm:spPr/>
    </dgm:pt>
    <dgm:pt modelId="{F37BB1E5-79BD-4BE2-8934-C33039B6150F}" type="pres">
      <dgm:prSet presAssocID="{3C6ABF77-2266-49A2-9290-7F445A3BE5CB}" presName="parentText" presStyleLbl="node1" presStyleIdx="2" presStyleCnt="5">
        <dgm:presLayoutVars>
          <dgm:chMax val="0"/>
          <dgm:bulletEnabled val="1"/>
        </dgm:presLayoutVars>
      </dgm:prSet>
      <dgm:spPr/>
    </dgm:pt>
    <dgm:pt modelId="{A1CDEAB5-53CC-4A20-9F38-85EE95293C9E}" type="pres">
      <dgm:prSet presAssocID="{08C71F0E-E385-4E73-AAF5-8FF4A09429E1}" presName="spacer" presStyleCnt="0"/>
      <dgm:spPr/>
    </dgm:pt>
    <dgm:pt modelId="{3ACDD405-1E08-470B-91F0-46B42BC29517}" type="pres">
      <dgm:prSet presAssocID="{E54F01C5-3519-4B99-8AC0-A9AAC9517D38}" presName="parentText" presStyleLbl="node1" presStyleIdx="3" presStyleCnt="5">
        <dgm:presLayoutVars>
          <dgm:chMax val="0"/>
          <dgm:bulletEnabled val="1"/>
        </dgm:presLayoutVars>
      </dgm:prSet>
      <dgm:spPr/>
    </dgm:pt>
    <dgm:pt modelId="{A539A6BB-3581-4E68-8348-CD1684D1D458}" type="pres">
      <dgm:prSet presAssocID="{CA222FF7-01CF-426F-B8F6-9D382858256F}" presName="spacer" presStyleCnt="0"/>
      <dgm:spPr/>
    </dgm:pt>
    <dgm:pt modelId="{7AD8ABD1-EF98-4973-B325-C9362F6B09AC}" type="pres">
      <dgm:prSet presAssocID="{909D9CAA-9A6D-43F3-8726-CAA31A8A33B1}" presName="parentText" presStyleLbl="node1" presStyleIdx="4" presStyleCnt="5">
        <dgm:presLayoutVars>
          <dgm:chMax val="0"/>
          <dgm:bulletEnabled val="1"/>
        </dgm:presLayoutVars>
      </dgm:prSet>
      <dgm:spPr/>
    </dgm:pt>
  </dgm:ptLst>
  <dgm:cxnLst>
    <dgm:cxn modelId="{76287418-BBA7-4867-97BF-67FEF8A8B6C0}" srcId="{5A2C0A57-E1CF-4CE6-A941-B26EA61567F6}" destId="{3C6ABF77-2266-49A2-9290-7F445A3BE5CB}" srcOrd="2" destOrd="0" parTransId="{E9DB8454-3AC9-4822-8A43-C9AC38201381}" sibTransId="{08C71F0E-E385-4E73-AAF5-8FF4A09429E1}"/>
    <dgm:cxn modelId="{C86C641E-1009-4360-8FB8-57036A2F0E74}" type="presOf" srcId="{5A2C0A57-E1CF-4CE6-A941-B26EA61567F6}" destId="{7CD67F6D-B85D-45B9-839B-300A475E5D6F}" srcOrd="0" destOrd="0" presId="urn:microsoft.com/office/officeart/2005/8/layout/vList2"/>
    <dgm:cxn modelId="{7F703A36-FE49-4BF1-B891-017AE556D0C3}" srcId="{5A2C0A57-E1CF-4CE6-A941-B26EA61567F6}" destId="{29D841ED-A752-408B-8948-FC0EFE96EA26}" srcOrd="0" destOrd="0" parTransId="{73C07E53-0C93-4AF5-8D93-B5D9C507A75C}" sibTransId="{3E972536-AF1C-4F05-B324-A06F54BED474}"/>
    <dgm:cxn modelId="{547C3B3C-2A39-4366-A1A1-F4C18FA3F62F}" type="presOf" srcId="{3C6ABF77-2266-49A2-9290-7F445A3BE5CB}" destId="{F37BB1E5-79BD-4BE2-8934-C33039B6150F}" srcOrd="0" destOrd="0" presId="urn:microsoft.com/office/officeart/2005/8/layout/vList2"/>
    <dgm:cxn modelId="{E84CDD42-D13F-4785-9B77-1BD28D1EB60E}" type="presOf" srcId="{29D841ED-A752-408B-8948-FC0EFE96EA26}" destId="{84EF01E5-4680-4088-BFAD-A4EBB8D27DAA}" srcOrd="0" destOrd="0" presId="urn:microsoft.com/office/officeart/2005/8/layout/vList2"/>
    <dgm:cxn modelId="{17455286-0484-4737-BD14-BCDCE09B93F8}" srcId="{5A2C0A57-E1CF-4CE6-A941-B26EA61567F6}" destId="{909D9CAA-9A6D-43F3-8726-CAA31A8A33B1}" srcOrd="4" destOrd="0" parTransId="{D792C450-4430-42C9-BAB7-1FEC3D363739}" sibTransId="{FE6F7989-9BED-4CA0-B34A-1B4C986514E9}"/>
    <dgm:cxn modelId="{E87AB3AB-12CE-43A3-A41C-636D82936D8E}" type="presOf" srcId="{074D8A9A-2414-4288-978A-EF3B5F8FE6FE}" destId="{06467410-D2AD-46BA-9D34-EC1C2608BA77}" srcOrd="0" destOrd="0" presId="urn:microsoft.com/office/officeart/2005/8/layout/vList2"/>
    <dgm:cxn modelId="{2EC102B0-D221-476F-8E57-F3C6085A8A7E}" srcId="{5A2C0A57-E1CF-4CE6-A941-B26EA61567F6}" destId="{074D8A9A-2414-4288-978A-EF3B5F8FE6FE}" srcOrd="1" destOrd="0" parTransId="{EBE7F0BD-0F42-4BC8-ADC4-EE85017A06FD}" sibTransId="{0203C2E9-4321-4444-AAF9-2823C0BD8B92}"/>
    <dgm:cxn modelId="{EA57ECC0-B709-42E4-8D80-B9B1FFA04593}" srcId="{5A2C0A57-E1CF-4CE6-A941-B26EA61567F6}" destId="{E54F01C5-3519-4B99-8AC0-A9AAC9517D38}" srcOrd="3" destOrd="0" parTransId="{B0A23087-0A9D-4DE5-B6D3-A3AA51074370}" sibTransId="{CA222FF7-01CF-426F-B8F6-9D382858256F}"/>
    <dgm:cxn modelId="{A2390BE0-CB95-4E25-B305-1AA430E9B8E2}" type="presOf" srcId="{909D9CAA-9A6D-43F3-8726-CAA31A8A33B1}" destId="{7AD8ABD1-EF98-4973-B325-C9362F6B09AC}" srcOrd="0" destOrd="0" presId="urn:microsoft.com/office/officeart/2005/8/layout/vList2"/>
    <dgm:cxn modelId="{B98401E6-BCF3-4A5E-A0AD-024C8287C4EF}" type="presOf" srcId="{E54F01C5-3519-4B99-8AC0-A9AAC9517D38}" destId="{3ACDD405-1E08-470B-91F0-46B42BC29517}" srcOrd="0" destOrd="0" presId="urn:microsoft.com/office/officeart/2005/8/layout/vList2"/>
    <dgm:cxn modelId="{90E318C8-18ED-419C-9AB3-E141C3BE351E}" type="presParOf" srcId="{7CD67F6D-B85D-45B9-839B-300A475E5D6F}" destId="{84EF01E5-4680-4088-BFAD-A4EBB8D27DAA}" srcOrd="0" destOrd="0" presId="urn:microsoft.com/office/officeart/2005/8/layout/vList2"/>
    <dgm:cxn modelId="{C5EBFEB5-4D13-4AA2-87EB-63949FD4A81D}" type="presParOf" srcId="{7CD67F6D-B85D-45B9-839B-300A475E5D6F}" destId="{5DC658C4-30FF-4C9D-A1A4-C43C36942B09}" srcOrd="1" destOrd="0" presId="urn:microsoft.com/office/officeart/2005/8/layout/vList2"/>
    <dgm:cxn modelId="{898A3C78-990A-41A5-AD19-F92AC53FB772}" type="presParOf" srcId="{7CD67F6D-B85D-45B9-839B-300A475E5D6F}" destId="{06467410-D2AD-46BA-9D34-EC1C2608BA77}" srcOrd="2" destOrd="0" presId="urn:microsoft.com/office/officeart/2005/8/layout/vList2"/>
    <dgm:cxn modelId="{F73B15F6-E819-42C9-9BBF-57A932B4416C}" type="presParOf" srcId="{7CD67F6D-B85D-45B9-839B-300A475E5D6F}" destId="{76A21019-FCFF-4031-8062-29FC9CED1D43}" srcOrd="3" destOrd="0" presId="urn:microsoft.com/office/officeart/2005/8/layout/vList2"/>
    <dgm:cxn modelId="{C7735A37-B287-4B24-BDBC-F788CDFA9027}" type="presParOf" srcId="{7CD67F6D-B85D-45B9-839B-300A475E5D6F}" destId="{F37BB1E5-79BD-4BE2-8934-C33039B6150F}" srcOrd="4" destOrd="0" presId="urn:microsoft.com/office/officeart/2005/8/layout/vList2"/>
    <dgm:cxn modelId="{36645C6E-D870-4B39-9A71-409540A1A019}" type="presParOf" srcId="{7CD67F6D-B85D-45B9-839B-300A475E5D6F}" destId="{A1CDEAB5-53CC-4A20-9F38-85EE95293C9E}" srcOrd="5" destOrd="0" presId="urn:microsoft.com/office/officeart/2005/8/layout/vList2"/>
    <dgm:cxn modelId="{37AD0829-4759-4CBF-B152-DFC1F0D25268}" type="presParOf" srcId="{7CD67F6D-B85D-45B9-839B-300A475E5D6F}" destId="{3ACDD405-1E08-470B-91F0-46B42BC29517}" srcOrd="6" destOrd="0" presId="urn:microsoft.com/office/officeart/2005/8/layout/vList2"/>
    <dgm:cxn modelId="{CB66929F-5D6D-41F7-9F2F-92EE18347F19}" type="presParOf" srcId="{7CD67F6D-B85D-45B9-839B-300A475E5D6F}" destId="{A539A6BB-3581-4E68-8348-CD1684D1D458}" srcOrd="7" destOrd="0" presId="urn:microsoft.com/office/officeart/2005/8/layout/vList2"/>
    <dgm:cxn modelId="{776F1ADE-B6E9-4CEC-8A86-6CBEDEC1F4C1}" type="presParOf" srcId="{7CD67F6D-B85D-45B9-839B-300A475E5D6F}" destId="{7AD8ABD1-EF98-4973-B325-C9362F6B09A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2C9374-580E-4FB2-96AA-B0618129BC05}">
      <dsp:nvSpPr>
        <dsp:cNvPr id="0" name=""/>
        <dsp:cNvSpPr/>
      </dsp:nvSpPr>
      <dsp:spPr>
        <a:xfrm>
          <a:off x="0" y="994996"/>
          <a:ext cx="5792341" cy="347540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a:t>Bowlby’s Attachment Theory</a:t>
          </a:r>
          <a:endParaRPr lang="en-US" sz="1900" kern="1200"/>
        </a:p>
        <a:p>
          <a:pPr marL="114300" lvl="1" indent="-114300" algn="l" defTabSz="666750">
            <a:lnSpc>
              <a:spcPct val="90000"/>
            </a:lnSpc>
            <a:spcBef>
              <a:spcPct val="0"/>
            </a:spcBef>
            <a:spcAft>
              <a:spcPct val="15000"/>
            </a:spcAft>
            <a:buChar char="•"/>
          </a:pPr>
          <a:r>
            <a:rPr lang="en-US" sz="1500" kern="1200"/>
            <a:t>The theory is the emotional bond formed between a child and their Parents or primary caregiver </a:t>
          </a:r>
        </a:p>
        <a:p>
          <a:pPr marL="114300" lvl="1" indent="-114300" algn="l" defTabSz="666750">
            <a:lnSpc>
              <a:spcPct val="90000"/>
            </a:lnSpc>
            <a:spcBef>
              <a:spcPct val="0"/>
            </a:spcBef>
            <a:spcAft>
              <a:spcPct val="15000"/>
            </a:spcAft>
            <a:buChar char="•"/>
          </a:pPr>
          <a:r>
            <a:rPr lang="en-US" sz="1500" kern="1200"/>
            <a:t>Key Concepts</a:t>
          </a:r>
        </a:p>
        <a:p>
          <a:pPr marL="114300" lvl="1" indent="-114300" algn="l" defTabSz="666750">
            <a:lnSpc>
              <a:spcPct val="90000"/>
            </a:lnSpc>
            <a:spcBef>
              <a:spcPct val="0"/>
            </a:spcBef>
            <a:spcAft>
              <a:spcPct val="15000"/>
            </a:spcAft>
            <a:buChar char="•"/>
          </a:pPr>
          <a:r>
            <a:rPr lang="en-US" sz="1500" kern="1200"/>
            <a:t>Children are biologically programmed to seek attachment from their carerers </a:t>
          </a:r>
        </a:p>
        <a:p>
          <a:pPr marL="114300" lvl="1" indent="-114300" algn="l" defTabSz="666750">
            <a:lnSpc>
              <a:spcPct val="90000"/>
            </a:lnSpc>
            <a:spcBef>
              <a:spcPct val="0"/>
            </a:spcBef>
            <a:spcAft>
              <a:spcPct val="15000"/>
            </a:spcAft>
            <a:buChar char="•"/>
          </a:pPr>
          <a:r>
            <a:rPr lang="en-US" sz="1500" kern="1200"/>
            <a:t>The Prents or carerrers  provides a secure base for exploration</a:t>
          </a:r>
        </a:p>
        <a:p>
          <a:pPr marL="114300" lvl="1" indent="-114300" algn="l" defTabSz="666750">
            <a:lnSpc>
              <a:spcPct val="90000"/>
            </a:lnSpc>
            <a:spcBef>
              <a:spcPct val="0"/>
            </a:spcBef>
            <a:spcAft>
              <a:spcPct val="15000"/>
            </a:spcAft>
            <a:buChar char="•"/>
          </a:pPr>
          <a:r>
            <a:rPr lang="en-US" sz="1500" kern="1200"/>
            <a:t>Early relationships shape future social and emotional development</a:t>
          </a:r>
        </a:p>
        <a:p>
          <a:pPr marL="114300" lvl="1" indent="-114300" algn="l" defTabSz="666750">
            <a:lnSpc>
              <a:spcPct val="90000"/>
            </a:lnSpc>
            <a:spcBef>
              <a:spcPct val="0"/>
            </a:spcBef>
            <a:spcAft>
              <a:spcPct val="15000"/>
            </a:spcAft>
            <a:buChar char="•"/>
          </a:pPr>
          <a:r>
            <a:rPr lang="en-US" sz="1500" kern="1200"/>
            <a:t>Children develop an internal working model of relationships</a:t>
          </a:r>
        </a:p>
        <a:p>
          <a:pPr marL="114300" lvl="1" indent="-114300" algn="l" defTabSz="666750">
            <a:lnSpc>
              <a:spcPct val="90000"/>
            </a:lnSpc>
            <a:spcBef>
              <a:spcPct val="0"/>
            </a:spcBef>
            <a:spcAft>
              <a:spcPct val="15000"/>
            </a:spcAft>
            <a:buChar char="•"/>
          </a:pPr>
          <a:r>
            <a:rPr lang="en-US" sz="1500" kern="1200"/>
            <a:t>According to Bowlby (1969), sensitive and responsive caregiving promotes secure attachment and healthy development.  </a:t>
          </a:r>
        </a:p>
      </dsp:txBody>
      <dsp:txXfrm>
        <a:off x="0" y="994996"/>
        <a:ext cx="5792341" cy="34754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2BBFB8-D452-4C38-8E8F-BCF460A604AA}">
      <dsp:nvSpPr>
        <dsp:cNvPr id="0" name=""/>
        <dsp:cNvSpPr/>
      </dsp:nvSpPr>
      <dsp:spPr>
        <a:xfrm>
          <a:off x="1631325" y="992397"/>
          <a:ext cx="342512" cy="91440"/>
        </a:xfrm>
        <a:custGeom>
          <a:avLst/>
          <a:gdLst/>
          <a:ahLst/>
          <a:cxnLst/>
          <a:rect l="0" t="0" r="0" b="0"/>
          <a:pathLst>
            <a:path>
              <a:moveTo>
                <a:pt x="0" y="45720"/>
              </a:moveTo>
              <a:lnTo>
                <a:pt x="342512"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793253" y="1036249"/>
        <a:ext cx="18655" cy="3734"/>
      </dsp:txXfrm>
    </dsp:sp>
    <dsp:sp modelId="{586956EC-3930-4550-B9B2-04046EC9C831}">
      <dsp:nvSpPr>
        <dsp:cNvPr id="0" name=""/>
        <dsp:cNvSpPr/>
      </dsp:nvSpPr>
      <dsp:spPr>
        <a:xfrm>
          <a:off x="10897" y="551448"/>
          <a:ext cx="1622227" cy="973336"/>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b="1" i="0" kern="1200"/>
            <a:t>Bowlby proposed that: </a:t>
          </a:r>
          <a:r>
            <a:rPr lang="en-GB" sz="1200" b="1" kern="1200"/>
            <a:t>Developmental Assumptions of Bowlby’s </a:t>
          </a:r>
          <a:r>
            <a:rPr lang="en-GB" sz="1200" kern="1200"/>
            <a:t>Th</a:t>
          </a:r>
          <a:r>
            <a:rPr lang="en-GB" sz="1200" b="1" kern="1200"/>
            <a:t>eory</a:t>
          </a:r>
          <a:endParaRPr lang="en-US" sz="1200" kern="1200"/>
        </a:p>
      </dsp:txBody>
      <dsp:txXfrm>
        <a:off x="10897" y="551448"/>
        <a:ext cx="1622227" cy="973336"/>
      </dsp:txXfrm>
    </dsp:sp>
    <dsp:sp modelId="{085AF451-E314-49C8-9311-2A9E97C7AE59}">
      <dsp:nvSpPr>
        <dsp:cNvPr id="0" name=""/>
        <dsp:cNvSpPr/>
      </dsp:nvSpPr>
      <dsp:spPr>
        <a:xfrm>
          <a:off x="3626665" y="992397"/>
          <a:ext cx="342512" cy="91440"/>
        </a:xfrm>
        <a:custGeom>
          <a:avLst/>
          <a:gdLst/>
          <a:ahLst/>
          <a:cxnLst/>
          <a:rect l="0" t="0" r="0" b="0"/>
          <a:pathLst>
            <a:path>
              <a:moveTo>
                <a:pt x="0" y="45720"/>
              </a:moveTo>
              <a:lnTo>
                <a:pt x="342512" y="45720"/>
              </a:lnTo>
            </a:path>
          </a:pathLst>
        </a:custGeom>
        <a:noFill/>
        <a:ln w="9525" cap="rnd" cmpd="sng" algn="ctr">
          <a:solidFill>
            <a:schemeClr val="accent2">
              <a:hueOff val="3340"/>
              <a:satOff val="-9466"/>
              <a:lumOff val="58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88593" y="1036249"/>
        <a:ext cx="18655" cy="3734"/>
      </dsp:txXfrm>
    </dsp:sp>
    <dsp:sp modelId="{242A423C-ED49-4AAC-BFF6-22D360D156D4}">
      <dsp:nvSpPr>
        <dsp:cNvPr id="0" name=""/>
        <dsp:cNvSpPr/>
      </dsp:nvSpPr>
      <dsp:spPr>
        <a:xfrm>
          <a:off x="2006237" y="551448"/>
          <a:ext cx="1622227" cy="973336"/>
        </a:xfrm>
        <a:prstGeom prst="rect">
          <a:avLst/>
        </a:prstGeom>
        <a:gradFill rotWithShape="0">
          <a:gsLst>
            <a:gs pos="0">
              <a:schemeClr val="accent2">
                <a:hueOff val="2969"/>
                <a:satOff val="-8414"/>
                <a:lumOff val="523"/>
                <a:alphaOff val="0"/>
                <a:tint val="98000"/>
                <a:lumMod val="114000"/>
              </a:schemeClr>
            </a:gs>
            <a:gs pos="100000">
              <a:schemeClr val="accent2">
                <a:hueOff val="2969"/>
                <a:satOff val="-8414"/>
                <a:lumOff val="52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b="1" i="0" kern="1200"/>
            <a:t>Monotropy</a:t>
          </a:r>
          <a:endParaRPr lang="en-US" sz="1200" kern="1200"/>
        </a:p>
      </dsp:txBody>
      <dsp:txXfrm>
        <a:off x="2006237" y="551448"/>
        <a:ext cx="1622227" cy="973336"/>
      </dsp:txXfrm>
    </dsp:sp>
    <dsp:sp modelId="{89D28CD8-1CBD-4383-A090-26DC46AA40F0}">
      <dsp:nvSpPr>
        <dsp:cNvPr id="0" name=""/>
        <dsp:cNvSpPr/>
      </dsp:nvSpPr>
      <dsp:spPr>
        <a:xfrm>
          <a:off x="5622005" y="992397"/>
          <a:ext cx="342512" cy="91440"/>
        </a:xfrm>
        <a:custGeom>
          <a:avLst/>
          <a:gdLst/>
          <a:ahLst/>
          <a:cxnLst/>
          <a:rect l="0" t="0" r="0" b="0"/>
          <a:pathLst>
            <a:path>
              <a:moveTo>
                <a:pt x="0" y="45720"/>
              </a:moveTo>
              <a:lnTo>
                <a:pt x="342512" y="45720"/>
              </a:lnTo>
            </a:path>
          </a:pathLst>
        </a:custGeom>
        <a:noFill/>
        <a:ln w="9525" cap="rnd" cmpd="sng" algn="ctr">
          <a:solidFill>
            <a:schemeClr val="accent2">
              <a:hueOff val="6681"/>
              <a:satOff val="-18932"/>
              <a:lumOff val="1177"/>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83933" y="1036249"/>
        <a:ext cx="18655" cy="3734"/>
      </dsp:txXfrm>
    </dsp:sp>
    <dsp:sp modelId="{4D0B9BC9-E7B2-4399-8387-1028C3D5F15A}">
      <dsp:nvSpPr>
        <dsp:cNvPr id="0" name=""/>
        <dsp:cNvSpPr/>
      </dsp:nvSpPr>
      <dsp:spPr>
        <a:xfrm>
          <a:off x="4001577" y="551448"/>
          <a:ext cx="1622227" cy="973336"/>
        </a:xfrm>
        <a:prstGeom prst="rect">
          <a:avLst/>
        </a:prstGeom>
        <a:gradFill rotWithShape="0">
          <a:gsLst>
            <a:gs pos="0">
              <a:schemeClr val="accent2">
                <a:hueOff val="5938"/>
                <a:satOff val="-16828"/>
                <a:lumOff val="1046"/>
                <a:alphaOff val="0"/>
                <a:tint val="98000"/>
                <a:lumMod val="114000"/>
              </a:schemeClr>
            </a:gs>
            <a:gs pos="100000">
              <a:schemeClr val="accent2">
                <a:hueOff val="5938"/>
                <a:satOff val="-16828"/>
                <a:lumOff val="104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i="0" kern="1200"/>
            <a:t>Children form one primary attachment relationship</a:t>
          </a:r>
          <a:endParaRPr lang="en-US" sz="1200" kern="1200"/>
        </a:p>
      </dsp:txBody>
      <dsp:txXfrm>
        <a:off x="4001577" y="551448"/>
        <a:ext cx="1622227" cy="973336"/>
      </dsp:txXfrm>
    </dsp:sp>
    <dsp:sp modelId="{C04F27A0-C75F-426A-B607-ECE42B002A52}">
      <dsp:nvSpPr>
        <dsp:cNvPr id="0" name=""/>
        <dsp:cNvSpPr/>
      </dsp:nvSpPr>
      <dsp:spPr>
        <a:xfrm>
          <a:off x="7617345" y="992397"/>
          <a:ext cx="342512" cy="91440"/>
        </a:xfrm>
        <a:custGeom>
          <a:avLst/>
          <a:gdLst/>
          <a:ahLst/>
          <a:cxnLst/>
          <a:rect l="0" t="0" r="0" b="0"/>
          <a:pathLst>
            <a:path>
              <a:moveTo>
                <a:pt x="0" y="45720"/>
              </a:moveTo>
              <a:lnTo>
                <a:pt x="342512" y="45720"/>
              </a:lnTo>
            </a:path>
          </a:pathLst>
        </a:custGeom>
        <a:noFill/>
        <a:ln w="9525" cap="rnd" cmpd="sng" algn="ctr">
          <a:solidFill>
            <a:schemeClr val="accent2">
              <a:hueOff val="10021"/>
              <a:satOff val="-28397"/>
              <a:lumOff val="176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779273" y="1036249"/>
        <a:ext cx="18655" cy="3734"/>
      </dsp:txXfrm>
    </dsp:sp>
    <dsp:sp modelId="{EBDF8D54-5AA8-43C3-8242-EA40F96DE55F}">
      <dsp:nvSpPr>
        <dsp:cNvPr id="0" name=""/>
        <dsp:cNvSpPr/>
      </dsp:nvSpPr>
      <dsp:spPr>
        <a:xfrm>
          <a:off x="5996917" y="551448"/>
          <a:ext cx="1622227" cy="973336"/>
        </a:xfrm>
        <a:prstGeom prst="rect">
          <a:avLst/>
        </a:prstGeom>
        <a:gradFill rotWithShape="0">
          <a:gsLst>
            <a:gs pos="0">
              <a:schemeClr val="accent2">
                <a:hueOff val="8908"/>
                <a:satOff val="-25242"/>
                <a:lumOff val="1569"/>
                <a:alphaOff val="0"/>
                <a:tint val="98000"/>
                <a:lumMod val="114000"/>
              </a:schemeClr>
            </a:gs>
            <a:gs pos="100000">
              <a:schemeClr val="accent2">
                <a:hueOff val="8908"/>
                <a:satOff val="-25242"/>
                <a:lumOff val="1569"/>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b="1" i="0" kern="1200"/>
            <a:t>Secure Base</a:t>
          </a:r>
          <a:endParaRPr lang="en-US" sz="1200" kern="1200"/>
        </a:p>
      </dsp:txBody>
      <dsp:txXfrm>
        <a:off x="5996917" y="551448"/>
        <a:ext cx="1622227" cy="973336"/>
      </dsp:txXfrm>
    </dsp:sp>
    <dsp:sp modelId="{88D12B9B-F3AC-460A-89AC-CFF9E02C71E9}">
      <dsp:nvSpPr>
        <dsp:cNvPr id="0" name=""/>
        <dsp:cNvSpPr/>
      </dsp:nvSpPr>
      <dsp:spPr>
        <a:xfrm>
          <a:off x="822011" y="1522985"/>
          <a:ext cx="7981359" cy="342512"/>
        </a:xfrm>
        <a:custGeom>
          <a:avLst/>
          <a:gdLst/>
          <a:ahLst/>
          <a:cxnLst/>
          <a:rect l="0" t="0" r="0" b="0"/>
          <a:pathLst>
            <a:path>
              <a:moveTo>
                <a:pt x="7981359" y="0"/>
              </a:moveTo>
              <a:lnTo>
                <a:pt x="7981359" y="188356"/>
              </a:lnTo>
              <a:lnTo>
                <a:pt x="0" y="188356"/>
              </a:lnTo>
              <a:lnTo>
                <a:pt x="0" y="342512"/>
              </a:lnTo>
            </a:path>
          </a:pathLst>
        </a:custGeom>
        <a:noFill/>
        <a:ln w="9525" cap="rnd" cmpd="sng" algn="ctr">
          <a:solidFill>
            <a:schemeClr val="accent2">
              <a:hueOff val="13361"/>
              <a:satOff val="-37863"/>
              <a:lumOff val="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12939" y="1692374"/>
        <a:ext cx="399503" cy="3734"/>
      </dsp:txXfrm>
    </dsp:sp>
    <dsp:sp modelId="{21B576F0-6C39-4B35-8238-EE419E1EBFB7}">
      <dsp:nvSpPr>
        <dsp:cNvPr id="0" name=""/>
        <dsp:cNvSpPr/>
      </dsp:nvSpPr>
      <dsp:spPr>
        <a:xfrm>
          <a:off x="7992257" y="551448"/>
          <a:ext cx="1622227" cy="973336"/>
        </a:xfrm>
        <a:prstGeom prst="rect">
          <a:avLst/>
        </a:prstGeom>
        <a:gradFill rotWithShape="0">
          <a:gsLst>
            <a:gs pos="0">
              <a:schemeClr val="accent2">
                <a:hueOff val="11877"/>
                <a:satOff val="-33656"/>
                <a:lumOff val="2092"/>
                <a:alphaOff val="0"/>
                <a:tint val="98000"/>
                <a:lumMod val="114000"/>
              </a:schemeClr>
            </a:gs>
            <a:gs pos="100000">
              <a:schemeClr val="accent2">
                <a:hueOff val="11877"/>
                <a:satOff val="-33656"/>
                <a:lumOff val="209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i="0" kern="1200"/>
            <a:t>Children explore confidently when they feel safe.</a:t>
          </a:r>
          <a:endParaRPr lang="en-US" sz="1200" kern="1200"/>
        </a:p>
      </dsp:txBody>
      <dsp:txXfrm>
        <a:off x="7992257" y="551448"/>
        <a:ext cx="1622227" cy="973336"/>
      </dsp:txXfrm>
    </dsp:sp>
    <dsp:sp modelId="{AA973340-9423-440F-BCE3-09C4547506AB}">
      <dsp:nvSpPr>
        <dsp:cNvPr id="0" name=""/>
        <dsp:cNvSpPr/>
      </dsp:nvSpPr>
      <dsp:spPr>
        <a:xfrm>
          <a:off x="1631325" y="2338845"/>
          <a:ext cx="342512" cy="91440"/>
        </a:xfrm>
        <a:custGeom>
          <a:avLst/>
          <a:gdLst/>
          <a:ahLst/>
          <a:cxnLst/>
          <a:rect l="0" t="0" r="0" b="0"/>
          <a:pathLst>
            <a:path>
              <a:moveTo>
                <a:pt x="0" y="45720"/>
              </a:moveTo>
              <a:lnTo>
                <a:pt x="342512" y="45720"/>
              </a:lnTo>
            </a:path>
          </a:pathLst>
        </a:custGeom>
        <a:noFill/>
        <a:ln w="9525" cap="rnd" cmpd="sng" algn="ctr">
          <a:solidFill>
            <a:schemeClr val="accent2">
              <a:hueOff val="16702"/>
              <a:satOff val="-47329"/>
              <a:lumOff val="294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793253" y="2382698"/>
        <a:ext cx="18655" cy="3734"/>
      </dsp:txXfrm>
    </dsp:sp>
    <dsp:sp modelId="{B9C7A8CA-4720-4FF4-878E-CD36199C58FA}">
      <dsp:nvSpPr>
        <dsp:cNvPr id="0" name=""/>
        <dsp:cNvSpPr/>
      </dsp:nvSpPr>
      <dsp:spPr>
        <a:xfrm>
          <a:off x="10897" y="1897897"/>
          <a:ext cx="1622227" cy="973336"/>
        </a:xfrm>
        <a:prstGeom prst="rect">
          <a:avLst/>
        </a:prstGeom>
        <a:gradFill rotWithShape="0">
          <a:gsLst>
            <a:gs pos="0">
              <a:schemeClr val="accent2">
                <a:hueOff val="14846"/>
                <a:satOff val="-42070"/>
                <a:lumOff val="2614"/>
                <a:alphaOff val="0"/>
                <a:tint val="98000"/>
                <a:lumMod val="114000"/>
              </a:schemeClr>
            </a:gs>
            <a:gs pos="100000">
              <a:schemeClr val="accent2">
                <a:hueOff val="14846"/>
                <a:satOff val="-42070"/>
                <a:lumOff val="261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b="1" i="0" kern="1200"/>
            <a:t>Internal Working Model</a:t>
          </a:r>
          <a:endParaRPr lang="en-US" sz="1200" kern="1200"/>
        </a:p>
      </dsp:txBody>
      <dsp:txXfrm>
        <a:off x="10897" y="1897897"/>
        <a:ext cx="1622227" cy="973336"/>
      </dsp:txXfrm>
    </dsp:sp>
    <dsp:sp modelId="{292AD3F4-A90F-49C4-829F-D9BE2D0548CF}">
      <dsp:nvSpPr>
        <dsp:cNvPr id="0" name=""/>
        <dsp:cNvSpPr/>
      </dsp:nvSpPr>
      <dsp:spPr>
        <a:xfrm>
          <a:off x="3626665" y="2338845"/>
          <a:ext cx="342512" cy="91440"/>
        </a:xfrm>
        <a:custGeom>
          <a:avLst/>
          <a:gdLst/>
          <a:ahLst/>
          <a:cxnLst/>
          <a:rect l="0" t="0" r="0" b="0"/>
          <a:pathLst>
            <a:path>
              <a:moveTo>
                <a:pt x="0" y="45720"/>
              </a:moveTo>
              <a:lnTo>
                <a:pt x="342512" y="45720"/>
              </a:lnTo>
            </a:path>
          </a:pathLst>
        </a:custGeom>
        <a:noFill/>
        <a:ln w="9525" cap="rnd" cmpd="sng" algn="ctr">
          <a:solidFill>
            <a:schemeClr val="accent2">
              <a:hueOff val="20042"/>
              <a:satOff val="-56795"/>
              <a:lumOff val="353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88593" y="2382698"/>
        <a:ext cx="18655" cy="3734"/>
      </dsp:txXfrm>
    </dsp:sp>
    <dsp:sp modelId="{E4F42B73-8355-488D-8C02-AC258CA80BBE}">
      <dsp:nvSpPr>
        <dsp:cNvPr id="0" name=""/>
        <dsp:cNvSpPr/>
      </dsp:nvSpPr>
      <dsp:spPr>
        <a:xfrm>
          <a:off x="2006237" y="1897897"/>
          <a:ext cx="1622227" cy="973336"/>
        </a:xfrm>
        <a:prstGeom prst="rect">
          <a:avLst/>
        </a:prstGeom>
        <a:gradFill rotWithShape="0">
          <a:gsLst>
            <a:gs pos="0">
              <a:schemeClr val="accent2">
                <a:hueOff val="17815"/>
                <a:satOff val="-50484"/>
                <a:lumOff val="3137"/>
                <a:alphaOff val="0"/>
                <a:tint val="98000"/>
                <a:lumMod val="114000"/>
              </a:schemeClr>
            </a:gs>
            <a:gs pos="100000">
              <a:schemeClr val="accent2">
                <a:hueOff val="17815"/>
                <a:satOff val="-50484"/>
                <a:lumOff val="3137"/>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i="0" kern="1200"/>
            <a:t>Early experiences influence expectations of future relationships.</a:t>
          </a:r>
          <a:endParaRPr lang="en-US" sz="1200" kern="1200"/>
        </a:p>
      </dsp:txBody>
      <dsp:txXfrm>
        <a:off x="2006237" y="1897897"/>
        <a:ext cx="1622227" cy="973336"/>
      </dsp:txXfrm>
    </dsp:sp>
    <dsp:sp modelId="{06249F00-C321-45AE-A7F6-FCCFBC6AD046}">
      <dsp:nvSpPr>
        <dsp:cNvPr id="0" name=""/>
        <dsp:cNvSpPr/>
      </dsp:nvSpPr>
      <dsp:spPr>
        <a:xfrm>
          <a:off x="5622005" y="2338845"/>
          <a:ext cx="342512" cy="91440"/>
        </a:xfrm>
        <a:custGeom>
          <a:avLst/>
          <a:gdLst/>
          <a:ahLst/>
          <a:cxnLst/>
          <a:rect l="0" t="0" r="0" b="0"/>
          <a:pathLst>
            <a:path>
              <a:moveTo>
                <a:pt x="0" y="45720"/>
              </a:moveTo>
              <a:lnTo>
                <a:pt x="342512" y="45720"/>
              </a:lnTo>
            </a:path>
          </a:pathLst>
        </a:custGeom>
        <a:noFill/>
        <a:ln w="9525" cap="rnd" cmpd="sng" algn="ctr">
          <a:solidFill>
            <a:schemeClr val="accent2">
              <a:hueOff val="23383"/>
              <a:satOff val="-66260"/>
              <a:lumOff val="411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783933" y="2382698"/>
        <a:ext cx="18655" cy="3734"/>
      </dsp:txXfrm>
    </dsp:sp>
    <dsp:sp modelId="{7C104BB4-9F9E-4B80-B356-F37224D6F00F}">
      <dsp:nvSpPr>
        <dsp:cNvPr id="0" name=""/>
        <dsp:cNvSpPr/>
      </dsp:nvSpPr>
      <dsp:spPr>
        <a:xfrm>
          <a:off x="4001577" y="1897897"/>
          <a:ext cx="1622227" cy="973336"/>
        </a:xfrm>
        <a:prstGeom prst="rect">
          <a:avLst/>
        </a:prstGeom>
        <a:gradFill rotWithShape="0">
          <a:gsLst>
            <a:gs pos="0">
              <a:schemeClr val="accent2">
                <a:hueOff val="20785"/>
                <a:satOff val="-58898"/>
                <a:lumOff val="3660"/>
                <a:alphaOff val="0"/>
                <a:tint val="98000"/>
                <a:lumMod val="114000"/>
              </a:schemeClr>
            </a:gs>
            <a:gs pos="100000">
              <a:schemeClr val="accent2">
                <a:hueOff val="20785"/>
                <a:satOff val="-58898"/>
                <a:lumOff val="366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b="1" i="0" kern="1200"/>
            <a:t>Continuity Hypothesis</a:t>
          </a:r>
          <a:endParaRPr lang="en-US" sz="1200" kern="1200"/>
        </a:p>
      </dsp:txBody>
      <dsp:txXfrm>
        <a:off x="4001577" y="1897897"/>
        <a:ext cx="1622227" cy="973336"/>
      </dsp:txXfrm>
    </dsp:sp>
    <dsp:sp modelId="{58BD2603-41F3-4007-853D-EB8B3AB5DA24}">
      <dsp:nvSpPr>
        <dsp:cNvPr id="0" name=""/>
        <dsp:cNvSpPr/>
      </dsp:nvSpPr>
      <dsp:spPr>
        <a:xfrm>
          <a:off x="7617345" y="2338845"/>
          <a:ext cx="342512" cy="91440"/>
        </a:xfrm>
        <a:custGeom>
          <a:avLst/>
          <a:gdLst/>
          <a:ahLst/>
          <a:cxnLst/>
          <a:rect l="0" t="0" r="0" b="0"/>
          <a:pathLst>
            <a:path>
              <a:moveTo>
                <a:pt x="0" y="45720"/>
              </a:moveTo>
              <a:lnTo>
                <a:pt x="342512" y="45720"/>
              </a:lnTo>
            </a:path>
          </a:pathLst>
        </a:custGeom>
        <a:noFill/>
        <a:ln w="9525" cap="rnd" cmpd="sng" algn="ctr">
          <a:solidFill>
            <a:schemeClr val="accent2">
              <a:hueOff val="26723"/>
              <a:satOff val="-75726"/>
              <a:lumOff val="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779273" y="2382698"/>
        <a:ext cx="18655" cy="3734"/>
      </dsp:txXfrm>
    </dsp:sp>
    <dsp:sp modelId="{CC6A3FB1-E862-47A0-B04B-D07B6C00998D}">
      <dsp:nvSpPr>
        <dsp:cNvPr id="0" name=""/>
        <dsp:cNvSpPr/>
      </dsp:nvSpPr>
      <dsp:spPr>
        <a:xfrm>
          <a:off x="5996917" y="1897897"/>
          <a:ext cx="1622227" cy="973336"/>
        </a:xfrm>
        <a:prstGeom prst="rect">
          <a:avLst/>
        </a:prstGeom>
        <a:gradFill rotWithShape="0">
          <a:gsLst>
            <a:gs pos="0">
              <a:schemeClr val="accent2">
                <a:hueOff val="23754"/>
                <a:satOff val="-67312"/>
                <a:lumOff val="4183"/>
                <a:alphaOff val="0"/>
                <a:tint val="98000"/>
                <a:lumMod val="114000"/>
              </a:schemeClr>
            </a:gs>
            <a:gs pos="100000">
              <a:schemeClr val="accent2">
                <a:hueOff val="23754"/>
                <a:satOff val="-67312"/>
                <a:lumOff val="418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533400">
            <a:lnSpc>
              <a:spcPct val="90000"/>
            </a:lnSpc>
            <a:spcBef>
              <a:spcPct val="0"/>
            </a:spcBef>
            <a:spcAft>
              <a:spcPct val="35000"/>
            </a:spcAft>
            <a:buNone/>
          </a:pPr>
          <a:r>
            <a:rPr lang="en-GB" sz="1200" i="0" kern="1200"/>
            <a:t>Early attachment patterns affect later emotional and social development.</a:t>
          </a:r>
          <a:endParaRPr lang="en-US" sz="1200" kern="1200"/>
        </a:p>
      </dsp:txBody>
      <dsp:txXfrm>
        <a:off x="5996917" y="1897897"/>
        <a:ext cx="1622227" cy="973336"/>
      </dsp:txXfrm>
    </dsp:sp>
    <dsp:sp modelId="{4331FEA0-97A7-4570-B695-29B636009CFA}">
      <dsp:nvSpPr>
        <dsp:cNvPr id="0" name=""/>
        <dsp:cNvSpPr/>
      </dsp:nvSpPr>
      <dsp:spPr>
        <a:xfrm>
          <a:off x="7992257" y="1897897"/>
          <a:ext cx="1622227" cy="973336"/>
        </a:xfrm>
        <a:prstGeom prst="rect">
          <a:avLst/>
        </a:prstGeom>
        <a:gradFill rotWithShape="0">
          <a:gsLst>
            <a:gs pos="0">
              <a:schemeClr val="accent2">
                <a:hueOff val="26723"/>
                <a:satOff val="-75726"/>
                <a:lumOff val="4706"/>
                <a:alphaOff val="0"/>
                <a:tint val="98000"/>
                <a:lumMod val="114000"/>
              </a:schemeClr>
            </a:gs>
            <a:gs pos="100000">
              <a:schemeClr val="accent2">
                <a:hueOff val="26723"/>
                <a:satOff val="-75726"/>
                <a:lumOff val="470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9491" tIns="83439" rIns="79491" bIns="83439" numCol="1" spcCol="1270" anchor="ctr" anchorCtr="0">
          <a:noAutofit/>
        </a:bodyPr>
        <a:lstStyle/>
        <a:p>
          <a:pPr marL="0" lvl="0" indent="0" algn="ctr" defTabSz="400050">
            <a:lnSpc>
              <a:spcPct val="90000"/>
            </a:lnSpc>
            <a:spcBef>
              <a:spcPct val="0"/>
            </a:spcBef>
            <a:spcAft>
              <a:spcPct val="35000"/>
            </a:spcAft>
            <a:buNone/>
          </a:pPr>
          <a:r>
            <a:rPr lang="en-GB" sz="900" b="1" i="0" kern="1200" dirty="0"/>
            <a:t>This theory is highly relevant to early childhood because emotional security underpins learning, language and social competence</a:t>
          </a:r>
          <a:r>
            <a:rPr lang="en-GB" sz="1050" b="1" i="0" kern="1200" dirty="0"/>
            <a:t>.  </a:t>
          </a:r>
          <a:endParaRPr lang="en-US" sz="1050" kern="1200" dirty="0"/>
        </a:p>
      </dsp:txBody>
      <dsp:txXfrm>
        <a:off x="7992257" y="1897897"/>
        <a:ext cx="1622227" cy="9733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103FE-6DB3-4616-8E7B-DF5D1DA83866}">
      <dsp:nvSpPr>
        <dsp:cNvPr id="0" name=""/>
        <dsp:cNvSpPr/>
      </dsp:nvSpPr>
      <dsp:spPr>
        <a:xfrm>
          <a:off x="365" y="1534013"/>
          <a:ext cx="2997038" cy="91409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b="1" i="0" kern="1200"/>
            <a:t>Why Bowlby’s Theory is Appropriate for Isaac</a:t>
          </a:r>
          <a:endParaRPr lang="en-US" sz="1400" kern="1200"/>
        </a:p>
      </dsp:txBody>
      <dsp:txXfrm>
        <a:off x="365" y="1534013"/>
        <a:ext cx="2997038" cy="914096"/>
      </dsp:txXfrm>
    </dsp:sp>
    <dsp:sp modelId="{CE90CC9C-9C6B-4328-84C3-C2CC515429F4}">
      <dsp:nvSpPr>
        <dsp:cNvPr id="0" name=""/>
        <dsp:cNvSpPr/>
      </dsp:nvSpPr>
      <dsp:spPr>
        <a:xfrm>
          <a:off x="365" y="2822739"/>
          <a:ext cx="2997038" cy="91409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Isaac has experienced several risk factors associated with attachment difficulties </a:t>
          </a:r>
          <a:endParaRPr lang="en-US" sz="1400" kern="1200"/>
        </a:p>
      </dsp:txBody>
      <dsp:txXfrm>
        <a:off x="365" y="2822739"/>
        <a:ext cx="2997038" cy="914096"/>
      </dsp:txXfrm>
    </dsp:sp>
    <dsp:sp modelId="{38A71E4A-85FA-4B2B-89F1-32EB7A2B7A8F}">
      <dsp:nvSpPr>
        <dsp:cNvPr id="0" name=""/>
        <dsp:cNvSpPr/>
      </dsp:nvSpPr>
      <dsp:spPr>
        <a:xfrm>
          <a:off x="365" y="4111465"/>
          <a:ext cx="2997038" cy="91409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Bowlby argued that inconsistency and separation from caregivers can create insecurity and anxiety in children.  </a:t>
          </a:r>
          <a:endParaRPr lang="en-US" sz="1400" kern="1200"/>
        </a:p>
      </dsp:txBody>
      <dsp:txXfrm>
        <a:off x="365" y="4111465"/>
        <a:ext cx="2997038" cy="914096"/>
      </dsp:txXfrm>
    </dsp:sp>
    <dsp:sp modelId="{7847FEDA-BB4A-4961-9F8D-90B3A0905B39}">
      <dsp:nvSpPr>
        <dsp:cNvPr id="0" name=""/>
        <dsp:cNvSpPr/>
      </dsp:nvSpPr>
      <dsp:spPr>
        <a:xfrm>
          <a:off x="365" y="5400192"/>
          <a:ext cx="2997038" cy="91409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Therefore, attachment theory provides a strong framework for understanding Isaac’s emotional and behavioural difficulties.</a:t>
          </a:r>
          <a:endParaRPr lang="en-US" sz="1400" kern="1200"/>
        </a:p>
      </dsp:txBody>
      <dsp:txXfrm>
        <a:off x="365" y="5400192"/>
        <a:ext cx="2997038" cy="9140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D44EF-D610-4F7B-B1F4-AA190D838550}">
      <dsp:nvSpPr>
        <dsp:cNvPr id="0" name=""/>
        <dsp:cNvSpPr/>
      </dsp:nvSpPr>
      <dsp:spPr>
        <a:xfrm>
          <a:off x="193635" y="580"/>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a:t>Social and Emotional Development</a:t>
          </a:r>
          <a:endParaRPr lang="en-US" sz="1100" kern="1200"/>
        </a:p>
      </dsp:txBody>
      <dsp:txXfrm>
        <a:off x="193635" y="580"/>
        <a:ext cx="1710761" cy="1026456"/>
      </dsp:txXfrm>
    </dsp:sp>
    <dsp:sp modelId="{851CA620-86C8-481D-B9CE-9AC575BD8139}">
      <dsp:nvSpPr>
        <dsp:cNvPr id="0" name=""/>
        <dsp:cNvSpPr/>
      </dsp:nvSpPr>
      <dsp:spPr>
        <a:xfrm>
          <a:off x="2075473" y="580"/>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a:t>Quiet and Withdrawn Behaviour</a:t>
          </a:r>
          <a:endParaRPr lang="en-US" sz="1100" kern="1200"/>
        </a:p>
      </dsp:txBody>
      <dsp:txXfrm>
        <a:off x="2075473" y="580"/>
        <a:ext cx="1710761" cy="1026456"/>
      </dsp:txXfrm>
    </dsp:sp>
    <dsp:sp modelId="{678EBFA1-5EB1-4BD8-8A9E-D301EAA6A3C5}">
      <dsp:nvSpPr>
        <dsp:cNvPr id="0" name=""/>
        <dsp:cNvSpPr/>
      </dsp:nvSpPr>
      <dsp:spPr>
        <a:xfrm>
          <a:off x="3957310" y="580"/>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Isaac struggles during free play and group activities.</a:t>
          </a:r>
          <a:endParaRPr lang="en-US" sz="1100" kern="1200"/>
        </a:p>
      </dsp:txBody>
      <dsp:txXfrm>
        <a:off x="3957310" y="580"/>
        <a:ext cx="1710761" cy="1026456"/>
      </dsp:txXfrm>
    </dsp:sp>
    <dsp:sp modelId="{7E35A9FF-1F35-4019-B56B-CDC6E19F9AFC}">
      <dsp:nvSpPr>
        <dsp:cNvPr id="0" name=""/>
        <dsp:cNvSpPr/>
      </dsp:nvSpPr>
      <dsp:spPr>
        <a:xfrm>
          <a:off x="5839148" y="580"/>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Possible explanations</a:t>
          </a:r>
          <a:endParaRPr lang="en-US" sz="1100" kern="1200"/>
        </a:p>
      </dsp:txBody>
      <dsp:txXfrm>
        <a:off x="5839148" y="580"/>
        <a:ext cx="1710761" cy="1026456"/>
      </dsp:txXfrm>
    </dsp:sp>
    <dsp:sp modelId="{B272CD24-4CD7-4146-90B1-600AD60A284D}">
      <dsp:nvSpPr>
        <dsp:cNvPr id="0" name=""/>
        <dsp:cNvSpPr/>
      </dsp:nvSpPr>
      <dsp:spPr>
        <a:xfrm>
          <a:off x="7720985" y="580"/>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Reduced confidence</a:t>
          </a:r>
          <a:endParaRPr lang="en-US" sz="1100" kern="1200"/>
        </a:p>
      </dsp:txBody>
      <dsp:txXfrm>
        <a:off x="7720985" y="580"/>
        <a:ext cx="1710761" cy="1026456"/>
      </dsp:txXfrm>
    </dsp:sp>
    <dsp:sp modelId="{4E1B1FD8-EEAE-4F20-9DDF-858EDE4CACAD}">
      <dsp:nvSpPr>
        <dsp:cNvPr id="0" name=""/>
        <dsp:cNvSpPr/>
      </dsp:nvSpPr>
      <dsp:spPr>
        <a:xfrm>
          <a:off x="193635" y="1198113"/>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Anxiety in unfamiliar situations</a:t>
          </a:r>
          <a:endParaRPr lang="en-US" sz="1100" kern="1200"/>
        </a:p>
      </dsp:txBody>
      <dsp:txXfrm>
        <a:off x="193635" y="1198113"/>
        <a:ext cx="1710761" cy="1026456"/>
      </dsp:txXfrm>
    </dsp:sp>
    <dsp:sp modelId="{D35D28C6-1D46-4065-9DA3-FB510B23B708}">
      <dsp:nvSpPr>
        <dsp:cNvPr id="0" name=""/>
        <dsp:cNvSpPr/>
      </dsp:nvSpPr>
      <dsp:spPr>
        <a:xfrm>
          <a:off x="2075473" y="1198113"/>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Difficulty trusting peers</a:t>
          </a:r>
          <a:endParaRPr lang="en-US" sz="1100" kern="1200"/>
        </a:p>
      </dsp:txBody>
      <dsp:txXfrm>
        <a:off x="2075473" y="1198113"/>
        <a:ext cx="1710761" cy="1026456"/>
      </dsp:txXfrm>
    </dsp:sp>
    <dsp:sp modelId="{59BB8284-A1EC-4162-8C6D-B57929127984}">
      <dsp:nvSpPr>
        <dsp:cNvPr id="0" name=""/>
        <dsp:cNvSpPr/>
      </dsp:nvSpPr>
      <dsp:spPr>
        <a:xfrm>
          <a:off x="3957310" y="1198113"/>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Attachment theory suggests that securely attached children feel safer exploring their environment and engaging socially.  </a:t>
          </a:r>
          <a:endParaRPr lang="en-US" sz="1100" kern="1200"/>
        </a:p>
      </dsp:txBody>
      <dsp:txXfrm>
        <a:off x="3957310" y="1198113"/>
        <a:ext cx="1710761" cy="1026456"/>
      </dsp:txXfrm>
    </dsp:sp>
    <dsp:sp modelId="{6F55EDB0-2FCD-4946-8D50-3C7D90B3FAD3}">
      <dsp:nvSpPr>
        <dsp:cNvPr id="0" name=""/>
        <dsp:cNvSpPr/>
      </dsp:nvSpPr>
      <dsp:spPr>
        <a:xfrm>
          <a:off x="5839148" y="1198113"/>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a:t>Emotional Wellbeing</a:t>
          </a:r>
          <a:endParaRPr lang="en-US" sz="1100" kern="1200"/>
        </a:p>
      </dsp:txBody>
      <dsp:txXfrm>
        <a:off x="5839148" y="1198113"/>
        <a:ext cx="1710761" cy="1026456"/>
      </dsp:txXfrm>
    </dsp:sp>
    <dsp:sp modelId="{642209FE-F4F0-444E-BB7B-7D6920473ED8}">
      <dsp:nvSpPr>
        <dsp:cNvPr id="0" name=""/>
        <dsp:cNvSpPr/>
      </dsp:nvSpPr>
      <dsp:spPr>
        <a:xfrm>
          <a:off x="7720985" y="1198113"/>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His sleep difficulties and distress may indicate emotional insecurity and stress.</a:t>
          </a:r>
          <a:endParaRPr lang="en-US" sz="1100" kern="1200"/>
        </a:p>
      </dsp:txBody>
      <dsp:txXfrm>
        <a:off x="7720985" y="1198113"/>
        <a:ext cx="1710761" cy="1026456"/>
      </dsp:txXfrm>
    </dsp:sp>
    <dsp:sp modelId="{083C0A62-4E37-4FFA-8B7B-56A2D15F41E4}">
      <dsp:nvSpPr>
        <dsp:cNvPr id="0" name=""/>
        <dsp:cNvSpPr/>
      </dsp:nvSpPr>
      <dsp:spPr>
        <a:xfrm>
          <a:off x="3957310" y="2395646"/>
          <a:ext cx="1710761" cy="1026456"/>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i="0" kern="1200"/>
            <a:t>Without adequate emotional support, these difficulties can affect wellbeing and school readiness.</a:t>
          </a:r>
          <a:endParaRPr lang="en-US" sz="1100" kern="1200"/>
        </a:p>
      </dsp:txBody>
      <dsp:txXfrm>
        <a:off x="3957310" y="2395646"/>
        <a:ext cx="1710761" cy="10264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816BD-2F31-4A02-8A6F-C07B4DDB5724}">
      <dsp:nvSpPr>
        <dsp:cNvPr id="0" name=""/>
        <dsp:cNvSpPr/>
      </dsp:nvSpPr>
      <dsp:spPr>
        <a:xfrm>
          <a:off x="1954529" y="464008"/>
          <a:ext cx="359866" cy="91440"/>
        </a:xfrm>
        <a:custGeom>
          <a:avLst/>
          <a:gdLst/>
          <a:ahLst/>
          <a:cxnLst/>
          <a:rect l="0" t="0" r="0" b="0"/>
          <a:pathLst>
            <a:path>
              <a:moveTo>
                <a:pt x="0" y="45720"/>
              </a:moveTo>
              <a:lnTo>
                <a:pt x="359866"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24701" y="507776"/>
        <a:ext cx="19523" cy="3904"/>
      </dsp:txXfrm>
    </dsp:sp>
    <dsp:sp modelId="{32679008-6003-4AFF-A155-789195DB9A5C}">
      <dsp:nvSpPr>
        <dsp:cNvPr id="0" name=""/>
        <dsp:cNvSpPr/>
      </dsp:nvSpPr>
      <dsp:spPr>
        <a:xfrm>
          <a:off x="258646" y="424"/>
          <a:ext cx="1697682" cy="1018609"/>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800100">
            <a:lnSpc>
              <a:spcPct val="90000"/>
            </a:lnSpc>
            <a:spcBef>
              <a:spcPct val="0"/>
            </a:spcBef>
            <a:spcAft>
              <a:spcPct val="35000"/>
            </a:spcAft>
            <a:buNone/>
          </a:pPr>
          <a:r>
            <a:rPr lang="en-US" sz="1800" b="1" kern="1200" dirty="0"/>
            <a:t>Multi-Agency Support</a:t>
          </a:r>
        </a:p>
      </dsp:txBody>
      <dsp:txXfrm>
        <a:off x="258646" y="424"/>
        <a:ext cx="1697682" cy="1018609"/>
      </dsp:txXfrm>
    </dsp:sp>
    <dsp:sp modelId="{34327EAD-7732-4022-B79B-DD4830153EF5}">
      <dsp:nvSpPr>
        <dsp:cNvPr id="0" name=""/>
        <dsp:cNvSpPr/>
      </dsp:nvSpPr>
      <dsp:spPr>
        <a:xfrm>
          <a:off x="4042678" y="464008"/>
          <a:ext cx="359866" cy="91440"/>
        </a:xfrm>
        <a:custGeom>
          <a:avLst/>
          <a:gdLst/>
          <a:ahLst/>
          <a:cxnLst/>
          <a:rect l="0" t="0" r="0" b="0"/>
          <a:pathLst>
            <a:path>
              <a:moveTo>
                <a:pt x="0" y="45720"/>
              </a:moveTo>
              <a:lnTo>
                <a:pt x="359866" y="45720"/>
              </a:lnTo>
            </a:path>
          </a:pathLst>
        </a:custGeom>
        <a:noFill/>
        <a:ln w="9525" cap="rnd" cmpd="sng" algn="ctr">
          <a:solidFill>
            <a:schemeClr val="accent2">
              <a:hueOff val="3340"/>
              <a:satOff val="-9466"/>
              <a:lumOff val="58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12850" y="507776"/>
        <a:ext cx="19523" cy="3904"/>
      </dsp:txXfrm>
    </dsp:sp>
    <dsp:sp modelId="{65239ABC-2DA8-4C63-8B8D-5E1403E09C30}">
      <dsp:nvSpPr>
        <dsp:cNvPr id="0" name=""/>
        <dsp:cNvSpPr/>
      </dsp:nvSpPr>
      <dsp:spPr>
        <a:xfrm>
          <a:off x="2346796" y="424"/>
          <a:ext cx="1697682" cy="1018609"/>
        </a:xfrm>
        <a:prstGeom prst="rect">
          <a:avLst/>
        </a:prstGeom>
        <a:solidFill>
          <a:schemeClr val="accent2">
            <a:hueOff val="2969"/>
            <a:satOff val="-8414"/>
            <a:lumOff val="52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Speech and Language Therapy</a:t>
          </a:r>
        </a:p>
      </dsp:txBody>
      <dsp:txXfrm>
        <a:off x="2346796" y="424"/>
        <a:ext cx="1697682" cy="1018609"/>
      </dsp:txXfrm>
    </dsp:sp>
    <dsp:sp modelId="{F681A472-562A-4CE3-B1CD-56F04E0F3AFD}">
      <dsp:nvSpPr>
        <dsp:cNvPr id="0" name=""/>
        <dsp:cNvSpPr/>
      </dsp:nvSpPr>
      <dsp:spPr>
        <a:xfrm>
          <a:off x="1107488" y="1017233"/>
          <a:ext cx="4176298" cy="359866"/>
        </a:xfrm>
        <a:custGeom>
          <a:avLst/>
          <a:gdLst/>
          <a:ahLst/>
          <a:cxnLst/>
          <a:rect l="0" t="0" r="0" b="0"/>
          <a:pathLst>
            <a:path>
              <a:moveTo>
                <a:pt x="4176298" y="0"/>
              </a:moveTo>
              <a:lnTo>
                <a:pt x="4176298" y="197033"/>
              </a:lnTo>
              <a:lnTo>
                <a:pt x="0" y="197033"/>
              </a:lnTo>
              <a:lnTo>
                <a:pt x="0" y="359866"/>
              </a:lnTo>
            </a:path>
          </a:pathLst>
        </a:custGeom>
        <a:noFill/>
        <a:ln w="9525" cap="rnd" cmpd="sng" algn="ctr">
          <a:solidFill>
            <a:schemeClr val="accent2">
              <a:hueOff val="6681"/>
              <a:satOff val="-18932"/>
              <a:lumOff val="1177"/>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0774" y="1195214"/>
        <a:ext cx="209725" cy="3904"/>
      </dsp:txXfrm>
    </dsp:sp>
    <dsp:sp modelId="{D6CD721E-D43D-4035-8441-5212B74CE286}">
      <dsp:nvSpPr>
        <dsp:cNvPr id="0" name=""/>
        <dsp:cNvSpPr/>
      </dsp:nvSpPr>
      <dsp:spPr>
        <a:xfrm>
          <a:off x="4434945" y="424"/>
          <a:ext cx="1697682" cy="1018609"/>
        </a:xfrm>
        <a:prstGeom prst="rect">
          <a:avLst/>
        </a:prstGeom>
        <a:solidFill>
          <a:schemeClr val="accent2">
            <a:hueOff val="5938"/>
            <a:satOff val="-16828"/>
            <a:lumOff val="104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Support language delay and communication skills.</a:t>
          </a:r>
        </a:p>
      </dsp:txBody>
      <dsp:txXfrm>
        <a:off x="4434945" y="424"/>
        <a:ext cx="1697682" cy="1018609"/>
      </dsp:txXfrm>
    </dsp:sp>
    <dsp:sp modelId="{2C9ED5CD-BB77-4D99-8900-9209F11AC42B}">
      <dsp:nvSpPr>
        <dsp:cNvPr id="0" name=""/>
        <dsp:cNvSpPr/>
      </dsp:nvSpPr>
      <dsp:spPr>
        <a:xfrm>
          <a:off x="1954529" y="1873085"/>
          <a:ext cx="359866" cy="91440"/>
        </a:xfrm>
        <a:custGeom>
          <a:avLst/>
          <a:gdLst/>
          <a:ahLst/>
          <a:cxnLst/>
          <a:rect l="0" t="0" r="0" b="0"/>
          <a:pathLst>
            <a:path>
              <a:moveTo>
                <a:pt x="0" y="45720"/>
              </a:moveTo>
              <a:lnTo>
                <a:pt x="359866" y="45720"/>
              </a:lnTo>
            </a:path>
          </a:pathLst>
        </a:custGeom>
        <a:noFill/>
        <a:ln w="9525" cap="rnd" cmpd="sng" algn="ctr">
          <a:solidFill>
            <a:schemeClr val="accent2">
              <a:hueOff val="10021"/>
              <a:satOff val="-28397"/>
              <a:lumOff val="176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24701" y="1916852"/>
        <a:ext cx="19523" cy="3904"/>
      </dsp:txXfrm>
    </dsp:sp>
    <dsp:sp modelId="{2E40FEE5-7EE0-48E6-A3B5-4FC12FF54AD6}">
      <dsp:nvSpPr>
        <dsp:cNvPr id="0" name=""/>
        <dsp:cNvSpPr/>
      </dsp:nvSpPr>
      <dsp:spPr>
        <a:xfrm>
          <a:off x="258646" y="1409500"/>
          <a:ext cx="1697682" cy="1018609"/>
        </a:xfrm>
        <a:prstGeom prst="rect">
          <a:avLst/>
        </a:prstGeom>
        <a:solidFill>
          <a:schemeClr val="accent2">
            <a:hueOff val="8908"/>
            <a:satOff val="-25242"/>
            <a:lumOff val="1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800100">
            <a:lnSpc>
              <a:spcPct val="90000"/>
            </a:lnSpc>
            <a:spcBef>
              <a:spcPct val="0"/>
            </a:spcBef>
            <a:spcAft>
              <a:spcPct val="35000"/>
            </a:spcAft>
            <a:buNone/>
          </a:pPr>
          <a:r>
            <a:rPr lang="en-US" sz="1800" b="1" kern="1200" dirty="0"/>
            <a:t>Health Visitor</a:t>
          </a:r>
        </a:p>
      </dsp:txBody>
      <dsp:txXfrm>
        <a:off x="258646" y="1409500"/>
        <a:ext cx="1697682" cy="1018609"/>
      </dsp:txXfrm>
    </dsp:sp>
    <dsp:sp modelId="{514D4279-E831-47E8-90D1-48D08C8BDDB6}">
      <dsp:nvSpPr>
        <dsp:cNvPr id="0" name=""/>
        <dsp:cNvSpPr/>
      </dsp:nvSpPr>
      <dsp:spPr>
        <a:xfrm>
          <a:off x="4042678" y="1873085"/>
          <a:ext cx="359866" cy="91440"/>
        </a:xfrm>
        <a:custGeom>
          <a:avLst/>
          <a:gdLst/>
          <a:ahLst/>
          <a:cxnLst/>
          <a:rect l="0" t="0" r="0" b="0"/>
          <a:pathLst>
            <a:path>
              <a:moveTo>
                <a:pt x="0" y="45720"/>
              </a:moveTo>
              <a:lnTo>
                <a:pt x="359866" y="45720"/>
              </a:lnTo>
            </a:path>
          </a:pathLst>
        </a:custGeom>
        <a:noFill/>
        <a:ln w="9525" cap="rnd" cmpd="sng" algn="ctr">
          <a:solidFill>
            <a:schemeClr val="accent2">
              <a:hueOff val="13361"/>
              <a:satOff val="-37863"/>
              <a:lumOff val="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12850" y="1916852"/>
        <a:ext cx="19523" cy="3904"/>
      </dsp:txXfrm>
    </dsp:sp>
    <dsp:sp modelId="{759210EE-3CA9-46EB-BFB4-8C34E2637163}">
      <dsp:nvSpPr>
        <dsp:cNvPr id="0" name=""/>
        <dsp:cNvSpPr/>
      </dsp:nvSpPr>
      <dsp:spPr>
        <a:xfrm>
          <a:off x="2346796" y="1409500"/>
          <a:ext cx="1697682" cy="1018609"/>
        </a:xfrm>
        <a:prstGeom prst="rect">
          <a:avLst/>
        </a:prstGeom>
        <a:solidFill>
          <a:schemeClr val="accent2">
            <a:hueOff val="11877"/>
            <a:satOff val="-33656"/>
            <a:lumOff val="209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Monitor developmental progress.</a:t>
          </a:r>
        </a:p>
      </dsp:txBody>
      <dsp:txXfrm>
        <a:off x="2346796" y="1409500"/>
        <a:ext cx="1697682" cy="1018609"/>
      </dsp:txXfrm>
    </dsp:sp>
    <dsp:sp modelId="{058D7F3D-C6C5-4B35-A9F1-FB719F7EFCA4}">
      <dsp:nvSpPr>
        <dsp:cNvPr id="0" name=""/>
        <dsp:cNvSpPr/>
      </dsp:nvSpPr>
      <dsp:spPr>
        <a:xfrm>
          <a:off x="1107488" y="2426310"/>
          <a:ext cx="4176298" cy="359866"/>
        </a:xfrm>
        <a:custGeom>
          <a:avLst/>
          <a:gdLst/>
          <a:ahLst/>
          <a:cxnLst/>
          <a:rect l="0" t="0" r="0" b="0"/>
          <a:pathLst>
            <a:path>
              <a:moveTo>
                <a:pt x="4176298" y="0"/>
              </a:moveTo>
              <a:lnTo>
                <a:pt x="4176298" y="197033"/>
              </a:lnTo>
              <a:lnTo>
                <a:pt x="0" y="197033"/>
              </a:lnTo>
              <a:lnTo>
                <a:pt x="0" y="359866"/>
              </a:lnTo>
            </a:path>
          </a:pathLst>
        </a:custGeom>
        <a:noFill/>
        <a:ln w="9525" cap="rnd" cmpd="sng" algn="ctr">
          <a:solidFill>
            <a:schemeClr val="accent2">
              <a:hueOff val="16702"/>
              <a:satOff val="-47329"/>
              <a:lumOff val="294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0774" y="2604291"/>
        <a:ext cx="209725" cy="3904"/>
      </dsp:txXfrm>
    </dsp:sp>
    <dsp:sp modelId="{D866C28C-5695-4FAF-8597-0911E8AE86EB}">
      <dsp:nvSpPr>
        <dsp:cNvPr id="0" name=""/>
        <dsp:cNvSpPr/>
      </dsp:nvSpPr>
      <dsp:spPr>
        <a:xfrm>
          <a:off x="4434945" y="1409500"/>
          <a:ext cx="1697682" cy="1018609"/>
        </a:xfrm>
        <a:prstGeom prst="rect">
          <a:avLst/>
        </a:prstGeom>
        <a:solidFill>
          <a:schemeClr val="accent2">
            <a:hueOff val="14846"/>
            <a:satOff val="-42070"/>
            <a:lumOff val="261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Family Support Services</a:t>
          </a:r>
        </a:p>
      </dsp:txBody>
      <dsp:txXfrm>
        <a:off x="4434945" y="1409500"/>
        <a:ext cx="1697682" cy="1018609"/>
      </dsp:txXfrm>
    </dsp:sp>
    <dsp:sp modelId="{1D4C82E3-416E-4092-9459-49A34976210C}">
      <dsp:nvSpPr>
        <dsp:cNvPr id="0" name=""/>
        <dsp:cNvSpPr/>
      </dsp:nvSpPr>
      <dsp:spPr>
        <a:xfrm>
          <a:off x="1954529" y="3282161"/>
          <a:ext cx="359866" cy="91440"/>
        </a:xfrm>
        <a:custGeom>
          <a:avLst/>
          <a:gdLst/>
          <a:ahLst/>
          <a:cxnLst/>
          <a:rect l="0" t="0" r="0" b="0"/>
          <a:pathLst>
            <a:path>
              <a:moveTo>
                <a:pt x="0" y="45720"/>
              </a:moveTo>
              <a:lnTo>
                <a:pt x="359866" y="45720"/>
              </a:lnTo>
            </a:path>
          </a:pathLst>
        </a:custGeom>
        <a:noFill/>
        <a:ln w="9525" cap="rnd" cmpd="sng" algn="ctr">
          <a:solidFill>
            <a:schemeClr val="accent2">
              <a:hueOff val="20042"/>
              <a:satOff val="-56795"/>
              <a:lumOff val="353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24701" y="3325929"/>
        <a:ext cx="19523" cy="3904"/>
      </dsp:txXfrm>
    </dsp:sp>
    <dsp:sp modelId="{2D4E2344-4CE2-456A-9889-6801297581AB}">
      <dsp:nvSpPr>
        <dsp:cNvPr id="0" name=""/>
        <dsp:cNvSpPr/>
      </dsp:nvSpPr>
      <dsp:spPr>
        <a:xfrm>
          <a:off x="258646" y="2818576"/>
          <a:ext cx="1697682" cy="1018609"/>
        </a:xfrm>
        <a:prstGeom prst="rect">
          <a:avLst/>
        </a:prstGeom>
        <a:solidFill>
          <a:schemeClr val="accent2">
            <a:hueOff val="17815"/>
            <a:satOff val="-50484"/>
            <a:lumOff val="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Support mother’s wellbeing and parenting confidence.</a:t>
          </a:r>
        </a:p>
      </dsp:txBody>
      <dsp:txXfrm>
        <a:off x="258646" y="2818576"/>
        <a:ext cx="1697682" cy="1018609"/>
      </dsp:txXfrm>
    </dsp:sp>
    <dsp:sp modelId="{DAC2D709-DF8E-4823-BF1A-D043B84A5D11}">
      <dsp:nvSpPr>
        <dsp:cNvPr id="0" name=""/>
        <dsp:cNvSpPr/>
      </dsp:nvSpPr>
      <dsp:spPr>
        <a:xfrm>
          <a:off x="4042678" y="3282161"/>
          <a:ext cx="359866" cy="91440"/>
        </a:xfrm>
        <a:custGeom>
          <a:avLst/>
          <a:gdLst/>
          <a:ahLst/>
          <a:cxnLst/>
          <a:rect l="0" t="0" r="0" b="0"/>
          <a:pathLst>
            <a:path>
              <a:moveTo>
                <a:pt x="0" y="45720"/>
              </a:moveTo>
              <a:lnTo>
                <a:pt x="359866" y="45720"/>
              </a:lnTo>
            </a:path>
          </a:pathLst>
        </a:custGeom>
        <a:noFill/>
        <a:ln w="9525" cap="rnd" cmpd="sng" algn="ctr">
          <a:solidFill>
            <a:schemeClr val="accent2">
              <a:hueOff val="23383"/>
              <a:satOff val="-66260"/>
              <a:lumOff val="411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12850" y="3325929"/>
        <a:ext cx="19523" cy="3904"/>
      </dsp:txXfrm>
    </dsp:sp>
    <dsp:sp modelId="{E5CF4F46-C182-4FE9-91E6-DF3FFC095743}">
      <dsp:nvSpPr>
        <dsp:cNvPr id="0" name=""/>
        <dsp:cNvSpPr/>
      </dsp:nvSpPr>
      <dsp:spPr>
        <a:xfrm>
          <a:off x="2346796" y="2818576"/>
          <a:ext cx="1697682" cy="1018609"/>
        </a:xfrm>
        <a:prstGeom prst="rect">
          <a:avLst/>
        </a:prstGeom>
        <a:solidFill>
          <a:schemeClr val="accent2">
            <a:hueOff val="20785"/>
            <a:satOff val="-58898"/>
            <a:lumOff val="366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800100">
            <a:lnSpc>
              <a:spcPct val="90000"/>
            </a:lnSpc>
            <a:spcBef>
              <a:spcPct val="0"/>
            </a:spcBef>
            <a:spcAft>
              <a:spcPct val="35000"/>
            </a:spcAft>
            <a:buNone/>
          </a:pPr>
          <a:r>
            <a:rPr lang="en-US" sz="1800" b="1" kern="1200" dirty="0"/>
            <a:t>Mental Health Services</a:t>
          </a:r>
        </a:p>
      </dsp:txBody>
      <dsp:txXfrm>
        <a:off x="2346796" y="2818576"/>
        <a:ext cx="1697682" cy="1018609"/>
      </dsp:txXfrm>
    </dsp:sp>
    <dsp:sp modelId="{1C0B16B7-0B9A-49DB-9F15-2DE51B361CB2}">
      <dsp:nvSpPr>
        <dsp:cNvPr id="0" name=""/>
        <dsp:cNvSpPr/>
      </dsp:nvSpPr>
      <dsp:spPr>
        <a:xfrm>
          <a:off x="1107488" y="3835386"/>
          <a:ext cx="4176298" cy="359866"/>
        </a:xfrm>
        <a:custGeom>
          <a:avLst/>
          <a:gdLst/>
          <a:ahLst/>
          <a:cxnLst/>
          <a:rect l="0" t="0" r="0" b="0"/>
          <a:pathLst>
            <a:path>
              <a:moveTo>
                <a:pt x="4176298" y="0"/>
              </a:moveTo>
              <a:lnTo>
                <a:pt x="4176298" y="197033"/>
              </a:lnTo>
              <a:lnTo>
                <a:pt x="0" y="197033"/>
              </a:lnTo>
              <a:lnTo>
                <a:pt x="0" y="359866"/>
              </a:lnTo>
            </a:path>
          </a:pathLst>
        </a:custGeom>
        <a:noFill/>
        <a:ln w="9525" cap="rnd" cmpd="sng" algn="ctr">
          <a:solidFill>
            <a:schemeClr val="accent2">
              <a:hueOff val="26723"/>
              <a:satOff val="-75726"/>
              <a:lumOff val="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0774" y="4013367"/>
        <a:ext cx="209725" cy="3904"/>
      </dsp:txXfrm>
    </dsp:sp>
    <dsp:sp modelId="{E818EBD9-FA16-4A0B-BD9F-107112D3793B}">
      <dsp:nvSpPr>
        <dsp:cNvPr id="0" name=""/>
        <dsp:cNvSpPr/>
      </dsp:nvSpPr>
      <dsp:spPr>
        <a:xfrm>
          <a:off x="4434945" y="2818576"/>
          <a:ext cx="1697682" cy="1018609"/>
        </a:xfrm>
        <a:prstGeom prst="rect">
          <a:avLst/>
        </a:prstGeom>
        <a:solidFill>
          <a:schemeClr val="accent2">
            <a:hueOff val="23754"/>
            <a:satOff val="-67312"/>
            <a:lumOff val="418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577850">
            <a:lnSpc>
              <a:spcPct val="90000"/>
            </a:lnSpc>
            <a:spcBef>
              <a:spcPct val="0"/>
            </a:spcBef>
            <a:spcAft>
              <a:spcPct val="35000"/>
            </a:spcAft>
            <a:buNone/>
          </a:pPr>
          <a:r>
            <a:rPr lang="en-US" sz="1300" kern="1200"/>
            <a:t>Referral for maternal mental health support if required.</a:t>
          </a:r>
        </a:p>
      </dsp:txBody>
      <dsp:txXfrm>
        <a:off x="4434945" y="2818576"/>
        <a:ext cx="1697682" cy="1018609"/>
      </dsp:txXfrm>
    </dsp:sp>
    <dsp:sp modelId="{814EA6D6-4DB9-4F1F-93A8-47FFC49AB8D3}">
      <dsp:nvSpPr>
        <dsp:cNvPr id="0" name=""/>
        <dsp:cNvSpPr/>
      </dsp:nvSpPr>
      <dsp:spPr>
        <a:xfrm>
          <a:off x="258646" y="4227653"/>
          <a:ext cx="1697682" cy="1018609"/>
        </a:xfrm>
        <a:prstGeom prst="rect">
          <a:avLst/>
        </a:prstGeom>
        <a:solidFill>
          <a:schemeClr val="accent2">
            <a:hueOff val="26723"/>
            <a:satOff val="-75726"/>
            <a:lumOff val="470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188" tIns="87320" rIns="83188" bIns="87320" numCol="1" spcCol="1270" anchor="ctr" anchorCtr="0">
          <a:noAutofit/>
        </a:bodyPr>
        <a:lstStyle/>
        <a:p>
          <a:pPr marL="0" lvl="0" indent="0" algn="ctr" defTabSz="444500">
            <a:lnSpc>
              <a:spcPct val="90000"/>
            </a:lnSpc>
            <a:spcBef>
              <a:spcPct val="0"/>
            </a:spcBef>
            <a:spcAft>
              <a:spcPct val="35000"/>
            </a:spcAft>
            <a:buNone/>
          </a:pPr>
          <a:r>
            <a:rPr lang="en-US" sz="1000" kern="1200" dirty="0"/>
            <a:t>Research shows that improving caregiver wellbeing can positively affect child development and attachment outcomes.  </a:t>
          </a:r>
        </a:p>
      </dsp:txBody>
      <dsp:txXfrm>
        <a:off x="258646" y="4227653"/>
        <a:ext cx="1697682" cy="10186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CE040F-8F5F-4DB4-ADB7-F71CA91269D9}">
      <dsp:nvSpPr>
        <dsp:cNvPr id="0" name=""/>
        <dsp:cNvSpPr/>
      </dsp:nvSpPr>
      <dsp:spPr>
        <a:xfrm>
          <a:off x="443145" y="1922"/>
          <a:ext cx="2621421" cy="1572852"/>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 Social and Contextual Considerations</a:t>
          </a:r>
        </a:p>
      </dsp:txBody>
      <dsp:txXfrm>
        <a:off x="443145" y="1922"/>
        <a:ext cx="2621421" cy="1572852"/>
      </dsp:txXfrm>
    </dsp:sp>
    <dsp:sp modelId="{8472F1DC-DB23-4BB4-8C88-57FBE9969026}">
      <dsp:nvSpPr>
        <dsp:cNvPr id="0" name=""/>
        <dsp:cNvSpPr/>
      </dsp:nvSpPr>
      <dsp:spPr>
        <a:xfrm>
          <a:off x="3326708" y="1922"/>
          <a:ext cx="2621421" cy="1572852"/>
        </a:xfrm>
        <a:prstGeom prst="rect">
          <a:avLst/>
        </a:prstGeom>
        <a:solidFill>
          <a:schemeClr val="accent2">
            <a:hueOff val="5345"/>
            <a:satOff val="-15145"/>
            <a:lumOff val="94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When applying Bowlby’s theory, it is important to consider cultural and social diversity.</a:t>
          </a:r>
        </a:p>
      </dsp:txBody>
      <dsp:txXfrm>
        <a:off x="3326708" y="1922"/>
        <a:ext cx="2621421" cy="1572852"/>
      </dsp:txXfrm>
    </dsp:sp>
    <dsp:sp modelId="{7F572074-A8B1-49D6-949B-23553D74DE14}">
      <dsp:nvSpPr>
        <dsp:cNvPr id="0" name=""/>
        <dsp:cNvSpPr/>
      </dsp:nvSpPr>
      <dsp:spPr>
        <a:xfrm>
          <a:off x="443145" y="1836917"/>
          <a:ext cx="2621421" cy="1572852"/>
        </a:xfrm>
        <a:prstGeom prst="rect">
          <a:avLst/>
        </a:prstGeom>
        <a:solidFill>
          <a:schemeClr val="accent2">
            <a:hueOff val="10689"/>
            <a:satOff val="-30290"/>
            <a:lumOff val="188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Attachment </a:t>
          </a:r>
          <a:r>
            <a:rPr lang="en-US" sz="1200" kern="1200" dirty="0" err="1"/>
            <a:t>behaviours</a:t>
          </a:r>
          <a:r>
            <a:rPr lang="en-US" sz="1200" kern="1200" dirty="0"/>
            <a:t> can vary across cultures. In some societies, children are encouraged to develop independence from an early age, while others place greater value on close family relationships and interdependence.</a:t>
          </a:r>
        </a:p>
      </dsp:txBody>
      <dsp:txXfrm>
        <a:off x="443145" y="1836917"/>
        <a:ext cx="2621421" cy="1572852"/>
      </dsp:txXfrm>
    </dsp:sp>
    <dsp:sp modelId="{BD43A476-BD10-42C6-B46F-B56BFCC16095}">
      <dsp:nvSpPr>
        <dsp:cNvPr id="0" name=""/>
        <dsp:cNvSpPr/>
      </dsp:nvSpPr>
      <dsp:spPr>
        <a:xfrm>
          <a:off x="3326708" y="1836917"/>
          <a:ext cx="2621421" cy="1572852"/>
        </a:xfrm>
        <a:prstGeom prst="rect">
          <a:avLst/>
        </a:prstGeom>
        <a:solidFill>
          <a:schemeClr val="accent2">
            <a:hueOff val="16034"/>
            <a:satOff val="-45436"/>
            <a:lumOff val="282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This is particularly relevant in London’s diverse communities, where children may be raised within a variety of cultural traditions and family structures.</a:t>
          </a:r>
        </a:p>
      </dsp:txBody>
      <dsp:txXfrm>
        <a:off x="3326708" y="1836917"/>
        <a:ext cx="2621421" cy="1572852"/>
      </dsp:txXfrm>
    </dsp:sp>
    <dsp:sp modelId="{41BD560D-FECE-451E-8EA9-A253DE876077}">
      <dsp:nvSpPr>
        <dsp:cNvPr id="0" name=""/>
        <dsp:cNvSpPr/>
      </dsp:nvSpPr>
      <dsp:spPr>
        <a:xfrm>
          <a:off x="443145" y="3671912"/>
          <a:ext cx="2621421" cy="1572852"/>
        </a:xfrm>
        <a:prstGeom prst="rect">
          <a:avLst/>
        </a:prstGeom>
        <a:solidFill>
          <a:schemeClr val="accent2">
            <a:hueOff val="21378"/>
            <a:satOff val="-60581"/>
            <a:lumOff val="376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Many families rely on extended family members, community networks and shared caregiving arrangements. Therefore, practitioners should avoid assuming that attachment to one primary caregiver is the only route to healthy development.</a:t>
          </a:r>
        </a:p>
      </dsp:txBody>
      <dsp:txXfrm>
        <a:off x="443145" y="3671912"/>
        <a:ext cx="2621421" cy="1572852"/>
      </dsp:txXfrm>
    </dsp:sp>
    <dsp:sp modelId="{0B4168C4-6D2C-44DE-BF65-D633CF91BAF7}">
      <dsp:nvSpPr>
        <dsp:cNvPr id="0" name=""/>
        <dsp:cNvSpPr/>
      </dsp:nvSpPr>
      <dsp:spPr>
        <a:xfrm>
          <a:off x="3326708" y="3671912"/>
          <a:ext cx="2621421" cy="1572852"/>
        </a:xfrm>
        <a:prstGeom prst="rect">
          <a:avLst/>
        </a:prstGeom>
        <a:solidFill>
          <a:schemeClr val="accent2">
            <a:hueOff val="26723"/>
            <a:satOff val="-75726"/>
            <a:lumOff val="470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In Isaac’s case, professionals must consider not only attachment experiences but also the impact of relocation, family stress, limited social support and maternal mental health difficulties.</a:t>
          </a:r>
        </a:p>
      </dsp:txBody>
      <dsp:txXfrm>
        <a:off x="3326708" y="3671912"/>
        <a:ext cx="2621421" cy="15728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EF01E5-4680-4088-BFAD-A4EBB8D27DAA}">
      <dsp:nvSpPr>
        <dsp:cNvPr id="0" name=""/>
        <dsp:cNvSpPr/>
      </dsp:nvSpPr>
      <dsp:spPr>
        <a:xfrm>
          <a:off x="0" y="109743"/>
          <a:ext cx="6096000" cy="994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i="0" kern="1200"/>
            <a:t>Overall Evaluation and Conclusion</a:t>
          </a:r>
          <a:endParaRPr lang="en-US" sz="1400" kern="1200"/>
        </a:p>
      </dsp:txBody>
      <dsp:txXfrm>
        <a:off x="48567" y="158310"/>
        <a:ext cx="5998866" cy="897775"/>
      </dsp:txXfrm>
    </dsp:sp>
    <dsp:sp modelId="{06467410-D2AD-46BA-9D34-EC1C2608BA77}">
      <dsp:nvSpPr>
        <dsp:cNvPr id="0" name=""/>
        <dsp:cNvSpPr/>
      </dsp:nvSpPr>
      <dsp:spPr>
        <a:xfrm>
          <a:off x="0" y="1144972"/>
          <a:ext cx="6096000" cy="994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Overall, Bowlby’s Attachment Theory provides a valuable framework for understanding how early relationships influence children’s emotional and social development.</a:t>
          </a:r>
          <a:endParaRPr lang="en-US" sz="1400" kern="1200"/>
        </a:p>
      </dsp:txBody>
      <dsp:txXfrm>
        <a:off x="48567" y="1193539"/>
        <a:ext cx="5998866" cy="897775"/>
      </dsp:txXfrm>
    </dsp:sp>
    <dsp:sp modelId="{F37BB1E5-79BD-4BE2-8934-C33039B6150F}">
      <dsp:nvSpPr>
        <dsp:cNvPr id="0" name=""/>
        <dsp:cNvSpPr/>
      </dsp:nvSpPr>
      <dsp:spPr>
        <a:xfrm>
          <a:off x="0" y="2180201"/>
          <a:ext cx="6096000" cy="994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The theory is highly relevant to Isaac’s situation because it helps explain his difficulties with separation, social interaction and emotional regulation.</a:t>
          </a:r>
          <a:endParaRPr lang="en-US" sz="1400" kern="1200"/>
        </a:p>
      </dsp:txBody>
      <dsp:txXfrm>
        <a:off x="48567" y="2228768"/>
        <a:ext cx="5998866" cy="897775"/>
      </dsp:txXfrm>
    </dsp:sp>
    <dsp:sp modelId="{3ACDD405-1E08-470B-91F0-46B42BC29517}">
      <dsp:nvSpPr>
        <dsp:cNvPr id="0" name=""/>
        <dsp:cNvSpPr/>
      </dsp:nvSpPr>
      <dsp:spPr>
        <a:xfrm>
          <a:off x="0" y="3215430"/>
          <a:ext cx="6096000" cy="994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However, attachment theory should not be used in isolation. A holistic approach is needed that also considers biological factors, family circumstances, cultural influences and wider social contexts.</a:t>
          </a:r>
          <a:endParaRPr lang="en-US" sz="1400" kern="1200"/>
        </a:p>
      </dsp:txBody>
      <dsp:txXfrm>
        <a:off x="48567" y="3263997"/>
        <a:ext cx="5998866" cy="897775"/>
      </dsp:txXfrm>
    </dsp:sp>
    <dsp:sp modelId="{7AD8ABD1-EF98-4973-B325-C9362F6B09AC}">
      <dsp:nvSpPr>
        <dsp:cNvPr id="0" name=""/>
        <dsp:cNvSpPr/>
      </dsp:nvSpPr>
      <dsp:spPr>
        <a:xfrm>
          <a:off x="0" y="4250659"/>
          <a:ext cx="6096000" cy="9949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By combining attachment-based support with language interventions, family support and multi-agency collaboration, practitioners can promote positive developmental outcomes for Isaac and his family.</a:t>
          </a:r>
          <a:endParaRPr lang="en-US" sz="1400" kern="1200"/>
        </a:p>
      </dsp:txBody>
      <dsp:txXfrm>
        <a:off x="48567" y="4299226"/>
        <a:ext cx="5998866" cy="89777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6/17/2026</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6/17/2026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1366932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2</a:t>
            </a:fld>
            <a:endParaRPr lang="en-US"/>
          </a:p>
        </p:txBody>
      </p:sp>
    </p:spTree>
    <p:extLst>
      <p:ext uri="{BB962C8B-B14F-4D97-AF65-F5344CB8AC3E}">
        <p14:creationId xmlns:p14="http://schemas.microsoft.com/office/powerpoint/2010/main" val="1888700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3</a:t>
            </a:fld>
            <a:endParaRPr lang="en-US"/>
          </a:p>
        </p:txBody>
      </p:sp>
    </p:spTree>
    <p:extLst>
      <p:ext uri="{BB962C8B-B14F-4D97-AF65-F5344CB8AC3E}">
        <p14:creationId xmlns:p14="http://schemas.microsoft.com/office/powerpoint/2010/main" val="200294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3696085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5</a:t>
            </a:fld>
            <a:endParaRPr lang="en-US"/>
          </a:p>
        </p:txBody>
      </p:sp>
    </p:spTree>
    <p:extLst>
      <p:ext uri="{BB962C8B-B14F-4D97-AF65-F5344CB8AC3E}">
        <p14:creationId xmlns:p14="http://schemas.microsoft.com/office/powerpoint/2010/main" val="1739600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6</a:t>
            </a:fld>
            <a:endParaRPr lang="en-US"/>
          </a:p>
        </p:txBody>
      </p:sp>
    </p:spTree>
    <p:extLst>
      <p:ext uri="{BB962C8B-B14F-4D97-AF65-F5344CB8AC3E}">
        <p14:creationId xmlns:p14="http://schemas.microsoft.com/office/powerpoint/2010/main" val="2206000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7</a:t>
            </a:fld>
            <a:endParaRPr lang="en-US"/>
          </a:p>
        </p:txBody>
      </p:sp>
    </p:spTree>
    <p:extLst>
      <p:ext uri="{BB962C8B-B14F-4D97-AF65-F5344CB8AC3E}">
        <p14:creationId xmlns:p14="http://schemas.microsoft.com/office/powerpoint/2010/main" val="1975320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8</a:t>
            </a:fld>
            <a:endParaRPr lang="en-US"/>
          </a:p>
        </p:txBody>
      </p:sp>
    </p:spTree>
    <p:extLst>
      <p:ext uri="{BB962C8B-B14F-4D97-AF65-F5344CB8AC3E}">
        <p14:creationId xmlns:p14="http://schemas.microsoft.com/office/powerpoint/2010/main" val="3669225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9</a:t>
            </a:fld>
            <a:endParaRPr lang="en-US"/>
          </a:p>
        </p:txBody>
      </p:sp>
    </p:spTree>
    <p:extLst>
      <p:ext uri="{BB962C8B-B14F-4D97-AF65-F5344CB8AC3E}">
        <p14:creationId xmlns:p14="http://schemas.microsoft.com/office/powerpoint/2010/main" val="30393648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10</a:t>
            </a:fld>
            <a:endParaRPr lang="en-US"/>
          </a:p>
        </p:txBody>
      </p:sp>
    </p:spTree>
    <p:extLst>
      <p:ext uri="{BB962C8B-B14F-4D97-AF65-F5344CB8AC3E}">
        <p14:creationId xmlns:p14="http://schemas.microsoft.com/office/powerpoint/2010/main" val="755327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11</a:t>
            </a:fld>
            <a:endParaRPr lang="en-US"/>
          </a:p>
        </p:txBody>
      </p:sp>
    </p:spTree>
    <p:extLst>
      <p:ext uri="{BB962C8B-B14F-4D97-AF65-F5344CB8AC3E}">
        <p14:creationId xmlns:p14="http://schemas.microsoft.com/office/powerpoint/2010/main" val="223930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13</a:t>
            </a:fld>
            <a:endParaRPr lang="en-US"/>
          </a:p>
        </p:txBody>
      </p:sp>
    </p:spTree>
    <p:extLst>
      <p:ext uri="{BB962C8B-B14F-4D97-AF65-F5344CB8AC3E}">
        <p14:creationId xmlns:p14="http://schemas.microsoft.com/office/powerpoint/2010/main" val="1618885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14</a:t>
            </a:fld>
            <a:endParaRPr lang="en-US"/>
          </a:p>
        </p:txBody>
      </p:sp>
    </p:spTree>
    <p:extLst>
      <p:ext uri="{BB962C8B-B14F-4D97-AF65-F5344CB8AC3E}">
        <p14:creationId xmlns:p14="http://schemas.microsoft.com/office/powerpoint/2010/main" val="2534033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EFF46E-6B43-41F9-9272-B566D03A251C}" type="slidenum">
              <a:rPr lang="en-US" smtClean="0"/>
              <a:t>15</a:t>
            </a:fld>
            <a:endParaRPr lang="en-US"/>
          </a:p>
        </p:txBody>
      </p:sp>
    </p:spTree>
    <p:extLst>
      <p:ext uri="{BB962C8B-B14F-4D97-AF65-F5344CB8AC3E}">
        <p14:creationId xmlns:p14="http://schemas.microsoft.com/office/powerpoint/2010/main" val="31915287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r>
              <a:rPr lang="en-US"/>
              <a:t>Sample Footer Text</a:t>
            </a:r>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7405198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57710959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1086855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9814657-813A-4D7B-A2F8-E573BA1645D3}" type="datetime1">
              <a:rPr lang="en-US" smtClean="0"/>
              <a:t>6/17/2026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59429199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814657-813A-4D7B-A2F8-E573BA1645D3}" type="datetime1">
              <a:rPr lang="en-US" smtClean="0"/>
              <a:t>6/17/2026</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19957509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B20C69-CB4E-44F7-A408-67C55627795C}" type="datetime1">
              <a:rPr lang="en-US" smtClean="0"/>
              <a:t>6/17/2026</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61371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814657-813A-4D7B-A2F8-E573BA1645D3}" type="datetime1">
              <a:rPr lang="en-US" smtClean="0"/>
              <a:t>6/17/2026</a:t>
            </a:fld>
            <a:endParaRPr lang="en-US" dirty="0"/>
          </a:p>
        </p:txBody>
      </p:sp>
      <p:sp>
        <p:nvSpPr>
          <p:cNvPr id="3" name="Footer Placeholder 2"/>
          <p:cNvSpPr>
            <a:spLocks noGrp="1"/>
          </p:cNvSpPr>
          <p:nvPr>
            <p:ph type="ftr" sz="quarter" idx="11"/>
          </p:nvPr>
        </p:nvSpPr>
        <p:spPr/>
        <p:txBody>
          <a:bodyPr/>
          <a:lstStyle/>
          <a:p>
            <a:r>
              <a:rPr lang="en-US"/>
              <a:t>Sample Footer Text</a:t>
            </a:r>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Slide Number Placeholder 3"/>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06007351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2A1522-8F1E-408E-ABA2-6F5B206582B8}" type="datetime1">
              <a:rPr lang="en-US" smtClean="0"/>
              <a:t>6/17/2026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Slide Number Placeholder 6"/>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609293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19A776-5AE6-4251-8560-C6066D0B46D6}" type="datetime1">
              <a:rPr lang="en-US" smtClean="0"/>
              <a:t>6/17/2026</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40812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814657-813A-4D7B-A2F8-E573BA1645D3}" type="datetime1">
              <a:rPr lang="en-US" smtClean="0"/>
              <a:t>6/17/2026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67622711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5260469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96632125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80547661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9814657-813A-4D7B-A2F8-E573BA1645D3}" type="datetime1">
              <a:rPr lang="en-US" smtClean="0"/>
              <a:t>6/17/2026</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88170034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9814657-813A-4D7B-A2F8-E573BA1645D3}" type="datetime1">
              <a:rPr lang="en-US" smtClean="0"/>
              <a:t>6/17/2026</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50670811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41681417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814657-813A-4D7B-A2F8-E573BA1645D3}" type="datetime1">
              <a:rPr lang="en-US" smtClean="0"/>
              <a:t>6/17/2026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606141236"/>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4564763" cy="1426798"/>
          </a:xfrm>
        </p:spPr>
        <p:txBody>
          <a:bodyPr anchor="b">
            <a:noAutofit/>
          </a:bodyPr>
          <a:lstStyle>
            <a:lvl1pPr>
              <a:defRPr sz="5400"/>
            </a:lvl1p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45580E71-5349-7975-EE00-1D48FBB45527}"/>
              </a:ext>
            </a:extLst>
          </p:cNvPr>
          <p:cNvSpPr>
            <a:spLocks noGrp="1"/>
          </p:cNvSpPr>
          <p:nvPr>
            <p:ph type="pic" sz="quarter" idx="15"/>
          </p:nvPr>
        </p:nvSpPr>
        <p:spPr>
          <a:xfrm>
            <a:off x="609599" y="2514600"/>
            <a:ext cx="4564763" cy="3636598"/>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790060" y="685800"/>
            <a:ext cx="5792341" cy="5465398"/>
          </a:xfrm>
        </p:spPr>
        <p:txBody>
          <a:bodyPr anchor="b">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E3ED234F-BBE0-48A3-AC31-D10A1F3BC187}"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1671169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6" y="685800"/>
            <a:ext cx="10055354" cy="4007406"/>
          </a:xfrm>
        </p:spPr>
        <p:txBody>
          <a:bodyPr vert="horz" lIns="91440" tIns="45720" rIns="91440" bIns="45720" rtlCol="0" anchor="t">
            <a:noAutofit/>
          </a:bodyPr>
          <a:lstStyle>
            <a:lvl1pPr>
              <a:defRPr lang="en-US" sz="9000" dirty="0">
                <a:solidFill>
                  <a:schemeClr val="bg2"/>
                </a:solidFill>
              </a:defRPr>
            </a:lvl1pPr>
          </a:lstStyle>
          <a:p>
            <a:pPr lvl="0"/>
            <a:r>
              <a:rPr lang="en-US"/>
              <a:t>Click to edit Master title style</a:t>
            </a:r>
            <a:endParaRPr lang="en-US" dirty="0"/>
          </a:p>
        </p:txBody>
      </p:sp>
      <p:sp>
        <p:nvSpPr>
          <p:cNvPr id="14" name="Subtitle 2">
            <a:extLst>
              <a:ext uri="{FF2B5EF4-FFF2-40B4-BE49-F238E27FC236}">
                <a16:creationId xmlns:a16="http://schemas.microsoft.com/office/drawing/2014/main" id="{29A3647E-D38D-4EA6-ADC1-75AA53F8988F}"/>
              </a:ext>
            </a:extLst>
          </p:cNvPr>
          <p:cNvSpPr>
            <a:spLocks noGrp="1"/>
          </p:cNvSpPr>
          <p:nvPr>
            <p:ph type="subTitle" idx="1"/>
          </p:nvPr>
        </p:nvSpPr>
        <p:spPr>
          <a:xfrm>
            <a:off x="609598" y="5427002"/>
            <a:ext cx="9144001" cy="745198"/>
          </a:xfrm>
        </p:spPr>
        <p:txBody>
          <a:bodyPr vert="horz" lIns="91440" tIns="45720" rIns="91440" bIns="45720" rtlCol="0" anchor="t">
            <a:noAutofit/>
          </a:bodyPr>
          <a:lstStyle>
            <a:lvl1pPr>
              <a:defRPr lang="en-US" dirty="0">
                <a:solidFill>
                  <a:schemeClr val="bg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noAutofit/>
          </a:bodyPr>
          <a:lstStyle>
            <a:lvl1pPr>
              <a:defRPr>
                <a:solidFill>
                  <a:schemeClr val="bg1"/>
                </a:solidFill>
              </a:defRPr>
            </a:lvl1pPr>
          </a:lstStyle>
          <a:p>
            <a:fld id="{E5F44E88-89D9-49CC-9E37-1AF77A031198}" type="datetime1">
              <a:rPr lang="en-US" smtClean="0"/>
              <a:t>6/17/2026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7" name="Freeform: Shape 6">
            <a:extLst>
              <a:ext uri="{FF2B5EF4-FFF2-40B4-BE49-F238E27FC236}">
                <a16:creationId xmlns:a16="http://schemas.microsoft.com/office/drawing/2014/main" id="{50459DEE-913E-5261-4E77-AF3657E3AE0B}"/>
              </a:ext>
            </a:extLst>
          </p:cNvPr>
          <p:cNvSpPr/>
          <p:nvPr/>
        </p:nvSpPr>
        <p:spPr>
          <a:xfrm>
            <a:off x="11250895" y="4648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52F9BC4F-9D44-3587-056B-336E1457A6E2}"/>
              </a:ext>
            </a:extLst>
          </p:cNvPr>
          <p:cNvSpPr/>
          <p:nvPr/>
        </p:nvSpPr>
        <p:spPr>
          <a:xfrm>
            <a:off x="685800" y="4998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509D5EC-E7EA-22BC-7C88-C33F509CB5CF}"/>
              </a:ext>
            </a:extLst>
          </p:cNvPr>
          <p:cNvSpPr/>
          <p:nvPr/>
        </p:nvSpPr>
        <p:spPr>
          <a:xfrm>
            <a:off x="10998565" y="4730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098E9758-F942-96A0-231D-A25933E4CA82}"/>
              </a:ext>
            </a:extLst>
          </p:cNvPr>
          <p:cNvSpPr/>
          <p:nvPr/>
        </p:nvSpPr>
        <p:spPr>
          <a:xfrm>
            <a:off x="10976145" y="4730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Tree>
    <p:extLst>
      <p:ext uri="{BB962C8B-B14F-4D97-AF65-F5344CB8AC3E}">
        <p14:creationId xmlns:p14="http://schemas.microsoft.com/office/powerpoint/2010/main" val="366515023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with Picture">
    <p:bg>
      <p:bgPr>
        <a:solidFill>
          <a:schemeClr val="tx2"/>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2C6C0090-085A-1FB3-B3B7-D8DA73A125FE}"/>
              </a:ext>
            </a:extLst>
          </p:cNvPr>
          <p:cNvSpPr>
            <a:spLocks noGrp="1"/>
          </p:cNvSpPr>
          <p:nvPr>
            <p:ph type="ctrTitle"/>
          </p:nvPr>
        </p:nvSpPr>
        <p:spPr>
          <a:xfrm>
            <a:off x="614172" y="4419600"/>
            <a:ext cx="10963657" cy="1352245"/>
          </a:xfrm>
        </p:spPr>
        <p:txBody>
          <a:bodyPr vert="horz" lIns="91440" tIns="45720" rIns="91440" bIns="45720" rtlCol="0" anchor="b">
            <a:noAutofit/>
          </a:bodyPr>
          <a:lstStyle>
            <a:lvl1pPr>
              <a:defRPr lang="en-US" sz="7000" dirty="0">
                <a:solidFill>
                  <a:schemeClr val="bg2"/>
                </a:solidFill>
              </a:defRPr>
            </a:lvl1pPr>
          </a:lstStyle>
          <a:p>
            <a:pPr lvl="0"/>
            <a:r>
              <a:rPr lang="en-US"/>
              <a:t>Click to edit Master title style</a:t>
            </a:r>
            <a:endParaRPr lang="en-US" dirty="0"/>
          </a:p>
        </p:txBody>
      </p:sp>
      <p:sp>
        <p:nvSpPr>
          <p:cNvPr id="10" name="Subtitle 2">
            <a:extLst>
              <a:ext uri="{FF2B5EF4-FFF2-40B4-BE49-F238E27FC236}">
                <a16:creationId xmlns:a16="http://schemas.microsoft.com/office/drawing/2014/main" id="{76834447-947D-F9FA-98D1-8BF0FC477ABA}"/>
              </a:ext>
            </a:extLst>
          </p:cNvPr>
          <p:cNvSpPr>
            <a:spLocks noGrp="1"/>
          </p:cNvSpPr>
          <p:nvPr>
            <p:ph type="subTitle" idx="1"/>
          </p:nvPr>
        </p:nvSpPr>
        <p:spPr>
          <a:xfrm>
            <a:off x="614172" y="5943600"/>
            <a:ext cx="10963657" cy="609600"/>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a:t>Click to edit Master subtitle style</a:t>
            </a:r>
            <a:endParaRPr lang="en-US" dirty="0"/>
          </a:p>
        </p:txBody>
      </p:sp>
      <p:sp>
        <p:nvSpPr>
          <p:cNvPr id="15" name="Picture Placeholder 14">
            <a:extLst>
              <a:ext uri="{FF2B5EF4-FFF2-40B4-BE49-F238E27FC236}">
                <a16:creationId xmlns:a16="http://schemas.microsoft.com/office/drawing/2014/main" id="{2573ACD2-30C7-6922-D14F-66F23CBA3774}"/>
              </a:ext>
            </a:extLst>
          </p:cNvPr>
          <p:cNvSpPr>
            <a:spLocks noGrp="1"/>
          </p:cNvSpPr>
          <p:nvPr>
            <p:ph type="pic" sz="quarter" idx="17"/>
          </p:nvPr>
        </p:nvSpPr>
        <p:spPr>
          <a:xfrm>
            <a:off x="0" y="0"/>
            <a:ext cx="12192000" cy="4114800"/>
          </a:xfrm>
          <a:blipFill>
            <a:blip r:embed="rId2">
              <a:alphaModFix amt="60000"/>
            </a:blip>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30938521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with Picture 2">
    <p:bg>
      <p:bgPr>
        <a:solidFill>
          <a:schemeClr val="tx2"/>
        </a:solidFill>
        <a:effectLst/>
      </p:bgPr>
    </p:bg>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A813B312-A2CE-16E4-D28B-8DDFF5527304}"/>
              </a:ext>
            </a:extLst>
          </p:cNvPr>
          <p:cNvSpPr>
            <a:spLocks noGrp="1"/>
          </p:cNvSpPr>
          <p:nvPr>
            <p:ph type="ctrTitle"/>
          </p:nvPr>
        </p:nvSpPr>
        <p:spPr>
          <a:xfrm>
            <a:off x="4476746" y="685799"/>
            <a:ext cx="7080507" cy="3200400"/>
          </a:xfrm>
        </p:spPr>
        <p:txBody>
          <a:bodyPr vert="horz" lIns="91440" tIns="45720" rIns="91440" bIns="45720" rtlCol="0" anchor="t">
            <a:noAutofit/>
          </a:bodyPr>
          <a:lstStyle>
            <a:lvl1pPr>
              <a:defRPr lang="en-US" sz="7000" dirty="0">
                <a:solidFill>
                  <a:schemeClr val="bg2"/>
                </a:solidFill>
              </a:defRPr>
            </a:lvl1pPr>
          </a:lstStyle>
          <a:p>
            <a:pPr lvl="0"/>
            <a:r>
              <a:rPr lang="en-US"/>
              <a:t>Click to edit Master title style</a:t>
            </a:r>
            <a:endParaRPr lang="en-US" dirty="0"/>
          </a:p>
        </p:txBody>
      </p:sp>
      <p:sp>
        <p:nvSpPr>
          <p:cNvPr id="16" name="Subtitle 2">
            <a:extLst>
              <a:ext uri="{FF2B5EF4-FFF2-40B4-BE49-F238E27FC236}">
                <a16:creationId xmlns:a16="http://schemas.microsoft.com/office/drawing/2014/main" id="{4846D76D-B1D3-9330-420A-6ED740BDB970}"/>
              </a:ext>
            </a:extLst>
          </p:cNvPr>
          <p:cNvSpPr>
            <a:spLocks noGrp="1"/>
          </p:cNvSpPr>
          <p:nvPr>
            <p:ph type="subTitle" idx="1"/>
          </p:nvPr>
        </p:nvSpPr>
        <p:spPr>
          <a:xfrm>
            <a:off x="4476746" y="5277549"/>
            <a:ext cx="7080507" cy="894646"/>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a:t>Click to edit Master subtitle style</a:t>
            </a:r>
            <a:endParaRPr lang="en-US" dirty="0"/>
          </a:p>
        </p:txBody>
      </p:sp>
      <p:sp>
        <p:nvSpPr>
          <p:cNvPr id="14" name="Picture Placeholder 25">
            <a:extLst>
              <a:ext uri="{FF2B5EF4-FFF2-40B4-BE49-F238E27FC236}">
                <a16:creationId xmlns:a16="http://schemas.microsoft.com/office/drawing/2014/main" id="{982E949F-6B9B-8268-EB83-127C78D43502}"/>
              </a:ext>
            </a:extLst>
          </p:cNvPr>
          <p:cNvSpPr>
            <a:spLocks noGrp="1"/>
          </p:cNvSpPr>
          <p:nvPr>
            <p:ph type="pic" sz="quarter" idx="17"/>
          </p:nvPr>
        </p:nvSpPr>
        <p:spPr>
          <a:xfrm>
            <a:off x="0" y="0"/>
            <a:ext cx="3889251" cy="6858000"/>
          </a:xfrm>
          <a:blipFill>
            <a:blip r:embed="rId2">
              <a:alphaModFix amt="60000"/>
            </a:blip>
            <a:stretch>
              <a:fillRect/>
            </a:stretch>
          </a:blipFill>
        </p:spPr>
        <p:txBody>
          <a:bodyPr/>
          <a:lstStyle/>
          <a:p>
            <a:r>
              <a:rPr lang="en-US"/>
              <a:t>Click icon to add picture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476746" y="6343955"/>
            <a:ext cx="2100482" cy="365125"/>
          </a:xfrm>
        </p:spPr>
        <p:txBody>
          <a:bodyPr>
            <a:noAutofit/>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35138" y="6343955"/>
            <a:ext cx="1458908" cy="365125"/>
          </a:xfrm>
        </p:spPr>
        <p:txBody>
          <a:bodyPr>
            <a:noAutofit/>
          </a:bodyPr>
          <a:lstStyle>
            <a:lvl1pPr>
              <a:defRPr>
                <a:solidFill>
                  <a:schemeClr val="bg1"/>
                </a:solidFill>
                <a:effectLst/>
              </a:defRPr>
            </a:lvl1pPr>
          </a:lstStyle>
          <a:p>
            <a:fld id="{83DFFD80-41C6-4EAA-B049-EE90EA550127}" type="datetime1">
              <a:rPr lang="en-US" smtClean="0"/>
              <a:t>6/17/2026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cxnSp>
        <p:nvCxnSpPr>
          <p:cNvPr id="18" name="Straight Connector 17">
            <a:extLst>
              <a:ext uri="{FF2B5EF4-FFF2-40B4-BE49-F238E27FC236}">
                <a16:creationId xmlns:a16="http://schemas.microsoft.com/office/drawing/2014/main" id="{DD53745E-5DC2-F332-24A5-4F8F509E820B}"/>
              </a:ext>
            </a:extLst>
          </p:cNvPr>
          <p:cNvCxnSpPr/>
          <p:nvPr userDrawn="1"/>
        </p:nvCxnSpPr>
        <p:spPr>
          <a:xfrm>
            <a:off x="4479797" y="4876800"/>
            <a:ext cx="70774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370207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704076" y="685801"/>
            <a:ext cx="4872227" cy="2743200"/>
          </a:xfrm>
        </p:spPr>
        <p:txBody>
          <a:bodyPr vert="horz" lIns="91440" tIns="45720" rIns="91440" bIns="45720" rtlCol="0" anchor="t">
            <a:noAutofit/>
          </a:bodyPr>
          <a:lstStyle>
            <a:lvl1pPr>
              <a:defRPr lang="en-US" sz="7000" dirty="0">
                <a:solidFill>
                  <a:schemeClr val="bg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702552" y="5277548"/>
            <a:ext cx="4873752" cy="894639"/>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a:t>Click to edit Master subtitle style</a:t>
            </a:r>
            <a:endParaRPr lang="en-US" dirty="0"/>
          </a:p>
        </p:txBody>
      </p:sp>
      <p:sp>
        <p:nvSpPr>
          <p:cNvPr id="18" name="Picture Placeholder 17">
            <a:extLst>
              <a:ext uri="{FF2B5EF4-FFF2-40B4-BE49-F238E27FC236}">
                <a16:creationId xmlns:a16="http://schemas.microsoft.com/office/drawing/2014/main" id="{74A0A082-71CB-3C57-3B74-102869C0CAC7}"/>
              </a:ext>
            </a:extLst>
          </p:cNvPr>
          <p:cNvSpPr>
            <a:spLocks noGrp="1"/>
          </p:cNvSpPr>
          <p:nvPr>
            <p:ph type="pic" sz="quarter" idx="13"/>
          </p:nvPr>
        </p:nvSpPr>
        <p:spPr>
          <a:xfrm>
            <a:off x="0" y="0"/>
            <a:ext cx="6096000" cy="6858000"/>
          </a:xfrm>
          <a:blipFill>
            <a:blip r:embed="rId2">
              <a:alphaModFix amt="60000"/>
            </a:blip>
            <a:stretch>
              <a:fillRect/>
            </a:stretch>
          </a:blipFill>
        </p:spPr>
        <p:txBody>
          <a:bodyPr/>
          <a:lstStyle/>
          <a:p>
            <a:r>
              <a:rPr lang="en-US"/>
              <a:t>Click icon to add picture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702552" y="6343955"/>
            <a:ext cx="2100482" cy="365125"/>
          </a:xfrm>
        </p:spPr>
        <p:txBody>
          <a:bodyPr>
            <a:noAutofit/>
          </a:bodyPr>
          <a:lstStyle>
            <a:lvl1pPr>
              <a:defRPr>
                <a:solidFill>
                  <a:schemeClr val="bg1"/>
                </a:solidFill>
              </a:defRPr>
            </a:lvl1p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p:spPr>
        <p:txBody>
          <a:bodyPr>
            <a:noAutofit/>
          </a:bodyPr>
          <a:lstStyle>
            <a:lvl1pPr>
              <a:defRPr>
                <a:solidFill>
                  <a:schemeClr val="bg1"/>
                </a:solidFill>
                <a:effectLst/>
              </a:defRPr>
            </a:lvl1pPr>
          </a:lstStyle>
          <a:p>
            <a:fld id="{44210B3C-79E3-495A-B2C3-EF766F409D04}" type="datetime1">
              <a:rPr lang="en-US" smtClean="0"/>
              <a:t>6/17/2026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cxnSp>
        <p:nvCxnSpPr>
          <p:cNvPr id="10" name="Straight Connector 9">
            <a:extLst>
              <a:ext uri="{FF2B5EF4-FFF2-40B4-BE49-F238E27FC236}">
                <a16:creationId xmlns:a16="http://schemas.microsoft.com/office/drawing/2014/main" id="{0D373E34-3B51-EAD4-B8AB-256ACA4B8D8C}"/>
              </a:ext>
            </a:extLst>
          </p:cNvPr>
          <p:cNvCxnSpPr>
            <a:cxnSpLocks/>
          </p:cNvCxnSpPr>
          <p:nvPr userDrawn="1"/>
        </p:nvCxnSpPr>
        <p:spPr>
          <a:xfrm>
            <a:off x="6704076" y="4876800"/>
            <a:ext cx="4873752"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486033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with Picture 4">
    <p:bg>
      <p:bgPr>
        <a:solidFill>
          <a:schemeClr val="tx2"/>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52BC951B-4746-1854-C399-682CFE142A50}"/>
              </a:ext>
            </a:extLst>
          </p:cNvPr>
          <p:cNvCxnSpPr/>
          <p:nvPr userDrawn="1"/>
        </p:nvCxnSpPr>
        <p:spPr>
          <a:xfrm>
            <a:off x="612646" y="4876800"/>
            <a:ext cx="70774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685799"/>
            <a:ext cx="7080507" cy="3200400"/>
          </a:xfrm>
        </p:spPr>
        <p:txBody>
          <a:bodyPr vert="horz" lIns="91440" tIns="45720" rIns="91440" bIns="45720" rtlCol="0" anchor="t">
            <a:noAutofit/>
          </a:bodyPr>
          <a:lstStyle>
            <a:lvl1pPr>
              <a:defRPr lang="en-US" sz="7000" dirty="0">
                <a:solidFill>
                  <a:schemeClr val="bg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5277549"/>
            <a:ext cx="7080507" cy="894646"/>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a:t>Click to edit Master subtitle style</a:t>
            </a:r>
            <a:endParaRPr lang="en-US" dirty="0"/>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612646" y="6338703"/>
            <a:ext cx="2070484" cy="365125"/>
          </a:xfrm>
        </p:spPr>
        <p:txBody>
          <a:bodyPr>
            <a:noAutofit/>
          </a:bodyPr>
          <a:lstStyle>
            <a:lvl1pPr>
              <a:defRPr>
                <a:solidFill>
                  <a:schemeClr val="bg1"/>
                </a:solidFill>
              </a:defRPr>
            </a:lvl1pPr>
          </a:lstStyle>
          <a:p>
            <a:r>
              <a:rPr lang="en-US" dirty="0"/>
              <a:t>Sample Footer Text</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5887367" y="6338703"/>
            <a:ext cx="1392578" cy="365125"/>
          </a:xfrm>
        </p:spPr>
        <p:txBody>
          <a:bodyPr>
            <a:noAutofit/>
          </a:bodyPr>
          <a:lstStyle>
            <a:lvl1pPr>
              <a:defRPr>
                <a:solidFill>
                  <a:schemeClr val="bg1"/>
                </a:solidFill>
              </a:defRPr>
            </a:lvl1pPr>
          </a:lstStyle>
          <a:p>
            <a:fld id="{D6235515-DA3D-4D9A-9B02-44E2CBD9110F}" type="datetime1">
              <a:rPr lang="en-US" smtClean="0"/>
              <a:t>6/17/2026</a:t>
            </a:fld>
            <a:endParaRPr lang="en-US" dirty="0"/>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7279945" y="6342301"/>
            <a:ext cx="429207" cy="365125"/>
          </a:xfrm>
        </p:spPr>
        <p:txBody>
          <a:bodyPr>
            <a:noAutofit/>
          </a:bodyPr>
          <a:lstStyle>
            <a:lvl1pPr>
              <a:defRPr>
                <a:solidFill>
                  <a:schemeClr val="bg1"/>
                </a:solidFill>
              </a:defRPr>
            </a:lvl1pPr>
          </a:lstStyle>
          <a:p>
            <a:fld id="{AEAA3239-9EA4-4A65-A281-97F994456D9F}" type="slidenum">
              <a:rPr lang="en-US" smtClean="0"/>
              <a:pPr/>
              <a:t>‹#›</a:t>
            </a:fld>
            <a:endParaRPr lang="en-US" dirty="0"/>
          </a:p>
        </p:txBody>
      </p:sp>
      <p:sp>
        <p:nvSpPr>
          <p:cNvPr id="26" name="Picture Placeholder 25">
            <a:extLst>
              <a:ext uri="{FF2B5EF4-FFF2-40B4-BE49-F238E27FC236}">
                <a16:creationId xmlns:a16="http://schemas.microsoft.com/office/drawing/2014/main" id="{E193964F-665E-F49A-D553-C01524CDE0CA}"/>
              </a:ext>
            </a:extLst>
          </p:cNvPr>
          <p:cNvSpPr>
            <a:spLocks noGrp="1"/>
          </p:cNvSpPr>
          <p:nvPr>
            <p:ph type="pic" sz="quarter" idx="17"/>
          </p:nvPr>
        </p:nvSpPr>
        <p:spPr>
          <a:xfrm>
            <a:off x="8302749" y="0"/>
            <a:ext cx="3889251" cy="6858000"/>
          </a:xfrm>
          <a:blipFill>
            <a:blip r:embed="rId2">
              <a:alphaModFix amt="60000"/>
            </a:blip>
            <a:stretch>
              <a:fillRect/>
            </a:stretch>
          </a:blipFill>
        </p:spPr>
        <p:txBody>
          <a:bodyPr/>
          <a:lstStyle/>
          <a:p>
            <a:r>
              <a:rPr lang="en-US"/>
              <a:t>Click icon to add picture</a:t>
            </a:r>
          </a:p>
        </p:txBody>
      </p:sp>
    </p:spTree>
    <p:extLst>
      <p:ext uri="{BB962C8B-B14F-4D97-AF65-F5344CB8AC3E}">
        <p14:creationId xmlns:p14="http://schemas.microsoft.com/office/powerpoint/2010/main" val="29636130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D384F42E-A74C-773B-7B96-F942975CEC14}"/>
              </a:ext>
            </a:extLst>
          </p:cNvPr>
          <p:cNvSpPr/>
          <p:nvPr/>
        </p:nvSpPr>
        <p:spPr>
          <a:xfrm>
            <a:off x="11250895" y="5144929"/>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9441727F-19A3-14E1-5EAC-C550CEB6A0D1}"/>
              </a:ext>
            </a:extLst>
          </p:cNvPr>
          <p:cNvSpPr/>
          <p:nvPr/>
        </p:nvSpPr>
        <p:spPr>
          <a:xfrm>
            <a:off x="685800" y="5495424"/>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38F4BC9-7EC1-BB35-827A-12F5DE411031}"/>
              </a:ext>
            </a:extLst>
          </p:cNvPr>
          <p:cNvSpPr/>
          <p:nvPr/>
        </p:nvSpPr>
        <p:spPr>
          <a:xfrm>
            <a:off x="10998565" y="5227361"/>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C4B01422-D65E-4B59-B62B-467B2E896592}"/>
              </a:ext>
            </a:extLst>
          </p:cNvPr>
          <p:cNvSpPr/>
          <p:nvPr/>
        </p:nvSpPr>
        <p:spPr>
          <a:xfrm>
            <a:off x="10976145" y="5227366"/>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6" y="1600200"/>
            <a:ext cx="10483927" cy="3492875"/>
          </a:xfrm>
        </p:spPr>
        <p:txBody>
          <a:bodyPr vert="horz" lIns="91440" tIns="45720" rIns="91440" bIns="45720" rtlCol="0" anchor="b">
            <a:noAutofit/>
          </a:bodyPr>
          <a:lstStyle>
            <a:lvl1pPr>
              <a:defRPr lang="en-US" sz="90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5931314"/>
            <a:ext cx="10483927" cy="816864"/>
          </a:xfrm>
        </p:spPr>
        <p:txBody>
          <a:bodyPr vert="horz" lIns="91440" tIns="45720" rIns="91440" bIns="45720" rtlCol="0">
            <a:noAutofit/>
          </a:bodyPr>
          <a:lstStyle>
            <a:lvl1pPr marL="0" indent="0">
              <a:buNone/>
              <a:defRPr lang="en-US" sz="18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34111"/>
            <a:ext cx="2805405" cy="365125"/>
          </a:xfrm>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234111"/>
            <a:ext cx="2875064" cy="365125"/>
          </a:xfrm>
        </p:spPr>
        <p:txBody>
          <a:bodyPr>
            <a:noAutofit/>
          </a:bodyPr>
          <a:lstStyle/>
          <a:p>
            <a:fld id="{852BD0B2-E7A7-4B81-8BAF-4B92BD6A4310}" type="datetime1">
              <a:rPr lang="en-US" smtClean="0"/>
              <a:t>6/17/2026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234111"/>
            <a:ext cx="429207" cy="365125"/>
          </a:xfrm>
        </p:spPr>
        <p:txBody>
          <a:bodyPr>
            <a:noAutofit/>
          </a:bodyPr>
          <a:lstStyle/>
          <a:p>
            <a:fld id="{AEAA3239-9EA4-4A65-A281-97F994456D9F}" type="slidenum">
              <a:rPr lang="en-US" smtClean="0"/>
              <a:t>‹#›</a:t>
            </a:fld>
            <a:endParaRPr lang="en-US"/>
          </a:p>
        </p:txBody>
      </p:sp>
      <p:pic>
        <p:nvPicPr>
          <p:cNvPr id="13" name="Line">
            <a:extLst>
              <a:ext uri="{FF2B5EF4-FFF2-40B4-BE49-F238E27FC236}">
                <a16:creationId xmlns:a16="http://schemas.microsoft.com/office/drawing/2014/main" id="{92FB147E-E273-E8B6-AD8E-67F305FC224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971802" y="4038600"/>
            <a:ext cx="10923934" cy="745198"/>
          </a:xfrm>
          <a:prstGeom prst="rect">
            <a:avLst/>
          </a:prstGeom>
        </p:spPr>
      </p:pic>
    </p:spTree>
    <p:extLst>
      <p:ext uri="{BB962C8B-B14F-4D97-AF65-F5344CB8AC3E}">
        <p14:creationId xmlns:p14="http://schemas.microsoft.com/office/powerpoint/2010/main" val="6989312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accent1">
            <a:lumMod val="5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8BBA50F-B667-1177-26B1-7D22AB66A6BE}"/>
              </a:ext>
            </a:extLst>
          </p:cNvPr>
          <p:cNvSpPr/>
          <p:nvPr/>
        </p:nvSpPr>
        <p:spPr>
          <a:xfrm>
            <a:off x="11250895" y="4645152"/>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BCABC7F5-2293-EB7F-52E5-80715C8DB858}"/>
              </a:ext>
            </a:extLst>
          </p:cNvPr>
          <p:cNvSpPr/>
          <p:nvPr/>
        </p:nvSpPr>
        <p:spPr>
          <a:xfrm>
            <a:off x="685800" y="4995647"/>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6A8C943-7CF3-88D6-95B0-95E7B412DE0F}"/>
              </a:ext>
            </a:extLst>
          </p:cNvPr>
          <p:cNvSpPr/>
          <p:nvPr/>
        </p:nvSpPr>
        <p:spPr>
          <a:xfrm>
            <a:off x="10998565" y="4727584"/>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AFB0A8E7-2867-2D3A-F6B7-15ED02236CE8}"/>
              </a:ext>
            </a:extLst>
          </p:cNvPr>
          <p:cNvSpPr/>
          <p:nvPr/>
        </p:nvSpPr>
        <p:spPr>
          <a:xfrm>
            <a:off x="10976145" y="4727589"/>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2"/>
            </a:solidFill>
            <a:prstDash val="solid"/>
            <a:miter/>
          </a:ln>
        </p:spPr>
        <p:txBody>
          <a:bodyPr rtlCol="0" anchor="ctr"/>
          <a:lstStyle/>
          <a:p>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598" y="5431536"/>
            <a:ext cx="9144001" cy="745198"/>
          </a:xfrm>
        </p:spPr>
        <p:txBody>
          <a:bodyPr vert="horz" lIns="91440" tIns="45720" rIns="91440" bIns="45720" rtlCol="0" anchor="t">
            <a:noAutofit/>
          </a:bodyPr>
          <a:lstStyle>
            <a:lvl1pPr>
              <a:defRPr lang="en-US" dirty="0">
                <a:solidFill>
                  <a:schemeClr val="bg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noAutofit/>
          </a:bodyPr>
          <a:lstStyle>
            <a:lvl1pPr>
              <a:defRPr>
                <a:solidFill>
                  <a:schemeClr val="bg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noAutofit/>
          </a:bodyPr>
          <a:lstStyle>
            <a:lvl1pPr>
              <a:defRPr>
                <a:solidFill>
                  <a:schemeClr val="bg2"/>
                </a:solidFill>
              </a:defRPr>
            </a:lvl1pPr>
          </a:lstStyle>
          <a:p>
            <a:fld id="{A0E657DB-59AB-47CC-B4C7-A245A3C76BB1}" type="datetime1">
              <a:rPr lang="en-US" smtClean="0"/>
              <a:t>6/17/2026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2"/>
                </a:solidFill>
              </a:defRPr>
            </a:lvl1pPr>
          </a:lstStyle>
          <a:p>
            <a:fld id="{AEAA3239-9EA4-4A65-A281-97F994456D9F}" type="slidenum">
              <a:rPr lang="en-US" smtClean="0"/>
              <a:pPr/>
              <a:t>‹#›</a:t>
            </a:fld>
            <a:endParaRPr lang="en-US"/>
          </a:p>
        </p:txBody>
      </p:sp>
      <p:sp>
        <p:nvSpPr>
          <p:cNvPr id="7" name="Title 6">
            <a:extLst>
              <a:ext uri="{FF2B5EF4-FFF2-40B4-BE49-F238E27FC236}">
                <a16:creationId xmlns:a16="http://schemas.microsoft.com/office/drawing/2014/main" id="{B53A7BE5-EAB2-BB8C-D7FC-D78B8A5AFACF}"/>
              </a:ext>
            </a:extLst>
          </p:cNvPr>
          <p:cNvSpPr>
            <a:spLocks noGrp="1"/>
          </p:cNvSpPr>
          <p:nvPr>
            <p:ph type="title"/>
          </p:nvPr>
        </p:nvSpPr>
        <p:spPr>
          <a:xfrm>
            <a:off x="612648" y="685798"/>
            <a:ext cx="10058400" cy="3355848"/>
          </a:xfrm>
        </p:spPr>
        <p:txBody>
          <a:bodyPr vert="horz" lIns="91440" tIns="45720" rIns="91440" bIns="45720" rtlCol="0" anchor="t">
            <a:noAutofit/>
          </a:bodyPr>
          <a:lstStyle>
            <a:lvl1pPr>
              <a:defRPr lang="en-US" sz="9000">
                <a:solidFill>
                  <a:schemeClr val="bg2"/>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48939343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FADE904-3C65-5E48-6B12-22998C2ADF5E}"/>
              </a:ext>
            </a:extLst>
          </p:cNvPr>
          <p:cNvSpPr/>
          <p:nvPr/>
        </p:nvSpPr>
        <p:spPr>
          <a:xfrm>
            <a:off x="11250895" y="2172321"/>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16963C8-87F3-6B42-F30F-1915935FA752}"/>
              </a:ext>
            </a:extLst>
          </p:cNvPr>
          <p:cNvSpPr/>
          <p:nvPr/>
        </p:nvSpPr>
        <p:spPr>
          <a:xfrm>
            <a:off x="685800" y="2522816"/>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F0C119A-1D9E-D43F-8A7E-D24C1B551326}"/>
              </a:ext>
            </a:extLst>
          </p:cNvPr>
          <p:cNvSpPr/>
          <p:nvPr/>
        </p:nvSpPr>
        <p:spPr>
          <a:xfrm>
            <a:off x="10998565" y="2254753"/>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12018CE4-7594-0746-8B7E-8DEC95CB8822}"/>
              </a:ext>
            </a:extLst>
          </p:cNvPr>
          <p:cNvSpPr/>
          <p:nvPr/>
        </p:nvSpPr>
        <p:spPr>
          <a:xfrm>
            <a:off x="10976145" y="2254758"/>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12185" y="685800"/>
            <a:ext cx="9141415" cy="1532788"/>
          </a:xfrm>
        </p:spPr>
        <p:txBody>
          <a:bodyPr anchor="b">
            <a:noAutofit/>
          </a:bodyPr>
          <a:lstStyle>
            <a:lvl1pPr>
              <a:defRPr sz="72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185" y="2958705"/>
            <a:ext cx="9141415" cy="3213494"/>
          </a:xfrm>
        </p:spPr>
        <p:txBody>
          <a:bodyPr anchor="t">
            <a:noAutofit/>
          </a:bodyPr>
          <a:lstStyle>
            <a:lvl1pPr marL="0" indent="0">
              <a:lnSpc>
                <a:spcPct val="150000"/>
              </a:lnSpc>
              <a:buFont typeface="+mj-lt"/>
              <a:buNone/>
              <a:defRPr sz="1800"/>
            </a:lvl1pPr>
            <a:lvl2pPr marL="228600" indent="0">
              <a:lnSpc>
                <a:spcPct val="150000"/>
              </a:lnSpc>
              <a:buFont typeface="+mj-lt"/>
              <a:buNone/>
              <a:defRPr sz="1800"/>
            </a:lvl2pPr>
            <a:lvl3pPr marL="457200" indent="0">
              <a:lnSpc>
                <a:spcPct val="150000"/>
              </a:lnSpc>
              <a:buFont typeface="+mj-lt"/>
              <a:buNone/>
              <a:defRPr sz="1800"/>
            </a:lvl3pPr>
            <a:lvl4pPr marL="685800" indent="0">
              <a:lnSpc>
                <a:spcPct val="150000"/>
              </a:lnSpc>
              <a:buFont typeface="+mj-lt"/>
              <a:buNone/>
              <a:defRPr sz="1800"/>
            </a:lvl4pPr>
            <a:lvl5pPr marL="914400" indent="0">
              <a:lnSpc>
                <a:spcPct val="150000"/>
              </a:lnSpc>
              <a:buFont typeface="+mj-lt"/>
              <a:buNone/>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noAutofit/>
          </a:body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noAutofit/>
          </a:bodyPr>
          <a:lstStyle/>
          <a:p>
            <a:fld id="{96A40708-E793-490B-9201-425C8D1F325C}" type="datetime1">
              <a:rPr lang="en-US" smtClean="0"/>
              <a:t>6/17/2026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68432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095999" y="685800"/>
            <a:ext cx="5480304" cy="1818050"/>
          </a:xfrm>
        </p:spPr>
        <p:txBody>
          <a:bodyPr anchor="t">
            <a:noAutofit/>
          </a:bodyPr>
          <a:lstStyle>
            <a:lvl1pPr>
              <a:defRPr sz="9000"/>
            </a:lvl1pPr>
          </a:lstStyle>
          <a:p>
            <a:r>
              <a:rPr lang="en-US" dirty="0"/>
              <a:t>Agenda</a:t>
            </a:r>
          </a:p>
        </p:txBody>
      </p:sp>
      <p:sp>
        <p:nvSpPr>
          <p:cNvPr id="11" name="Picture Placeholder 10">
            <a:extLst>
              <a:ext uri="{FF2B5EF4-FFF2-40B4-BE49-F238E27FC236}">
                <a16:creationId xmlns:a16="http://schemas.microsoft.com/office/drawing/2014/main" id="{FAF861DB-D5EF-3FC9-7595-570C8498D757}"/>
              </a:ext>
            </a:extLst>
          </p:cNvPr>
          <p:cNvSpPr>
            <a:spLocks noGrp="1"/>
          </p:cNvSpPr>
          <p:nvPr>
            <p:ph type="pic" sz="quarter" idx="14"/>
          </p:nvPr>
        </p:nvSpPr>
        <p:spPr>
          <a:xfrm>
            <a:off x="0" y="0"/>
            <a:ext cx="5477256" cy="6858000"/>
          </a:xfrm>
          <a:blipFill>
            <a:blip r:embed="rId2">
              <a:alphaModFix amt="60000"/>
            </a:blip>
            <a:stretch>
              <a:fillRect/>
            </a:stretch>
          </a:blipFill>
        </p:spPr>
        <p:txBody>
          <a:bodyPr/>
          <a:lstStyle/>
          <a:p>
            <a:r>
              <a:rPr lang="en-US"/>
              <a:t>Click icon to add picture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96000" y="3189770"/>
            <a:ext cx="5480304" cy="2982429"/>
          </a:xfrm>
        </p:spPr>
        <p:txBody>
          <a:bodyPr anchor="t">
            <a:noAutofit/>
          </a:bodyPr>
          <a:lstStyle>
            <a:lvl1pPr marL="0" indent="0">
              <a:lnSpc>
                <a:spcPct val="150000"/>
              </a:lnSpc>
              <a:buFont typeface="+mj-lt"/>
              <a:buNone/>
              <a:defRPr sz="1800"/>
            </a:lvl1pPr>
            <a:lvl2pPr marL="228600" indent="0">
              <a:lnSpc>
                <a:spcPct val="150000"/>
              </a:lnSpc>
              <a:buFont typeface="+mj-lt"/>
              <a:buNone/>
              <a:defRPr sz="1800"/>
            </a:lvl2pPr>
            <a:lvl3pPr marL="457200" indent="0">
              <a:lnSpc>
                <a:spcPct val="150000"/>
              </a:lnSpc>
              <a:buFont typeface="+mj-lt"/>
              <a:buNone/>
              <a:defRPr sz="1800"/>
            </a:lvl3pPr>
            <a:lvl4pPr marL="685800" indent="0">
              <a:lnSpc>
                <a:spcPct val="150000"/>
              </a:lnSpc>
              <a:buFont typeface="+mj-lt"/>
              <a:buNone/>
              <a:defRPr sz="1800"/>
            </a:lvl4pPr>
            <a:lvl5pPr>
              <a:lnSpc>
                <a:spcPct val="150000"/>
              </a:lnSpc>
              <a:buFont typeface="+mj-lt"/>
              <a:buNone/>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6" name="Straight Connector 15">
            <a:extLst>
              <a:ext uri="{FF2B5EF4-FFF2-40B4-BE49-F238E27FC236}">
                <a16:creationId xmlns:a16="http://schemas.microsoft.com/office/drawing/2014/main" id="{79C1A172-F829-D2DE-BDB2-B86E6ACE1886}"/>
              </a:ext>
            </a:extLst>
          </p:cNvPr>
          <p:cNvCxnSpPr>
            <a:cxnSpLocks/>
          </p:cNvCxnSpPr>
          <p:nvPr userDrawn="1"/>
        </p:nvCxnSpPr>
        <p:spPr>
          <a:xfrm>
            <a:off x="6095999" y="2743200"/>
            <a:ext cx="54772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096000" y="6343955"/>
            <a:ext cx="2985400" cy="365125"/>
          </a:xfrm>
        </p:spPr>
        <p:txBody>
          <a:bodyPr>
            <a:noAutofit/>
          </a:bodyPr>
          <a:lstStyle/>
          <a:p>
            <a:r>
              <a:rPr lang="en-US"/>
              <a:t>Sample Footer Text</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p:spPr>
        <p:txBody>
          <a:bodyPr>
            <a:noAutofit/>
          </a:bodyPr>
          <a:lstStyle/>
          <a:p>
            <a:fld id="{C1968991-530B-4F8D-80FE-2192BD2DD5A5}" type="datetime1">
              <a:rPr lang="en-US" smtClean="0"/>
              <a:t>6/17/2026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870176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824824"/>
            <a:ext cx="6397753" cy="1527976"/>
          </a:xfrm>
        </p:spPr>
        <p:txBody>
          <a:bodyPr vert="horz" lIns="91440" tIns="45720" rIns="91440" bIns="45720" rtlCol="0" anchor="b">
            <a:no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12647" y="3505200"/>
            <a:ext cx="4568953" cy="1645198"/>
          </a:xfrm>
        </p:spPr>
        <p:txBody>
          <a:bodyPr vert="horz" lIns="91440" tIns="45720" rIns="91440" bIns="45720" rtlCol="0">
            <a:noAutofit/>
          </a:bodyPr>
          <a:lstStyle>
            <a:lvl1pPr>
              <a:defRPr lang="en-US" sz="1400" dirty="0"/>
            </a:lvl1pPr>
            <a:lvl2pPr>
              <a:defRPr lang="en-US" sz="1400"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C23477E6-5CE8-4544-92C7-AEB7D166FD7D}" type="datetime1">
              <a:rPr lang="en-US" smtClean="0"/>
              <a:t>6/17/2026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
        <p:nvSpPr>
          <p:cNvPr id="9" name="Freeform: Shape 8">
            <a:extLst>
              <a:ext uri="{FF2B5EF4-FFF2-40B4-BE49-F238E27FC236}">
                <a16:creationId xmlns:a16="http://schemas.microsoft.com/office/drawing/2014/main" id="{889251BE-373D-9B13-B9E2-73DFEBE40118}"/>
              </a:ext>
            </a:extLst>
          </p:cNvPr>
          <p:cNvSpPr/>
          <p:nvPr/>
        </p:nvSpPr>
        <p:spPr>
          <a:xfrm>
            <a:off x="11250895" y="5791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0698E032-CDEE-AA9B-44A7-CE5EBB6948C0}"/>
              </a:ext>
            </a:extLst>
          </p:cNvPr>
          <p:cNvSpPr/>
          <p:nvPr/>
        </p:nvSpPr>
        <p:spPr>
          <a:xfrm>
            <a:off x="685800" y="6141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CC778913-9F6C-8FDD-B123-16048004EC56}"/>
              </a:ext>
            </a:extLst>
          </p:cNvPr>
          <p:cNvSpPr/>
          <p:nvPr/>
        </p:nvSpPr>
        <p:spPr>
          <a:xfrm>
            <a:off x="10998565" y="5873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6283179-133D-0E64-C08A-4D59C8B2F9DB}"/>
              </a:ext>
            </a:extLst>
          </p:cNvPr>
          <p:cNvSpPr/>
          <p:nvPr/>
        </p:nvSpPr>
        <p:spPr>
          <a:xfrm>
            <a:off x="10976145" y="5873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Tree>
    <p:extLst>
      <p:ext uri="{BB962C8B-B14F-4D97-AF65-F5344CB8AC3E}">
        <p14:creationId xmlns:p14="http://schemas.microsoft.com/office/powerpoint/2010/main" val="15605455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5">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C85B71F7-9EDC-DB6C-D713-7ACE3A2EADC0}"/>
              </a:ext>
            </a:extLst>
          </p:cNvPr>
          <p:cNvSpPr/>
          <p:nvPr/>
        </p:nvSpPr>
        <p:spPr>
          <a:xfrm>
            <a:off x="968457" y="5410200"/>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tx2"/>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5842DDA-AD76-0064-2B85-CB145F4CE540}"/>
              </a:ext>
            </a:extLst>
          </p:cNvPr>
          <p:cNvSpPr/>
          <p:nvPr/>
        </p:nvSpPr>
        <p:spPr>
          <a:xfrm>
            <a:off x="581245" y="5761884"/>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tx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5E58AC6-620E-20FA-E8F5-375DA2977A43}"/>
              </a:ext>
            </a:extLst>
          </p:cNvPr>
          <p:cNvSpPr/>
          <p:nvPr/>
        </p:nvSpPr>
        <p:spPr>
          <a:xfrm>
            <a:off x="718340" y="5492382"/>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tx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EA14E2E-5098-2800-A72C-138A5840365C}"/>
              </a:ext>
            </a:extLst>
          </p:cNvPr>
          <p:cNvSpPr/>
          <p:nvPr/>
        </p:nvSpPr>
        <p:spPr>
          <a:xfrm>
            <a:off x="696080" y="5492388"/>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tx2"/>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685800"/>
            <a:ext cx="3652523" cy="4102460"/>
          </a:xfrm>
        </p:spPr>
        <p:txBody>
          <a:bodyPr anchor="t">
            <a:no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81600" y="685800"/>
            <a:ext cx="6394703" cy="5455003"/>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659F5542-E2F9-4DC1-8AB7-8E5D8714BD21}" type="datetime1">
              <a:rPr lang="en-US" smtClean="0"/>
              <a:t>6/17/2026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562417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881EABF-B6BB-1FBF-962C-A6A6C8C2418A}"/>
              </a:ext>
            </a:extLst>
          </p:cNvPr>
          <p:cNvCxnSpPr/>
          <p:nvPr userDrawn="1"/>
        </p:nvCxnSpPr>
        <p:spPr>
          <a:xfrm>
            <a:off x="612647" y="2359152"/>
            <a:ext cx="6336792"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4"/>
            <a:ext cx="6391374" cy="1371996"/>
          </a:xfrm>
        </p:spPr>
        <p:txBody>
          <a:bodyPr anchor="b">
            <a:noAutofit/>
          </a:body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3" y="2742645"/>
            <a:ext cx="6391247" cy="3429551"/>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p:spPr>
        <p:txBody>
          <a:bodyPr>
            <a:noAutofit/>
          </a:bodyPr>
          <a:lstStyle/>
          <a:p>
            <a:r>
              <a:rPr lang="en-US"/>
              <a:t>Sample Footer Text</a:t>
            </a:r>
            <a:endParaRPr lang="en-US" dirty="0"/>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4886895" y="6346865"/>
            <a:ext cx="1607270" cy="365125"/>
          </a:xfrm>
        </p:spPr>
        <p:txBody>
          <a:bodyPr>
            <a:noAutofit/>
          </a:bodyPr>
          <a:lstStyle/>
          <a:p>
            <a:fld id="{DD3D21CC-B9C8-49F6-ADE7-6BF4A546A74E}" type="datetime1">
              <a:rPr lang="en-US" smtClean="0"/>
              <a:t>6/17/2026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530932" y="6346865"/>
            <a:ext cx="429207" cy="365125"/>
          </a:xfrm>
        </p:spPr>
        <p:txBody>
          <a:bodyPr>
            <a:noAutofit/>
          </a:bodyPr>
          <a:lstStyle/>
          <a:p>
            <a:fld id="{AEAA3239-9EA4-4A65-A281-97F994456D9F}" type="slidenum">
              <a:rPr lang="en-US" smtClean="0"/>
              <a:t>‹#›</a:t>
            </a:fld>
            <a:endParaRPr lang="en-US" dirty="0"/>
          </a:p>
        </p:txBody>
      </p:sp>
      <p:sp>
        <p:nvSpPr>
          <p:cNvPr id="4" name="Picture Placeholder 13">
            <a:extLst>
              <a:ext uri="{FF2B5EF4-FFF2-40B4-BE49-F238E27FC236}">
                <a16:creationId xmlns:a16="http://schemas.microsoft.com/office/drawing/2014/main" id="{35EC8126-6431-465A-8AC3-0118DD8825B5}"/>
              </a:ext>
            </a:extLst>
          </p:cNvPr>
          <p:cNvSpPr>
            <a:spLocks noGrp="1"/>
          </p:cNvSpPr>
          <p:nvPr>
            <p:ph type="pic" sz="quarter" idx="13" hasCustomPrompt="1"/>
          </p:nvPr>
        </p:nvSpPr>
        <p:spPr>
          <a:xfrm>
            <a:off x="7631546"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a:t>
            </a:r>
          </a:p>
        </p:txBody>
      </p:sp>
    </p:spTree>
    <p:extLst>
      <p:ext uri="{BB962C8B-B14F-4D97-AF65-F5344CB8AC3E}">
        <p14:creationId xmlns:p14="http://schemas.microsoft.com/office/powerpoint/2010/main" val="34985427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18303" y="685800"/>
            <a:ext cx="6858000" cy="1111532"/>
          </a:xfrm>
        </p:spPr>
        <p:txBody>
          <a:bodyPr anchor="b">
            <a:noAutofit/>
          </a:bodyPr>
          <a:lstStyle/>
          <a:p>
            <a:r>
              <a:rPr lang="en-US"/>
              <a:t>Click to edit Master title style</a:t>
            </a:r>
            <a:endParaRPr lang="en-US" dirty="0"/>
          </a:p>
        </p:txBody>
      </p:sp>
      <p:sp>
        <p:nvSpPr>
          <p:cNvPr id="5" name="Picture Placeholder 10">
            <a:extLst>
              <a:ext uri="{FF2B5EF4-FFF2-40B4-BE49-F238E27FC236}">
                <a16:creationId xmlns:a16="http://schemas.microsoft.com/office/drawing/2014/main" id="{D2B02E8B-EB97-8158-B585-0E0E95CF40CC}"/>
              </a:ext>
            </a:extLst>
          </p:cNvPr>
          <p:cNvSpPr>
            <a:spLocks noGrp="1"/>
          </p:cNvSpPr>
          <p:nvPr>
            <p:ph type="pic" sz="quarter" idx="13" hasCustomPrompt="1"/>
          </p:nvPr>
        </p:nvSpPr>
        <p:spPr>
          <a:xfrm>
            <a:off x="0" y="0"/>
            <a:ext cx="4100267" cy="685800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18303" y="1965960"/>
            <a:ext cx="6858000" cy="420019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724397" y="6343954"/>
            <a:ext cx="3422906" cy="365125"/>
          </a:xfrm>
        </p:spPr>
        <p:txBody>
          <a:bodyPr>
            <a:noAutofit/>
          </a:bodyPr>
          <a:lstStyle/>
          <a:p>
            <a:r>
              <a:rPr lang="en-US"/>
              <a:t>Sample Footer Text</a:t>
            </a:r>
            <a:endParaRPr lang="en-US" dirty="0"/>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noAutofit/>
          </a:bodyPr>
          <a:lstStyle/>
          <a:p>
            <a:fld id="{40723AE1-14A9-42B1-9F02-B524DA830762}" type="datetime1">
              <a:rPr lang="en-US" smtClean="0"/>
              <a:t>6/17/2026</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626216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10400" y="685800"/>
            <a:ext cx="4561665" cy="1371264"/>
          </a:xfrm>
        </p:spPr>
        <p:txBody>
          <a:bodyPr anchor="b">
            <a:noAutofit/>
          </a:bodyPr>
          <a:lstStyle>
            <a:lvl1pPr>
              <a:defRPr sz="54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EEEFBBBB-A526-5A93-34B8-A377087586AE}"/>
              </a:ext>
            </a:extLst>
          </p:cNvPr>
          <p:cNvSpPr>
            <a:spLocks noGrp="1"/>
          </p:cNvSpPr>
          <p:nvPr>
            <p:ph type="pic" sz="quarter" idx="15"/>
          </p:nvPr>
        </p:nvSpPr>
        <p:spPr>
          <a:xfrm>
            <a:off x="1" y="0"/>
            <a:ext cx="6390464" cy="6858000"/>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20736" y="2286000"/>
            <a:ext cx="4561665" cy="3886200"/>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020736" y="6343955"/>
            <a:ext cx="2105099" cy="365125"/>
          </a:xfrm>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p:spPr>
        <p:txBody>
          <a:bodyPr>
            <a:noAutofit/>
          </a:bodyPr>
          <a:lstStyle>
            <a:lvl1pPr>
              <a:defRPr>
                <a:solidFill>
                  <a:schemeClr val="tx1"/>
                </a:solidFill>
                <a:effectLst/>
              </a:defRPr>
            </a:lvl1pPr>
          </a:lstStyle>
          <a:p>
            <a:fld id="{F2240801-1142-4411-9AA3-00BC0B3F40DA}"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0466992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4572002" cy="1371264"/>
          </a:xfrm>
        </p:spPr>
        <p:txBody>
          <a:bodyPr anchor="b">
            <a:no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09599" y="2286000"/>
            <a:ext cx="4561666" cy="3886200"/>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5">
            <a:extLst>
              <a:ext uri="{FF2B5EF4-FFF2-40B4-BE49-F238E27FC236}">
                <a16:creationId xmlns:a16="http://schemas.microsoft.com/office/drawing/2014/main" id="{3C6055EC-0CB7-A026-AE8C-74A36F768BEB}"/>
              </a:ext>
            </a:extLst>
          </p:cNvPr>
          <p:cNvSpPr>
            <a:spLocks noGrp="1"/>
          </p:cNvSpPr>
          <p:nvPr>
            <p:ph type="ftr" sz="quarter" idx="11"/>
          </p:nvPr>
        </p:nvSpPr>
        <p:spPr>
          <a:xfrm>
            <a:off x="609599" y="6343955"/>
            <a:ext cx="2105099" cy="365125"/>
          </a:xfrm>
        </p:spPr>
        <p:txBody>
          <a:bodyPr>
            <a:noAutofit/>
          </a:bodyPr>
          <a:lstStyle/>
          <a:p>
            <a:r>
              <a:rPr lang="en-US"/>
              <a:t>Sample Footer Text</a:t>
            </a:r>
          </a:p>
        </p:txBody>
      </p:sp>
      <p:sp>
        <p:nvSpPr>
          <p:cNvPr id="13" name="Date Placeholder 4">
            <a:extLst>
              <a:ext uri="{FF2B5EF4-FFF2-40B4-BE49-F238E27FC236}">
                <a16:creationId xmlns:a16="http://schemas.microsoft.com/office/drawing/2014/main" id="{AE86096B-57D4-1243-A86D-1D5E7DC3A755}"/>
              </a:ext>
            </a:extLst>
          </p:cNvPr>
          <p:cNvSpPr>
            <a:spLocks noGrp="1"/>
          </p:cNvSpPr>
          <p:nvPr>
            <p:ph type="dt" sz="half" idx="10"/>
          </p:nvPr>
        </p:nvSpPr>
        <p:spPr>
          <a:xfrm>
            <a:off x="2963930" y="6343955"/>
            <a:ext cx="1772029" cy="365125"/>
          </a:xfrm>
        </p:spPr>
        <p:txBody>
          <a:bodyPr>
            <a:noAutofit/>
          </a:bodyPr>
          <a:lstStyle>
            <a:lvl1pPr>
              <a:defRPr>
                <a:solidFill>
                  <a:schemeClr val="tx1"/>
                </a:solidFill>
                <a:effectLst/>
              </a:defRPr>
            </a:lvl1pPr>
          </a:lstStyle>
          <a:p>
            <a:fld id="{7CFA9782-9FBA-47E1-A36A-E75622F7046E}" type="datetime1">
              <a:rPr lang="en-US" smtClean="0"/>
              <a:t>6/17/2026</a:t>
            </a:fld>
            <a:endParaRPr lang="en-US"/>
          </a:p>
        </p:txBody>
      </p:sp>
      <p:sp>
        <p:nvSpPr>
          <p:cNvPr id="15" name="Slide Number Placeholder 6">
            <a:extLst>
              <a:ext uri="{FF2B5EF4-FFF2-40B4-BE49-F238E27FC236}">
                <a16:creationId xmlns:a16="http://schemas.microsoft.com/office/drawing/2014/main" id="{A98A8E55-200E-96B4-1462-6DA457A20CE9}"/>
              </a:ext>
            </a:extLst>
          </p:cNvPr>
          <p:cNvSpPr>
            <a:spLocks noGrp="1"/>
          </p:cNvSpPr>
          <p:nvPr>
            <p:ph type="sldNum" sz="quarter" idx="12"/>
          </p:nvPr>
        </p:nvSpPr>
        <p:spPr>
          <a:xfrm>
            <a:off x="4735959" y="6343955"/>
            <a:ext cx="429207" cy="365125"/>
          </a:xfrm>
        </p:spPr>
        <p:txBody>
          <a:bodyPr>
            <a:noAutofit/>
          </a:bodyPr>
          <a:lstStyle/>
          <a:p>
            <a:fld id="{AEAA3239-9EA4-4A65-A281-97F994456D9F}" type="slidenum">
              <a:rPr lang="en-US" smtClean="0"/>
              <a:t>‹#›</a:t>
            </a:fld>
            <a:endParaRPr lang="en-US"/>
          </a:p>
        </p:txBody>
      </p:sp>
      <p:sp>
        <p:nvSpPr>
          <p:cNvPr id="3" name="Picture Placeholder 11">
            <a:extLst>
              <a:ext uri="{FF2B5EF4-FFF2-40B4-BE49-F238E27FC236}">
                <a16:creationId xmlns:a16="http://schemas.microsoft.com/office/drawing/2014/main" id="{48233842-32AB-C53C-CA20-8101D4E63DC5}"/>
              </a:ext>
            </a:extLst>
          </p:cNvPr>
          <p:cNvSpPr>
            <a:spLocks noGrp="1"/>
          </p:cNvSpPr>
          <p:nvPr>
            <p:ph type="pic" sz="quarter" idx="15"/>
          </p:nvPr>
        </p:nvSpPr>
        <p:spPr>
          <a:xfrm>
            <a:off x="5801536" y="0"/>
            <a:ext cx="6390464" cy="6858000"/>
          </a:xfrm>
          <a:blipFill>
            <a:blip r:embed="rId2">
              <a:alphaModFix amt="60000"/>
            </a:blip>
            <a:stretch>
              <a:fillRect/>
            </a:stretch>
          </a:blipFill>
        </p:spPr>
        <p:txBody>
          <a:bodyPr/>
          <a:lstStyle/>
          <a:p>
            <a:r>
              <a:rPr lang="en-US"/>
              <a:t>Click icon to add picture</a:t>
            </a:r>
          </a:p>
        </p:txBody>
      </p:sp>
    </p:spTree>
    <p:extLst>
      <p:ext uri="{BB962C8B-B14F-4D97-AF65-F5344CB8AC3E}">
        <p14:creationId xmlns:p14="http://schemas.microsoft.com/office/powerpoint/2010/main" val="9470453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8" y="685800"/>
            <a:ext cx="3364992" cy="1996301"/>
          </a:xfrm>
        </p:spPr>
        <p:txBody>
          <a:bodyPr anchor="b">
            <a:no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698" y="2880360"/>
            <a:ext cx="3364992" cy="3234856"/>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8">
            <a:extLst>
              <a:ext uri="{FF2B5EF4-FFF2-40B4-BE49-F238E27FC236}">
                <a16:creationId xmlns:a16="http://schemas.microsoft.com/office/drawing/2014/main" id="{C119522C-433C-CA02-AD5B-2ABB39A41622}"/>
              </a:ext>
            </a:extLst>
          </p:cNvPr>
          <p:cNvSpPr>
            <a:spLocks noGrp="1"/>
          </p:cNvSpPr>
          <p:nvPr>
            <p:ph type="ftr" sz="quarter" idx="16"/>
          </p:nvPr>
        </p:nvSpPr>
        <p:spPr>
          <a:xfrm>
            <a:off x="615698" y="6343955"/>
            <a:ext cx="2012061" cy="365125"/>
          </a:xfrm>
        </p:spPr>
        <p:txBody>
          <a:bodyPr>
            <a:noAutofit/>
          </a:bodyPr>
          <a:lstStyle/>
          <a:p>
            <a:r>
              <a:rPr lang="en-US"/>
              <a:t>Sample Footer Text</a:t>
            </a:r>
            <a:endParaRPr lang="en-US" dirty="0"/>
          </a:p>
        </p:txBody>
      </p:sp>
      <p:sp>
        <p:nvSpPr>
          <p:cNvPr id="7" name="Date Placeholder 3">
            <a:extLst>
              <a:ext uri="{FF2B5EF4-FFF2-40B4-BE49-F238E27FC236}">
                <a16:creationId xmlns:a16="http://schemas.microsoft.com/office/drawing/2014/main" id="{E76C67AD-99A1-8DF0-C332-BB3E0C537172}"/>
              </a:ext>
            </a:extLst>
          </p:cNvPr>
          <p:cNvSpPr>
            <a:spLocks noGrp="1"/>
          </p:cNvSpPr>
          <p:nvPr>
            <p:ph type="dt" sz="half" idx="15"/>
          </p:nvPr>
        </p:nvSpPr>
        <p:spPr>
          <a:xfrm>
            <a:off x="2627759" y="6343955"/>
            <a:ext cx="922372" cy="365125"/>
          </a:xfrm>
        </p:spPr>
        <p:txBody>
          <a:bodyPr>
            <a:noAutofit/>
          </a:bodyPr>
          <a:lstStyle/>
          <a:p>
            <a:fld id="{AAA916C4-9175-479B-9610-7E06A2EDFEE0}" type="datetime1">
              <a:rPr lang="en-US" smtClean="0"/>
              <a:t>6/17/2026</a:t>
            </a:fld>
            <a:endParaRPr lang="en-US" dirty="0"/>
          </a:p>
        </p:txBody>
      </p:sp>
      <p:sp>
        <p:nvSpPr>
          <p:cNvPr id="13" name="Slide Number Placeholder 9">
            <a:extLst>
              <a:ext uri="{FF2B5EF4-FFF2-40B4-BE49-F238E27FC236}">
                <a16:creationId xmlns:a16="http://schemas.microsoft.com/office/drawing/2014/main" id="{C8D2CF7B-FF7A-7960-DB96-2B1846DA41A0}"/>
              </a:ext>
            </a:extLst>
          </p:cNvPr>
          <p:cNvSpPr>
            <a:spLocks noGrp="1"/>
          </p:cNvSpPr>
          <p:nvPr>
            <p:ph type="sldNum" sz="quarter" idx="17"/>
          </p:nvPr>
        </p:nvSpPr>
        <p:spPr>
          <a:xfrm>
            <a:off x="3550131" y="6343955"/>
            <a:ext cx="429207" cy="365125"/>
          </a:xfrm>
        </p:spPr>
        <p:txBody>
          <a:bodyPr>
            <a:noAutofit/>
          </a:bodyPr>
          <a:lstStyle/>
          <a:p>
            <a:fld id="{AEAA3239-9EA4-4A65-A281-97F994456D9F}" type="slidenum">
              <a:rPr lang="en-US" smtClean="0"/>
              <a:t>‹#›</a:t>
            </a:fld>
            <a:endParaRPr lang="en-US"/>
          </a:p>
        </p:txBody>
      </p:sp>
      <p:sp>
        <p:nvSpPr>
          <p:cNvPr id="4" name="Picture Placeholder 10">
            <a:extLst>
              <a:ext uri="{FF2B5EF4-FFF2-40B4-BE49-F238E27FC236}">
                <a16:creationId xmlns:a16="http://schemas.microsoft.com/office/drawing/2014/main" id="{B08A763A-F1F9-D459-6C34-397656627599}"/>
              </a:ext>
            </a:extLst>
          </p:cNvPr>
          <p:cNvSpPr>
            <a:spLocks noGrp="1"/>
          </p:cNvSpPr>
          <p:nvPr>
            <p:ph type="pic" sz="quarter" idx="13" hasCustomPrompt="1"/>
          </p:nvPr>
        </p:nvSpPr>
        <p:spPr>
          <a:xfrm>
            <a:off x="4607856" y="0"/>
            <a:ext cx="7584144" cy="6858000"/>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21819643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9200" y="685800"/>
            <a:ext cx="2748115" cy="2743200"/>
          </a:xfrm>
          <a:noFill/>
        </p:spPr>
        <p:txBody>
          <a:bodyPr anchor="t">
            <a:noAutofit/>
          </a:body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5487E718-4223-B4DB-C92A-99E891E642B8}"/>
              </a:ext>
            </a:extLst>
          </p:cNvPr>
          <p:cNvSpPr>
            <a:spLocks noGrp="1"/>
          </p:cNvSpPr>
          <p:nvPr>
            <p:ph type="pic" sz="quarter" idx="15"/>
          </p:nvPr>
        </p:nvSpPr>
        <p:spPr>
          <a:xfrm>
            <a:off x="0" y="0"/>
            <a:ext cx="8229600" cy="6858000"/>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9200" y="3703320"/>
            <a:ext cx="2743201" cy="2476061"/>
          </a:xfrm>
          <a:noFill/>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39200" y="6343955"/>
            <a:ext cx="1404460" cy="365125"/>
          </a:xfrm>
          <a:noFill/>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343955"/>
            <a:ext cx="854573" cy="365125"/>
          </a:xfrm>
          <a:noFill/>
        </p:spPr>
        <p:txBody>
          <a:bodyPr>
            <a:noAutofit/>
          </a:bodyPr>
          <a:lstStyle>
            <a:lvl1pPr>
              <a:defRPr>
                <a:solidFill>
                  <a:schemeClr val="tx1"/>
                </a:solidFill>
                <a:effectLst/>
              </a:defRPr>
            </a:lvl1pPr>
          </a:lstStyle>
          <a:p>
            <a:fld id="{71AD2788-6390-4160-9542-0F1C554F0165}" type="datetime1">
              <a:rPr lang="en-US" smtClean="0"/>
              <a:t>6/17/2026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noFill/>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695498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685800"/>
            <a:ext cx="2748114" cy="2743200"/>
          </a:xfrm>
        </p:spPr>
        <p:txBody>
          <a:bodyPr anchor="t">
            <a:noAutofit/>
          </a:body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703320"/>
            <a:ext cx="2743200" cy="2476061"/>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Footer Placeholder 5">
            <a:extLst>
              <a:ext uri="{FF2B5EF4-FFF2-40B4-BE49-F238E27FC236}">
                <a16:creationId xmlns:a16="http://schemas.microsoft.com/office/drawing/2014/main" id="{644F6AEF-CB45-AC6F-F205-7AB277670F4E}"/>
              </a:ext>
            </a:extLst>
          </p:cNvPr>
          <p:cNvSpPr>
            <a:spLocks noGrp="1"/>
          </p:cNvSpPr>
          <p:nvPr>
            <p:ph type="ftr" sz="quarter" idx="11"/>
          </p:nvPr>
        </p:nvSpPr>
        <p:spPr>
          <a:xfrm>
            <a:off x="615697" y="6343955"/>
            <a:ext cx="1404460" cy="365125"/>
          </a:xfrm>
        </p:spPr>
        <p:txBody>
          <a:bodyPr>
            <a:noAutofit/>
          </a:bodyPr>
          <a:lstStyle/>
          <a:p>
            <a:r>
              <a:rPr lang="en-US"/>
              <a:t>Sample Footer Text</a:t>
            </a:r>
            <a:endParaRPr lang="en-US" dirty="0"/>
          </a:p>
        </p:txBody>
      </p:sp>
      <p:sp>
        <p:nvSpPr>
          <p:cNvPr id="14" name="Date Placeholder 4">
            <a:extLst>
              <a:ext uri="{FF2B5EF4-FFF2-40B4-BE49-F238E27FC236}">
                <a16:creationId xmlns:a16="http://schemas.microsoft.com/office/drawing/2014/main" id="{980DDA2F-B408-A7AF-463F-3F6ED55C1A9C}"/>
              </a:ext>
            </a:extLst>
          </p:cNvPr>
          <p:cNvSpPr>
            <a:spLocks noGrp="1"/>
          </p:cNvSpPr>
          <p:nvPr>
            <p:ph type="dt" sz="half" idx="10"/>
          </p:nvPr>
        </p:nvSpPr>
        <p:spPr>
          <a:xfrm>
            <a:off x="2069019" y="6343955"/>
            <a:ext cx="854573" cy="365125"/>
          </a:xfrm>
        </p:spPr>
        <p:txBody>
          <a:bodyPr>
            <a:noAutofit/>
          </a:bodyPr>
          <a:lstStyle>
            <a:lvl1pPr>
              <a:defRPr>
                <a:solidFill>
                  <a:schemeClr val="tx1"/>
                </a:solidFill>
                <a:effectLst/>
              </a:defRPr>
            </a:lvl1pPr>
          </a:lstStyle>
          <a:p>
            <a:fld id="{C6E6CDFB-328D-4B9A-B955-967B0C6194A8}" type="datetime1">
              <a:rPr lang="en-US" smtClean="0"/>
              <a:t>6/17/2026</a:t>
            </a:fld>
            <a:endParaRPr lang="en-US" dirty="0"/>
          </a:p>
        </p:txBody>
      </p:sp>
      <p:sp>
        <p:nvSpPr>
          <p:cNvPr id="16" name="Slide Number Placeholder 6">
            <a:extLst>
              <a:ext uri="{FF2B5EF4-FFF2-40B4-BE49-F238E27FC236}">
                <a16:creationId xmlns:a16="http://schemas.microsoft.com/office/drawing/2014/main" id="{9C6A3F52-E7A3-B732-2650-C47F8BE25FF4}"/>
              </a:ext>
            </a:extLst>
          </p:cNvPr>
          <p:cNvSpPr>
            <a:spLocks noGrp="1"/>
          </p:cNvSpPr>
          <p:nvPr>
            <p:ph type="sldNum" sz="quarter" idx="12"/>
          </p:nvPr>
        </p:nvSpPr>
        <p:spPr>
          <a:xfrm>
            <a:off x="2923593" y="6343955"/>
            <a:ext cx="429207" cy="365125"/>
          </a:xfrm>
        </p:spPr>
        <p:txBody>
          <a:bodyPr>
            <a:noAutofit/>
          </a:bodyPr>
          <a:lstStyle/>
          <a:p>
            <a:fld id="{AEAA3239-9EA4-4A65-A281-97F994456D9F}" type="slidenum">
              <a:rPr lang="en-US" smtClean="0"/>
              <a:t>‹#›</a:t>
            </a:fld>
            <a:endParaRPr lang="en-US"/>
          </a:p>
        </p:txBody>
      </p:sp>
      <p:sp>
        <p:nvSpPr>
          <p:cNvPr id="5" name="Picture Placeholder 3">
            <a:extLst>
              <a:ext uri="{FF2B5EF4-FFF2-40B4-BE49-F238E27FC236}">
                <a16:creationId xmlns:a16="http://schemas.microsoft.com/office/drawing/2014/main" id="{80894EEF-95B5-F8FE-9FBB-D5DFD413C066}"/>
              </a:ext>
            </a:extLst>
          </p:cNvPr>
          <p:cNvSpPr>
            <a:spLocks noGrp="1"/>
          </p:cNvSpPr>
          <p:nvPr>
            <p:ph type="pic" sz="quarter" idx="15"/>
          </p:nvPr>
        </p:nvSpPr>
        <p:spPr>
          <a:xfrm>
            <a:off x="3962400" y="0"/>
            <a:ext cx="8229600" cy="6858000"/>
          </a:xfrm>
          <a:blipFill>
            <a:blip r:embed="rId2">
              <a:alphaModFix amt="60000"/>
            </a:blip>
            <a:stretch>
              <a:fillRect/>
            </a:stretch>
          </a:blipFill>
        </p:spPr>
        <p:txBody>
          <a:bodyPr/>
          <a:lstStyle/>
          <a:p>
            <a:r>
              <a:rPr lang="en-US"/>
              <a:t>Click icon to add picture</a:t>
            </a:r>
          </a:p>
        </p:txBody>
      </p:sp>
    </p:spTree>
    <p:extLst>
      <p:ext uri="{BB962C8B-B14F-4D97-AF65-F5344CB8AC3E}">
        <p14:creationId xmlns:p14="http://schemas.microsoft.com/office/powerpoint/2010/main" val="42611547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343400"/>
            <a:ext cx="4019522" cy="1159931"/>
          </a:xfrm>
        </p:spPr>
        <p:txBody>
          <a:bodyPr anchor="t">
            <a:noAutofit/>
          </a:bodyPr>
          <a:lstStyle>
            <a:lvl1pPr>
              <a:defRPr sz="5400"/>
            </a:lvl1p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0E0CE544-3552-FE00-5B00-942E522A2A5A}"/>
              </a:ext>
            </a:extLst>
          </p:cNvPr>
          <p:cNvSpPr>
            <a:spLocks noGrp="1"/>
          </p:cNvSpPr>
          <p:nvPr>
            <p:ph type="pic" sz="quarter" idx="15"/>
          </p:nvPr>
        </p:nvSpPr>
        <p:spPr>
          <a:xfrm>
            <a:off x="0" y="0"/>
            <a:ext cx="12192000" cy="3886200"/>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81600" y="4343400"/>
            <a:ext cx="6400800" cy="1159931"/>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0A994DB4-9653-4FD4-8A14-5DAFB68B0E92}"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4860114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86200"/>
            <a:ext cx="3044954" cy="2245126"/>
          </a:xfrm>
        </p:spPr>
        <p:txBody>
          <a:bodyPr anchor="b">
            <a:noAutofit/>
          </a:bodyPr>
          <a:lstStyle>
            <a:lvl1pPr>
              <a:defRPr sz="54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67200" y="3886200"/>
            <a:ext cx="7315199" cy="2245127"/>
          </a:xfrm>
        </p:spPr>
        <p:txBody>
          <a:bodyPr vert="horz" lIns="91440" tIns="45720" rIns="91440" bIns="45720" rtlCol="0">
            <a:noAutofit/>
          </a:bodyPr>
          <a:lstStyle>
            <a:lvl1pPr marL="0" indent="0">
              <a:buNone/>
              <a:defRPr lang="en-US" sz="1400" b="0" i="0" dirty="0">
                <a:latin typeface="+mn-lt"/>
              </a:defRPr>
            </a:lvl1pPr>
            <a:lvl2pPr marL="228600" indent="0">
              <a:buNone/>
              <a:defRPr lang="en-US" sz="1400" b="0" i="0" dirty="0">
                <a:latin typeface="+mn-lt"/>
              </a:defRPr>
            </a:lvl2pPr>
            <a:lvl3pPr marL="457200" indent="0">
              <a:buNone/>
              <a:defRPr lang="en-US" sz="1400" b="0" i="0" dirty="0">
                <a:latin typeface="+mn-lt"/>
              </a:defRPr>
            </a:lvl3pPr>
            <a:lvl4pPr marL="685800" indent="0">
              <a:buNone/>
              <a:defRPr lang="en-US" sz="1400" b="0" i="0" dirty="0">
                <a:latin typeface="+mn-lt"/>
              </a:defRPr>
            </a:lvl4pPr>
            <a:lvl5pPr marL="914400" indent="0">
              <a:buNone/>
              <a:defRPr lang="en-US" sz="1400" b="0" i="0" dirty="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0BECFC22-7333-427C-A7BB-2A423772B9A0}"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2986600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3044954" cy="2035724"/>
          </a:xfrm>
        </p:spPr>
        <p:txBody>
          <a:bodyPr anchor="t">
            <a:no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59158" y="685800"/>
            <a:ext cx="7315199" cy="2014665"/>
          </a:xfrm>
        </p:spPr>
        <p:txBody>
          <a:bodyPr vert="horz" lIns="91440" tIns="45720" rIns="91440" bIns="45720" rtlCol="0" anchor="b">
            <a:noAutofit/>
          </a:bodyPr>
          <a:lstStyle>
            <a:lvl1pPr marL="0" indent="0">
              <a:buNone/>
              <a:defRPr lang="en-US" sz="1400" b="0" i="0" dirty="0">
                <a:latin typeface="+mn-lt"/>
              </a:defRPr>
            </a:lvl1pPr>
            <a:lvl2pPr marL="228600" indent="0">
              <a:buNone/>
              <a:defRPr lang="en-US" sz="1400" b="0" i="0" dirty="0">
                <a:latin typeface="+mn-lt"/>
              </a:defRPr>
            </a:lvl2pPr>
            <a:lvl3pPr marL="457200" indent="0">
              <a:buNone/>
              <a:defRPr lang="en-US" sz="1400" b="0" i="0" dirty="0">
                <a:latin typeface="+mn-lt"/>
              </a:defRPr>
            </a:lvl3pPr>
            <a:lvl4pPr marL="685800" indent="0">
              <a:buNone/>
              <a:defRPr lang="en-US" sz="1400" b="0" i="0" dirty="0">
                <a:latin typeface="+mn-lt"/>
              </a:defRPr>
            </a:lvl4pPr>
            <a:lvl5pPr marL="914400" indent="0">
              <a:buNone/>
              <a:defRPr lang="en-US" sz="1400" b="0" i="0" dirty="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2896372"/>
            <a:ext cx="2791027" cy="365125"/>
          </a:xfrm>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2896372"/>
            <a:ext cx="1559379" cy="365125"/>
          </a:xfrm>
        </p:spPr>
        <p:txBody>
          <a:bodyPr>
            <a:noAutofit/>
          </a:bodyPr>
          <a:lstStyle/>
          <a:p>
            <a:fld id="{B78D85C6-8657-43F4-BE68-8F80962A5435}"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2896372"/>
            <a:ext cx="429207" cy="365125"/>
          </a:xfrm>
        </p:spPr>
        <p:txBody>
          <a:bodyPr>
            <a:noAutofit/>
          </a:bodyPr>
          <a:lstStyle/>
          <a:p>
            <a:fld id="{AEAA3239-9EA4-4A65-A281-97F994456D9F}" type="slidenum">
              <a:rPr lang="en-US" smtClean="0"/>
              <a:t>‹#›</a:t>
            </a:fld>
            <a:endParaRPr lang="en-US"/>
          </a:p>
        </p:txBody>
      </p:sp>
      <p:sp>
        <p:nvSpPr>
          <p:cNvPr id="3" name="Picture Placeholder 10">
            <a:extLst>
              <a:ext uri="{FF2B5EF4-FFF2-40B4-BE49-F238E27FC236}">
                <a16:creationId xmlns:a16="http://schemas.microsoft.com/office/drawing/2014/main" id="{4178283B-8F20-CAA0-928D-318B857F9592}"/>
              </a:ext>
            </a:extLst>
          </p:cNvPr>
          <p:cNvSpPr>
            <a:spLocks noGrp="1"/>
          </p:cNvSpPr>
          <p:nvPr>
            <p:ph type="pic" sz="quarter" idx="13" hasCustomPrompt="1"/>
          </p:nvPr>
        </p:nvSpPr>
        <p:spPr>
          <a:xfrm>
            <a:off x="-1" y="3414669"/>
            <a:ext cx="12192000" cy="3443331"/>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42076729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Picture 1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8"/>
            <a:ext cx="5483353" cy="1388318"/>
          </a:xfrm>
        </p:spPr>
        <p:txBody>
          <a:bodyPr anchor="b">
            <a:noAutofit/>
          </a:body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2651760"/>
            <a:ext cx="5483352" cy="3521850"/>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4AB12E0E-A617-768A-7E0E-472481185B12}"/>
              </a:ext>
            </a:extLst>
          </p:cNvPr>
          <p:cNvSpPr>
            <a:spLocks noGrp="1"/>
          </p:cNvSpPr>
          <p:nvPr>
            <p:ph type="pic" sz="quarter" idx="18"/>
          </p:nvPr>
        </p:nvSpPr>
        <p:spPr>
          <a:xfrm>
            <a:off x="6717792" y="685807"/>
            <a:ext cx="4864608" cy="5486377"/>
          </a:xfrm>
          <a:blipFill>
            <a:blip r:embed="rId2">
              <a:alphaModFix amt="60000"/>
            </a:blip>
            <a:stretch>
              <a:fillRect/>
            </a:stretch>
          </a:blipFill>
        </p:spPr>
        <p:txBody>
          <a:bodyPr/>
          <a:lstStyle/>
          <a:p>
            <a:r>
              <a:rPr lang="en-US"/>
              <a:t>Click icon to add picture</a:t>
            </a:r>
          </a:p>
        </p:txBody>
      </p:sp>
      <p:cxnSp>
        <p:nvCxnSpPr>
          <p:cNvPr id="3" name="Straight Connector 2">
            <a:extLst>
              <a:ext uri="{FF2B5EF4-FFF2-40B4-BE49-F238E27FC236}">
                <a16:creationId xmlns:a16="http://schemas.microsoft.com/office/drawing/2014/main" id="{EC1D70B4-629A-1A3A-D1BB-D35C3AED4BAD}"/>
              </a:ext>
            </a:extLst>
          </p:cNvPr>
          <p:cNvCxnSpPr>
            <a:cxnSpLocks/>
          </p:cNvCxnSpPr>
          <p:nvPr userDrawn="1"/>
        </p:nvCxnSpPr>
        <p:spPr>
          <a:xfrm>
            <a:off x="609600" y="2362229"/>
            <a:ext cx="54864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Footer Placeholder 7">
            <a:extLst>
              <a:ext uri="{FF2B5EF4-FFF2-40B4-BE49-F238E27FC236}">
                <a16:creationId xmlns:a16="http://schemas.microsoft.com/office/drawing/2014/main" id="{8F922763-A12B-44C2-4F2D-AAD3B317EC9A}"/>
              </a:ext>
            </a:extLst>
          </p:cNvPr>
          <p:cNvSpPr>
            <a:spLocks noGrp="1"/>
          </p:cNvSpPr>
          <p:nvPr>
            <p:ph type="ftr" sz="quarter" idx="15"/>
          </p:nvPr>
        </p:nvSpPr>
        <p:spPr>
          <a:xfrm>
            <a:off x="612647" y="6343955"/>
            <a:ext cx="2805405" cy="365125"/>
          </a:xfrm>
        </p:spPr>
        <p:txBody>
          <a:bodyPr>
            <a:noAutofit/>
          </a:bodyPr>
          <a:lstStyle/>
          <a:p>
            <a:r>
              <a:rPr lang="en-US" dirty="0"/>
              <a:t>Sample Footer Text</a:t>
            </a:r>
          </a:p>
        </p:txBody>
      </p:sp>
      <p:sp>
        <p:nvSpPr>
          <p:cNvPr id="11" name="Date Placeholder 6">
            <a:extLst>
              <a:ext uri="{FF2B5EF4-FFF2-40B4-BE49-F238E27FC236}">
                <a16:creationId xmlns:a16="http://schemas.microsoft.com/office/drawing/2014/main" id="{88D44AB0-B4BD-5097-DB6C-0B96B75B1DA6}"/>
              </a:ext>
            </a:extLst>
          </p:cNvPr>
          <p:cNvSpPr>
            <a:spLocks noGrp="1"/>
          </p:cNvSpPr>
          <p:nvPr>
            <p:ph type="dt" sz="half" idx="19"/>
          </p:nvPr>
        </p:nvSpPr>
        <p:spPr>
          <a:xfrm>
            <a:off x="8893929" y="6343955"/>
            <a:ext cx="2202644" cy="365125"/>
          </a:xfrm>
        </p:spPr>
        <p:txBody>
          <a:bodyPr>
            <a:noAutofit/>
          </a:bodyPr>
          <a:lstStyle/>
          <a:p>
            <a:fld id="{59D65A6B-59CD-4A95-97A1-5003425BCE52}" type="datetime1">
              <a:rPr lang="en-US" smtClean="0"/>
              <a:t>6/17/2026</a:t>
            </a:fld>
            <a:endParaRPr lang="en-US" dirty="0"/>
          </a:p>
        </p:txBody>
      </p:sp>
      <p:sp>
        <p:nvSpPr>
          <p:cNvPr id="14" name="Slide Number Placeholder 8">
            <a:extLst>
              <a:ext uri="{FF2B5EF4-FFF2-40B4-BE49-F238E27FC236}">
                <a16:creationId xmlns:a16="http://schemas.microsoft.com/office/drawing/2014/main" id="{8EA9CC9C-E71E-C316-0680-F4BD6EDC87C1}"/>
              </a:ext>
            </a:extLst>
          </p:cNvPr>
          <p:cNvSpPr>
            <a:spLocks noGrp="1"/>
          </p:cNvSpPr>
          <p:nvPr>
            <p:ph type="sldNum" sz="quarter" idx="16"/>
          </p:nvPr>
        </p:nvSpPr>
        <p:spPr>
          <a:xfrm>
            <a:off x="11147096" y="6343955"/>
            <a:ext cx="429207" cy="365125"/>
          </a:xfrm>
        </p:spPr>
        <p:txBody>
          <a:bodyPr>
            <a:noAutofit/>
          </a:bodyPr>
          <a:lstStyle/>
          <a:p>
            <a:fld id="{AEAA3239-9EA4-4A65-A281-97F994456D9F}" type="slidenum">
              <a:rPr lang="en-US" smtClean="0"/>
              <a:t>‹#›</a:t>
            </a:fld>
            <a:endParaRPr lang="en-US" dirty="0"/>
          </a:p>
        </p:txBody>
      </p:sp>
    </p:spTree>
    <p:extLst>
      <p:ext uri="{BB962C8B-B14F-4D97-AF65-F5344CB8AC3E}">
        <p14:creationId xmlns:p14="http://schemas.microsoft.com/office/powerpoint/2010/main" val="352334095"/>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10969753" cy="898525"/>
          </a:xfrm>
        </p:spPr>
        <p:txBody>
          <a:bodyPr anchor="b">
            <a:noAutofit/>
          </a:bodyPr>
          <a:lstStyle/>
          <a:p>
            <a:r>
              <a:rPr lang="en-US"/>
              <a:t>Click to edit Master title style</a:t>
            </a:r>
            <a:endParaRPr lang="en-US" dirty="0"/>
          </a:p>
        </p:txBody>
      </p:sp>
      <p:cxnSp>
        <p:nvCxnSpPr>
          <p:cNvPr id="7" name="Straight Connector 6">
            <a:extLst>
              <a:ext uri="{FF2B5EF4-FFF2-40B4-BE49-F238E27FC236}">
                <a16:creationId xmlns:a16="http://schemas.microsoft.com/office/drawing/2014/main" id="{54E15E62-FEF2-298A-EC8D-72D59188CB27}"/>
              </a:ext>
            </a:extLst>
          </p:cNvPr>
          <p:cNvCxnSpPr>
            <a:cxnSpLocks/>
          </p:cNvCxnSpPr>
          <p:nvPr userDrawn="1"/>
        </p:nvCxnSpPr>
        <p:spPr>
          <a:xfrm>
            <a:off x="609600" y="1905000"/>
            <a:ext cx="109728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9600" y="2286012"/>
            <a:ext cx="5479474" cy="298765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10">
            <a:extLst>
              <a:ext uri="{FF2B5EF4-FFF2-40B4-BE49-F238E27FC236}">
                <a16:creationId xmlns:a16="http://schemas.microsoft.com/office/drawing/2014/main" id="{C4892D5B-0772-8929-54F9-AA16EED38E2B}"/>
              </a:ext>
            </a:extLst>
          </p:cNvPr>
          <p:cNvSpPr>
            <a:spLocks noGrp="1"/>
          </p:cNvSpPr>
          <p:nvPr>
            <p:ph type="pic" sz="quarter" idx="18"/>
          </p:nvPr>
        </p:nvSpPr>
        <p:spPr>
          <a:xfrm>
            <a:off x="6715575" y="2285301"/>
            <a:ext cx="4863778" cy="3886188"/>
          </a:xfrm>
          <a:blipFill>
            <a:blip r:embed="rId2">
              <a:alphaModFix amt="60000"/>
            </a:blip>
            <a:stretch>
              <a:fillRect/>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noAutofit/>
          </a:bodyPr>
          <a:lstStyle/>
          <a:p>
            <a:r>
              <a:rPr lang="en-US"/>
              <a:t>Sample Footer Text</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noAutofit/>
          </a:bodyPr>
          <a:lstStyle/>
          <a:p>
            <a:fld id="{AEBE612C-E459-4252-B286-C98BDF4C5E92}" type="datetime1">
              <a:rPr lang="en-US" smtClean="0"/>
              <a:t>6/17/2026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noAutofit/>
          </a:bodyPr>
          <a:lstStyle/>
          <a:p>
            <a:fld id="{AEAA3239-9EA4-4A65-A281-97F994456D9F}" type="slidenum">
              <a:rPr lang="en-US" smtClean="0"/>
              <a:t>‹#›</a:t>
            </a:fld>
            <a:endParaRPr lang="en-US" dirty="0"/>
          </a:p>
        </p:txBody>
      </p:sp>
    </p:spTree>
    <p:extLst>
      <p:ext uri="{BB962C8B-B14F-4D97-AF65-F5344CB8AC3E}">
        <p14:creationId xmlns:p14="http://schemas.microsoft.com/office/powerpoint/2010/main" val="1184242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89903" y="685807"/>
            <a:ext cx="5486400" cy="1388302"/>
          </a:xfrm>
        </p:spPr>
        <p:txBody>
          <a:bodyPr anchor="b">
            <a:noAutofit/>
          </a:bodyPr>
          <a:lstStyle/>
          <a:p>
            <a:r>
              <a:rPr lang="en-US"/>
              <a:t>Click to edit Master title style</a:t>
            </a:r>
            <a:endParaRPr lang="en-US" dirty="0"/>
          </a:p>
        </p:txBody>
      </p:sp>
      <p:sp>
        <p:nvSpPr>
          <p:cNvPr id="16" name="Picture Placeholder 5">
            <a:extLst>
              <a:ext uri="{FF2B5EF4-FFF2-40B4-BE49-F238E27FC236}">
                <a16:creationId xmlns:a16="http://schemas.microsoft.com/office/drawing/2014/main" id="{3F8ACB4F-E132-97B5-797E-ADFB9AC83456}"/>
              </a:ext>
            </a:extLst>
          </p:cNvPr>
          <p:cNvSpPr>
            <a:spLocks noGrp="1"/>
          </p:cNvSpPr>
          <p:nvPr>
            <p:ph type="pic" sz="quarter" idx="18"/>
          </p:nvPr>
        </p:nvSpPr>
        <p:spPr>
          <a:xfrm>
            <a:off x="616658" y="685807"/>
            <a:ext cx="4864608" cy="5486377"/>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89903" y="2650330"/>
            <a:ext cx="5486400" cy="3521854"/>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5" name="Straight Connector 14">
            <a:extLst>
              <a:ext uri="{FF2B5EF4-FFF2-40B4-BE49-F238E27FC236}">
                <a16:creationId xmlns:a16="http://schemas.microsoft.com/office/drawing/2014/main" id="{60415657-C9CC-A8DC-C841-09A42AC901EC}"/>
              </a:ext>
            </a:extLst>
          </p:cNvPr>
          <p:cNvCxnSpPr>
            <a:cxnSpLocks/>
          </p:cNvCxnSpPr>
          <p:nvPr userDrawn="1"/>
        </p:nvCxnSpPr>
        <p:spPr>
          <a:xfrm>
            <a:off x="6089903" y="2362219"/>
            <a:ext cx="54864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Footer Placeholder 7">
            <a:extLst>
              <a:ext uri="{FF2B5EF4-FFF2-40B4-BE49-F238E27FC236}">
                <a16:creationId xmlns:a16="http://schemas.microsoft.com/office/drawing/2014/main" id="{D65827FC-FBF0-2A7B-2AE9-11D916DB970C}"/>
              </a:ext>
            </a:extLst>
          </p:cNvPr>
          <p:cNvSpPr>
            <a:spLocks noGrp="1"/>
          </p:cNvSpPr>
          <p:nvPr>
            <p:ph type="ftr" sz="quarter" idx="15"/>
          </p:nvPr>
        </p:nvSpPr>
        <p:spPr>
          <a:xfrm>
            <a:off x="612647" y="6343955"/>
            <a:ext cx="2805405" cy="365125"/>
          </a:xfrm>
        </p:spPr>
        <p:txBody>
          <a:bodyPr>
            <a:noAutofit/>
          </a:bodyPr>
          <a:lstStyle/>
          <a:p>
            <a:r>
              <a:rPr lang="en-US" dirty="0"/>
              <a:t>Sample Footer Text</a:t>
            </a:r>
          </a:p>
        </p:txBody>
      </p:sp>
      <p:sp>
        <p:nvSpPr>
          <p:cNvPr id="3" name="Date Placeholder 6">
            <a:extLst>
              <a:ext uri="{FF2B5EF4-FFF2-40B4-BE49-F238E27FC236}">
                <a16:creationId xmlns:a16="http://schemas.microsoft.com/office/drawing/2014/main" id="{7D3F37AD-0904-9EC0-EFEE-899B457A4536}"/>
              </a:ext>
            </a:extLst>
          </p:cNvPr>
          <p:cNvSpPr>
            <a:spLocks noGrp="1"/>
          </p:cNvSpPr>
          <p:nvPr>
            <p:ph type="dt" sz="half" idx="19"/>
          </p:nvPr>
        </p:nvSpPr>
        <p:spPr>
          <a:xfrm>
            <a:off x="8893929" y="6343955"/>
            <a:ext cx="2202644" cy="365125"/>
          </a:xfrm>
        </p:spPr>
        <p:txBody>
          <a:bodyPr>
            <a:noAutofit/>
          </a:bodyPr>
          <a:lstStyle/>
          <a:p>
            <a:fld id="{D8568ADA-B78D-4076-A9DF-6C8E04B71243}" type="datetime1">
              <a:rPr lang="en-US" smtClean="0"/>
              <a:t>6/17/2026</a:t>
            </a:fld>
            <a:endParaRPr lang="en-US"/>
          </a:p>
        </p:txBody>
      </p:sp>
      <p:sp>
        <p:nvSpPr>
          <p:cNvPr id="6" name="Slide Number Placeholder 8">
            <a:extLst>
              <a:ext uri="{FF2B5EF4-FFF2-40B4-BE49-F238E27FC236}">
                <a16:creationId xmlns:a16="http://schemas.microsoft.com/office/drawing/2014/main" id="{655EC9E8-1A84-6C33-ADB3-D40020F50907}"/>
              </a:ext>
            </a:extLst>
          </p:cNvPr>
          <p:cNvSpPr>
            <a:spLocks noGrp="1"/>
          </p:cNvSpPr>
          <p:nvPr>
            <p:ph type="sldNum" sz="quarter" idx="16"/>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425829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10963655" cy="891102"/>
          </a:xfrm>
        </p:spPr>
        <p:txBody>
          <a:bodyPr anchor="b">
            <a:noAutofit/>
          </a:bodyPr>
          <a:lstStyle>
            <a:lvl1pPr>
              <a:defRPr sz="5400"/>
            </a:lvl1pPr>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2EC4665C-5805-BDA9-0EA4-387D86C88ABA}"/>
              </a:ext>
            </a:extLst>
          </p:cNvPr>
          <p:cNvSpPr>
            <a:spLocks noGrp="1"/>
          </p:cNvSpPr>
          <p:nvPr>
            <p:ph type="pic" sz="quarter" idx="15"/>
          </p:nvPr>
        </p:nvSpPr>
        <p:spPr>
          <a:xfrm>
            <a:off x="612647" y="2057400"/>
            <a:ext cx="2740153" cy="4091502"/>
          </a:xfrm>
          <a:blipFill>
            <a:blip r:embed="rId2">
              <a:alphaModFix amt="60000"/>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3810001" y="2057400"/>
            <a:ext cx="7766302" cy="4091502"/>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AA0D3809-2B53-482D-AD1B-8B09C4B2656C}" type="datetime1">
              <a:rPr lang="en-US" smtClean="0"/>
              <a:t>6/17/2026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850194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umber Large">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1DA757D-A9AE-985A-6EEE-C02E46D45DC9}"/>
              </a:ext>
            </a:extLst>
          </p:cNvPr>
          <p:cNvSpPr/>
          <p:nvPr/>
        </p:nvSpPr>
        <p:spPr>
          <a:xfrm>
            <a:off x="11250895" y="43434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50" cap="flat">
            <a:solidFill>
              <a:schemeClr val="accent4"/>
            </a:solidFill>
            <a:prstDash val="solid"/>
            <a:miter/>
          </a:ln>
        </p:spPr>
        <p:txBody>
          <a:bodyPr rtlCol="0" anchor="ctr"/>
          <a:lstStyle/>
          <a:p>
            <a:pPr algn="l" rtl="0"/>
            <a:endParaRPr lang="en-US"/>
          </a:p>
        </p:txBody>
      </p:sp>
      <p:sp>
        <p:nvSpPr>
          <p:cNvPr id="8" name="Freeform: Shape 7">
            <a:extLst>
              <a:ext uri="{FF2B5EF4-FFF2-40B4-BE49-F238E27FC236}">
                <a16:creationId xmlns:a16="http://schemas.microsoft.com/office/drawing/2014/main" id="{271E517F-7D77-FEA1-94A2-D8522A1BF181}"/>
              </a:ext>
            </a:extLst>
          </p:cNvPr>
          <p:cNvSpPr/>
          <p:nvPr/>
        </p:nvSpPr>
        <p:spPr>
          <a:xfrm>
            <a:off x="685800" y="46938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50" cap="flat">
            <a:solidFill>
              <a:schemeClr val="accent4"/>
            </a:solidFill>
            <a:prstDash val="solid"/>
            <a:miter/>
          </a:ln>
        </p:spPr>
        <p:txBody>
          <a:bodyPr rtlCol="0" anchor="ctr"/>
          <a:lstStyle/>
          <a:p>
            <a:pPr algn="l" rtl="0"/>
            <a:endParaRPr lang="en-US"/>
          </a:p>
        </p:txBody>
      </p:sp>
      <p:sp>
        <p:nvSpPr>
          <p:cNvPr id="11" name="Freeform: Shape 10">
            <a:extLst>
              <a:ext uri="{FF2B5EF4-FFF2-40B4-BE49-F238E27FC236}">
                <a16:creationId xmlns:a16="http://schemas.microsoft.com/office/drawing/2014/main" id="{562EAE4C-19D0-A0E4-1FDC-967BD2694E6F}"/>
              </a:ext>
            </a:extLst>
          </p:cNvPr>
          <p:cNvSpPr/>
          <p:nvPr/>
        </p:nvSpPr>
        <p:spPr>
          <a:xfrm>
            <a:off x="10998565" y="44258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50" cap="flat">
            <a:solidFill>
              <a:schemeClr val="accent4"/>
            </a:solidFill>
            <a:prstDash val="solid"/>
            <a:miter/>
          </a:ln>
        </p:spPr>
        <p:txBody>
          <a:bodyPr rtlCol="0" anchor="ctr"/>
          <a:lstStyle/>
          <a:p>
            <a:pPr algn="l" rtl="0"/>
            <a:endParaRPr lang="en-US"/>
          </a:p>
        </p:txBody>
      </p:sp>
      <p:sp>
        <p:nvSpPr>
          <p:cNvPr id="12" name="Freeform: Shape 11">
            <a:extLst>
              <a:ext uri="{FF2B5EF4-FFF2-40B4-BE49-F238E27FC236}">
                <a16:creationId xmlns:a16="http://schemas.microsoft.com/office/drawing/2014/main" id="{77E35C93-E0FF-6186-7502-985D78DA9B28}"/>
              </a:ext>
            </a:extLst>
          </p:cNvPr>
          <p:cNvSpPr/>
          <p:nvPr/>
        </p:nvSpPr>
        <p:spPr>
          <a:xfrm>
            <a:off x="10976145" y="44258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50" cap="flat">
            <a:solidFill>
              <a:schemeClr val="accent4"/>
            </a:solidFill>
            <a:prstDash val="solid"/>
            <a:miter/>
          </a:ln>
        </p:spPr>
        <p:txBody>
          <a:bodyPr rtlCol="0" anchor="ctr"/>
          <a:lstStyle/>
          <a:p>
            <a:pPr algn="l" rtl="0"/>
            <a:endParaRPr lang="en-US"/>
          </a:p>
        </p:txBody>
      </p:sp>
      <p:sp>
        <p:nvSpPr>
          <p:cNvPr id="15" name="Title 14">
            <a:extLst>
              <a:ext uri="{FF2B5EF4-FFF2-40B4-BE49-F238E27FC236}">
                <a16:creationId xmlns:a16="http://schemas.microsoft.com/office/drawing/2014/main" id="{D4E889F8-D8CB-1564-17A8-26A2F4258445}"/>
              </a:ext>
            </a:extLst>
          </p:cNvPr>
          <p:cNvSpPr>
            <a:spLocks noGrp="1"/>
          </p:cNvSpPr>
          <p:nvPr>
            <p:ph type="title"/>
          </p:nvPr>
        </p:nvSpPr>
        <p:spPr>
          <a:xfrm>
            <a:off x="612649" y="5025460"/>
            <a:ext cx="9144000" cy="868680"/>
          </a:xfrm>
        </p:spPr>
        <p:txBody>
          <a:bodyPr anchor="t">
            <a:normAutofit/>
          </a:bodyPr>
          <a:lstStyle>
            <a:lvl1pPr>
              <a:lnSpc>
                <a:spcPct val="110000"/>
              </a:lnSpc>
              <a:defRPr sz="1800" cap="none" baseline="0">
                <a:solidFill>
                  <a:schemeClr val="tx2"/>
                </a:solidFill>
              </a:defRPr>
            </a:lvl1pPr>
          </a:lstStyle>
          <a:p>
            <a:r>
              <a:rPr lang="en-US"/>
              <a:t>Click to edit Master title style</a:t>
            </a:r>
          </a:p>
        </p:txBody>
      </p:sp>
      <p:sp>
        <p:nvSpPr>
          <p:cNvPr id="13" name="Content Placeholder 12">
            <a:extLst>
              <a:ext uri="{FF2B5EF4-FFF2-40B4-BE49-F238E27FC236}">
                <a16:creationId xmlns:a16="http://schemas.microsoft.com/office/drawing/2014/main" id="{13B51AE5-91E2-069A-7DF2-EB394DA25E2D}"/>
              </a:ext>
            </a:extLst>
          </p:cNvPr>
          <p:cNvSpPr>
            <a:spLocks noGrp="1"/>
          </p:cNvSpPr>
          <p:nvPr>
            <p:ph sz="quarter" idx="15" hasCustomPrompt="1"/>
          </p:nvPr>
        </p:nvSpPr>
        <p:spPr>
          <a:xfrm>
            <a:off x="582484" y="1143000"/>
            <a:ext cx="10115679" cy="3474720"/>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lvl1pPr algn="l" rtl="0">
              <a:defRPr>
                <a:solidFill>
                  <a:schemeClr val="tx1"/>
                </a:solidFill>
              </a:defRPr>
            </a:lvl1p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lvl1pPr algn="r" rtl="0">
              <a:defRPr>
                <a:solidFill>
                  <a:schemeClr val="tx1"/>
                </a:solidFill>
              </a:defRPr>
            </a:lvl1pPr>
          </a:lstStyle>
          <a:p>
            <a:fld id="{154F04C1-B149-48D4-90B8-E64820B32F59}" type="datetime1">
              <a:rPr lang="en-US" smtClean="0"/>
              <a:t>6/17/2026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lvl1pPr algn="r" rtl="0">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651120387"/>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Number Large 2">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FE73F6F-B481-328B-CE64-8485DC66B8EA}"/>
              </a:ext>
            </a:extLst>
          </p:cNvPr>
          <p:cNvSpPr/>
          <p:nvPr/>
        </p:nvSpPr>
        <p:spPr>
          <a:xfrm>
            <a:off x="11254003" y="729226"/>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57D968F-BFC6-694E-9A7C-A113E7DEBF65}"/>
              </a:ext>
            </a:extLst>
          </p:cNvPr>
          <p:cNvSpPr/>
          <p:nvPr/>
        </p:nvSpPr>
        <p:spPr>
          <a:xfrm>
            <a:off x="10866791" y="1080910"/>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77A14AD-A403-0816-9FED-F4E7BB405B17}"/>
              </a:ext>
            </a:extLst>
          </p:cNvPr>
          <p:cNvSpPr/>
          <p:nvPr/>
        </p:nvSpPr>
        <p:spPr>
          <a:xfrm>
            <a:off x="11003886" y="811408"/>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4C5DE6E3-5C5B-04A2-6D84-63D852F6062A}"/>
              </a:ext>
            </a:extLst>
          </p:cNvPr>
          <p:cNvSpPr/>
          <p:nvPr/>
        </p:nvSpPr>
        <p:spPr>
          <a:xfrm>
            <a:off x="10981626" y="811414"/>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accent4"/>
            </a:solidFill>
            <a:prstDash val="solid"/>
            <a:miter/>
          </a:ln>
        </p:spPr>
        <p:txBody>
          <a:bodyPr rtlCol="0" anchor="ctr"/>
          <a:lstStyle/>
          <a:p>
            <a:endParaRPr lang="en-US"/>
          </a:p>
        </p:txBody>
      </p:sp>
      <p:sp>
        <p:nvSpPr>
          <p:cNvPr id="13" name="Title 12">
            <a:extLst>
              <a:ext uri="{FF2B5EF4-FFF2-40B4-BE49-F238E27FC236}">
                <a16:creationId xmlns:a16="http://schemas.microsoft.com/office/drawing/2014/main" id="{6D258FD5-5B6B-DBB1-0F00-D02C71197F95}"/>
              </a:ext>
            </a:extLst>
          </p:cNvPr>
          <p:cNvSpPr>
            <a:spLocks noGrp="1"/>
          </p:cNvSpPr>
          <p:nvPr>
            <p:ph type="title"/>
          </p:nvPr>
        </p:nvSpPr>
        <p:spPr>
          <a:xfrm>
            <a:off x="612648" y="4859867"/>
            <a:ext cx="9144000" cy="1097280"/>
          </a:xfrm>
        </p:spPr>
        <p:txBody>
          <a:bodyPr anchor="t">
            <a:normAutofit/>
          </a:bodyPr>
          <a:lstStyle>
            <a:lvl1pPr>
              <a:lnSpc>
                <a:spcPct val="110000"/>
              </a:lnSpc>
              <a:defRPr sz="1800" cap="none" baseline="0"/>
            </a:lvl1pPr>
          </a:lstStyle>
          <a:p>
            <a:r>
              <a:rPr lang="en-US"/>
              <a:t>Click to edit Master title style</a:t>
            </a:r>
            <a:endParaRPr lang="en-US" dirty="0"/>
          </a:p>
        </p:txBody>
      </p:sp>
      <p:sp>
        <p:nvSpPr>
          <p:cNvPr id="8" name="Content Placeholder 12">
            <a:extLst>
              <a:ext uri="{FF2B5EF4-FFF2-40B4-BE49-F238E27FC236}">
                <a16:creationId xmlns:a16="http://schemas.microsoft.com/office/drawing/2014/main" id="{196BB08E-5668-89FF-C0AE-D8A83C783F77}"/>
              </a:ext>
            </a:extLst>
          </p:cNvPr>
          <p:cNvSpPr>
            <a:spLocks noGrp="1"/>
          </p:cNvSpPr>
          <p:nvPr>
            <p:ph sz="quarter" idx="15" hasCustomPrompt="1"/>
          </p:nvPr>
        </p:nvSpPr>
        <p:spPr>
          <a:xfrm>
            <a:off x="582484" y="1600199"/>
            <a:ext cx="9171115" cy="3259668"/>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lvl1pPr>
              <a:defRPr>
                <a:solidFill>
                  <a:schemeClr val="tx1"/>
                </a:solidFill>
              </a:defRPr>
            </a:lvl1p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lvl1pPr>
              <a:defRPr>
                <a:solidFill>
                  <a:schemeClr val="tx1"/>
                </a:solidFill>
              </a:defRPr>
            </a:lvl1pPr>
          </a:lstStyle>
          <a:p>
            <a:fld id="{81AED7B4-8DB4-40B0-90CF-49D3708442C0}" type="datetime1">
              <a:rPr lang="en-US" smtClean="0"/>
              <a:t>6/17/2026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47274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1">
            <a:lumMod val="50000"/>
          </a:schemeClr>
        </a:solidFill>
        <a:effectLst/>
      </p:bgPr>
    </p:bg>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132C402C-8B4C-3690-6875-FE157681B853}"/>
              </a:ext>
            </a:extLst>
          </p:cNvPr>
          <p:cNvSpPr>
            <a:spLocks noGrp="1"/>
          </p:cNvSpPr>
          <p:nvPr>
            <p:ph type="title"/>
          </p:nvPr>
        </p:nvSpPr>
        <p:spPr>
          <a:xfrm>
            <a:off x="612648" y="5257800"/>
            <a:ext cx="9144000" cy="868680"/>
          </a:xfrm>
        </p:spPr>
        <p:txBody>
          <a:bodyPr anchor="t">
            <a:normAutofit/>
          </a:bodyPr>
          <a:lstStyle>
            <a:lvl1pPr>
              <a:lnSpc>
                <a:spcPct val="110000"/>
              </a:lnSpc>
              <a:defRPr sz="1800" cap="none" baseline="0">
                <a:solidFill>
                  <a:schemeClr val="tx2"/>
                </a:solidFill>
              </a:defRPr>
            </a:lvl1pPr>
          </a:lstStyle>
          <a:p>
            <a:r>
              <a:rPr lang="en-US"/>
              <a:t>Click to edit Master title style</a:t>
            </a:r>
          </a:p>
        </p:txBody>
      </p:sp>
      <p:sp>
        <p:nvSpPr>
          <p:cNvPr id="14" name="Content Placeholder 12">
            <a:extLst>
              <a:ext uri="{FF2B5EF4-FFF2-40B4-BE49-F238E27FC236}">
                <a16:creationId xmlns:a16="http://schemas.microsoft.com/office/drawing/2014/main" id="{C80DC0CF-9044-3D55-7D8F-4CD97232E3E8}"/>
              </a:ext>
            </a:extLst>
          </p:cNvPr>
          <p:cNvSpPr>
            <a:spLocks noGrp="1"/>
          </p:cNvSpPr>
          <p:nvPr>
            <p:ph sz="quarter" idx="15" hasCustomPrompt="1"/>
          </p:nvPr>
        </p:nvSpPr>
        <p:spPr>
          <a:xfrm>
            <a:off x="582484" y="1143000"/>
            <a:ext cx="10115679" cy="3474720"/>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p>
            <a:fld id="{F861E720-2EA4-4832-8DC2-DC3D2BDBB07C}" type="datetime1">
              <a:rPr lang="en-US" smtClean="0"/>
              <a:t>6/17/2026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
        <p:nvSpPr>
          <p:cNvPr id="6" name="Freeform: Shape 5">
            <a:extLst>
              <a:ext uri="{FF2B5EF4-FFF2-40B4-BE49-F238E27FC236}">
                <a16:creationId xmlns:a16="http://schemas.microsoft.com/office/drawing/2014/main" id="{1B480B90-B64C-0559-ACB2-7DBB57135C77}"/>
              </a:ext>
            </a:extLst>
          </p:cNvPr>
          <p:cNvSpPr/>
          <p:nvPr/>
        </p:nvSpPr>
        <p:spPr>
          <a:xfrm>
            <a:off x="11250895" y="4562062"/>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50" cap="flat">
            <a:solidFill>
              <a:schemeClr val="accent2"/>
            </a:solid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CD2E866D-D29F-1CC5-14B2-BB24F10745FE}"/>
              </a:ext>
            </a:extLst>
          </p:cNvPr>
          <p:cNvSpPr/>
          <p:nvPr/>
        </p:nvSpPr>
        <p:spPr>
          <a:xfrm>
            <a:off x="685800" y="4912557"/>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50" cap="flat">
            <a:solidFill>
              <a:schemeClr val="accent2"/>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8FA0DC7F-E416-CA3E-E389-945D5FA32CC9}"/>
              </a:ext>
            </a:extLst>
          </p:cNvPr>
          <p:cNvSpPr/>
          <p:nvPr/>
        </p:nvSpPr>
        <p:spPr>
          <a:xfrm>
            <a:off x="10998565" y="4644494"/>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50"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2D9CC5C-2252-AB09-49B5-FD1BE0E74E30}"/>
              </a:ext>
            </a:extLst>
          </p:cNvPr>
          <p:cNvSpPr/>
          <p:nvPr/>
        </p:nvSpPr>
        <p:spPr>
          <a:xfrm>
            <a:off x="10976145" y="4644499"/>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50" cap="flat">
            <a:solidFill>
              <a:schemeClr val="accent2"/>
            </a:solidFill>
            <a:prstDash val="solid"/>
            <a:miter/>
          </a:ln>
        </p:spPr>
        <p:txBody>
          <a:bodyPr rtlCol="0" anchor="ctr"/>
          <a:lstStyle/>
          <a:p>
            <a:endParaRPr lang="en-US"/>
          </a:p>
        </p:txBody>
      </p:sp>
    </p:spTree>
    <p:extLst>
      <p:ext uri="{BB962C8B-B14F-4D97-AF65-F5344CB8AC3E}">
        <p14:creationId xmlns:p14="http://schemas.microsoft.com/office/powerpoint/2010/main" val="2108005121"/>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22479" y="685800"/>
            <a:ext cx="9140953" cy="2699775"/>
          </a:xfrm>
        </p:spPr>
        <p:txBody>
          <a:bodyPr anchor="t">
            <a:noAutofit/>
          </a:bodyPr>
          <a:lstStyle>
            <a:lvl1pPr marL="164592" indent="-164592">
              <a:lnSpc>
                <a:spcPct val="10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3BF01E07-9F97-42AE-9FE9-3EAD856BDB2A}" type="datetime1">
              <a:rPr lang="en-US" smtClean="0"/>
              <a:t>6/17/2026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8" name="Freeform: Shape 7">
            <a:extLst>
              <a:ext uri="{FF2B5EF4-FFF2-40B4-BE49-F238E27FC236}">
                <a16:creationId xmlns:a16="http://schemas.microsoft.com/office/drawing/2014/main" id="{FE594965-EF4A-40C0-FED1-CF5564CED970}"/>
              </a:ext>
            </a:extLst>
          </p:cNvPr>
          <p:cNvSpPr/>
          <p:nvPr/>
        </p:nvSpPr>
        <p:spPr>
          <a:xfrm>
            <a:off x="11250895" y="4562061"/>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9DE90F9-432C-AEEC-88D5-177A0E299391}"/>
              </a:ext>
            </a:extLst>
          </p:cNvPr>
          <p:cNvSpPr/>
          <p:nvPr/>
        </p:nvSpPr>
        <p:spPr>
          <a:xfrm>
            <a:off x="685800" y="4912556"/>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78ECD3CD-C697-A46B-71F2-D64BD77C395C}"/>
              </a:ext>
            </a:extLst>
          </p:cNvPr>
          <p:cNvSpPr/>
          <p:nvPr/>
        </p:nvSpPr>
        <p:spPr>
          <a:xfrm>
            <a:off x="10998565" y="4644493"/>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46793A7-6512-567E-DAFF-BB4A63B89DC3}"/>
              </a:ext>
            </a:extLst>
          </p:cNvPr>
          <p:cNvSpPr/>
          <p:nvPr/>
        </p:nvSpPr>
        <p:spPr>
          <a:xfrm>
            <a:off x="10976145" y="4644498"/>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6" name="Title 5">
            <a:extLst>
              <a:ext uri="{FF2B5EF4-FFF2-40B4-BE49-F238E27FC236}">
                <a16:creationId xmlns:a16="http://schemas.microsoft.com/office/drawing/2014/main" id="{A66A0D5A-6B2D-15B8-4FC0-30535DF01217}"/>
              </a:ext>
            </a:extLst>
          </p:cNvPr>
          <p:cNvSpPr>
            <a:spLocks noGrp="1"/>
          </p:cNvSpPr>
          <p:nvPr>
            <p:ph type="title" hasCustomPrompt="1"/>
          </p:nvPr>
        </p:nvSpPr>
        <p:spPr>
          <a:xfrm>
            <a:off x="612648" y="5486398"/>
            <a:ext cx="10058400" cy="669473"/>
          </a:xfrm>
        </p:spPr>
        <p:txBody>
          <a:bodyPr anchor="ctr">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17991821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4"/>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D86F34B-87C2-AC58-5483-78C0E5DB477C}"/>
              </a:ext>
            </a:extLst>
          </p:cNvPr>
          <p:cNvSpPr/>
          <p:nvPr/>
        </p:nvSpPr>
        <p:spPr>
          <a:xfrm>
            <a:off x="11254003" y="729226"/>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bg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B6B59A7-7C3C-7431-CC9A-51EFBA257959}"/>
              </a:ext>
            </a:extLst>
          </p:cNvPr>
          <p:cNvSpPr/>
          <p:nvPr/>
        </p:nvSpPr>
        <p:spPr>
          <a:xfrm>
            <a:off x="10866791" y="1080910"/>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bg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D2D0661-BB9A-E751-A4EB-2C95BF96A560}"/>
              </a:ext>
            </a:extLst>
          </p:cNvPr>
          <p:cNvSpPr/>
          <p:nvPr/>
        </p:nvSpPr>
        <p:spPr>
          <a:xfrm>
            <a:off x="11003886" y="811408"/>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bg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F09A5AB9-86E5-2BD1-8EFC-49C204619282}"/>
              </a:ext>
            </a:extLst>
          </p:cNvPr>
          <p:cNvSpPr/>
          <p:nvPr/>
        </p:nvSpPr>
        <p:spPr>
          <a:xfrm>
            <a:off x="10981626" y="811414"/>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bg2"/>
            </a:solidFill>
            <a:prstDash val="solid"/>
            <a:miter/>
          </a:ln>
        </p:spPr>
        <p:txBody>
          <a:bodyPr rtlCol="0" anchor="ctr"/>
          <a:lstStyle/>
          <a:p>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7" y="1600200"/>
            <a:ext cx="10055353" cy="3657601"/>
          </a:xfrm>
        </p:spPr>
        <p:txBody>
          <a:bodyPr anchor="b">
            <a:noAutofit/>
          </a:bodyPr>
          <a:lstStyle>
            <a:lvl1pPr marL="164592" indent="-164592">
              <a:lnSpc>
                <a:spcPct val="10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D34B2334-B27F-4DA0-8A92-599603070D6B}" type="datetime1">
              <a:rPr lang="en-US" smtClean="0"/>
              <a:t>6/17/2026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13" name="Title 5">
            <a:extLst>
              <a:ext uri="{FF2B5EF4-FFF2-40B4-BE49-F238E27FC236}">
                <a16:creationId xmlns:a16="http://schemas.microsoft.com/office/drawing/2014/main" id="{A4A8879E-F637-BA38-C325-517B59E125EE}"/>
              </a:ext>
            </a:extLst>
          </p:cNvPr>
          <p:cNvSpPr>
            <a:spLocks noGrp="1"/>
          </p:cNvSpPr>
          <p:nvPr>
            <p:ph type="title" hasCustomPrompt="1"/>
          </p:nvPr>
        </p:nvSpPr>
        <p:spPr>
          <a:xfrm>
            <a:off x="612648" y="5486398"/>
            <a:ext cx="10058400" cy="669473"/>
          </a:xfrm>
        </p:spPr>
        <p:txBody>
          <a:bodyPr anchor="ctr">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2160219630"/>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3">
    <p:bg>
      <p:bgPr>
        <a:solidFill>
          <a:schemeClr val="accent1">
            <a:lumMod val="5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20ED10B2-4172-93C9-B408-242DDBA504A8}"/>
              </a:ext>
            </a:extLst>
          </p:cNvPr>
          <p:cNvSpPr/>
          <p:nvPr/>
        </p:nvSpPr>
        <p:spPr>
          <a:xfrm>
            <a:off x="11250895" y="5430148"/>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CF4AA95-C597-81F0-35EA-96B5BA7A12BB}"/>
              </a:ext>
            </a:extLst>
          </p:cNvPr>
          <p:cNvSpPr/>
          <p:nvPr/>
        </p:nvSpPr>
        <p:spPr>
          <a:xfrm>
            <a:off x="685800" y="5780643"/>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DA37871-D86F-9BA6-1D96-9B3392C2F247}"/>
              </a:ext>
            </a:extLst>
          </p:cNvPr>
          <p:cNvSpPr/>
          <p:nvPr/>
        </p:nvSpPr>
        <p:spPr>
          <a:xfrm>
            <a:off x="10998565" y="5512580"/>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B203EFA-FE43-9B63-5768-4A3FD1509639}"/>
              </a:ext>
            </a:extLst>
          </p:cNvPr>
          <p:cNvSpPr/>
          <p:nvPr/>
        </p:nvSpPr>
        <p:spPr>
          <a:xfrm>
            <a:off x="10976145" y="5512585"/>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2"/>
            </a:solidFill>
            <a:prstDash val="solid"/>
            <a:miter/>
          </a:ln>
        </p:spPr>
        <p:txBody>
          <a:bodyPr rtlCol="0" anchor="ctr"/>
          <a:lstStyle/>
          <a:p>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8" y="868680"/>
            <a:ext cx="9140952" cy="3660746"/>
          </a:xfrm>
        </p:spPr>
        <p:txBody>
          <a:bodyPr anchor="ctr">
            <a:noAutofit/>
          </a:bodyPr>
          <a:lstStyle>
            <a:lvl1pPr marL="164592" indent="-164592">
              <a:lnSpc>
                <a:spcPct val="11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D9B8D85F-DE7D-4C09-9BDD-03377313F809}" type="datetime1">
              <a:rPr lang="en-US" smtClean="0"/>
              <a:t>6/17/2026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13" name="Title 12">
            <a:extLst>
              <a:ext uri="{FF2B5EF4-FFF2-40B4-BE49-F238E27FC236}">
                <a16:creationId xmlns:a16="http://schemas.microsoft.com/office/drawing/2014/main" id="{F259B8E5-883A-B6CE-4C6C-F6F48B038CDE}"/>
              </a:ext>
            </a:extLst>
          </p:cNvPr>
          <p:cNvSpPr>
            <a:spLocks noGrp="1"/>
          </p:cNvSpPr>
          <p:nvPr>
            <p:ph type="title" hasCustomPrompt="1"/>
          </p:nvPr>
        </p:nvSpPr>
        <p:spPr>
          <a:xfrm>
            <a:off x="612648" y="4617720"/>
            <a:ext cx="9140951" cy="788609"/>
          </a:xfrm>
        </p:spPr>
        <p:txBody>
          <a:bodyPr anchor="t">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22918804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A77448-F1DA-CAC1-9B05-8F5CE65586ED}"/>
              </a:ext>
            </a:extLst>
          </p:cNvPr>
          <p:cNvSpPr>
            <a:spLocks noGrp="1"/>
          </p:cNvSpPr>
          <p:nvPr>
            <p:ph type="title"/>
          </p:nvPr>
        </p:nvSpPr>
        <p:spPr>
          <a:xfrm>
            <a:off x="612647" y="685800"/>
            <a:ext cx="10963655" cy="1133170"/>
          </a:xfrm>
        </p:spPr>
        <p:txBody>
          <a:bodyPr anchor="b">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40080" y="1878566"/>
            <a:ext cx="5074920" cy="559834"/>
          </a:xfrm>
        </p:spPr>
        <p:txBody>
          <a:bodyPr anchor="b">
            <a:no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497572" y="1878566"/>
            <a:ext cx="5075556" cy="559834"/>
          </a:xfrm>
        </p:spPr>
        <p:txBody>
          <a:bodyPr anchor="b">
            <a:no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514600"/>
            <a:ext cx="5075238" cy="3659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497572" y="2514600"/>
            <a:ext cx="5075556" cy="3659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noAutofit/>
          </a:bodyPr>
          <a:lstStyle/>
          <a:p>
            <a:r>
              <a:rPr lang="en-US"/>
              <a:t>Sample Footer Text</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noAutofit/>
          </a:bodyPr>
          <a:lstStyle/>
          <a:p>
            <a:fld id="{CD150565-788C-402B-B078-3F96B9A231B8}" type="datetime1">
              <a:rPr lang="en-US" smtClean="0"/>
              <a:t>6/17/2026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28535362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F5184-1DAA-DFF4-A408-3D5DD1517148}"/>
              </a:ext>
            </a:extLst>
          </p:cNvPr>
          <p:cNvSpPr>
            <a:spLocks noGrp="1"/>
          </p:cNvSpPr>
          <p:nvPr>
            <p:ph type="title"/>
          </p:nvPr>
        </p:nvSpPr>
        <p:spPr>
          <a:xfrm>
            <a:off x="612647" y="685800"/>
            <a:ext cx="10963655" cy="1133170"/>
          </a:xfrm>
        </p:spPr>
        <p:txBody>
          <a:bodyPr anchor="b">
            <a:noAutofit/>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noAutofit/>
          </a:bodyPr>
          <a:lstStyle/>
          <a:p>
            <a:fld id="{D7B20C69-CB4E-44F7-A408-67C55627795C}" type="datetime1">
              <a:rPr lang="en-US" smtClean="0"/>
              <a:t>6/17/2026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48815250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A9EA653-B766-E096-036C-1C173E2991BD}"/>
              </a:ext>
            </a:extLst>
          </p:cNvPr>
          <p:cNvSpPr>
            <a:spLocks noGrp="1"/>
          </p:cNvSpPr>
          <p:nvPr>
            <p:ph type="title"/>
          </p:nvPr>
        </p:nvSpPr>
        <p:spPr>
          <a:xfrm>
            <a:off x="612647" y="685800"/>
            <a:ext cx="3654553" cy="3643916"/>
          </a:xfrm>
        </p:spPr>
        <p:txBody>
          <a:bodyPr anchor="t">
            <a:noAutofit/>
          </a:bodyPr>
          <a:lstStyle>
            <a:lvl1pPr>
              <a:defRPr sz="3600"/>
            </a:lvl1pPr>
          </a:lstStyle>
          <a:p>
            <a:r>
              <a:rPr lang="en-US"/>
              <a:t>Click to edit Master title style</a:t>
            </a:r>
            <a:endParaRPr lang="en-US" dirty="0"/>
          </a:p>
        </p:txBody>
      </p:sp>
      <p:sp>
        <p:nvSpPr>
          <p:cNvPr id="9" name="Text Placeholder 3">
            <a:extLst>
              <a:ext uri="{FF2B5EF4-FFF2-40B4-BE49-F238E27FC236}">
                <a16:creationId xmlns:a16="http://schemas.microsoft.com/office/drawing/2014/main" id="{31845593-CC30-27D6-3F82-E2BA784C49F2}"/>
              </a:ext>
            </a:extLst>
          </p:cNvPr>
          <p:cNvSpPr>
            <a:spLocks noGrp="1"/>
          </p:cNvSpPr>
          <p:nvPr>
            <p:ph type="body" sz="half" idx="2"/>
          </p:nvPr>
        </p:nvSpPr>
        <p:spPr>
          <a:xfrm>
            <a:off x="612647" y="4526280"/>
            <a:ext cx="3654553" cy="1621111"/>
          </a:xfrm>
        </p:spPr>
        <p:txBody>
          <a:bodyPr anchor="b">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76801" y="685800"/>
            <a:ext cx="6699502" cy="5486400"/>
          </a:xfrm>
        </p:spPr>
        <p:txBody>
          <a:bodyPr vert="horz" lIns="91440" tIns="45720" rIns="91440" bIns="45720" rtlCol="0">
            <a:no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noAutofit/>
          </a:bodyPr>
          <a:lstStyle/>
          <a:p>
            <a:fld id="{572A1522-8F1E-408E-ABA2-6F5B206582B8}" type="datetime1">
              <a:rPr lang="en-US" smtClean="0"/>
              <a:t>6/17/2026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2736543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7" y="685800"/>
            <a:ext cx="3654553" cy="3643916"/>
          </a:xfrm>
        </p:spPr>
        <p:txBody>
          <a:bodyPr anchor="t">
            <a:noAutofit/>
          </a:bodyPr>
          <a:lstStyle>
            <a:lvl1pPr>
              <a:defRPr sz="54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7" y="4526280"/>
            <a:ext cx="3654553" cy="1621111"/>
          </a:xfrm>
        </p:spPr>
        <p:txBody>
          <a:bodyPr anchor="b">
            <a:no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872039" y="685800"/>
            <a:ext cx="6699502" cy="5442639"/>
          </a:xfrm>
          <a:blipFill>
            <a:blip r:embed="rId2">
              <a:alphaModFix amt="60000"/>
            </a:blip>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noAutofit/>
          </a:bodyPr>
          <a:lstStyle/>
          <a:p>
            <a:fld id="{3E19A776-5AE6-4251-8560-C6066D0B46D6}" type="datetime1">
              <a:rPr lang="en-US" smtClean="0"/>
              <a:t>6/17/2026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53188313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image" Target="../media/image1.jpe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55">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Sample Footer Text</a:t>
            </a:r>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9814657-813A-4D7B-A2F8-E573BA1645D3}" type="datetime1">
              <a:rPr lang="en-US" smtClean="0"/>
              <a:t>6/17/2026</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718665789"/>
      </p:ext>
    </p:extLst>
  </p:cSld>
  <p:clrMap bg1="lt1" tx1="dk1" bg2="lt2" tx2="dk2" accent1="accent1" accent2="accent2" accent3="accent3" accent4="accent4" accent5="accent5" accent6="accent6" hlink="hlink" folHlink="folHlink"/>
  <p:sldLayoutIdLst>
    <p:sldLayoutId id="2147484547" r:id="rId1"/>
    <p:sldLayoutId id="2147484548" r:id="rId2"/>
    <p:sldLayoutId id="2147484549" r:id="rId3"/>
    <p:sldLayoutId id="2147484550" r:id="rId4"/>
    <p:sldLayoutId id="2147484551" r:id="rId5"/>
    <p:sldLayoutId id="2147484552" r:id="rId6"/>
    <p:sldLayoutId id="2147484553" r:id="rId7"/>
    <p:sldLayoutId id="2147484554" r:id="rId8"/>
    <p:sldLayoutId id="2147484555" r:id="rId9"/>
    <p:sldLayoutId id="2147484556" r:id="rId10"/>
    <p:sldLayoutId id="2147484557" r:id="rId11"/>
    <p:sldLayoutId id="2147484558" r:id="rId12"/>
    <p:sldLayoutId id="2147484559" r:id="rId13"/>
    <p:sldLayoutId id="2147484560" r:id="rId14"/>
    <p:sldLayoutId id="2147484561" r:id="rId15"/>
    <p:sldLayoutId id="2147484562" r:id="rId16"/>
    <p:sldLayoutId id="2147484563" r:id="rId17"/>
    <p:sldLayoutId id="2147484564" r:id="rId18"/>
    <p:sldLayoutId id="2147484119" r:id="rId19"/>
    <p:sldLayoutId id="2147484114" r:id="rId20"/>
    <p:sldLayoutId id="2147484116" r:id="rId21"/>
    <p:sldLayoutId id="2147484117" r:id="rId22"/>
    <p:sldLayoutId id="2147484118" r:id="rId23"/>
    <p:sldLayoutId id="2147484120" r:id="rId24"/>
    <p:sldLayoutId id="2147484121" r:id="rId25"/>
    <p:sldLayoutId id="2147484124" r:id="rId26"/>
    <p:sldLayoutId id="2147484125" r:id="rId27"/>
    <p:sldLayoutId id="2147484126" r:id="rId28"/>
    <p:sldLayoutId id="2147484129" r:id="rId29"/>
    <p:sldLayoutId id="2147484132" r:id="rId30"/>
    <p:sldLayoutId id="2147484133" r:id="rId31"/>
    <p:sldLayoutId id="2147484135" r:id="rId32"/>
    <p:sldLayoutId id="2147484136" r:id="rId33"/>
    <p:sldLayoutId id="2147484138" r:id="rId34"/>
    <p:sldLayoutId id="2147484139" r:id="rId35"/>
    <p:sldLayoutId id="2147484140" r:id="rId36"/>
    <p:sldLayoutId id="2147484141" r:id="rId37"/>
    <p:sldLayoutId id="2147484142" r:id="rId38"/>
    <p:sldLayoutId id="2147484143" r:id="rId39"/>
    <p:sldLayoutId id="2147484144" r:id="rId40"/>
    <p:sldLayoutId id="2147484145" r:id="rId41"/>
    <p:sldLayoutId id="2147484146" r:id="rId42"/>
    <p:sldLayoutId id="2147484148" r:id="rId43"/>
    <p:sldLayoutId id="2147484149" r:id="rId44"/>
    <p:sldLayoutId id="2147484150" r:id="rId45"/>
    <p:sldLayoutId id="2147484152" r:id="rId46"/>
    <p:sldLayoutId id="2147484158" r:id="rId47"/>
    <p:sldLayoutId id="2147484159" r:id="rId48"/>
    <p:sldLayoutId id="2147484160" r:id="rId49"/>
    <p:sldLayoutId id="2147484162" r:id="rId50"/>
    <p:sldLayoutId id="2147484163" r:id="rId51"/>
    <p:sldLayoutId id="2147484165" r:id="rId52"/>
    <p:sldLayoutId id="2147484166" r:id="rId53"/>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jpe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FF4B6-3F85-6E67-ED81-21244368299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A0CBC46-76F5-CB3F-9BF0-DE7BBD3C6643}"/>
              </a:ext>
            </a:extLst>
          </p:cNvPr>
          <p:cNvSpPr>
            <a:spLocks noGrp="1"/>
          </p:cNvSpPr>
          <p:nvPr>
            <p:ph type="title"/>
          </p:nvPr>
        </p:nvSpPr>
        <p:spPr>
          <a:xfrm>
            <a:off x="5015880" y="692696"/>
            <a:ext cx="9361040" cy="5112568"/>
          </a:xfrm>
        </p:spPr>
        <p:txBody>
          <a:bodyPr anchor="t">
            <a:normAutofit fontScale="90000"/>
          </a:bodyPr>
          <a:lstStyle/>
          <a:p>
            <a:br>
              <a:rPr lang="en-GB" sz="1600" b="1" dirty="0">
                <a:latin typeface="Arial" panose="020B0604020202020204" pitchFamily="34" charset="0"/>
                <a:cs typeface="Arial" panose="020B0604020202020204" pitchFamily="34" charset="0"/>
              </a:rPr>
            </a:br>
            <a:br>
              <a:rPr lang="en-GB" sz="1600" b="1" dirty="0">
                <a:latin typeface="Arial" panose="020B0604020202020204" pitchFamily="34" charset="0"/>
                <a:cs typeface="Arial" panose="020B0604020202020204" pitchFamily="34" charset="0"/>
              </a:rPr>
            </a:br>
            <a:br>
              <a:rPr lang="en-GB" sz="16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   </a:t>
            </a:r>
            <a:br>
              <a:rPr lang="en-GB" sz="2200" b="1" dirty="0">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a:t>
            </a:r>
            <a:r>
              <a:rPr lang="en-GB" sz="2200" b="1" dirty="0" err="1">
                <a:solidFill>
                  <a:schemeClr val="tx1"/>
                </a:solidFill>
                <a:latin typeface="Arial" panose="020B0604020202020204" pitchFamily="34" charset="0"/>
                <a:cs typeface="Arial" panose="020B0604020202020204" pitchFamily="34" charset="0"/>
              </a:rPr>
              <a:t>Module:psychology</a:t>
            </a:r>
            <a:r>
              <a:rPr lang="en-GB" sz="2200" b="1" dirty="0">
                <a:solidFill>
                  <a:schemeClr val="tx1"/>
                </a:solidFill>
                <a:latin typeface="Arial" panose="020B0604020202020204" pitchFamily="34" charset="0"/>
                <a:cs typeface="Arial" panose="020B0604020202020204" pitchFamily="34" charset="0"/>
              </a:rPr>
              <a:t> in health and social care</a:t>
            </a:r>
            <a:br>
              <a:rPr lang="en-GB" sz="2200" b="1" dirty="0">
                <a:solidFill>
                  <a:schemeClr val="tx1"/>
                </a:solidFill>
                <a:latin typeface="Arial" panose="020B0604020202020204" pitchFamily="34" charset="0"/>
                <a:cs typeface="Arial" panose="020B0604020202020204" pitchFamily="34" charset="0"/>
              </a:rPr>
            </a:br>
            <a:br>
              <a:rPr lang="en-GB" sz="2200" b="1" dirty="0">
                <a:solidFill>
                  <a:schemeClr val="tx1"/>
                </a:solidFill>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a:t>
            </a:r>
            <a:r>
              <a:rPr lang="en-GB" sz="2200" b="1" dirty="0" err="1">
                <a:solidFill>
                  <a:schemeClr val="tx1"/>
                </a:solidFill>
                <a:latin typeface="Arial" panose="020B0604020202020204" pitchFamily="34" charset="0"/>
                <a:cs typeface="Arial" panose="020B0604020202020204" pitchFamily="34" charset="0"/>
              </a:rPr>
              <a:t>Module:code</a:t>
            </a:r>
            <a:r>
              <a:rPr lang="en-GB" sz="2200" b="1" dirty="0">
                <a:solidFill>
                  <a:schemeClr val="tx1"/>
                </a:solidFill>
                <a:latin typeface="Arial" panose="020B0604020202020204" pitchFamily="34" charset="0"/>
                <a:cs typeface="Arial" panose="020B0604020202020204" pitchFamily="34" charset="0"/>
              </a:rPr>
              <a:t> LCHS4010</a:t>
            </a:r>
            <a:br>
              <a:rPr lang="en-GB" sz="2200" b="1" dirty="0">
                <a:solidFill>
                  <a:schemeClr val="tx1"/>
                </a:solidFill>
                <a:latin typeface="Arial" panose="020B0604020202020204" pitchFamily="34" charset="0"/>
                <a:cs typeface="Arial" panose="020B0604020202020204" pitchFamily="34" charset="0"/>
              </a:rPr>
            </a:br>
            <a:br>
              <a:rPr lang="en-GB" sz="2200" b="1" dirty="0">
                <a:solidFill>
                  <a:schemeClr val="tx1"/>
                </a:solidFill>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a:t>
            </a:r>
            <a:r>
              <a:rPr lang="en-GB" sz="2200" b="1" dirty="0" err="1">
                <a:solidFill>
                  <a:schemeClr val="tx1"/>
                </a:solidFill>
                <a:latin typeface="Arial" panose="020B0604020202020204" pitchFamily="34" charset="0"/>
                <a:cs typeface="Arial" panose="020B0604020202020204" pitchFamily="34" charset="0"/>
              </a:rPr>
              <a:t>Assessment:Lifespan</a:t>
            </a:r>
            <a:r>
              <a:rPr lang="en-GB" sz="2200" b="1" dirty="0">
                <a:solidFill>
                  <a:schemeClr val="tx1"/>
                </a:solidFill>
                <a:latin typeface="Arial" panose="020B0604020202020204" pitchFamily="34" charset="0"/>
                <a:cs typeface="Arial" panose="020B0604020202020204" pitchFamily="34" charset="0"/>
              </a:rPr>
              <a:t> Development </a:t>
            </a:r>
            <a:br>
              <a:rPr lang="en-GB" sz="2200" b="1" dirty="0">
                <a:solidFill>
                  <a:schemeClr val="tx1"/>
                </a:solidFill>
                <a:latin typeface="Arial" panose="020B0604020202020204" pitchFamily="34" charset="0"/>
                <a:cs typeface="Arial" panose="020B0604020202020204" pitchFamily="34" charset="0"/>
              </a:rPr>
            </a:br>
            <a:br>
              <a:rPr lang="en-GB" sz="2200" b="1" dirty="0">
                <a:solidFill>
                  <a:schemeClr val="tx1"/>
                </a:solidFill>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Student </a:t>
            </a:r>
            <a:r>
              <a:rPr lang="en-GB" sz="2200" b="1" dirty="0" err="1">
                <a:solidFill>
                  <a:schemeClr val="tx1"/>
                </a:solidFill>
                <a:latin typeface="Arial" panose="020B0604020202020204" pitchFamily="34" charset="0"/>
                <a:cs typeface="Arial" panose="020B0604020202020204" pitchFamily="34" charset="0"/>
              </a:rPr>
              <a:t>Name:Mary</a:t>
            </a:r>
            <a:r>
              <a:rPr lang="en-GB" sz="2200" b="1" dirty="0">
                <a:solidFill>
                  <a:schemeClr val="tx1"/>
                </a:solidFill>
                <a:latin typeface="Arial" panose="020B0604020202020204" pitchFamily="34" charset="0"/>
                <a:cs typeface="Arial" panose="020B0604020202020204" pitchFamily="34" charset="0"/>
              </a:rPr>
              <a:t> </a:t>
            </a:r>
            <a:r>
              <a:rPr lang="en-GB" sz="2200" b="1" dirty="0" err="1">
                <a:solidFill>
                  <a:schemeClr val="tx1"/>
                </a:solidFill>
                <a:latin typeface="Arial" panose="020B0604020202020204" pitchFamily="34" charset="0"/>
                <a:cs typeface="Arial" panose="020B0604020202020204" pitchFamily="34" charset="0"/>
              </a:rPr>
              <a:t>Rhobi</a:t>
            </a:r>
            <a:r>
              <a:rPr lang="en-GB" sz="2200" b="1" dirty="0">
                <a:solidFill>
                  <a:schemeClr val="tx1"/>
                </a:solidFill>
                <a:latin typeface="Arial" panose="020B0604020202020204" pitchFamily="34" charset="0"/>
                <a:cs typeface="Arial" panose="020B0604020202020204" pitchFamily="34" charset="0"/>
              </a:rPr>
              <a:t> Mwita joseph</a:t>
            </a:r>
            <a:br>
              <a:rPr lang="en-GB" sz="2200" b="1" dirty="0">
                <a:solidFill>
                  <a:schemeClr val="tx1"/>
                </a:solidFill>
                <a:latin typeface="Arial" panose="020B0604020202020204" pitchFamily="34" charset="0"/>
                <a:cs typeface="Arial" panose="020B0604020202020204" pitchFamily="34" charset="0"/>
              </a:rPr>
            </a:br>
            <a:br>
              <a:rPr lang="en-GB" sz="2200" b="1" dirty="0">
                <a:solidFill>
                  <a:schemeClr val="tx1"/>
                </a:solidFill>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Student Number:2506778</a:t>
            </a:r>
            <a:br>
              <a:rPr lang="en-GB" sz="2200" b="1" dirty="0">
                <a:solidFill>
                  <a:schemeClr val="tx1"/>
                </a:solidFill>
                <a:latin typeface="Arial" panose="020B0604020202020204" pitchFamily="34" charset="0"/>
                <a:cs typeface="Arial" panose="020B0604020202020204" pitchFamily="34" charset="0"/>
              </a:rPr>
            </a:br>
            <a:br>
              <a:rPr lang="en-GB" sz="2200" b="1" dirty="0">
                <a:solidFill>
                  <a:schemeClr val="tx1"/>
                </a:solidFill>
                <a:latin typeface="Arial" panose="020B0604020202020204" pitchFamily="34" charset="0"/>
                <a:cs typeface="Arial" panose="020B0604020202020204" pitchFamily="34" charset="0"/>
              </a:rPr>
            </a:br>
            <a:r>
              <a:rPr lang="en-GB" sz="2200" b="1" dirty="0">
                <a:solidFill>
                  <a:schemeClr val="tx1"/>
                </a:solidFill>
                <a:latin typeface="Arial" panose="020B0604020202020204" pitchFamily="34" charset="0"/>
                <a:cs typeface="Arial" panose="020B0604020202020204" pitchFamily="34" charset="0"/>
              </a:rPr>
              <a:t>  Lecturer’s name:</a:t>
            </a:r>
            <a:r>
              <a:rPr lang="en-US" sz="2200" b="1" dirty="0">
                <a:solidFill>
                  <a:schemeClr val="tx1"/>
                </a:solidFill>
                <a:latin typeface="Arial" panose="020B0604020202020204" pitchFamily="34" charset="0"/>
                <a:cs typeface="Arial" panose="020B0604020202020204" pitchFamily="34" charset="0"/>
              </a:rPr>
              <a:t> Helen Parsons</a:t>
            </a: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endParaRPr lang="en-US" sz="1800" b="1" dirty="0">
              <a:latin typeface="Arial" panose="020B0604020202020204" pitchFamily="34" charset="0"/>
              <a:cs typeface="Arial" panose="020B0604020202020204" pitchFamily="34" charset="0"/>
            </a:endParaRPr>
          </a:p>
        </p:txBody>
      </p:sp>
      <p:sp>
        <p:nvSpPr>
          <p:cNvPr id="7" name="Text Placeholder 6">
            <a:extLst>
              <a:ext uri="{FF2B5EF4-FFF2-40B4-BE49-F238E27FC236}">
                <a16:creationId xmlns:a16="http://schemas.microsoft.com/office/drawing/2014/main" id="{5A247F5D-CB20-820B-3484-B98FA4CBC2D4}"/>
              </a:ext>
            </a:extLst>
          </p:cNvPr>
          <p:cNvSpPr>
            <a:spLocks noGrp="1"/>
          </p:cNvSpPr>
          <p:nvPr>
            <p:ph type="body" sz="half" idx="2"/>
          </p:nvPr>
        </p:nvSpPr>
        <p:spPr/>
        <p:txBody>
          <a:bodyPr/>
          <a:lstStyle/>
          <a:p>
            <a:endParaRPr lang="en-GB" dirty="0"/>
          </a:p>
        </p:txBody>
      </p:sp>
      <p:pic>
        <p:nvPicPr>
          <p:cNvPr id="5" name="Picture 4">
            <a:extLst>
              <a:ext uri="{FF2B5EF4-FFF2-40B4-BE49-F238E27FC236}">
                <a16:creationId xmlns:a16="http://schemas.microsoft.com/office/drawing/2014/main" id="{52430EAA-F04F-A65F-3D7C-D37B29AA42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2304" y="116632"/>
            <a:ext cx="3187998" cy="8686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1245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7" name="Group 216">
            <a:extLst>
              <a:ext uri="{FF2B5EF4-FFF2-40B4-BE49-F238E27FC236}">
                <a16:creationId xmlns:a16="http://schemas.microsoft.com/office/drawing/2014/main" id="{A750EF4C-990E-4D92-A821-6F742977C0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18" name="Rectangle 217">
              <a:extLst>
                <a:ext uri="{FF2B5EF4-FFF2-40B4-BE49-F238E27FC236}">
                  <a16:creationId xmlns:a16="http://schemas.microsoft.com/office/drawing/2014/main" id="{CCE1B593-017D-4CAA-9E64-92F5EF85F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19" name="Oval 218">
              <a:extLst>
                <a:ext uri="{FF2B5EF4-FFF2-40B4-BE49-F238E27FC236}">
                  <a16:creationId xmlns:a16="http://schemas.microsoft.com/office/drawing/2014/main" id="{02770E66-D79F-4ACD-BC33-0E7F0AA14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0" name="Oval 219">
              <a:extLst>
                <a:ext uri="{FF2B5EF4-FFF2-40B4-BE49-F238E27FC236}">
                  <a16:creationId xmlns:a16="http://schemas.microsoft.com/office/drawing/2014/main" id="{156AA266-8E32-41F2-9919-33D431005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1" name="Oval 220">
              <a:extLst>
                <a:ext uri="{FF2B5EF4-FFF2-40B4-BE49-F238E27FC236}">
                  <a16:creationId xmlns:a16="http://schemas.microsoft.com/office/drawing/2014/main" id="{6F4A4880-A86F-4398-AFEB-CC4A694A2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2" name="Oval 221">
              <a:extLst>
                <a:ext uri="{FF2B5EF4-FFF2-40B4-BE49-F238E27FC236}">
                  <a16:creationId xmlns:a16="http://schemas.microsoft.com/office/drawing/2014/main" id="{BF1390FC-32F5-4255-B81D-CF5B0962D2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3" name="Oval 222">
              <a:extLst>
                <a:ext uri="{FF2B5EF4-FFF2-40B4-BE49-F238E27FC236}">
                  <a16:creationId xmlns:a16="http://schemas.microsoft.com/office/drawing/2014/main" id="{D7578884-2B62-4724-BFB5-9D1C15EC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4" name="Oval 223">
              <a:extLst>
                <a:ext uri="{FF2B5EF4-FFF2-40B4-BE49-F238E27FC236}">
                  <a16:creationId xmlns:a16="http://schemas.microsoft.com/office/drawing/2014/main" id="{CA946BFE-691A-42A2-BB69-AC4A8BF45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5" name="Freeform 5">
              <a:extLst>
                <a:ext uri="{FF2B5EF4-FFF2-40B4-BE49-F238E27FC236}">
                  <a16:creationId xmlns:a16="http://schemas.microsoft.com/office/drawing/2014/main" id="{B9A446F7-DA1A-4333-A02F-32835A2DFD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26" name="Freeform 5">
              <a:extLst>
                <a:ext uri="{FF2B5EF4-FFF2-40B4-BE49-F238E27FC236}">
                  <a16:creationId xmlns:a16="http://schemas.microsoft.com/office/drawing/2014/main" id="{E66E302E-B50B-46D6-9540-94BCF70B3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227" name="Freeform 5">
              <a:extLst>
                <a:ext uri="{FF2B5EF4-FFF2-40B4-BE49-F238E27FC236}">
                  <a16:creationId xmlns:a16="http://schemas.microsoft.com/office/drawing/2014/main" id="{EDA34A87-5D28-4516-B280-4F078A3923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29" name="Rectangle 228">
            <a:extLst>
              <a:ext uri="{FF2B5EF4-FFF2-40B4-BE49-F238E27FC236}">
                <a16:creationId xmlns:a16="http://schemas.microsoft.com/office/drawing/2014/main" id="{A02B72A2-60A1-41E3-AD56-D2EE44156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31" name="Rectangle 23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3" name="Group 232">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34" name="Rectangle 233">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35" name="Oval 234">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6" name="Oval 235">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7" name="Oval 236">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8" name="Oval 237">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9" name="Oval 238">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0" name="Oval 239">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1"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42"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43" name="Rectangle 242">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4"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11" name="TextBox 210">
            <a:extLst>
              <a:ext uri="{FF2B5EF4-FFF2-40B4-BE49-F238E27FC236}">
                <a16:creationId xmlns:a16="http://schemas.microsoft.com/office/drawing/2014/main" id="{56170D01-893F-200C-1D80-9CF487CE5479}"/>
              </a:ext>
            </a:extLst>
          </p:cNvPr>
          <p:cNvSpPr txBox="1"/>
          <p:nvPr/>
        </p:nvSpPr>
        <p:spPr>
          <a:xfrm>
            <a:off x="4761452" y="457695"/>
            <a:ext cx="6971042" cy="6053670"/>
          </a:xfrm>
          <a:prstGeom prst="rect">
            <a:avLst/>
          </a:prstGeom>
        </p:spPr>
        <p:txBody>
          <a:bodyPr vert="horz" lIns="91440" tIns="45720" rIns="91440" bIns="45720" rtlCol="0" anchor="ctr">
            <a:noAutofit/>
          </a:bodyPr>
          <a:lstStyle/>
          <a:p>
            <a:pPr>
              <a:lnSpc>
                <a:spcPct val="90000"/>
              </a:lnSpc>
              <a:spcBef>
                <a:spcPts val="1000"/>
              </a:spcBef>
              <a:buClr>
                <a:schemeClr val="accent1"/>
              </a:buClr>
              <a:buSzPct val="80000"/>
            </a:pPr>
            <a:r>
              <a:rPr lang="en-US" sz="1400" b="1" dirty="0" err="1">
                <a:solidFill>
                  <a:schemeClr val="tx1">
                    <a:lumMod val="75000"/>
                    <a:lumOff val="25000"/>
                  </a:schemeClr>
                </a:solidFill>
                <a:latin typeface="Arial" panose="020B0604020202020204" pitchFamily="34" charset="0"/>
                <a:cs typeface="Arial" panose="020B0604020202020204" pitchFamily="34" charset="0"/>
              </a:rPr>
              <a:t>Analysing</a:t>
            </a:r>
            <a:r>
              <a:rPr lang="en-US" sz="1400" b="1" dirty="0">
                <a:solidFill>
                  <a:schemeClr val="tx1">
                    <a:lumMod val="75000"/>
                    <a:lumOff val="25000"/>
                  </a:schemeClr>
                </a:solidFill>
                <a:latin typeface="Arial" panose="020B0604020202020204" pitchFamily="34" charset="0"/>
                <a:cs typeface="Arial" panose="020B0604020202020204" pitchFamily="34" charset="0"/>
              </a:rPr>
              <a:t> Isaac’s Early Experiences Through Bowlby’s Attachment Theory</a:t>
            </a:r>
            <a:br>
              <a:rPr lang="en-US" sz="1400" dirty="0">
                <a:solidFill>
                  <a:schemeClr val="tx1">
                    <a:lumMod val="75000"/>
                    <a:lumOff val="25000"/>
                  </a:schemeClr>
                </a:solidFill>
                <a:latin typeface="Arial" panose="020B0604020202020204" pitchFamily="34" charset="0"/>
                <a:cs typeface="Arial" panose="020B0604020202020204" pitchFamily="34" charset="0"/>
              </a:rPr>
            </a:br>
            <a:br>
              <a:rPr lang="en-US" sz="1400" dirty="0">
                <a:solidFill>
                  <a:schemeClr val="tx1">
                    <a:lumMod val="75000"/>
                    <a:lumOff val="25000"/>
                  </a:schemeClr>
                </a:solidFill>
                <a:latin typeface="Arial" panose="020B0604020202020204" pitchFamily="34" charset="0"/>
                <a:cs typeface="Arial" panose="020B0604020202020204" pitchFamily="34" charset="0"/>
              </a:rPr>
            </a:br>
            <a:r>
              <a:rPr lang="en-US" sz="1400" dirty="0">
                <a:solidFill>
                  <a:schemeClr val="tx1">
                    <a:lumMod val="75000"/>
                    <a:lumOff val="25000"/>
                  </a:schemeClr>
                </a:solidFill>
                <a:latin typeface="Arial" panose="020B0604020202020204" pitchFamily="34" charset="0"/>
                <a:cs typeface="Arial" panose="020B0604020202020204" pitchFamily="34" charset="0"/>
              </a:rPr>
              <a:t>I</a:t>
            </a:r>
            <a:r>
              <a:rPr lang="en-US" sz="1400" dirty="0">
                <a:solidFill>
                  <a:schemeClr val="tx1">
                    <a:lumMod val="75000"/>
                    <a:lumOff val="25000"/>
                  </a:schemeClr>
                </a:solidFill>
                <a:effectLst/>
                <a:latin typeface="Arial" panose="020B0604020202020204" pitchFamily="34" charset="0"/>
                <a:cs typeface="Arial" panose="020B0604020202020204" pitchFamily="34" charset="0"/>
              </a:rPr>
              <a:t>saac is a 4-year-old boy attending a Children’s Centre in London.</a:t>
            </a:r>
          </a:p>
          <a:p>
            <a:pPr>
              <a:lnSpc>
                <a:spcPct val="90000"/>
              </a:lnSpc>
              <a:spcBef>
                <a:spcPts val="1000"/>
              </a:spcBef>
              <a:buClr>
                <a:schemeClr val="accent1"/>
              </a:buClr>
              <a:buSzPct val="80000"/>
            </a:pPr>
            <a:r>
              <a:rPr lang="en-US" sz="1400" dirty="0">
                <a:solidFill>
                  <a:schemeClr val="tx1">
                    <a:lumMod val="75000"/>
                    <a:lumOff val="25000"/>
                  </a:schemeClr>
                </a:solidFill>
                <a:effectLst/>
                <a:latin typeface="Arial" panose="020B0604020202020204" pitchFamily="34" charset="0"/>
                <a:cs typeface="Arial" panose="020B0604020202020204" pitchFamily="34" charset="0"/>
              </a:rPr>
              <a:t>There are Factors affecting Isaac’s development factors like</a:t>
            </a:r>
            <a:endParaRPr lang="en-US" sz="1400" dirty="0">
              <a:solidFill>
                <a:schemeClr val="tx1">
                  <a:lumMod val="75000"/>
                  <a:lumOff val="25000"/>
                </a:schemeClr>
              </a:solidFill>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endParaRPr lang="en-US" sz="1400" dirty="0">
              <a:solidFill>
                <a:schemeClr val="tx1">
                  <a:lumMod val="75000"/>
                  <a:lumOff val="25000"/>
                </a:schemeClr>
              </a:solidFill>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Maternal post-natal depression</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Single-parent household</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Limited social support</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Frequent childcare disruptions</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Recent family relocation</a:t>
            </a:r>
          </a:p>
          <a:p>
            <a:pPr>
              <a:lnSpc>
                <a:spcPct val="90000"/>
              </a:lnSpc>
              <a:spcBef>
                <a:spcPts val="1000"/>
              </a:spcBef>
              <a:buClr>
                <a:schemeClr val="accent1"/>
              </a:buClr>
              <a:buSzPct val="80000"/>
              <a:buFont typeface="Wingdings 3" charset="2"/>
              <a:buChar char=""/>
            </a:pPr>
            <a:endParaRPr lang="en-US" sz="1400" dirty="0">
              <a:solidFill>
                <a:schemeClr val="tx1">
                  <a:lumMod val="75000"/>
                  <a:lumOff val="25000"/>
                </a:schemeClr>
              </a:solidFill>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pPr>
            <a:r>
              <a:rPr lang="en-US" sz="1400" b="1" dirty="0">
                <a:solidFill>
                  <a:schemeClr val="tx1">
                    <a:lumMod val="75000"/>
                    <a:lumOff val="25000"/>
                  </a:schemeClr>
                </a:solidFill>
                <a:effectLst/>
                <a:latin typeface="Arial" panose="020B0604020202020204" pitchFamily="34" charset="0"/>
                <a:cs typeface="Arial" panose="020B0604020202020204" pitchFamily="34" charset="0"/>
              </a:rPr>
              <a:t>Also there were Observed </a:t>
            </a:r>
            <a:r>
              <a:rPr lang="en-US" sz="1400" b="1" dirty="0" err="1">
                <a:solidFill>
                  <a:schemeClr val="tx1">
                    <a:lumMod val="75000"/>
                    <a:lumOff val="25000"/>
                  </a:schemeClr>
                </a:solidFill>
                <a:effectLst/>
                <a:latin typeface="Arial" panose="020B0604020202020204" pitchFamily="34" charset="0"/>
                <a:cs typeface="Arial" panose="020B0604020202020204" pitchFamily="34" charset="0"/>
              </a:rPr>
              <a:t>behaviours</a:t>
            </a:r>
            <a:r>
              <a:rPr lang="en-US" sz="1400" b="1" dirty="0">
                <a:solidFill>
                  <a:schemeClr val="tx1">
                    <a:lumMod val="75000"/>
                    <a:lumOff val="25000"/>
                  </a:schemeClr>
                </a:solidFill>
                <a:effectLst/>
                <a:latin typeface="Arial" panose="020B0604020202020204" pitchFamily="34" charset="0"/>
                <a:cs typeface="Arial" panose="020B0604020202020204" pitchFamily="34" charset="0"/>
              </a:rPr>
              <a:t> like</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Quiet and withdrawn</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Distressed when separated from mother</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Delayed language development</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Difficulty joining group activities</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Clingy </a:t>
            </a:r>
            <a:r>
              <a:rPr lang="en-US" sz="1400" dirty="0" err="1">
                <a:solidFill>
                  <a:schemeClr val="tx1">
                    <a:lumMod val="75000"/>
                    <a:lumOff val="25000"/>
                  </a:schemeClr>
                </a:solidFill>
                <a:effectLst/>
                <a:latin typeface="Arial" panose="020B0604020202020204" pitchFamily="34" charset="0"/>
                <a:cs typeface="Arial" panose="020B0604020202020204" pitchFamily="34" charset="0"/>
              </a:rPr>
              <a:t>behaviour</a:t>
            </a:r>
            <a:r>
              <a:rPr lang="en-US" sz="1400" dirty="0">
                <a:solidFill>
                  <a:schemeClr val="tx1">
                    <a:lumMod val="75000"/>
                    <a:lumOff val="25000"/>
                  </a:schemeClr>
                </a:solidFill>
                <a:effectLst/>
                <a:latin typeface="Arial" panose="020B0604020202020204" pitchFamily="34" charset="0"/>
                <a:cs typeface="Arial" panose="020B0604020202020204" pitchFamily="34" charset="0"/>
              </a:rPr>
              <a:t> and sleep difficulties</a:t>
            </a:r>
          </a:p>
          <a:p>
            <a:pPr>
              <a:lnSpc>
                <a:spcPct val="90000"/>
              </a:lnSpc>
              <a:spcBef>
                <a:spcPts val="1000"/>
              </a:spcBef>
              <a:buClr>
                <a:schemeClr val="accent1"/>
              </a:buClr>
              <a:buSzPct val="80000"/>
              <a:buFont typeface="Wingdings 3" charset="2"/>
              <a:buChar char=""/>
            </a:pPr>
            <a:endParaRPr lang="en-US" sz="1400" dirty="0">
              <a:solidFill>
                <a:schemeClr val="tx1">
                  <a:lumMod val="75000"/>
                  <a:lumOff val="25000"/>
                </a:schemeClr>
              </a:solidFill>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pPr>
            <a:r>
              <a:rPr lang="en-US" sz="1400" b="1" dirty="0">
                <a:solidFill>
                  <a:schemeClr val="tx1">
                    <a:lumMod val="75000"/>
                    <a:lumOff val="25000"/>
                  </a:schemeClr>
                </a:solidFill>
                <a:latin typeface="Arial" panose="020B0604020202020204" pitchFamily="34" charset="0"/>
                <a:cs typeface="Arial" panose="020B0604020202020204" pitchFamily="34" charset="0"/>
              </a:rPr>
              <a:t>The </a:t>
            </a:r>
            <a:r>
              <a:rPr lang="en-US" sz="1400" b="1" dirty="0">
                <a:solidFill>
                  <a:schemeClr val="tx1">
                    <a:lumMod val="75000"/>
                    <a:lumOff val="25000"/>
                  </a:schemeClr>
                </a:solidFill>
                <a:effectLst/>
                <a:latin typeface="Arial" panose="020B0604020202020204" pitchFamily="34" charset="0"/>
                <a:cs typeface="Arial" panose="020B0604020202020204" pitchFamily="34" charset="0"/>
              </a:rPr>
              <a:t>Aim</a:t>
            </a:r>
          </a:p>
          <a:p>
            <a:pPr>
              <a:lnSpc>
                <a:spcPct val="90000"/>
              </a:lnSpc>
              <a:spcBef>
                <a:spcPts val="1000"/>
              </a:spcBef>
              <a:buClr>
                <a:schemeClr val="accent1"/>
              </a:buClr>
              <a:buSzPct val="80000"/>
              <a:buFont typeface="Wingdings 3" charset="2"/>
              <a:buChar char=""/>
            </a:pPr>
            <a:r>
              <a:rPr lang="en-US" sz="1400" dirty="0">
                <a:solidFill>
                  <a:schemeClr val="tx1">
                    <a:lumMod val="75000"/>
                    <a:lumOff val="25000"/>
                  </a:schemeClr>
                </a:solidFill>
                <a:effectLst/>
                <a:latin typeface="Arial" panose="020B0604020202020204" pitchFamily="34" charset="0"/>
                <a:cs typeface="Arial" panose="020B0604020202020204" pitchFamily="34" charset="0"/>
              </a:rPr>
              <a:t>To </a:t>
            </a:r>
            <a:r>
              <a:rPr lang="en-US" sz="1400" dirty="0" err="1">
                <a:solidFill>
                  <a:schemeClr val="tx1">
                    <a:lumMod val="75000"/>
                    <a:lumOff val="25000"/>
                  </a:schemeClr>
                </a:solidFill>
                <a:effectLst/>
                <a:latin typeface="Arial" panose="020B0604020202020204" pitchFamily="34" charset="0"/>
                <a:cs typeface="Arial" panose="020B0604020202020204" pitchFamily="34" charset="0"/>
              </a:rPr>
              <a:t>analyse</a:t>
            </a:r>
            <a:r>
              <a:rPr lang="en-US" sz="1400" dirty="0">
                <a:solidFill>
                  <a:schemeClr val="tx1">
                    <a:lumMod val="75000"/>
                    <a:lumOff val="25000"/>
                  </a:schemeClr>
                </a:solidFill>
                <a:effectLst/>
                <a:latin typeface="Arial" panose="020B0604020202020204" pitchFamily="34" charset="0"/>
                <a:cs typeface="Arial" panose="020B0604020202020204" pitchFamily="34" charset="0"/>
              </a:rPr>
              <a:t> how Isaac’s early experiences may have influenced his development using Bowlby’s Attachment Theory and propose an evidence-based support plan.</a:t>
            </a:r>
          </a:p>
          <a:p>
            <a:pPr>
              <a:lnSpc>
                <a:spcPct val="90000"/>
              </a:lnSpc>
              <a:spcBef>
                <a:spcPts val="1000"/>
              </a:spcBef>
              <a:buClr>
                <a:schemeClr val="accent1"/>
              </a:buClr>
              <a:buSzPct val="80000"/>
            </a:pPr>
            <a:br>
              <a:rPr lang="en-US" sz="1400" dirty="0">
                <a:solidFill>
                  <a:schemeClr val="tx1">
                    <a:lumMod val="75000"/>
                    <a:lumOff val="25000"/>
                  </a:schemeClr>
                </a:solidFill>
                <a:latin typeface="Arial" panose="020B0604020202020204" pitchFamily="34" charset="0"/>
                <a:cs typeface="Arial" panose="020B0604020202020204" pitchFamily="34" charset="0"/>
              </a:rPr>
            </a:br>
            <a:endParaRPr lang="en-US" sz="14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9270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Mother kissing baby girl">
            <a:extLst>
              <a:ext uri="{FF2B5EF4-FFF2-40B4-BE49-F238E27FC236}">
                <a16:creationId xmlns:a16="http://schemas.microsoft.com/office/drawing/2014/main" id="{EC3CEA56-245E-08A5-6FD7-0D9FD034CDE6}"/>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8174" r="8174"/>
          <a:stretch>
            <a:fillRect/>
          </a:stretch>
        </p:blipFill>
        <p:spPr>
          <a:xfrm>
            <a:off x="335360" y="2420888"/>
            <a:ext cx="4564063" cy="4437112"/>
          </a:xfrm>
        </p:spPr>
      </p:pic>
      <p:graphicFrame>
        <p:nvGraphicFramePr>
          <p:cNvPr id="39" name="TextBox 36">
            <a:extLst>
              <a:ext uri="{FF2B5EF4-FFF2-40B4-BE49-F238E27FC236}">
                <a16:creationId xmlns:a16="http://schemas.microsoft.com/office/drawing/2014/main" id="{AE058CD6-FDCB-8FB6-0003-4EBF50801F2E}"/>
              </a:ext>
            </a:extLst>
          </p:cNvPr>
          <p:cNvGraphicFramePr/>
          <p:nvPr>
            <p:extLst>
              <p:ext uri="{D42A27DB-BD31-4B8C-83A1-F6EECF244321}">
                <p14:modId xmlns:p14="http://schemas.microsoft.com/office/powerpoint/2010/main" val="101813945"/>
              </p:ext>
            </p:extLst>
          </p:nvPr>
        </p:nvGraphicFramePr>
        <p:xfrm>
          <a:off x="5790060" y="685800"/>
          <a:ext cx="5792341" cy="54653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82067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3A1AA65D-9F47-4237-9A72-3C130A9EE9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CE9DF5C7-9970-43C9-B12D-02B320B59E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66A030D0-3B12-4D52-BEE1-D8FD02366E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38D5B862-E936-4147-AC2B-0979F17D3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FE40BCEB-6E23-4334-BBE7-F620F66AC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F5FC9E23-64E7-42B7-8A35-5F364A2E4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D86A5303-2A17-4DFF-8456-DADB1075B4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B83940EB-39D4-4EB7-95CF-FA321945BF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Freeform 5">
              <a:extLst>
                <a:ext uri="{FF2B5EF4-FFF2-40B4-BE49-F238E27FC236}">
                  <a16:creationId xmlns:a16="http://schemas.microsoft.com/office/drawing/2014/main" id="{ED957194-014D-4962-9592-065621BF81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 name="Freeform 5">
              <a:extLst>
                <a:ext uri="{FF2B5EF4-FFF2-40B4-BE49-F238E27FC236}">
                  <a16:creationId xmlns:a16="http://schemas.microsoft.com/office/drawing/2014/main" id="{7E974AE1-6DA6-4A09-B59B-3C893F3DE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9" name="Freeform 5">
              <a:extLst>
                <a:ext uri="{FF2B5EF4-FFF2-40B4-BE49-F238E27FC236}">
                  <a16:creationId xmlns:a16="http://schemas.microsoft.com/office/drawing/2014/main" id="{1793547A-6734-4CDC-B401-5144261BD8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52" name="Rectangle 51">
            <a:extLst>
              <a:ext uri="{FF2B5EF4-FFF2-40B4-BE49-F238E27FC236}">
                <a16:creationId xmlns:a16="http://schemas.microsoft.com/office/drawing/2014/main" id="{F6865D0D-A839-49EF-9307-2EFF7B88D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3" name="Rectangle 52">
            <a:extLst>
              <a:ext uri="{FF2B5EF4-FFF2-40B4-BE49-F238E27FC236}">
                <a16:creationId xmlns:a16="http://schemas.microsoft.com/office/drawing/2014/main" id="{0D4C852A-CDF4-42CB-A8E1-E8B8655B6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4" name="Freeform 5">
            <a:extLst>
              <a:ext uri="{FF2B5EF4-FFF2-40B4-BE49-F238E27FC236}">
                <a16:creationId xmlns:a16="http://schemas.microsoft.com/office/drawing/2014/main" id="{19DE0A3A-706B-4AA1-BCB2-839AD15DA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sp>
        <p:nvSpPr>
          <p:cNvPr id="55" name="Rectangle 54">
            <a:extLst>
              <a:ext uri="{FF2B5EF4-FFF2-40B4-BE49-F238E27FC236}">
                <a16:creationId xmlns:a16="http://schemas.microsoft.com/office/drawing/2014/main" id="{FE1D3F1A-ACDE-4DAB-9A2C-79A4F06CC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6" name="TextBox 2">
            <a:extLst>
              <a:ext uri="{FF2B5EF4-FFF2-40B4-BE49-F238E27FC236}">
                <a16:creationId xmlns:a16="http://schemas.microsoft.com/office/drawing/2014/main" id="{E7E59385-13F9-10CB-2EED-F38B19B666CB}"/>
              </a:ext>
            </a:extLst>
          </p:cNvPr>
          <p:cNvGraphicFramePr/>
          <p:nvPr>
            <p:extLst>
              <p:ext uri="{D42A27DB-BD31-4B8C-83A1-F6EECF244321}">
                <p14:modId xmlns:p14="http://schemas.microsoft.com/office/powerpoint/2010/main" val="2828992"/>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025414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 name="Rectangle 81">
            <a:extLst>
              <a:ext uri="{FF2B5EF4-FFF2-40B4-BE49-F238E27FC236}">
                <a16:creationId xmlns:a16="http://schemas.microsoft.com/office/drawing/2014/main" id="{85F279D6-ED25-4D3F-9479-8ABB21867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38D0B1B4-C487-47EF-B7D0-421066454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a:p>
        </p:txBody>
      </p:sp>
      <p:sp>
        <p:nvSpPr>
          <p:cNvPr id="84" name="Freeform: Shape 83">
            <a:extLst>
              <a:ext uri="{FF2B5EF4-FFF2-40B4-BE49-F238E27FC236}">
                <a16:creationId xmlns:a16="http://schemas.microsoft.com/office/drawing/2014/main" id="{0214736A-03B2-4B91-B0AF-B21213F3B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969335" y="1702087"/>
            <a:ext cx="3209207" cy="612850"/>
          </a:xfrm>
          <a:custGeom>
            <a:avLst/>
            <a:gdLst>
              <a:gd name="connsiteX0" fmla="*/ 3195151 w 3209207"/>
              <a:gd name="connsiteY0" fmla="*/ 612847 h 612850"/>
              <a:gd name="connsiteX1" fmla="*/ 3029871 w 3209207"/>
              <a:gd name="connsiteY1" fmla="*/ 611146 h 612850"/>
              <a:gd name="connsiteX2" fmla="*/ 2949639 w 3209207"/>
              <a:gd name="connsiteY2" fmla="*/ 608906 h 612850"/>
              <a:gd name="connsiteX3" fmla="*/ 2978018 w 3209207"/>
              <a:gd name="connsiteY3" fmla="*/ 258115 h 612850"/>
              <a:gd name="connsiteX4" fmla="*/ 2944764 w 3209207"/>
              <a:gd name="connsiteY4" fmla="*/ 260801 h 612850"/>
              <a:gd name="connsiteX5" fmla="*/ 2806036 w 3209207"/>
              <a:gd name="connsiteY5" fmla="*/ 271446 h 612850"/>
              <a:gd name="connsiteX6" fmla="*/ 2666958 w 3209207"/>
              <a:gd name="connsiteY6" fmla="*/ 278917 h 612850"/>
              <a:gd name="connsiteX7" fmla="*/ 2528469 w 3209207"/>
              <a:gd name="connsiteY7" fmla="*/ 286593 h 612850"/>
              <a:gd name="connsiteX8" fmla="*/ 2389479 w 3209207"/>
              <a:gd name="connsiteY8" fmla="*/ 292970 h 612850"/>
              <a:gd name="connsiteX9" fmla="*/ 2252501 w 3209207"/>
              <a:gd name="connsiteY9" fmla="*/ 296993 h 612850"/>
              <a:gd name="connsiteX10" fmla="*/ 2113775 w 3209207"/>
              <a:gd name="connsiteY10" fmla="*/ 300086 h 612850"/>
              <a:gd name="connsiteX11" fmla="*/ 1975755 w 3209207"/>
              <a:gd name="connsiteY11" fmla="*/ 301980 h 612850"/>
              <a:gd name="connsiteX12" fmla="*/ 1840287 w 3209207"/>
              <a:gd name="connsiteY12" fmla="*/ 302348 h 612850"/>
              <a:gd name="connsiteX13" fmla="*/ 1703009 w 3209207"/>
              <a:gd name="connsiteY13" fmla="*/ 302570 h 612850"/>
              <a:gd name="connsiteX14" fmla="*/ 1567693 w 3209207"/>
              <a:gd name="connsiteY14" fmla="*/ 301063 h 612850"/>
              <a:gd name="connsiteX15" fmla="*/ 1432543 w 3209207"/>
              <a:gd name="connsiteY15" fmla="*/ 297523 h 612850"/>
              <a:gd name="connsiteX16" fmla="*/ 1297969 w 3209207"/>
              <a:gd name="connsiteY16" fmla="*/ 294345 h 612850"/>
              <a:gd name="connsiteX17" fmla="*/ 1164703 w 3209207"/>
              <a:gd name="connsiteY17" fmla="*/ 290015 h 612850"/>
              <a:gd name="connsiteX18" fmla="*/ 1032796 w 3209207"/>
              <a:gd name="connsiteY18" fmla="*/ 283907 h 612850"/>
              <a:gd name="connsiteX19" fmla="*/ 900940 w 3209207"/>
              <a:gd name="connsiteY19" fmla="*/ 277172 h 612850"/>
              <a:gd name="connsiteX20" fmla="*/ 770303 w 3209207"/>
              <a:gd name="connsiteY20" fmla="*/ 270380 h 612850"/>
              <a:gd name="connsiteX21" fmla="*/ 641641 w 3209207"/>
              <a:gd name="connsiteY21" fmla="*/ 261702 h 612850"/>
              <a:gd name="connsiteX22" fmla="*/ 512966 w 3209207"/>
              <a:gd name="connsiteY22" fmla="*/ 253180 h 612850"/>
              <a:gd name="connsiteX23" fmla="*/ 386177 w 3209207"/>
              <a:gd name="connsiteY23" fmla="*/ 243867 h 612850"/>
              <a:gd name="connsiteX24" fmla="*/ 260746 w 3209207"/>
              <a:gd name="connsiteY24" fmla="*/ 232775 h 612850"/>
              <a:gd name="connsiteX25" fmla="*/ 136447 w 3209207"/>
              <a:gd name="connsiteY25" fmla="*/ 222719 h 612850"/>
              <a:gd name="connsiteX26" fmla="*/ 13506 w 3209207"/>
              <a:gd name="connsiteY26" fmla="*/ 210885 h 612850"/>
              <a:gd name="connsiteX27" fmla="*/ 0 w 3209207"/>
              <a:gd name="connsiteY27" fmla="*/ 209475 h 612850"/>
              <a:gd name="connsiteX28" fmla="*/ 40844 w 3209207"/>
              <a:gd name="connsiteY28" fmla="*/ 212313 h 612850"/>
              <a:gd name="connsiteX29" fmla="*/ 132211 w 3209207"/>
              <a:gd name="connsiteY29" fmla="*/ 216946 h 612850"/>
              <a:gd name="connsiteX30" fmla="*/ 225585 w 3209207"/>
              <a:gd name="connsiteY30" fmla="*/ 221811 h 612850"/>
              <a:gd name="connsiteX31" fmla="*/ 320298 w 3209207"/>
              <a:gd name="connsiteY31" fmla="*/ 226444 h 612850"/>
              <a:gd name="connsiteX32" fmla="*/ 415680 w 3209207"/>
              <a:gd name="connsiteY32" fmla="*/ 229340 h 612850"/>
              <a:gd name="connsiteX33" fmla="*/ 512735 w 3209207"/>
              <a:gd name="connsiteY33" fmla="*/ 232120 h 612850"/>
              <a:gd name="connsiteX34" fmla="*/ 611464 w 3209207"/>
              <a:gd name="connsiteY34" fmla="*/ 235015 h 612850"/>
              <a:gd name="connsiteX35" fmla="*/ 711532 w 3209207"/>
              <a:gd name="connsiteY35" fmla="*/ 236985 h 612850"/>
              <a:gd name="connsiteX36" fmla="*/ 812604 w 3209207"/>
              <a:gd name="connsiteY36" fmla="*/ 236985 h 612850"/>
              <a:gd name="connsiteX37" fmla="*/ 915014 w 3209207"/>
              <a:gd name="connsiteY37" fmla="*/ 237795 h 612850"/>
              <a:gd name="connsiteX38" fmla="*/ 1018428 w 3209207"/>
              <a:gd name="connsiteY38" fmla="*/ 236985 h 612850"/>
              <a:gd name="connsiteX39" fmla="*/ 1122847 w 3209207"/>
              <a:gd name="connsiteY39" fmla="*/ 235015 h 612850"/>
              <a:gd name="connsiteX40" fmla="*/ 1227600 w 3209207"/>
              <a:gd name="connsiteY40" fmla="*/ 233162 h 612850"/>
              <a:gd name="connsiteX41" fmla="*/ 1333692 w 3209207"/>
              <a:gd name="connsiteY41" fmla="*/ 229340 h 612850"/>
              <a:gd name="connsiteX42" fmla="*/ 1441122 w 3209207"/>
              <a:gd name="connsiteY42" fmla="*/ 225634 h 612850"/>
              <a:gd name="connsiteX43" fmla="*/ 1547883 w 3209207"/>
              <a:gd name="connsiteY43" fmla="*/ 220769 h 612850"/>
              <a:gd name="connsiteX44" fmla="*/ 1655983 w 3209207"/>
              <a:gd name="connsiteY44" fmla="*/ 214282 h 612850"/>
              <a:gd name="connsiteX45" fmla="*/ 1765421 w 3209207"/>
              <a:gd name="connsiteY45" fmla="*/ 206638 h 612850"/>
              <a:gd name="connsiteX46" fmla="*/ 1874860 w 3209207"/>
              <a:gd name="connsiteY46" fmla="*/ 199108 h 612850"/>
              <a:gd name="connsiteX47" fmla="*/ 1984299 w 3209207"/>
              <a:gd name="connsiteY47" fmla="*/ 189495 h 612850"/>
              <a:gd name="connsiteX48" fmla="*/ 2095745 w 3209207"/>
              <a:gd name="connsiteY48" fmla="*/ 178144 h 612850"/>
              <a:gd name="connsiteX49" fmla="*/ 2205184 w 3209207"/>
              <a:gd name="connsiteY49" fmla="*/ 166793 h 612850"/>
              <a:gd name="connsiteX50" fmla="*/ 2316631 w 3209207"/>
              <a:gd name="connsiteY50" fmla="*/ 153472 h 612850"/>
              <a:gd name="connsiteX51" fmla="*/ 2429081 w 3209207"/>
              <a:gd name="connsiteY51" fmla="*/ 139226 h 612850"/>
              <a:gd name="connsiteX52" fmla="*/ 2539523 w 3209207"/>
              <a:gd name="connsiteY52" fmla="*/ 124052 h 612850"/>
              <a:gd name="connsiteX53" fmla="*/ 2651305 w 3209207"/>
              <a:gd name="connsiteY53" fmla="*/ 106215 h 612850"/>
              <a:gd name="connsiteX54" fmla="*/ 2763086 w 3209207"/>
              <a:gd name="connsiteY54" fmla="*/ 87219 h 612850"/>
              <a:gd name="connsiteX55" fmla="*/ 2874867 w 3209207"/>
              <a:gd name="connsiteY55" fmla="*/ 68339 h 612850"/>
              <a:gd name="connsiteX56" fmla="*/ 2986314 w 3209207"/>
              <a:gd name="connsiteY56" fmla="*/ 46331 h 612850"/>
              <a:gd name="connsiteX57" fmla="*/ 3097760 w 3209207"/>
              <a:gd name="connsiteY57" fmla="*/ 23629 h 612850"/>
              <a:gd name="connsiteX58" fmla="*/ 3209207 w 3209207"/>
              <a:gd name="connsiteY58" fmla="*/ 0 h 612850"/>
              <a:gd name="connsiteX59" fmla="*/ 3195151 w 3209207"/>
              <a:gd name="connsiteY59" fmla="*/ 612847 h 6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09207" h="612850">
                <a:moveTo>
                  <a:pt x="3195151" y="612847"/>
                </a:moveTo>
                <a:cubicBezTo>
                  <a:pt x="3144238" y="612898"/>
                  <a:pt x="3088941" y="612318"/>
                  <a:pt x="3029871" y="611146"/>
                </a:cubicBezTo>
                <a:lnTo>
                  <a:pt x="2949639" y="608906"/>
                </a:lnTo>
                <a:lnTo>
                  <a:pt x="2978018" y="258115"/>
                </a:lnTo>
                <a:lnTo>
                  <a:pt x="2944764" y="260801"/>
                </a:lnTo>
                <a:lnTo>
                  <a:pt x="2806036" y="271446"/>
                </a:lnTo>
                <a:lnTo>
                  <a:pt x="2666958" y="278917"/>
                </a:lnTo>
                <a:lnTo>
                  <a:pt x="2528469" y="286593"/>
                </a:lnTo>
                <a:lnTo>
                  <a:pt x="2389479" y="292970"/>
                </a:lnTo>
                <a:lnTo>
                  <a:pt x="2252501" y="296993"/>
                </a:lnTo>
                <a:lnTo>
                  <a:pt x="2113775" y="300086"/>
                </a:lnTo>
                <a:lnTo>
                  <a:pt x="1975755" y="301980"/>
                </a:lnTo>
                <a:lnTo>
                  <a:pt x="1840287" y="302348"/>
                </a:lnTo>
                <a:lnTo>
                  <a:pt x="1703009" y="302570"/>
                </a:lnTo>
                <a:lnTo>
                  <a:pt x="1567693" y="301063"/>
                </a:lnTo>
                <a:lnTo>
                  <a:pt x="1432543" y="297523"/>
                </a:lnTo>
                <a:lnTo>
                  <a:pt x="1297969" y="294345"/>
                </a:lnTo>
                <a:lnTo>
                  <a:pt x="1164703" y="290015"/>
                </a:lnTo>
                <a:lnTo>
                  <a:pt x="1032796" y="283907"/>
                </a:lnTo>
                <a:lnTo>
                  <a:pt x="900940" y="277172"/>
                </a:lnTo>
                <a:lnTo>
                  <a:pt x="770303" y="270380"/>
                </a:lnTo>
                <a:lnTo>
                  <a:pt x="641641" y="261702"/>
                </a:lnTo>
                <a:lnTo>
                  <a:pt x="512966" y="253180"/>
                </a:lnTo>
                <a:lnTo>
                  <a:pt x="386177" y="243867"/>
                </a:lnTo>
                <a:lnTo>
                  <a:pt x="260746" y="232775"/>
                </a:lnTo>
                <a:lnTo>
                  <a:pt x="136447" y="222719"/>
                </a:lnTo>
                <a:lnTo>
                  <a:pt x="13506" y="210885"/>
                </a:lnTo>
                <a:lnTo>
                  <a:pt x="0" y="209475"/>
                </a:lnTo>
                <a:lnTo>
                  <a:pt x="40844" y="212313"/>
                </a:lnTo>
                <a:lnTo>
                  <a:pt x="132211" y="216946"/>
                </a:lnTo>
                <a:lnTo>
                  <a:pt x="225585" y="221811"/>
                </a:lnTo>
                <a:lnTo>
                  <a:pt x="320298" y="226444"/>
                </a:lnTo>
                <a:lnTo>
                  <a:pt x="415680" y="229340"/>
                </a:lnTo>
                <a:lnTo>
                  <a:pt x="512735" y="232120"/>
                </a:lnTo>
                <a:lnTo>
                  <a:pt x="611464" y="235015"/>
                </a:lnTo>
                <a:lnTo>
                  <a:pt x="711532" y="236985"/>
                </a:lnTo>
                <a:lnTo>
                  <a:pt x="812604" y="236985"/>
                </a:lnTo>
                <a:lnTo>
                  <a:pt x="915014" y="237795"/>
                </a:lnTo>
                <a:lnTo>
                  <a:pt x="1018428" y="236985"/>
                </a:lnTo>
                <a:lnTo>
                  <a:pt x="1122847" y="235015"/>
                </a:lnTo>
                <a:lnTo>
                  <a:pt x="1227600" y="233162"/>
                </a:lnTo>
                <a:lnTo>
                  <a:pt x="1333692" y="229340"/>
                </a:lnTo>
                <a:lnTo>
                  <a:pt x="1441122" y="225634"/>
                </a:lnTo>
                <a:lnTo>
                  <a:pt x="1547883" y="220769"/>
                </a:lnTo>
                <a:lnTo>
                  <a:pt x="1655983" y="214282"/>
                </a:lnTo>
                <a:lnTo>
                  <a:pt x="1765421" y="206638"/>
                </a:lnTo>
                <a:lnTo>
                  <a:pt x="1874860" y="199108"/>
                </a:lnTo>
                <a:lnTo>
                  <a:pt x="1984299" y="189495"/>
                </a:lnTo>
                <a:lnTo>
                  <a:pt x="2095745" y="178144"/>
                </a:lnTo>
                <a:lnTo>
                  <a:pt x="2205184" y="166793"/>
                </a:lnTo>
                <a:lnTo>
                  <a:pt x="2316631" y="153472"/>
                </a:lnTo>
                <a:lnTo>
                  <a:pt x="2429081" y="139226"/>
                </a:lnTo>
                <a:lnTo>
                  <a:pt x="2539523" y="124052"/>
                </a:lnTo>
                <a:lnTo>
                  <a:pt x="2651305" y="106215"/>
                </a:lnTo>
                <a:lnTo>
                  <a:pt x="2763086" y="87219"/>
                </a:lnTo>
                <a:lnTo>
                  <a:pt x="2874867" y="68339"/>
                </a:lnTo>
                <a:lnTo>
                  <a:pt x="2986314" y="46331"/>
                </a:lnTo>
                <a:lnTo>
                  <a:pt x="3097760" y="23629"/>
                </a:lnTo>
                <a:lnTo>
                  <a:pt x="3209207" y="0"/>
                </a:lnTo>
                <a:cubicBezTo>
                  <a:pt x="3198832" y="386055"/>
                  <a:pt x="3205525" y="226792"/>
                  <a:pt x="3195151" y="612847"/>
                </a:cubicBezTo>
                <a:close/>
              </a:path>
            </a:pathLst>
          </a:custGeom>
          <a:solidFill>
            <a:schemeClr val="bg1">
              <a:alpha val="20000"/>
            </a:schemeClr>
          </a:solidFill>
          <a:ln>
            <a:noFill/>
          </a:ln>
        </p:spPr>
        <p:txBody>
          <a:bodyPr wrap="square">
            <a:noAutofit/>
          </a:bodyPr>
          <a:lstStyle/>
          <a:p>
            <a:endParaRPr lang="en-US"/>
          </a:p>
        </p:txBody>
      </p:sp>
      <p:graphicFrame>
        <p:nvGraphicFramePr>
          <p:cNvPr id="2" name="Table 1">
            <a:extLst>
              <a:ext uri="{FF2B5EF4-FFF2-40B4-BE49-F238E27FC236}">
                <a16:creationId xmlns:a16="http://schemas.microsoft.com/office/drawing/2014/main" id="{208A320D-004C-24D6-608A-0FA5F3F3D553}"/>
              </a:ext>
            </a:extLst>
          </p:cNvPr>
          <p:cNvGraphicFramePr>
            <a:graphicFrameLocks noGrp="1"/>
          </p:cNvGraphicFramePr>
          <p:nvPr>
            <p:extLst>
              <p:ext uri="{D42A27DB-BD31-4B8C-83A1-F6EECF244321}">
                <p14:modId xmlns:p14="http://schemas.microsoft.com/office/powerpoint/2010/main" val="2489001604"/>
              </p:ext>
            </p:extLst>
          </p:nvPr>
        </p:nvGraphicFramePr>
        <p:xfrm>
          <a:off x="4943872" y="384424"/>
          <a:ext cx="6882485" cy="6586353"/>
        </p:xfrm>
        <a:graphic>
          <a:graphicData uri="http://schemas.openxmlformats.org/drawingml/2006/table">
            <a:tbl>
              <a:tblPr>
                <a:tableStyleId>{8799B23B-EC83-4686-B30A-512413B5E67A}</a:tableStyleId>
              </a:tblPr>
              <a:tblGrid>
                <a:gridCol w="3308119">
                  <a:extLst>
                    <a:ext uri="{9D8B030D-6E8A-4147-A177-3AD203B41FA5}">
                      <a16:colId xmlns:a16="http://schemas.microsoft.com/office/drawing/2014/main" val="2284566500"/>
                    </a:ext>
                  </a:extLst>
                </a:gridCol>
                <a:gridCol w="3574366">
                  <a:extLst>
                    <a:ext uri="{9D8B030D-6E8A-4147-A177-3AD203B41FA5}">
                      <a16:colId xmlns:a16="http://schemas.microsoft.com/office/drawing/2014/main" val="2064848585"/>
                    </a:ext>
                  </a:extLst>
                </a:gridCol>
              </a:tblGrid>
              <a:tr h="878142">
                <a:tc>
                  <a:txBody>
                    <a:bodyPr/>
                    <a:lstStyle/>
                    <a:p>
                      <a:pPr>
                        <a:buNone/>
                      </a:pPr>
                      <a:r>
                        <a:rPr lang="en-GB" sz="2500" b="1">
                          <a:effectLst/>
                        </a:rPr>
                        <a:t>Experience</a:t>
                      </a:r>
                      <a:endParaRPr lang="en-GB" sz="2500">
                        <a:effectLst/>
                      </a:endParaRPr>
                    </a:p>
                    <a:p>
                      <a:pPr>
                        <a:buNone/>
                      </a:pPr>
                      <a:endParaRPr lang="en-GB" sz="2500">
                        <a:effectLst/>
                      </a:endParaRPr>
                    </a:p>
                  </a:txBody>
                  <a:tcPr marL="124725" marR="124725" marT="83150" marB="83150" anchor="ctr"/>
                </a:tc>
                <a:tc>
                  <a:txBody>
                    <a:bodyPr/>
                    <a:lstStyle/>
                    <a:p>
                      <a:pPr>
                        <a:buNone/>
                      </a:pPr>
                      <a:r>
                        <a:rPr lang="en-GB" sz="2500" b="1">
                          <a:effectLst/>
                        </a:rPr>
                        <a:t>Possible Impact</a:t>
                      </a:r>
                      <a:endParaRPr lang="en-GB" sz="2500">
                        <a:effectLst/>
                      </a:endParaRPr>
                    </a:p>
                    <a:p>
                      <a:pPr>
                        <a:buNone/>
                      </a:pPr>
                      <a:endParaRPr lang="en-GB" sz="2500">
                        <a:effectLst/>
                      </a:endParaRPr>
                    </a:p>
                  </a:txBody>
                  <a:tcPr marL="124725" marR="124725" marT="83150" marB="83150" anchor="ctr"/>
                </a:tc>
                <a:extLst>
                  <a:ext uri="{0D108BD9-81ED-4DB2-BD59-A6C34878D82A}">
                    <a16:rowId xmlns:a16="http://schemas.microsoft.com/office/drawing/2014/main" val="2401496475"/>
                  </a:ext>
                </a:extLst>
              </a:tr>
              <a:tr h="1349153">
                <a:tc>
                  <a:txBody>
                    <a:bodyPr/>
                    <a:lstStyle/>
                    <a:p>
                      <a:pPr>
                        <a:buNone/>
                      </a:pPr>
                      <a:r>
                        <a:rPr lang="en-GB" sz="2500">
                          <a:effectLst/>
                        </a:rPr>
                        <a:t>Maternal post-natal depression</a:t>
                      </a:r>
                    </a:p>
                    <a:p>
                      <a:pPr>
                        <a:buNone/>
                      </a:pPr>
                      <a:endParaRPr lang="en-GB" sz="2500" dirty="0">
                        <a:effectLst/>
                      </a:endParaRPr>
                    </a:p>
                  </a:txBody>
                  <a:tcPr marL="124725" marR="124725" marT="83150" marB="83150" anchor="ctr"/>
                </a:tc>
                <a:tc>
                  <a:txBody>
                    <a:bodyPr/>
                    <a:lstStyle/>
                    <a:p>
                      <a:pPr>
                        <a:buNone/>
                      </a:pPr>
                      <a:r>
                        <a:rPr lang="en-GB" sz="2500">
                          <a:effectLst/>
                        </a:rPr>
                        <a:t>Reduced caregiver responsiveness</a:t>
                      </a:r>
                    </a:p>
                    <a:p>
                      <a:pPr>
                        <a:buNone/>
                      </a:pPr>
                      <a:endParaRPr lang="en-GB" sz="2500">
                        <a:effectLst/>
                      </a:endParaRPr>
                    </a:p>
                  </a:txBody>
                  <a:tcPr marL="124725" marR="124725" marT="83150" marB="83150" anchor="ctr"/>
                </a:tc>
                <a:extLst>
                  <a:ext uri="{0D108BD9-81ED-4DB2-BD59-A6C34878D82A}">
                    <a16:rowId xmlns:a16="http://schemas.microsoft.com/office/drawing/2014/main" val="1894620973"/>
                  </a:ext>
                </a:extLst>
              </a:tr>
              <a:tr h="1598969">
                <a:tc>
                  <a:txBody>
                    <a:bodyPr/>
                    <a:lstStyle/>
                    <a:p>
                      <a:pPr>
                        <a:buNone/>
                      </a:pPr>
                      <a:r>
                        <a:rPr lang="en-GB" sz="2500">
                          <a:effectLst/>
                        </a:rPr>
                        <a:t>Childcare disruptions</a:t>
                      </a:r>
                    </a:p>
                    <a:p>
                      <a:pPr>
                        <a:buNone/>
                      </a:pPr>
                      <a:endParaRPr lang="en-GB" sz="2500">
                        <a:effectLst/>
                      </a:endParaRPr>
                    </a:p>
                  </a:txBody>
                  <a:tcPr marL="124725" marR="124725" marT="83150" marB="83150" anchor="ctr"/>
                </a:tc>
                <a:tc>
                  <a:txBody>
                    <a:bodyPr/>
                    <a:lstStyle/>
                    <a:p>
                      <a:pPr>
                        <a:buNone/>
                      </a:pPr>
                      <a:r>
                        <a:rPr lang="en-GB" sz="2500">
                          <a:effectLst/>
                        </a:rPr>
                        <a:t>Inconsistent attachment experiences</a:t>
                      </a:r>
                    </a:p>
                    <a:p>
                      <a:pPr>
                        <a:buNone/>
                      </a:pPr>
                      <a:endParaRPr lang="en-GB" sz="2500">
                        <a:effectLst/>
                      </a:endParaRPr>
                    </a:p>
                  </a:txBody>
                  <a:tcPr marL="124725" marR="124725" marT="83150" marB="83150" anchor="ctr"/>
                </a:tc>
                <a:extLst>
                  <a:ext uri="{0D108BD9-81ED-4DB2-BD59-A6C34878D82A}">
                    <a16:rowId xmlns:a16="http://schemas.microsoft.com/office/drawing/2014/main" val="2898760777"/>
                  </a:ext>
                </a:extLst>
              </a:tr>
              <a:tr h="1238555">
                <a:tc>
                  <a:txBody>
                    <a:bodyPr/>
                    <a:lstStyle/>
                    <a:p>
                      <a:pPr>
                        <a:buNone/>
                      </a:pPr>
                      <a:r>
                        <a:rPr lang="en-GB" sz="2500">
                          <a:effectLst/>
                        </a:rPr>
                        <a:t>Relocation</a:t>
                      </a:r>
                    </a:p>
                    <a:p>
                      <a:pPr>
                        <a:buNone/>
                      </a:pPr>
                      <a:endParaRPr lang="en-GB" sz="2500" dirty="0">
                        <a:effectLst/>
                      </a:endParaRPr>
                    </a:p>
                  </a:txBody>
                  <a:tcPr marL="124725" marR="124725" marT="83150" marB="83150" anchor="ctr"/>
                </a:tc>
                <a:tc>
                  <a:txBody>
                    <a:bodyPr/>
                    <a:lstStyle/>
                    <a:p>
                      <a:pPr>
                        <a:buNone/>
                      </a:pPr>
                      <a:r>
                        <a:rPr lang="en-GB" sz="2500">
                          <a:effectLst/>
                        </a:rPr>
                        <a:t>Loss of familiar routines</a:t>
                      </a:r>
                    </a:p>
                    <a:p>
                      <a:pPr>
                        <a:buNone/>
                      </a:pPr>
                      <a:endParaRPr lang="en-GB" sz="2500">
                        <a:effectLst/>
                      </a:endParaRPr>
                    </a:p>
                  </a:txBody>
                  <a:tcPr marL="124725" marR="124725" marT="83150" marB="83150" anchor="ctr"/>
                </a:tc>
                <a:extLst>
                  <a:ext uri="{0D108BD9-81ED-4DB2-BD59-A6C34878D82A}">
                    <a16:rowId xmlns:a16="http://schemas.microsoft.com/office/drawing/2014/main" val="2941204005"/>
                  </a:ext>
                </a:extLst>
              </a:tr>
              <a:tr h="1238555">
                <a:tc>
                  <a:txBody>
                    <a:bodyPr/>
                    <a:lstStyle/>
                    <a:p>
                      <a:pPr>
                        <a:buNone/>
                      </a:pPr>
                      <a:r>
                        <a:rPr lang="en-GB" sz="2500">
                          <a:effectLst/>
                        </a:rPr>
                        <a:t>Limited social support</a:t>
                      </a:r>
                    </a:p>
                    <a:p>
                      <a:pPr>
                        <a:buNone/>
                      </a:pPr>
                      <a:endParaRPr lang="en-GB" sz="2500">
                        <a:effectLst/>
                      </a:endParaRPr>
                    </a:p>
                  </a:txBody>
                  <a:tcPr marL="124725" marR="124725" marT="83150" marB="83150" anchor="ctr"/>
                </a:tc>
                <a:tc>
                  <a:txBody>
                    <a:bodyPr/>
                    <a:lstStyle/>
                    <a:p>
                      <a:pPr>
                        <a:buNone/>
                      </a:pPr>
                      <a:r>
                        <a:rPr lang="en-GB" sz="2500">
                          <a:effectLst/>
                        </a:rPr>
                        <a:t>Increased family stress</a:t>
                      </a:r>
                    </a:p>
                    <a:p>
                      <a:pPr>
                        <a:buNone/>
                      </a:pPr>
                      <a:endParaRPr lang="en-GB" sz="2500" dirty="0">
                        <a:effectLst/>
                      </a:endParaRPr>
                    </a:p>
                  </a:txBody>
                  <a:tcPr marL="124725" marR="124725" marT="83150" marB="83150" anchor="ctr"/>
                </a:tc>
                <a:extLst>
                  <a:ext uri="{0D108BD9-81ED-4DB2-BD59-A6C34878D82A}">
                    <a16:rowId xmlns:a16="http://schemas.microsoft.com/office/drawing/2014/main" val="20989039"/>
                  </a:ext>
                </a:extLst>
              </a:tr>
            </a:tbl>
          </a:graphicData>
        </a:graphic>
      </p:graphicFrame>
      <p:graphicFrame>
        <p:nvGraphicFramePr>
          <p:cNvPr id="85" name="TextBox 5">
            <a:extLst>
              <a:ext uri="{FF2B5EF4-FFF2-40B4-BE49-F238E27FC236}">
                <a16:creationId xmlns:a16="http://schemas.microsoft.com/office/drawing/2014/main" id="{65E5263D-6796-5C20-9B0F-6BC2CED6F8B5}"/>
              </a:ext>
            </a:extLst>
          </p:cNvPr>
          <p:cNvGraphicFramePr/>
          <p:nvPr/>
        </p:nvGraphicFramePr>
        <p:xfrm>
          <a:off x="479376" y="-17144"/>
          <a:ext cx="2997770" cy="78483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5340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8" name="Group 77">
            <a:extLst>
              <a:ext uri="{FF2B5EF4-FFF2-40B4-BE49-F238E27FC236}">
                <a16:creationId xmlns:a16="http://schemas.microsoft.com/office/drawing/2014/main" id="{A750EF4C-990E-4D92-A821-6F742977C0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79" name="Rectangle 78">
              <a:extLst>
                <a:ext uri="{FF2B5EF4-FFF2-40B4-BE49-F238E27FC236}">
                  <a16:creationId xmlns:a16="http://schemas.microsoft.com/office/drawing/2014/main" id="{CCE1B593-017D-4CAA-9E64-92F5EF85F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0" name="Oval 79">
              <a:extLst>
                <a:ext uri="{FF2B5EF4-FFF2-40B4-BE49-F238E27FC236}">
                  <a16:creationId xmlns:a16="http://schemas.microsoft.com/office/drawing/2014/main" id="{02770E66-D79F-4ACD-BC33-0E7F0AA14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1" name="Oval 80">
              <a:extLst>
                <a:ext uri="{FF2B5EF4-FFF2-40B4-BE49-F238E27FC236}">
                  <a16:creationId xmlns:a16="http://schemas.microsoft.com/office/drawing/2014/main" id="{156AA266-8E32-41F2-9919-33D431005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 name="Oval 81">
              <a:extLst>
                <a:ext uri="{FF2B5EF4-FFF2-40B4-BE49-F238E27FC236}">
                  <a16:creationId xmlns:a16="http://schemas.microsoft.com/office/drawing/2014/main" id="{6F4A4880-A86F-4398-AFEB-CC4A694A2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3" name="Oval 82">
              <a:extLst>
                <a:ext uri="{FF2B5EF4-FFF2-40B4-BE49-F238E27FC236}">
                  <a16:creationId xmlns:a16="http://schemas.microsoft.com/office/drawing/2014/main" id="{BF1390FC-32F5-4255-B81D-CF5B0962D2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4" name="Oval 83">
              <a:extLst>
                <a:ext uri="{FF2B5EF4-FFF2-40B4-BE49-F238E27FC236}">
                  <a16:creationId xmlns:a16="http://schemas.microsoft.com/office/drawing/2014/main" id="{D7578884-2B62-4724-BFB5-9D1C15EC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5" name="Oval 84">
              <a:extLst>
                <a:ext uri="{FF2B5EF4-FFF2-40B4-BE49-F238E27FC236}">
                  <a16:creationId xmlns:a16="http://schemas.microsoft.com/office/drawing/2014/main" id="{CA946BFE-691A-42A2-BB69-AC4A8BF45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6" name="Freeform 5">
              <a:extLst>
                <a:ext uri="{FF2B5EF4-FFF2-40B4-BE49-F238E27FC236}">
                  <a16:creationId xmlns:a16="http://schemas.microsoft.com/office/drawing/2014/main" id="{B9A446F7-DA1A-4333-A02F-32835A2DFD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87" name="Freeform 5">
              <a:extLst>
                <a:ext uri="{FF2B5EF4-FFF2-40B4-BE49-F238E27FC236}">
                  <a16:creationId xmlns:a16="http://schemas.microsoft.com/office/drawing/2014/main" id="{E66E302E-B50B-46D6-9540-94BCF70B3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88" name="Freeform 5">
              <a:extLst>
                <a:ext uri="{FF2B5EF4-FFF2-40B4-BE49-F238E27FC236}">
                  <a16:creationId xmlns:a16="http://schemas.microsoft.com/office/drawing/2014/main" id="{EDA34A87-5D28-4516-B280-4F078A3923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89" name="Rectangle 88">
            <a:extLst>
              <a:ext uri="{FF2B5EF4-FFF2-40B4-BE49-F238E27FC236}">
                <a16:creationId xmlns:a16="http://schemas.microsoft.com/office/drawing/2014/main" id="{A02B72A2-60A1-41E3-AD56-D2EE44156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90" name="Rectangle 89">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1" name="Group 90">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92" name="Rectangle 91">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3" name="Oval 92">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4" name="Oval 93">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5" name="Oval 94">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6" name="Oval 95">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Oval 29">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7" name="Oval 9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98"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4" name="Rectangle 33">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9"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00" name="TextBox 99">
            <a:extLst>
              <a:ext uri="{FF2B5EF4-FFF2-40B4-BE49-F238E27FC236}">
                <a16:creationId xmlns:a16="http://schemas.microsoft.com/office/drawing/2014/main" id="{7E813D5E-8257-18FA-47E5-A6A95EE38CFB}"/>
              </a:ext>
            </a:extLst>
          </p:cNvPr>
          <p:cNvSpPr txBox="1"/>
          <p:nvPr/>
        </p:nvSpPr>
        <p:spPr>
          <a:xfrm>
            <a:off x="4941114" y="375268"/>
            <a:ext cx="5502614" cy="6025037"/>
          </a:xfrm>
          <a:prstGeom prst="rect">
            <a:avLst/>
          </a:prstGeom>
        </p:spPr>
        <p:txBody>
          <a:bodyPr vert="horz" lIns="91440" tIns="45720" rIns="91440" bIns="45720" rtlCol="0" anchor="ctr">
            <a:normAutofit fontScale="85000" lnSpcReduction="20000"/>
          </a:bodyPr>
          <a:lstStyle/>
          <a:p>
            <a:pPr>
              <a:lnSpc>
                <a:spcPct val="90000"/>
              </a:lnSpc>
              <a:spcBef>
                <a:spcPts val="1000"/>
              </a:spcBef>
              <a:buClr>
                <a:schemeClr val="accent1"/>
              </a:buClr>
              <a:buSzPct val="80000"/>
            </a:pPr>
            <a:r>
              <a:rPr lang="en-US" sz="1600" b="1" dirty="0">
                <a:solidFill>
                  <a:schemeClr val="tx1">
                    <a:lumMod val="75000"/>
                    <a:lumOff val="25000"/>
                  </a:schemeClr>
                </a:solidFill>
                <a:effectLst/>
              </a:rPr>
              <a:t>Applying the Theory to Isaac’s Experiences</a:t>
            </a:r>
          </a:p>
          <a:p>
            <a:pPr>
              <a:lnSpc>
                <a:spcPct val="90000"/>
              </a:lnSpc>
              <a:spcBef>
                <a:spcPts val="1000"/>
              </a:spcBef>
              <a:buClr>
                <a:schemeClr val="accent1"/>
              </a:buClr>
              <a:buSzPct val="80000"/>
            </a:pPr>
            <a:endParaRPr lang="en-US" sz="11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1100" dirty="0">
              <a:solidFill>
                <a:schemeClr val="tx1">
                  <a:lumMod val="75000"/>
                  <a:lumOff val="25000"/>
                </a:schemeClr>
              </a:solidFill>
              <a:effectLst/>
            </a:endParaRPr>
          </a:p>
          <a:p>
            <a:pPr>
              <a:lnSpc>
                <a:spcPct val="90000"/>
              </a:lnSpc>
              <a:spcBef>
                <a:spcPts val="1000"/>
              </a:spcBef>
              <a:buClr>
                <a:schemeClr val="accent1"/>
              </a:buClr>
              <a:buSzPct val="80000"/>
            </a:pPr>
            <a:r>
              <a:rPr lang="en-US" sz="1700" b="1" dirty="0">
                <a:solidFill>
                  <a:schemeClr val="tx1">
                    <a:lumMod val="75000"/>
                    <a:lumOff val="25000"/>
                  </a:schemeClr>
                </a:solidFill>
              </a:rPr>
              <a:t>Separation</a:t>
            </a:r>
            <a:r>
              <a:rPr lang="en-US" sz="1700" b="1" dirty="0">
                <a:solidFill>
                  <a:schemeClr val="tx1">
                    <a:lumMod val="75000"/>
                    <a:lumOff val="25000"/>
                  </a:schemeClr>
                </a:solidFill>
                <a:effectLst/>
              </a:rPr>
              <a:t> Distress</a:t>
            </a:r>
          </a:p>
          <a:p>
            <a:pPr>
              <a:lnSpc>
                <a:spcPct val="90000"/>
              </a:lnSpc>
              <a:spcBef>
                <a:spcPts val="1000"/>
              </a:spcBef>
              <a:buClr>
                <a:schemeClr val="accent1"/>
              </a:buClr>
              <a:buSzPct val="80000"/>
              <a:buFont typeface="Wingdings 3" charset="2"/>
              <a:buChar char=""/>
            </a:pPr>
            <a:endParaRPr lang="en-US" sz="16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Isaac becomes distressed when separated from his mother.</a:t>
            </a:r>
          </a:p>
          <a:p>
            <a:pPr>
              <a:lnSpc>
                <a:spcPct val="90000"/>
              </a:lnSpc>
              <a:spcBef>
                <a:spcPts val="1000"/>
              </a:spcBef>
              <a:buClr>
                <a:schemeClr val="accent1"/>
              </a:buClr>
              <a:buSzPct val="80000"/>
              <a:buFont typeface="Wingdings 3" charset="2"/>
              <a:buChar char=""/>
            </a:pPr>
            <a:endParaRPr lang="en-US" sz="16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This may indicate:</a:t>
            </a:r>
          </a:p>
          <a:p>
            <a:pPr>
              <a:lnSpc>
                <a:spcPct val="90000"/>
              </a:lnSpc>
              <a:spcBef>
                <a:spcPts val="1000"/>
              </a:spcBef>
              <a:buClr>
                <a:schemeClr val="accent1"/>
              </a:buClr>
              <a:buSzPct val="80000"/>
              <a:buFont typeface="Wingdings 3" charset="2"/>
              <a:buChar char=""/>
            </a:pPr>
            <a:endParaRPr lang="en-US" sz="16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Anxiety about caregiver availability</a:t>
            </a: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Lack of confidence in independent exploration</a:t>
            </a: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Possible insecure attachment pattern</a:t>
            </a:r>
          </a:p>
          <a:p>
            <a:pPr>
              <a:lnSpc>
                <a:spcPct val="90000"/>
              </a:lnSpc>
              <a:spcBef>
                <a:spcPts val="1000"/>
              </a:spcBef>
              <a:buClr>
                <a:schemeClr val="accent1"/>
              </a:buClr>
              <a:buSzPct val="80000"/>
            </a:pPr>
            <a:endParaRPr lang="en-US" sz="1600" dirty="0">
              <a:solidFill>
                <a:schemeClr val="tx1">
                  <a:lumMod val="75000"/>
                  <a:lumOff val="25000"/>
                </a:schemeClr>
              </a:solidFill>
            </a:endParaRPr>
          </a:p>
          <a:p>
            <a:pPr>
              <a:lnSpc>
                <a:spcPct val="90000"/>
              </a:lnSpc>
              <a:spcBef>
                <a:spcPts val="1000"/>
              </a:spcBef>
              <a:buClr>
                <a:schemeClr val="accent1"/>
              </a:buClr>
              <a:buSzPct val="80000"/>
            </a:pPr>
            <a:r>
              <a:rPr lang="en-US" sz="1600" b="1" dirty="0">
                <a:solidFill>
                  <a:schemeClr val="tx1">
                    <a:lumMod val="75000"/>
                    <a:lumOff val="25000"/>
                  </a:schemeClr>
                </a:solidFill>
              </a:rPr>
              <a:t>Bowlby suggested that children rely on attachment figures for emotional security. When security is uncertain, separation anxiety increases Clinginess at Home</a:t>
            </a:r>
          </a:p>
          <a:p>
            <a:pPr>
              <a:lnSpc>
                <a:spcPct val="90000"/>
              </a:lnSpc>
              <a:spcBef>
                <a:spcPts val="1000"/>
              </a:spcBef>
              <a:buClr>
                <a:schemeClr val="accent1"/>
              </a:buClr>
              <a:buSzPct val="80000"/>
            </a:pPr>
            <a:endParaRPr lang="en-US" sz="1600" dirty="0">
              <a:solidFill>
                <a:schemeClr val="tx1">
                  <a:lumMod val="75000"/>
                  <a:lumOff val="25000"/>
                </a:schemeClr>
              </a:solidFill>
            </a:endParaRPr>
          </a:p>
          <a:p>
            <a:pPr>
              <a:lnSpc>
                <a:spcPct val="90000"/>
              </a:lnSpc>
              <a:spcBef>
                <a:spcPts val="1000"/>
              </a:spcBef>
              <a:buClr>
                <a:schemeClr val="accent1"/>
              </a:buClr>
              <a:buSzPct val="80000"/>
            </a:pPr>
            <a:r>
              <a:rPr lang="en-US" sz="1600" dirty="0">
                <a:solidFill>
                  <a:schemeClr val="tx1">
                    <a:lumMod val="75000"/>
                    <a:lumOff val="25000"/>
                  </a:schemeClr>
                </a:solidFill>
              </a:rPr>
              <a:t>His mother’s report that Isaac is “clingy” may reflect</a:t>
            </a:r>
          </a:p>
          <a:p>
            <a:pPr>
              <a:lnSpc>
                <a:spcPct val="90000"/>
              </a:lnSpc>
              <a:spcBef>
                <a:spcPts val="1000"/>
              </a:spcBef>
              <a:buClr>
                <a:schemeClr val="accent1"/>
              </a:buClr>
              <a:buSzPct val="80000"/>
            </a:pPr>
            <a:endParaRPr lang="en-US" sz="16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Fear of separation</a:t>
            </a: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Dependence on caregiver reassurance</a:t>
            </a:r>
          </a:p>
          <a:p>
            <a:pPr>
              <a:lnSpc>
                <a:spcPct val="90000"/>
              </a:lnSpc>
              <a:spcBef>
                <a:spcPts val="1000"/>
              </a:spcBef>
              <a:buClr>
                <a:schemeClr val="accent1"/>
              </a:buClr>
              <a:buSzPct val="80000"/>
              <a:buFont typeface="Wingdings 3" charset="2"/>
              <a:buChar char=""/>
            </a:pPr>
            <a:r>
              <a:rPr lang="en-US" sz="1600" dirty="0">
                <a:solidFill>
                  <a:schemeClr val="tx1">
                    <a:lumMod val="75000"/>
                    <a:lumOff val="25000"/>
                  </a:schemeClr>
                </a:solidFill>
              </a:rPr>
              <a:t>Difficulty self-regulating emotions</a:t>
            </a:r>
          </a:p>
          <a:p>
            <a:pPr>
              <a:lnSpc>
                <a:spcPct val="90000"/>
              </a:lnSpc>
              <a:spcBef>
                <a:spcPts val="1000"/>
              </a:spcBef>
              <a:buClr>
                <a:schemeClr val="accent1"/>
              </a:buClr>
              <a:buSzPct val="80000"/>
              <a:buFont typeface="Wingdings 3" charset="2"/>
              <a:buChar char=""/>
            </a:pPr>
            <a:endParaRPr lang="en-US" sz="1100" dirty="0">
              <a:solidFill>
                <a:schemeClr val="tx1">
                  <a:lumMod val="75000"/>
                  <a:lumOff val="25000"/>
                </a:schemeClr>
              </a:solidFill>
            </a:endParaRPr>
          </a:p>
        </p:txBody>
      </p:sp>
    </p:spTree>
    <p:extLst>
      <p:ext uri="{BB962C8B-B14F-4D97-AF65-F5344CB8AC3E}">
        <p14:creationId xmlns:p14="http://schemas.microsoft.com/office/powerpoint/2010/main" val="3869999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1" name="Group 100">
            <a:extLst>
              <a:ext uri="{FF2B5EF4-FFF2-40B4-BE49-F238E27FC236}">
                <a16:creationId xmlns:a16="http://schemas.microsoft.com/office/drawing/2014/main" id="{3A1AA65D-9F47-4237-9A72-3C130A9EE9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2" name="Rectangle 101">
              <a:extLst>
                <a:ext uri="{FF2B5EF4-FFF2-40B4-BE49-F238E27FC236}">
                  <a16:creationId xmlns:a16="http://schemas.microsoft.com/office/drawing/2014/main" id="{CE9DF5C7-9970-43C9-B12D-02B320B59E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3" name="Oval 102">
              <a:extLst>
                <a:ext uri="{FF2B5EF4-FFF2-40B4-BE49-F238E27FC236}">
                  <a16:creationId xmlns:a16="http://schemas.microsoft.com/office/drawing/2014/main" id="{66A030D0-3B12-4D52-BEE1-D8FD02366E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 name="Oval 103">
              <a:extLst>
                <a:ext uri="{FF2B5EF4-FFF2-40B4-BE49-F238E27FC236}">
                  <a16:creationId xmlns:a16="http://schemas.microsoft.com/office/drawing/2014/main" id="{38D5B862-E936-4147-AC2B-0979F17D3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 name="Oval 104">
              <a:extLst>
                <a:ext uri="{FF2B5EF4-FFF2-40B4-BE49-F238E27FC236}">
                  <a16:creationId xmlns:a16="http://schemas.microsoft.com/office/drawing/2014/main" id="{FE40BCEB-6E23-4334-BBE7-F620F66AC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 name="Oval 105">
              <a:extLst>
                <a:ext uri="{FF2B5EF4-FFF2-40B4-BE49-F238E27FC236}">
                  <a16:creationId xmlns:a16="http://schemas.microsoft.com/office/drawing/2014/main" id="{F5FC9E23-64E7-42B7-8A35-5F364A2E4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7" name="Oval 106">
              <a:extLst>
                <a:ext uri="{FF2B5EF4-FFF2-40B4-BE49-F238E27FC236}">
                  <a16:creationId xmlns:a16="http://schemas.microsoft.com/office/drawing/2014/main" id="{D86A5303-2A17-4DFF-8456-DADB1075B4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8" name="Oval 107">
              <a:extLst>
                <a:ext uri="{FF2B5EF4-FFF2-40B4-BE49-F238E27FC236}">
                  <a16:creationId xmlns:a16="http://schemas.microsoft.com/office/drawing/2014/main" id="{B83940EB-39D4-4EB7-95CF-FA321945BF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9" name="Freeform 5">
              <a:extLst>
                <a:ext uri="{FF2B5EF4-FFF2-40B4-BE49-F238E27FC236}">
                  <a16:creationId xmlns:a16="http://schemas.microsoft.com/office/drawing/2014/main" id="{ED957194-014D-4962-9592-065621BF81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10" name="Freeform 5">
              <a:extLst>
                <a:ext uri="{FF2B5EF4-FFF2-40B4-BE49-F238E27FC236}">
                  <a16:creationId xmlns:a16="http://schemas.microsoft.com/office/drawing/2014/main" id="{7E974AE1-6DA6-4A09-B59B-3C893F3DE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11" name="Freeform 5">
              <a:extLst>
                <a:ext uri="{FF2B5EF4-FFF2-40B4-BE49-F238E27FC236}">
                  <a16:creationId xmlns:a16="http://schemas.microsoft.com/office/drawing/2014/main" id="{1793547A-6734-4CDC-B401-5144261BD8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12" name="Rectangle 111">
            <a:extLst>
              <a:ext uri="{FF2B5EF4-FFF2-40B4-BE49-F238E27FC236}">
                <a16:creationId xmlns:a16="http://schemas.microsoft.com/office/drawing/2014/main" id="{F6865D0D-A839-49EF-9307-2EFF7B88D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3" name="Rectangle 112">
            <a:extLst>
              <a:ext uri="{FF2B5EF4-FFF2-40B4-BE49-F238E27FC236}">
                <a16:creationId xmlns:a16="http://schemas.microsoft.com/office/drawing/2014/main" id="{0D4C852A-CDF4-42CB-A8E1-E8B8655B6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4" name="Freeform 5">
            <a:extLst>
              <a:ext uri="{FF2B5EF4-FFF2-40B4-BE49-F238E27FC236}">
                <a16:creationId xmlns:a16="http://schemas.microsoft.com/office/drawing/2014/main" id="{19DE0A3A-706B-4AA1-BCB2-839AD15DA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sp>
        <p:nvSpPr>
          <p:cNvPr id="115" name="Rectangle 114">
            <a:extLst>
              <a:ext uri="{FF2B5EF4-FFF2-40B4-BE49-F238E27FC236}">
                <a16:creationId xmlns:a16="http://schemas.microsoft.com/office/drawing/2014/main" id="{FE1D3F1A-ACDE-4DAB-9A2C-79A4F06CC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6" name="TextBox 2">
            <a:extLst>
              <a:ext uri="{FF2B5EF4-FFF2-40B4-BE49-F238E27FC236}">
                <a16:creationId xmlns:a16="http://schemas.microsoft.com/office/drawing/2014/main" id="{C3748D57-76FB-D7A8-4C2B-F9C97D028083}"/>
              </a:ext>
            </a:extLst>
          </p:cNvPr>
          <p:cNvGraphicFramePr/>
          <p:nvPr>
            <p:extLst>
              <p:ext uri="{D42A27DB-BD31-4B8C-83A1-F6EECF244321}">
                <p14:modId xmlns:p14="http://schemas.microsoft.com/office/powerpoint/2010/main" val="2315323442"/>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4356614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750EF4C-990E-4D92-A821-6F742977C0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CCE1B593-017D-4CAA-9E64-92F5EF85F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02770E66-D79F-4ACD-BC33-0E7F0AA14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156AA266-8E32-41F2-9919-33D431005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6F4A4880-A86F-4398-AFEB-CC4A694A2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BF1390FC-32F5-4255-B81D-CF5B0962D2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D7578884-2B62-4724-BFB5-9D1C15EC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CA946BFE-691A-42A2-BB69-AC4A8BF45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Freeform 5">
              <a:extLst>
                <a:ext uri="{FF2B5EF4-FFF2-40B4-BE49-F238E27FC236}">
                  <a16:creationId xmlns:a16="http://schemas.microsoft.com/office/drawing/2014/main" id="{B9A446F7-DA1A-4333-A02F-32835A2DFD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a:extLst>
                <a:ext uri="{FF2B5EF4-FFF2-40B4-BE49-F238E27FC236}">
                  <a16:creationId xmlns:a16="http://schemas.microsoft.com/office/drawing/2014/main" id="{E66E302E-B50B-46D6-9540-94BCF70B3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20" name="Freeform 5">
              <a:extLst>
                <a:ext uri="{FF2B5EF4-FFF2-40B4-BE49-F238E27FC236}">
                  <a16:creationId xmlns:a16="http://schemas.microsoft.com/office/drawing/2014/main" id="{EDA34A87-5D28-4516-B280-4F078A3923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2" name="Rectangle 21">
            <a:extLst>
              <a:ext uri="{FF2B5EF4-FFF2-40B4-BE49-F238E27FC236}">
                <a16:creationId xmlns:a16="http://schemas.microsoft.com/office/drawing/2014/main" id="{A02B72A2-60A1-41E3-AD56-D2EE44156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4" name="Rectangle 23">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7" name="Rectangle 26">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8" name="Oval 27">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Oval 28">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Oval 29">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Oval 30">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Oval 31">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Oval 32">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35"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6" name="Rectangle 35">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3" name="TextBox 2">
            <a:extLst>
              <a:ext uri="{FF2B5EF4-FFF2-40B4-BE49-F238E27FC236}">
                <a16:creationId xmlns:a16="http://schemas.microsoft.com/office/drawing/2014/main" id="{F976B535-D6D8-D188-11CC-8253C041F5F9}"/>
              </a:ext>
            </a:extLst>
          </p:cNvPr>
          <p:cNvSpPr txBox="1"/>
          <p:nvPr/>
        </p:nvSpPr>
        <p:spPr>
          <a:xfrm>
            <a:off x="994087" y="1130603"/>
            <a:ext cx="3342442" cy="4596794"/>
          </a:xfrm>
          <a:prstGeom prst="rect">
            <a:avLst/>
          </a:prstGeom>
        </p:spPr>
        <p:txBody>
          <a:bodyPr vert="horz" lIns="91440" tIns="45720" rIns="91440" bIns="45720" rtlCol="0" anchor="ctr">
            <a:normAutofit/>
          </a:bodyPr>
          <a:lstStyle/>
          <a:p>
            <a:pPr>
              <a:spcBef>
                <a:spcPct val="0"/>
              </a:spcBef>
              <a:spcAft>
                <a:spcPts val="600"/>
              </a:spcAft>
            </a:pPr>
            <a:r>
              <a:rPr lang="en-US" sz="3200" b="1">
                <a:solidFill>
                  <a:srgbClr val="EBEBEB"/>
                </a:solidFill>
                <a:effectLst/>
                <a:latin typeface="Arial" panose="020B0604020202020204" pitchFamily="34" charset="0"/>
                <a:ea typeface="+mj-ea"/>
                <a:cs typeface="Arial" panose="020B0604020202020204" pitchFamily="34" charset="0"/>
              </a:rPr>
              <a:t>Language Development</a:t>
            </a:r>
            <a:endParaRPr lang="en-US" sz="3200" b="1" dirty="0">
              <a:solidFill>
                <a:srgbClr val="EBEBEB"/>
              </a:solidFill>
              <a:effectLst/>
              <a:latin typeface="Arial" panose="020B0604020202020204" pitchFamily="34" charset="0"/>
              <a:ea typeface="+mj-ea"/>
              <a:cs typeface="Arial" panose="020B0604020202020204" pitchFamily="34" charset="0"/>
            </a:endParaRPr>
          </a:p>
        </p:txBody>
      </p:sp>
      <p:sp>
        <p:nvSpPr>
          <p:cNvPr id="5" name="TextBox 4">
            <a:extLst>
              <a:ext uri="{FF2B5EF4-FFF2-40B4-BE49-F238E27FC236}">
                <a16:creationId xmlns:a16="http://schemas.microsoft.com/office/drawing/2014/main" id="{049F78B7-E537-8B85-6189-CA0FEC3B7932}"/>
              </a:ext>
            </a:extLst>
          </p:cNvPr>
          <p:cNvSpPr txBox="1"/>
          <p:nvPr/>
        </p:nvSpPr>
        <p:spPr>
          <a:xfrm>
            <a:off x="4875375" y="383026"/>
            <a:ext cx="5502614" cy="5954325"/>
          </a:xfrm>
          <a:prstGeom prst="rect">
            <a:avLst/>
          </a:prstGeom>
        </p:spPr>
        <p:txBody>
          <a:bodyPr vert="horz" lIns="91440" tIns="45720" rIns="91440" bIns="45720" rtlCol="0" anchor="ctr">
            <a:normAutofit/>
          </a:bodyPr>
          <a:lstStyle/>
          <a:p>
            <a:pPr>
              <a:lnSpc>
                <a:spcPct val="90000"/>
              </a:lnSpc>
              <a:spcBef>
                <a:spcPts val="1000"/>
              </a:spcBef>
              <a:buClr>
                <a:schemeClr val="accent1"/>
              </a:buClr>
              <a:buSzPct val="80000"/>
            </a:pPr>
            <a:r>
              <a:rPr lang="en-US" sz="2400" b="1" dirty="0">
                <a:solidFill>
                  <a:schemeClr val="tx1">
                    <a:lumMod val="75000"/>
                    <a:lumOff val="25000"/>
                  </a:schemeClr>
                </a:solidFill>
                <a:effectLst/>
              </a:rPr>
              <a:t>Isaac shows delays in language development</a:t>
            </a:r>
            <a:r>
              <a:rPr lang="en-US" sz="1700" dirty="0">
                <a:solidFill>
                  <a:schemeClr val="tx1">
                    <a:lumMod val="75000"/>
                    <a:lumOff val="25000"/>
                  </a:schemeClr>
                </a:solidFill>
                <a:effectLst/>
              </a:rPr>
              <a:t>.</a:t>
            </a:r>
          </a:p>
          <a:p>
            <a:pPr>
              <a:lnSpc>
                <a:spcPct val="90000"/>
              </a:lnSpc>
              <a:spcBef>
                <a:spcPts val="1000"/>
              </a:spcBef>
              <a:buClr>
                <a:schemeClr val="accent1"/>
              </a:buClr>
              <a:buSzPct val="80000"/>
              <a:buFont typeface="Wingdings 3" charset="2"/>
              <a:buChar char=""/>
            </a:pPr>
            <a:endParaRPr lang="en-US" sz="1700" dirty="0">
              <a:solidFill>
                <a:schemeClr val="tx1">
                  <a:lumMod val="75000"/>
                  <a:lumOff val="25000"/>
                </a:schemeClr>
              </a:solidFill>
            </a:endParaRPr>
          </a:p>
          <a:p>
            <a:pPr>
              <a:lnSpc>
                <a:spcPct val="90000"/>
              </a:lnSpc>
              <a:spcBef>
                <a:spcPts val="1000"/>
              </a:spcBef>
              <a:buClr>
                <a:schemeClr val="accent1"/>
              </a:buClr>
              <a:buSzPct val="80000"/>
            </a:pPr>
            <a:r>
              <a:rPr lang="en-US" sz="2000" b="1" dirty="0">
                <a:solidFill>
                  <a:schemeClr val="tx1">
                    <a:lumMod val="75000"/>
                    <a:lumOff val="25000"/>
                  </a:schemeClr>
                </a:solidFill>
                <a:effectLst/>
              </a:rPr>
              <a:t>Possible Reasons</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Maternal depression can reduce</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Verbal interaction</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Shared play experiences</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Opportunities for language learning</a:t>
            </a:r>
          </a:p>
          <a:p>
            <a:pPr>
              <a:lnSpc>
                <a:spcPct val="90000"/>
              </a:lnSpc>
              <a:spcBef>
                <a:spcPts val="1000"/>
              </a:spcBef>
              <a:buClr>
                <a:schemeClr val="accent1"/>
              </a:buClr>
              <a:buSzPct val="80000"/>
              <a:buFont typeface="Wingdings 3" charset="2"/>
              <a:buChar char=""/>
            </a:pPr>
            <a:endParaRPr lang="en-US" sz="1700" dirty="0">
              <a:solidFill>
                <a:schemeClr val="tx1">
                  <a:lumMod val="75000"/>
                  <a:lumOff val="25000"/>
                </a:schemeClr>
              </a:solidFill>
              <a:effectLst/>
            </a:endParaRP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Frequent childcare changes may also limit consistent communication experiences.</a:t>
            </a:r>
          </a:p>
          <a:p>
            <a:pPr>
              <a:lnSpc>
                <a:spcPct val="90000"/>
              </a:lnSpc>
              <a:spcBef>
                <a:spcPts val="1000"/>
              </a:spcBef>
              <a:buClr>
                <a:schemeClr val="accent1"/>
              </a:buClr>
              <a:buSzPct val="80000"/>
              <a:buFont typeface="Wingdings 3" charset="2"/>
              <a:buChar char=""/>
            </a:pPr>
            <a:endParaRPr lang="en-US" sz="1700" dirty="0">
              <a:solidFill>
                <a:schemeClr val="tx1">
                  <a:lumMod val="75000"/>
                  <a:lumOff val="25000"/>
                </a:schemeClr>
              </a:solidFill>
              <a:effectLst/>
            </a:endParaRP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From Bowlby’s perspective, secure relationships support communication and learning.</a:t>
            </a:r>
          </a:p>
          <a:p>
            <a:pPr>
              <a:lnSpc>
                <a:spcPct val="90000"/>
              </a:lnSpc>
              <a:spcBef>
                <a:spcPts val="1000"/>
              </a:spcBef>
              <a:buClr>
                <a:schemeClr val="accent1"/>
              </a:buClr>
              <a:buSzPct val="80000"/>
              <a:buFont typeface="Wingdings 3" charset="2"/>
              <a:buChar char=""/>
            </a:pPr>
            <a:endParaRPr lang="en-US" sz="1700" dirty="0">
              <a:solidFill>
                <a:schemeClr val="tx1">
                  <a:lumMod val="75000"/>
                  <a:lumOff val="25000"/>
                </a:schemeClr>
              </a:solidFill>
              <a:effectLst/>
            </a:endParaRP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effectLst/>
              </a:rPr>
              <a:t>Therefore, attachment difficulties may indirectly contribute to language delays.  </a:t>
            </a:r>
          </a:p>
        </p:txBody>
      </p:sp>
    </p:spTree>
    <p:extLst>
      <p:ext uri="{BB962C8B-B14F-4D97-AF65-F5344CB8AC3E}">
        <p14:creationId xmlns:p14="http://schemas.microsoft.com/office/powerpoint/2010/main" val="3850036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1" name="Group 120">
            <a:extLst>
              <a:ext uri="{FF2B5EF4-FFF2-40B4-BE49-F238E27FC236}">
                <a16:creationId xmlns:a16="http://schemas.microsoft.com/office/drawing/2014/main" id="{22F25159-47A9-44F7-B312-6E26A06E3D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7DFBE8CE-F048-4375-81F2-39C22C968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13B552D9-BE6A-4858-B352-6E2EF9F00C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194BFD0D-DC53-4A48-88D5-3846F85D2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a:extLst>
                <a:ext uri="{FF2B5EF4-FFF2-40B4-BE49-F238E27FC236}">
                  <a16:creationId xmlns:a16="http://schemas.microsoft.com/office/drawing/2014/main" id="{E52FC2CF-5CFE-40D3-9DC7-6D6A35C0F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652E8880-2AF6-4F43-841B-53A06EF719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F4C0C724-AECC-440E-BD64-DC7847013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8F935FF3-0509-47A8-ACC5-5AF1D7D4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Freeform 5">
              <a:extLst>
                <a:ext uri="{FF2B5EF4-FFF2-40B4-BE49-F238E27FC236}">
                  <a16:creationId xmlns:a16="http://schemas.microsoft.com/office/drawing/2014/main" id="{1C58A8F7-9168-43B9-B34F-CEDE9D0902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a:extLst>
                <a:ext uri="{FF2B5EF4-FFF2-40B4-BE49-F238E27FC236}">
                  <a16:creationId xmlns:a16="http://schemas.microsoft.com/office/drawing/2014/main" id="{D1CC479C-BBB9-4C73-BCC7-5B28F7A7D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22" name="Freeform 5">
              <a:extLst>
                <a:ext uri="{FF2B5EF4-FFF2-40B4-BE49-F238E27FC236}">
                  <a16:creationId xmlns:a16="http://schemas.microsoft.com/office/drawing/2014/main" id="{60645D5A-C4C0-4DA7-AF04-069F6B5A56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23" name="Rectangle 122">
            <a:extLst>
              <a:ext uri="{FF2B5EF4-FFF2-40B4-BE49-F238E27FC236}">
                <a16:creationId xmlns:a16="http://schemas.microsoft.com/office/drawing/2014/main" id="{ED373F68-6A63-4656-B096-BD0B40761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24" name="Group 123">
            <a:extLst>
              <a:ext uri="{FF2B5EF4-FFF2-40B4-BE49-F238E27FC236}">
                <a16:creationId xmlns:a16="http://schemas.microsoft.com/office/drawing/2014/main" id="{3E239521-4E27-466E-9087-5C3D9CD1C9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5" name="Rectangle 124">
              <a:extLst>
                <a:ext uri="{FF2B5EF4-FFF2-40B4-BE49-F238E27FC236}">
                  <a16:creationId xmlns:a16="http://schemas.microsoft.com/office/drawing/2014/main" id="{F0939603-6562-4246-A9A6-CE0657B91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6" name="Oval 25">
              <a:extLst>
                <a:ext uri="{FF2B5EF4-FFF2-40B4-BE49-F238E27FC236}">
                  <a16:creationId xmlns:a16="http://schemas.microsoft.com/office/drawing/2014/main" id="{4088B391-2267-4070-940E-1DFC16029F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6" name="Oval 125">
              <a:extLst>
                <a:ext uri="{FF2B5EF4-FFF2-40B4-BE49-F238E27FC236}">
                  <a16:creationId xmlns:a16="http://schemas.microsoft.com/office/drawing/2014/main" id="{C843D276-7F19-4B7B-A3C9-E92CF98257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Oval 27">
              <a:extLst>
                <a:ext uri="{FF2B5EF4-FFF2-40B4-BE49-F238E27FC236}">
                  <a16:creationId xmlns:a16="http://schemas.microsoft.com/office/drawing/2014/main" id="{F8BF858F-F5FD-4A7D-A74C-4DB4D07E1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7" name="Oval 126">
              <a:extLst>
                <a:ext uri="{FF2B5EF4-FFF2-40B4-BE49-F238E27FC236}">
                  <a16:creationId xmlns:a16="http://schemas.microsoft.com/office/drawing/2014/main" id="{1F6D2125-7D86-4D93-A5CB-0BCFE524B8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Oval 29">
              <a:extLst>
                <a:ext uri="{FF2B5EF4-FFF2-40B4-BE49-F238E27FC236}">
                  <a16:creationId xmlns:a16="http://schemas.microsoft.com/office/drawing/2014/main" id="{12A20C10-8367-4EE7-84F1-DA8FC32011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8" name="Oval 127">
              <a:extLst>
                <a:ext uri="{FF2B5EF4-FFF2-40B4-BE49-F238E27FC236}">
                  <a16:creationId xmlns:a16="http://schemas.microsoft.com/office/drawing/2014/main" id="{7D2F7B40-09B0-4DD4-B504-7BE155EED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Freeform 5">
              <a:extLst>
                <a:ext uri="{FF2B5EF4-FFF2-40B4-BE49-F238E27FC236}">
                  <a16:creationId xmlns:a16="http://schemas.microsoft.com/office/drawing/2014/main" id="{0FFDC92C-6387-4BF1-9976-A0B078CE82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29" name="Freeform 5">
              <a:extLst>
                <a:ext uri="{FF2B5EF4-FFF2-40B4-BE49-F238E27FC236}">
                  <a16:creationId xmlns:a16="http://schemas.microsoft.com/office/drawing/2014/main" id="{2D368DE5-EE93-47F4-A759-0D6F94E1FC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4" name="Rectangle 33">
              <a:extLst>
                <a:ext uri="{FF2B5EF4-FFF2-40B4-BE49-F238E27FC236}">
                  <a16:creationId xmlns:a16="http://schemas.microsoft.com/office/drawing/2014/main" id="{C6AD4D91-560B-4DF8-B52B-A6BF83A6E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0" name="Freeform 5">
              <a:extLst>
                <a:ext uri="{FF2B5EF4-FFF2-40B4-BE49-F238E27FC236}">
                  <a16:creationId xmlns:a16="http://schemas.microsoft.com/office/drawing/2014/main" id="{F12BC828-FAAE-455F-91DC-7ADCAC9DA8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31" name="TextBox 130">
            <a:extLst>
              <a:ext uri="{FF2B5EF4-FFF2-40B4-BE49-F238E27FC236}">
                <a16:creationId xmlns:a16="http://schemas.microsoft.com/office/drawing/2014/main" id="{9BCA880C-C818-FCD5-780F-462D7A47FE41}"/>
              </a:ext>
            </a:extLst>
          </p:cNvPr>
          <p:cNvSpPr txBox="1"/>
          <p:nvPr/>
        </p:nvSpPr>
        <p:spPr>
          <a:xfrm>
            <a:off x="890901" y="445001"/>
            <a:ext cx="3133726" cy="3898900"/>
          </a:xfrm>
          <a:prstGeom prst="rect">
            <a:avLst/>
          </a:prstGeom>
        </p:spPr>
        <p:txBody>
          <a:bodyPr vert="horz" lIns="91440" tIns="45720" rIns="91440" bIns="45720" rtlCol="0">
            <a:noAutofit/>
          </a:bodyPr>
          <a:lstStyle/>
          <a:p>
            <a:pPr lvl="1">
              <a:lnSpc>
                <a:spcPct val="90000"/>
              </a:lnSpc>
              <a:spcBef>
                <a:spcPts val="1000"/>
              </a:spcBef>
              <a:buClr>
                <a:schemeClr val="accent1"/>
              </a:buClr>
              <a:buSzPct val="80000"/>
            </a:pPr>
            <a:r>
              <a:rPr lang="en-US" sz="1400" b="1" dirty="0">
                <a:solidFill>
                  <a:schemeClr val="bg1"/>
                </a:solidFill>
                <a:effectLst/>
              </a:rPr>
              <a:t>Nature and Nurture</a:t>
            </a:r>
            <a:endParaRPr lang="en-US" sz="1400" dirty="0">
              <a:solidFill>
                <a:schemeClr val="bg1"/>
              </a:solidFill>
              <a:effectLst/>
            </a:endParaRPr>
          </a:p>
          <a:p>
            <a:pPr>
              <a:lnSpc>
                <a:spcPct val="90000"/>
              </a:lnSpc>
              <a:spcBef>
                <a:spcPts val="1000"/>
              </a:spcBef>
              <a:buClr>
                <a:schemeClr val="accent1"/>
              </a:buClr>
              <a:buSzPct val="80000"/>
            </a:pPr>
            <a:r>
              <a:rPr lang="en-US" sz="1400" dirty="0">
                <a:solidFill>
                  <a:schemeClr val="bg1"/>
                </a:solidFill>
                <a:effectLst/>
              </a:rPr>
              <a:t>Possible factors include</a:t>
            </a:r>
          </a:p>
          <a:p>
            <a:pPr>
              <a:lnSpc>
                <a:spcPct val="90000"/>
              </a:lnSpc>
              <a:spcBef>
                <a:spcPts val="1000"/>
              </a:spcBef>
              <a:buClr>
                <a:schemeClr val="accent1"/>
              </a:buClr>
              <a:buSzPct val="80000"/>
              <a:buFont typeface="Wingdings 3" charset="2"/>
              <a:buChar char=""/>
            </a:pPr>
            <a:r>
              <a:rPr lang="en-US" sz="1400" dirty="0">
                <a:solidFill>
                  <a:schemeClr val="bg1"/>
                </a:solidFill>
                <a:effectLst/>
              </a:rPr>
              <a:t>Temperament</a:t>
            </a:r>
          </a:p>
          <a:p>
            <a:pPr>
              <a:lnSpc>
                <a:spcPct val="90000"/>
              </a:lnSpc>
              <a:spcBef>
                <a:spcPts val="1000"/>
              </a:spcBef>
              <a:buClr>
                <a:schemeClr val="accent1"/>
              </a:buClr>
              <a:buSzPct val="80000"/>
              <a:buFont typeface="Wingdings 3" charset="2"/>
              <a:buChar char=""/>
            </a:pPr>
            <a:r>
              <a:rPr lang="en-US" sz="1400" dirty="0">
                <a:solidFill>
                  <a:schemeClr val="bg1"/>
                </a:solidFill>
                <a:effectLst/>
              </a:rPr>
              <a:t>Early brain development</a:t>
            </a:r>
          </a:p>
          <a:p>
            <a:pPr>
              <a:lnSpc>
                <a:spcPct val="90000"/>
              </a:lnSpc>
              <a:spcBef>
                <a:spcPts val="1000"/>
              </a:spcBef>
              <a:buClr>
                <a:schemeClr val="accent1"/>
              </a:buClr>
              <a:buSzPct val="80000"/>
              <a:buFont typeface="Wingdings 3" charset="2"/>
              <a:buChar char=""/>
            </a:pPr>
            <a:r>
              <a:rPr lang="en-US" sz="1400" dirty="0">
                <a:solidFill>
                  <a:schemeClr val="bg1"/>
                </a:solidFill>
                <a:effectLst/>
              </a:rPr>
              <a:t>Genetic vulnerability to anxiety</a:t>
            </a:r>
          </a:p>
          <a:p>
            <a:pPr>
              <a:lnSpc>
                <a:spcPct val="90000"/>
              </a:lnSpc>
              <a:spcBef>
                <a:spcPts val="1000"/>
              </a:spcBef>
              <a:buClr>
                <a:schemeClr val="accent1"/>
              </a:buClr>
              <a:buSzPct val="80000"/>
            </a:pPr>
            <a:r>
              <a:rPr lang="en-US" sz="1400" b="1" dirty="0">
                <a:solidFill>
                  <a:schemeClr val="bg1"/>
                </a:solidFill>
                <a:effectLst/>
              </a:rPr>
              <a:t>Nurture (Environmental Influences)</a:t>
            </a:r>
          </a:p>
          <a:p>
            <a:pPr>
              <a:lnSpc>
                <a:spcPct val="90000"/>
              </a:lnSpc>
              <a:spcBef>
                <a:spcPts val="1000"/>
              </a:spcBef>
              <a:buClr>
                <a:schemeClr val="accent1"/>
              </a:buClr>
              <a:buSzPct val="80000"/>
              <a:buFont typeface="Wingdings 3" charset="2"/>
              <a:buChar char=""/>
            </a:pPr>
            <a:r>
              <a:rPr lang="en-US" sz="1400" dirty="0">
                <a:solidFill>
                  <a:schemeClr val="bg1"/>
                </a:solidFill>
                <a:effectLst/>
              </a:rPr>
              <a:t>Maternal mental health</a:t>
            </a:r>
          </a:p>
          <a:p>
            <a:pPr>
              <a:lnSpc>
                <a:spcPct val="90000"/>
              </a:lnSpc>
              <a:spcBef>
                <a:spcPts val="1000"/>
              </a:spcBef>
              <a:buClr>
                <a:schemeClr val="accent1"/>
              </a:buClr>
              <a:buSzPct val="80000"/>
              <a:buFont typeface="Wingdings 3" charset="2"/>
              <a:buChar char=""/>
            </a:pPr>
            <a:r>
              <a:rPr lang="en-US" sz="1400" dirty="0">
                <a:solidFill>
                  <a:schemeClr val="bg1"/>
                </a:solidFill>
                <a:effectLst/>
              </a:rPr>
              <a:t>Childcare disruptions</a:t>
            </a:r>
          </a:p>
          <a:p>
            <a:pPr>
              <a:lnSpc>
                <a:spcPct val="90000"/>
              </a:lnSpc>
              <a:spcBef>
                <a:spcPts val="1000"/>
              </a:spcBef>
              <a:buClr>
                <a:schemeClr val="accent1"/>
              </a:buClr>
              <a:buSzPct val="80000"/>
              <a:buFont typeface="Wingdings 3" charset="2"/>
              <a:buChar char=""/>
            </a:pPr>
            <a:r>
              <a:rPr lang="en-US" sz="1400" dirty="0">
                <a:solidFill>
                  <a:schemeClr val="bg1"/>
                </a:solidFill>
                <a:effectLst/>
              </a:rPr>
              <a:t>Family stress</a:t>
            </a:r>
          </a:p>
          <a:p>
            <a:pPr>
              <a:lnSpc>
                <a:spcPct val="90000"/>
              </a:lnSpc>
              <a:spcBef>
                <a:spcPts val="1000"/>
              </a:spcBef>
              <a:buClr>
                <a:schemeClr val="accent1"/>
              </a:buClr>
              <a:buSzPct val="80000"/>
              <a:buFont typeface="Wingdings 3" charset="2"/>
              <a:buChar char=""/>
            </a:pPr>
            <a:r>
              <a:rPr lang="en-US" sz="1400" dirty="0">
                <a:solidFill>
                  <a:schemeClr val="bg1"/>
                </a:solidFill>
                <a:effectLst/>
              </a:rPr>
              <a:t>Social isolation</a:t>
            </a:r>
          </a:p>
          <a:p>
            <a:pPr>
              <a:lnSpc>
                <a:spcPct val="90000"/>
              </a:lnSpc>
              <a:spcBef>
                <a:spcPts val="1000"/>
              </a:spcBef>
              <a:buClr>
                <a:schemeClr val="accent1"/>
              </a:buClr>
              <a:buSzPct val="80000"/>
              <a:buFont typeface="Wingdings 3" charset="2"/>
              <a:buChar char=""/>
            </a:pPr>
            <a:r>
              <a:rPr lang="en-US" sz="1400" dirty="0">
                <a:solidFill>
                  <a:schemeClr val="bg1"/>
                </a:solidFill>
                <a:effectLst/>
              </a:rPr>
              <a:t>Quality of caregiving</a:t>
            </a:r>
            <a:endParaRPr lang="en-US" sz="1400" dirty="0">
              <a:solidFill>
                <a:schemeClr val="bg1"/>
              </a:solidFill>
            </a:endParaRPr>
          </a:p>
          <a:p>
            <a:pPr>
              <a:lnSpc>
                <a:spcPct val="90000"/>
              </a:lnSpc>
              <a:spcBef>
                <a:spcPts val="1000"/>
              </a:spcBef>
              <a:buClr>
                <a:schemeClr val="accent1"/>
              </a:buClr>
              <a:buSzPct val="80000"/>
              <a:buFont typeface="Wingdings 3" charset="2"/>
              <a:buChar char=""/>
            </a:pPr>
            <a:endParaRPr lang="en-US" sz="1400" dirty="0">
              <a:solidFill>
                <a:schemeClr val="bg1"/>
              </a:solidFill>
              <a:effectLst/>
            </a:endParaRPr>
          </a:p>
          <a:p>
            <a:pPr>
              <a:lnSpc>
                <a:spcPct val="90000"/>
              </a:lnSpc>
              <a:spcBef>
                <a:spcPts val="1000"/>
              </a:spcBef>
              <a:buClr>
                <a:schemeClr val="accent1"/>
              </a:buClr>
              <a:buSzPct val="80000"/>
            </a:pPr>
            <a:r>
              <a:rPr lang="en-US" sz="1400" dirty="0">
                <a:solidFill>
                  <a:schemeClr val="bg1"/>
                </a:solidFill>
                <a:effectLst/>
              </a:rPr>
              <a:t>Isaac’s development is likely influenced by an interaction between biological predispositions and environmental experiences.</a:t>
            </a:r>
          </a:p>
          <a:p>
            <a:pPr>
              <a:lnSpc>
                <a:spcPct val="90000"/>
              </a:lnSpc>
              <a:spcBef>
                <a:spcPts val="1000"/>
              </a:spcBef>
              <a:buClr>
                <a:schemeClr val="accent1"/>
              </a:buClr>
              <a:buSzPct val="80000"/>
            </a:pPr>
            <a:r>
              <a:rPr lang="en-US" sz="1400" dirty="0">
                <a:solidFill>
                  <a:schemeClr val="bg1"/>
                </a:solidFill>
                <a:effectLst/>
              </a:rPr>
              <a:t>This reflects the modern understanding that development results from both nature and nurture.</a:t>
            </a:r>
          </a:p>
        </p:txBody>
      </p:sp>
      <p:pic>
        <p:nvPicPr>
          <p:cNvPr id="132" name="Graphic 131" descr="Family">
            <a:extLst>
              <a:ext uri="{FF2B5EF4-FFF2-40B4-BE49-F238E27FC236}">
                <a16:creationId xmlns:a16="http://schemas.microsoft.com/office/drawing/2014/main" id="{99D83A50-F4BD-01C4-E272-6804D57E83B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65124" y="803751"/>
            <a:ext cx="5250498" cy="5250498"/>
          </a:xfrm>
          <a:prstGeom prst="rect">
            <a:avLst/>
          </a:prstGeom>
        </p:spPr>
      </p:pic>
      <p:sp>
        <p:nvSpPr>
          <p:cNvPr id="133" name="Rectangle 132">
            <a:extLst>
              <a:ext uri="{FF2B5EF4-FFF2-40B4-BE49-F238E27FC236}">
                <a16:creationId xmlns:a16="http://schemas.microsoft.com/office/drawing/2014/main" id="{BFD3DF8A-480D-4BB4-B603-B70596CFD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08344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B741DA-8740-F975-E87B-A0E642B7444C}"/>
              </a:ext>
            </a:extLst>
          </p:cNvPr>
          <p:cNvSpPr txBox="1"/>
          <p:nvPr/>
        </p:nvSpPr>
        <p:spPr>
          <a:xfrm>
            <a:off x="2711624" y="197346"/>
            <a:ext cx="6096000" cy="6463308"/>
          </a:xfrm>
          <a:prstGeom prst="rect">
            <a:avLst/>
          </a:prstGeom>
          <a:noFill/>
        </p:spPr>
        <p:txBody>
          <a:bodyPr wrap="square">
            <a:spAutoFit/>
          </a:bodyPr>
          <a:lstStyle/>
          <a:p>
            <a:pPr algn="l">
              <a:buNone/>
            </a:pPr>
            <a:r>
              <a:rPr lang="en-GB" b="1" i="0">
                <a:solidFill>
                  <a:srgbClr val="222222"/>
                </a:solidFill>
                <a:effectLst/>
                <a:latin typeface="Arial" panose="020B0604020202020204" pitchFamily="34" charset="0"/>
              </a:rPr>
              <a:t>Support Plan</a:t>
            </a:r>
          </a:p>
          <a:p>
            <a:pPr algn="l">
              <a:buNone/>
            </a:pPr>
            <a:r>
              <a:rPr lang="en-GB" b="1" i="0">
                <a:solidFill>
                  <a:srgbClr val="222222"/>
                </a:solidFill>
                <a:effectLst/>
                <a:latin typeface="Arial" panose="020B0604020202020204" pitchFamily="34" charset="0"/>
              </a:rPr>
              <a:t>Attachment-Based Approaches</a:t>
            </a:r>
          </a:p>
          <a:p>
            <a:pPr algn="l">
              <a:buFont typeface="Arial" panose="020B0604020202020204" pitchFamily="34" charset="0"/>
              <a:buChar char="•"/>
            </a:pPr>
            <a:r>
              <a:rPr lang="en-GB" i="0">
                <a:solidFill>
                  <a:srgbClr val="222222"/>
                </a:solidFill>
                <a:effectLst/>
                <a:latin typeface="Arial" panose="020B0604020202020204" pitchFamily="34" charset="0"/>
              </a:rPr>
              <a:t>Assign a consistent key worker.</a:t>
            </a:r>
          </a:p>
          <a:p>
            <a:pPr algn="l">
              <a:buFont typeface="Arial" panose="020B0604020202020204" pitchFamily="34" charset="0"/>
              <a:buChar char="•"/>
            </a:pPr>
            <a:r>
              <a:rPr lang="en-GB" i="0">
                <a:solidFill>
                  <a:srgbClr val="222222"/>
                </a:solidFill>
                <a:effectLst/>
                <a:latin typeface="Arial" panose="020B0604020202020204" pitchFamily="34" charset="0"/>
              </a:rPr>
              <a:t>Provide predictable routines.</a:t>
            </a:r>
          </a:p>
          <a:p>
            <a:pPr algn="l">
              <a:buFont typeface="Arial" panose="020B0604020202020204" pitchFamily="34" charset="0"/>
              <a:buChar char="•"/>
            </a:pPr>
            <a:r>
              <a:rPr lang="en-GB" i="0">
                <a:solidFill>
                  <a:srgbClr val="222222"/>
                </a:solidFill>
                <a:effectLst/>
                <a:latin typeface="Arial" panose="020B0604020202020204" pitchFamily="34" charset="0"/>
              </a:rPr>
              <a:t>Use nurturing and responsive interactions.</a:t>
            </a:r>
          </a:p>
          <a:p>
            <a:pPr algn="l">
              <a:buNone/>
            </a:pPr>
            <a:endParaRPr lang="en-GB" b="1" i="0">
              <a:solidFill>
                <a:srgbClr val="222222"/>
              </a:solidFill>
              <a:effectLst/>
              <a:latin typeface="Arial" panose="020B0604020202020204" pitchFamily="34" charset="0"/>
            </a:endParaRPr>
          </a:p>
          <a:p>
            <a:pPr algn="l">
              <a:buNone/>
            </a:pPr>
            <a:r>
              <a:rPr lang="en-GB" b="1" i="0">
                <a:solidFill>
                  <a:srgbClr val="222222"/>
                </a:solidFill>
                <a:effectLst/>
                <a:latin typeface="Arial" panose="020B0604020202020204" pitchFamily="34" charset="0"/>
              </a:rPr>
              <a:t>Expected Outcome</a:t>
            </a:r>
          </a:p>
          <a:p>
            <a:pPr algn="l">
              <a:buNone/>
            </a:pPr>
            <a:r>
              <a:rPr lang="en-GB" i="0">
                <a:solidFill>
                  <a:srgbClr val="222222"/>
                </a:solidFill>
                <a:effectLst/>
                <a:latin typeface="Arial" panose="020B0604020202020204" pitchFamily="34" charset="0"/>
              </a:rPr>
              <a:t>Improved emotional security</a:t>
            </a:r>
          </a:p>
          <a:p>
            <a:pPr algn="l">
              <a:buNone/>
            </a:pPr>
            <a:br>
              <a:rPr lang="en-GB" b="1" i="0">
                <a:solidFill>
                  <a:srgbClr val="222222"/>
                </a:solidFill>
                <a:effectLst/>
                <a:latin typeface="Arial" panose="020B0604020202020204" pitchFamily="34" charset="0"/>
              </a:rPr>
            </a:br>
            <a:r>
              <a:rPr lang="en-GB" b="1" i="0">
                <a:solidFill>
                  <a:srgbClr val="222222"/>
                </a:solidFill>
                <a:effectLst/>
                <a:latin typeface="Arial" panose="020B0604020202020204" pitchFamily="34" charset="0"/>
              </a:rPr>
              <a:t>Play-Based Learning</a:t>
            </a:r>
          </a:p>
          <a:p>
            <a:pPr algn="l">
              <a:buFont typeface="Arial" panose="020B0604020202020204" pitchFamily="34" charset="0"/>
              <a:buChar char="•"/>
            </a:pPr>
            <a:r>
              <a:rPr lang="en-GB" i="0">
                <a:solidFill>
                  <a:srgbClr val="222222"/>
                </a:solidFill>
                <a:effectLst/>
                <a:latin typeface="Arial" panose="020B0604020202020204" pitchFamily="34" charset="0"/>
              </a:rPr>
              <a:t>Small group play sessions.</a:t>
            </a:r>
          </a:p>
          <a:p>
            <a:pPr algn="l">
              <a:buFont typeface="Arial" panose="020B0604020202020204" pitchFamily="34" charset="0"/>
              <a:buChar char="•"/>
            </a:pPr>
            <a:r>
              <a:rPr lang="en-GB" i="0">
                <a:solidFill>
                  <a:srgbClr val="222222"/>
                </a:solidFill>
                <a:effectLst/>
                <a:latin typeface="Arial" panose="020B0604020202020204" pitchFamily="34" charset="0"/>
              </a:rPr>
              <a:t>Structured cooperative activities</a:t>
            </a:r>
          </a:p>
          <a:p>
            <a:pPr algn="l">
              <a:buFont typeface="Arial" panose="020B0604020202020204" pitchFamily="34" charset="0"/>
              <a:buChar char="•"/>
            </a:pPr>
            <a:r>
              <a:rPr lang="en-GB" i="0">
                <a:solidFill>
                  <a:srgbClr val="222222"/>
                </a:solidFill>
                <a:effectLst/>
                <a:latin typeface="Arial" panose="020B0604020202020204" pitchFamily="34" charset="0"/>
              </a:rPr>
              <a:t>Adult-supported peer interaction</a:t>
            </a:r>
          </a:p>
          <a:p>
            <a:pPr algn="l">
              <a:buFont typeface="Arial" panose="020B0604020202020204" pitchFamily="34" charset="0"/>
              <a:buChar char="•"/>
            </a:pPr>
            <a:endParaRPr lang="en-GB" i="0">
              <a:solidFill>
                <a:srgbClr val="222222"/>
              </a:solidFill>
              <a:effectLst/>
              <a:latin typeface="Arial" panose="020B0604020202020204" pitchFamily="34" charset="0"/>
            </a:endParaRPr>
          </a:p>
          <a:p>
            <a:pPr algn="l">
              <a:buNone/>
            </a:pPr>
            <a:r>
              <a:rPr lang="en-GB" b="1" i="0">
                <a:solidFill>
                  <a:srgbClr val="222222"/>
                </a:solidFill>
                <a:effectLst/>
                <a:latin typeface="Arial" panose="020B0604020202020204" pitchFamily="34" charset="0"/>
              </a:rPr>
              <a:t>Expected Outcome</a:t>
            </a:r>
          </a:p>
          <a:p>
            <a:pPr algn="l">
              <a:buNone/>
            </a:pPr>
            <a:r>
              <a:rPr lang="en-GB" i="0">
                <a:solidFill>
                  <a:srgbClr val="222222"/>
                </a:solidFill>
                <a:effectLst/>
                <a:latin typeface="Arial" panose="020B0604020202020204" pitchFamily="34" charset="0"/>
              </a:rPr>
              <a:t>Increased confidence and social skills.</a:t>
            </a:r>
          </a:p>
          <a:p>
            <a:pPr algn="l">
              <a:buNone/>
            </a:pPr>
            <a:br>
              <a:rPr lang="en-GB" b="1" i="0">
                <a:solidFill>
                  <a:srgbClr val="222222"/>
                </a:solidFill>
                <a:effectLst/>
                <a:latin typeface="Arial" panose="020B0604020202020204" pitchFamily="34" charset="0"/>
              </a:rPr>
            </a:br>
            <a:r>
              <a:rPr lang="en-GB" b="1" i="0">
                <a:solidFill>
                  <a:srgbClr val="222222"/>
                </a:solidFill>
                <a:effectLst/>
                <a:latin typeface="Arial" panose="020B0604020202020204" pitchFamily="34" charset="0"/>
              </a:rPr>
              <a:t>Emotional Regulation Strategies</a:t>
            </a:r>
          </a:p>
          <a:p>
            <a:pPr algn="l">
              <a:buFont typeface="Arial" panose="020B0604020202020204" pitchFamily="34" charset="0"/>
              <a:buChar char="•"/>
            </a:pPr>
            <a:r>
              <a:rPr lang="en-GB" i="0">
                <a:solidFill>
                  <a:srgbClr val="222222"/>
                </a:solidFill>
                <a:effectLst/>
                <a:latin typeface="Arial" panose="020B0604020202020204" pitchFamily="34" charset="0"/>
              </a:rPr>
              <a:t>Feelings cards and emotion coaching.</a:t>
            </a:r>
          </a:p>
          <a:p>
            <a:pPr algn="l">
              <a:buFont typeface="Arial" panose="020B0604020202020204" pitchFamily="34" charset="0"/>
              <a:buChar char="•"/>
            </a:pPr>
            <a:r>
              <a:rPr lang="en-GB" i="0">
                <a:solidFill>
                  <a:srgbClr val="222222"/>
                </a:solidFill>
                <a:effectLst/>
                <a:latin typeface="Arial" panose="020B0604020202020204" pitchFamily="34" charset="0"/>
              </a:rPr>
              <a:t>Calm corners.</a:t>
            </a:r>
          </a:p>
          <a:p>
            <a:pPr algn="l">
              <a:buFont typeface="Arial" panose="020B0604020202020204" pitchFamily="34" charset="0"/>
              <a:buChar char="•"/>
            </a:pPr>
            <a:r>
              <a:rPr lang="en-GB" i="0">
                <a:solidFill>
                  <a:srgbClr val="222222"/>
                </a:solidFill>
                <a:effectLst/>
                <a:latin typeface="Arial" panose="020B0604020202020204" pitchFamily="34" charset="0"/>
              </a:rPr>
              <a:t>Storybooks about emotions</a:t>
            </a:r>
            <a:r>
              <a:rPr lang="en-GB" b="1" i="0">
                <a:solidFill>
                  <a:srgbClr val="222222"/>
                </a:solidFill>
                <a:effectLst/>
                <a:latin typeface="Arial" panose="020B0604020202020204" pitchFamily="34" charset="0"/>
              </a:rPr>
              <a:t>.</a:t>
            </a:r>
          </a:p>
          <a:p>
            <a:pPr algn="l">
              <a:buNone/>
            </a:pPr>
            <a:r>
              <a:rPr lang="en-GB" b="1" i="0">
                <a:solidFill>
                  <a:srgbClr val="222222"/>
                </a:solidFill>
                <a:effectLst/>
                <a:latin typeface="Arial" panose="020B0604020202020204" pitchFamily="34" charset="0"/>
              </a:rPr>
              <a:t>Expected Outcome</a:t>
            </a:r>
          </a:p>
          <a:p>
            <a:pPr algn="l">
              <a:buNone/>
            </a:pPr>
            <a:r>
              <a:rPr lang="en-GB" i="0">
                <a:solidFill>
                  <a:srgbClr val="222222"/>
                </a:solidFill>
                <a:effectLst/>
                <a:latin typeface="Arial" panose="020B0604020202020204" pitchFamily="34" charset="0"/>
              </a:rPr>
              <a:t>Better emotional understanding and self-regulation</a:t>
            </a:r>
            <a:r>
              <a:rPr lang="en-GB" b="1" i="0">
                <a:solidFill>
                  <a:srgbClr val="222222"/>
                </a:solidFill>
                <a:effectLst/>
                <a:latin typeface="Arial" panose="020B0604020202020204" pitchFamily="34" charset="0"/>
              </a:rPr>
              <a:t>.</a:t>
            </a:r>
            <a:endParaRPr lang="en-GB" b="1"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569728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76" name="Group 175">
            <a:extLst>
              <a:ext uri="{FF2B5EF4-FFF2-40B4-BE49-F238E27FC236}">
                <a16:creationId xmlns:a16="http://schemas.microsoft.com/office/drawing/2014/main" id="{3A1AA65D-9F47-4237-9A72-3C130A9EE9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77" name="Rectangle 176">
              <a:extLst>
                <a:ext uri="{FF2B5EF4-FFF2-40B4-BE49-F238E27FC236}">
                  <a16:creationId xmlns:a16="http://schemas.microsoft.com/office/drawing/2014/main" id="{CE9DF5C7-9970-43C9-B12D-02B320B59E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78" name="Oval 177">
              <a:extLst>
                <a:ext uri="{FF2B5EF4-FFF2-40B4-BE49-F238E27FC236}">
                  <a16:creationId xmlns:a16="http://schemas.microsoft.com/office/drawing/2014/main" id="{66A030D0-3B12-4D52-BEE1-D8FD02366E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9" name="Oval 178">
              <a:extLst>
                <a:ext uri="{FF2B5EF4-FFF2-40B4-BE49-F238E27FC236}">
                  <a16:creationId xmlns:a16="http://schemas.microsoft.com/office/drawing/2014/main" id="{38D5B862-E936-4147-AC2B-0979F17D3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0" name="Oval 179">
              <a:extLst>
                <a:ext uri="{FF2B5EF4-FFF2-40B4-BE49-F238E27FC236}">
                  <a16:creationId xmlns:a16="http://schemas.microsoft.com/office/drawing/2014/main" id="{FE40BCEB-6E23-4334-BBE7-F620F66AC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1" name="Oval 180">
              <a:extLst>
                <a:ext uri="{FF2B5EF4-FFF2-40B4-BE49-F238E27FC236}">
                  <a16:creationId xmlns:a16="http://schemas.microsoft.com/office/drawing/2014/main" id="{F5FC9E23-64E7-42B7-8A35-5F364A2E4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2" name="Oval 181">
              <a:extLst>
                <a:ext uri="{FF2B5EF4-FFF2-40B4-BE49-F238E27FC236}">
                  <a16:creationId xmlns:a16="http://schemas.microsoft.com/office/drawing/2014/main" id="{D86A5303-2A17-4DFF-8456-DADB1075B4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3" name="Oval 182">
              <a:extLst>
                <a:ext uri="{FF2B5EF4-FFF2-40B4-BE49-F238E27FC236}">
                  <a16:creationId xmlns:a16="http://schemas.microsoft.com/office/drawing/2014/main" id="{B83940EB-39D4-4EB7-95CF-FA321945BF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4" name="Freeform 5">
              <a:extLst>
                <a:ext uri="{FF2B5EF4-FFF2-40B4-BE49-F238E27FC236}">
                  <a16:creationId xmlns:a16="http://schemas.microsoft.com/office/drawing/2014/main" id="{ED957194-014D-4962-9592-065621BF81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85" name="Freeform 5">
              <a:extLst>
                <a:ext uri="{FF2B5EF4-FFF2-40B4-BE49-F238E27FC236}">
                  <a16:creationId xmlns:a16="http://schemas.microsoft.com/office/drawing/2014/main" id="{7E974AE1-6DA6-4A09-B59B-3C893F3DE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86" name="Freeform 5">
              <a:extLst>
                <a:ext uri="{FF2B5EF4-FFF2-40B4-BE49-F238E27FC236}">
                  <a16:creationId xmlns:a16="http://schemas.microsoft.com/office/drawing/2014/main" id="{1793547A-6734-4CDC-B401-5144261BD8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88" name="Rectangle 187">
            <a:extLst>
              <a:ext uri="{FF2B5EF4-FFF2-40B4-BE49-F238E27FC236}">
                <a16:creationId xmlns:a16="http://schemas.microsoft.com/office/drawing/2014/main" id="{F6865D0D-A839-49EF-9307-2EFF7B88D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0" name="Rectangle 189">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92" name="Oval 191">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4" name="Oval 193">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6"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8" name="Rectangle 197">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0"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02"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04" name="Rectangle 203">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71" name="TextBox 68">
            <a:extLst>
              <a:ext uri="{FF2B5EF4-FFF2-40B4-BE49-F238E27FC236}">
                <a16:creationId xmlns:a16="http://schemas.microsoft.com/office/drawing/2014/main" id="{30859CF8-544D-ACBC-20C1-948401DC15B3}"/>
              </a:ext>
            </a:extLst>
          </p:cNvPr>
          <p:cNvGraphicFramePr/>
          <p:nvPr>
            <p:extLst>
              <p:ext uri="{D42A27DB-BD31-4B8C-83A1-F6EECF244321}">
                <p14:modId xmlns:p14="http://schemas.microsoft.com/office/powerpoint/2010/main" val="2672089528"/>
              </p:ext>
            </p:extLst>
          </p:nvPr>
        </p:nvGraphicFramePr>
        <p:xfrm>
          <a:off x="5194300" y="990625"/>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68965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D2B35E8-5B68-A105-2746-3F81CF684001}"/>
              </a:ext>
            </a:extLst>
          </p:cNvPr>
          <p:cNvSpPr txBox="1"/>
          <p:nvPr/>
        </p:nvSpPr>
        <p:spPr>
          <a:xfrm>
            <a:off x="3048000" y="327379"/>
            <a:ext cx="6096000" cy="7294305"/>
          </a:xfrm>
          <a:prstGeom prst="rect">
            <a:avLst/>
          </a:prstGeom>
          <a:noFill/>
        </p:spPr>
        <p:txBody>
          <a:bodyPr wrap="square">
            <a:spAutoFit/>
          </a:bodyPr>
          <a:lstStyle/>
          <a:p>
            <a:pPr algn="l">
              <a:buNone/>
            </a:pPr>
            <a:r>
              <a:rPr lang="en-GB" b="1" i="0" dirty="0">
                <a:solidFill>
                  <a:srgbClr val="222222"/>
                </a:solidFill>
                <a:effectLst/>
                <a:latin typeface="Arial" panose="020B0604020202020204" pitchFamily="34" charset="0"/>
              </a:rPr>
              <a:t>Evaluation of Bowlby’s Attachment Theory</a:t>
            </a:r>
          </a:p>
          <a:p>
            <a:pPr algn="l">
              <a:buNone/>
            </a:pPr>
            <a:r>
              <a:rPr lang="en-GB" b="1" i="0" dirty="0">
                <a:solidFill>
                  <a:srgbClr val="222222"/>
                </a:solidFill>
                <a:effectLst/>
                <a:latin typeface="Arial" panose="020B0604020202020204" pitchFamily="34" charset="0"/>
              </a:rPr>
              <a:t>Strengths and Usefulness in Early Years Practice</a:t>
            </a:r>
          </a:p>
          <a:p>
            <a:pPr algn="l">
              <a:buNone/>
            </a:pPr>
            <a:endParaRPr lang="en-GB" b="1"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Bowlby’s Attachment Theory is one of the most influential theories of child development. It highlights the importance of secure relationships in supporting children’s emotional wellbeing, confidence and social development.</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A major strength of the theory is its practical application in early years settings. Attachment principles have informed key-worker systems, transition support and responsive caregiving practices used in nurseries and children’s centres today.</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The theory is particularly useful in understanding Isaac’s behaviours, including his separation anxiety, clinginess and social withdrawal. It provides a clear framework for identifying children’s emotional needs and planning appropriate interventions.</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Furthermore, Bowlby’s ideas were supported by Ainsworth’s research, which demonstrated that secure attachment is associated with positive developmental outcomes.</a:t>
            </a:r>
          </a:p>
          <a:p>
            <a:pPr>
              <a:buNone/>
            </a:pPr>
            <a:br>
              <a:rPr lang="en-GB" dirty="0"/>
            </a:br>
            <a:endParaRPr lang="en-GB" dirty="0"/>
          </a:p>
        </p:txBody>
      </p:sp>
    </p:spTree>
    <p:extLst>
      <p:ext uri="{BB962C8B-B14F-4D97-AF65-F5344CB8AC3E}">
        <p14:creationId xmlns:p14="http://schemas.microsoft.com/office/powerpoint/2010/main" val="869040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1E74FC-0855-8BA1-BB64-2C1F35694ED5}"/>
              </a:ext>
            </a:extLst>
          </p:cNvPr>
          <p:cNvSpPr txBox="1"/>
          <p:nvPr/>
        </p:nvSpPr>
        <p:spPr>
          <a:xfrm>
            <a:off x="479376" y="881377"/>
            <a:ext cx="8664624" cy="4524315"/>
          </a:xfrm>
          <a:prstGeom prst="rect">
            <a:avLst/>
          </a:prstGeom>
          <a:noFill/>
        </p:spPr>
        <p:txBody>
          <a:bodyPr wrap="square">
            <a:spAutoFit/>
          </a:bodyPr>
          <a:lstStyle/>
          <a:p>
            <a:pPr algn="l">
              <a:buNone/>
            </a:pPr>
            <a:r>
              <a:rPr lang="en-GB" b="1" i="0" dirty="0">
                <a:solidFill>
                  <a:srgbClr val="222222"/>
                </a:solidFill>
                <a:effectLst/>
                <a:latin typeface="Arial" panose="020B0604020202020204" pitchFamily="34" charset="0"/>
              </a:rPr>
              <a:t>Limitations and Criticisms</a:t>
            </a:r>
          </a:p>
          <a:p>
            <a:pPr algn="l">
              <a:buNone/>
            </a:pPr>
            <a:r>
              <a:rPr lang="en-GB" b="0" i="0" dirty="0">
                <a:solidFill>
                  <a:srgbClr val="222222"/>
                </a:solidFill>
                <a:effectLst/>
                <a:latin typeface="Arial" panose="020B0604020202020204" pitchFamily="34" charset="0"/>
              </a:rPr>
              <a:t>Despite its strengths, Bowlby’s theory has several limitations.</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One criticism is that it places significant emphasis on the mother as the primary attachment figure. Research has shown that children can form strong attachments with multiple caregivers, including fathers, grandparents and childcare professionals.</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Another criticism is that the theory can be viewed as deterministic, suggesting that early attachment difficulties will inevitably lead to later problems. However, research indicates that children can recover and develop positively when provided with supportive relationships and interventions.</a:t>
            </a:r>
          </a:p>
          <a:p>
            <a:pPr algn="l">
              <a:buNone/>
            </a:pPr>
            <a:endParaRPr lang="en-GB" b="0" i="0" dirty="0">
              <a:solidFill>
                <a:srgbClr val="222222"/>
              </a:solidFill>
              <a:effectLst/>
              <a:latin typeface="Arial" panose="020B0604020202020204" pitchFamily="34" charset="0"/>
            </a:endParaRPr>
          </a:p>
          <a:p>
            <a:pPr algn="l">
              <a:buNone/>
            </a:pPr>
            <a:r>
              <a:rPr lang="en-GB" b="0" i="0" dirty="0">
                <a:solidFill>
                  <a:srgbClr val="222222"/>
                </a:solidFill>
                <a:effectLst/>
                <a:latin typeface="Arial" panose="020B0604020202020204" pitchFamily="34" charset="0"/>
              </a:rPr>
              <a:t>The theory has also been criticised for focusing primarily on caregiver-child relationships while giving less attention to wider influences such as poverty, housing instability, social disadvantage and community support.</a:t>
            </a:r>
          </a:p>
        </p:txBody>
      </p:sp>
    </p:spTree>
    <p:extLst>
      <p:ext uri="{BB962C8B-B14F-4D97-AF65-F5344CB8AC3E}">
        <p14:creationId xmlns:p14="http://schemas.microsoft.com/office/powerpoint/2010/main" val="777939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3A1AA65D-9F47-4237-9A72-3C130A9EE9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2" name="Rectangle 41">
              <a:extLst>
                <a:ext uri="{FF2B5EF4-FFF2-40B4-BE49-F238E27FC236}">
                  <a16:creationId xmlns:a16="http://schemas.microsoft.com/office/drawing/2014/main" id="{CE9DF5C7-9970-43C9-B12D-02B320B59E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3" name="Oval 42">
              <a:extLst>
                <a:ext uri="{FF2B5EF4-FFF2-40B4-BE49-F238E27FC236}">
                  <a16:creationId xmlns:a16="http://schemas.microsoft.com/office/drawing/2014/main" id="{66A030D0-3B12-4D52-BEE1-D8FD02366E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Oval 43">
              <a:extLst>
                <a:ext uri="{FF2B5EF4-FFF2-40B4-BE49-F238E27FC236}">
                  <a16:creationId xmlns:a16="http://schemas.microsoft.com/office/drawing/2014/main" id="{38D5B862-E936-4147-AC2B-0979F17D3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Oval 44">
              <a:extLst>
                <a:ext uri="{FF2B5EF4-FFF2-40B4-BE49-F238E27FC236}">
                  <a16:creationId xmlns:a16="http://schemas.microsoft.com/office/drawing/2014/main" id="{FE40BCEB-6E23-4334-BBE7-F620F66AC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Oval 45">
              <a:extLst>
                <a:ext uri="{FF2B5EF4-FFF2-40B4-BE49-F238E27FC236}">
                  <a16:creationId xmlns:a16="http://schemas.microsoft.com/office/drawing/2014/main" id="{F5FC9E23-64E7-42B7-8A35-5F364A2E4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Oval 46">
              <a:extLst>
                <a:ext uri="{FF2B5EF4-FFF2-40B4-BE49-F238E27FC236}">
                  <a16:creationId xmlns:a16="http://schemas.microsoft.com/office/drawing/2014/main" id="{D86A5303-2A17-4DFF-8456-DADB1075B4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Oval 47">
              <a:extLst>
                <a:ext uri="{FF2B5EF4-FFF2-40B4-BE49-F238E27FC236}">
                  <a16:creationId xmlns:a16="http://schemas.microsoft.com/office/drawing/2014/main" id="{B83940EB-39D4-4EB7-95CF-FA321945BF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Freeform 5">
              <a:extLst>
                <a:ext uri="{FF2B5EF4-FFF2-40B4-BE49-F238E27FC236}">
                  <a16:creationId xmlns:a16="http://schemas.microsoft.com/office/drawing/2014/main" id="{ED957194-014D-4962-9592-065621BF81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50" name="Freeform 5">
              <a:extLst>
                <a:ext uri="{FF2B5EF4-FFF2-40B4-BE49-F238E27FC236}">
                  <a16:creationId xmlns:a16="http://schemas.microsoft.com/office/drawing/2014/main" id="{7E974AE1-6DA6-4A09-B59B-3C893F3DE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51" name="Freeform 5">
              <a:extLst>
                <a:ext uri="{FF2B5EF4-FFF2-40B4-BE49-F238E27FC236}">
                  <a16:creationId xmlns:a16="http://schemas.microsoft.com/office/drawing/2014/main" id="{1793547A-6734-4CDC-B401-5144261BD8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53" name="Rectangle 52">
            <a:extLst>
              <a:ext uri="{FF2B5EF4-FFF2-40B4-BE49-F238E27FC236}">
                <a16:creationId xmlns:a16="http://schemas.microsoft.com/office/drawing/2014/main" id="{F6865D0D-A839-49EF-9307-2EFF7B88D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5" name="Rectangle 54">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7" name="Oval 56">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Oval 58">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63" name="Rectangle 62">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5"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67"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69" name="Rectangle 68">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37" name="TextBox 2">
            <a:extLst>
              <a:ext uri="{FF2B5EF4-FFF2-40B4-BE49-F238E27FC236}">
                <a16:creationId xmlns:a16="http://schemas.microsoft.com/office/drawing/2014/main" id="{F675CF3B-6DCF-341B-2C70-79378BB8F165}"/>
              </a:ext>
            </a:extLst>
          </p:cNvPr>
          <p:cNvGraphicFramePr/>
          <p:nvPr>
            <p:extLst>
              <p:ext uri="{D42A27DB-BD31-4B8C-83A1-F6EECF244321}">
                <p14:modId xmlns:p14="http://schemas.microsoft.com/office/powerpoint/2010/main" val="3341744595"/>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18645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 name="TextBox 2">
            <a:extLst>
              <a:ext uri="{FF2B5EF4-FFF2-40B4-BE49-F238E27FC236}">
                <a16:creationId xmlns:a16="http://schemas.microsoft.com/office/drawing/2014/main" id="{4B7888EA-1FB1-E04E-83AD-CF72834703FF}"/>
              </a:ext>
            </a:extLst>
          </p:cNvPr>
          <p:cNvGraphicFramePr/>
          <p:nvPr/>
        </p:nvGraphicFramePr>
        <p:xfrm>
          <a:off x="2495600" y="751344"/>
          <a:ext cx="6096000" cy="5355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1599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grpSp>
        <p:nvGrpSpPr>
          <p:cNvPr id="172" name="Group 171">
            <a:extLst>
              <a:ext uri="{FF2B5EF4-FFF2-40B4-BE49-F238E27FC236}">
                <a16:creationId xmlns:a16="http://schemas.microsoft.com/office/drawing/2014/main" id="{A750EF4C-990E-4D92-A821-6F742977C0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8" name="Rectangle 127">
              <a:extLst>
                <a:ext uri="{FF2B5EF4-FFF2-40B4-BE49-F238E27FC236}">
                  <a16:creationId xmlns:a16="http://schemas.microsoft.com/office/drawing/2014/main" id="{CCE1B593-017D-4CAA-9E64-92F5EF85F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9" name="Oval 128">
              <a:extLst>
                <a:ext uri="{FF2B5EF4-FFF2-40B4-BE49-F238E27FC236}">
                  <a16:creationId xmlns:a16="http://schemas.microsoft.com/office/drawing/2014/main" id="{02770E66-D79F-4ACD-BC33-0E7F0AA14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0" name="Oval 129">
              <a:extLst>
                <a:ext uri="{FF2B5EF4-FFF2-40B4-BE49-F238E27FC236}">
                  <a16:creationId xmlns:a16="http://schemas.microsoft.com/office/drawing/2014/main" id="{156AA266-8E32-41F2-9919-33D4310057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1" name="Oval 130">
              <a:extLst>
                <a:ext uri="{FF2B5EF4-FFF2-40B4-BE49-F238E27FC236}">
                  <a16:creationId xmlns:a16="http://schemas.microsoft.com/office/drawing/2014/main" id="{6F4A4880-A86F-4398-AFEB-CC4A694A2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2" name="Oval 131">
              <a:extLst>
                <a:ext uri="{FF2B5EF4-FFF2-40B4-BE49-F238E27FC236}">
                  <a16:creationId xmlns:a16="http://schemas.microsoft.com/office/drawing/2014/main" id="{BF1390FC-32F5-4255-B81D-CF5B0962D2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3" name="Oval 132">
              <a:extLst>
                <a:ext uri="{FF2B5EF4-FFF2-40B4-BE49-F238E27FC236}">
                  <a16:creationId xmlns:a16="http://schemas.microsoft.com/office/drawing/2014/main" id="{D7578884-2B62-4724-BFB5-9D1C15EC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4" name="Oval 133">
              <a:extLst>
                <a:ext uri="{FF2B5EF4-FFF2-40B4-BE49-F238E27FC236}">
                  <a16:creationId xmlns:a16="http://schemas.microsoft.com/office/drawing/2014/main" id="{CA946BFE-691A-42A2-BB69-AC4A8BF45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5" name="Freeform 5">
              <a:extLst>
                <a:ext uri="{FF2B5EF4-FFF2-40B4-BE49-F238E27FC236}">
                  <a16:creationId xmlns:a16="http://schemas.microsoft.com/office/drawing/2014/main" id="{B9A446F7-DA1A-4333-A02F-32835A2DFD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36" name="Freeform 5">
              <a:extLst>
                <a:ext uri="{FF2B5EF4-FFF2-40B4-BE49-F238E27FC236}">
                  <a16:creationId xmlns:a16="http://schemas.microsoft.com/office/drawing/2014/main" id="{E66E302E-B50B-46D6-9540-94BCF70B3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37" name="Freeform 5">
              <a:extLst>
                <a:ext uri="{FF2B5EF4-FFF2-40B4-BE49-F238E27FC236}">
                  <a16:creationId xmlns:a16="http://schemas.microsoft.com/office/drawing/2014/main" id="{EDA34A87-5D28-4516-B280-4F078A3923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73" name="Rectangle 172">
            <a:extLst>
              <a:ext uri="{FF2B5EF4-FFF2-40B4-BE49-F238E27FC236}">
                <a16:creationId xmlns:a16="http://schemas.microsoft.com/office/drawing/2014/main" id="{A02B72A2-60A1-41E3-AD56-D2EE44156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4" name="Rectangle 173">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5" name="Group 174">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44" name="Rectangle 143">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5"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cxnSp>
        <p:nvCxnSpPr>
          <p:cNvPr id="147" name="Straight Connector 146">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E05AA0F-07A4-D8B4-DBE0-A5F0F6F9476B}"/>
              </a:ext>
            </a:extLst>
          </p:cNvPr>
          <p:cNvSpPr txBox="1"/>
          <p:nvPr/>
        </p:nvSpPr>
        <p:spPr>
          <a:xfrm>
            <a:off x="5041399" y="1085549"/>
            <a:ext cx="5579707" cy="4686903"/>
          </a:xfrm>
          <a:prstGeom prst="rect">
            <a:avLst/>
          </a:prstGeom>
        </p:spPr>
        <p:txBody>
          <a:bodyPr vert="horz" lIns="91440" tIns="45720" rIns="91440" bIns="45720" rtlCol="0" anchor="ctr">
            <a:normAutofit fontScale="92500" lnSpcReduction="10000"/>
          </a:bodyPr>
          <a:lstStyle/>
          <a:p>
            <a:pPr>
              <a:lnSpc>
                <a:spcPct val="90000"/>
              </a:lnSpc>
              <a:spcBef>
                <a:spcPts val="1000"/>
              </a:spcBef>
              <a:buClr>
                <a:schemeClr val="accent1"/>
              </a:buClr>
              <a:buSzPct val="80000"/>
            </a:pPr>
            <a:r>
              <a:rPr lang="en-US" sz="2000" b="1" dirty="0"/>
              <a:t>References</a:t>
            </a:r>
          </a:p>
          <a:p>
            <a:pPr>
              <a:lnSpc>
                <a:spcPct val="90000"/>
              </a:lnSpc>
              <a:spcBef>
                <a:spcPts val="1000"/>
              </a:spcBef>
              <a:buClr>
                <a:schemeClr val="accent1"/>
              </a:buClr>
              <a:buSzPct val="80000"/>
              <a:buFont typeface="Wingdings 3" charset="2"/>
              <a:buChar char=""/>
            </a:pPr>
            <a:endParaRPr lang="en-US" sz="1100" dirty="0"/>
          </a:p>
          <a:p>
            <a:pPr>
              <a:lnSpc>
                <a:spcPct val="90000"/>
              </a:lnSpc>
              <a:spcBef>
                <a:spcPts val="1000"/>
              </a:spcBef>
              <a:buClr>
                <a:schemeClr val="accent1"/>
              </a:buClr>
              <a:buSzPct val="80000"/>
              <a:buFont typeface="Wingdings 3" charset="2"/>
              <a:buChar char=""/>
            </a:pPr>
            <a:r>
              <a:rPr lang="en-US" sz="1400" dirty="0">
                <a:effectLst/>
                <a:latin typeface="Arial" panose="020B0604020202020204" pitchFamily="34" charset="0"/>
                <a:cs typeface="Arial" panose="020B0604020202020204" pitchFamily="34" charset="0"/>
              </a:rPr>
              <a:t>Ainsworth, M.D.S., </a:t>
            </a:r>
            <a:r>
              <a:rPr lang="en-US" sz="1400" dirty="0" err="1">
                <a:effectLst/>
                <a:latin typeface="Arial" panose="020B0604020202020204" pitchFamily="34" charset="0"/>
                <a:cs typeface="Arial" panose="020B0604020202020204" pitchFamily="34" charset="0"/>
              </a:rPr>
              <a:t>Blehar</a:t>
            </a:r>
            <a:r>
              <a:rPr lang="en-US" sz="1400" dirty="0">
                <a:effectLst/>
                <a:latin typeface="Arial" panose="020B0604020202020204" pitchFamily="34" charset="0"/>
                <a:cs typeface="Arial" panose="020B0604020202020204" pitchFamily="34" charset="0"/>
              </a:rPr>
              <a:t>, M.C., Waters, E. and Wall, S. (1978) Patterns of Attachment: A Psychological Study of the Strange Situation. Hillsdale, NJ: Lawrence Erlbaum Associates.</a:t>
            </a:r>
          </a:p>
          <a:p>
            <a:pPr>
              <a:lnSpc>
                <a:spcPct val="90000"/>
              </a:lnSpc>
              <a:spcBef>
                <a:spcPts val="1000"/>
              </a:spcBef>
              <a:buClr>
                <a:schemeClr val="accent1"/>
              </a:buClr>
              <a:buSzPct val="80000"/>
              <a:buFont typeface="Wingdings 3" charset="2"/>
              <a:buChar char=""/>
            </a:pPr>
            <a:endParaRPr lang="en-US" sz="1400" dirty="0">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r>
              <a:rPr lang="en-US" sz="1400" dirty="0">
                <a:effectLst/>
                <a:latin typeface="Arial" panose="020B0604020202020204" pitchFamily="34" charset="0"/>
                <a:cs typeface="Arial" panose="020B0604020202020204" pitchFamily="34" charset="0"/>
              </a:rPr>
              <a:t>Bowlby, J. (1969) Attachment and Loss: Volume 1: Attachment. New York: Basic Books.</a:t>
            </a:r>
          </a:p>
          <a:p>
            <a:pPr>
              <a:lnSpc>
                <a:spcPct val="90000"/>
              </a:lnSpc>
              <a:spcBef>
                <a:spcPts val="1000"/>
              </a:spcBef>
              <a:buClr>
                <a:schemeClr val="accent1"/>
              </a:buClr>
              <a:buSzPct val="80000"/>
              <a:buFont typeface="Wingdings 3" charset="2"/>
              <a:buChar char=""/>
            </a:pPr>
            <a:endParaRPr lang="en-US" sz="1400" dirty="0">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r>
              <a:rPr lang="en-US" sz="1400" dirty="0">
                <a:effectLst/>
                <a:latin typeface="Arial" panose="020B0604020202020204" pitchFamily="34" charset="0"/>
                <a:cs typeface="Arial" panose="020B0604020202020204" pitchFamily="34" charset="0"/>
              </a:rPr>
              <a:t>Howe, D. (2011) Attachment Across the </a:t>
            </a:r>
            <a:r>
              <a:rPr lang="en-US" sz="1400" dirty="0" err="1">
                <a:effectLst/>
                <a:latin typeface="Arial" panose="020B0604020202020204" pitchFamily="34" charset="0"/>
                <a:cs typeface="Arial" panose="020B0604020202020204" pitchFamily="34" charset="0"/>
              </a:rPr>
              <a:t>Lifecourse</a:t>
            </a:r>
            <a:r>
              <a:rPr lang="en-US" sz="1400" dirty="0">
                <a:effectLst/>
                <a:latin typeface="Arial" panose="020B0604020202020204" pitchFamily="34" charset="0"/>
                <a:cs typeface="Arial" panose="020B0604020202020204" pitchFamily="34" charset="0"/>
              </a:rPr>
              <a:t>: A Brief Introduction. Basingstoke: Palgrave Macmillan.</a:t>
            </a:r>
          </a:p>
          <a:p>
            <a:pPr>
              <a:lnSpc>
                <a:spcPct val="90000"/>
              </a:lnSpc>
              <a:spcBef>
                <a:spcPts val="1000"/>
              </a:spcBef>
              <a:buClr>
                <a:schemeClr val="accent1"/>
              </a:buClr>
              <a:buSzPct val="80000"/>
              <a:buFont typeface="Wingdings 3" charset="2"/>
              <a:buChar char=""/>
            </a:pPr>
            <a:endParaRPr lang="en-US" sz="1400" dirty="0">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r>
              <a:rPr lang="en-US" sz="1400" dirty="0">
                <a:effectLst/>
                <a:latin typeface="Arial" panose="020B0604020202020204" pitchFamily="34" charset="0"/>
                <a:cs typeface="Arial" panose="020B0604020202020204" pitchFamily="34" charset="0"/>
              </a:rPr>
              <a:t>Rutter, M. (1981) Maternal Deprivation Reassessed. Harmondsworth: Penguin.</a:t>
            </a:r>
          </a:p>
          <a:p>
            <a:pPr>
              <a:lnSpc>
                <a:spcPct val="90000"/>
              </a:lnSpc>
              <a:spcBef>
                <a:spcPts val="1000"/>
              </a:spcBef>
              <a:buClr>
                <a:schemeClr val="accent1"/>
              </a:buClr>
              <a:buSzPct val="80000"/>
              <a:buFont typeface="Wingdings 3" charset="2"/>
              <a:buChar char=""/>
            </a:pPr>
            <a:endParaRPr lang="en-US" sz="1400" dirty="0">
              <a:effectLst/>
              <a:latin typeface="Arial" panose="020B0604020202020204" pitchFamily="34" charset="0"/>
              <a:cs typeface="Arial" panose="020B0604020202020204" pitchFamily="34" charset="0"/>
            </a:endParaRPr>
          </a:p>
          <a:p>
            <a:pPr>
              <a:lnSpc>
                <a:spcPct val="90000"/>
              </a:lnSpc>
              <a:spcBef>
                <a:spcPts val="1000"/>
              </a:spcBef>
              <a:buClr>
                <a:schemeClr val="accent1"/>
              </a:buClr>
              <a:buSzPct val="80000"/>
              <a:buFont typeface="Wingdings 3" charset="2"/>
              <a:buChar char=""/>
            </a:pPr>
            <a:r>
              <a:rPr lang="en-US" sz="1400" dirty="0">
                <a:effectLst/>
                <a:latin typeface="Arial" panose="020B0604020202020204" pitchFamily="34" charset="0"/>
                <a:cs typeface="Arial" panose="020B0604020202020204" pitchFamily="34" charset="0"/>
              </a:rPr>
              <a:t>Schaffer, H.R. and Emerson, P.E. (1964) ‘The development of social attachments in infancy’, Monographs of the Society for Research in Child</a:t>
            </a:r>
          </a:p>
          <a:p>
            <a:pPr>
              <a:lnSpc>
                <a:spcPct val="90000"/>
              </a:lnSpc>
              <a:spcBef>
                <a:spcPts val="1000"/>
              </a:spcBef>
              <a:buClr>
                <a:schemeClr val="accent1"/>
              </a:buClr>
              <a:buSzPct val="80000"/>
            </a:pP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p:txBody>
      </p:sp>
      <p:sp>
        <p:nvSpPr>
          <p:cNvPr id="149" name="Footer Placeholder 4">
            <a:extLst>
              <a:ext uri="{FF2B5EF4-FFF2-40B4-BE49-F238E27FC236}">
                <a16:creationId xmlns:a16="http://schemas.microsoft.com/office/drawing/2014/main" id="{0308D749-5984-4BB8-A788-A85D24304A0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61110" y="6391838"/>
            <a:ext cx="3859795" cy="304801"/>
          </a:xfrm>
          <a:prstGeom prst="rect">
            <a:avLst/>
          </a:prstGeom>
        </p:spPr>
        <p:txBody>
          <a:bodyPr vert="horz" lIns="91440" tIns="45720" rIns="91440" bIns="45720" rtlCol="0" anchor="ctr"/>
          <a:lstStyle>
            <a:defPPr>
              <a:defRPr lang="en-US"/>
            </a:defPPr>
            <a:lvl1pPr marL="0" algn="l" defTabSz="457200" rtl="0" eaLnBrk="1" latinLnBrk="0" hangingPunct="1">
              <a:defRPr sz="1000" b="0" i="0" kern="1200">
                <a:solidFill>
                  <a:schemeClr val="bg1">
                    <a:alpha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b="1" dirty="0">
              <a:solidFill>
                <a:srgbClr val="B31166"/>
              </a:solidFill>
            </a:endParaRPr>
          </a:p>
        </p:txBody>
      </p:sp>
      <p:sp>
        <p:nvSpPr>
          <p:cNvPr id="151" name="Date Placeholder 3">
            <a:extLst>
              <a:ext uri="{FF2B5EF4-FFF2-40B4-BE49-F238E27FC236}">
                <a16:creationId xmlns:a16="http://schemas.microsoft.com/office/drawing/2014/main" id="{95B8172D-A4C8-41B4-8991-78BBEC4039D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7718854" y="6391839"/>
            <a:ext cx="2997637" cy="304798"/>
          </a:xfrm>
          <a:prstGeom prst="rect">
            <a:avLst/>
          </a:prstGeom>
        </p:spPr>
        <p:txBody>
          <a:bodyPr vert="horz" lIns="91440" tIns="45720" rIns="91440" bIns="45720" rtlCol="0" anchor="t"/>
          <a:lstStyle>
            <a:defPPr>
              <a:defRPr lang="en-US"/>
            </a:defPPr>
            <a:lvl1pPr marL="0" algn="l" defTabSz="457200" rtl="0" eaLnBrk="1" latinLnBrk="0" hangingPunct="1">
              <a:defRPr sz="1000" b="0" i="0" kern="1200">
                <a:solidFill>
                  <a:schemeClr val="bg1">
                    <a:alpha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endParaRPr lang="en-US" b="1" dirty="0">
              <a:solidFill>
                <a:srgbClr val="B31166"/>
              </a:solidFill>
            </a:endParaRPr>
          </a:p>
        </p:txBody>
      </p:sp>
    </p:spTree>
    <p:extLst>
      <p:ext uri="{BB962C8B-B14F-4D97-AF65-F5344CB8AC3E}">
        <p14:creationId xmlns:p14="http://schemas.microsoft.com/office/powerpoint/2010/main" val="2080073659"/>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2" ma:contentTypeDescription="Create a new document." ma:contentTypeScope="" ma:versionID="0635a23c60cc3de58ab4c1efc88efc6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b2ec4e1d644ed04c8d3fd0ef60d056a4"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element ref="ns2:HasDigitalSignature" minOccurs="0"/>
                <xsd:element ref="ns2:DigitalSignatureProvid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element name="HasDigitalSignature" ma:index="34" nillable="true" ma:displayName="Signed electronically" ma:internalName="HasDigitalSignature" ma:readOnly="true">
      <xsd:simpleType>
        <xsd:restriction base="dms:Boolean"/>
      </xsd:simpleType>
    </xsd:element>
    <xsd:element name="DigitalSignatureProvider" ma:index="35" nillable="true" ma:displayName="Signature provider" ma:internalName="DigitalSignatureProvider"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A42C18-4C38-43BB-8CE3-C963EDA9CBB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CC3B381C-6232-408C-B65A-8475398E4C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DE0AE46-2EED-447A-8B24-DFD65B70D448}">
  <ds:schemaRefs>
    <ds:schemaRef ds:uri="http://schemas.microsoft.com/sharepoint/v3/contenttype/forms"/>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Organic</Template>
  <TotalTime>9163</TotalTime>
  <Words>1428</Words>
  <Application>Microsoft Office PowerPoint</Application>
  <PresentationFormat>Widescreen</PresentationFormat>
  <Paragraphs>198</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Century Gothic</vt:lpstr>
      <vt:lpstr>Wingdings 3</vt:lpstr>
      <vt:lpstr>Ion Boardroom</vt:lpstr>
      <vt:lpstr>        Module:psychology in health and social care    Module:code LCHS4010    Assessment:Lifespan Development     Student Name:Mary Rhobi Mwita joseph    Student Number:2506778    Lecturer’s name: Helen Parsons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Mary Joseph</dc:creator>
  <cp:lastModifiedBy>Mary Joseph</cp:lastModifiedBy>
  <cp:revision>2</cp:revision>
  <dcterms:created xsi:type="dcterms:W3CDTF">2026-06-11T12:34:49Z</dcterms:created>
  <dcterms:modified xsi:type="dcterms:W3CDTF">2026-06-18T21:16:19Z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