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3" r:id="rId5"/>
    <p:sldId id="259" r:id="rId6"/>
    <p:sldId id="260" r:id="rId7"/>
    <p:sldId id="267" r:id="rId8"/>
    <p:sldId id="261" r:id="rId9"/>
    <p:sldId id="266"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103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interSettings" Target="printerSettings/printerSettings1.bin"/><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16/10/17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pic>
        <p:nvPicPr>
          <p:cNvPr id="7" name="Picture 6" descr="UWTSD_Logo.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44312" y="185179"/>
            <a:ext cx="3599688" cy="1258824"/>
          </a:xfrm>
          <a:prstGeom prst="rect">
            <a:avLst/>
          </a:prstGeom>
        </p:spPr>
      </p:pic>
    </p:spTree>
    <p:extLst>
      <p:ext uri="{BB962C8B-B14F-4D97-AF65-F5344CB8AC3E}">
        <p14:creationId xmlns:p14="http://schemas.microsoft.com/office/powerpoint/2010/main" val="3277576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16/10/17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4101233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DFA6837-ECA4-174A-839C-83F8194AD57D}" type="datetimeFigureOut">
              <a:rPr lang="en-US" smtClean="0"/>
              <a:t>16/10/17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056270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DFA6837-ECA4-174A-839C-83F8194AD57D}" type="datetimeFigureOut">
              <a:rPr lang="en-US" smtClean="0"/>
              <a:t>16/10/17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24805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DFA6837-ECA4-174A-839C-83F8194AD57D}" type="datetimeFigureOut">
              <a:rPr lang="en-US" smtClean="0"/>
              <a:t>16/10/17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639023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DFA6837-ECA4-174A-839C-83F8194AD57D}" type="datetimeFigureOut">
              <a:rPr lang="en-US" smtClean="0"/>
              <a:t>16/10/17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95920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FA6837-ECA4-174A-839C-83F8194AD57D}" type="datetimeFigureOut">
              <a:rPr lang="en-US" smtClean="0"/>
              <a:t>16/10/17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525053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DFA6837-ECA4-174A-839C-83F8194AD57D}" type="datetimeFigureOut">
              <a:rPr lang="en-US" smtClean="0"/>
              <a:t>16/10/17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46985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DFA6837-ECA4-174A-839C-83F8194AD57D}" type="datetimeFigureOut">
              <a:rPr lang="en-US" smtClean="0"/>
              <a:t>16/10/17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2947195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16/10/17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689376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16/10/17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1872107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FA6837-ECA4-174A-839C-83F8194AD57D}" type="datetimeFigureOut">
              <a:rPr lang="en-US" smtClean="0"/>
              <a:t>16/10/17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2419A7-0228-864E-BD4C-CA8C4F45C6F9}" type="slidenum">
              <a:rPr lang="en-US" smtClean="0"/>
              <a:t>‹#›</a:t>
            </a:fld>
            <a:endParaRPr lang="en-US"/>
          </a:p>
        </p:txBody>
      </p:sp>
    </p:spTree>
    <p:extLst>
      <p:ext uri="{BB962C8B-B14F-4D97-AF65-F5344CB8AC3E}">
        <p14:creationId xmlns:p14="http://schemas.microsoft.com/office/powerpoint/2010/main" val="1876806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xmlns:p14="http://schemas.microsoft.com/office/powerpoint/2010/main" id="1" dur="indefinite" restart="never" nodeType="tmRoot"/>
      </p:par>
    </p:tnLst>
  </p:timing>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png"/><Relationship Id="rId5" Type="http://schemas.openxmlformats.org/officeDocument/2006/relationships/image" Target="../media/image5.jpg"/><Relationship Id="rId1" Type="http://schemas.openxmlformats.org/officeDocument/2006/relationships/slideLayout" Target="../slideLayouts/slideLayout2.xml"/><Relationship Id="rId2" Type="http://schemas.openxmlformats.org/officeDocument/2006/relationships/image" Target="../media/image2.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odreads.com/author/show/426944.T_H_White" TargetMode="External"/><Relationship Id="rId3" Type="http://schemas.openxmlformats.org/officeDocument/2006/relationships/hyperlink" Target="https://www.goodreads.com/work/quotes/1140206"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PCidhParcN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6000" dirty="0" smtClean="0"/>
              <a:t>Welcome</a:t>
            </a:r>
            <a:endParaRPr lang="en-US" sz="6000" dirty="0"/>
          </a:p>
        </p:txBody>
      </p:sp>
      <p:sp>
        <p:nvSpPr>
          <p:cNvPr id="3" name="Subtitle 2"/>
          <p:cNvSpPr>
            <a:spLocks noGrp="1"/>
          </p:cNvSpPr>
          <p:nvPr>
            <p:ph type="subTitle" idx="1"/>
          </p:nvPr>
        </p:nvSpPr>
        <p:spPr/>
        <p:txBody>
          <a:bodyPr/>
          <a:lstStyle/>
          <a:p>
            <a:r>
              <a:rPr lang="en-US" dirty="0" smtClean="0"/>
              <a:t>Academic Year 2017/18</a:t>
            </a:r>
            <a:endParaRPr lang="en-US" dirty="0"/>
          </a:p>
        </p:txBody>
      </p:sp>
    </p:spTree>
    <p:extLst>
      <p:ext uri="{BB962C8B-B14F-4D97-AF65-F5344CB8AC3E}">
        <p14:creationId xmlns:p14="http://schemas.microsoft.com/office/powerpoint/2010/main" val="179178691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a:t>
            </a:r>
            <a:endParaRPr lang="en-US" dirty="0"/>
          </a:p>
        </p:txBody>
      </p:sp>
      <p:sp>
        <p:nvSpPr>
          <p:cNvPr id="3" name="Content Placeholder 2"/>
          <p:cNvSpPr>
            <a:spLocks noGrp="1"/>
          </p:cNvSpPr>
          <p:nvPr>
            <p:ph idx="1"/>
          </p:nvPr>
        </p:nvSpPr>
        <p:spPr/>
        <p:txBody>
          <a:bodyPr/>
          <a:lstStyle/>
          <a:p>
            <a:r>
              <a:rPr lang="en-US" dirty="0" smtClean="0"/>
              <a:t>Past experience</a:t>
            </a:r>
          </a:p>
          <a:p>
            <a:pPr marL="0" indent="0">
              <a:buNone/>
            </a:pPr>
            <a:endParaRPr lang="en-US" dirty="0" smtClean="0"/>
          </a:p>
          <a:p>
            <a:pPr marL="0" indent="0">
              <a:buNone/>
            </a:pPr>
            <a:endParaRPr lang="en-US" dirty="0"/>
          </a:p>
        </p:txBody>
      </p:sp>
      <p:pic>
        <p:nvPicPr>
          <p:cNvPr id="4" name="Picture 3" descr="British_Airways_Engineering_logo.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0916" y="1782234"/>
            <a:ext cx="2540000" cy="698500"/>
          </a:xfrm>
          <a:prstGeom prst="rect">
            <a:avLst/>
          </a:prstGeom>
        </p:spPr>
      </p:pic>
      <p:pic>
        <p:nvPicPr>
          <p:cNvPr id="5" name="Picture 4" descr="ford-logo.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5904" y="2851150"/>
            <a:ext cx="3416808" cy="2106168"/>
          </a:xfrm>
          <a:prstGeom prst="rect">
            <a:avLst/>
          </a:prstGeom>
        </p:spPr>
      </p:pic>
      <p:pic>
        <p:nvPicPr>
          <p:cNvPr id="6" name="Picture 5" descr="USW-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2566" y="2296584"/>
            <a:ext cx="1600200" cy="1651000"/>
          </a:xfrm>
          <a:prstGeom prst="rect">
            <a:avLst/>
          </a:prstGeom>
        </p:spPr>
      </p:pic>
      <p:pic>
        <p:nvPicPr>
          <p:cNvPr id="7" name="Picture 6" descr="UPG logo.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9050" y="4360334"/>
            <a:ext cx="2819400" cy="749300"/>
          </a:xfrm>
          <a:prstGeom prst="rect">
            <a:avLst/>
          </a:prstGeom>
        </p:spPr>
      </p:pic>
    </p:spTree>
    <p:extLst>
      <p:ext uri="{BB962C8B-B14F-4D97-AF65-F5344CB8AC3E}">
        <p14:creationId xmlns:p14="http://schemas.microsoft.com/office/powerpoint/2010/main" val="159799776"/>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Like</a:t>
            </a:r>
            <a:endParaRPr lang="en-US" dirty="0"/>
          </a:p>
        </p:txBody>
      </p:sp>
      <p:sp>
        <p:nvSpPr>
          <p:cNvPr id="3" name="Content Placeholder 2"/>
          <p:cNvSpPr>
            <a:spLocks noGrp="1"/>
          </p:cNvSpPr>
          <p:nvPr>
            <p:ph idx="1"/>
          </p:nvPr>
        </p:nvSpPr>
        <p:spPr/>
        <p:txBody>
          <a:bodyPr/>
          <a:lstStyle/>
          <a:p>
            <a:endParaRPr lang="en-US"/>
          </a:p>
        </p:txBody>
      </p:sp>
      <p:pic>
        <p:nvPicPr>
          <p:cNvPr id="4" name="Picture 3" descr="IMG_679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9406" y="1963138"/>
            <a:ext cx="6251083" cy="3600000"/>
          </a:xfrm>
          <a:prstGeom prst="rect">
            <a:avLst/>
          </a:prstGeom>
        </p:spPr>
      </p:pic>
    </p:spTree>
    <p:extLst>
      <p:ext uri="{BB962C8B-B14F-4D97-AF65-F5344CB8AC3E}">
        <p14:creationId xmlns:p14="http://schemas.microsoft.com/office/powerpoint/2010/main" val="2565404612"/>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Pet Hate</a:t>
            </a:r>
            <a:r>
              <a:rPr lang="is-IS" dirty="0" smtClean="0"/>
              <a:t>…</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47233512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 would like to see…</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45758922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Education: What is it For?</a:t>
            </a:r>
            <a:endParaRPr lang="en-US" dirty="0"/>
          </a:p>
        </p:txBody>
      </p:sp>
      <p:sp>
        <p:nvSpPr>
          <p:cNvPr id="3" name="Content Placeholder 2"/>
          <p:cNvSpPr>
            <a:spLocks noGrp="1"/>
          </p:cNvSpPr>
          <p:nvPr>
            <p:ph idx="1"/>
          </p:nvPr>
        </p:nvSpPr>
        <p:spPr/>
        <p:txBody>
          <a:bodyPr/>
          <a:lstStyle/>
          <a:p>
            <a:pPr marL="0" indent="0" algn="ctr">
              <a:buNone/>
            </a:pPr>
            <a:endParaRPr lang="en-US" sz="4800" dirty="0" smtClean="0"/>
          </a:p>
          <a:p>
            <a:pPr marL="0" indent="0" algn="ctr">
              <a:buNone/>
            </a:pPr>
            <a:r>
              <a:rPr lang="en-US" sz="4800" dirty="0" smtClean="0"/>
              <a:t>“To help us live and die well”</a:t>
            </a:r>
          </a:p>
          <a:p>
            <a:pPr marL="0" indent="0">
              <a:buNone/>
            </a:pPr>
            <a:endParaRPr lang="en-US" dirty="0"/>
          </a:p>
          <a:p>
            <a:pPr marL="0" indent="0">
              <a:buNone/>
            </a:pPr>
            <a:r>
              <a:rPr lang="en-US" dirty="0" smtClean="0"/>
              <a:t>Alain de </a:t>
            </a:r>
            <a:r>
              <a:rPr lang="en-US" dirty="0" err="1" smtClean="0"/>
              <a:t>Botton</a:t>
            </a:r>
            <a:r>
              <a:rPr lang="en-US" dirty="0" smtClean="0"/>
              <a:t> (2015)</a:t>
            </a:r>
            <a:endParaRPr lang="en-US" dirty="0"/>
          </a:p>
        </p:txBody>
      </p:sp>
    </p:spTree>
    <p:extLst>
      <p:ext uri="{BB962C8B-B14F-4D97-AF65-F5344CB8AC3E}">
        <p14:creationId xmlns:p14="http://schemas.microsoft.com/office/powerpoint/2010/main" val="131269321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are you here?</a:t>
            </a:r>
            <a:endParaRPr lang="en-GB" dirty="0"/>
          </a:p>
        </p:txBody>
      </p:sp>
      <p:sp>
        <p:nvSpPr>
          <p:cNvPr id="3" name="Content Placeholder 2"/>
          <p:cNvSpPr>
            <a:spLocks noGrp="1"/>
          </p:cNvSpPr>
          <p:nvPr>
            <p:ph idx="1"/>
          </p:nvPr>
        </p:nvSpPr>
        <p:spPr/>
        <p:txBody>
          <a:bodyPr>
            <a:normAutofit fontScale="77500" lnSpcReduction="20000"/>
          </a:bodyPr>
          <a:lstStyle/>
          <a:p>
            <a:r>
              <a:rPr lang="en-GB" dirty="0"/>
              <a:t>“The best thing for being sad," replied Merlin, beginning to puff and blow, "is to learn something. That's the only thing that never fails. You may grow old and trembling in your anatomies, you may lie awake at night listening to the disorder of your veins, you may miss your only love, you may see the world about you devastated by evil lunatics, or know your honour trampled in the sewers of baser minds. There is only one thing for it then — to learn. Learn why the world wags and what wags it. That is the only thing which the mind can never exhaust, never alienate, never be tortured by, never fear or distrust, and never dream of regretting. Learning is the only thing for you. Look what a lot of things there are to learn.” </a:t>
            </a:r>
            <a:br>
              <a:rPr lang="en-GB" dirty="0"/>
            </a:br>
            <a:r>
              <a:rPr lang="en-GB" dirty="0"/>
              <a:t>― </a:t>
            </a:r>
            <a:r>
              <a:rPr lang="en-GB" b="1" dirty="0">
                <a:hlinkClick r:id="rId2"/>
              </a:rPr>
              <a:t>T.H. White</a:t>
            </a:r>
            <a:r>
              <a:rPr lang="en-GB" dirty="0"/>
              <a:t>, </a:t>
            </a:r>
            <a:r>
              <a:rPr lang="en-GB" b="1" dirty="0">
                <a:hlinkClick r:id="rId3"/>
              </a:rPr>
              <a:t>The Once and Future King</a:t>
            </a:r>
            <a:endParaRPr lang="en-GB" dirty="0"/>
          </a:p>
        </p:txBody>
      </p:sp>
    </p:spTree>
    <p:extLst>
      <p:ext uri="{BB962C8B-B14F-4D97-AF65-F5344CB8AC3E}">
        <p14:creationId xmlns:p14="http://schemas.microsoft.com/office/powerpoint/2010/main" val="4178823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Pursuit of a Memorable Life</a:t>
            </a:r>
            <a:endParaRPr lang="en-US" dirty="0"/>
          </a:p>
        </p:txBody>
      </p:sp>
      <p:sp>
        <p:nvSpPr>
          <p:cNvPr id="3" name="Content Placeholder 2"/>
          <p:cNvSpPr>
            <a:spLocks noGrp="1"/>
          </p:cNvSpPr>
          <p:nvPr>
            <p:ph idx="1"/>
          </p:nvPr>
        </p:nvSpPr>
        <p:spPr/>
        <p:txBody>
          <a:bodyPr/>
          <a:lstStyle/>
          <a:p>
            <a:pPr marL="0" indent="0">
              <a:buNone/>
            </a:pPr>
            <a:r>
              <a:rPr lang="en-US" dirty="0" smtClean="0"/>
              <a:t>Dustin </a:t>
            </a:r>
            <a:r>
              <a:rPr lang="en-US" dirty="0" err="1" smtClean="0"/>
              <a:t>Garis</a:t>
            </a:r>
            <a:endParaRPr lang="en-US" dirty="0" smtClean="0"/>
          </a:p>
          <a:p>
            <a:pPr marL="0" indent="0">
              <a:buNone/>
            </a:pPr>
            <a:r>
              <a:rPr lang="en-US" dirty="0" smtClean="0">
                <a:hlinkClick r:id="rId2"/>
              </a:rPr>
              <a:t>https://www.youtube.com/watch?v=PCidhParcNs</a:t>
            </a:r>
            <a:endParaRPr lang="en-US" dirty="0" smtClean="0"/>
          </a:p>
          <a:p>
            <a:endParaRPr lang="en-US" dirty="0"/>
          </a:p>
        </p:txBody>
      </p:sp>
    </p:spTree>
    <p:extLst>
      <p:ext uri="{BB962C8B-B14F-4D97-AF65-F5344CB8AC3E}">
        <p14:creationId xmlns:p14="http://schemas.microsoft.com/office/powerpoint/2010/main" val="219032308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Resources</a:t>
            </a:r>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64448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4869</TotalTime>
  <Words>227</Words>
  <Application>Microsoft Macintosh PowerPoint</Application>
  <PresentationFormat>On-screen Show (4:3)</PresentationFormat>
  <Paragraphs>18</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Welcome</vt:lpstr>
      <vt:lpstr>Me!</vt:lpstr>
      <vt:lpstr>Like</vt:lpstr>
      <vt:lpstr>Pet Hate…</vt:lpstr>
      <vt:lpstr>What I would like to see…</vt:lpstr>
      <vt:lpstr>Education: What is it For?</vt:lpstr>
      <vt:lpstr>Why are you here?</vt:lpstr>
      <vt:lpstr>Pursuit of a Memorable Life</vt:lpstr>
      <vt:lpstr>Resources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Jayne Woodman</dc:creator>
  <cp:lastModifiedBy>Jayne Woodman</cp:lastModifiedBy>
  <cp:revision>16</cp:revision>
  <dcterms:created xsi:type="dcterms:W3CDTF">2015-09-11T14:37:33Z</dcterms:created>
  <dcterms:modified xsi:type="dcterms:W3CDTF">2017-10-16T18:49:34Z</dcterms:modified>
</cp:coreProperties>
</file>