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C0817-A112-4847-8014-A94B7D2A4EA3}" type="datetime1">
              <a:rPr lang="en-US" smtClean="0"/>
              <a:t>10/3/2019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7037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940893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133998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912327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468293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701352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111532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12032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983426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2893132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94593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98031313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37009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7970252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75609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4400753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7363179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F6FA2B21-3FCD-4721-B95C-427943F61125}" type="datetime1">
              <a:rPr lang="en-US" smtClean="0"/>
              <a:t>10/3/2019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012678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>
            <a:extLst>
              <a:ext uri="{FF2B5EF4-FFF2-40B4-BE49-F238E27FC236}">
                <a16:creationId xmlns:a16="http://schemas.microsoft.com/office/drawing/2014/main" id="{F9097E2E-FED4-406A-9CFE-B594DFBC91ED}"/>
              </a:ext>
            </a:extLst>
          </p:cNvPr>
          <p:cNvGrpSpPr/>
          <p:nvPr/>
        </p:nvGrpSpPr>
        <p:grpSpPr>
          <a:xfrm>
            <a:off x="4769578" y="310203"/>
            <a:ext cx="7708905" cy="1354217"/>
            <a:chOff x="4665046" y="3057456"/>
            <a:chExt cx="3571708" cy="2813544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5204EBEB-4E79-443B-AB82-8EFD884E32C5}"/>
                </a:ext>
              </a:extLst>
            </p:cNvPr>
            <p:cNvSpPr/>
            <p:nvPr/>
          </p:nvSpPr>
          <p:spPr>
            <a:xfrm>
              <a:off x="4665046" y="3057456"/>
              <a:ext cx="3157372" cy="281354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400" dirty="0"/>
            </a:p>
            <a:p>
              <a:pPr algn="just"/>
              <a:r>
                <a:rPr lang="en-GB" sz="1400" dirty="0"/>
                <a:t>I am a 27 year old female from Chepstow, Wales.  I have a love of the outdoors and enjoy reading. I am told I have a calm nature.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DC771D86-6842-4144-B7C4-4336EFD70876}"/>
                </a:ext>
              </a:extLst>
            </p:cNvPr>
            <p:cNvSpPr txBox="1"/>
            <p:nvPr/>
          </p:nvSpPr>
          <p:spPr>
            <a:xfrm>
              <a:off x="4747967" y="3165823"/>
              <a:ext cx="348878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u="sng" dirty="0" err="1"/>
                <a:t>Amdana</a:t>
              </a:r>
              <a:r>
                <a:rPr lang="en-GB" sz="1400" b="1" u="sng" dirty="0"/>
                <a:t> </a:t>
              </a:r>
              <a:r>
                <a:rPr lang="en-GB" sz="1400" b="1" u="sng" dirty="0" err="1"/>
                <a:t>i</a:t>
              </a:r>
              <a:endParaRPr lang="en-GB" sz="1400" b="1" u="sng" dirty="0"/>
            </a:p>
            <a:p>
              <a:r>
                <a:rPr lang="en-GB" sz="1400" b="1" u="sng" dirty="0"/>
                <a:t>About Me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FCC7AD35-E61F-4A9D-B012-A469A958C3D6}"/>
              </a:ext>
            </a:extLst>
          </p:cNvPr>
          <p:cNvGrpSpPr/>
          <p:nvPr/>
        </p:nvGrpSpPr>
        <p:grpSpPr>
          <a:xfrm>
            <a:off x="4679988" y="1830429"/>
            <a:ext cx="3535189" cy="2717969"/>
            <a:chOff x="140386" y="1490201"/>
            <a:chExt cx="3535189" cy="2717969"/>
          </a:xfrm>
        </p:grpSpPr>
        <p:pic>
          <p:nvPicPr>
            <p:cNvPr id="25" name="Picture 24">
              <a:extLst>
                <a:ext uri="{FF2B5EF4-FFF2-40B4-BE49-F238E27FC236}">
                  <a16:creationId xmlns:a16="http://schemas.microsoft.com/office/drawing/2014/main" id="{27247FC5-9A3C-4853-BCDD-AE5AB8EC9A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0071" y="1490201"/>
              <a:ext cx="3505504" cy="2153222"/>
            </a:xfrm>
            <a:prstGeom prst="rect">
              <a:avLst/>
            </a:prstGeom>
          </p:spPr>
        </p:pic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DC883CD3-C83C-4023-86A9-8EB1A4090D56}"/>
                </a:ext>
              </a:extLst>
            </p:cNvPr>
            <p:cNvSpPr txBox="1"/>
            <p:nvPr/>
          </p:nvSpPr>
          <p:spPr>
            <a:xfrm>
              <a:off x="140386" y="1499736"/>
              <a:ext cx="3488787" cy="2708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600" b="1" u="sng" dirty="0" err="1"/>
                <a:t>Profiad</a:t>
              </a:r>
              <a:r>
                <a:rPr lang="en-GB" sz="1600" b="1" u="sng" dirty="0"/>
                <a:t> </a:t>
              </a:r>
              <a:r>
                <a:rPr lang="en-GB" sz="1600" b="1" u="sng" dirty="0" err="1"/>
                <a:t>addysgu</a:t>
              </a:r>
              <a:r>
                <a:rPr lang="en-GB" sz="1600" b="1" u="sng" dirty="0"/>
                <a:t> </a:t>
              </a:r>
              <a:r>
                <a:rPr lang="en-GB" sz="1600" b="1" u="sng" dirty="0" err="1"/>
                <a:t>blaenorol</a:t>
              </a:r>
              <a:endParaRPr lang="en-GB" sz="1600" b="1" u="sng" dirty="0"/>
            </a:p>
            <a:p>
              <a:r>
                <a:rPr lang="en-GB" sz="1600" b="1" u="sng" dirty="0"/>
                <a:t>Previous teaching experiences </a:t>
              </a:r>
            </a:p>
            <a:p>
              <a:endParaRPr lang="en-GB" sz="1200" dirty="0"/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GB" sz="1400" dirty="0"/>
                <a:t>2 Years as an apprentice TA at Dene Magna Secondary School (English Dept). </a:t>
              </a:r>
            </a:p>
            <a:p>
              <a:endParaRPr lang="en-GB" sz="1400" dirty="0"/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GB" sz="1400" dirty="0"/>
                <a:t>Volunteered as a TA at The Dell Primary school.</a:t>
              </a:r>
            </a:p>
            <a:p>
              <a:endParaRPr lang="en-GB" sz="1200" dirty="0"/>
            </a:p>
            <a:p>
              <a:endParaRPr lang="en-GB" sz="1200" dirty="0"/>
            </a:p>
            <a:p>
              <a:endParaRPr lang="en-GB" dirty="0"/>
            </a:p>
          </p:txBody>
        </p:sp>
      </p:grpSp>
      <p:grpSp>
        <p:nvGrpSpPr>
          <p:cNvPr id="7" name="Group 6">
            <a:extLst>
              <a:ext uri="{FF2B5EF4-FFF2-40B4-BE49-F238E27FC236}">
                <a16:creationId xmlns:a16="http://schemas.microsoft.com/office/drawing/2014/main" id="{71E8D819-3733-48DB-84B4-96CF5E437221}"/>
              </a:ext>
            </a:extLst>
          </p:cNvPr>
          <p:cNvGrpSpPr/>
          <p:nvPr/>
        </p:nvGrpSpPr>
        <p:grpSpPr>
          <a:xfrm>
            <a:off x="4075031" y="4382297"/>
            <a:ext cx="4675329" cy="2512413"/>
            <a:chOff x="3912777" y="3945743"/>
            <a:chExt cx="5020558" cy="3298543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FD98C07E-5EED-4E2B-BAD8-85196D45378F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912777" y="3945743"/>
              <a:ext cx="5020558" cy="2909370"/>
            </a:xfrm>
            <a:prstGeom prst="rect">
              <a:avLst/>
            </a:prstGeom>
          </p:spPr>
        </p:pic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790B48A9-DCB0-4E73-BD5B-5F3E3E50BE70}"/>
                </a:ext>
              </a:extLst>
            </p:cNvPr>
            <p:cNvSpPr txBox="1"/>
            <p:nvPr/>
          </p:nvSpPr>
          <p:spPr>
            <a:xfrm>
              <a:off x="4062445" y="4132874"/>
              <a:ext cx="4721221" cy="31114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u="sng" dirty="0" err="1"/>
                <a:t>Rhesymau</a:t>
              </a:r>
              <a:r>
                <a:rPr lang="en-GB" sz="1400" b="1" u="sng" dirty="0"/>
                <a:t> </a:t>
              </a:r>
              <a:r>
                <a:rPr lang="en-GB" sz="1400" b="1" u="sng" dirty="0" err="1"/>
                <a:t>dros</a:t>
              </a:r>
              <a:r>
                <a:rPr lang="en-GB" sz="1400" b="1" u="sng" dirty="0"/>
                <a:t> </a:t>
              </a:r>
              <a:r>
                <a:rPr lang="en-GB" sz="1400" b="1" u="sng" dirty="0" err="1"/>
                <a:t>ddewis</a:t>
              </a:r>
              <a:r>
                <a:rPr lang="en-GB" sz="1400" b="1" u="sng" dirty="0"/>
                <a:t> </a:t>
              </a:r>
              <a:r>
                <a:rPr lang="en-GB" sz="1400" b="1" u="sng" dirty="0" err="1"/>
                <a:t>addysgu</a:t>
              </a:r>
              <a:r>
                <a:rPr lang="en-GB" sz="1400" b="1" u="sng" dirty="0"/>
                <a:t> </a:t>
              </a:r>
              <a:r>
                <a:rPr lang="en-GB" sz="1400" b="1" u="sng" dirty="0" err="1"/>
                <a:t>fel</a:t>
              </a:r>
              <a:r>
                <a:rPr lang="en-GB" sz="1400" b="1" u="sng" dirty="0"/>
                <a:t> </a:t>
              </a:r>
              <a:r>
                <a:rPr lang="en-GB" sz="1400" b="1" u="sng" dirty="0" err="1"/>
                <a:t>proffesiwn</a:t>
              </a:r>
              <a:endParaRPr lang="en-GB" sz="1400" b="1" u="sng" dirty="0"/>
            </a:p>
            <a:p>
              <a:r>
                <a:rPr lang="en-GB" sz="1400" b="1" u="sng" dirty="0"/>
                <a:t>Reasons for entering the teaching profession</a:t>
              </a:r>
            </a:p>
            <a:p>
              <a:endParaRPr lang="en-GB" sz="1400" b="1" u="sng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1400" dirty="0"/>
                <a:t>I have a love of knowledge and wish to work in an academic surrounding. </a:t>
              </a:r>
              <a:r>
                <a:rPr lang="en-GB" sz="1400" b="1" u="sng" dirty="0"/>
                <a:t>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1400" dirty="0"/>
                <a:t>I wish to have a positive contribution to society by supporting younger generations.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1400" dirty="0"/>
                <a:t>I want to embark on a career that offers day to day variation. </a:t>
              </a:r>
            </a:p>
            <a:p>
              <a:endParaRPr lang="en-GB" sz="1100" dirty="0"/>
            </a:p>
            <a:p>
              <a:pPr marL="228600" indent="-228600">
                <a:buAutoNum type="arabicParenR"/>
              </a:pPr>
              <a:endParaRPr lang="en-GB" sz="1100" dirty="0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68F49FC2-EE63-41AA-9068-CFF631B33836}"/>
              </a:ext>
            </a:extLst>
          </p:cNvPr>
          <p:cNvGrpSpPr/>
          <p:nvPr/>
        </p:nvGrpSpPr>
        <p:grpSpPr>
          <a:xfrm>
            <a:off x="8459090" y="1839964"/>
            <a:ext cx="3505504" cy="2143687"/>
            <a:chOff x="8475370" y="1377691"/>
            <a:chExt cx="3540902" cy="1628830"/>
          </a:xfrm>
        </p:grpSpPr>
        <p:pic>
          <p:nvPicPr>
            <p:cNvPr id="29" name="Picture 28">
              <a:extLst>
                <a:ext uri="{FF2B5EF4-FFF2-40B4-BE49-F238E27FC236}">
                  <a16:creationId xmlns:a16="http://schemas.microsoft.com/office/drawing/2014/main" id="{D918A36B-7853-4111-8D3B-8CD1DAA16AF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475370" y="1377691"/>
              <a:ext cx="3269590" cy="1628830"/>
            </a:xfrm>
            <a:prstGeom prst="rect">
              <a:avLst/>
            </a:prstGeom>
          </p:spPr>
        </p:pic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9B5B33C0-C8D5-40A4-8E7B-A15741A16A2F}"/>
                </a:ext>
              </a:extLst>
            </p:cNvPr>
            <p:cNvSpPr txBox="1"/>
            <p:nvPr/>
          </p:nvSpPr>
          <p:spPr>
            <a:xfrm>
              <a:off x="8510770" y="1469562"/>
              <a:ext cx="3505502" cy="11926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u="sng" dirty="0"/>
                <a:t>Y math o </a:t>
              </a:r>
              <a:r>
                <a:rPr lang="en-GB" sz="1400" b="1" u="sng" dirty="0" err="1"/>
                <a:t>athro</a:t>
              </a:r>
              <a:r>
                <a:rPr lang="en-GB" sz="1400" b="1" u="sng" dirty="0"/>
                <a:t> </a:t>
              </a:r>
              <a:r>
                <a:rPr lang="en-GB" sz="1400" b="1" u="sng" dirty="0" err="1"/>
                <a:t>hoffaf</a:t>
              </a:r>
              <a:r>
                <a:rPr lang="en-GB" sz="1400" b="1" u="sng" dirty="0"/>
                <a:t> bod</a:t>
              </a:r>
            </a:p>
            <a:p>
              <a:r>
                <a:rPr lang="en-GB" sz="1400" b="1" u="sng" dirty="0"/>
                <a:t>The kind of teacher I aspire to be</a:t>
              </a:r>
            </a:p>
            <a:p>
              <a:endParaRPr lang="en-GB" sz="1200" dirty="0"/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1400" dirty="0"/>
                <a:t>Proficient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1400" dirty="0"/>
                <a:t>Fair 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1400" dirty="0"/>
                <a:t>Knowledgeable</a:t>
              </a:r>
            </a:p>
            <a:p>
              <a:pPr marL="285750" indent="-285750">
                <a:buFont typeface="Arial" panose="020B0604020202020204" pitchFamily="34" charset="0"/>
                <a:buChar char="•"/>
              </a:pPr>
              <a:r>
                <a:rPr lang="en-GB" sz="1400" dirty="0"/>
                <a:t>Approachable </a:t>
              </a:r>
            </a:p>
          </p:txBody>
        </p: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A91893A0-A59D-4A09-9C62-FFB1C51BE7CC}"/>
              </a:ext>
            </a:extLst>
          </p:cNvPr>
          <p:cNvGrpSpPr/>
          <p:nvPr/>
        </p:nvGrpSpPr>
        <p:grpSpPr>
          <a:xfrm>
            <a:off x="9070343" y="4382297"/>
            <a:ext cx="2625651" cy="2215990"/>
            <a:chOff x="12663916" y="7550006"/>
            <a:chExt cx="2451418" cy="2228967"/>
          </a:xfrm>
        </p:grpSpPr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FCC90589-A3E8-4369-8088-A861A56A2D3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12663916" y="7550006"/>
              <a:ext cx="2451418" cy="2228967"/>
            </a:xfrm>
            <a:prstGeom prst="rect">
              <a:avLst/>
            </a:prstGeom>
          </p:spPr>
        </p:pic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64B893A5-04B7-4831-9F75-23466AF3DA69}"/>
                </a:ext>
              </a:extLst>
            </p:cNvPr>
            <p:cNvSpPr txBox="1"/>
            <p:nvPr/>
          </p:nvSpPr>
          <p:spPr>
            <a:xfrm>
              <a:off x="12775021" y="7648826"/>
              <a:ext cx="2229207" cy="20432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u="sng" dirty="0" err="1"/>
                <a:t>Meysydd</a:t>
              </a:r>
              <a:r>
                <a:rPr lang="en-GB" sz="1400" b="1" u="sng" dirty="0"/>
                <a:t> / </a:t>
              </a:r>
              <a:r>
                <a:rPr lang="en-GB" sz="1400" b="1" u="sng" dirty="0" err="1"/>
                <a:t>pynciau</a:t>
              </a:r>
              <a:r>
                <a:rPr lang="en-GB" sz="1400" b="1" u="sng" dirty="0"/>
                <a:t> </a:t>
              </a:r>
              <a:r>
                <a:rPr lang="en-GB" sz="1400" b="1" u="sng" dirty="0" err="1"/>
                <a:t>medraf</a:t>
              </a:r>
              <a:r>
                <a:rPr lang="en-GB" sz="1400" b="1" u="sng" dirty="0"/>
                <a:t> </a:t>
              </a:r>
              <a:r>
                <a:rPr lang="en-GB" sz="1400" b="1" u="sng" dirty="0" err="1"/>
                <a:t>eu</a:t>
              </a:r>
              <a:r>
                <a:rPr lang="en-GB" sz="1400" b="1" u="sng" dirty="0"/>
                <a:t> </a:t>
              </a:r>
              <a:r>
                <a:rPr lang="en-GB" sz="1400" b="1" u="sng" dirty="0" err="1"/>
                <a:t>haddysgu</a:t>
              </a:r>
              <a:endParaRPr lang="en-GB" sz="1400" b="1" u="sng" dirty="0"/>
            </a:p>
            <a:p>
              <a:r>
                <a:rPr lang="en-GB" sz="1400" b="1" u="sng" dirty="0"/>
                <a:t>Areas / subjects I could teach</a:t>
              </a:r>
            </a:p>
            <a:p>
              <a:endParaRPr lang="en-GB" sz="1400" b="1" u="sng" dirty="0"/>
            </a:p>
            <a:p>
              <a:r>
                <a:rPr lang="en-GB" sz="1400" dirty="0"/>
                <a:t>Geography</a:t>
              </a:r>
            </a:p>
            <a:p>
              <a:r>
                <a:rPr lang="en-GB" sz="1400" dirty="0"/>
                <a:t>Geology </a:t>
              </a:r>
            </a:p>
            <a:p>
              <a:r>
                <a:rPr lang="en-GB" sz="1400" dirty="0"/>
                <a:t>History </a:t>
              </a:r>
            </a:p>
            <a:p>
              <a:r>
                <a:rPr lang="en-GB" sz="1400" dirty="0"/>
                <a:t>English 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EA53B595-6B14-49C1-86A4-B36F6EBA361C}"/>
              </a:ext>
            </a:extLst>
          </p:cNvPr>
          <p:cNvGrpSpPr/>
          <p:nvPr/>
        </p:nvGrpSpPr>
        <p:grpSpPr>
          <a:xfrm>
            <a:off x="232827" y="4382297"/>
            <a:ext cx="3505504" cy="2319291"/>
            <a:chOff x="185660" y="4187281"/>
            <a:chExt cx="3505504" cy="2319291"/>
          </a:xfrm>
        </p:grpSpPr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27247FC5-9A3C-4853-BCDD-AE5AB8EC9A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85660" y="4187281"/>
              <a:ext cx="3505504" cy="2215990"/>
            </a:xfrm>
            <a:prstGeom prst="rect">
              <a:avLst/>
            </a:prstGeom>
          </p:spPr>
        </p:pic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DC883CD3-C83C-4023-86A9-8EB1A4090D56}"/>
                </a:ext>
              </a:extLst>
            </p:cNvPr>
            <p:cNvSpPr txBox="1"/>
            <p:nvPr/>
          </p:nvSpPr>
          <p:spPr>
            <a:xfrm>
              <a:off x="185660" y="4229025"/>
              <a:ext cx="3488787" cy="22775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u="sng" dirty="0" err="1"/>
                <a:t>Cefndir</a:t>
              </a:r>
              <a:r>
                <a:rPr lang="en-GB" sz="1400" b="1" u="sng" dirty="0"/>
                <a:t> </a:t>
              </a:r>
              <a:r>
                <a:rPr lang="en-GB" sz="1400" b="1" u="sng" dirty="0" err="1"/>
                <a:t>academaidd</a:t>
              </a:r>
              <a:endParaRPr lang="en-GB" sz="1400" b="1" u="sng" dirty="0"/>
            </a:p>
            <a:p>
              <a:r>
                <a:rPr lang="en-GB" sz="1400" b="1" u="sng" dirty="0"/>
                <a:t>Academic history</a:t>
              </a:r>
            </a:p>
            <a:p>
              <a:endParaRPr lang="en-GB" sz="1200" dirty="0"/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GB" sz="1400" dirty="0"/>
                <a:t>BSc Geology- University of Glamorgan. 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GB" sz="1400" dirty="0"/>
                <a:t>GCSEs, A levels (Geography, History, Physics)- Chepstow Comprehensive. </a:t>
              </a:r>
            </a:p>
            <a:p>
              <a:pPr marL="171450" indent="-171450">
                <a:buFont typeface="Arial" panose="020B0604020202020204" pitchFamily="34" charset="0"/>
                <a:buChar char="•"/>
              </a:pPr>
              <a:r>
                <a:rPr lang="en-GB" sz="1400" dirty="0"/>
                <a:t>NVQ </a:t>
              </a:r>
              <a:r>
                <a:rPr lang="en-GB" sz="1400" dirty="0" err="1"/>
                <a:t>lvl</a:t>
              </a:r>
              <a:r>
                <a:rPr lang="en-GB" sz="1400" dirty="0"/>
                <a:t> 3 supporting teaching and learning- Gloucester College.  </a:t>
              </a:r>
            </a:p>
            <a:p>
              <a:endParaRPr lang="en-GB" dirty="0"/>
            </a:p>
          </p:txBody>
        </p:sp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DA8774A5-4619-43BB-A12C-C70BC46E6CE5}"/>
              </a:ext>
            </a:extLst>
          </p:cNvPr>
          <p:cNvSpPr/>
          <p:nvPr/>
        </p:nvSpPr>
        <p:spPr>
          <a:xfrm>
            <a:off x="226891" y="218834"/>
            <a:ext cx="38459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0" cap="none" spc="-15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Rose Owen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3527582-7125-4ADC-9F02-63659119F358}"/>
              </a:ext>
            </a:extLst>
          </p:cNvPr>
          <p:cNvSpPr/>
          <p:nvPr/>
        </p:nvSpPr>
        <p:spPr>
          <a:xfrm>
            <a:off x="726226" y="741090"/>
            <a:ext cx="284725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400" spc="-15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PGCE Geography </a:t>
            </a:r>
            <a:r>
              <a:rPr lang="en-US" sz="5400" spc="-150" dirty="0">
                <a:ln w="0"/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</a:rPr>
              <a:t> 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0592D02-F923-4695-A37D-12DB4D18B94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55" r="9105"/>
          <a:stretch/>
        </p:blipFill>
        <p:spPr>
          <a:xfrm>
            <a:off x="800035" y="1860336"/>
            <a:ext cx="2699633" cy="2093408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084158819"/>
      </p:ext>
    </p:extLst>
  </p:cSld>
  <p:clrMapOvr>
    <a:masterClrMapping/>
  </p:clrMapOvr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281</TotalTime>
  <Words>194</Words>
  <Application>Microsoft Office PowerPoint</Application>
  <PresentationFormat>Widescreen</PresentationFormat>
  <Paragraphs>39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Century Gothic</vt:lpstr>
      <vt:lpstr>Wingdings 3</vt:lpstr>
      <vt:lpstr>Slice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jack Davies</dc:creator>
  <cp:lastModifiedBy>Rose owen</cp:lastModifiedBy>
  <cp:revision>24</cp:revision>
  <dcterms:created xsi:type="dcterms:W3CDTF">2019-09-05T20:58:34Z</dcterms:created>
  <dcterms:modified xsi:type="dcterms:W3CDTF">2019-10-03T16:25:22Z</dcterms:modified>
</cp:coreProperties>
</file>