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sldIdLst>
    <p:sldId id="256" r:id="rId2"/>
    <p:sldId id="257" r:id="rId3"/>
    <p:sldId id="260" r:id="rId4"/>
    <p:sldId id="261" r:id="rId5"/>
    <p:sldId id="258" r:id="rId6"/>
    <p:sldId id="259"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EBD8B1-8BB3-414C-A97F-709FD0C52691}" type="datetimeFigureOut">
              <a:rPr lang="en-US" smtClean="0"/>
              <a:t>11/25/25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53B3E8-6208-0544-A37B-E3B4494F5678}" type="slidenum">
              <a:rPr lang="en-US" smtClean="0"/>
              <a:t>‹#›</a:t>
            </a:fld>
            <a:endParaRPr lang="en-US"/>
          </a:p>
        </p:txBody>
      </p:sp>
    </p:spTree>
    <p:extLst>
      <p:ext uri="{BB962C8B-B14F-4D97-AF65-F5344CB8AC3E}">
        <p14:creationId xmlns:p14="http://schemas.microsoft.com/office/powerpoint/2010/main" val="5263792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buFont typeface="Arial" panose="020B0604020202020204" pitchFamily="34" charset="0"/>
              <a:buNone/>
            </a:pPr>
            <a:r>
              <a:rPr lang="en-GB" dirty="0"/>
              <a:t>today’s world in this digital era influencer have become most significant segments in modern marketing </a:t>
            </a:r>
          </a:p>
          <a:p>
            <a:pPr lvl="1"/>
            <a:endParaRPr lang="en-US" dirty="0"/>
          </a:p>
        </p:txBody>
      </p:sp>
      <p:sp>
        <p:nvSpPr>
          <p:cNvPr id="4" name="Slide Number Placeholder 3"/>
          <p:cNvSpPr>
            <a:spLocks noGrp="1"/>
          </p:cNvSpPr>
          <p:nvPr>
            <p:ph type="sldNum" sz="quarter" idx="5"/>
          </p:nvPr>
        </p:nvSpPr>
        <p:spPr/>
        <p:txBody>
          <a:bodyPr/>
          <a:lstStyle/>
          <a:p>
            <a:fld id="{0753B3E8-6208-0544-A37B-E3B4494F5678}" type="slidenum">
              <a:rPr lang="en-US" smtClean="0"/>
              <a:t>1</a:t>
            </a:fld>
            <a:endParaRPr lang="en-US"/>
          </a:p>
        </p:txBody>
      </p:sp>
    </p:spTree>
    <p:extLst>
      <p:ext uri="{BB962C8B-B14F-4D97-AF65-F5344CB8AC3E}">
        <p14:creationId xmlns:p14="http://schemas.microsoft.com/office/powerpoint/2010/main" val="31616872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9FDA2-42C5-9833-9466-68FF477F6C7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DC448701-CF66-7AE2-3578-AC247495559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709CC5A-B2AD-070F-678A-93DF11A91617}"/>
              </a:ext>
            </a:extLst>
          </p:cNvPr>
          <p:cNvSpPr>
            <a:spLocks noGrp="1"/>
          </p:cNvSpPr>
          <p:nvPr>
            <p:ph type="dt" sz="half" idx="10"/>
          </p:nvPr>
        </p:nvSpPr>
        <p:spPr/>
        <p:txBody>
          <a:bodyPr/>
          <a:lstStyle/>
          <a:p>
            <a:fld id="{D75F38A5-4463-F14C-8BD9-BCA62A79B79A}" type="datetimeFigureOut">
              <a:rPr lang="en-US" smtClean="0"/>
              <a:t>11/25/25</a:t>
            </a:fld>
            <a:endParaRPr lang="en-US"/>
          </a:p>
        </p:txBody>
      </p:sp>
      <p:sp>
        <p:nvSpPr>
          <p:cNvPr id="5" name="Footer Placeholder 4">
            <a:extLst>
              <a:ext uri="{FF2B5EF4-FFF2-40B4-BE49-F238E27FC236}">
                <a16:creationId xmlns:a16="http://schemas.microsoft.com/office/drawing/2014/main" id="{25AC4D9B-F155-9479-B8F1-B5BE8ED0DE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E1980FF-90F7-2990-637C-0FFCBA87E793}"/>
              </a:ext>
            </a:extLst>
          </p:cNvPr>
          <p:cNvSpPr>
            <a:spLocks noGrp="1"/>
          </p:cNvSpPr>
          <p:nvPr>
            <p:ph type="sldNum" sz="quarter" idx="12"/>
          </p:nvPr>
        </p:nvSpPr>
        <p:spPr/>
        <p:txBody>
          <a:bodyPr/>
          <a:lstStyle/>
          <a:p>
            <a:fld id="{AD67DBB5-4D30-7E4B-BF65-0F45147BFD57}" type="slidenum">
              <a:rPr lang="en-US" smtClean="0"/>
              <a:t>‹#›</a:t>
            </a:fld>
            <a:endParaRPr lang="en-US"/>
          </a:p>
        </p:txBody>
      </p:sp>
    </p:spTree>
    <p:extLst>
      <p:ext uri="{BB962C8B-B14F-4D97-AF65-F5344CB8AC3E}">
        <p14:creationId xmlns:p14="http://schemas.microsoft.com/office/powerpoint/2010/main" val="41843535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39EB32-CCE4-C87C-8C99-A89A6B5B8C1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DC3AC51-7278-9F1B-9ECB-F678EB4D270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7D41486-7F01-169A-B1C9-96C5C36D9EA8}"/>
              </a:ext>
            </a:extLst>
          </p:cNvPr>
          <p:cNvSpPr>
            <a:spLocks noGrp="1"/>
          </p:cNvSpPr>
          <p:nvPr>
            <p:ph type="dt" sz="half" idx="10"/>
          </p:nvPr>
        </p:nvSpPr>
        <p:spPr/>
        <p:txBody>
          <a:bodyPr/>
          <a:lstStyle/>
          <a:p>
            <a:fld id="{D75F38A5-4463-F14C-8BD9-BCA62A79B79A}" type="datetimeFigureOut">
              <a:rPr lang="en-US" smtClean="0"/>
              <a:t>11/25/25</a:t>
            </a:fld>
            <a:endParaRPr lang="en-US"/>
          </a:p>
        </p:txBody>
      </p:sp>
      <p:sp>
        <p:nvSpPr>
          <p:cNvPr id="5" name="Footer Placeholder 4">
            <a:extLst>
              <a:ext uri="{FF2B5EF4-FFF2-40B4-BE49-F238E27FC236}">
                <a16:creationId xmlns:a16="http://schemas.microsoft.com/office/drawing/2014/main" id="{942FD9BC-B178-D40C-18E7-28F23402B0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62DA0CA-E2CA-3F8D-07D7-88E8FEFDC010}"/>
              </a:ext>
            </a:extLst>
          </p:cNvPr>
          <p:cNvSpPr>
            <a:spLocks noGrp="1"/>
          </p:cNvSpPr>
          <p:nvPr>
            <p:ph type="sldNum" sz="quarter" idx="12"/>
          </p:nvPr>
        </p:nvSpPr>
        <p:spPr/>
        <p:txBody>
          <a:bodyPr/>
          <a:lstStyle/>
          <a:p>
            <a:fld id="{AD67DBB5-4D30-7E4B-BF65-0F45147BFD57}" type="slidenum">
              <a:rPr lang="en-US" smtClean="0"/>
              <a:t>‹#›</a:t>
            </a:fld>
            <a:endParaRPr lang="en-US"/>
          </a:p>
        </p:txBody>
      </p:sp>
    </p:spTree>
    <p:extLst>
      <p:ext uri="{BB962C8B-B14F-4D97-AF65-F5344CB8AC3E}">
        <p14:creationId xmlns:p14="http://schemas.microsoft.com/office/powerpoint/2010/main" val="27668387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EF325-D841-8101-F98E-6B6648AC3DF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591A32E-58A3-F023-CF38-ECF48F676D7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BF9A030-D4B5-F0B8-9501-C0B53FFD0114}"/>
              </a:ext>
            </a:extLst>
          </p:cNvPr>
          <p:cNvSpPr>
            <a:spLocks noGrp="1"/>
          </p:cNvSpPr>
          <p:nvPr>
            <p:ph type="dt" sz="half" idx="10"/>
          </p:nvPr>
        </p:nvSpPr>
        <p:spPr/>
        <p:txBody>
          <a:bodyPr/>
          <a:lstStyle/>
          <a:p>
            <a:fld id="{D75F38A5-4463-F14C-8BD9-BCA62A79B79A}" type="datetimeFigureOut">
              <a:rPr lang="en-US" smtClean="0"/>
              <a:t>11/25/25</a:t>
            </a:fld>
            <a:endParaRPr lang="en-US"/>
          </a:p>
        </p:txBody>
      </p:sp>
      <p:sp>
        <p:nvSpPr>
          <p:cNvPr id="5" name="Footer Placeholder 4">
            <a:extLst>
              <a:ext uri="{FF2B5EF4-FFF2-40B4-BE49-F238E27FC236}">
                <a16:creationId xmlns:a16="http://schemas.microsoft.com/office/drawing/2014/main" id="{D008C61F-F32B-A420-E50B-1E1747ABB67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3FD24E4-20AE-7F22-046C-6775C55A5045}"/>
              </a:ext>
            </a:extLst>
          </p:cNvPr>
          <p:cNvSpPr>
            <a:spLocks noGrp="1"/>
          </p:cNvSpPr>
          <p:nvPr>
            <p:ph type="sldNum" sz="quarter" idx="12"/>
          </p:nvPr>
        </p:nvSpPr>
        <p:spPr/>
        <p:txBody>
          <a:bodyPr/>
          <a:lstStyle/>
          <a:p>
            <a:fld id="{AD67DBB5-4D30-7E4B-BF65-0F45147BFD57}" type="slidenum">
              <a:rPr lang="en-US" smtClean="0"/>
              <a:t>‹#›</a:t>
            </a:fld>
            <a:endParaRPr lang="en-US"/>
          </a:p>
        </p:txBody>
      </p:sp>
    </p:spTree>
    <p:extLst>
      <p:ext uri="{BB962C8B-B14F-4D97-AF65-F5344CB8AC3E}">
        <p14:creationId xmlns:p14="http://schemas.microsoft.com/office/powerpoint/2010/main" val="38008839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437DA-2ED6-AF03-01B7-103C62E3542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0C9EE07-008F-C3CF-EDD9-F97025B37C8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1AE780C9-DF9E-210C-30CF-D44245B3B03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FEF017C-4DA8-4404-5C6E-6DADE99DF29A}"/>
              </a:ext>
            </a:extLst>
          </p:cNvPr>
          <p:cNvSpPr>
            <a:spLocks noGrp="1"/>
          </p:cNvSpPr>
          <p:nvPr>
            <p:ph type="dt" sz="half" idx="10"/>
          </p:nvPr>
        </p:nvSpPr>
        <p:spPr/>
        <p:txBody>
          <a:bodyPr/>
          <a:lstStyle/>
          <a:p>
            <a:fld id="{D75F38A5-4463-F14C-8BD9-BCA62A79B79A}" type="datetimeFigureOut">
              <a:rPr lang="en-US" smtClean="0"/>
              <a:t>11/25/25</a:t>
            </a:fld>
            <a:endParaRPr lang="en-US"/>
          </a:p>
        </p:txBody>
      </p:sp>
      <p:sp>
        <p:nvSpPr>
          <p:cNvPr id="6" name="Footer Placeholder 5">
            <a:extLst>
              <a:ext uri="{FF2B5EF4-FFF2-40B4-BE49-F238E27FC236}">
                <a16:creationId xmlns:a16="http://schemas.microsoft.com/office/drawing/2014/main" id="{86201C21-C897-2143-693C-07CEECF0F1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79FDA15-8A12-E816-C55C-E6DE53CB0D6A}"/>
              </a:ext>
            </a:extLst>
          </p:cNvPr>
          <p:cNvSpPr>
            <a:spLocks noGrp="1"/>
          </p:cNvSpPr>
          <p:nvPr>
            <p:ph type="sldNum" sz="quarter" idx="12"/>
          </p:nvPr>
        </p:nvSpPr>
        <p:spPr/>
        <p:txBody>
          <a:bodyPr/>
          <a:lstStyle/>
          <a:p>
            <a:fld id="{AD67DBB5-4D30-7E4B-BF65-0F45147BFD57}" type="slidenum">
              <a:rPr lang="en-US" smtClean="0"/>
              <a:t>‹#›</a:t>
            </a:fld>
            <a:endParaRPr lang="en-US"/>
          </a:p>
        </p:txBody>
      </p:sp>
    </p:spTree>
    <p:extLst>
      <p:ext uri="{BB962C8B-B14F-4D97-AF65-F5344CB8AC3E}">
        <p14:creationId xmlns:p14="http://schemas.microsoft.com/office/powerpoint/2010/main" val="1616274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39FD85-CA5F-5DA1-D054-7FBF07046E7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E9CCDD8-F1B0-2E76-98E1-2E174256258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AF76BD1-D137-2387-923F-3655A36D806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66DBBD6-F3AD-7069-13C2-B5AF26D5F45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BBDA773-D4AD-DD17-4AFB-E9EDDECB12B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EE2BFCD-40C6-7003-F982-5F92113B664F}"/>
              </a:ext>
            </a:extLst>
          </p:cNvPr>
          <p:cNvSpPr>
            <a:spLocks noGrp="1"/>
          </p:cNvSpPr>
          <p:nvPr>
            <p:ph type="dt" sz="half" idx="10"/>
          </p:nvPr>
        </p:nvSpPr>
        <p:spPr/>
        <p:txBody>
          <a:bodyPr/>
          <a:lstStyle/>
          <a:p>
            <a:fld id="{D75F38A5-4463-F14C-8BD9-BCA62A79B79A}" type="datetimeFigureOut">
              <a:rPr lang="en-US" smtClean="0"/>
              <a:t>11/25/25</a:t>
            </a:fld>
            <a:endParaRPr lang="en-US"/>
          </a:p>
        </p:txBody>
      </p:sp>
      <p:sp>
        <p:nvSpPr>
          <p:cNvPr id="8" name="Footer Placeholder 7">
            <a:extLst>
              <a:ext uri="{FF2B5EF4-FFF2-40B4-BE49-F238E27FC236}">
                <a16:creationId xmlns:a16="http://schemas.microsoft.com/office/drawing/2014/main" id="{EAF4BD83-1B1E-29BC-DA7D-D23F20A5E12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AB4698C-80FB-A6B3-39EA-99BFB917460D}"/>
              </a:ext>
            </a:extLst>
          </p:cNvPr>
          <p:cNvSpPr>
            <a:spLocks noGrp="1"/>
          </p:cNvSpPr>
          <p:nvPr>
            <p:ph type="sldNum" sz="quarter" idx="12"/>
          </p:nvPr>
        </p:nvSpPr>
        <p:spPr/>
        <p:txBody>
          <a:bodyPr/>
          <a:lstStyle/>
          <a:p>
            <a:fld id="{AD67DBB5-4D30-7E4B-BF65-0F45147BFD57}" type="slidenum">
              <a:rPr lang="en-US" smtClean="0"/>
              <a:t>‹#›</a:t>
            </a:fld>
            <a:endParaRPr lang="en-US"/>
          </a:p>
        </p:txBody>
      </p:sp>
    </p:spTree>
    <p:extLst>
      <p:ext uri="{BB962C8B-B14F-4D97-AF65-F5344CB8AC3E}">
        <p14:creationId xmlns:p14="http://schemas.microsoft.com/office/powerpoint/2010/main" val="28254337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29212-3DCF-571E-73F8-7A2D3B12D75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D2455A3-081F-AAAA-3E36-EA43EB47A5EC}"/>
              </a:ext>
            </a:extLst>
          </p:cNvPr>
          <p:cNvSpPr>
            <a:spLocks noGrp="1"/>
          </p:cNvSpPr>
          <p:nvPr>
            <p:ph type="dt" sz="half" idx="10"/>
          </p:nvPr>
        </p:nvSpPr>
        <p:spPr/>
        <p:txBody>
          <a:bodyPr/>
          <a:lstStyle/>
          <a:p>
            <a:fld id="{D75F38A5-4463-F14C-8BD9-BCA62A79B79A}" type="datetimeFigureOut">
              <a:rPr lang="en-US" smtClean="0"/>
              <a:t>11/25/25</a:t>
            </a:fld>
            <a:endParaRPr lang="en-US"/>
          </a:p>
        </p:txBody>
      </p:sp>
      <p:sp>
        <p:nvSpPr>
          <p:cNvPr id="4" name="Footer Placeholder 3">
            <a:extLst>
              <a:ext uri="{FF2B5EF4-FFF2-40B4-BE49-F238E27FC236}">
                <a16:creationId xmlns:a16="http://schemas.microsoft.com/office/drawing/2014/main" id="{8C623268-47BA-6BD1-2A59-D1C24E673C5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E16FB7F-6907-1110-8F88-88071316F560}"/>
              </a:ext>
            </a:extLst>
          </p:cNvPr>
          <p:cNvSpPr>
            <a:spLocks noGrp="1"/>
          </p:cNvSpPr>
          <p:nvPr>
            <p:ph type="sldNum" sz="quarter" idx="12"/>
          </p:nvPr>
        </p:nvSpPr>
        <p:spPr/>
        <p:txBody>
          <a:bodyPr/>
          <a:lstStyle/>
          <a:p>
            <a:fld id="{AD67DBB5-4D30-7E4B-BF65-0F45147BFD57}" type="slidenum">
              <a:rPr lang="en-US" smtClean="0"/>
              <a:t>‹#›</a:t>
            </a:fld>
            <a:endParaRPr lang="en-US"/>
          </a:p>
        </p:txBody>
      </p:sp>
    </p:spTree>
    <p:extLst>
      <p:ext uri="{BB962C8B-B14F-4D97-AF65-F5344CB8AC3E}">
        <p14:creationId xmlns:p14="http://schemas.microsoft.com/office/powerpoint/2010/main" val="16598710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BA4725-596E-A2E6-5FAE-6620EE84A94E}"/>
              </a:ext>
            </a:extLst>
          </p:cNvPr>
          <p:cNvSpPr>
            <a:spLocks noGrp="1"/>
          </p:cNvSpPr>
          <p:nvPr>
            <p:ph type="dt" sz="half" idx="10"/>
          </p:nvPr>
        </p:nvSpPr>
        <p:spPr/>
        <p:txBody>
          <a:bodyPr/>
          <a:lstStyle/>
          <a:p>
            <a:fld id="{D75F38A5-4463-F14C-8BD9-BCA62A79B79A}" type="datetimeFigureOut">
              <a:rPr lang="en-US" smtClean="0"/>
              <a:t>11/25/25</a:t>
            </a:fld>
            <a:endParaRPr lang="en-US"/>
          </a:p>
        </p:txBody>
      </p:sp>
      <p:sp>
        <p:nvSpPr>
          <p:cNvPr id="3" name="Footer Placeholder 2">
            <a:extLst>
              <a:ext uri="{FF2B5EF4-FFF2-40B4-BE49-F238E27FC236}">
                <a16:creationId xmlns:a16="http://schemas.microsoft.com/office/drawing/2014/main" id="{B3E627C9-29A8-FDD1-DF0F-C733AEB99D6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4FE82AC-509B-3FAD-84E9-7B93455A6279}"/>
              </a:ext>
            </a:extLst>
          </p:cNvPr>
          <p:cNvSpPr>
            <a:spLocks noGrp="1"/>
          </p:cNvSpPr>
          <p:nvPr>
            <p:ph type="sldNum" sz="quarter" idx="12"/>
          </p:nvPr>
        </p:nvSpPr>
        <p:spPr/>
        <p:txBody>
          <a:bodyPr/>
          <a:lstStyle/>
          <a:p>
            <a:fld id="{AD67DBB5-4D30-7E4B-BF65-0F45147BFD57}" type="slidenum">
              <a:rPr lang="en-US" smtClean="0"/>
              <a:t>‹#›</a:t>
            </a:fld>
            <a:endParaRPr lang="en-US"/>
          </a:p>
        </p:txBody>
      </p:sp>
    </p:spTree>
    <p:extLst>
      <p:ext uri="{BB962C8B-B14F-4D97-AF65-F5344CB8AC3E}">
        <p14:creationId xmlns:p14="http://schemas.microsoft.com/office/powerpoint/2010/main" val="12483913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B7299-0260-82B7-0887-693A17B62C7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86C69BE-5BE5-222F-49B7-F9E97E0EFC8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BEACA2B-E711-F365-3010-3E3657F5D11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F9DF3A5-BDCC-864F-79B4-9D8CAD583F79}"/>
              </a:ext>
            </a:extLst>
          </p:cNvPr>
          <p:cNvSpPr>
            <a:spLocks noGrp="1"/>
          </p:cNvSpPr>
          <p:nvPr>
            <p:ph type="dt" sz="half" idx="10"/>
          </p:nvPr>
        </p:nvSpPr>
        <p:spPr/>
        <p:txBody>
          <a:bodyPr/>
          <a:lstStyle/>
          <a:p>
            <a:fld id="{D75F38A5-4463-F14C-8BD9-BCA62A79B79A}" type="datetimeFigureOut">
              <a:rPr lang="en-US" smtClean="0"/>
              <a:t>11/25/25</a:t>
            </a:fld>
            <a:endParaRPr lang="en-US"/>
          </a:p>
        </p:txBody>
      </p:sp>
      <p:sp>
        <p:nvSpPr>
          <p:cNvPr id="6" name="Footer Placeholder 5">
            <a:extLst>
              <a:ext uri="{FF2B5EF4-FFF2-40B4-BE49-F238E27FC236}">
                <a16:creationId xmlns:a16="http://schemas.microsoft.com/office/drawing/2014/main" id="{102ED56E-2BDA-0445-0AD9-6E1577BB5F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9C57EA-3969-D347-4A77-CFAD0A995AB4}"/>
              </a:ext>
            </a:extLst>
          </p:cNvPr>
          <p:cNvSpPr>
            <a:spLocks noGrp="1"/>
          </p:cNvSpPr>
          <p:nvPr>
            <p:ph type="sldNum" sz="quarter" idx="12"/>
          </p:nvPr>
        </p:nvSpPr>
        <p:spPr/>
        <p:txBody>
          <a:bodyPr/>
          <a:lstStyle/>
          <a:p>
            <a:fld id="{AD67DBB5-4D30-7E4B-BF65-0F45147BFD57}" type="slidenum">
              <a:rPr lang="en-US" smtClean="0"/>
              <a:t>‹#›</a:t>
            </a:fld>
            <a:endParaRPr lang="en-US"/>
          </a:p>
        </p:txBody>
      </p:sp>
    </p:spTree>
    <p:extLst>
      <p:ext uri="{BB962C8B-B14F-4D97-AF65-F5344CB8AC3E}">
        <p14:creationId xmlns:p14="http://schemas.microsoft.com/office/powerpoint/2010/main" val="41111276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6D930-70ED-44A5-1EEF-EDB88284746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8361268C-0F3E-8266-564A-825CF54F6D2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DA6974B-9568-8D7A-684D-C7067C85281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9F9DFBD-65C6-9E1E-F133-49FCD7CD519D}"/>
              </a:ext>
            </a:extLst>
          </p:cNvPr>
          <p:cNvSpPr>
            <a:spLocks noGrp="1"/>
          </p:cNvSpPr>
          <p:nvPr>
            <p:ph type="dt" sz="half" idx="10"/>
          </p:nvPr>
        </p:nvSpPr>
        <p:spPr/>
        <p:txBody>
          <a:bodyPr/>
          <a:lstStyle/>
          <a:p>
            <a:fld id="{D75F38A5-4463-F14C-8BD9-BCA62A79B79A}" type="datetimeFigureOut">
              <a:rPr lang="en-US" smtClean="0"/>
              <a:t>11/25/25</a:t>
            </a:fld>
            <a:endParaRPr lang="en-US"/>
          </a:p>
        </p:txBody>
      </p:sp>
      <p:sp>
        <p:nvSpPr>
          <p:cNvPr id="6" name="Footer Placeholder 5">
            <a:extLst>
              <a:ext uri="{FF2B5EF4-FFF2-40B4-BE49-F238E27FC236}">
                <a16:creationId xmlns:a16="http://schemas.microsoft.com/office/drawing/2014/main" id="{97651973-96B5-D934-AD0E-1CF9ED3BD0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963D209-2074-DBF8-F3AB-CCC1C2BE3496}"/>
              </a:ext>
            </a:extLst>
          </p:cNvPr>
          <p:cNvSpPr>
            <a:spLocks noGrp="1"/>
          </p:cNvSpPr>
          <p:nvPr>
            <p:ph type="sldNum" sz="quarter" idx="12"/>
          </p:nvPr>
        </p:nvSpPr>
        <p:spPr/>
        <p:txBody>
          <a:bodyPr/>
          <a:lstStyle/>
          <a:p>
            <a:fld id="{AD67DBB5-4D30-7E4B-BF65-0F45147BFD57}" type="slidenum">
              <a:rPr lang="en-US" smtClean="0"/>
              <a:t>‹#›</a:t>
            </a:fld>
            <a:endParaRPr lang="en-US"/>
          </a:p>
        </p:txBody>
      </p:sp>
    </p:spTree>
    <p:extLst>
      <p:ext uri="{BB962C8B-B14F-4D97-AF65-F5344CB8AC3E}">
        <p14:creationId xmlns:p14="http://schemas.microsoft.com/office/powerpoint/2010/main" val="41568874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8A29F-B6B0-4939-B032-F7CA1239127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CEC767E-AE20-40F5-AE7A-654E12FE6E1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FC963FA-774D-C720-7FF4-2B9E78F6C340}"/>
              </a:ext>
            </a:extLst>
          </p:cNvPr>
          <p:cNvSpPr>
            <a:spLocks noGrp="1"/>
          </p:cNvSpPr>
          <p:nvPr>
            <p:ph type="dt" sz="half" idx="10"/>
          </p:nvPr>
        </p:nvSpPr>
        <p:spPr/>
        <p:txBody>
          <a:bodyPr/>
          <a:lstStyle/>
          <a:p>
            <a:fld id="{D75F38A5-4463-F14C-8BD9-BCA62A79B79A}" type="datetimeFigureOut">
              <a:rPr lang="en-US" smtClean="0"/>
              <a:t>11/25/25</a:t>
            </a:fld>
            <a:endParaRPr lang="en-US"/>
          </a:p>
        </p:txBody>
      </p:sp>
      <p:sp>
        <p:nvSpPr>
          <p:cNvPr id="5" name="Footer Placeholder 4">
            <a:extLst>
              <a:ext uri="{FF2B5EF4-FFF2-40B4-BE49-F238E27FC236}">
                <a16:creationId xmlns:a16="http://schemas.microsoft.com/office/drawing/2014/main" id="{13983378-8900-E21A-9C68-A9BACD3EC1D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B6709A-7384-F9C1-A383-907176EF23CB}"/>
              </a:ext>
            </a:extLst>
          </p:cNvPr>
          <p:cNvSpPr>
            <a:spLocks noGrp="1"/>
          </p:cNvSpPr>
          <p:nvPr>
            <p:ph type="sldNum" sz="quarter" idx="12"/>
          </p:nvPr>
        </p:nvSpPr>
        <p:spPr/>
        <p:txBody>
          <a:bodyPr/>
          <a:lstStyle/>
          <a:p>
            <a:fld id="{AD67DBB5-4D30-7E4B-BF65-0F45147BFD57}" type="slidenum">
              <a:rPr lang="en-US" smtClean="0"/>
              <a:t>‹#›</a:t>
            </a:fld>
            <a:endParaRPr lang="en-US"/>
          </a:p>
        </p:txBody>
      </p:sp>
    </p:spTree>
    <p:extLst>
      <p:ext uri="{BB962C8B-B14F-4D97-AF65-F5344CB8AC3E}">
        <p14:creationId xmlns:p14="http://schemas.microsoft.com/office/powerpoint/2010/main" val="38747650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4675387-F076-3C0A-9CC6-7640FA00628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1D4856F-5441-C1B3-39A1-BB5ED85EA53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6C0DD47-6D90-FB16-39CE-B06ED8844E6D}"/>
              </a:ext>
            </a:extLst>
          </p:cNvPr>
          <p:cNvSpPr>
            <a:spLocks noGrp="1"/>
          </p:cNvSpPr>
          <p:nvPr>
            <p:ph type="dt" sz="half" idx="10"/>
          </p:nvPr>
        </p:nvSpPr>
        <p:spPr/>
        <p:txBody>
          <a:bodyPr/>
          <a:lstStyle/>
          <a:p>
            <a:fld id="{D75F38A5-4463-F14C-8BD9-BCA62A79B79A}" type="datetimeFigureOut">
              <a:rPr lang="en-US" smtClean="0"/>
              <a:t>11/25/25</a:t>
            </a:fld>
            <a:endParaRPr lang="en-US"/>
          </a:p>
        </p:txBody>
      </p:sp>
      <p:sp>
        <p:nvSpPr>
          <p:cNvPr id="5" name="Footer Placeholder 4">
            <a:extLst>
              <a:ext uri="{FF2B5EF4-FFF2-40B4-BE49-F238E27FC236}">
                <a16:creationId xmlns:a16="http://schemas.microsoft.com/office/drawing/2014/main" id="{BB3BC2DB-A1AD-EB5F-0557-7908010C74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8EB588C-D637-166C-195F-4382D2F84AD0}"/>
              </a:ext>
            </a:extLst>
          </p:cNvPr>
          <p:cNvSpPr>
            <a:spLocks noGrp="1"/>
          </p:cNvSpPr>
          <p:nvPr>
            <p:ph type="sldNum" sz="quarter" idx="12"/>
          </p:nvPr>
        </p:nvSpPr>
        <p:spPr/>
        <p:txBody>
          <a:bodyPr/>
          <a:lstStyle/>
          <a:p>
            <a:fld id="{AD67DBB5-4D30-7E4B-BF65-0F45147BFD57}" type="slidenum">
              <a:rPr lang="en-US" smtClean="0"/>
              <a:t>‹#›</a:t>
            </a:fld>
            <a:endParaRPr lang="en-US"/>
          </a:p>
        </p:txBody>
      </p:sp>
    </p:spTree>
    <p:extLst>
      <p:ext uri="{BB962C8B-B14F-4D97-AF65-F5344CB8AC3E}">
        <p14:creationId xmlns:p14="http://schemas.microsoft.com/office/powerpoint/2010/main" val="10635480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D386802-1B04-BFA7-F026-E18BD8CD65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BC5BC7A-EB1D-D057-A0C8-F9C936C1C7B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354950F-8F83-972F-CFA7-EEF6373E95D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75F38A5-4463-F14C-8BD9-BCA62A79B79A}" type="datetimeFigureOut">
              <a:rPr lang="en-US" smtClean="0"/>
              <a:t>11/25/25</a:t>
            </a:fld>
            <a:endParaRPr lang="en-US"/>
          </a:p>
        </p:txBody>
      </p:sp>
      <p:sp>
        <p:nvSpPr>
          <p:cNvPr id="5" name="Footer Placeholder 4">
            <a:extLst>
              <a:ext uri="{FF2B5EF4-FFF2-40B4-BE49-F238E27FC236}">
                <a16:creationId xmlns:a16="http://schemas.microsoft.com/office/drawing/2014/main" id="{67CA5772-35EE-8AB5-718B-F69B518F9B6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BF186F32-A175-F9C6-C333-51B514B4F33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D67DBB5-4D30-7E4B-BF65-0F45147BFD57}" type="slidenum">
              <a:rPr lang="en-US" smtClean="0"/>
              <a:t>‹#›</a:t>
            </a:fld>
            <a:endParaRPr lang="en-US"/>
          </a:p>
        </p:txBody>
      </p:sp>
    </p:spTree>
    <p:extLst>
      <p:ext uri="{BB962C8B-B14F-4D97-AF65-F5344CB8AC3E}">
        <p14:creationId xmlns:p14="http://schemas.microsoft.com/office/powerpoint/2010/main" val="26220026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A6A12-D84B-A294-CDFD-DE26A48F40A2}"/>
              </a:ext>
            </a:extLst>
          </p:cNvPr>
          <p:cNvSpPr>
            <a:spLocks noGrp="1"/>
          </p:cNvSpPr>
          <p:nvPr>
            <p:ph type="ctrTitle"/>
          </p:nvPr>
        </p:nvSpPr>
        <p:spPr/>
        <p:txBody>
          <a:bodyPr/>
          <a:lstStyle/>
          <a:p>
            <a:r>
              <a:rPr lang="en-GB" dirty="0"/>
              <a:t>Role of Influencers in modern marketing </a:t>
            </a:r>
            <a:endParaRPr lang="en-US" dirty="0"/>
          </a:p>
        </p:txBody>
      </p:sp>
      <p:sp>
        <p:nvSpPr>
          <p:cNvPr id="3" name="Subtitle 2">
            <a:extLst>
              <a:ext uri="{FF2B5EF4-FFF2-40B4-BE49-F238E27FC236}">
                <a16:creationId xmlns:a16="http://schemas.microsoft.com/office/drawing/2014/main" id="{22F57283-2921-2E25-AFBF-F6D23492E563}"/>
              </a:ext>
            </a:extLst>
          </p:cNvPr>
          <p:cNvSpPr>
            <a:spLocks noGrp="1"/>
          </p:cNvSpPr>
          <p:nvPr>
            <p:ph type="subTitle" idx="1"/>
          </p:nvPr>
        </p:nvSpPr>
        <p:spPr>
          <a:xfrm>
            <a:off x="1524000" y="3602038"/>
            <a:ext cx="8087591" cy="1488304"/>
          </a:xfrm>
        </p:spPr>
        <p:txBody>
          <a:bodyPr>
            <a:normAutofit fontScale="62500" lnSpcReduction="20000"/>
          </a:bodyPr>
          <a:lstStyle/>
          <a:p>
            <a:endParaRPr lang="en-GB" dirty="0"/>
          </a:p>
          <a:p>
            <a:r>
              <a:rPr lang="en-GB" dirty="0"/>
              <a:t>Pinky Begum</a:t>
            </a:r>
          </a:p>
          <a:p>
            <a:r>
              <a:rPr lang="en-GB" dirty="0"/>
              <a:t>24. 11.85</a:t>
            </a:r>
          </a:p>
          <a:p>
            <a:endParaRPr lang="en-GB" dirty="0"/>
          </a:p>
          <a:p>
            <a:r>
              <a:rPr lang="en-GB" dirty="0"/>
              <a:t>In this digital era influencers have significantly impacted modern marketing </a:t>
            </a:r>
          </a:p>
          <a:p>
            <a:endParaRPr lang="en-GB" dirty="0"/>
          </a:p>
          <a:p>
            <a:endParaRPr lang="en-US" dirty="0"/>
          </a:p>
        </p:txBody>
      </p:sp>
      <p:pic>
        <p:nvPicPr>
          <p:cNvPr id="5" name="Picture 4">
            <a:extLst>
              <a:ext uri="{FF2B5EF4-FFF2-40B4-BE49-F238E27FC236}">
                <a16:creationId xmlns:a16="http://schemas.microsoft.com/office/drawing/2014/main" id="{5D6DF468-B5CE-D9B7-CB65-D517C028D8A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75091" y="3602038"/>
            <a:ext cx="1490133" cy="1983447"/>
          </a:xfrm>
          <a:prstGeom prst="rect">
            <a:avLst/>
          </a:prstGeom>
        </p:spPr>
      </p:pic>
    </p:spTree>
    <p:extLst>
      <p:ext uri="{BB962C8B-B14F-4D97-AF65-F5344CB8AC3E}">
        <p14:creationId xmlns:p14="http://schemas.microsoft.com/office/powerpoint/2010/main" val="14647316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563F1-5394-42BC-E66E-1E9EFD3D2769}"/>
              </a:ext>
            </a:extLst>
          </p:cNvPr>
          <p:cNvSpPr>
            <a:spLocks noGrp="1"/>
          </p:cNvSpPr>
          <p:nvPr>
            <p:ph type="title"/>
          </p:nvPr>
        </p:nvSpPr>
        <p:spPr>
          <a:xfrm>
            <a:off x="563996" y="0"/>
            <a:ext cx="10515600" cy="1414318"/>
          </a:xfrm>
        </p:spPr>
        <p:txBody>
          <a:bodyPr/>
          <a:lstStyle/>
          <a:p>
            <a:r>
              <a:rPr lang="en-GB" dirty="0"/>
              <a:t>The power of influence in modern business</a:t>
            </a:r>
            <a:endParaRPr lang="en-US" dirty="0"/>
          </a:p>
        </p:txBody>
      </p:sp>
      <p:sp>
        <p:nvSpPr>
          <p:cNvPr id="3" name="Content Placeholder 2">
            <a:extLst>
              <a:ext uri="{FF2B5EF4-FFF2-40B4-BE49-F238E27FC236}">
                <a16:creationId xmlns:a16="http://schemas.microsoft.com/office/drawing/2014/main" id="{ABCD9DAC-6D94-4E04-46BD-31BEDA7C5842}"/>
              </a:ext>
            </a:extLst>
          </p:cNvPr>
          <p:cNvSpPr>
            <a:spLocks noGrp="1"/>
          </p:cNvSpPr>
          <p:nvPr>
            <p:ph idx="1"/>
          </p:nvPr>
        </p:nvSpPr>
        <p:spPr>
          <a:xfrm>
            <a:off x="838200" y="1253331"/>
            <a:ext cx="10515600" cy="4351338"/>
          </a:xfrm>
        </p:spPr>
        <p:txBody>
          <a:bodyPr>
            <a:normAutofit/>
          </a:bodyPr>
          <a:lstStyle/>
          <a:p>
            <a:endParaRPr lang="en-GB" dirty="0"/>
          </a:p>
          <a:p>
            <a:r>
              <a:rPr lang="en-GB" dirty="0"/>
              <a:t>Increased reach and visibility- a large following which helps spread to wider audiences </a:t>
            </a:r>
          </a:p>
          <a:p>
            <a:endParaRPr lang="en-GB" dirty="0"/>
          </a:p>
          <a:p>
            <a:r>
              <a:rPr lang="en-GB" dirty="0"/>
              <a:t>Build awareness and credibility  - by talking and engaging with there followers they can build trust  </a:t>
            </a:r>
          </a:p>
          <a:p>
            <a:endParaRPr lang="en-GB" dirty="0"/>
          </a:p>
          <a:p>
            <a:r>
              <a:rPr lang="en-GB" dirty="0"/>
              <a:t>Drive sales and growth- more budget friendly  </a:t>
            </a:r>
          </a:p>
        </p:txBody>
      </p:sp>
    </p:spTree>
    <p:extLst>
      <p:ext uri="{BB962C8B-B14F-4D97-AF65-F5344CB8AC3E}">
        <p14:creationId xmlns:p14="http://schemas.microsoft.com/office/powerpoint/2010/main" val="2771664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698ECD-2D89-814C-02AD-66FF246F0DB8}"/>
              </a:ext>
            </a:extLst>
          </p:cNvPr>
          <p:cNvSpPr>
            <a:spLocks noGrp="1"/>
          </p:cNvSpPr>
          <p:nvPr>
            <p:ph type="title"/>
          </p:nvPr>
        </p:nvSpPr>
        <p:spPr/>
        <p:txBody>
          <a:bodyPr/>
          <a:lstStyle/>
          <a:p>
            <a:r>
              <a:rPr lang="en-GB" dirty="0"/>
              <a:t>4A’s Framework</a:t>
            </a:r>
            <a:endParaRPr lang="en-US" dirty="0"/>
          </a:p>
        </p:txBody>
      </p:sp>
      <p:sp>
        <p:nvSpPr>
          <p:cNvPr id="3" name="Content Placeholder 2">
            <a:extLst>
              <a:ext uri="{FF2B5EF4-FFF2-40B4-BE49-F238E27FC236}">
                <a16:creationId xmlns:a16="http://schemas.microsoft.com/office/drawing/2014/main" id="{38FE0B23-B863-8AF2-7C4C-3FD559B37883}"/>
              </a:ext>
            </a:extLst>
          </p:cNvPr>
          <p:cNvSpPr>
            <a:spLocks noGrp="1"/>
          </p:cNvSpPr>
          <p:nvPr>
            <p:ph idx="1"/>
          </p:nvPr>
        </p:nvSpPr>
        <p:spPr>
          <a:xfrm>
            <a:off x="838200" y="1690688"/>
            <a:ext cx="6576867" cy="3649085"/>
          </a:xfrm>
        </p:spPr>
        <p:txBody>
          <a:bodyPr/>
          <a:lstStyle/>
          <a:p>
            <a:r>
              <a:rPr lang="en-GB" dirty="0"/>
              <a:t>Awareness – making people know about your product</a:t>
            </a:r>
          </a:p>
          <a:p>
            <a:r>
              <a:rPr lang="en-GB" dirty="0"/>
              <a:t>Acceptability – give customer what they want</a:t>
            </a:r>
          </a:p>
          <a:p>
            <a:r>
              <a:rPr lang="en-GB" dirty="0"/>
              <a:t>Availability – easily available for everyone </a:t>
            </a:r>
          </a:p>
          <a:p>
            <a:r>
              <a:rPr lang="en-GB" dirty="0"/>
              <a:t>Affordability – matching the customers capacity and budget </a:t>
            </a:r>
          </a:p>
          <a:p>
            <a:endParaRPr lang="en-GB" dirty="0"/>
          </a:p>
        </p:txBody>
      </p:sp>
    </p:spTree>
    <p:extLst>
      <p:ext uri="{BB962C8B-B14F-4D97-AF65-F5344CB8AC3E}">
        <p14:creationId xmlns:p14="http://schemas.microsoft.com/office/powerpoint/2010/main" val="3335082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606087-27A7-73BD-9E64-11413E790559}"/>
              </a:ext>
            </a:extLst>
          </p:cNvPr>
          <p:cNvSpPr>
            <a:spLocks noGrp="1"/>
          </p:cNvSpPr>
          <p:nvPr>
            <p:ph type="title"/>
          </p:nvPr>
        </p:nvSpPr>
        <p:spPr>
          <a:xfrm>
            <a:off x="838200" y="365125"/>
            <a:ext cx="5257800" cy="1568739"/>
          </a:xfrm>
        </p:spPr>
        <p:txBody>
          <a:bodyPr>
            <a:normAutofit/>
          </a:bodyPr>
          <a:lstStyle/>
          <a:p>
            <a:r>
              <a:rPr lang="en-GB" dirty="0"/>
              <a:t>Real world example</a:t>
            </a:r>
            <a:br>
              <a:rPr lang="en-GB" dirty="0"/>
            </a:br>
            <a:endParaRPr lang="en-US" dirty="0"/>
          </a:p>
        </p:txBody>
      </p:sp>
      <p:pic>
        <p:nvPicPr>
          <p:cNvPr id="4" name="Content Placeholder 3">
            <a:extLst>
              <a:ext uri="{FF2B5EF4-FFF2-40B4-BE49-F238E27FC236}">
                <a16:creationId xmlns:a16="http://schemas.microsoft.com/office/drawing/2014/main" id="{627600E8-8B93-B87D-CAC8-163F7DA9216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096000" y="572799"/>
            <a:ext cx="5798157" cy="4351338"/>
          </a:xfrm>
          <a:prstGeom prst="rect">
            <a:avLst/>
          </a:prstGeom>
        </p:spPr>
      </p:pic>
      <p:sp>
        <p:nvSpPr>
          <p:cNvPr id="5" name="Rectangle: Rounded Corners 4">
            <a:extLst>
              <a:ext uri="{FF2B5EF4-FFF2-40B4-BE49-F238E27FC236}">
                <a16:creationId xmlns:a16="http://schemas.microsoft.com/office/drawing/2014/main" id="{5E97053F-6FAF-1203-3ED5-3E2981A527B5}"/>
              </a:ext>
            </a:extLst>
          </p:cNvPr>
          <p:cNvSpPr/>
          <p:nvPr/>
        </p:nvSpPr>
        <p:spPr>
          <a:xfrm>
            <a:off x="838199" y="1270001"/>
            <a:ext cx="4905665" cy="331931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Team water</a:t>
            </a:r>
          </a:p>
          <a:p>
            <a:pPr algn="ctr"/>
            <a:r>
              <a:rPr lang="en-GB" dirty="0"/>
              <a:t>Raised 40 million</a:t>
            </a:r>
          </a:p>
          <a:p>
            <a:pPr algn="ctr"/>
            <a:r>
              <a:rPr lang="en-GB" dirty="0"/>
              <a:t>Helped over 2 million people </a:t>
            </a:r>
          </a:p>
          <a:p>
            <a:pPr algn="ctr"/>
            <a:r>
              <a:rPr lang="en-GB" dirty="0"/>
              <a:t>Clean water for </a:t>
            </a:r>
            <a:r>
              <a:rPr lang="en-GB" dirty="0" err="1"/>
              <a:t>10’years</a:t>
            </a:r>
            <a:endParaRPr lang="en-GB" dirty="0"/>
          </a:p>
          <a:p>
            <a:pPr algn="ctr"/>
            <a:r>
              <a:rPr lang="en-GB" dirty="0"/>
              <a:t>Partnered with WATER AID</a:t>
            </a:r>
          </a:p>
          <a:p>
            <a:pPr algn="ctr"/>
            <a:r>
              <a:rPr lang="en-GB" dirty="0"/>
              <a:t>Campaign on August 25 </a:t>
            </a:r>
            <a:endParaRPr lang="en-US" dirty="0"/>
          </a:p>
        </p:txBody>
      </p:sp>
    </p:spTree>
    <p:extLst>
      <p:ext uri="{BB962C8B-B14F-4D97-AF65-F5344CB8AC3E}">
        <p14:creationId xmlns:p14="http://schemas.microsoft.com/office/powerpoint/2010/main" val="19702411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46AD2-DEF7-BDA9-4141-1482505C4963}"/>
              </a:ext>
            </a:extLst>
          </p:cNvPr>
          <p:cNvSpPr>
            <a:spLocks noGrp="1"/>
          </p:cNvSpPr>
          <p:nvPr>
            <p:ph type="title"/>
          </p:nvPr>
        </p:nvSpPr>
        <p:spPr/>
        <p:txBody>
          <a:bodyPr/>
          <a:lstStyle/>
          <a:p>
            <a:r>
              <a:rPr lang="en-GB" dirty="0"/>
              <a:t>Mr Beast is a prime example of being a successful well known influencer </a:t>
            </a:r>
            <a:endParaRPr lang="en-US" dirty="0"/>
          </a:p>
        </p:txBody>
      </p:sp>
      <p:sp>
        <p:nvSpPr>
          <p:cNvPr id="5" name="Content Placeholder 4">
            <a:extLst>
              <a:ext uri="{FF2B5EF4-FFF2-40B4-BE49-F238E27FC236}">
                <a16:creationId xmlns:a16="http://schemas.microsoft.com/office/drawing/2014/main" id="{F4BEDF3E-9E0B-4A37-B409-0D00E275F8D0}"/>
              </a:ext>
            </a:extLst>
          </p:cNvPr>
          <p:cNvSpPr>
            <a:spLocks noGrp="1"/>
          </p:cNvSpPr>
          <p:nvPr>
            <p:ph idx="1"/>
          </p:nvPr>
        </p:nvSpPr>
        <p:spPr/>
        <p:txBody>
          <a:bodyPr/>
          <a:lstStyle/>
          <a:p>
            <a:r>
              <a:rPr lang="en-GB" dirty="0"/>
              <a:t>Mr beast has biggest name in the influencer space. He’s well known for his large scales giveaways YouTube videos and helping people with his giving efforts.and he built millions millions followers on his all platforms and via is social platform his content goes viral and he </a:t>
            </a:r>
            <a:r>
              <a:rPr lang="en-GB" dirty="0" err="1"/>
              <a:t>maximized</a:t>
            </a:r>
            <a:r>
              <a:rPr lang="en-GB" dirty="0"/>
              <a:t>  to partner  with big brands and raised money for donations </a:t>
            </a:r>
            <a:endParaRPr lang="en-US" dirty="0"/>
          </a:p>
        </p:txBody>
      </p:sp>
    </p:spTree>
    <p:extLst>
      <p:ext uri="{BB962C8B-B14F-4D97-AF65-F5344CB8AC3E}">
        <p14:creationId xmlns:p14="http://schemas.microsoft.com/office/powerpoint/2010/main" val="27224297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8887F-CB99-0E9D-2633-A0BDBF8DE47D}"/>
              </a:ext>
            </a:extLst>
          </p:cNvPr>
          <p:cNvSpPr>
            <a:spLocks noGrp="1"/>
          </p:cNvSpPr>
          <p:nvPr>
            <p:ph type="title"/>
          </p:nvPr>
        </p:nvSpPr>
        <p:spPr/>
        <p:txBody>
          <a:bodyPr/>
          <a:lstStyle/>
          <a:p>
            <a:r>
              <a:rPr lang="en-GB" dirty="0"/>
              <a:t>Evaluation and conclusions </a:t>
            </a:r>
            <a:endParaRPr lang="en-US" dirty="0"/>
          </a:p>
        </p:txBody>
      </p:sp>
      <p:sp>
        <p:nvSpPr>
          <p:cNvPr id="3" name="Content Placeholder 2">
            <a:extLst>
              <a:ext uri="{FF2B5EF4-FFF2-40B4-BE49-F238E27FC236}">
                <a16:creationId xmlns:a16="http://schemas.microsoft.com/office/drawing/2014/main" id="{99507869-B3C7-8D93-D76F-7CB57D049DC7}"/>
              </a:ext>
            </a:extLst>
          </p:cNvPr>
          <p:cNvSpPr>
            <a:spLocks noGrp="1"/>
          </p:cNvSpPr>
          <p:nvPr>
            <p:ph idx="1"/>
          </p:nvPr>
        </p:nvSpPr>
        <p:spPr/>
        <p:txBody>
          <a:bodyPr/>
          <a:lstStyle/>
          <a:p>
            <a:r>
              <a:rPr lang="en-GB" dirty="0"/>
              <a:t>Significant force in modern marketing </a:t>
            </a:r>
          </a:p>
          <a:p>
            <a:r>
              <a:rPr lang="en-GB" dirty="0"/>
              <a:t>Offers brand. Unique opportunity to reach consumers </a:t>
            </a:r>
          </a:p>
          <a:p>
            <a:r>
              <a:rPr lang="en-GB" dirty="0"/>
              <a:t>Make brands seem more credible and trustworthy </a:t>
            </a:r>
          </a:p>
          <a:p>
            <a:endParaRPr lang="en-GB" dirty="0"/>
          </a:p>
          <a:p>
            <a:r>
              <a:rPr lang="en-GB" dirty="0"/>
              <a:t>Limits – it’s effectiveness depends on stray and execution </a:t>
            </a:r>
          </a:p>
        </p:txBody>
      </p:sp>
    </p:spTree>
    <p:extLst>
      <p:ext uri="{BB962C8B-B14F-4D97-AF65-F5344CB8AC3E}">
        <p14:creationId xmlns:p14="http://schemas.microsoft.com/office/powerpoint/2010/main" val="39091899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6</Slides>
  <Notes>1</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Role of Influencers in modern marketing </vt:lpstr>
      <vt:lpstr>The power of influence in modern business</vt:lpstr>
      <vt:lpstr>4A’s Framework</vt:lpstr>
      <vt:lpstr>Real world example </vt:lpstr>
      <vt:lpstr>Mr Beast is a prime example of being a successful well known influencer </vt:lpstr>
      <vt:lpstr>Evaluation and conclusions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Role of Influencers in modern marketing </dc:title>
  <dc:creator>PINKY RAHMAN</dc:creator>
  <cp:lastModifiedBy>PINKY RAHMAN</cp:lastModifiedBy>
  <cp:revision>2</cp:revision>
  <dcterms:created xsi:type="dcterms:W3CDTF">2025-11-24T23:47:03Z</dcterms:created>
  <dcterms:modified xsi:type="dcterms:W3CDTF">2025-11-25T11:20:22Z</dcterms:modified>
</cp:coreProperties>
</file>