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FE88670-BE5F-44DE-A795-F8518E468EEB}" v="1" dt="2025-11-18T23:05:22.13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6" d="100"/>
          <a:sy n="66" d="100"/>
        </p:scale>
        <p:origin x="90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herine O'Sullivan (2116596)" userId="fea7240b-32c2-4287-83ca-fc1513bb0ea2" providerId="ADAL" clId="{5B476EEB-6B70-4E5C-8658-080E6AD9628A}"/>
    <pc:docChg chg="undo custSel modSld">
      <pc:chgData name="Katherine O'Sullivan (2116596)" userId="fea7240b-32c2-4287-83ca-fc1513bb0ea2" providerId="ADAL" clId="{5B476EEB-6B70-4E5C-8658-080E6AD9628A}" dt="2025-11-18T23:08:13.436" v="16" actId="20577"/>
      <pc:docMkLst>
        <pc:docMk/>
      </pc:docMkLst>
      <pc:sldChg chg="addSp delSp modSp mod">
        <pc:chgData name="Katherine O'Sullivan (2116596)" userId="fea7240b-32c2-4287-83ca-fc1513bb0ea2" providerId="ADAL" clId="{5B476EEB-6B70-4E5C-8658-080E6AD9628A}" dt="2025-11-18T23:08:13.436" v="16" actId="20577"/>
        <pc:sldMkLst>
          <pc:docMk/>
          <pc:sldMk cId="2006825585" sldId="256"/>
        </pc:sldMkLst>
        <pc:spChg chg="add del mod">
          <ac:chgData name="Katherine O'Sullivan (2116596)" userId="fea7240b-32c2-4287-83ca-fc1513bb0ea2" providerId="ADAL" clId="{5B476EEB-6B70-4E5C-8658-080E6AD9628A}" dt="2025-11-18T23:06:58.809" v="8" actId="478"/>
          <ac:spMkLst>
            <pc:docMk/>
            <pc:sldMk cId="2006825585" sldId="256"/>
            <ac:spMk id="5" creationId="{D28EE049-8FE0-8C53-A7DC-98A57C543D1C}"/>
          </ac:spMkLst>
        </pc:spChg>
        <pc:spChg chg="mod">
          <ac:chgData name="Katherine O'Sullivan (2116596)" userId="fea7240b-32c2-4287-83ca-fc1513bb0ea2" providerId="ADAL" clId="{5B476EEB-6B70-4E5C-8658-080E6AD9628A}" dt="2025-11-18T23:08:13.436" v="16" actId="20577"/>
          <ac:spMkLst>
            <pc:docMk/>
            <pc:sldMk cId="2006825585" sldId="256"/>
            <ac:spMk id="21" creationId="{F9635A08-1D9D-CF31-2AD3-418083A63270}"/>
          </ac:spMkLst>
        </pc:spChg>
        <pc:picChg chg="add mod">
          <ac:chgData name="Katherine O'Sullivan (2116596)" userId="fea7240b-32c2-4287-83ca-fc1513bb0ea2" providerId="ADAL" clId="{5B476EEB-6B70-4E5C-8658-080E6AD9628A}" dt="2025-11-18T23:07:26.921" v="15" actId="1076"/>
          <ac:picMkLst>
            <pc:docMk/>
            <pc:sldMk cId="2006825585" sldId="256"/>
            <ac:picMk id="4" creationId="{A621D558-3866-12A6-C7FD-95F77072632D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11/18/2025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13841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11/18/2025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30970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11/18/2025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73869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11/18/2025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32744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11/18/2025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37043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11/18/2025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14448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11/18/2025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54518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11/18/2025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60612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11/18/2025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1646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11/18/2025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0893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11/18/2025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1547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11/18/2025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29418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66" r:id="rId6"/>
    <p:sldLayoutId id="2147483662" r:id="rId7"/>
    <p:sldLayoutId id="2147483663" r:id="rId8"/>
    <p:sldLayoutId id="2147483664" r:id="rId9"/>
    <p:sldLayoutId id="2147483665" r:id="rId10"/>
    <p:sldLayoutId id="214748366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rometeocoaching.it/blog/carl-rogers-biografia-psicologia-umanistica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B0C4B9-CAF0-92D9-68DC-AD557F28DC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Carl Rogers Person </a:t>
            </a:r>
            <a:r>
              <a:rPr lang="en-GB" dirty="0" err="1"/>
              <a:t>Centered</a:t>
            </a:r>
            <a:r>
              <a:rPr lang="en-GB" dirty="0"/>
              <a:t> </a:t>
            </a:r>
            <a:r>
              <a:rPr lang="en-GB" dirty="0">
                <a:latin typeface="+mn-lt"/>
              </a:rPr>
              <a:t>Approach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21" name="Content Placeholder 20">
            <a:extLst>
              <a:ext uri="{FF2B5EF4-FFF2-40B4-BE49-F238E27FC236}">
                <a16:creationId xmlns:a16="http://schemas.microsoft.com/office/drawing/2014/main" id="{F9635A08-1D9D-CF31-2AD3-418083A632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24879" y="1814285"/>
            <a:ext cx="5533292" cy="4857448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1400" dirty="0"/>
              <a:t>Self Concept</a:t>
            </a:r>
          </a:p>
          <a:p>
            <a:pPr marL="0" indent="0">
              <a:buNone/>
            </a:pPr>
            <a:r>
              <a:rPr lang="en-GB" sz="1400" dirty="0"/>
              <a:t>Carl Rogers describes self concept in three parts </a:t>
            </a:r>
          </a:p>
          <a:p>
            <a:pPr marL="0" indent="0">
              <a:buNone/>
            </a:pPr>
            <a:r>
              <a:rPr lang="en-GB" sz="1400" dirty="0"/>
              <a:t>Ideal self this is the person you want to be. The person you envision and could be working towards becoming. </a:t>
            </a:r>
          </a:p>
          <a:p>
            <a:pPr marL="0" indent="0">
              <a:buNone/>
            </a:pPr>
            <a:r>
              <a:rPr lang="en-GB" sz="1400" dirty="0"/>
              <a:t>Self-image this is how you see yourself at this moment in time. Personality traits and social roles can affect your self image. </a:t>
            </a:r>
          </a:p>
          <a:p>
            <a:pPr marL="0" indent="0">
              <a:buNone/>
            </a:pPr>
            <a:r>
              <a:rPr lang="en-GB" sz="1400" dirty="0"/>
              <a:t>Self-esteem this is how much you like and accept yourself, self esteem can be affected by how others see you and by how you see yourself.</a:t>
            </a:r>
          </a:p>
          <a:p>
            <a:pPr marL="0" indent="0">
              <a:buNone/>
            </a:pPr>
            <a:r>
              <a:rPr lang="en-GB" sz="1400" dirty="0"/>
              <a:t>Self concept is very important for person </a:t>
            </a:r>
            <a:r>
              <a:rPr lang="en-GB" sz="1400" dirty="0" err="1"/>
              <a:t>centered</a:t>
            </a:r>
            <a:r>
              <a:rPr lang="en-GB" sz="1400" dirty="0"/>
              <a:t> approach as it is viewed as the core of a person’s identity, it is a key factor in their psychological well-being.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dirty="0"/>
              <a:t>Person </a:t>
            </a:r>
            <a:r>
              <a:rPr lang="en-GB" sz="1400" dirty="0" err="1"/>
              <a:t>centered</a:t>
            </a:r>
            <a:r>
              <a:rPr lang="en-GB" sz="1400" dirty="0"/>
              <a:t> care is an important part of the health and social sector.</a:t>
            </a:r>
          </a:p>
          <a:p>
            <a:pPr marL="0" indent="0">
              <a:buNone/>
            </a:pPr>
            <a:r>
              <a:rPr lang="en-GB" sz="1400" dirty="0"/>
              <a:t> It allows clients and therapists to build a relationship on trust and understanding.</a:t>
            </a:r>
            <a:br>
              <a:rPr lang="en-GB" sz="1400" dirty="0"/>
            </a:br>
            <a:r>
              <a:rPr lang="en-GB" sz="1400" dirty="0"/>
              <a:t>It promotes a person’s well-being</a:t>
            </a:r>
          </a:p>
          <a:p>
            <a:pPr marL="0" indent="0">
              <a:buNone/>
            </a:pPr>
            <a:r>
              <a:rPr lang="en-GB" sz="1400" dirty="0"/>
              <a:t>It shows empathy </a:t>
            </a:r>
          </a:p>
          <a:p>
            <a:pPr marL="0" indent="0">
              <a:buNone/>
            </a:pPr>
            <a:r>
              <a:rPr lang="en-GB" sz="1400" dirty="0"/>
              <a:t>It allows a professional  to see thigs from a client’s prospective </a:t>
            </a:r>
          </a:p>
          <a:p>
            <a:pPr marL="0" indent="0">
              <a:buNone/>
            </a:pPr>
            <a:r>
              <a:rPr lang="en-GB" sz="1400" dirty="0"/>
              <a:t>References </a:t>
            </a:r>
          </a:p>
          <a:p>
            <a:pPr marL="0" indent="0">
              <a:buNone/>
            </a:pPr>
            <a:r>
              <a:rPr lang="en-GB" sz="1400" dirty="0"/>
              <a:t>Joseph, S. (2022) </a:t>
            </a:r>
            <a:r>
              <a:rPr lang="en-GB" sz="1400" i="1" dirty="0"/>
              <a:t>The Humanistic Psychology Of Carl Rogers, Understanding the Person </a:t>
            </a:r>
            <a:r>
              <a:rPr lang="en-GB" sz="1400" i="1" dirty="0" err="1"/>
              <a:t>Centered</a:t>
            </a:r>
            <a:r>
              <a:rPr lang="en-GB" sz="1400" i="1" dirty="0"/>
              <a:t> Approach. </a:t>
            </a:r>
            <a:r>
              <a:rPr lang="en-GB" sz="1400" dirty="0"/>
              <a:t>Online </a:t>
            </a:r>
            <a:r>
              <a:rPr lang="en-GB" sz="1400" dirty="0" err="1"/>
              <a:t>edn</a:t>
            </a:r>
            <a:r>
              <a:rPr lang="en-GB" sz="1400" dirty="0"/>
              <a:t>. Oxford Academic</a:t>
            </a:r>
          </a:p>
          <a:p>
            <a:pPr marL="0" indent="0">
              <a:buNone/>
            </a:pPr>
            <a:r>
              <a:rPr lang="en-GB" sz="1400" dirty="0"/>
              <a:t>Very Well Mind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400" dirty="0"/>
          </a:p>
        </p:txBody>
      </p:sp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45C9ADE1-CB02-4B44-4394-0D46824806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59" y="1591733"/>
            <a:ext cx="4245773" cy="5080000"/>
          </a:xfrm>
        </p:spPr>
        <p:txBody>
          <a:bodyPr>
            <a:normAutofit fontScale="25000" lnSpcReduction="20000"/>
          </a:bodyPr>
          <a:lstStyle/>
          <a:p>
            <a:r>
              <a:rPr lang="en-GB" sz="5600" dirty="0"/>
              <a:t>Carl Rogers was an American phycologist best known for his theories on personality and self-</a:t>
            </a:r>
            <a:r>
              <a:rPr lang="en-GB" sz="5600" dirty="0" err="1"/>
              <a:t>actulization</a:t>
            </a:r>
            <a:r>
              <a:rPr lang="en-GB" sz="5600" dirty="0"/>
              <a:t>. He was a humanistic phycologist most known for his theory of person </a:t>
            </a:r>
            <a:r>
              <a:rPr lang="en-GB" sz="5600" dirty="0" err="1"/>
              <a:t>centered</a:t>
            </a:r>
            <a:r>
              <a:rPr lang="en-GB" sz="5600" dirty="0"/>
              <a:t> approach. Person </a:t>
            </a:r>
            <a:r>
              <a:rPr lang="en-GB" sz="5600" dirty="0" err="1"/>
              <a:t>centered</a:t>
            </a:r>
            <a:r>
              <a:rPr lang="en-GB" sz="5600" dirty="0"/>
              <a:t> approach is where the client  is the one leading a session.</a:t>
            </a:r>
          </a:p>
          <a:p>
            <a:r>
              <a:rPr lang="en-GB" sz="5600" dirty="0"/>
              <a:t>There are three core conditions to person </a:t>
            </a:r>
            <a:r>
              <a:rPr lang="en-GB" sz="5600" dirty="0" err="1"/>
              <a:t>centered</a:t>
            </a:r>
            <a:r>
              <a:rPr lang="en-GB" sz="5600" dirty="0"/>
              <a:t> approach these are</a:t>
            </a:r>
          </a:p>
          <a:p>
            <a:r>
              <a:rPr lang="en-GB" sz="5600" dirty="0"/>
              <a:t>Congruence (genuineness) The therapist must be real and show their true self the transparency helps build trust. It models self acceptance for the client.</a:t>
            </a:r>
          </a:p>
          <a:p>
            <a:r>
              <a:rPr lang="en-GB" sz="5600" dirty="0"/>
              <a:t>Unconditional positive regard  this is full acceptance of the client, regardless of their actions, thoughts or feelings. Rogers believed this was crucial for clients to accept themselves. </a:t>
            </a:r>
          </a:p>
          <a:p>
            <a:r>
              <a:rPr lang="en-GB" sz="5600" dirty="0"/>
              <a:t>Empathetic understanding the therapist listening and understanding a client, using reflective listening to help clients feel seen and heard. </a:t>
            </a:r>
          </a:p>
          <a:p>
            <a:endParaRPr lang="en-GB" dirty="0"/>
          </a:p>
          <a:p>
            <a:r>
              <a:rPr lang="en-GB" dirty="0"/>
              <a:t> </a:t>
            </a:r>
          </a:p>
        </p:txBody>
      </p:sp>
      <p:pic>
        <p:nvPicPr>
          <p:cNvPr id="4" name="Picture 3" descr="A person wearing glasses and a suit&#10;&#10;AI-generated content may be incorrect.">
            <a:extLst>
              <a:ext uri="{FF2B5EF4-FFF2-40B4-BE49-F238E27FC236}">
                <a16:creationId xmlns:a16="http://schemas.microsoft.com/office/drawing/2014/main" id="{A621D558-3866-12A6-C7FD-95F77072632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554496" y="186267"/>
            <a:ext cx="3251200" cy="18353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68255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1BFEBD-7B53-7041-EDBB-D95861BAC0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9C563-099B-3A82-F1C0-D9279FA6C4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7901991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1612</TotalTime>
  <Words>337</Words>
  <Application>Microsoft Office PowerPoint</Application>
  <PresentationFormat>Widescreen</PresentationFormat>
  <Paragraphs>22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Arial</vt:lpstr>
      <vt:lpstr>Neue Haas Grotesk Text Pro</vt:lpstr>
      <vt:lpstr>VanillaVTI</vt:lpstr>
      <vt:lpstr>Carl Rogers Person Centered Approach 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Katherine O'Sullivan (2116596)</dc:creator>
  <cp:lastModifiedBy>Katherine O'Sullivan (2116596)</cp:lastModifiedBy>
  <cp:revision>1</cp:revision>
  <dcterms:created xsi:type="dcterms:W3CDTF">2025-11-17T20:01:28Z</dcterms:created>
  <dcterms:modified xsi:type="dcterms:W3CDTF">2025-11-18T23:08:33Z</dcterms:modified>
</cp:coreProperties>
</file>