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3166C1-95BD-4FE8-811A-B64FCF8C447E}" v="3833" dt="2022-06-14T11:02:23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51" d="100"/>
          <a:sy n="51" d="100"/>
        </p:scale>
        <p:origin x="2136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riter 19" userId="3ae72d632750dc5b" providerId="Windows Live" clId="Web-{923166C1-95BD-4FE8-811A-B64FCF8C447E}"/>
    <pc:docChg chg="mod addSld delSld modSld sldOrd addMainMaster delMainMaster modMainMaster setSldSz">
      <pc:chgData name="Writer 19" userId="3ae72d632750dc5b" providerId="Windows Live" clId="Web-{923166C1-95BD-4FE8-811A-B64FCF8C447E}" dt="2022-06-14T11:02:23.176" v="2216"/>
      <pc:docMkLst>
        <pc:docMk/>
      </pc:docMkLst>
      <pc:sldChg chg="addSp delSp modSp mod setBg modClrScheme chgLayout">
        <pc:chgData name="Writer 19" userId="3ae72d632750dc5b" providerId="Windows Live" clId="Web-{923166C1-95BD-4FE8-811A-B64FCF8C447E}" dt="2022-06-14T10:54:06.680" v="2184" actId="14100"/>
        <pc:sldMkLst>
          <pc:docMk/>
          <pc:sldMk cId="109857222" sldId="256"/>
        </pc:sldMkLst>
        <pc:spChg chg="del">
          <ac:chgData name="Writer 19" userId="3ae72d632750dc5b" providerId="Windows Live" clId="Web-{923166C1-95BD-4FE8-811A-B64FCF8C447E}" dt="2022-06-14T06:36:47.549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Writer 19" userId="3ae72d632750dc5b" providerId="Windows Live" clId="Web-{923166C1-95BD-4FE8-811A-B64FCF8C447E}" dt="2022-06-14T06:45:52.514" v="49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Writer 19" userId="3ae72d632750dc5b" providerId="Windows Live" clId="Web-{923166C1-95BD-4FE8-811A-B64FCF8C447E}" dt="2022-06-14T09:08:49.289" v="1375" actId="14100"/>
          <ac:spMkLst>
            <pc:docMk/>
            <pc:sldMk cId="109857222" sldId="256"/>
            <ac:spMk id="5" creationId="{8EA15E90-54D2-98D0-F5FD-2864A9587556}"/>
          </ac:spMkLst>
        </pc:spChg>
        <pc:spChg chg="add mod">
          <ac:chgData name="Writer 19" userId="3ae72d632750dc5b" providerId="Windows Live" clId="Web-{923166C1-95BD-4FE8-811A-B64FCF8C447E}" dt="2022-06-14T08:46:29.273" v="921" actId="20577"/>
          <ac:spMkLst>
            <pc:docMk/>
            <pc:sldMk cId="109857222" sldId="256"/>
            <ac:spMk id="6" creationId="{9DFA7B48-334B-9223-2A63-3397FAF725D6}"/>
          </ac:spMkLst>
        </pc:spChg>
        <pc:spChg chg="add del mod">
          <ac:chgData name="Writer 19" userId="3ae72d632750dc5b" providerId="Windows Live" clId="Web-{923166C1-95BD-4FE8-811A-B64FCF8C447E}" dt="2022-06-14T10:24:36.557" v="1960" actId="20577"/>
          <ac:spMkLst>
            <pc:docMk/>
            <pc:sldMk cId="109857222" sldId="256"/>
            <ac:spMk id="8" creationId="{D7A09DAC-3904-8E05-2950-7B792F4285D2}"/>
          </ac:spMkLst>
        </pc:spChg>
        <pc:spChg chg="add del mod">
          <ac:chgData name="Writer 19" userId="3ae72d632750dc5b" providerId="Windows Live" clId="Web-{923166C1-95BD-4FE8-811A-B64FCF8C447E}" dt="2022-06-14T06:52:20.600" v="106"/>
          <ac:spMkLst>
            <pc:docMk/>
            <pc:sldMk cId="109857222" sldId="256"/>
            <ac:spMk id="9" creationId="{0EBAE570-8B76-BD68-C09B-E94551A5786D}"/>
          </ac:spMkLst>
        </pc:spChg>
        <pc:picChg chg="add mod">
          <ac:chgData name="Writer 19" userId="3ae72d632750dc5b" providerId="Windows Live" clId="Web-{923166C1-95BD-4FE8-811A-B64FCF8C447E}" dt="2022-06-14T09:05:29.035" v="1356" actId="14100"/>
          <ac:picMkLst>
            <pc:docMk/>
            <pc:sldMk cId="109857222" sldId="256"/>
            <ac:picMk id="2" creationId="{3101C41A-8873-2544-8512-B92FF7A297C0}"/>
          </ac:picMkLst>
        </pc:picChg>
        <pc:picChg chg="add mod">
          <ac:chgData name="Writer 19" userId="3ae72d632750dc5b" providerId="Windows Live" clId="Web-{923166C1-95BD-4FE8-811A-B64FCF8C447E}" dt="2022-06-14T09:43:22.574" v="1642" actId="14100"/>
          <ac:picMkLst>
            <pc:docMk/>
            <pc:sldMk cId="109857222" sldId="256"/>
            <ac:picMk id="4" creationId="{B4C1A81C-4A4A-A078-496A-819172817573}"/>
          </ac:picMkLst>
        </pc:picChg>
        <pc:picChg chg="add mod">
          <ac:chgData name="Writer 19" userId="3ae72d632750dc5b" providerId="Windows Live" clId="Web-{923166C1-95BD-4FE8-811A-B64FCF8C447E}" dt="2022-06-14T09:05:38.472" v="1357" actId="14100"/>
          <ac:picMkLst>
            <pc:docMk/>
            <pc:sldMk cId="109857222" sldId="256"/>
            <ac:picMk id="9" creationId="{3E5B948C-5973-5CCB-4C81-4CFC97C5EDF9}"/>
          </ac:picMkLst>
        </pc:picChg>
        <pc:picChg chg="add mod">
          <ac:chgData name="Writer 19" userId="3ae72d632750dc5b" providerId="Windows Live" clId="Web-{923166C1-95BD-4FE8-811A-B64FCF8C447E}" dt="2022-06-14T09:05:43.660" v="1358" actId="14100"/>
          <ac:picMkLst>
            <pc:docMk/>
            <pc:sldMk cId="109857222" sldId="256"/>
            <ac:picMk id="11" creationId="{7DD39CC9-6964-7C70-5C14-192D22DE4C4D}"/>
          </ac:picMkLst>
        </pc:picChg>
        <pc:picChg chg="add mod">
          <ac:chgData name="Writer 19" userId="3ae72d632750dc5b" providerId="Windows Live" clId="Web-{923166C1-95BD-4FE8-811A-B64FCF8C447E}" dt="2022-06-14T09:30:26.477" v="1608" actId="1076"/>
          <ac:picMkLst>
            <pc:docMk/>
            <pc:sldMk cId="109857222" sldId="256"/>
            <ac:picMk id="14" creationId="{F87337BE-D3A4-C2C5-5833-7C3DDD425D1F}"/>
          </ac:picMkLst>
        </pc:picChg>
        <pc:picChg chg="add mod">
          <ac:chgData name="Writer 19" userId="3ae72d632750dc5b" providerId="Windows Live" clId="Web-{923166C1-95BD-4FE8-811A-B64FCF8C447E}" dt="2022-06-14T09:30:23.336" v="1607" actId="14100"/>
          <ac:picMkLst>
            <pc:docMk/>
            <pc:sldMk cId="109857222" sldId="256"/>
            <ac:picMk id="15" creationId="{724D1E5A-59B2-8DEF-8BBF-33B96A592071}"/>
          </ac:picMkLst>
        </pc:picChg>
        <pc:picChg chg="add mod">
          <ac:chgData name="Writer 19" userId="3ae72d632750dc5b" providerId="Windows Live" clId="Web-{923166C1-95BD-4FE8-811A-B64FCF8C447E}" dt="2022-06-14T10:01:55.070" v="1859" actId="14100"/>
          <ac:picMkLst>
            <pc:docMk/>
            <pc:sldMk cId="109857222" sldId="256"/>
            <ac:picMk id="18" creationId="{EC675E2A-C7D0-6B09-8B0E-7E238DB782CC}"/>
          </ac:picMkLst>
        </pc:picChg>
        <pc:cxnChg chg="add del mod">
          <ac:chgData name="Writer 19" userId="3ae72d632750dc5b" providerId="Windows Live" clId="Web-{923166C1-95BD-4FE8-811A-B64FCF8C447E}" dt="2022-06-14T08:58:54.587" v="1309"/>
          <ac:cxnSpMkLst>
            <pc:docMk/>
            <pc:sldMk cId="109857222" sldId="256"/>
            <ac:cxnSpMk id="3" creationId="{77DB8413-9A1A-8130-7582-F13B9BA0D581}"/>
          </ac:cxnSpMkLst>
        </pc:cxnChg>
        <pc:cxnChg chg="add mod">
          <ac:chgData name="Writer 19" userId="3ae72d632750dc5b" providerId="Windows Live" clId="Web-{923166C1-95BD-4FE8-811A-B64FCF8C447E}" dt="2022-06-14T08:40:24.779" v="867" actId="1076"/>
          <ac:cxnSpMkLst>
            <pc:docMk/>
            <pc:sldMk cId="109857222" sldId="256"/>
            <ac:cxnSpMk id="7" creationId="{15D0F935-34DF-54C4-628F-6FA4DBF61425}"/>
          </ac:cxnSpMkLst>
        </pc:cxnChg>
        <pc:cxnChg chg="add del mod">
          <ac:chgData name="Writer 19" userId="3ae72d632750dc5b" providerId="Windows Live" clId="Web-{923166C1-95BD-4FE8-811A-B64FCF8C447E}" dt="2022-06-14T08:58:54.587" v="1310"/>
          <ac:cxnSpMkLst>
            <pc:docMk/>
            <pc:sldMk cId="109857222" sldId="256"/>
            <ac:cxnSpMk id="10" creationId="{831D19DB-F749-E2B1-5D3E-AB4C447B7F57}"/>
          </ac:cxnSpMkLst>
        </pc:cxnChg>
        <pc:cxnChg chg="add mod">
          <ac:chgData name="Writer 19" userId="3ae72d632750dc5b" providerId="Windows Live" clId="Web-{923166C1-95BD-4FE8-811A-B64FCF8C447E}" dt="2022-06-14T09:04:25.767" v="1351" actId="14100"/>
          <ac:cxnSpMkLst>
            <pc:docMk/>
            <pc:sldMk cId="109857222" sldId="256"/>
            <ac:cxnSpMk id="12" creationId="{05E39C1F-13AE-272C-46F5-9C526F061FBB}"/>
          </ac:cxnSpMkLst>
        </pc:cxnChg>
        <pc:cxnChg chg="add mod">
          <ac:chgData name="Writer 19" userId="3ae72d632750dc5b" providerId="Windows Live" clId="Web-{923166C1-95BD-4FE8-811A-B64FCF8C447E}" dt="2022-06-14T10:54:06.680" v="2184" actId="14100"/>
          <ac:cxnSpMkLst>
            <pc:docMk/>
            <pc:sldMk cId="109857222" sldId="256"/>
            <ac:cxnSpMk id="13" creationId="{626F6FFD-7C6C-D926-1FD2-0D6C72BDBE74}"/>
          </ac:cxnSpMkLst>
        </pc:cxnChg>
        <pc:cxnChg chg="add mod">
          <ac:chgData name="Writer 19" userId="3ae72d632750dc5b" providerId="Windows Live" clId="Web-{923166C1-95BD-4FE8-811A-B64FCF8C447E}" dt="2022-06-14T09:57:16.313" v="1806" actId="1076"/>
          <ac:cxnSpMkLst>
            <pc:docMk/>
            <pc:sldMk cId="109857222" sldId="256"/>
            <ac:cxnSpMk id="16" creationId="{C69EC469-2744-1090-8B56-B57B93AA3623}"/>
          </ac:cxnSpMkLst>
        </pc:cxnChg>
        <pc:cxnChg chg="add mod">
          <ac:chgData name="Writer 19" userId="3ae72d632750dc5b" providerId="Windows Live" clId="Web-{923166C1-95BD-4FE8-811A-B64FCF8C447E}" dt="2022-06-14T09:58:18.080" v="1818" actId="1076"/>
          <ac:cxnSpMkLst>
            <pc:docMk/>
            <pc:sldMk cId="109857222" sldId="256"/>
            <ac:cxnSpMk id="17" creationId="{77ED5D0B-7663-146D-4218-20137002432C}"/>
          </ac:cxnSpMkLst>
        </pc:cxnChg>
      </pc:sldChg>
      <pc:sldChg chg="addSp delSp modSp new mod setBg">
        <pc:chgData name="Writer 19" userId="3ae72d632750dc5b" providerId="Windows Live" clId="Web-{923166C1-95BD-4FE8-811A-B64FCF8C447E}" dt="2022-06-14T11:02:04.629" v="2215"/>
        <pc:sldMkLst>
          <pc:docMk/>
          <pc:sldMk cId="1720830415" sldId="257"/>
        </pc:sldMkLst>
        <pc:spChg chg="del">
          <ac:chgData name="Writer 19" userId="3ae72d632750dc5b" providerId="Windows Live" clId="Web-{923166C1-95BD-4FE8-811A-B64FCF8C447E}" dt="2022-06-14T10:02:27.852" v="1861"/>
          <ac:spMkLst>
            <pc:docMk/>
            <pc:sldMk cId="1720830415" sldId="257"/>
            <ac:spMk id="2" creationId="{677AED90-18CE-6D7B-B0D7-C0182071EC8D}"/>
          </ac:spMkLst>
        </pc:spChg>
        <pc:spChg chg="del">
          <ac:chgData name="Writer 19" userId="3ae72d632750dc5b" providerId="Windows Live" clId="Web-{923166C1-95BD-4FE8-811A-B64FCF8C447E}" dt="2022-06-14T10:02:37.852" v="1862"/>
          <ac:spMkLst>
            <pc:docMk/>
            <pc:sldMk cId="1720830415" sldId="257"/>
            <ac:spMk id="3" creationId="{67A67BD4-AD8C-9E2E-3333-7435A2FD4FA6}"/>
          </ac:spMkLst>
        </pc:spChg>
        <pc:spChg chg="add mod">
          <ac:chgData name="Writer 19" userId="3ae72d632750dc5b" providerId="Windows Live" clId="Web-{923166C1-95BD-4FE8-811A-B64FCF8C447E}" dt="2022-06-14T10:11:16.444" v="1952" actId="20577"/>
          <ac:spMkLst>
            <pc:docMk/>
            <pc:sldMk cId="1720830415" sldId="257"/>
            <ac:spMk id="6" creationId="{34AA1E0C-F096-0CC6-3301-25777E938896}"/>
          </ac:spMkLst>
        </pc:spChg>
        <pc:spChg chg="add mod">
          <ac:chgData name="Writer 19" userId="3ae72d632750dc5b" providerId="Windows Live" clId="Web-{923166C1-95BD-4FE8-811A-B64FCF8C447E}" dt="2022-06-14T10:35:25.433" v="2115" actId="20577"/>
          <ac:spMkLst>
            <pc:docMk/>
            <pc:sldMk cId="1720830415" sldId="257"/>
            <ac:spMk id="8" creationId="{A5E852F0-92DA-4A50-E467-222E5AEDCBA8}"/>
          </ac:spMkLst>
        </pc:spChg>
        <pc:spChg chg="add mod">
          <ac:chgData name="Writer 19" userId="3ae72d632750dc5b" providerId="Windows Live" clId="Web-{923166C1-95BD-4FE8-811A-B64FCF8C447E}" dt="2022-06-14T10:36:27.732" v="2119" actId="20577"/>
          <ac:spMkLst>
            <pc:docMk/>
            <pc:sldMk cId="1720830415" sldId="257"/>
            <ac:spMk id="10" creationId="{85A3BDEE-EF46-0E5D-8EC6-839A9774D3EC}"/>
          </ac:spMkLst>
        </pc:spChg>
        <pc:spChg chg="add mod">
          <ac:chgData name="Writer 19" userId="3ae72d632750dc5b" providerId="Windows Live" clId="Web-{923166C1-95BD-4FE8-811A-B64FCF8C447E}" dt="2022-06-14T10:51:32.535" v="2172" actId="20577"/>
          <ac:spMkLst>
            <pc:docMk/>
            <pc:sldMk cId="1720830415" sldId="257"/>
            <ac:spMk id="11" creationId="{0CFA1374-1AEB-FEE7-C888-3396AD39080F}"/>
          </ac:spMkLst>
        </pc:spChg>
        <pc:spChg chg="add mod">
          <ac:chgData name="Writer 19" userId="3ae72d632750dc5b" providerId="Windows Live" clId="Web-{923166C1-95BD-4FE8-811A-B64FCF8C447E}" dt="2022-06-14T11:01:26.331" v="2212"/>
          <ac:spMkLst>
            <pc:docMk/>
            <pc:sldMk cId="1720830415" sldId="257"/>
            <ac:spMk id="12" creationId="{EAAA0FB7-3EBF-4C62-2BE8-5DE780014519}"/>
          </ac:spMkLst>
        </pc:spChg>
        <pc:picChg chg="add mod">
          <ac:chgData name="Writer 19" userId="3ae72d632750dc5b" providerId="Windows Live" clId="Web-{923166C1-95BD-4FE8-811A-B64FCF8C447E}" dt="2022-06-14T11:01:46.754" v="2213" actId="14100"/>
          <ac:picMkLst>
            <pc:docMk/>
            <pc:sldMk cId="1720830415" sldId="257"/>
            <ac:picMk id="5" creationId="{E916888A-D84C-A601-68C7-A2852A6AE0DB}"/>
          </ac:picMkLst>
        </pc:picChg>
        <pc:picChg chg="add mod">
          <ac:chgData name="Writer 19" userId="3ae72d632750dc5b" providerId="Windows Live" clId="Web-{923166C1-95BD-4FE8-811A-B64FCF8C447E}" dt="2022-06-14T10:31:52.553" v="2047" actId="14100"/>
          <ac:picMkLst>
            <pc:docMk/>
            <pc:sldMk cId="1720830415" sldId="257"/>
            <ac:picMk id="7" creationId="{36CED086-5FF8-9472-F740-1B5286FAF693}"/>
          </ac:picMkLst>
        </pc:picChg>
        <pc:picChg chg="add mod">
          <ac:chgData name="Writer 19" userId="3ae72d632750dc5b" providerId="Windows Live" clId="Web-{923166C1-95BD-4FE8-811A-B64FCF8C447E}" dt="2022-06-14T10:33:24.055" v="2065" actId="1076"/>
          <ac:picMkLst>
            <pc:docMk/>
            <pc:sldMk cId="1720830415" sldId="257"/>
            <ac:picMk id="9" creationId="{5B87C57D-7A8F-253A-FF4D-778AFB845598}"/>
          </ac:picMkLst>
        </pc:picChg>
      </pc:sldChg>
      <pc:sldChg chg="addSp delSp modSp new del mod modClrScheme chgLayout">
        <pc:chgData name="Writer 19" userId="3ae72d632750dc5b" providerId="Windows Live" clId="Web-{923166C1-95BD-4FE8-811A-B64FCF8C447E}" dt="2022-06-14T08:57:40.211" v="1292"/>
        <pc:sldMkLst>
          <pc:docMk/>
          <pc:sldMk cId="1932445404" sldId="257"/>
        </pc:sldMkLst>
        <pc:spChg chg="del">
          <ac:chgData name="Writer 19" userId="3ae72d632750dc5b" providerId="Windows Live" clId="Web-{923166C1-95BD-4FE8-811A-B64FCF8C447E}" dt="2022-06-14T08:37:46.291" v="848"/>
          <ac:spMkLst>
            <pc:docMk/>
            <pc:sldMk cId="1932445404" sldId="257"/>
            <ac:spMk id="2" creationId="{7039BBDC-097A-35BE-2695-491998C423FF}"/>
          </ac:spMkLst>
        </pc:spChg>
        <pc:spChg chg="del">
          <ac:chgData name="Writer 19" userId="3ae72d632750dc5b" providerId="Windows Live" clId="Web-{923166C1-95BD-4FE8-811A-B64FCF8C447E}" dt="2022-06-14T08:37:52.338" v="849"/>
          <ac:spMkLst>
            <pc:docMk/>
            <pc:sldMk cId="1932445404" sldId="257"/>
            <ac:spMk id="3" creationId="{C3008B0E-ADD3-EB6B-1997-9194875F9036}"/>
          </ac:spMkLst>
        </pc:spChg>
        <pc:spChg chg="add mod">
          <ac:chgData name="Writer 19" userId="3ae72d632750dc5b" providerId="Windows Live" clId="Web-{923166C1-95BD-4FE8-811A-B64FCF8C447E}" dt="2022-06-14T08:39:10.840" v="858"/>
          <ac:spMkLst>
            <pc:docMk/>
            <pc:sldMk cId="1932445404" sldId="257"/>
            <ac:spMk id="4" creationId="{36DEA4D6-1D13-6214-C9EA-5434DE306053}"/>
          </ac:spMkLst>
        </pc:spChg>
      </pc:sldChg>
      <pc:sldChg chg="delSp modSp new mod ord setBg">
        <pc:chgData name="Writer 19" userId="3ae72d632750dc5b" providerId="Windows Live" clId="Web-{923166C1-95BD-4FE8-811A-B64FCF8C447E}" dt="2022-06-14T11:02:23.176" v="2216"/>
        <pc:sldMkLst>
          <pc:docMk/>
          <pc:sldMk cId="4218377739" sldId="258"/>
        </pc:sldMkLst>
        <pc:spChg chg="del">
          <ac:chgData name="Writer 19" userId="3ae72d632750dc5b" providerId="Windows Live" clId="Web-{923166C1-95BD-4FE8-811A-B64FCF8C447E}" dt="2022-06-14T10:54:27.383" v="2186"/>
          <ac:spMkLst>
            <pc:docMk/>
            <pc:sldMk cId="4218377739" sldId="258"/>
            <ac:spMk id="2" creationId="{4787BA9B-C932-3CD6-8E3F-66410EF24F8F}"/>
          </ac:spMkLst>
        </pc:spChg>
        <pc:spChg chg="mod">
          <ac:chgData name="Writer 19" userId="3ae72d632750dc5b" providerId="Windows Live" clId="Web-{923166C1-95BD-4FE8-811A-B64FCF8C447E}" dt="2022-06-14T10:59:57.360" v="2206" actId="20577"/>
          <ac:spMkLst>
            <pc:docMk/>
            <pc:sldMk cId="4218377739" sldId="258"/>
            <ac:spMk id="3" creationId="{2AFF2366-0452-BA4C-6323-C64B232EC4B7}"/>
          </ac:spMkLst>
        </pc:spChg>
      </pc:sldChg>
      <pc:sldMasterChg chg="modSp del delSldLayout modSldLayout">
        <pc:chgData name="Writer 19" userId="3ae72d632750dc5b" providerId="Windows Live" clId="Web-{923166C1-95BD-4FE8-811A-B64FCF8C447E}" dt="2022-06-14T08:39:10.934" v="859"/>
        <pc:sldMasterMkLst>
          <pc:docMk/>
          <pc:sldMasterMk cId="2460954070" sldId="2147483660"/>
        </pc:sldMasterMkLst>
        <pc:spChg chg="mod">
          <ac:chgData name="Writer 19" userId="3ae72d632750dc5b" providerId="Windows Live" clId="Web-{923166C1-95BD-4FE8-811A-B64FCF8C447E}" dt="2022-06-14T08:39:10.840" v="858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Writer 19" userId="3ae72d632750dc5b" providerId="Windows Live" clId="Web-{923166C1-95BD-4FE8-811A-B64FCF8C447E}" dt="2022-06-14T08:39:10.840" v="858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Writer 19" userId="3ae72d632750dc5b" providerId="Windows Live" clId="Web-{923166C1-95BD-4FE8-811A-B64FCF8C447E}" dt="2022-06-14T08:39:10.840" v="858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Writer 19" userId="3ae72d632750dc5b" providerId="Windows Live" clId="Web-{923166C1-95BD-4FE8-811A-B64FCF8C447E}" dt="2022-06-14T08:39:10.840" v="858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Writer 19" userId="3ae72d632750dc5b" providerId="Windows Live" clId="Web-{923166C1-95BD-4FE8-811A-B64FCF8C447E}" dt="2022-06-14T08:39:10.840" v="858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Writer 19" userId="3ae72d632750dc5b" providerId="Windows Live" clId="Web-{923166C1-95BD-4FE8-811A-B64FCF8C447E}" dt="2022-06-14T08:39:10.934" v="859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Writer 19" userId="3ae72d632750dc5b" providerId="Windows Live" clId="Web-{923166C1-95BD-4FE8-811A-B64FCF8C447E}" dt="2022-06-14T08:39:10.840" v="858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Writer 19" userId="3ae72d632750dc5b" providerId="Windows Live" clId="Web-{923166C1-95BD-4FE8-811A-B64FCF8C447E}" dt="2022-06-14T08:39:10.934" v="859"/>
        <pc:sldMasterMkLst>
          <pc:docMk/>
          <pc:sldMasterMk cId="3175182138" sldId="2147483672"/>
        </pc:sldMasterMkLst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769103102" sldId="2147483673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4142776694" sldId="2147483674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3806581903" sldId="2147483675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293553861" sldId="2147483676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3759645509" sldId="2147483677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3567014683" sldId="2147483678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567970385" sldId="2147483679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82394929" sldId="2147483680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557124362" sldId="2147483681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3982818521" sldId="2147483682"/>
          </pc:sldLayoutMkLst>
        </pc:sldLayoutChg>
        <pc:sldLayoutChg chg="add mod replId">
          <pc:chgData name="Writer 19" userId="3ae72d632750dc5b" providerId="Windows Live" clId="Web-{923166C1-95BD-4FE8-811A-B64FCF8C447E}" dt="2022-06-14T08:39:10.934" v="859"/>
          <pc:sldLayoutMkLst>
            <pc:docMk/>
            <pc:sldMasterMk cId="3175182138" sldId="2147483672"/>
            <pc:sldLayoutMk cId="3697922846" sldId="2147483683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662"/>
            </a:lvl1pPr>
            <a:lvl2pPr marL="316520" indent="0" algn="ctr">
              <a:buNone/>
              <a:defRPr sz="1385"/>
            </a:lvl2pPr>
            <a:lvl3pPr marL="633039" indent="0" algn="ctr">
              <a:buNone/>
              <a:defRPr sz="1246"/>
            </a:lvl3pPr>
            <a:lvl4pPr marL="949559" indent="0" algn="ctr">
              <a:buNone/>
              <a:defRPr sz="1108"/>
            </a:lvl4pPr>
            <a:lvl5pPr marL="1266078" indent="0" algn="ctr">
              <a:buNone/>
              <a:defRPr sz="1108"/>
            </a:lvl5pPr>
            <a:lvl6pPr marL="1582598" indent="0" algn="ctr">
              <a:buNone/>
              <a:defRPr sz="1108"/>
            </a:lvl6pPr>
            <a:lvl7pPr marL="1899117" indent="0" algn="ctr">
              <a:buNone/>
              <a:defRPr sz="1108"/>
            </a:lvl7pPr>
            <a:lvl8pPr marL="2215637" indent="0" algn="ctr">
              <a:buNone/>
              <a:defRPr sz="1108"/>
            </a:lvl8pPr>
            <a:lvl9pPr marL="2532156" indent="0" algn="ctr">
              <a:buNone/>
              <a:defRPr sz="1108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103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2776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154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662">
                <a:solidFill>
                  <a:schemeClr val="tx1"/>
                </a:solidFill>
              </a:defRPr>
            </a:lvl1pPr>
            <a:lvl2pPr marL="316520" indent="0">
              <a:buNone/>
              <a:defRPr sz="1385">
                <a:solidFill>
                  <a:schemeClr val="tx1">
                    <a:tint val="75000"/>
                  </a:schemeClr>
                </a:solidFill>
              </a:defRPr>
            </a:lvl2pPr>
            <a:lvl3pPr marL="633039" indent="0">
              <a:buNone/>
              <a:defRPr sz="1246">
                <a:solidFill>
                  <a:schemeClr val="tx1">
                    <a:tint val="75000"/>
                  </a:schemeClr>
                </a:solidFill>
              </a:defRPr>
            </a:lvl3pPr>
            <a:lvl4pPr marL="949559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4pPr>
            <a:lvl5pPr marL="126607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5pPr>
            <a:lvl6pPr marL="1582598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6pPr>
            <a:lvl7pPr marL="189911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7pPr>
            <a:lvl8pPr marL="2215637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8pPr>
            <a:lvl9pPr marL="2532156" indent="0">
              <a:buNone/>
              <a:defRPr sz="110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581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53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662" b="1"/>
            </a:lvl1pPr>
            <a:lvl2pPr marL="316520" indent="0">
              <a:buNone/>
              <a:defRPr sz="1385" b="1"/>
            </a:lvl2pPr>
            <a:lvl3pPr marL="633039" indent="0">
              <a:buNone/>
              <a:defRPr sz="1246" b="1"/>
            </a:lvl3pPr>
            <a:lvl4pPr marL="949559" indent="0">
              <a:buNone/>
              <a:defRPr sz="1108" b="1"/>
            </a:lvl4pPr>
            <a:lvl5pPr marL="1266078" indent="0">
              <a:buNone/>
              <a:defRPr sz="1108" b="1"/>
            </a:lvl5pPr>
            <a:lvl6pPr marL="1582598" indent="0">
              <a:buNone/>
              <a:defRPr sz="1108" b="1"/>
            </a:lvl6pPr>
            <a:lvl7pPr marL="1899117" indent="0">
              <a:buNone/>
              <a:defRPr sz="1108" b="1"/>
            </a:lvl7pPr>
            <a:lvl8pPr marL="2215637" indent="0">
              <a:buNone/>
              <a:defRPr sz="1108" b="1"/>
            </a:lvl8pPr>
            <a:lvl9pPr marL="2532156" indent="0">
              <a:buNone/>
              <a:defRPr sz="1108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645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014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7970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215"/>
            </a:lvl1pPr>
            <a:lvl2pPr>
              <a:defRPr sz="1938"/>
            </a:lvl2pPr>
            <a:lvl3pPr>
              <a:defRPr sz="1662"/>
            </a:lvl3pPr>
            <a:lvl4pPr>
              <a:defRPr sz="1385"/>
            </a:lvl4pPr>
            <a:lvl5pPr>
              <a:defRPr sz="1385"/>
            </a:lvl5pPr>
            <a:lvl6pPr>
              <a:defRPr sz="1385"/>
            </a:lvl6pPr>
            <a:lvl7pPr>
              <a:defRPr sz="1385"/>
            </a:lvl7pPr>
            <a:lvl8pPr>
              <a:defRPr sz="1385"/>
            </a:lvl8pPr>
            <a:lvl9pPr>
              <a:defRPr sz="138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9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21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215"/>
            </a:lvl1pPr>
            <a:lvl2pPr marL="316520" indent="0">
              <a:buNone/>
              <a:defRPr sz="1938"/>
            </a:lvl2pPr>
            <a:lvl3pPr marL="633039" indent="0">
              <a:buNone/>
              <a:defRPr sz="1662"/>
            </a:lvl3pPr>
            <a:lvl4pPr marL="949559" indent="0">
              <a:buNone/>
              <a:defRPr sz="1385"/>
            </a:lvl4pPr>
            <a:lvl5pPr marL="1266078" indent="0">
              <a:buNone/>
              <a:defRPr sz="1385"/>
            </a:lvl5pPr>
            <a:lvl6pPr marL="1582598" indent="0">
              <a:buNone/>
              <a:defRPr sz="1385"/>
            </a:lvl6pPr>
            <a:lvl7pPr marL="1899117" indent="0">
              <a:buNone/>
              <a:defRPr sz="1385"/>
            </a:lvl7pPr>
            <a:lvl8pPr marL="2215637" indent="0">
              <a:buNone/>
              <a:defRPr sz="1385"/>
            </a:lvl8pPr>
            <a:lvl9pPr marL="2532156" indent="0">
              <a:buNone/>
              <a:defRPr sz="138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108"/>
            </a:lvl1pPr>
            <a:lvl2pPr marL="316520" indent="0">
              <a:buNone/>
              <a:defRPr sz="969"/>
            </a:lvl2pPr>
            <a:lvl3pPr marL="633039" indent="0">
              <a:buNone/>
              <a:defRPr sz="831"/>
            </a:lvl3pPr>
            <a:lvl4pPr marL="949559" indent="0">
              <a:buNone/>
              <a:defRPr sz="692"/>
            </a:lvl4pPr>
            <a:lvl5pPr marL="1266078" indent="0">
              <a:buNone/>
              <a:defRPr sz="692"/>
            </a:lvl5pPr>
            <a:lvl6pPr marL="1582598" indent="0">
              <a:buNone/>
              <a:defRPr sz="692"/>
            </a:lvl6pPr>
            <a:lvl7pPr marL="1899117" indent="0">
              <a:buNone/>
              <a:defRPr sz="692"/>
            </a:lvl7pPr>
            <a:lvl8pPr marL="2215637" indent="0">
              <a:buNone/>
              <a:defRPr sz="692"/>
            </a:lvl8pPr>
            <a:lvl9pPr marL="2532156" indent="0">
              <a:buNone/>
              <a:defRPr sz="692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7124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2818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922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3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182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Fish Gold Logo Free Stock Photo - Public Domain Pictures">
            <a:extLst>
              <a:ext uri="{FF2B5EF4-FFF2-40B4-BE49-F238E27FC236}">
                <a16:creationId xmlns:a16="http://schemas.microsoft.com/office/drawing/2014/main" id="{B4C1A81C-4A4A-A078-496A-8191728175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690" y="2314"/>
            <a:ext cx="1490583" cy="43813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15E90-54D2-98D0-F5FD-2864A9587556}"/>
              </a:ext>
            </a:extLst>
          </p:cNvPr>
          <p:cNvSpPr txBox="1"/>
          <p:nvPr/>
        </p:nvSpPr>
        <p:spPr>
          <a:xfrm>
            <a:off x="1516364" y="380384"/>
            <a:ext cx="3395209" cy="42127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51435" tIns="25718" rIns="51435" bIns="2571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solidFill>
                  <a:srgbClr val="FF0000"/>
                </a:solidFill>
                <a:latin typeface="Times New Roman"/>
                <a:cs typeface="Times New Roman"/>
              </a:rPr>
              <a:t>Hotel Trinity</a:t>
            </a:r>
            <a:endParaRPr lang="en-US" sz="24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FA7B48-334B-9223-2A63-3397FAF725D6}"/>
              </a:ext>
            </a:extLst>
          </p:cNvPr>
          <p:cNvSpPr txBox="1"/>
          <p:nvPr/>
        </p:nvSpPr>
        <p:spPr>
          <a:xfrm>
            <a:off x="-396957" y="686443"/>
            <a:ext cx="6849131" cy="5674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51435" tIns="25718" rIns="51435" bIns="2571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 dirty="0">
                <a:latin typeface="Times New Roman"/>
                <a:cs typeface="Calibri Light"/>
              </a:rPr>
              <a:t>MENU</a:t>
            </a:r>
          </a:p>
          <a:p>
            <a:endParaRPr lang="en-US" sz="1350" b="1" dirty="0">
              <a:latin typeface="Times New Roman"/>
              <a:cs typeface="Calibri Light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5D0F935-34DF-54C4-628F-6FA4DBF61425}"/>
              </a:ext>
            </a:extLst>
          </p:cNvPr>
          <p:cNvCxnSpPr/>
          <p:nvPr/>
        </p:nvCxnSpPr>
        <p:spPr>
          <a:xfrm flipV="1">
            <a:off x="7021" y="937244"/>
            <a:ext cx="6865388" cy="36949"/>
          </a:xfrm>
          <a:prstGeom prst="straightConnector1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7A09DAC-3904-8E05-2950-7B792F4285D2}"/>
              </a:ext>
            </a:extLst>
          </p:cNvPr>
          <p:cNvSpPr txBox="1"/>
          <p:nvPr/>
        </p:nvSpPr>
        <p:spPr>
          <a:xfrm>
            <a:off x="-9" y="958602"/>
            <a:ext cx="4713630" cy="994695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51435" tIns="25718" rIns="51435" bIns="25718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>
                <a:solidFill>
                  <a:srgbClr val="7030A0"/>
                </a:solidFill>
                <a:latin typeface="Times New Roman"/>
                <a:cs typeface="Calibri"/>
              </a:rPr>
              <a:t>Appetizers</a:t>
            </a:r>
          </a:p>
          <a:p>
            <a:r>
              <a:rPr lang="en-US" sz="1600" b="1" dirty="0">
                <a:latin typeface="Times New Roman"/>
                <a:cs typeface="Calibri"/>
              </a:rPr>
              <a:t>Dall Soup </a:t>
            </a:r>
            <a:r>
              <a:rPr lang="en-US" b="1" dirty="0">
                <a:latin typeface="Times New Roman"/>
                <a:cs typeface="Calibri"/>
              </a:rPr>
              <a:t>  </a:t>
            </a:r>
            <a:r>
              <a:rPr lang="en-US" sz="1000" b="1" dirty="0">
                <a:latin typeface="Times New Roman"/>
                <a:cs typeface="Calibri"/>
              </a:rPr>
              <a:t>                                                                                                </a:t>
            </a:r>
            <a:r>
              <a:rPr lang="en-US" sz="1200" b="1" dirty="0">
                <a:latin typeface="Times New Roman"/>
                <a:cs typeface="Calibri"/>
              </a:rPr>
              <a:t>    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£2.50</a:t>
            </a:r>
            <a:endParaRPr lang="en-US" sz="1200">
              <a:cs typeface="Calibri"/>
            </a:endParaRP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Lentil soup; comes in three flavors: mild, spicy, and scorching</a:t>
            </a:r>
          </a:p>
          <a:p>
            <a:r>
              <a:rPr lang="en-US" sz="1600" b="1" dirty="0">
                <a:latin typeface="Times New Roman"/>
                <a:cs typeface="Calibri" panose="020F0502020204030204"/>
              </a:rPr>
              <a:t>Garlic Mushrooms</a:t>
            </a:r>
            <a:r>
              <a:rPr lang="en-US" sz="1000" b="1" dirty="0">
                <a:latin typeface="Times New Roman"/>
                <a:cs typeface="Calibri" panose="020F0502020204030204"/>
              </a:rPr>
              <a:t>                                                                          </a:t>
            </a:r>
            <a:r>
              <a:rPr lang="en-US" sz="1200" b="1" dirty="0">
                <a:latin typeface="Times New Roman"/>
                <a:cs typeface="Calibri" panose="020F0502020204030204"/>
              </a:rPr>
              <a:t>  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   £3.00</a:t>
            </a: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Garlic-infused fresh mushrooms </a:t>
            </a:r>
            <a:endParaRPr lang="en-US" sz="1400" dirty="0"/>
          </a:p>
          <a:p>
            <a:r>
              <a:rPr lang="en-US" sz="1600" b="1" dirty="0">
                <a:latin typeface="Times New Roman"/>
                <a:cs typeface="Calibri"/>
              </a:rPr>
              <a:t>Fish Tikka </a:t>
            </a:r>
            <a:r>
              <a:rPr lang="en-US" b="1" dirty="0">
                <a:latin typeface="Times New Roman"/>
                <a:cs typeface="Calibri"/>
              </a:rPr>
              <a:t> </a:t>
            </a:r>
            <a:r>
              <a:rPr lang="en-US" sz="1000" b="1" dirty="0">
                <a:latin typeface="Times New Roman"/>
                <a:cs typeface="Calibri"/>
              </a:rPr>
              <a:t>                                                                                                </a:t>
            </a:r>
            <a:r>
              <a:rPr lang="en-US" sz="1200" b="1" dirty="0">
                <a:latin typeface="Times New Roman"/>
                <a:cs typeface="Calibri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  £4.00</a:t>
            </a:r>
            <a:endParaRPr lang="en-US" sz="1200" dirty="0">
              <a:latin typeface="Times New Roman"/>
              <a:cs typeface="Calibri"/>
            </a:endParaRP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Tandoori grilled fish marinated in tikka </a:t>
            </a:r>
            <a:r>
              <a:rPr lang="en-US" sz="1400" dirty="0">
                <a:latin typeface="Times New Roman"/>
                <a:cs typeface="Calibri"/>
              </a:rPr>
              <a:t>sauce</a:t>
            </a:r>
            <a:r>
              <a:rPr lang="en-US" sz="1400" b="1" dirty="0">
                <a:latin typeface="Times New Roman"/>
                <a:cs typeface="Calibri"/>
              </a:rPr>
              <a:t> </a:t>
            </a:r>
            <a:r>
              <a:rPr lang="en-US" sz="1400" b="1" dirty="0">
                <a:latin typeface="Times New Roman"/>
                <a:ea typeface="+mn-lt"/>
                <a:cs typeface="+mn-lt"/>
              </a:rPr>
              <a:t>  </a:t>
            </a:r>
            <a:r>
              <a:rPr lang="en-US" sz="1000" b="1" dirty="0">
                <a:latin typeface="Times New Roman"/>
                <a:ea typeface="+mn-lt"/>
                <a:cs typeface="+mn-lt"/>
              </a:rPr>
              <a:t>                                                                     </a:t>
            </a:r>
            <a:r>
              <a:rPr lang="en-US" sz="900" b="1" dirty="0">
                <a:latin typeface="Times New Roman"/>
                <a:cs typeface="Calibri"/>
              </a:rPr>
              <a:t>   </a:t>
            </a:r>
            <a:r>
              <a:rPr lang="en-US" sz="1000" b="1" dirty="0">
                <a:latin typeface="Times New Roman"/>
                <a:cs typeface="Calibri"/>
              </a:rPr>
              <a:t>   </a:t>
            </a:r>
            <a:endParaRPr lang="en-US" sz="1000">
              <a:latin typeface="Calibri" panose="020F0502020204030204"/>
              <a:cs typeface="Calibri"/>
            </a:endParaRPr>
          </a:p>
          <a:p>
            <a:r>
              <a:rPr lang="en-US" b="1" dirty="0">
                <a:solidFill>
                  <a:srgbClr val="7030A0"/>
                </a:solidFill>
                <a:latin typeface="Times New Roman"/>
                <a:cs typeface="Calibri"/>
              </a:rPr>
              <a:t>Main Course</a:t>
            </a:r>
            <a:endParaRPr lang="en-US" b="1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r>
              <a:rPr lang="en-US" sz="1600" b="1" dirty="0">
                <a:latin typeface="Times New Roman"/>
                <a:cs typeface="Calibri"/>
              </a:rPr>
              <a:t>Fish Sandwich                                                        </a:t>
            </a:r>
            <a:r>
              <a:rPr lang="en-US" sz="1200" b="1" dirty="0">
                <a:latin typeface="Times New Roman"/>
                <a:cs typeface="Calibri"/>
              </a:rPr>
              <a:t> 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£7.99</a:t>
            </a:r>
            <a:endParaRPr lang="en-US" sz="1200" b="1">
              <a:solidFill>
                <a:srgbClr val="7030A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Fresh fish fillet fried to perfection, presented with fries &amp; coleslaw on a hully roll</a:t>
            </a:r>
            <a:endParaRPr lang="en-US" sz="1400" dirty="0">
              <a:latin typeface="Times New Roman"/>
            </a:endParaRPr>
          </a:p>
          <a:p>
            <a:r>
              <a:rPr lang="en-US" sz="1600" b="1" dirty="0">
                <a:solidFill>
                  <a:srgbClr val="000000"/>
                </a:solidFill>
                <a:latin typeface="Times New Roman"/>
                <a:cs typeface="Calibri"/>
              </a:rPr>
              <a:t>Scallop Plate   </a:t>
            </a:r>
            <a:r>
              <a:rPr lang="en-US" sz="1000" b="1" dirty="0">
                <a:solidFill>
                  <a:srgbClr val="000000"/>
                </a:solidFill>
                <a:latin typeface="Times New Roman"/>
                <a:cs typeface="Calibri"/>
              </a:rPr>
              <a:t>                                                                                        </a:t>
            </a:r>
            <a:r>
              <a:rPr lang="en-US" sz="1200" b="1" dirty="0">
                <a:solidFill>
                  <a:srgbClr val="000000"/>
                </a:solidFill>
                <a:latin typeface="Times New Roman"/>
                <a:cs typeface="Calibri"/>
              </a:rPr>
              <a:t>  </a:t>
            </a:r>
            <a:r>
              <a:rPr lang="en-US" sz="1200" b="1" dirty="0">
                <a:latin typeface="Times New Roman"/>
                <a:ea typeface="+mn-lt"/>
                <a:cs typeface="+mn-lt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£18.99</a:t>
            </a:r>
            <a:endParaRPr lang="en-US" sz="12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Sea scallops, battered and fried, alongside fries &amp; coleslaw</a:t>
            </a:r>
            <a:r>
              <a:rPr lang="en-US" sz="14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 </a:t>
            </a:r>
            <a:r>
              <a:rPr lang="en-US" sz="900" dirty="0">
                <a:solidFill>
                  <a:srgbClr val="000000"/>
                </a:solidFill>
                <a:latin typeface="Times New Roman"/>
                <a:ea typeface="+mn-lt"/>
                <a:cs typeface="+mn-lt"/>
              </a:rPr>
              <a:t> </a:t>
            </a:r>
            <a:r>
              <a:rPr lang="en-US" sz="1000" dirty="0">
                <a:solidFill>
                  <a:srgbClr val="000000"/>
                </a:solidFill>
                <a:ea typeface="+mn-lt"/>
                <a:cs typeface="+mn-lt"/>
              </a:rPr>
              <a:t>      </a:t>
            </a:r>
            <a:r>
              <a:rPr lang="en-US" sz="1000" b="1" dirty="0">
                <a:solidFill>
                  <a:srgbClr val="000000"/>
                </a:solidFill>
                <a:latin typeface="Times New Roman"/>
                <a:cs typeface="Calibri"/>
              </a:rPr>
              <a:t>    </a:t>
            </a:r>
            <a:endParaRPr lang="en-US" sz="1200">
              <a:latin typeface="Times New Roman"/>
              <a:cs typeface="Calibri"/>
            </a:endParaRPr>
          </a:p>
          <a:p>
            <a:r>
              <a:rPr lang="en-US" sz="1600" b="1" dirty="0">
                <a:latin typeface="Times New Roman"/>
                <a:cs typeface="Calibri"/>
              </a:rPr>
              <a:t>Traditional Fish and Chips </a:t>
            </a:r>
            <a:r>
              <a:rPr lang="en-US" sz="1000" b="1" dirty="0">
                <a:solidFill>
                  <a:srgbClr val="000000"/>
                </a:solidFill>
                <a:latin typeface="Times New Roman"/>
                <a:cs typeface="Calibri"/>
              </a:rPr>
              <a:t> </a:t>
            </a:r>
            <a:r>
              <a:rPr lang="en-US" sz="1000" b="1" dirty="0">
                <a:latin typeface="Times New Roman"/>
                <a:cs typeface="Calibri"/>
              </a:rPr>
              <a:t>                                                  </a:t>
            </a:r>
            <a:r>
              <a:rPr lang="en-US" sz="1000" b="1" dirty="0">
                <a:latin typeface="Times New Roman"/>
                <a:ea typeface="+mn-lt"/>
                <a:cs typeface="+mn-lt"/>
              </a:rPr>
              <a:t> </a:t>
            </a:r>
            <a:r>
              <a:rPr lang="en-US" sz="1000" dirty="0">
                <a:latin typeface="Calibri"/>
                <a:ea typeface="+mn-lt"/>
                <a:cs typeface="+mn-lt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 £11.99</a:t>
            </a: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Served with chips and coleslaw, perfectly battered fish is cooked to perfection</a:t>
            </a:r>
          </a:p>
          <a:p>
            <a:r>
              <a:rPr lang="en-US" sz="1600" b="1" dirty="0">
                <a:latin typeface="Times New Roman"/>
                <a:cs typeface="Calibri"/>
              </a:rPr>
              <a:t>Chicken Finger  </a:t>
            </a:r>
            <a:r>
              <a:rPr lang="en-US" sz="1000" b="1" dirty="0">
                <a:latin typeface="Times New Roman"/>
                <a:cs typeface="Calibri"/>
              </a:rPr>
              <a:t>                                                                                  </a:t>
            </a:r>
            <a:r>
              <a:rPr lang="en-US" sz="1000" dirty="0">
                <a:latin typeface="Calibri"/>
                <a:cs typeface="Calibri"/>
              </a:rPr>
              <a:t>  </a:t>
            </a:r>
            <a:r>
              <a:rPr lang="en-US" sz="1200" dirty="0">
                <a:latin typeface="Times New Roman"/>
                <a:cs typeface="Calibri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£7.99</a:t>
            </a:r>
            <a:r>
              <a:rPr lang="en-US" sz="1200" b="1" dirty="0">
                <a:latin typeface="Times New Roman"/>
                <a:cs typeface="Calibri"/>
              </a:rPr>
              <a:t>  </a:t>
            </a: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Crispy chicken fingers accompanied by fries</a:t>
            </a:r>
          </a:p>
          <a:p>
            <a:r>
              <a:rPr lang="en-US" sz="1600" b="1" dirty="0">
                <a:latin typeface="Times New Roman"/>
                <a:cs typeface="Calibri"/>
              </a:rPr>
              <a:t>Oysters Chili and Cheese    </a:t>
            </a:r>
            <a:r>
              <a:rPr lang="en-US" sz="1000" b="1" dirty="0">
                <a:latin typeface="Times New Roman"/>
                <a:cs typeface="Calibri"/>
              </a:rPr>
              <a:t>                                                    </a:t>
            </a:r>
            <a:r>
              <a:rPr lang="en-US" sz="1200" b="1" dirty="0">
                <a:latin typeface="Times New Roman"/>
                <a:cs typeface="Calibri"/>
              </a:rPr>
              <a:t>  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 £6.50</a:t>
            </a:r>
            <a:endParaRPr lang="en-US" sz="1200" dirty="0">
              <a:latin typeface="Times New Roman"/>
              <a:cs typeface="Calibri"/>
            </a:endParaRPr>
          </a:p>
          <a:p>
            <a:r>
              <a:rPr lang="en-US" sz="1400" dirty="0">
                <a:latin typeface="Times New Roman"/>
                <a:cs typeface="Calibri"/>
              </a:rPr>
              <a:t>Served with sweet chili sauce and cheese</a:t>
            </a:r>
          </a:p>
          <a:p>
            <a:endParaRPr lang="en-US" sz="1400" dirty="0">
              <a:solidFill>
                <a:srgbClr val="000000"/>
              </a:solidFill>
              <a:latin typeface="Times New Roman"/>
              <a:cs typeface="Calibri"/>
            </a:endParaRPr>
          </a:p>
          <a:p>
            <a:r>
              <a:rPr lang="en-US" b="1" dirty="0">
                <a:solidFill>
                  <a:srgbClr val="7030A0"/>
                </a:solidFill>
                <a:latin typeface="Times New Roman"/>
                <a:cs typeface="Calibri"/>
              </a:rPr>
              <a:t>Dessert</a:t>
            </a:r>
          </a:p>
          <a:p>
            <a:r>
              <a:rPr lang="en-US" sz="1600" b="1" dirty="0">
                <a:solidFill>
                  <a:srgbClr val="000000"/>
                </a:solidFill>
                <a:latin typeface="Times New Roman"/>
                <a:cs typeface="Calibri"/>
              </a:rPr>
              <a:t>Banoffee</a:t>
            </a:r>
            <a:r>
              <a:rPr lang="en-US" sz="1600" b="1" dirty="0">
                <a:latin typeface="Times New Roman"/>
                <a:cs typeface="Calibri"/>
              </a:rPr>
              <a:t> Ice Cream Cake  </a:t>
            </a:r>
            <a:r>
              <a:rPr lang="en-US" b="1" dirty="0">
                <a:latin typeface="Times New Roman"/>
                <a:cs typeface="Calibri"/>
              </a:rPr>
              <a:t>                            </a:t>
            </a:r>
            <a:r>
              <a:rPr lang="en-US" b="1" dirty="0">
                <a:latin typeface="Times New Roman"/>
                <a:ea typeface="+mn-lt"/>
                <a:cs typeface="+mn-lt"/>
              </a:rPr>
              <a:t>    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£6.50</a:t>
            </a:r>
            <a:endParaRPr lang="en-US" b="1">
              <a:solidFill>
                <a:srgbClr val="7030A0"/>
              </a:solidFill>
              <a:latin typeface="Times New Roman"/>
              <a:ea typeface="+mn-lt"/>
              <a:cs typeface="+mn-lt"/>
            </a:endParaRPr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Creamy and rich banoffee ice cream with a light sponge foundation alongside a cream</a:t>
            </a:r>
            <a:endParaRPr lang="en-US" sz="1400" dirty="0">
              <a:latin typeface="Times New Roman"/>
              <a:ea typeface="+mn-lt"/>
              <a:cs typeface="Times New Roman"/>
            </a:endParaRPr>
          </a:p>
          <a:p>
            <a:r>
              <a:rPr lang="en-US" sz="1600" b="1" dirty="0">
                <a:latin typeface="Times New Roman"/>
                <a:ea typeface="+mn-lt"/>
                <a:cs typeface="+mn-lt"/>
              </a:rPr>
              <a:t>Apple</a:t>
            </a:r>
            <a:r>
              <a:rPr lang="en-US" sz="1600" b="1" dirty="0">
                <a:latin typeface="Times New Roman"/>
                <a:cs typeface="Calibri"/>
              </a:rPr>
              <a:t> and Pear Crumble</a:t>
            </a:r>
            <a:r>
              <a:rPr lang="en-US" sz="1400" b="1" dirty="0">
                <a:latin typeface="Times New Roman"/>
                <a:cs typeface="Calibri"/>
              </a:rPr>
              <a:t>   </a:t>
            </a:r>
            <a:r>
              <a:rPr lang="en-US" sz="1400" dirty="0">
                <a:latin typeface="Times New Roman"/>
                <a:cs typeface="Calibri"/>
              </a:rPr>
              <a:t>                                          </a:t>
            </a:r>
            <a:r>
              <a:rPr lang="en-US" sz="1400" dirty="0">
                <a:ea typeface="+mn-lt"/>
                <a:cs typeface="+mn-lt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£5.00</a:t>
            </a:r>
            <a:endParaRPr lang="en-US" sz="1400">
              <a:latin typeface="Times New Roman"/>
              <a:cs typeface="Times New Roman"/>
            </a:endParaRPr>
          </a:p>
          <a:p>
            <a:r>
              <a:rPr lang="en-US" sz="1400" dirty="0">
                <a:latin typeface="Times New Roman"/>
                <a:cs typeface="Calibri"/>
              </a:rPr>
              <a:t>Served with custard</a:t>
            </a:r>
          </a:p>
          <a:p>
            <a:r>
              <a:rPr lang="en-US" sz="1600" b="1" dirty="0">
                <a:latin typeface="Times New Roman"/>
                <a:cs typeface="Times New Roman"/>
              </a:rPr>
              <a:t>Chocolate Praline Torte                                      </a:t>
            </a:r>
            <a:r>
              <a:rPr lang="en-US" sz="1600" b="1" dirty="0">
                <a:latin typeface="Times New Roman"/>
                <a:ea typeface="+mn-lt"/>
                <a:cs typeface="Times New Roman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   £5.75</a:t>
            </a:r>
            <a:r>
              <a:rPr lang="en-US" sz="1200" b="1" dirty="0">
                <a:latin typeface="Times New Roman"/>
                <a:cs typeface="Times New Roman"/>
              </a:rPr>
              <a:t> </a:t>
            </a:r>
            <a:endParaRPr lang="en-US" dirty="0"/>
          </a:p>
          <a:p>
            <a:r>
              <a:rPr lang="en-US" sz="1400" dirty="0">
                <a:latin typeface="Times New Roman"/>
                <a:ea typeface="+mn-lt"/>
                <a:cs typeface="+mn-lt"/>
              </a:rPr>
              <a:t>Served alongside cherry sorbet    </a:t>
            </a:r>
            <a:r>
              <a:rPr lang="en-US" sz="1400" b="1" dirty="0">
                <a:latin typeface="Times New Roman"/>
                <a:cs typeface="Times New Roman"/>
              </a:rPr>
              <a:t> </a:t>
            </a:r>
            <a:r>
              <a:rPr lang="en-US" sz="1600" b="1" dirty="0">
                <a:latin typeface="Times New Roman"/>
                <a:cs typeface="Times New Roman"/>
              </a:rPr>
              <a:t> </a:t>
            </a:r>
            <a:endParaRPr lang="en-US" dirty="0"/>
          </a:p>
          <a:p>
            <a:endParaRPr lang="en-US" sz="1600" b="1" dirty="0">
              <a:latin typeface="Times New Roman"/>
              <a:cs typeface="Times New Roman"/>
            </a:endParaRPr>
          </a:p>
          <a:p>
            <a:r>
              <a:rPr lang="en-US" b="1" dirty="0">
                <a:solidFill>
                  <a:srgbClr val="7030A0"/>
                </a:solidFill>
                <a:latin typeface="Times New Roman"/>
                <a:cs typeface="Times New Roman"/>
              </a:rPr>
              <a:t>Beverages and Wine</a:t>
            </a:r>
            <a:endParaRPr lang="en-US" dirty="0">
              <a:solidFill>
                <a:srgbClr val="000000"/>
              </a:solidFill>
              <a:latin typeface="Calibri" panose="020F0502020204030204"/>
              <a:cs typeface="Calibri"/>
            </a:endParaRPr>
          </a:p>
          <a:p>
            <a:r>
              <a:rPr lang="en-US" sz="1600" dirty="0">
                <a:latin typeface="Times New Roman"/>
                <a:cs typeface="Times New Roman"/>
              </a:rPr>
              <a:t>Soda 250 ml                                                             </a:t>
            </a:r>
            <a:r>
              <a:rPr lang="en-US" sz="1600" dirty="0">
                <a:latin typeface="Times New Roman"/>
                <a:ea typeface="+mn-lt"/>
                <a:cs typeface="Times New Roman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£3.50</a:t>
            </a:r>
          </a:p>
          <a:p>
            <a:r>
              <a:rPr lang="en-US" sz="1600" dirty="0">
                <a:latin typeface="Times New Roman"/>
                <a:ea typeface="+mn-lt"/>
                <a:cs typeface="+mn-lt"/>
              </a:rPr>
              <a:t>Sparkling</a:t>
            </a:r>
            <a:r>
              <a:rPr lang="en-US" sz="1600" dirty="0">
                <a:solidFill>
                  <a:srgbClr val="000000"/>
                </a:solidFill>
                <a:latin typeface="Times New Roman"/>
                <a:cs typeface="Calibri"/>
              </a:rPr>
              <a:t> Water 250 ml                                         </a:t>
            </a:r>
            <a:r>
              <a:rPr lang="en-US" sz="1600" dirty="0">
                <a:latin typeface="Times New Roman"/>
                <a:ea typeface="+mn-lt"/>
                <a:cs typeface="+mn-lt"/>
              </a:rPr>
              <a:t> 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£3.75</a:t>
            </a:r>
            <a:endParaRPr lang="en-US"/>
          </a:p>
          <a:p>
            <a:r>
              <a:rPr lang="en-US" sz="1600" dirty="0">
                <a:latin typeface="Times New Roman"/>
                <a:cs typeface="Times New Roman"/>
              </a:rPr>
              <a:t>K-Naia 2019   </a:t>
            </a:r>
            <a:r>
              <a:rPr lang="en-US" sz="1600" b="1" dirty="0">
                <a:latin typeface="Times New Roman"/>
                <a:cs typeface="Times New Roman"/>
              </a:rPr>
              <a:t>                                                        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£10.50</a:t>
            </a:r>
            <a:r>
              <a:rPr lang="en-US" sz="1200" b="1" dirty="0">
                <a:latin typeface="Times New Roman"/>
                <a:cs typeface="Times New Roman"/>
              </a:rPr>
              <a:t> </a:t>
            </a:r>
          </a:p>
          <a:p>
            <a:r>
              <a:rPr lang="en-US" sz="1600" dirty="0">
                <a:latin typeface="Times New Roman"/>
                <a:ea typeface="+mn-lt"/>
                <a:cs typeface="+mn-lt"/>
              </a:rPr>
              <a:t>Sancerre Blanc 2019                                              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£45.00 </a:t>
            </a:r>
            <a:endParaRPr lang="en-US" sz="1600" dirty="0">
              <a:latin typeface="Times New Roman"/>
              <a:ea typeface="+mn-lt"/>
              <a:cs typeface="Times New Roman"/>
            </a:endParaRPr>
          </a:p>
          <a:p>
            <a:r>
              <a:rPr lang="en-US" sz="1600" dirty="0">
                <a:latin typeface="Times New Roman"/>
                <a:ea typeface="+mn-lt"/>
                <a:cs typeface="+mn-lt"/>
              </a:rPr>
              <a:t>Champagne  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  </a:t>
            </a:r>
            <a:r>
              <a:rPr lang="en-US" sz="1600" dirty="0">
                <a:latin typeface="Times New Roman"/>
                <a:ea typeface="+mn-lt"/>
                <a:cs typeface="+mn-lt"/>
              </a:rPr>
              <a:t>                                                        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£45.00    </a:t>
            </a:r>
            <a:endParaRPr lang="en-US" sz="1200" dirty="0">
              <a:latin typeface="Times New Roman"/>
              <a:cs typeface="Times New Roman"/>
            </a:endParaRPr>
          </a:p>
          <a:p>
            <a:endParaRPr lang="en-US" sz="1400" dirty="0">
              <a:latin typeface="Times New Roman"/>
              <a:cs typeface="Calibri"/>
            </a:endParaRPr>
          </a:p>
          <a:p>
            <a:endParaRPr lang="en-US" sz="1600" b="1" dirty="0">
              <a:latin typeface="Times New Roman"/>
              <a:cs typeface="Calibri"/>
            </a:endParaRPr>
          </a:p>
          <a:p>
            <a:endParaRPr lang="en-US" sz="900" dirty="0">
              <a:latin typeface="Times New Roman"/>
              <a:cs typeface="Calibri"/>
            </a:endParaRPr>
          </a:p>
        </p:txBody>
      </p:sp>
      <p:pic>
        <p:nvPicPr>
          <p:cNvPr id="2" name="Picture 2" descr="A bowl of soup&#10;&#10;Description automatically generated">
            <a:extLst>
              <a:ext uri="{FF2B5EF4-FFF2-40B4-BE49-F238E27FC236}">
                <a16:creationId xmlns:a16="http://schemas.microsoft.com/office/drawing/2014/main" id="{3101C41A-8873-2544-8512-B92FF7A297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7207" y="965541"/>
            <a:ext cx="2110377" cy="1351529"/>
          </a:xfrm>
          <a:prstGeom prst="rect">
            <a:avLst/>
          </a:prstGeom>
        </p:spPr>
      </p:pic>
      <p:pic>
        <p:nvPicPr>
          <p:cNvPr id="9" name="Picture 10" descr="A picture containing metal, pan, cooked, grill&#10;&#10;Description automatically generated">
            <a:extLst>
              <a:ext uri="{FF2B5EF4-FFF2-40B4-BE49-F238E27FC236}">
                <a16:creationId xmlns:a16="http://schemas.microsoft.com/office/drawing/2014/main" id="{3E5B948C-5973-5CCB-4C81-4CFC97C5ED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1018" y="2523081"/>
            <a:ext cx="2154717" cy="1179897"/>
          </a:xfrm>
          <a:prstGeom prst="rect">
            <a:avLst/>
          </a:prstGeom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7DD39CC9-6964-7C70-5C14-192D22DE4C4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881" y="3902706"/>
            <a:ext cx="2071277" cy="1147850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5E39C1F-13AE-272C-46F5-9C526F061FBB}"/>
              </a:ext>
            </a:extLst>
          </p:cNvPr>
          <p:cNvCxnSpPr/>
          <p:nvPr/>
        </p:nvCxnSpPr>
        <p:spPr>
          <a:xfrm flipV="1">
            <a:off x="10010" y="1202138"/>
            <a:ext cx="4713315" cy="8340"/>
          </a:xfrm>
          <a:prstGeom prst="straightConnector1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26F6FFD-7C6C-D926-1FD2-0D6C72BDBE74}"/>
              </a:ext>
            </a:extLst>
          </p:cNvPr>
          <p:cNvCxnSpPr/>
          <p:nvPr/>
        </p:nvCxnSpPr>
        <p:spPr>
          <a:xfrm>
            <a:off x="11054" y="3104414"/>
            <a:ext cx="4713316" cy="8339"/>
          </a:xfrm>
          <a:prstGeom prst="straightConnector1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4" descr="A picture containing plate, table, food, dessert&#10;&#10;Description automatically generated">
            <a:extLst>
              <a:ext uri="{FF2B5EF4-FFF2-40B4-BE49-F238E27FC236}">
                <a16:creationId xmlns:a16="http://schemas.microsoft.com/office/drawing/2014/main" id="{F87337BE-D3A4-C2C5-5833-7C3DDD425D1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8176" y="6759222"/>
            <a:ext cx="2127674" cy="1524000"/>
          </a:xfrm>
          <a:prstGeom prst="rect">
            <a:avLst/>
          </a:prstGeom>
        </p:spPr>
      </p:pic>
      <p:pic>
        <p:nvPicPr>
          <p:cNvPr id="15" name="Picture 15">
            <a:extLst>
              <a:ext uri="{FF2B5EF4-FFF2-40B4-BE49-F238E27FC236}">
                <a16:creationId xmlns:a16="http://schemas.microsoft.com/office/drawing/2014/main" id="{724D1E5A-59B2-8DEF-8BBF-33B96A59207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6678" y="5132112"/>
            <a:ext cx="2127354" cy="1492898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C69EC469-2744-1090-8B56-B57B93AA3623}"/>
              </a:ext>
            </a:extLst>
          </p:cNvPr>
          <p:cNvCxnSpPr>
            <a:cxnSpLocks/>
          </p:cNvCxnSpPr>
          <p:nvPr/>
        </p:nvCxnSpPr>
        <p:spPr>
          <a:xfrm flipV="1">
            <a:off x="2629" y="6323031"/>
            <a:ext cx="4763374" cy="8338"/>
          </a:xfrm>
          <a:prstGeom prst="straightConnector1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77ED5D0B-7663-146D-4218-20137002432C}"/>
              </a:ext>
            </a:extLst>
          </p:cNvPr>
          <p:cNvCxnSpPr>
            <a:cxnSpLocks/>
          </p:cNvCxnSpPr>
          <p:nvPr/>
        </p:nvCxnSpPr>
        <p:spPr>
          <a:xfrm>
            <a:off x="10891" y="8516025"/>
            <a:ext cx="4679944" cy="8338"/>
          </a:xfrm>
          <a:prstGeom prst="straightConnector1">
            <a:avLst/>
          </a:prstGeom>
          <a:ln w="127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" name="Picture 18">
            <a:extLst>
              <a:ext uri="{FF2B5EF4-FFF2-40B4-BE49-F238E27FC236}">
                <a16:creationId xmlns:a16="http://schemas.microsoft.com/office/drawing/2014/main" id="{EC675E2A-C7D0-6B09-8B0E-7E238DB782C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85580" y="8319782"/>
            <a:ext cx="1371150" cy="1554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sh Gold Logo Free Stock Photo - Public Domain Pictures">
            <a:extLst>
              <a:ext uri="{FF2B5EF4-FFF2-40B4-BE49-F238E27FC236}">
                <a16:creationId xmlns:a16="http://schemas.microsoft.com/office/drawing/2014/main" id="{E916888A-D84C-A601-68C7-A2852A6AE0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690" y="2314"/>
            <a:ext cx="1665787" cy="103849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4AA1E0C-F096-0CC6-3301-25777E938896}"/>
              </a:ext>
            </a:extLst>
          </p:cNvPr>
          <p:cNvSpPr txBox="1"/>
          <p:nvPr/>
        </p:nvSpPr>
        <p:spPr>
          <a:xfrm>
            <a:off x="-3337" y="1047173"/>
            <a:ext cx="6839644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7030A0"/>
                </a:solidFill>
                <a:latin typeface="Times New Roman"/>
                <a:cs typeface="Calibri"/>
              </a:rPr>
              <a:t>Special Recommended Pairings</a:t>
            </a:r>
          </a:p>
          <a:p>
            <a:r>
              <a:rPr lang="en-US" sz="1600" b="1" dirty="0">
                <a:latin typeface="Times New Roman"/>
                <a:cs typeface="Calibri"/>
              </a:rPr>
              <a:t>Oyster served with Champaigne                                                              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£50.50 </a:t>
            </a:r>
            <a:endParaRPr lang="en-US" sz="1200" dirty="0">
              <a:latin typeface="Times New Roman"/>
              <a:cs typeface="Calibri"/>
            </a:endParaRPr>
          </a:p>
          <a:p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6CED086-5FF8-9472-F740-1B5286FAF6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852" y="1742820"/>
            <a:ext cx="3415533" cy="17247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E852F0-92DA-4A50-E467-222E5AEDCBA8}"/>
              </a:ext>
            </a:extLst>
          </p:cNvPr>
          <p:cNvSpPr txBox="1"/>
          <p:nvPr/>
        </p:nvSpPr>
        <p:spPr>
          <a:xfrm>
            <a:off x="-2644" y="3525399"/>
            <a:ext cx="683594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latin typeface="Times New Roman"/>
                <a:cs typeface="Times New Roman"/>
              </a:rPr>
              <a:t>Scallop</a:t>
            </a:r>
            <a:r>
              <a:rPr lang="en-US" sz="1600" b="1" dirty="0">
                <a:latin typeface="Times New Roman"/>
                <a:ea typeface="+mn-lt"/>
                <a:cs typeface="Times New Roman"/>
              </a:rPr>
              <a:t> served alongside </a:t>
            </a:r>
            <a:r>
              <a:rPr lang="en-US" sz="1600" b="1" dirty="0" smtClean="0">
                <a:latin typeface="Times New Roman"/>
                <a:ea typeface="+mn-lt"/>
                <a:cs typeface="Times New Roman"/>
              </a:rPr>
              <a:t>Sancerre Blanc</a:t>
            </a:r>
            <a:r>
              <a:rPr lang="en-US" sz="1600" b="1" dirty="0">
                <a:latin typeface="Times New Roman"/>
                <a:ea typeface="+mn-lt"/>
                <a:cs typeface="Times New Roman"/>
              </a:rPr>
              <a:t>  2019                                          </a:t>
            </a:r>
            <a:r>
              <a:rPr lang="en-US" sz="1200" b="1" dirty="0">
                <a:latin typeface="Times New Roman"/>
                <a:ea typeface="+mn-lt"/>
                <a:cs typeface="Times New Roman"/>
              </a:rPr>
              <a:t> </a:t>
            </a:r>
            <a:r>
              <a:rPr lang="en-US" sz="1200" dirty="0">
                <a:latin typeface="Times New Roman"/>
                <a:ea typeface="+mn-lt"/>
                <a:cs typeface="+mn-lt"/>
              </a:rPr>
              <a:t> £6.50  </a:t>
            </a:r>
            <a:r>
              <a:rPr lang="en-US" sz="1600" dirty="0">
                <a:latin typeface="Times New Roman"/>
                <a:ea typeface="+mn-lt"/>
                <a:cs typeface="+mn-lt"/>
              </a:rPr>
              <a:t>                                          </a:t>
            </a:r>
            <a:endParaRPr lang="en-US" sz="1600" dirty="0">
              <a:latin typeface="Times New Roman"/>
            </a:endParaRP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5B87C57D-7A8F-253A-FF4D-778AFB845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09" y="4138660"/>
            <a:ext cx="3462244" cy="15619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5A3BDEE-EF46-0E5D-8EC6-839A9774D3EC}"/>
              </a:ext>
            </a:extLst>
          </p:cNvPr>
          <p:cNvSpPr txBox="1"/>
          <p:nvPr/>
        </p:nvSpPr>
        <p:spPr>
          <a:xfrm>
            <a:off x="130152" y="5966819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FA1374-1AEB-FEE7-C888-3396AD39080F}"/>
              </a:ext>
            </a:extLst>
          </p:cNvPr>
          <p:cNvSpPr txBox="1"/>
          <p:nvPr/>
        </p:nvSpPr>
        <p:spPr>
          <a:xfrm>
            <a:off x="397130" y="5900112"/>
            <a:ext cx="2743199" cy="2800767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Times New Roman"/>
                <a:ea typeface="+mn-lt"/>
                <a:cs typeface="+mn-lt"/>
              </a:rPr>
              <a:t>KINDLY NOTE THAT SOME OF THE FOODS SERVED MAY CONTAIN ALLERGENS. PLEASE INFORM THE HOTEL'S STAFF IF YOU ARE A VEGETERIAN OR HAVE AN EXISTING FOOD INTOLERANCE/ ALLERGIES BEFORE ORDERING.</a:t>
            </a:r>
            <a:endParaRPr lang="en-US" sz="1600" dirty="0">
              <a:latin typeface="Times New Roman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AAA0FB7-3EBF-4C62-2BE8-5DE780014519}"/>
              </a:ext>
            </a:extLst>
          </p:cNvPr>
          <p:cNvSpPr txBox="1"/>
          <p:nvPr/>
        </p:nvSpPr>
        <p:spPr>
          <a:xfrm>
            <a:off x="3551852" y="5826189"/>
            <a:ext cx="2843315" cy="2870660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Address</a:t>
            </a:r>
            <a:r>
              <a:rPr lang="en-US" dirty="0"/>
              <a:t>: South Wales, 4th Street CF 324EA</a:t>
            </a:r>
          </a:p>
          <a:p>
            <a:r>
              <a:rPr lang="en-US" b="1" dirty="0"/>
              <a:t>Open Monday to Friday</a:t>
            </a:r>
            <a:r>
              <a:rPr lang="en-US" dirty="0"/>
              <a:t>: 9am- 11pm</a:t>
            </a:r>
            <a:endParaRPr lang="en-US" dirty="0">
              <a:cs typeface="Calibri"/>
            </a:endParaRPr>
          </a:p>
          <a:p>
            <a:r>
              <a:rPr lang="en-US" b="1" dirty="0"/>
              <a:t>Open Saturday and Sunday</a:t>
            </a:r>
            <a:r>
              <a:rPr lang="en-US" dirty="0"/>
              <a:t>: 10am- 6pm</a:t>
            </a:r>
            <a:endParaRPr lang="en-US" dirty="0">
              <a:cs typeface="Calibri"/>
            </a:endParaRPr>
          </a:p>
          <a:p>
            <a:r>
              <a:rPr lang="en-US" b="1" dirty="0"/>
              <a:t>Take Away service</a:t>
            </a:r>
            <a:endParaRPr lang="en-US" b="1" dirty="0">
              <a:cs typeface="Calibri" panose="020F0502020204030204"/>
            </a:endParaRPr>
          </a:p>
          <a:p>
            <a:r>
              <a:rPr lang="en-US" b="1" dirty="0"/>
              <a:t>Credit Card payment only</a:t>
            </a:r>
            <a:endParaRPr lang="en-US" b="1" dirty="0">
              <a:cs typeface="Calibri" panose="020F0502020204030204"/>
            </a:endParaRPr>
          </a:p>
          <a:p>
            <a:r>
              <a:rPr lang="en-US" dirty="0"/>
              <a:t>Contact: 03567 35 69 01, to order</a:t>
            </a:r>
            <a:endParaRPr lang="en-US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20830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F2366-0452-BA4C-6323-C64B232EC4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7" y="2085"/>
            <a:ext cx="6832761" cy="892019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1600" b="1" dirty="0">
                <a:latin typeface="Times New Roman"/>
                <a:cs typeface="Calibri" panose="020F0502020204030204"/>
              </a:rPr>
              <a:t>References</a:t>
            </a:r>
            <a:endParaRPr lang="en-US"/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Bhatnagar, P., &amp; Popli, N. (2007) Food and beverage management. Delhi: SBS </a:t>
            </a:r>
            <a:endParaRPr lang="en-US" sz="1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Cousins, Foskett, Pennington, Foskett, David, &amp; Pennington, Andrew. (2011) Food and beverage management: For the hospitality, tourism and event industries (3rd ed.). Oxford: Goodfellow. </a:t>
            </a:r>
            <a:endParaRPr lang="en-US" sz="1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Guest, C. (2017). </a:t>
            </a:r>
            <a:r>
              <a:rPr lang="en-US" sz="1600" i="1" dirty="0">
                <a:latin typeface="Times New Roman"/>
                <a:ea typeface="+mn-lt"/>
                <a:cs typeface="+mn-lt"/>
              </a:rPr>
              <a:t>The Scallop Shell, Bath – best fish &amp; chips in Bath if not the UK! </a:t>
            </a:r>
            <a:r>
              <a:rPr lang="en-US" sz="1600" dirty="0">
                <a:latin typeface="Times New Roman"/>
                <a:ea typeface="+mn-lt"/>
                <a:cs typeface="+mn-lt"/>
              </a:rPr>
              <a:t>The Guest Books. </a:t>
            </a:r>
            <a:endParaRPr lang="en-US" sz="1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Johnston, R. (2012) Service operations management : improving service delivery . 4th ed. /. Michael </a:t>
            </a:r>
            <a:r>
              <a:rPr lang="en-US" sz="1600" dirty="0" err="1">
                <a:latin typeface="Times New Roman"/>
                <a:ea typeface="+mn-lt"/>
                <a:cs typeface="+mn-lt"/>
              </a:rPr>
              <a:t>Shulver</a:t>
            </a:r>
            <a:r>
              <a:rPr lang="en-US" sz="1600" dirty="0">
                <a:latin typeface="Times New Roman"/>
                <a:ea typeface="+mn-lt"/>
                <a:cs typeface="+mn-lt"/>
              </a:rPr>
              <a:t> &amp; Graham Clark (eds.). Harlow, England: Pearson </a:t>
            </a:r>
            <a:endParaRPr lang="en-US" sz="1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Pizza West Warwick. (2021). Dinners. </a:t>
            </a:r>
            <a:endParaRPr lang="en-US" sz="1600">
              <a:latin typeface="Times New Roman"/>
              <a:cs typeface="Times New Roman"/>
            </a:endParaRPr>
          </a:p>
          <a:p>
            <a:pPr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Swansea Family Restaurant. (2018). Dull Soup. </a:t>
            </a:r>
            <a:endParaRPr lang="en-US" sz="1600">
              <a:latin typeface="Times New Roman"/>
              <a:cs typeface="Times New Roman"/>
            </a:endParaRPr>
          </a:p>
          <a:p>
            <a:pPr marL="0" indent="-1554480">
              <a:lnSpc>
                <a:spcPct val="150000"/>
              </a:lnSpc>
              <a:buNone/>
            </a:pPr>
            <a:r>
              <a:rPr lang="en-US" sz="1600" dirty="0">
                <a:latin typeface="Times New Roman"/>
                <a:ea typeface="+mn-lt"/>
                <a:cs typeface="+mn-lt"/>
              </a:rPr>
              <a:t>Yasmine </a:t>
            </a:r>
            <a:r>
              <a:rPr lang="en-US" sz="1600" dirty="0" err="1">
                <a:latin typeface="Times New Roman"/>
                <a:ea typeface="+mn-lt"/>
                <a:cs typeface="+mn-lt"/>
              </a:rPr>
              <a:t>Motarjemi</a:t>
            </a:r>
            <a:r>
              <a:rPr lang="en-US" sz="1600" dirty="0">
                <a:latin typeface="Times New Roman"/>
                <a:ea typeface="+mn-lt"/>
                <a:cs typeface="+mn-lt"/>
              </a:rPr>
              <a:t>, H.L. (2014) Food safety management : a practical guide for the food industry . Illustrated edition. Yasmine. </a:t>
            </a:r>
            <a:r>
              <a:rPr lang="en-US" sz="1600" dirty="0" err="1">
                <a:latin typeface="Times New Roman"/>
                <a:ea typeface="+mn-lt"/>
                <a:cs typeface="+mn-lt"/>
              </a:rPr>
              <a:t>Motarjemi</a:t>
            </a:r>
            <a:r>
              <a:rPr lang="en-US" sz="1600" dirty="0">
                <a:latin typeface="Times New Roman"/>
                <a:ea typeface="+mn-lt"/>
                <a:cs typeface="+mn-lt"/>
              </a:rPr>
              <a:t> &amp; H. L. M. </a:t>
            </a:r>
            <a:r>
              <a:rPr lang="en-US" sz="1600" dirty="0" err="1">
                <a:latin typeface="Times New Roman"/>
                <a:ea typeface="+mn-lt"/>
                <a:cs typeface="+mn-lt"/>
              </a:rPr>
              <a:t>Lelieveld</a:t>
            </a:r>
            <a:r>
              <a:rPr lang="en-US" sz="1600" dirty="0">
                <a:latin typeface="Times New Roman"/>
                <a:ea typeface="+mn-lt"/>
                <a:cs typeface="+mn-lt"/>
              </a:rPr>
              <a:t> (eds.). Amsterdam: Academic Press.</a:t>
            </a:r>
            <a:endParaRPr lang="en-US" sz="16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18377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</TotalTime>
  <Words>1765</Words>
  <Application>Microsoft Office PowerPoint</Application>
  <PresentationFormat>A4 Paper (210x297 mm)</PresentationFormat>
  <Paragraphs>54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Sera</dc:creator>
  <cp:lastModifiedBy>Sera</cp:lastModifiedBy>
  <cp:revision>789</cp:revision>
  <dcterms:created xsi:type="dcterms:W3CDTF">2022-06-14T06:31:38Z</dcterms:created>
  <dcterms:modified xsi:type="dcterms:W3CDTF">2022-06-14T11:06:57Z</dcterms:modified>
</cp:coreProperties>
</file>