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webextensions/taskpanes.xml" ContentType="application/vnd.ms-office.webextensiontaskpanes+xml"/>
  <Override PartName="/ppt/webextensions/webextension1.xml" ContentType="application/vnd.ms-office.webextension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5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6.xml" ContentType="application/vnd.openxmlformats-officedocument.presentationml.notesSlide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officeDocument/2006/relationships/officeDocument" Target="ppt/presentation.xml"/><Relationship Id="rId1" Type="http://schemas.microsoft.com/office/2011/relationships/webextensiontaskpanes" Target="ppt/webextensions/taskpanes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98" r:id="rId1"/>
  </p:sldMasterIdLst>
  <p:notesMasterIdLst>
    <p:notesMasterId r:id="rId22"/>
  </p:notesMasterIdLst>
  <p:handoutMasterIdLst>
    <p:handoutMasterId r:id="rId23"/>
  </p:handoutMasterIdLst>
  <p:sldIdLst>
    <p:sldId id="257" r:id="rId2"/>
    <p:sldId id="278" r:id="rId3"/>
    <p:sldId id="280" r:id="rId4"/>
    <p:sldId id="277" r:id="rId5"/>
    <p:sldId id="259" r:id="rId6"/>
    <p:sldId id="276" r:id="rId7"/>
    <p:sldId id="273" r:id="rId8"/>
    <p:sldId id="275" r:id="rId9"/>
    <p:sldId id="274" r:id="rId10"/>
    <p:sldId id="261" r:id="rId11"/>
    <p:sldId id="279" r:id="rId12"/>
    <p:sldId id="281" r:id="rId13"/>
    <p:sldId id="264" r:id="rId14"/>
    <p:sldId id="266" r:id="rId15"/>
    <p:sldId id="267" r:id="rId16"/>
    <p:sldId id="268" r:id="rId17"/>
    <p:sldId id="269" r:id="rId18"/>
    <p:sldId id="270" r:id="rId19"/>
    <p:sldId id="271" r:id="rId20"/>
    <p:sldId id="272" r:id="rId21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EF84498-89B4-4AAA-BC58-D06890C825AC}" v="1328" dt="2019-12-09T22:23:32.48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43" autoAdjust="0"/>
    <p:restoredTop sz="91257" autoAdjust="0"/>
  </p:normalViewPr>
  <p:slideViewPr>
    <p:cSldViewPr>
      <p:cViewPr varScale="1">
        <p:scale>
          <a:sx n="60" d="100"/>
          <a:sy n="60" d="100"/>
        </p:scale>
        <p:origin x="1484" y="48"/>
      </p:cViewPr>
      <p:guideLst/>
    </p:cSldViewPr>
  </p:slid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50" d="100"/>
          <a:sy n="50" d="100"/>
        </p:scale>
        <p:origin x="2708" y="32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handoutMaster" Target="handoutMasters/handoutMaster1.xml"/><Relationship Id="rId28" Type="http://schemas.microsoft.com/office/2016/11/relationships/changesInfo" Target="changesInfos/changesInfo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Relationship Id="rId27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Karin Hool" userId="03ddb62eff2bb881" providerId="LiveId" clId="{FEF84498-89B4-4AAA-BC58-D06890C825AC}"/>
    <pc:docChg chg="undo redo custSel mod addSld delSld modSld sldOrd modMainMaster addSection delSection">
      <pc:chgData name="Karin Hool" userId="03ddb62eff2bb881" providerId="LiveId" clId="{FEF84498-89B4-4AAA-BC58-D06890C825AC}" dt="2019-12-09T22:25:48.548" v="13336" actId="47"/>
      <pc:docMkLst>
        <pc:docMk/>
      </pc:docMkLst>
      <pc:sldChg chg="addSp delSp modSp del mod ord setBg setClrOvrMap delDesignElem">
        <pc:chgData name="Karin Hool" userId="03ddb62eff2bb881" providerId="LiveId" clId="{FEF84498-89B4-4AAA-BC58-D06890C825AC}" dt="2019-12-07T23:14:19.762" v="5902" actId="2696"/>
        <pc:sldMkLst>
          <pc:docMk/>
          <pc:sldMk cId="0" sldId="256"/>
        </pc:sldMkLst>
        <pc:spChg chg="mod">
          <ac:chgData name="Karin Hool" userId="03ddb62eff2bb881" providerId="LiveId" clId="{FEF84498-89B4-4AAA-BC58-D06890C825AC}" dt="2019-12-07T23:13:43.212" v="5898" actId="21"/>
          <ac:spMkLst>
            <pc:docMk/>
            <pc:sldMk cId="0" sldId="256"/>
            <ac:spMk id="2" creationId="{00000000-0000-0000-0000-000000000000}"/>
          </ac:spMkLst>
        </pc:spChg>
        <pc:spChg chg="del mod">
          <ac:chgData name="Karin Hool" userId="03ddb62eff2bb881" providerId="LiveId" clId="{FEF84498-89B4-4AAA-BC58-D06890C825AC}" dt="2019-12-05T16:57:22.059" v="87" actId="478"/>
          <ac:spMkLst>
            <pc:docMk/>
            <pc:sldMk cId="0" sldId="256"/>
            <ac:spMk id="3" creationId="{00000000-0000-0000-0000-000000000000}"/>
          </ac:spMkLst>
        </pc:spChg>
        <pc:spChg chg="add mod">
          <ac:chgData name="Karin Hool" userId="03ddb62eff2bb881" providerId="LiveId" clId="{FEF84498-89B4-4AAA-BC58-D06890C825AC}" dt="2019-12-06T16:01:12.204" v="3932" actId="26606"/>
          <ac:spMkLst>
            <pc:docMk/>
            <pc:sldMk cId="0" sldId="256"/>
            <ac:spMk id="4" creationId="{9BC71C55-354A-40CA-86E3-D9964B800E13}"/>
          </ac:spMkLst>
        </pc:spChg>
        <pc:spChg chg="add del mod">
          <ac:chgData name="Karin Hool" userId="03ddb62eff2bb881" providerId="LiveId" clId="{FEF84498-89B4-4AAA-BC58-D06890C825AC}" dt="2019-12-07T22:50:55.570" v="5878"/>
          <ac:spMkLst>
            <pc:docMk/>
            <pc:sldMk cId="0" sldId="256"/>
            <ac:spMk id="5" creationId="{B82B8DE9-0F9A-428B-A297-A3F5B9A20868}"/>
          </ac:spMkLst>
        </pc:spChg>
        <pc:spChg chg="add del">
          <ac:chgData name="Karin Hool" userId="03ddb62eff2bb881" providerId="LiveId" clId="{FEF84498-89B4-4AAA-BC58-D06890C825AC}" dt="2019-12-07T19:06:17.983" v="4201"/>
          <ac:spMkLst>
            <pc:docMk/>
            <pc:sldMk cId="0" sldId="256"/>
            <ac:spMk id="13" creationId="{4E50CAEE-CAC0-4F18-9593-F09A3338C1A8}"/>
          </ac:spMkLst>
        </pc:spChg>
        <pc:spChg chg="add del">
          <ac:chgData name="Karin Hool" userId="03ddb62eff2bb881" providerId="LiveId" clId="{FEF84498-89B4-4AAA-BC58-D06890C825AC}" dt="2019-12-07T21:29:51.216" v="4464" actId="26606"/>
          <ac:spMkLst>
            <pc:docMk/>
            <pc:sldMk cId="0" sldId="256"/>
            <ac:spMk id="23" creationId="{D33AAA80-39DC-4020-9BFF-0718F35C7661}"/>
          </ac:spMkLst>
        </pc:spChg>
        <pc:spChg chg="add del">
          <ac:chgData name="Karin Hool" userId="03ddb62eff2bb881" providerId="LiveId" clId="{FEF84498-89B4-4AAA-BC58-D06890C825AC}" dt="2019-12-07T19:18:35.325" v="4350" actId="26606"/>
          <ac:spMkLst>
            <pc:docMk/>
            <pc:sldMk cId="0" sldId="256"/>
            <ac:spMk id="26" creationId="{66D61E08-70C3-48D8-BEA0-787111DC30DA}"/>
          </ac:spMkLst>
        </pc:spChg>
        <pc:spChg chg="add del">
          <ac:chgData name="Karin Hool" userId="03ddb62eff2bb881" providerId="LiveId" clId="{FEF84498-89B4-4AAA-BC58-D06890C825AC}" dt="2019-12-07T21:29:51.216" v="4464" actId="26606"/>
          <ac:spMkLst>
            <pc:docMk/>
            <pc:sldMk cId="0" sldId="256"/>
            <ac:spMk id="27" creationId="{1177F295-741F-4EFF-B0CA-BE69295ADA07}"/>
          </ac:spMkLst>
        </pc:spChg>
        <pc:spChg chg="add del">
          <ac:chgData name="Karin Hool" userId="03ddb62eff2bb881" providerId="LiveId" clId="{FEF84498-89B4-4AAA-BC58-D06890C825AC}" dt="2019-12-07T19:18:35.325" v="4350" actId="26606"/>
          <ac:spMkLst>
            <pc:docMk/>
            <pc:sldMk cId="0" sldId="256"/>
            <ac:spMk id="28" creationId="{FC55298F-0AE5-478E-AD2B-03C2614C5833}"/>
          </ac:spMkLst>
        </pc:spChg>
        <pc:spChg chg="add del">
          <ac:chgData name="Karin Hool" userId="03ddb62eff2bb881" providerId="LiveId" clId="{FEF84498-89B4-4AAA-BC58-D06890C825AC}" dt="2019-12-07T22:41:44.873" v="5824"/>
          <ac:spMkLst>
            <pc:docMk/>
            <pc:sldMk cId="0" sldId="256"/>
            <ac:spMk id="29" creationId="{C310626D-5743-49D4-8F7D-88C4F8F05774}"/>
          </ac:spMkLst>
        </pc:spChg>
        <pc:spChg chg="add del">
          <ac:chgData name="Karin Hool" userId="03ddb62eff2bb881" providerId="LiveId" clId="{FEF84498-89B4-4AAA-BC58-D06890C825AC}" dt="2019-12-07T19:18:35.325" v="4350" actId="26606"/>
          <ac:spMkLst>
            <pc:docMk/>
            <pc:sldMk cId="0" sldId="256"/>
            <ac:spMk id="30" creationId="{C180E4EA-0B63-4779-A895-7E90E71088F3}"/>
          </ac:spMkLst>
        </pc:spChg>
        <pc:spChg chg="add del">
          <ac:chgData name="Karin Hool" userId="03ddb62eff2bb881" providerId="LiveId" clId="{FEF84498-89B4-4AAA-BC58-D06890C825AC}" dt="2019-12-07T22:41:44.873" v="5824"/>
          <ac:spMkLst>
            <pc:docMk/>
            <pc:sldMk cId="0" sldId="256"/>
            <ac:spMk id="31" creationId="{3C195FC1-B568-4C72-9902-34CB35DDD7A1}"/>
          </ac:spMkLst>
        </pc:spChg>
        <pc:spChg chg="add del">
          <ac:chgData name="Karin Hool" userId="03ddb62eff2bb881" providerId="LiveId" clId="{FEF84498-89B4-4AAA-BC58-D06890C825AC}" dt="2019-12-07T19:18:35.325" v="4350" actId="26606"/>
          <ac:spMkLst>
            <pc:docMk/>
            <pc:sldMk cId="0" sldId="256"/>
            <ac:spMk id="32" creationId="{CEE01D9D-3DE8-4EED-B0D3-8F3C79CC7673}"/>
          </ac:spMkLst>
        </pc:spChg>
        <pc:spChg chg="add del">
          <ac:chgData name="Karin Hool" userId="03ddb62eff2bb881" providerId="LiveId" clId="{FEF84498-89B4-4AAA-BC58-D06890C825AC}" dt="2019-12-07T22:41:44.873" v="5824"/>
          <ac:spMkLst>
            <pc:docMk/>
            <pc:sldMk cId="0" sldId="256"/>
            <ac:spMk id="33" creationId="{EF2BDF77-362C-43F0-8CBB-A969EC2AE0C4}"/>
          </ac:spMkLst>
        </pc:spChg>
        <pc:spChg chg="add del">
          <ac:chgData name="Karin Hool" userId="03ddb62eff2bb881" providerId="LiveId" clId="{FEF84498-89B4-4AAA-BC58-D06890C825AC}" dt="2019-12-07T19:18:35.325" v="4350" actId="26606"/>
          <ac:spMkLst>
            <pc:docMk/>
            <pc:sldMk cId="0" sldId="256"/>
            <ac:spMk id="34" creationId="{89AF5CE9-607F-43F4-8983-DCD6DA4051FD}"/>
          </ac:spMkLst>
        </pc:spChg>
        <pc:spChg chg="add del">
          <ac:chgData name="Karin Hool" userId="03ddb62eff2bb881" providerId="LiveId" clId="{FEF84498-89B4-4AAA-BC58-D06890C825AC}" dt="2019-12-07T22:41:44.873" v="5824"/>
          <ac:spMkLst>
            <pc:docMk/>
            <pc:sldMk cId="0" sldId="256"/>
            <ac:spMk id="35" creationId="{4BE96B01-3929-432D-B8C2-ADBCB74C2EF4}"/>
          </ac:spMkLst>
        </pc:spChg>
        <pc:spChg chg="add del">
          <ac:chgData name="Karin Hool" userId="03ddb62eff2bb881" providerId="LiveId" clId="{FEF84498-89B4-4AAA-BC58-D06890C825AC}" dt="2019-12-07T19:18:35.325" v="4350" actId="26606"/>
          <ac:spMkLst>
            <pc:docMk/>
            <pc:sldMk cId="0" sldId="256"/>
            <ac:spMk id="36" creationId="{6EEA2DBD-9E1E-4521-8C01-F32AD18A89E3}"/>
          </ac:spMkLst>
        </pc:spChg>
        <pc:spChg chg="add del">
          <ac:chgData name="Karin Hool" userId="03ddb62eff2bb881" providerId="LiveId" clId="{FEF84498-89B4-4AAA-BC58-D06890C825AC}" dt="2019-12-07T21:29:51.216" v="4464" actId="26606"/>
          <ac:spMkLst>
            <pc:docMk/>
            <pc:sldMk cId="0" sldId="256"/>
            <ac:spMk id="37" creationId="{DD6BC9EB-F181-48AB-BCA2-3D1DB20D2D87}"/>
          </ac:spMkLst>
        </pc:spChg>
        <pc:spChg chg="add del">
          <ac:chgData name="Karin Hool" userId="03ddb62eff2bb881" providerId="LiveId" clId="{FEF84498-89B4-4AAA-BC58-D06890C825AC}" dt="2019-12-07T19:18:35.325" v="4350" actId="26606"/>
          <ac:spMkLst>
            <pc:docMk/>
            <pc:sldMk cId="0" sldId="256"/>
            <ac:spMk id="38" creationId="{15BBD2C1-BA9B-46A9-A27A-33498B169272}"/>
          </ac:spMkLst>
        </pc:spChg>
        <pc:spChg chg="add del">
          <ac:chgData name="Karin Hool" userId="03ddb62eff2bb881" providerId="LiveId" clId="{FEF84498-89B4-4AAA-BC58-D06890C825AC}" dt="2019-12-07T22:41:44.873" v="5824"/>
          <ac:spMkLst>
            <pc:docMk/>
            <pc:sldMk cId="0" sldId="256"/>
            <ac:spMk id="39" creationId="{9D2E8756-2465-473A-BA2A-2DB1D6224745}"/>
          </ac:spMkLst>
        </pc:spChg>
        <pc:spChg chg="add del">
          <ac:chgData name="Karin Hool" userId="03ddb62eff2bb881" providerId="LiveId" clId="{FEF84498-89B4-4AAA-BC58-D06890C825AC}" dt="2019-12-07T22:41:44.873" v="5824"/>
          <ac:spMkLst>
            <pc:docMk/>
            <pc:sldMk cId="0" sldId="256"/>
            <ac:spMk id="47" creationId="{9179DE42-5613-4B35-A1E6-6CCBAA13C743}"/>
          </ac:spMkLst>
        </pc:spChg>
        <pc:spChg chg="add del">
          <ac:chgData name="Karin Hool" userId="03ddb62eff2bb881" providerId="LiveId" clId="{FEF84498-89B4-4AAA-BC58-D06890C825AC}" dt="2019-12-07T22:41:44.873" v="5824"/>
          <ac:spMkLst>
            <pc:docMk/>
            <pc:sldMk cId="0" sldId="256"/>
            <ac:spMk id="50" creationId="{52FB45E9-914E-4471-AC87-E475CD51767D}"/>
          </ac:spMkLst>
        </pc:spChg>
        <pc:spChg chg="add del">
          <ac:chgData name="Karin Hool" userId="03ddb62eff2bb881" providerId="LiveId" clId="{FEF84498-89B4-4AAA-BC58-D06890C825AC}" dt="2019-12-07T22:41:44.873" v="5824"/>
          <ac:spMkLst>
            <pc:docMk/>
            <pc:sldMk cId="0" sldId="256"/>
            <ac:spMk id="51" creationId="{2A6FCDE6-CDE2-4C51-B18E-A95CFB679714}"/>
          </ac:spMkLst>
        </pc:spChg>
        <pc:spChg chg="add del mod">
          <ac:chgData name="Karin Hool" userId="03ddb62eff2bb881" providerId="LiveId" clId="{FEF84498-89B4-4AAA-BC58-D06890C825AC}" dt="2019-12-07T22:50:55.570" v="5878"/>
          <ac:spMkLst>
            <pc:docMk/>
            <pc:sldMk cId="0" sldId="256"/>
            <ac:spMk id="52" creationId="{17F9FA4C-83E6-4AC0-AED3-92F4B5FABFB9}"/>
          </ac:spMkLst>
        </pc:spChg>
        <pc:spChg chg="add del mod">
          <ac:chgData name="Karin Hool" userId="03ddb62eff2bb881" providerId="LiveId" clId="{FEF84498-89B4-4AAA-BC58-D06890C825AC}" dt="2019-12-07T22:50:55.570" v="5878"/>
          <ac:spMkLst>
            <pc:docMk/>
            <pc:sldMk cId="0" sldId="256"/>
            <ac:spMk id="53" creationId="{307CE6E9-E348-4000-B836-CB2C31EC0AF7}"/>
          </ac:spMkLst>
        </pc:spChg>
        <pc:spChg chg="add del mod">
          <ac:chgData name="Karin Hool" userId="03ddb62eff2bb881" providerId="LiveId" clId="{FEF84498-89B4-4AAA-BC58-D06890C825AC}" dt="2019-12-07T22:50:55.570" v="5878"/>
          <ac:spMkLst>
            <pc:docMk/>
            <pc:sldMk cId="0" sldId="256"/>
            <ac:spMk id="54" creationId="{A1C8FEAA-50B5-4BD5-8194-EF3CCE30B077}"/>
          </ac:spMkLst>
        </pc:spChg>
        <pc:grpChg chg="add del">
          <ac:chgData name="Karin Hool" userId="03ddb62eff2bb881" providerId="LiveId" clId="{FEF84498-89B4-4AAA-BC58-D06890C825AC}" dt="2019-12-07T21:29:51.216" v="4464" actId="26606"/>
          <ac:grpSpMkLst>
            <pc:docMk/>
            <pc:sldMk cId="0" sldId="256"/>
            <ac:grpSpMk id="7" creationId="{28460BD8-AE3F-4AC9-9D0B-717052AA5D3A}"/>
          </ac:grpSpMkLst>
        </pc:grpChg>
        <pc:grpChg chg="add del">
          <ac:chgData name="Karin Hool" userId="03ddb62eff2bb881" providerId="LiveId" clId="{FEF84498-89B4-4AAA-BC58-D06890C825AC}" dt="2019-12-07T19:18:35.325" v="4350" actId="26606"/>
          <ac:grpSpMkLst>
            <pc:docMk/>
            <pc:sldMk cId="0" sldId="256"/>
            <ac:grpSpMk id="10" creationId="{88C9B83F-64CD-41C1-925F-A08801FFD0BD}"/>
          </ac:grpSpMkLst>
        </pc:grpChg>
        <pc:grpChg chg="add del">
          <ac:chgData name="Karin Hool" userId="03ddb62eff2bb881" providerId="LiveId" clId="{FEF84498-89B4-4AAA-BC58-D06890C825AC}" dt="2019-12-07T22:41:44.873" v="5824"/>
          <ac:grpSpMkLst>
            <pc:docMk/>
            <pc:sldMk cId="0" sldId="256"/>
            <ac:grpSpMk id="40" creationId="{28460BD8-AE3F-4AC9-9D0B-717052AA5D3A}"/>
          </ac:grpSpMkLst>
        </pc:grpChg>
        <pc:picChg chg="add del">
          <ac:chgData name="Karin Hool" userId="03ddb62eff2bb881" providerId="LiveId" clId="{FEF84498-89B4-4AAA-BC58-D06890C825AC}" dt="2019-12-07T19:18:35.325" v="4350" actId="26606"/>
          <ac:picMkLst>
            <pc:docMk/>
            <pc:sldMk cId="0" sldId="256"/>
            <ac:picMk id="6" creationId="{079DB263-F19E-449F-87B2-2CD20A8B3E73}"/>
          </ac:picMkLst>
        </pc:picChg>
        <pc:picChg chg="add del">
          <ac:chgData name="Karin Hool" userId="03ddb62eff2bb881" providerId="LiveId" clId="{FEF84498-89B4-4AAA-BC58-D06890C825AC}" dt="2019-12-07T19:06:17.983" v="4201"/>
          <ac:picMkLst>
            <pc:docMk/>
            <pc:sldMk cId="0" sldId="256"/>
            <ac:picMk id="9" creationId="{9A0F0AC6-A89F-416B-9FA4-48E664065E73}"/>
          </ac:picMkLst>
        </pc:picChg>
        <pc:picChg chg="add del">
          <ac:chgData name="Karin Hool" userId="03ddb62eff2bb881" providerId="LiveId" clId="{FEF84498-89B4-4AAA-BC58-D06890C825AC}" dt="2019-12-07T19:06:17.983" v="4201"/>
          <ac:picMkLst>
            <pc:docMk/>
            <pc:sldMk cId="0" sldId="256"/>
            <ac:picMk id="11" creationId="{C31AA009-40AD-4098-8AE7-680CA35C6EAA}"/>
          </ac:picMkLst>
        </pc:picChg>
        <pc:picChg chg="add del">
          <ac:chgData name="Karin Hool" userId="03ddb62eff2bb881" providerId="LiveId" clId="{FEF84498-89B4-4AAA-BC58-D06890C825AC}" dt="2019-12-07T19:06:17.983" v="4201"/>
          <ac:picMkLst>
            <pc:docMk/>
            <pc:sldMk cId="0" sldId="256"/>
            <ac:picMk id="15" creationId="{D2DA77D5-12C4-446D-AC72-A514960A553E}"/>
          </ac:picMkLst>
        </pc:picChg>
        <pc:picChg chg="add del">
          <ac:chgData name="Karin Hool" userId="03ddb62eff2bb881" providerId="LiveId" clId="{FEF84498-89B4-4AAA-BC58-D06890C825AC}" dt="2019-12-07T19:06:17.983" v="4201"/>
          <ac:picMkLst>
            <pc:docMk/>
            <pc:sldMk cId="0" sldId="256"/>
            <ac:picMk id="17" creationId="{19E04E4F-6B32-4651-ACE0-DACABF1FC254}"/>
          </ac:picMkLst>
        </pc:picChg>
        <pc:picChg chg="add del">
          <ac:chgData name="Karin Hool" userId="03ddb62eff2bb881" providerId="LiveId" clId="{FEF84498-89B4-4AAA-BC58-D06890C825AC}" dt="2019-12-07T19:06:17.983" v="4201"/>
          <ac:picMkLst>
            <pc:docMk/>
            <pc:sldMk cId="0" sldId="256"/>
            <ac:picMk id="19" creationId="{13D4F2B0-7771-46FC-9763-240E8F55F14D}"/>
          </ac:picMkLst>
        </pc:picChg>
        <pc:picChg chg="add del">
          <ac:chgData name="Karin Hool" userId="03ddb62eff2bb881" providerId="LiveId" clId="{FEF84498-89B4-4AAA-BC58-D06890C825AC}" dt="2019-12-07T19:06:17.983" v="4201"/>
          <ac:picMkLst>
            <pc:docMk/>
            <pc:sldMk cId="0" sldId="256"/>
            <ac:picMk id="21" creationId="{6164F387-6750-4AFF-8A10-65C64D31ECA3}"/>
          </ac:picMkLst>
        </pc:picChg>
        <pc:cxnChg chg="add del">
          <ac:chgData name="Karin Hool" userId="03ddb62eff2bb881" providerId="LiveId" clId="{FEF84498-89B4-4AAA-BC58-D06890C825AC}" dt="2019-12-07T19:18:35.325" v="4350" actId="26606"/>
          <ac:cxnSpMkLst>
            <pc:docMk/>
            <pc:sldMk cId="0" sldId="256"/>
            <ac:cxnSpMk id="22" creationId="{A57C1A16-B8AB-4D99-A195-A38F556A6486}"/>
          </ac:cxnSpMkLst>
        </pc:cxnChg>
        <pc:cxnChg chg="add del">
          <ac:chgData name="Karin Hool" userId="03ddb62eff2bb881" providerId="LiveId" clId="{FEF84498-89B4-4AAA-BC58-D06890C825AC}" dt="2019-12-07T19:18:35.325" v="4350" actId="26606"/>
          <ac:cxnSpMkLst>
            <pc:docMk/>
            <pc:sldMk cId="0" sldId="256"/>
            <ac:cxnSpMk id="24" creationId="{F8A9B20B-D1DD-4573-B5EC-558029519236}"/>
          </ac:cxnSpMkLst>
        </pc:cxnChg>
        <pc:cxnChg chg="add del">
          <ac:chgData name="Karin Hool" userId="03ddb62eff2bb881" providerId="LiveId" clId="{FEF84498-89B4-4AAA-BC58-D06890C825AC}" dt="2019-12-07T21:29:51.216" v="4464" actId="26606"/>
          <ac:cxnSpMkLst>
            <pc:docMk/>
            <pc:sldMk cId="0" sldId="256"/>
            <ac:cxnSpMk id="25" creationId="{C9C5D90B-7EE3-4D26-AB7D-A5A3A6E11203}"/>
          </ac:cxnSpMkLst>
        </pc:cxnChg>
        <pc:cxnChg chg="add del">
          <ac:chgData name="Karin Hool" userId="03ddb62eff2bb881" providerId="LiveId" clId="{FEF84498-89B4-4AAA-BC58-D06890C825AC}" dt="2019-12-07T22:41:44.873" v="5824"/>
          <ac:cxnSpMkLst>
            <pc:docMk/>
            <pc:sldMk cId="0" sldId="256"/>
            <ac:cxnSpMk id="48" creationId="{EB898B32-3891-4C3A-8F58-C5969D2E9033}"/>
          </ac:cxnSpMkLst>
        </pc:cxnChg>
        <pc:cxnChg chg="add del">
          <ac:chgData name="Karin Hool" userId="03ddb62eff2bb881" providerId="LiveId" clId="{FEF84498-89B4-4AAA-BC58-D06890C825AC}" dt="2019-12-07T22:41:44.873" v="5824"/>
          <ac:cxnSpMkLst>
            <pc:docMk/>
            <pc:sldMk cId="0" sldId="256"/>
            <ac:cxnSpMk id="49" creationId="{4AE4806D-B8F9-4679-A68A-9BD21C01A301}"/>
          </ac:cxnSpMkLst>
        </pc:cxnChg>
      </pc:sldChg>
      <pc:sldChg chg="addSp delSp modSp mod ord setBg setClrOvrMap delDesignElem">
        <pc:chgData name="Karin Hool" userId="03ddb62eff2bb881" providerId="LiveId" clId="{FEF84498-89B4-4AAA-BC58-D06890C825AC}" dt="2019-12-09T21:41:45.812" v="13147" actId="26606"/>
        <pc:sldMkLst>
          <pc:docMk/>
          <pc:sldMk cId="0" sldId="257"/>
        </pc:sldMkLst>
        <pc:spChg chg="mod">
          <ac:chgData name="Karin Hool" userId="03ddb62eff2bb881" providerId="LiveId" clId="{FEF84498-89B4-4AAA-BC58-D06890C825AC}" dt="2019-12-09T21:41:45.812" v="13147" actId="26606"/>
          <ac:spMkLst>
            <pc:docMk/>
            <pc:sldMk cId="0" sldId="257"/>
            <ac:spMk id="2" creationId="{00000000-0000-0000-0000-000000000000}"/>
          </ac:spMkLst>
        </pc:spChg>
        <pc:spChg chg="add mod">
          <ac:chgData name="Karin Hool" userId="03ddb62eff2bb881" providerId="LiveId" clId="{FEF84498-89B4-4AAA-BC58-D06890C825AC}" dt="2019-12-09T18:47:06.422" v="10801" actId="1076"/>
          <ac:spMkLst>
            <pc:docMk/>
            <pc:sldMk cId="0" sldId="257"/>
            <ac:spMk id="3" creationId="{C2679EFD-0B6E-4C6B-8056-6AAA81ECC68F}"/>
          </ac:spMkLst>
        </pc:spChg>
        <pc:spChg chg="add del">
          <ac:chgData name="Karin Hool" userId="03ddb62eff2bb881" providerId="LiveId" clId="{FEF84498-89B4-4AAA-BC58-D06890C825AC}" dt="2019-12-07T19:07:37.092" v="4211" actId="26606"/>
          <ac:spMkLst>
            <pc:docMk/>
            <pc:sldMk cId="0" sldId="257"/>
            <ac:spMk id="4" creationId="{C66F2F30-5DC0-44A0-BFA6-E12F46ED16DA}"/>
          </ac:spMkLst>
        </pc:spChg>
        <pc:spChg chg="add del">
          <ac:chgData name="Karin Hool" userId="03ddb62eff2bb881" providerId="LiveId" clId="{FEF84498-89B4-4AAA-BC58-D06890C825AC}" dt="2019-12-07T19:07:37.092" v="4211" actId="26606"/>
          <ac:spMkLst>
            <pc:docMk/>
            <pc:sldMk cId="0" sldId="257"/>
            <ac:spMk id="5" creationId="{85872F57-7F42-4F97-8391-DDC8D0054C03}"/>
          </ac:spMkLst>
        </pc:spChg>
        <pc:spChg chg="add del">
          <ac:chgData name="Karin Hool" userId="03ddb62eff2bb881" providerId="LiveId" clId="{FEF84498-89B4-4AAA-BC58-D06890C825AC}" dt="2019-12-07T19:07:37.092" v="4211" actId="26606"/>
          <ac:spMkLst>
            <pc:docMk/>
            <pc:sldMk cId="0" sldId="257"/>
            <ac:spMk id="6" creationId="{04DC2037-48A0-4F22-B9D4-8EAEBC780AB4}"/>
          </ac:spMkLst>
        </pc:spChg>
        <pc:spChg chg="add del">
          <ac:chgData name="Karin Hool" userId="03ddb62eff2bb881" providerId="LiveId" clId="{FEF84498-89B4-4AAA-BC58-D06890C825AC}" dt="2019-12-07T19:07:37.092" v="4211" actId="26606"/>
          <ac:spMkLst>
            <pc:docMk/>
            <pc:sldMk cId="0" sldId="257"/>
            <ac:spMk id="8" creationId="{0006CBFD-ADA0-43D1-9332-9C34CA1C76ED}"/>
          </ac:spMkLst>
        </pc:spChg>
        <pc:spChg chg="add del">
          <ac:chgData name="Karin Hool" userId="03ddb62eff2bb881" providerId="LiveId" clId="{FEF84498-89B4-4AAA-BC58-D06890C825AC}" dt="2019-12-07T19:07:37.092" v="4211" actId="26606"/>
          <ac:spMkLst>
            <pc:docMk/>
            <pc:sldMk cId="0" sldId="257"/>
            <ac:spMk id="10" creationId="{2B931666-F28F-45F3-A074-66D2272D580B}"/>
          </ac:spMkLst>
        </pc:spChg>
        <pc:spChg chg="add del">
          <ac:chgData name="Karin Hool" userId="03ddb62eff2bb881" providerId="LiveId" clId="{FEF84498-89B4-4AAA-BC58-D06890C825AC}" dt="2019-12-07T09:42:54.322" v="3950" actId="26606"/>
          <ac:spMkLst>
            <pc:docMk/>
            <pc:sldMk cId="0" sldId="257"/>
            <ac:spMk id="11" creationId="{4E50CAEE-CAC0-4F18-9593-F09A3338C1A8}"/>
          </ac:spMkLst>
        </pc:spChg>
        <pc:spChg chg="add del">
          <ac:chgData name="Karin Hool" userId="03ddb62eff2bb881" providerId="LiveId" clId="{FEF84498-89B4-4AAA-BC58-D06890C825AC}" dt="2019-12-07T19:07:41.179" v="4213" actId="26606"/>
          <ac:spMkLst>
            <pc:docMk/>
            <pc:sldMk cId="0" sldId="257"/>
            <ac:spMk id="12" creationId="{B547373F-AF2E-4907-B442-9F902B387FD0}"/>
          </ac:spMkLst>
        </pc:spChg>
        <pc:spChg chg="add del">
          <ac:chgData name="Karin Hool" userId="03ddb62eff2bb881" providerId="LiveId" clId="{FEF84498-89B4-4AAA-BC58-D06890C825AC}" dt="2019-12-07T19:18:26.022" v="4343"/>
          <ac:spMkLst>
            <pc:docMk/>
            <pc:sldMk cId="0" sldId="257"/>
            <ac:spMk id="14" creationId="{559AE206-7EBA-4D33-8BC9-9D8158553F0E}"/>
          </ac:spMkLst>
        </pc:spChg>
        <pc:spChg chg="add del">
          <ac:chgData name="Karin Hool" userId="03ddb62eff2bb881" providerId="LiveId" clId="{FEF84498-89B4-4AAA-BC58-D06890C825AC}" dt="2019-12-07T19:18:26.022" v="4343"/>
          <ac:spMkLst>
            <pc:docMk/>
            <pc:sldMk cId="0" sldId="257"/>
            <ac:spMk id="16" creationId="{6437D937-A7F1-4011-92B4-328E5BE1B166}"/>
          </ac:spMkLst>
        </pc:spChg>
        <pc:spChg chg="add del">
          <ac:chgData name="Karin Hool" userId="03ddb62eff2bb881" providerId="LiveId" clId="{FEF84498-89B4-4AAA-BC58-D06890C825AC}" dt="2019-12-07T19:18:26.022" v="4343"/>
          <ac:spMkLst>
            <pc:docMk/>
            <pc:sldMk cId="0" sldId="257"/>
            <ac:spMk id="18" creationId="{B672F332-AF08-46C6-94F0-77684310D7B7}"/>
          </ac:spMkLst>
        </pc:spChg>
        <pc:spChg chg="add del">
          <ac:chgData name="Karin Hool" userId="03ddb62eff2bb881" providerId="LiveId" clId="{FEF84498-89B4-4AAA-BC58-D06890C825AC}" dt="2019-12-07T19:18:26.022" v="4343"/>
          <ac:spMkLst>
            <pc:docMk/>
            <pc:sldMk cId="0" sldId="257"/>
            <ac:spMk id="20" creationId="{34244EF8-D73A-40E1-BE73-D46E6B4B04ED}"/>
          </ac:spMkLst>
        </pc:spChg>
        <pc:spChg chg="add del">
          <ac:chgData name="Karin Hool" userId="03ddb62eff2bb881" providerId="LiveId" clId="{FEF84498-89B4-4AAA-BC58-D06890C825AC}" dt="2019-12-07T19:06:17.983" v="4201"/>
          <ac:spMkLst>
            <pc:docMk/>
            <pc:sldMk cId="0" sldId="257"/>
            <ac:spMk id="23" creationId="{3595E478-612A-42ED-816A-0DD5B5C895B2}"/>
          </ac:spMkLst>
        </pc:spChg>
        <pc:spChg chg="add del">
          <ac:chgData name="Karin Hool" userId="03ddb62eff2bb881" providerId="LiveId" clId="{FEF84498-89B4-4AAA-BC58-D06890C825AC}" dt="2019-12-07T19:18:26.022" v="4343"/>
          <ac:spMkLst>
            <pc:docMk/>
            <pc:sldMk cId="0" sldId="257"/>
            <ac:spMk id="27" creationId="{AB84D7E8-4ECB-42D7-ADBF-01689B0F24AE}"/>
          </ac:spMkLst>
        </pc:spChg>
        <pc:spChg chg="add del">
          <ac:chgData name="Karin Hool" userId="03ddb62eff2bb881" providerId="LiveId" clId="{FEF84498-89B4-4AAA-BC58-D06890C825AC}" dt="2019-12-07T19:19:05.953" v="4352" actId="26606"/>
          <ac:spMkLst>
            <pc:docMk/>
            <pc:sldMk cId="0" sldId="257"/>
            <ac:spMk id="29" creationId="{3C195FC1-B568-4C72-9902-34CB35DDD7A1}"/>
          </ac:spMkLst>
        </pc:spChg>
        <pc:spChg chg="add del">
          <ac:chgData name="Karin Hool" userId="03ddb62eff2bb881" providerId="LiveId" clId="{FEF84498-89B4-4AAA-BC58-D06890C825AC}" dt="2019-12-07T22:49:03.007" v="5865" actId="26606"/>
          <ac:spMkLst>
            <pc:docMk/>
            <pc:sldMk cId="0" sldId="257"/>
            <ac:spMk id="34" creationId="{1DB7C82F-AB7E-4F0C-B829-FA1B9C415180}"/>
          </ac:spMkLst>
        </pc:spChg>
        <pc:spChg chg="add del">
          <ac:chgData name="Karin Hool" userId="03ddb62eff2bb881" providerId="LiveId" clId="{FEF84498-89B4-4AAA-BC58-D06890C825AC}" dt="2019-12-07T09:43:25.453" v="3953" actId="26606"/>
          <ac:spMkLst>
            <pc:docMk/>
            <pc:sldMk cId="0" sldId="257"/>
            <ac:spMk id="35" creationId="{864672EB-02A8-48AB-BCFB-00B78DBA6A1E}"/>
          </ac:spMkLst>
        </pc:spChg>
        <pc:spChg chg="add del">
          <ac:chgData name="Karin Hool" userId="03ddb62eff2bb881" providerId="LiveId" clId="{FEF84498-89B4-4AAA-BC58-D06890C825AC}" dt="2019-12-07T09:43:25.453" v="3953" actId="26606"/>
          <ac:spMkLst>
            <pc:docMk/>
            <pc:sldMk cId="0" sldId="257"/>
            <ac:spMk id="37" creationId="{7255A803-13A1-44E9-ACA9-889A5CC39BB5}"/>
          </ac:spMkLst>
        </pc:spChg>
        <pc:spChg chg="add del">
          <ac:chgData name="Karin Hool" userId="03ddb62eff2bb881" providerId="LiveId" clId="{FEF84498-89B4-4AAA-BC58-D06890C825AC}" dt="2019-12-07T22:49:26.368" v="5867" actId="26606"/>
          <ac:spMkLst>
            <pc:docMk/>
            <pc:sldMk cId="0" sldId="257"/>
            <ac:spMk id="38" creationId="{23962611-DFD5-4092-AAFD-559E3DFCE2C9}"/>
          </ac:spMkLst>
        </pc:spChg>
        <pc:spChg chg="add del">
          <ac:chgData name="Karin Hool" userId="03ddb62eff2bb881" providerId="LiveId" clId="{FEF84498-89B4-4AAA-BC58-D06890C825AC}" dt="2019-12-07T09:43:25.453" v="3953" actId="26606"/>
          <ac:spMkLst>
            <pc:docMk/>
            <pc:sldMk cId="0" sldId="257"/>
            <ac:spMk id="39" creationId="{BC82C52F-0333-430E-AF00-FA48A518A1A5}"/>
          </ac:spMkLst>
        </pc:spChg>
        <pc:spChg chg="add del">
          <ac:chgData name="Karin Hool" userId="03ddb62eff2bb881" providerId="LiveId" clId="{FEF84498-89B4-4AAA-BC58-D06890C825AC}" dt="2019-12-07T22:50:18.130" v="5872" actId="26606"/>
          <ac:spMkLst>
            <pc:docMk/>
            <pc:sldMk cId="0" sldId="257"/>
            <ac:spMk id="42" creationId="{559AE206-7EBA-4D33-8BC9-9D8158553F0E}"/>
          </ac:spMkLst>
        </pc:spChg>
        <pc:spChg chg="add del">
          <ac:chgData name="Karin Hool" userId="03ddb62eff2bb881" providerId="LiveId" clId="{FEF84498-89B4-4AAA-BC58-D06890C825AC}" dt="2019-12-07T22:50:18.130" v="5872" actId="26606"/>
          <ac:spMkLst>
            <pc:docMk/>
            <pc:sldMk cId="0" sldId="257"/>
            <ac:spMk id="44" creationId="{6437D937-A7F1-4011-92B4-328E5BE1B166}"/>
          </ac:spMkLst>
        </pc:spChg>
        <pc:spChg chg="add del">
          <ac:chgData name="Karin Hool" userId="03ddb62eff2bb881" providerId="LiveId" clId="{FEF84498-89B4-4AAA-BC58-D06890C825AC}" dt="2019-12-07T22:50:18.130" v="5872" actId="26606"/>
          <ac:spMkLst>
            <pc:docMk/>
            <pc:sldMk cId="0" sldId="257"/>
            <ac:spMk id="46" creationId="{B672F332-AF08-46C6-94F0-77684310D7B7}"/>
          </ac:spMkLst>
        </pc:spChg>
        <pc:spChg chg="add del">
          <ac:chgData name="Karin Hool" userId="03ddb62eff2bb881" providerId="LiveId" clId="{FEF84498-89B4-4AAA-BC58-D06890C825AC}" dt="2019-12-07T22:50:18.130" v="5872" actId="26606"/>
          <ac:spMkLst>
            <pc:docMk/>
            <pc:sldMk cId="0" sldId="257"/>
            <ac:spMk id="48" creationId="{34244EF8-D73A-40E1-BE73-D46E6B4B04ED}"/>
          </ac:spMkLst>
        </pc:spChg>
        <pc:spChg chg="add del">
          <ac:chgData name="Karin Hool" userId="03ddb62eff2bb881" providerId="LiveId" clId="{FEF84498-89B4-4AAA-BC58-D06890C825AC}" dt="2019-12-07T09:43:37.926" v="3955" actId="26606"/>
          <ac:spMkLst>
            <pc:docMk/>
            <pc:sldMk cId="0" sldId="257"/>
            <ac:spMk id="51" creationId="{3595E478-612A-42ED-816A-0DD5B5C895B2}"/>
          </ac:spMkLst>
        </pc:spChg>
        <pc:spChg chg="add del">
          <ac:chgData name="Karin Hool" userId="03ddb62eff2bb881" providerId="LiveId" clId="{FEF84498-89B4-4AAA-BC58-D06890C825AC}" dt="2019-12-07T09:53:57.718" v="3963" actId="26606"/>
          <ac:spMkLst>
            <pc:docMk/>
            <pc:sldMk cId="0" sldId="257"/>
            <ac:spMk id="58" creationId="{A4921F60-5118-4274-90FB-B9934DC833E8}"/>
          </ac:spMkLst>
        </pc:spChg>
        <pc:spChg chg="add del">
          <ac:chgData name="Karin Hool" userId="03ddb62eff2bb881" providerId="LiveId" clId="{FEF84498-89B4-4AAA-BC58-D06890C825AC}" dt="2019-12-07T19:19:05.953" v="4352" actId="26606"/>
          <ac:spMkLst>
            <pc:docMk/>
            <pc:sldMk cId="0" sldId="257"/>
            <ac:spMk id="59" creationId="{9179DE42-5613-4B35-A1E6-6CCBAA13C743}"/>
          </ac:spMkLst>
        </pc:spChg>
        <pc:spChg chg="add del">
          <ac:chgData name="Karin Hool" userId="03ddb62eff2bb881" providerId="LiveId" clId="{FEF84498-89B4-4AAA-BC58-D06890C825AC}" dt="2019-12-07T19:19:05.953" v="4352" actId="26606"/>
          <ac:spMkLst>
            <pc:docMk/>
            <pc:sldMk cId="0" sldId="257"/>
            <ac:spMk id="62" creationId="{52FB45E9-914E-4471-AC87-E475CD51767D}"/>
          </ac:spMkLst>
        </pc:spChg>
        <pc:spChg chg="add del">
          <ac:chgData name="Karin Hool" userId="03ddb62eff2bb881" providerId="LiveId" clId="{FEF84498-89B4-4AAA-BC58-D06890C825AC}" dt="2019-12-07T19:19:05.953" v="4352" actId="26606"/>
          <ac:spMkLst>
            <pc:docMk/>
            <pc:sldMk cId="0" sldId="257"/>
            <ac:spMk id="63" creationId="{C310626D-5743-49D4-8F7D-88C4F8F05774}"/>
          </ac:spMkLst>
        </pc:spChg>
        <pc:spChg chg="add del">
          <ac:chgData name="Karin Hool" userId="03ddb62eff2bb881" providerId="LiveId" clId="{FEF84498-89B4-4AAA-BC58-D06890C825AC}" dt="2019-12-07T19:19:05.953" v="4352" actId="26606"/>
          <ac:spMkLst>
            <pc:docMk/>
            <pc:sldMk cId="0" sldId="257"/>
            <ac:spMk id="64" creationId="{EF2BDF77-362C-43F0-8CBB-A969EC2AE0C4}"/>
          </ac:spMkLst>
        </pc:spChg>
        <pc:spChg chg="add del">
          <ac:chgData name="Karin Hool" userId="03ddb62eff2bb881" providerId="LiveId" clId="{FEF84498-89B4-4AAA-BC58-D06890C825AC}" dt="2019-12-07T19:19:05.953" v="4352" actId="26606"/>
          <ac:spMkLst>
            <pc:docMk/>
            <pc:sldMk cId="0" sldId="257"/>
            <ac:spMk id="65" creationId="{4BE96B01-3929-432D-B8C2-ADBCB74C2EF4}"/>
          </ac:spMkLst>
        </pc:spChg>
        <pc:spChg chg="add del">
          <ac:chgData name="Karin Hool" userId="03ddb62eff2bb881" providerId="LiveId" clId="{FEF84498-89B4-4AAA-BC58-D06890C825AC}" dt="2019-12-07T19:19:05.953" v="4352" actId="26606"/>
          <ac:spMkLst>
            <pc:docMk/>
            <pc:sldMk cId="0" sldId="257"/>
            <ac:spMk id="66" creationId="{2A6FCDE6-CDE2-4C51-B18E-A95CFB679714}"/>
          </ac:spMkLst>
        </pc:spChg>
        <pc:spChg chg="add del">
          <ac:chgData name="Karin Hool" userId="03ddb62eff2bb881" providerId="LiveId" clId="{FEF84498-89B4-4AAA-BC58-D06890C825AC}" dt="2019-12-07T19:19:05.953" v="4352" actId="26606"/>
          <ac:spMkLst>
            <pc:docMk/>
            <pc:sldMk cId="0" sldId="257"/>
            <ac:spMk id="67" creationId="{9D2E8756-2465-473A-BA2A-2DB1D6224745}"/>
          </ac:spMkLst>
        </pc:spChg>
        <pc:spChg chg="add del">
          <ac:chgData name="Karin Hool" userId="03ddb62eff2bb881" providerId="LiveId" clId="{FEF84498-89B4-4AAA-BC58-D06890C825AC}" dt="2019-12-07T22:50:18.130" v="5872" actId="26606"/>
          <ac:spMkLst>
            <pc:docMk/>
            <pc:sldMk cId="0" sldId="257"/>
            <ac:spMk id="68" creationId="{AB84D7E8-4ECB-42D7-ADBF-01689B0F24AE}"/>
          </ac:spMkLst>
        </pc:spChg>
        <pc:spChg chg="add del">
          <ac:chgData name="Karin Hool" userId="03ddb62eff2bb881" providerId="LiveId" clId="{FEF84498-89B4-4AAA-BC58-D06890C825AC}" dt="2019-12-07T19:41:31.063" v="4369" actId="26606"/>
          <ac:spMkLst>
            <pc:docMk/>
            <pc:sldMk cId="0" sldId="257"/>
            <ac:spMk id="70" creationId="{9179DE42-5613-4B35-A1E6-6CCBAA13C743}"/>
          </ac:spMkLst>
        </pc:spChg>
        <pc:spChg chg="add del">
          <ac:chgData name="Karin Hool" userId="03ddb62eff2bb881" providerId="LiveId" clId="{FEF84498-89B4-4AAA-BC58-D06890C825AC}" dt="2019-12-07T19:41:31.063" v="4369" actId="26606"/>
          <ac:spMkLst>
            <pc:docMk/>
            <pc:sldMk cId="0" sldId="257"/>
            <ac:spMk id="73" creationId="{52FB45E9-914E-4471-AC87-E475CD51767D}"/>
          </ac:spMkLst>
        </pc:spChg>
        <pc:spChg chg="add del">
          <ac:chgData name="Karin Hool" userId="03ddb62eff2bb881" providerId="LiveId" clId="{FEF84498-89B4-4AAA-BC58-D06890C825AC}" dt="2019-12-07T19:41:31.063" v="4369" actId="26606"/>
          <ac:spMkLst>
            <pc:docMk/>
            <pc:sldMk cId="0" sldId="257"/>
            <ac:spMk id="74" creationId="{C310626D-5743-49D4-8F7D-88C4F8F05774}"/>
          </ac:spMkLst>
        </pc:spChg>
        <pc:spChg chg="add del">
          <ac:chgData name="Karin Hool" userId="03ddb62eff2bb881" providerId="LiveId" clId="{FEF84498-89B4-4AAA-BC58-D06890C825AC}" dt="2019-12-07T19:41:31.063" v="4369" actId="26606"/>
          <ac:spMkLst>
            <pc:docMk/>
            <pc:sldMk cId="0" sldId="257"/>
            <ac:spMk id="75" creationId="{3C195FC1-B568-4C72-9902-34CB35DDD7A1}"/>
          </ac:spMkLst>
        </pc:spChg>
        <pc:spChg chg="add del">
          <ac:chgData name="Karin Hool" userId="03ddb62eff2bb881" providerId="LiveId" clId="{FEF84498-89B4-4AAA-BC58-D06890C825AC}" dt="2019-12-07T19:41:31.063" v="4369" actId="26606"/>
          <ac:spMkLst>
            <pc:docMk/>
            <pc:sldMk cId="0" sldId="257"/>
            <ac:spMk id="76" creationId="{EF2BDF77-362C-43F0-8CBB-A969EC2AE0C4}"/>
          </ac:spMkLst>
        </pc:spChg>
        <pc:spChg chg="add del">
          <ac:chgData name="Karin Hool" userId="03ddb62eff2bb881" providerId="LiveId" clId="{FEF84498-89B4-4AAA-BC58-D06890C825AC}" dt="2019-12-07T19:41:31.063" v="4369" actId="26606"/>
          <ac:spMkLst>
            <pc:docMk/>
            <pc:sldMk cId="0" sldId="257"/>
            <ac:spMk id="77" creationId="{4BE96B01-3929-432D-B8C2-ADBCB74C2EF4}"/>
          </ac:spMkLst>
        </pc:spChg>
        <pc:spChg chg="add del">
          <ac:chgData name="Karin Hool" userId="03ddb62eff2bb881" providerId="LiveId" clId="{FEF84498-89B4-4AAA-BC58-D06890C825AC}" dt="2019-12-07T19:41:31.063" v="4369" actId="26606"/>
          <ac:spMkLst>
            <pc:docMk/>
            <pc:sldMk cId="0" sldId="257"/>
            <ac:spMk id="78" creationId="{2A6FCDE6-CDE2-4C51-B18E-A95CFB679714}"/>
          </ac:spMkLst>
        </pc:spChg>
        <pc:spChg chg="add del">
          <ac:chgData name="Karin Hool" userId="03ddb62eff2bb881" providerId="LiveId" clId="{FEF84498-89B4-4AAA-BC58-D06890C825AC}" dt="2019-12-07T19:41:31.063" v="4369" actId="26606"/>
          <ac:spMkLst>
            <pc:docMk/>
            <pc:sldMk cId="0" sldId="257"/>
            <ac:spMk id="79" creationId="{9D2E8756-2465-473A-BA2A-2DB1D6224745}"/>
          </ac:spMkLst>
        </pc:spChg>
        <pc:spChg chg="add del">
          <ac:chgData name="Karin Hool" userId="03ddb62eff2bb881" providerId="LiveId" clId="{FEF84498-89B4-4AAA-BC58-D06890C825AC}" dt="2019-12-07T19:19:20.227" v="4354" actId="26606"/>
          <ac:spMkLst>
            <pc:docMk/>
            <pc:sldMk cId="0" sldId="257"/>
            <ac:spMk id="80" creationId="{27577DEC-D9A5-404D-9789-702F4319BEC8}"/>
          </ac:spMkLst>
        </pc:spChg>
        <pc:spChg chg="add del">
          <ac:chgData name="Karin Hool" userId="03ddb62eff2bb881" providerId="LiveId" clId="{FEF84498-89B4-4AAA-BC58-D06890C825AC}" dt="2019-12-09T18:30:19.424" v="10435"/>
          <ac:spMkLst>
            <pc:docMk/>
            <pc:sldMk cId="0" sldId="257"/>
            <ac:spMk id="83" creationId="{793EF0C2-EE57-40DD-B754-BF1477FABABB}"/>
          </ac:spMkLst>
        </pc:spChg>
        <pc:spChg chg="add del">
          <ac:chgData name="Karin Hool" userId="03ddb62eff2bb881" providerId="LiveId" clId="{FEF84498-89B4-4AAA-BC58-D06890C825AC}" dt="2019-12-07T21:30:20.548" v="4466" actId="26606"/>
          <ac:spMkLst>
            <pc:docMk/>
            <pc:sldMk cId="0" sldId="257"/>
            <ac:spMk id="94" creationId="{0ADFFC45-3DC9-4433-926F-043E879D9DFC}"/>
          </ac:spMkLst>
        </pc:spChg>
        <pc:spChg chg="add del">
          <ac:chgData name="Karin Hool" userId="03ddb62eff2bb881" providerId="LiveId" clId="{FEF84498-89B4-4AAA-BC58-D06890C825AC}" dt="2019-12-07T19:19:53.576" v="4356" actId="26606"/>
          <ac:spMkLst>
            <pc:docMk/>
            <pc:sldMk cId="0" sldId="257"/>
            <ac:spMk id="103" creationId="{9179DE42-5613-4B35-A1E6-6CCBAA13C743}"/>
          </ac:spMkLst>
        </pc:spChg>
        <pc:spChg chg="add del">
          <ac:chgData name="Karin Hool" userId="03ddb62eff2bb881" providerId="LiveId" clId="{FEF84498-89B4-4AAA-BC58-D06890C825AC}" dt="2019-12-07T19:19:53.576" v="4356" actId="26606"/>
          <ac:spMkLst>
            <pc:docMk/>
            <pc:sldMk cId="0" sldId="257"/>
            <ac:spMk id="106" creationId="{52FB45E9-914E-4471-AC87-E475CD51767D}"/>
          </ac:spMkLst>
        </pc:spChg>
        <pc:spChg chg="add del">
          <ac:chgData name="Karin Hool" userId="03ddb62eff2bb881" providerId="LiveId" clId="{FEF84498-89B4-4AAA-BC58-D06890C825AC}" dt="2019-12-07T19:19:53.576" v="4356" actId="26606"/>
          <ac:spMkLst>
            <pc:docMk/>
            <pc:sldMk cId="0" sldId="257"/>
            <ac:spMk id="107" creationId="{C310626D-5743-49D4-8F7D-88C4F8F05774}"/>
          </ac:spMkLst>
        </pc:spChg>
        <pc:spChg chg="add del">
          <ac:chgData name="Karin Hool" userId="03ddb62eff2bb881" providerId="LiveId" clId="{FEF84498-89B4-4AAA-BC58-D06890C825AC}" dt="2019-12-07T19:19:53.576" v="4356" actId="26606"/>
          <ac:spMkLst>
            <pc:docMk/>
            <pc:sldMk cId="0" sldId="257"/>
            <ac:spMk id="108" creationId="{3C195FC1-B568-4C72-9902-34CB35DDD7A1}"/>
          </ac:spMkLst>
        </pc:spChg>
        <pc:spChg chg="add del">
          <ac:chgData name="Karin Hool" userId="03ddb62eff2bb881" providerId="LiveId" clId="{FEF84498-89B4-4AAA-BC58-D06890C825AC}" dt="2019-12-07T19:19:53.576" v="4356" actId="26606"/>
          <ac:spMkLst>
            <pc:docMk/>
            <pc:sldMk cId="0" sldId="257"/>
            <ac:spMk id="109" creationId="{EF2BDF77-362C-43F0-8CBB-A969EC2AE0C4}"/>
          </ac:spMkLst>
        </pc:spChg>
        <pc:spChg chg="add del">
          <ac:chgData name="Karin Hool" userId="03ddb62eff2bb881" providerId="LiveId" clId="{FEF84498-89B4-4AAA-BC58-D06890C825AC}" dt="2019-12-07T19:19:53.576" v="4356" actId="26606"/>
          <ac:spMkLst>
            <pc:docMk/>
            <pc:sldMk cId="0" sldId="257"/>
            <ac:spMk id="110" creationId="{4BE96B01-3929-432D-B8C2-ADBCB74C2EF4}"/>
          </ac:spMkLst>
        </pc:spChg>
        <pc:spChg chg="add del">
          <ac:chgData name="Karin Hool" userId="03ddb62eff2bb881" providerId="LiveId" clId="{FEF84498-89B4-4AAA-BC58-D06890C825AC}" dt="2019-12-07T19:19:53.576" v="4356" actId="26606"/>
          <ac:spMkLst>
            <pc:docMk/>
            <pc:sldMk cId="0" sldId="257"/>
            <ac:spMk id="111" creationId="{2A6FCDE6-CDE2-4C51-B18E-A95CFB679714}"/>
          </ac:spMkLst>
        </pc:spChg>
        <pc:spChg chg="add del">
          <ac:chgData name="Karin Hool" userId="03ddb62eff2bb881" providerId="LiveId" clId="{FEF84498-89B4-4AAA-BC58-D06890C825AC}" dt="2019-12-07T19:19:53.576" v="4356" actId="26606"/>
          <ac:spMkLst>
            <pc:docMk/>
            <pc:sldMk cId="0" sldId="257"/>
            <ac:spMk id="112" creationId="{9D2E8756-2465-473A-BA2A-2DB1D6224745}"/>
          </ac:spMkLst>
        </pc:spChg>
        <pc:spChg chg="add del">
          <ac:chgData name="Karin Hool" userId="03ddb62eff2bb881" providerId="LiveId" clId="{FEF84498-89B4-4AAA-BC58-D06890C825AC}" dt="2019-12-07T21:30:20.548" v="4466" actId="26606"/>
          <ac:spMkLst>
            <pc:docMk/>
            <pc:sldMk cId="0" sldId="257"/>
            <ac:spMk id="113" creationId="{69370F01-B8C9-4CE4-824C-92B2792E6ED0}"/>
          </ac:spMkLst>
        </pc:spChg>
        <pc:spChg chg="add del">
          <ac:chgData name="Karin Hool" userId="03ddb62eff2bb881" providerId="LiveId" clId="{FEF84498-89B4-4AAA-BC58-D06890C825AC}" dt="2019-12-07T19:40:14.648" v="4367"/>
          <ac:spMkLst>
            <pc:docMk/>
            <pc:sldMk cId="0" sldId="257"/>
            <ac:spMk id="125" creationId="{0ADFFC45-3DC9-4433-926F-043E879D9DFC}"/>
          </ac:spMkLst>
        </pc:spChg>
        <pc:spChg chg="add del">
          <ac:chgData name="Karin Hool" userId="03ddb62eff2bb881" providerId="LiveId" clId="{FEF84498-89B4-4AAA-BC58-D06890C825AC}" dt="2019-12-09T21:41:45.812" v="13147" actId="26606"/>
          <ac:spMkLst>
            <pc:docMk/>
            <pc:sldMk cId="0" sldId="257"/>
            <ac:spMk id="128" creationId="{72EA7E7A-2786-4974-974E-596DF241233A}"/>
          </ac:spMkLst>
        </pc:spChg>
        <pc:spChg chg="add del">
          <ac:chgData name="Karin Hool" userId="03ddb62eff2bb881" providerId="LiveId" clId="{FEF84498-89B4-4AAA-BC58-D06890C825AC}" dt="2019-12-09T21:41:45.812" v="13147" actId="26606"/>
          <ac:spMkLst>
            <pc:docMk/>
            <pc:sldMk cId="0" sldId="257"/>
            <ac:spMk id="129" creationId="{1C84F1F1-4602-447E-9A65-91C7D6D2E5D3}"/>
          </ac:spMkLst>
        </pc:spChg>
        <pc:spChg chg="add del">
          <ac:chgData name="Karin Hool" userId="03ddb62eff2bb881" providerId="LiveId" clId="{FEF84498-89B4-4AAA-BC58-D06890C825AC}" dt="2019-12-07T22:41:44.873" v="5824"/>
          <ac:spMkLst>
            <pc:docMk/>
            <pc:sldMk cId="0" sldId="257"/>
            <ac:spMk id="130" creationId="{27577DEC-D9A5-404D-9789-702F4319BEC8}"/>
          </ac:spMkLst>
        </pc:spChg>
        <pc:spChg chg="add del">
          <ac:chgData name="Karin Hool" userId="03ddb62eff2bb881" providerId="LiveId" clId="{FEF84498-89B4-4AAA-BC58-D06890C825AC}" dt="2019-12-09T21:41:45.812" v="13147" actId="26606"/>
          <ac:spMkLst>
            <pc:docMk/>
            <pc:sldMk cId="0" sldId="257"/>
            <ac:spMk id="131" creationId="{F81819F9-8CAC-4A6C-8F06-0482027F9736}"/>
          </ac:spMkLst>
        </pc:spChg>
        <pc:spChg chg="add del">
          <ac:chgData name="Karin Hool" userId="03ddb62eff2bb881" providerId="LiveId" clId="{FEF84498-89B4-4AAA-BC58-D06890C825AC}" dt="2019-12-09T21:41:45.812" v="13147" actId="26606"/>
          <ac:spMkLst>
            <pc:docMk/>
            <pc:sldMk cId="0" sldId="257"/>
            <ac:spMk id="133" creationId="{4A98CC08-AEC2-4E8F-8F52-0F5C6372DB4F}"/>
          </ac:spMkLst>
        </pc:spChg>
        <pc:spChg chg="add del">
          <ac:chgData name="Karin Hool" userId="03ddb62eff2bb881" providerId="LiveId" clId="{FEF84498-89B4-4AAA-BC58-D06890C825AC}" dt="2019-12-07T19:40:14.648" v="4367"/>
          <ac:spMkLst>
            <pc:docMk/>
            <pc:sldMk cId="0" sldId="257"/>
            <ac:spMk id="134" creationId="{69370F01-B8C9-4CE4-824C-92B2792E6ED0}"/>
          </ac:spMkLst>
        </pc:spChg>
        <pc:spChg chg="add del">
          <ac:chgData name="Karin Hool" userId="03ddb62eff2bb881" providerId="LiveId" clId="{FEF84498-89B4-4AAA-BC58-D06890C825AC}" dt="2019-12-09T21:41:45.812" v="13147" actId="26606"/>
          <ac:spMkLst>
            <pc:docMk/>
            <pc:sldMk cId="0" sldId="257"/>
            <ac:spMk id="148" creationId="{1310EFE2-B91D-47E7-B117-C2A802800A7C}"/>
          </ac:spMkLst>
        </pc:spChg>
        <pc:spChg chg="add">
          <ac:chgData name="Karin Hool" userId="03ddb62eff2bb881" providerId="LiveId" clId="{FEF84498-89B4-4AAA-BC58-D06890C825AC}" dt="2019-12-09T21:41:45.812" v="13147" actId="26606"/>
          <ac:spMkLst>
            <pc:docMk/>
            <pc:sldMk cId="0" sldId="257"/>
            <ac:spMk id="181" creationId="{72EA7E7A-2786-4974-974E-596DF241233A}"/>
          </ac:spMkLst>
        </pc:spChg>
        <pc:spChg chg="add">
          <ac:chgData name="Karin Hool" userId="03ddb62eff2bb881" providerId="LiveId" clId="{FEF84498-89B4-4AAA-BC58-D06890C825AC}" dt="2019-12-09T21:41:45.812" v="13147" actId="26606"/>
          <ac:spMkLst>
            <pc:docMk/>
            <pc:sldMk cId="0" sldId="257"/>
            <ac:spMk id="183" creationId="{1C84F1F1-4602-447E-9A65-91C7D6D2E5D3}"/>
          </ac:spMkLst>
        </pc:spChg>
        <pc:spChg chg="add">
          <ac:chgData name="Karin Hool" userId="03ddb62eff2bb881" providerId="LiveId" clId="{FEF84498-89B4-4AAA-BC58-D06890C825AC}" dt="2019-12-09T21:41:45.812" v="13147" actId="26606"/>
          <ac:spMkLst>
            <pc:docMk/>
            <pc:sldMk cId="0" sldId="257"/>
            <ac:spMk id="185" creationId="{F81819F9-8CAC-4A6C-8F06-0482027F9736}"/>
          </ac:spMkLst>
        </pc:spChg>
        <pc:spChg chg="add">
          <ac:chgData name="Karin Hool" userId="03ddb62eff2bb881" providerId="LiveId" clId="{FEF84498-89B4-4AAA-BC58-D06890C825AC}" dt="2019-12-09T21:41:45.812" v="13147" actId="26606"/>
          <ac:spMkLst>
            <pc:docMk/>
            <pc:sldMk cId="0" sldId="257"/>
            <ac:spMk id="187" creationId="{4A98CC08-AEC2-4E8F-8F52-0F5C6372DB4F}"/>
          </ac:spMkLst>
        </pc:spChg>
        <pc:spChg chg="add">
          <ac:chgData name="Karin Hool" userId="03ddb62eff2bb881" providerId="LiveId" clId="{FEF84498-89B4-4AAA-BC58-D06890C825AC}" dt="2019-12-09T21:41:45.812" v="13147" actId="26606"/>
          <ac:spMkLst>
            <pc:docMk/>
            <pc:sldMk cId="0" sldId="257"/>
            <ac:spMk id="203" creationId="{1310EFE2-B91D-47E7-B117-C2A802800A7C}"/>
          </ac:spMkLst>
        </pc:spChg>
        <pc:grpChg chg="add del">
          <ac:chgData name="Karin Hool" userId="03ddb62eff2bb881" providerId="LiveId" clId="{FEF84498-89B4-4AAA-BC58-D06890C825AC}" dt="2019-12-07T19:19:05.953" v="4352" actId="26606"/>
          <ac:grpSpMkLst>
            <pc:docMk/>
            <pc:sldMk cId="0" sldId="257"/>
            <ac:grpSpMk id="30" creationId="{28460BD8-AE3F-4AC9-9D0B-717052AA5D3A}"/>
          </ac:grpSpMkLst>
        </pc:grpChg>
        <pc:grpChg chg="add del">
          <ac:chgData name="Karin Hool" userId="03ddb62eff2bb881" providerId="LiveId" clId="{FEF84498-89B4-4AAA-BC58-D06890C825AC}" dt="2019-12-07T19:41:31.063" v="4369" actId="26606"/>
          <ac:grpSpMkLst>
            <pc:docMk/>
            <pc:sldMk cId="0" sldId="257"/>
            <ac:grpSpMk id="32" creationId="{28460BD8-AE3F-4AC9-9D0B-717052AA5D3A}"/>
          </ac:grpSpMkLst>
        </pc:grpChg>
        <pc:grpChg chg="add del">
          <ac:chgData name="Karin Hool" userId="03ddb62eff2bb881" providerId="LiveId" clId="{FEF84498-89B4-4AAA-BC58-D06890C825AC}" dt="2019-12-07T19:19:20.227" v="4354" actId="26606"/>
          <ac:grpSpMkLst>
            <pc:docMk/>
            <pc:sldMk cId="0" sldId="257"/>
            <ac:grpSpMk id="69" creationId="{28460BD8-AE3F-4AC9-9D0B-717052AA5D3A}"/>
          </ac:grpSpMkLst>
        </pc:grpChg>
        <pc:grpChg chg="add del">
          <ac:chgData name="Karin Hool" userId="03ddb62eff2bb881" providerId="LiveId" clId="{FEF84498-89B4-4AAA-BC58-D06890C825AC}" dt="2019-12-07T19:19:20.227" v="4354" actId="26606"/>
          <ac:grpSpMkLst>
            <pc:docMk/>
            <pc:sldMk cId="0" sldId="257"/>
            <ac:grpSpMk id="81" creationId="{CEEA9366-CEA8-4F23-B065-4337F0D836FE}"/>
          </ac:grpSpMkLst>
        </pc:grpChg>
        <pc:grpChg chg="add del">
          <ac:chgData name="Karin Hool" userId="03ddb62eff2bb881" providerId="LiveId" clId="{FEF84498-89B4-4AAA-BC58-D06890C825AC}" dt="2019-12-07T21:30:20.548" v="4466" actId="26606"/>
          <ac:grpSpMkLst>
            <pc:docMk/>
            <pc:sldMk cId="0" sldId="257"/>
            <ac:grpSpMk id="82" creationId="{28460BD8-AE3F-4AC9-9D0B-717052AA5D3A}"/>
          </ac:grpSpMkLst>
        </pc:grpChg>
        <pc:grpChg chg="add del">
          <ac:chgData name="Karin Hool" userId="03ddb62eff2bb881" providerId="LiveId" clId="{FEF84498-89B4-4AAA-BC58-D06890C825AC}" dt="2019-12-09T21:41:45.812" v="13147" actId="26606"/>
          <ac:grpSpMkLst>
            <pc:docMk/>
            <pc:sldMk cId="0" sldId="257"/>
            <ac:grpSpMk id="84" creationId="{013C2CBB-FBA9-4601-A756-927997BF9E0D}"/>
          </ac:grpSpMkLst>
        </pc:grpChg>
        <pc:grpChg chg="add del">
          <ac:chgData name="Karin Hool" userId="03ddb62eff2bb881" providerId="LiveId" clId="{FEF84498-89B4-4AAA-BC58-D06890C825AC}" dt="2019-12-07T19:19:53.576" v="4356" actId="26606"/>
          <ac:grpSpMkLst>
            <pc:docMk/>
            <pc:sldMk cId="0" sldId="257"/>
            <ac:grpSpMk id="92" creationId="{28460BD8-AE3F-4AC9-9D0B-717052AA5D3A}"/>
          </ac:grpSpMkLst>
        </pc:grpChg>
        <pc:grpChg chg="add del">
          <ac:chgData name="Karin Hool" userId="03ddb62eff2bb881" providerId="LiveId" clId="{FEF84498-89B4-4AAA-BC58-D06890C825AC}" dt="2019-12-07T21:30:20.548" v="4466" actId="26606"/>
          <ac:grpSpMkLst>
            <pc:docMk/>
            <pc:sldMk cId="0" sldId="257"/>
            <ac:grpSpMk id="95" creationId="{B5F26A87-0610-435F-AA13-BD658385C9D9}"/>
          </ac:grpSpMkLst>
        </pc:grpChg>
        <pc:grpChg chg="add del">
          <ac:chgData name="Karin Hool" userId="03ddb62eff2bb881" providerId="LiveId" clId="{FEF84498-89B4-4AAA-BC58-D06890C825AC}" dt="2019-12-09T21:41:45.812" v="13147" actId="26606"/>
          <ac:grpSpMkLst>
            <pc:docMk/>
            <pc:sldMk cId="0" sldId="257"/>
            <ac:grpSpMk id="100" creationId="{1A54B10D-23ED-48C3-B878-DB4D22D70CC5}"/>
          </ac:grpSpMkLst>
        </pc:grpChg>
        <pc:grpChg chg="add del">
          <ac:chgData name="Karin Hool" userId="03ddb62eff2bb881" providerId="LiveId" clId="{FEF84498-89B4-4AAA-BC58-D06890C825AC}" dt="2019-12-07T19:40:14.648" v="4367"/>
          <ac:grpSpMkLst>
            <pc:docMk/>
            <pc:sldMk cId="0" sldId="257"/>
            <ac:grpSpMk id="114" creationId="{28460BD8-AE3F-4AC9-9D0B-717052AA5D3A}"/>
          </ac:grpSpMkLst>
        </pc:grpChg>
        <pc:grpChg chg="add del">
          <ac:chgData name="Karin Hool" userId="03ddb62eff2bb881" providerId="LiveId" clId="{FEF84498-89B4-4AAA-BC58-D06890C825AC}" dt="2019-12-07T22:41:44.873" v="5824"/>
          <ac:grpSpMkLst>
            <pc:docMk/>
            <pc:sldMk cId="0" sldId="257"/>
            <ac:grpSpMk id="118" creationId="{28460BD8-AE3F-4AC9-9D0B-717052AA5D3A}"/>
          </ac:grpSpMkLst>
        </pc:grpChg>
        <pc:grpChg chg="add del">
          <ac:chgData name="Karin Hool" userId="03ddb62eff2bb881" providerId="LiveId" clId="{FEF84498-89B4-4AAA-BC58-D06890C825AC}" dt="2019-12-07T19:40:14.648" v="4367"/>
          <ac:grpSpMkLst>
            <pc:docMk/>
            <pc:sldMk cId="0" sldId="257"/>
            <ac:grpSpMk id="126" creationId="{B5F26A87-0610-435F-AA13-BD658385C9D9}"/>
          </ac:grpSpMkLst>
        </pc:grpChg>
        <pc:grpChg chg="add del">
          <ac:chgData name="Karin Hool" userId="03ddb62eff2bb881" providerId="LiveId" clId="{FEF84498-89B4-4AAA-BC58-D06890C825AC}" dt="2019-12-07T22:41:44.873" v="5824"/>
          <ac:grpSpMkLst>
            <pc:docMk/>
            <pc:sldMk cId="0" sldId="257"/>
            <ac:grpSpMk id="132" creationId="{CEEA9366-CEA8-4F23-B065-4337F0D836FE}"/>
          </ac:grpSpMkLst>
        </pc:grpChg>
        <pc:grpChg chg="add del">
          <ac:chgData name="Karin Hool" userId="03ddb62eff2bb881" providerId="LiveId" clId="{FEF84498-89B4-4AAA-BC58-D06890C825AC}" dt="2019-12-09T21:41:45.812" v="13147" actId="26606"/>
          <ac:grpSpMkLst>
            <pc:docMk/>
            <pc:sldMk cId="0" sldId="257"/>
            <ac:grpSpMk id="135" creationId="{5D1545E6-EB3C-4478-A661-A2CA963F129C}"/>
          </ac:grpSpMkLst>
        </pc:grpChg>
        <pc:grpChg chg="add">
          <ac:chgData name="Karin Hool" userId="03ddb62eff2bb881" providerId="LiveId" clId="{FEF84498-89B4-4AAA-BC58-D06890C825AC}" dt="2019-12-09T21:41:45.812" v="13147" actId="26606"/>
          <ac:grpSpMkLst>
            <pc:docMk/>
            <pc:sldMk cId="0" sldId="257"/>
            <ac:grpSpMk id="153" creationId="{013C2CBB-FBA9-4601-A756-927997BF9E0D}"/>
          </ac:grpSpMkLst>
        </pc:grpChg>
        <pc:grpChg chg="add">
          <ac:chgData name="Karin Hool" userId="03ddb62eff2bb881" providerId="LiveId" clId="{FEF84498-89B4-4AAA-BC58-D06890C825AC}" dt="2019-12-09T21:41:45.812" v="13147" actId="26606"/>
          <ac:grpSpMkLst>
            <pc:docMk/>
            <pc:sldMk cId="0" sldId="257"/>
            <ac:grpSpMk id="167" creationId="{1A54B10D-23ED-48C3-B878-DB4D22D70CC5}"/>
          </ac:grpSpMkLst>
        </pc:grpChg>
        <pc:grpChg chg="add">
          <ac:chgData name="Karin Hool" userId="03ddb62eff2bb881" providerId="LiveId" clId="{FEF84498-89B4-4AAA-BC58-D06890C825AC}" dt="2019-12-09T21:41:45.812" v="13147" actId="26606"/>
          <ac:grpSpMkLst>
            <pc:docMk/>
            <pc:sldMk cId="0" sldId="257"/>
            <ac:grpSpMk id="189" creationId="{5D1545E6-EB3C-4478-A661-A2CA963F129C}"/>
          </ac:grpSpMkLst>
        </pc:grpChg>
        <pc:picChg chg="add del">
          <ac:chgData name="Karin Hool" userId="03ddb62eff2bb881" providerId="LiveId" clId="{FEF84498-89B4-4AAA-BC58-D06890C825AC}" dt="2019-12-07T09:42:54.322" v="3950" actId="26606"/>
          <ac:picMkLst>
            <pc:docMk/>
            <pc:sldMk cId="0" sldId="257"/>
            <ac:picMk id="7" creationId="{9A0F0AC6-A89F-416B-9FA4-48E664065E73}"/>
          </ac:picMkLst>
        </pc:picChg>
        <pc:picChg chg="add del">
          <ac:chgData name="Karin Hool" userId="03ddb62eff2bb881" providerId="LiveId" clId="{FEF84498-89B4-4AAA-BC58-D06890C825AC}" dt="2019-12-07T09:42:54.322" v="3950" actId="26606"/>
          <ac:picMkLst>
            <pc:docMk/>
            <pc:sldMk cId="0" sldId="257"/>
            <ac:picMk id="9" creationId="{C31AA009-40AD-4098-8AE7-680CA35C6EAA}"/>
          </ac:picMkLst>
        </pc:picChg>
        <pc:picChg chg="add del">
          <ac:chgData name="Karin Hool" userId="03ddb62eff2bb881" providerId="LiveId" clId="{FEF84498-89B4-4AAA-BC58-D06890C825AC}" dt="2019-12-07T09:42:54.322" v="3950" actId="26606"/>
          <ac:picMkLst>
            <pc:docMk/>
            <pc:sldMk cId="0" sldId="257"/>
            <ac:picMk id="13" creationId="{D2DA77D5-12C4-446D-AC72-A514960A553E}"/>
          </ac:picMkLst>
        </pc:picChg>
        <pc:picChg chg="add del">
          <ac:chgData name="Karin Hool" userId="03ddb62eff2bb881" providerId="LiveId" clId="{FEF84498-89B4-4AAA-BC58-D06890C825AC}" dt="2019-12-07T09:42:54.322" v="3950" actId="26606"/>
          <ac:picMkLst>
            <pc:docMk/>
            <pc:sldMk cId="0" sldId="257"/>
            <ac:picMk id="15" creationId="{19E04E4F-6B32-4651-ACE0-DACABF1FC254}"/>
          </ac:picMkLst>
        </pc:picChg>
        <pc:picChg chg="add del">
          <ac:chgData name="Karin Hool" userId="03ddb62eff2bb881" providerId="LiveId" clId="{FEF84498-89B4-4AAA-BC58-D06890C825AC}" dt="2019-12-07T09:42:54.322" v="3950" actId="26606"/>
          <ac:picMkLst>
            <pc:docMk/>
            <pc:sldMk cId="0" sldId="257"/>
            <ac:picMk id="17" creationId="{13D4F2B0-7771-46FC-9763-240E8F55F14D}"/>
          </ac:picMkLst>
        </pc:picChg>
        <pc:picChg chg="add del">
          <ac:chgData name="Karin Hool" userId="03ddb62eff2bb881" providerId="LiveId" clId="{FEF84498-89B4-4AAA-BC58-D06890C825AC}" dt="2019-12-07T09:42:54.322" v="3950" actId="26606"/>
          <ac:picMkLst>
            <pc:docMk/>
            <pc:sldMk cId="0" sldId="257"/>
            <ac:picMk id="19" creationId="{6164F387-6750-4AFF-8A10-65C64D31ECA3}"/>
          </ac:picMkLst>
        </pc:picChg>
        <pc:picChg chg="add del">
          <ac:chgData name="Karin Hool" userId="03ddb62eff2bb881" providerId="LiveId" clId="{FEF84498-89B4-4AAA-BC58-D06890C825AC}" dt="2019-12-07T19:06:17.983" v="4201"/>
          <ac:picMkLst>
            <pc:docMk/>
            <pc:sldMk cId="0" sldId="257"/>
            <ac:picMk id="21" creationId="{9A0F0AC6-A89F-416B-9FA4-48E664065E73}"/>
          </ac:picMkLst>
        </pc:picChg>
        <pc:picChg chg="add del">
          <ac:chgData name="Karin Hool" userId="03ddb62eff2bb881" providerId="LiveId" clId="{FEF84498-89B4-4AAA-BC58-D06890C825AC}" dt="2019-12-07T19:06:17.983" v="4201"/>
          <ac:picMkLst>
            <pc:docMk/>
            <pc:sldMk cId="0" sldId="257"/>
            <ac:picMk id="22" creationId="{C31AA009-40AD-4098-8AE7-680CA35C6EAA}"/>
          </ac:picMkLst>
        </pc:picChg>
        <pc:picChg chg="add del">
          <ac:chgData name="Karin Hool" userId="03ddb62eff2bb881" providerId="LiveId" clId="{FEF84498-89B4-4AAA-BC58-D06890C825AC}" dt="2019-12-07T19:06:17.983" v="4201"/>
          <ac:picMkLst>
            <pc:docMk/>
            <pc:sldMk cId="0" sldId="257"/>
            <ac:picMk id="24" creationId="{CB226365-E8CD-4F1B-B318-7598AA28AE78}"/>
          </ac:picMkLst>
        </pc:picChg>
        <pc:picChg chg="add del">
          <ac:chgData name="Karin Hool" userId="03ddb62eff2bb881" providerId="LiveId" clId="{FEF84498-89B4-4AAA-BC58-D06890C825AC}" dt="2019-12-07T19:06:17.983" v="4201"/>
          <ac:picMkLst>
            <pc:docMk/>
            <pc:sldMk cId="0" sldId="257"/>
            <ac:picMk id="25" creationId="{86F8589D-19E8-4616-A2D6-95125B4528F0}"/>
          </ac:picMkLst>
        </pc:picChg>
        <pc:picChg chg="add del">
          <ac:chgData name="Karin Hool" userId="03ddb62eff2bb881" providerId="LiveId" clId="{FEF84498-89B4-4AAA-BC58-D06890C825AC}" dt="2019-12-07T19:06:17.983" v="4201"/>
          <ac:picMkLst>
            <pc:docMk/>
            <pc:sldMk cId="0" sldId="257"/>
            <ac:picMk id="26" creationId="{5F9D2829-9A1B-41D9-A712-382721D3A7F9}"/>
          </ac:picMkLst>
        </pc:picChg>
        <pc:picChg chg="add del">
          <ac:chgData name="Karin Hool" userId="03ddb62eff2bb881" providerId="LiveId" clId="{FEF84498-89B4-4AAA-BC58-D06890C825AC}" dt="2019-12-07T09:43:25.453" v="3953" actId="26606"/>
          <ac:picMkLst>
            <pc:docMk/>
            <pc:sldMk cId="0" sldId="257"/>
            <ac:picMk id="31" creationId="{9A0F0AC6-A89F-416B-9FA4-48E664065E73}"/>
          </ac:picMkLst>
        </pc:picChg>
        <pc:picChg chg="add del">
          <ac:chgData name="Karin Hool" userId="03ddb62eff2bb881" providerId="LiveId" clId="{FEF84498-89B4-4AAA-BC58-D06890C825AC}" dt="2019-12-07T09:43:25.453" v="3953" actId="26606"/>
          <ac:picMkLst>
            <pc:docMk/>
            <pc:sldMk cId="0" sldId="257"/>
            <ac:picMk id="33" creationId="{C31AA009-40AD-4098-8AE7-680CA35C6EAA}"/>
          </ac:picMkLst>
        </pc:picChg>
        <pc:picChg chg="add del">
          <ac:chgData name="Karin Hool" userId="03ddb62eff2bb881" providerId="LiveId" clId="{FEF84498-89B4-4AAA-BC58-D06890C825AC}" dt="2019-12-07T22:49:03.007" v="5865" actId="26606"/>
          <ac:picMkLst>
            <pc:docMk/>
            <pc:sldMk cId="0" sldId="257"/>
            <ac:picMk id="36" creationId="{D882AF52-28BB-4289-9062-92475EF07830}"/>
          </ac:picMkLst>
        </pc:picChg>
        <pc:picChg chg="add del">
          <ac:chgData name="Karin Hool" userId="03ddb62eff2bb881" providerId="LiveId" clId="{FEF84498-89B4-4AAA-BC58-D06890C825AC}" dt="2019-12-07T22:49:26.368" v="5867" actId="26606"/>
          <ac:picMkLst>
            <pc:docMk/>
            <pc:sldMk cId="0" sldId="257"/>
            <ac:picMk id="40" creationId="{2270F1FA-0425-408F-9861-80BF5AFB276D}"/>
          </ac:picMkLst>
        </pc:picChg>
        <pc:picChg chg="add del">
          <ac:chgData name="Karin Hool" userId="03ddb62eff2bb881" providerId="LiveId" clId="{FEF84498-89B4-4AAA-BC58-D06890C825AC}" dt="2019-12-07T09:43:25.453" v="3953" actId="26606"/>
          <ac:picMkLst>
            <pc:docMk/>
            <pc:sldMk cId="0" sldId="257"/>
            <ac:picMk id="41" creationId="{BE9CCFFE-A385-4D35-8504-960F050EF7F8}"/>
          </ac:picMkLst>
        </pc:picChg>
        <pc:picChg chg="add del">
          <ac:chgData name="Karin Hool" userId="03ddb62eff2bb881" providerId="LiveId" clId="{FEF84498-89B4-4AAA-BC58-D06890C825AC}" dt="2019-12-07T09:43:25.453" v="3953" actId="26606"/>
          <ac:picMkLst>
            <pc:docMk/>
            <pc:sldMk cId="0" sldId="257"/>
            <ac:picMk id="43" creationId="{1AD41804-3572-46FD-8124-D3079B642712}"/>
          </ac:picMkLst>
        </pc:picChg>
        <pc:picChg chg="add del">
          <ac:chgData name="Karin Hool" userId="03ddb62eff2bb881" providerId="LiveId" clId="{FEF84498-89B4-4AAA-BC58-D06890C825AC}" dt="2019-12-07T09:43:25.453" v="3953" actId="26606"/>
          <ac:picMkLst>
            <pc:docMk/>
            <pc:sldMk cId="0" sldId="257"/>
            <ac:picMk id="45" creationId="{5316A1D8-3445-4B94-B595-2285C05EEEBE}"/>
          </ac:picMkLst>
        </pc:picChg>
        <pc:picChg chg="add del">
          <ac:chgData name="Karin Hool" userId="03ddb62eff2bb881" providerId="LiveId" clId="{FEF84498-89B4-4AAA-BC58-D06890C825AC}" dt="2019-12-07T09:43:25.453" v="3953" actId="26606"/>
          <ac:picMkLst>
            <pc:docMk/>
            <pc:sldMk cId="0" sldId="257"/>
            <ac:picMk id="47" creationId="{2FA7483C-C90B-453F-AB53-60D8FDE6D3F6}"/>
          </ac:picMkLst>
        </pc:picChg>
        <pc:picChg chg="add del">
          <ac:chgData name="Karin Hool" userId="03ddb62eff2bb881" providerId="LiveId" clId="{FEF84498-89B4-4AAA-BC58-D06890C825AC}" dt="2019-12-07T09:43:37.926" v="3955" actId="26606"/>
          <ac:picMkLst>
            <pc:docMk/>
            <pc:sldMk cId="0" sldId="257"/>
            <ac:picMk id="49" creationId="{9A0F0AC6-A89F-416B-9FA4-48E664065E73}"/>
          </ac:picMkLst>
        </pc:picChg>
        <pc:picChg chg="add del">
          <ac:chgData name="Karin Hool" userId="03ddb62eff2bb881" providerId="LiveId" clId="{FEF84498-89B4-4AAA-BC58-D06890C825AC}" dt="2019-12-07T09:43:37.926" v="3955" actId="26606"/>
          <ac:picMkLst>
            <pc:docMk/>
            <pc:sldMk cId="0" sldId="257"/>
            <ac:picMk id="50" creationId="{C31AA009-40AD-4098-8AE7-680CA35C6EAA}"/>
          </ac:picMkLst>
        </pc:picChg>
        <pc:picChg chg="add del">
          <ac:chgData name="Karin Hool" userId="03ddb62eff2bb881" providerId="LiveId" clId="{FEF84498-89B4-4AAA-BC58-D06890C825AC}" dt="2019-12-07T09:43:37.926" v="3955" actId="26606"/>
          <ac:picMkLst>
            <pc:docMk/>
            <pc:sldMk cId="0" sldId="257"/>
            <ac:picMk id="52" creationId="{CB226365-E8CD-4F1B-B318-7598AA28AE78}"/>
          </ac:picMkLst>
        </pc:picChg>
        <pc:picChg chg="add del">
          <ac:chgData name="Karin Hool" userId="03ddb62eff2bb881" providerId="LiveId" clId="{FEF84498-89B4-4AAA-BC58-D06890C825AC}" dt="2019-12-07T09:43:37.926" v="3955" actId="26606"/>
          <ac:picMkLst>
            <pc:docMk/>
            <pc:sldMk cId="0" sldId="257"/>
            <ac:picMk id="53" creationId="{86F8589D-19E8-4616-A2D6-95125B4528F0}"/>
          </ac:picMkLst>
        </pc:picChg>
        <pc:picChg chg="add del">
          <ac:chgData name="Karin Hool" userId="03ddb62eff2bb881" providerId="LiveId" clId="{FEF84498-89B4-4AAA-BC58-D06890C825AC}" dt="2019-12-07T09:43:37.926" v="3955" actId="26606"/>
          <ac:picMkLst>
            <pc:docMk/>
            <pc:sldMk cId="0" sldId="257"/>
            <ac:picMk id="54" creationId="{5F9D2829-9A1B-41D9-A712-382721D3A7F9}"/>
          </ac:picMkLst>
        </pc:picChg>
        <pc:picChg chg="add del">
          <ac:chgData name="Karin Hool" userId="03ddb62eff2bb881" providerId="LiveId" clId="{FEF84498-89B4-4AAA-BC58-D06890C825AC}" dt="2019-12-07T09:53:57.718" v="3963" actId="26606"/>
          <ac:picMkLst>
            <pc:docMk/>
            <pc:sldMk cId="0" sldId="257"/>
            <ac:picMk id="56" creationId="{9A0F0AC6-A89F-416B-9FA4-48E664065E73}"/>
          </ac:picMkLst>
        </pc:picChg>
        <pc:picChg chg="add del">
          <ac:chgData name="Karin Hool" userId="03ddb62eff2bb881" providerId="LiveId" clId="{FEF84498-89B4-4AAA-BC58-D06890C825AC}" dt="2019-12-07T09:53:57.718" v="3963" actId="26606"/>
          <ac:picMkLst>
            <pc:docMk/>
            <pc:sldMk cId="0" sldId="257"/>
            <ac:picMk id="57" creationId="{C31AA009-40AD-4098-8AE7-680CA35C6EAA}"/>
          </ac:picMkLst>
        </pc:picChg>
        <pc:cxnChg chg="add del">
          <ac:chgData name="Karin Hool" userId="03ddb62eff2bb881" providerId="LiveId" clId="{FEF84498-89B4-4AAA-BC58-D06890C825AC}" dt="2019-12-07T19:18:26.022" v="4343"/>
          <ac:cxnSpMkLst>
            <pc:docMk/>
            <pc:sldMk cId="0" sldId="257"/>
            <ac:cxnSpMk id="28" creationId="{9E8E38ED-369A-44C2-B635-0BED0E48A6E8}"/>
          </ac:cxnSpMkLst>
        </pc:cxnChg>
        <pc:cxnChg chg="add del">
          <ac:chgData name="Karin Hool" userId="03ddb62eff2bb881" providerId="LiveId" clId="{FEF84498-89B4-4AAA-BC58-D06890C825AC}" dt="2019-12-07T22:50:18.130" v="5872" actId="26606"/>
          <ac:cxnSpMkLst>
            <pc:docMk/>
            <pc:sldMk cId="0" sldId="257"/>
            <ac:cxnSpMk id="55" creationId="{9E8E38ED-369A-44C2-B635-0BED0E48A6E8}"/>
          </ac:cxnSpMkLst>
        </pc:cxnChg>
        <pc:cxnChg chg="add del">
          <ac:chgData name="Karin Hool" userId="03ddb62eff2bb881" providerId="LiveId" clId="{FEF84498-89B4-4AAA-BC58-D06890C825AC}" dt="2019-12-07T19:19:05.953" v="4352" actId="26606"/>
          <ac:cxnSpMkLst>
            <pc:docMk/>
            <pc:sldMk cId="0" sldId="257"/>
            <ac:cxnSpMk id="60" creationId="{EB898B32-3891-4C3A-8F58-C5969D2E9033}"/>
          </ac:cxnSpMkLst>
        </pc:cxnChg>
        <pc:cxnChg chg="add del">
          <ac:chgData name="Karin Hool" userId="03ddb62eff2bb881" providerId="LiveId" clId="{FEF84498-89B4-4AAA-BC58-D06890C825AC}" dt="2019-12-07T19:19:05.953" v="4352" actId="26606"/>
          <ac:cxnSpMkLst>
            <pc:docMk/>
            <pc:sldMk cId="0" sldId="257"/>
            <ac:cxnSpMk id="61" creationId="{4AE4806D-B8F9-4679-A68A-9BD21C01A301}"/>
          </ac:cxnSpMkLst>
        </pc:cxnChg>
        <pc:cxnChg chg="add del">
          <ac:chgData name="Karin Hool" userId="03ddb62eff2bb881" providerId="LiveId" clId="{FEF84498-89B4-4AAA-BC58-D06890C825AC}" dt="2019-12-07T19:41:31.063" v="4369" actId="26606"/>
          <ac:cxnSpMkLst>
            <pc:docMk/>
            <pc:sldMk cId="0" sldId="257"/>
            <ac:cxnSpMk id="71" creationId="{EB898B32-3891-4C3A-8F58-C5969D2E9033}"/>
          </ac:cxnSpMkLst>
        </pc:cxnChg>
        <pc:cxnChg chg="add del">
          <ac:chgData name="Karin Hool" userId="03ddb62eff2bb881" providerId="LiveId" clId="{FEF84498-89B4-4AAA-BC58-D06890C825AC}" dt="2019-12-07T19:41:31.063" v="4369" actId="26606"/>
          <ac:cxnSpMkLst>
            <pc:docMk/>
            <pc:sldMk cId="0" sldId="257"/>
            <ac:cxnSpMk id="72" creationId="{4AE4806D-B8F9-4679-A68A-9BD21C01A301}"/>
          </ac:cxnSpMkLst>
        </pc:cxnChg>
        <pc:cxnChg chg="add del">
          <ac:chgData name="Karin Hool" userId="03ddb62eff2bb881" providerId="LiveId" clId="{FEF84498-89B4-4AAA-BC58-D06890C825AC}" dt="2019-12-07T19:19:53.576" v="4356" actId="26606"/>
          <ac:cxnSpMkLst>
            <pc:docMk/>
            <pc:sldMk cId="0" sldId="257"/>
            <ac:cxnSpMk id="104" creationId="{EB898B32-3891-4C3A-8F58-C5969D2E9033}"/>
          </ac:cxnSpMkLst>
        </pc:cxnChg>
        <pc:cxnChg chg="add del">
          <ac:chgData name="Karin Hool" userId="03ddb62eff2bb881" providerId="LiveId" clId="{FEF84498-89B4-4AAA-BC58-D06890C825AC}" dt="2019-12-07T19:19:53.576" v="4356" actId="26606"/>
          <ac:cxnSpMkLst>
            <pc:docMk/>
            <pc:sldMk cId="0" sldId="257"/>
            <ac:cxnSpMk id="105" creationId="{4AE4806D-B8F9-4679-A68A-9BD21C01A301}"/>
          </ac:cxnSpMkLst>
        </pc:cxnChg>
      </pc:sldChg>
      <pc:sldChg chg="addSp delSp modSp add del mod ord setBg modAnim setClrOvrMap delDesignElem">
        <pc:chgData name="Karin Hool" userId="03ddb62eff2bb881" providerId="LiveId" clId="{FEF84498-89B4-4AAA-BC58-D06890C825AC}" dt="2019-12-09T22:25:48.548" v="13336" actId="47"/>
        <pc:sldMkLst>
          <pc:docMk/>
          <pc:sldMk cId="0" sldId="258"/>
        </pc:sldMkLst>
        <pc:spChg chg="del mod ord">
          <ac:chgData name="Karin Hool" userId="03ddb62eff2bb881" providerId="LiveId" clId="{FEF84498-89B4-4AAA-BC58-D06890C825AC}" dt="2019-12-09T18:57:18.965" v="10841" actId="478"/>
          <ac:spMkLst>
            <pc:docMk/>
            <pc:sldMk cId="0" sldId="258"/>
            <ac:spMk id="2" creationId="{00000000-0000-0000-0000-000000000000}"/>
          </ac:spMkLst>
        </pc:spChg>
        <pc:spChg chg="del mod">
          <ac:chgData name="Karin Hool" userId="03ddb62eff2bb881" providerId="LiveId" clId="{FEF84498-89B4-4AAA-BC58-D06890C825AC}" dt="2019-12-05T16:48:57.338" v="25" actId="478"/>
          <ac:spMkLst>
            <pc:docMk/>
            <pc:sldMk cId="0" sldId="258"/>
            <ac:spMk id="3" creationId="{00000000-0000-0000-0000-000000000000}"/>
          </ac:spMkLst>
        </pc:spChg>
        <pc:spChg chg="add del mod">
          <ac:chgData name="Karin Hool" userId="03ddb62eff2bb881" providerId="LiveId" clId="{FEF84498-89B4-4AAA-BC58-D06890C825AC}" dt="2019-12-09T18:57:38.082" v="10843" actId="478"/>
          <ac:spMkLst>
            <pc:docMk/>
            <pc:sldMk cId="0" sldId="258"/>
            <ac:spMk id="4" creationId="{3DDD5887-7705-4789-9707-97D9E8352572}"/>
          </ac:spMkLst>
        </pc:spChg>
        <pc:spChg chg="add del">
          <ac:chgData name="Karin Hool" userId="03ddb62eff2bb881" providerId="LiveId" clId="{FEF84498-89B4-4AAA-BC58-D06890C825AC}" dt="2019-12-07T13:34:18.169" v="4083" actId="26606"/>
          <ac:spMkLst>
            <pc:docMk/>
            <pc:sldMk cId="0" sldId="258"/>
            <ac:spMk id="11" creationId="{4E50CAEE-CAC0-4F18-9593-F09A3338C1A8}"/>
          </ac:spMkLst>
        </pc:spChg>
        <pc:spChg chg="add del">
          <ac:chgData name="Karin Hool" userId="03ddb62eff2bb881" providerId="LiveId" clId="{FEF84498-89B4-4AAA-BC58-D06890C825AC}" dt="2019-12-07T09:42:21.557" v="3941" actId="26606"/>
          <ac:spMkLst>
            <pc:docMk/>
            <pc:sldMk cId="0" sldId="258"/>
            <ac:spMk id="12" creationId="{B40FCD49-2060-48B9-8212-8A5F1DF4726F}"/>
          </ac:spMkLst>
        </pc:spChg>
        <pc:spChg chg="add del">
          <ac:chgData name="Karin Hool" userId="03ddb62eff2bb881" providerId="LiveId" clId="{FEF84498-89B4-4AAA-BC58-D06890C825AC}" dt="2019-12-07T09:42:25.230" v="3943" actId="26606"/>
          <ac:spMkLst>
            <pc:docMk/>
            <pc:sldMk cId="0" sldId="258"/>
            <ac:spMk id="18" creationId="{B40FCD49-2060-48B9-8212-8A5F1DF4726F}"/>
          </ac:spMkLst>
        </pc:spChg>
        <pc:spChg chg="add del">
          <ac:chgData name="Karin Hool" userId="03ddb62eff2bb881" providerId="LiveId" clId="{FEF84498-89B4-4AAA-BC58-D06890C825AC}" dt="2019-12-07T09:42:27.771" v="3945" actId="26606"/>
          <ac:spMkLst>
            <pc:docMk/>
            <pc:sldMk cId="0" sldId="258"/>
            <ac:spMk id="24" creationId="{B40FCD49-2060-48B9-8212-8A5F1DF4726F}"/>
          </ac:spMkLst>
        </pc:spChg>
        <pc:spChg chg="add del">
          <ac:chgData name="Karin Hool" userId="03ddb62eff2bb881" providerId="LiveId" clId="{FEF84498-89B4-4AAA-BC58-D06890C825AC}" dt="2019-12-07T09:42:34.671" v="3947" actId="26606"/>
          <ac:spMkLst>
            <pc:docMk/>
            <pc:sldMk cId="0" sldId="258"/>
            <ac:spMk id="30" creationId="{B40FCD49-2060-48B9-8212-8A5F1DF4726F}"/>
          </ac:spMkLst>
        </pc:spChg>
        <pc:spChg chg="add del">
          <ac:chgData name="Karin Hool" userId="03ddb62eff2bb881" providerId="LiveId" clId="{FEF84498-89B4-4AAA-BC58-D06890C825AC}" dt="2019-12-07T19:15:10.632" v="4322" actId="26606"/>
          <ac:spMkLst>
            <pc:docMk/>
            <pc:sldMk cId="0" sldId="258"/>
            <ac:spMk id="33" creationId="{80A4B931-B7F0-403E-9F40-8A4054A04FC8}"/>
          </ac:spMkLst>
        </pc:spChg>
        <pc:spChg chg="add del">
          <ac:chgData name="Karin Hool" userId="03ddb62eff2bb881" providerId="LiveId" clId="{FEF84498-89B4-4AAA-BC58-D06890C825AC}" dt="2019-12-07T19:15:10.632" v="4322" actId="26606"/>
          <ac:spMkLst>
            <pc:docMk/>
            <pc:sldMk cId="0" sldId="258"/>
            <ac:spMk id="36" creationId="{F74A1337-596D-453E-B873-BCF1760EE8DE}"/>
          </ac:spMkLst>
        </pc:spChg>
        <pc:spChg chg="add del">
          <ac:chgData name="Karin Hool" userId="03ddb62eff2bb881" providerId="LiveId" clId="{FEF84498-89B4-4AAA-BC58-D06890C825AC}" dt="2019-12-07T19:15:10.632" v="4322" actId="26606"/>
          <ac:spMkLst>
            <pc:docMk/>
            <pc:sldMk cId="0" sldId="258"/>
            <ac:spMk id="37" creationId="{4CEAF602-346E-4A18-BDCE-F489E035CFF7}"/>
          </ac:spMkLst>
        </pc:spChg>
        <pc:spChg chg="add del">
          <ac:chgData name="Karin Hool" userId="03ddb62eff2bb881" providerId="LiveId" clId="{FEF84498-89B4-4AAA-BC58-D06890C825AC}" dt="2019-12-07T19:15:10.616" v="4321" actId="26606"/>
          <ac:spMkLst>
            <pc:docMk/>
            <pc:sldMk cId="0" sldId="258"/>
            <ac:spMk id="39" creationId="{2BE2D1B8-0887-4D2B-8C42-999040132B03}"/>
          </ac:spMkLst>
        </pc:spChg>
        <pc:spChg chg="add del">
          <ac:chgData name="Karin Hool" userId="03ddb62eff2bb881" providerId="LiveId" clId="{FEF84498-89B4-4AAA-BC58-D06890C825AC}" dt="2019-12-07T19:15:10.616" v="4321" actId="26606"/>
          <ac:spMkLst>
            <pc:docMk/>
            <pc:sldMk cId="0" sldId="258"/>
            <ac:spMk id="41" creationId="{FA085277-BAF7-40CC-A608-B030CA969FE9}"/>
          </ac:spMkLst>
        </pc:spChg>
        <pc:spChg chg="add del">
          <ac:chgData name="Karin Hool" userId="03ddb62eff2bb881" providerId="LiveId" clId="{FEF84498-89B4-4AAA-BC58-D06890C825AC}" dt="2019-12-07T19:15:10.616" v="4321" actId="26606"/>
          <ac:spMkLst>
            <pc:docMk/>
            <pc:sldMk cId="0" sldId="258"/>
            <ac:spMk id="43" creationId="{64009F90-86BF-44AE-B0EB-D68140E0E0DA}"/>
          </ac:spMkLst>
        </pc:spChg>
        <pc:spChg chg="add del">
          <ac:chgData name="Karin Hool" userId="03ddb62eff2bb881" providerId="LiveId" clId="{FEF84498-89B4-4AAA-BC58-D06890C825AC}" dt="2019-12-07T13:34:08.472" v="4080" actId="26606"/>
          <ac:spMkLst>
            <pc:docMk/>
            <pc:sldMk cId="0" sldId="258"/>
            <ac:spMk id="44" creationId="{E7C99962-D339-4340-A9CB-EF644B8A9532}"/>
          </ac:spMkLst>
        </pc:spChg>
        <pc:spChg chg="add del">
          <ac:chgData name="Karin Hool" userId="03ddb62eff2bb881" providerId="LiveId" clId="{FEF84498-89B4-4AAA-BC58-D06890C825AC}" dt="2019-12-07T19:18:26.022" v="4343"/>
          <ac:spMkLst>
            <pc:docMk/>
            <pc:sldMk cId="0" sldId="258"/>
            <ac:spMk id="47" creationId="{DF7C4298-DC9F-4231-A23D-7E78772D0C99}"/>
          </ac:spMkLst>
        </pc:spChg>
        <pc:spChg chg="add del">
          <ac:chgData name="Karin Hool" userId="03ddb62eff2bb881" providerId="LiveId" clId="{FEF84498-89B4-4AAA-BC58-D06890C825AC}" dt="2019-12-07T13:34:08.472" v="4080" actId="26606"/>
          <ac:spMkLst>
            <pc:docMk/>
            <pc:sldMk cId="0" sldId="258"/>
            <ac:spMk id="48" creationId="{EDC7317D-5F66-4D62-8B10-808770466E1D}"/>
          </ac:spMkLst>
        </pc:spChg>
        <pc:spChg chg="add del">
          <ac:chgData name="Karin Hool" userId="03ddb62eff2bb881" providerId="LiveId" clId="{FEF84498-89B4-4AAA-BC58-D06890C825AC}" dt="2019-12-07T19:18:26.022" v="4343"/>
          <ac:spMkLst>
            <pc:docMk/>
            <pc:sldMk cId="0" sldId="258"/>
            <ac:spMk id="49" creationId="{370B0FB2-F998-4058-8E25-B09935DF78E1}"/>
          </ac:spMkLst>
        </pc:spChg>
        <pc:spChg chg="add del">
          <ac:chgData name="Karin Hool" userId="03ddb62eff2bb881" providerId="LiveId" clId="{FEF84498-89B4-4AAA-BC58-D06890C825AC}" dt="2019-12-07T13:34:18.086" v="4082" actId="26606"/>
          <ac:spMkLst>
            <pc:docMk/>
            <pc:sldMk cId="0" sldId="258"/>
            <ac:spMk id="54" creationId="{92B69085-5244-444B-97BA-997111674CC8}"/>
          </ac:spMkLst>
        </pc:spChg>
        <pc:spChg chg="add del">
          <ac:chgData name="Karin Hool" userId="03ddb62eff2bb881" providerId="LiveId" clId="{FEF84498-89B4-4AAA-BC58-D06890C825AC}" dt="2019-12-07T13:44:51.735" v="4093" actId="26606"/>
          <ac:spMkLst>
            <pc:docMk/>
            <pc:sldMk cId="0" sldId="258"/>
            <ac:spMk id="61" creationId="{BEEC2DDD-6CE3-40C5-9C6E-44A254F6797A}"/>
          </ac:spMkLst>
        </pc:spChg>
        <pc:spChg chg="add del">
          <ac:chgData name="Karin Hool" userId="03ddb62eff2bb881" providerId="LiveId" clId="{FEF84498-89B4-4AAA-BC58-D06890C825AC}" dt="2019-12-07T13:44:51.735" v="4093" actId="26606"/>
          <ac:spMkLst>
            <pc:docMk/>
            <pc:sldMk cId="0" sldId="258"/>
            <ac:spMk id="63" creationId="{254F64E9-EEB7-4B68-8C3F-BA28804289F9}"/>
          </ac:spMkLst>
        </pc:spChg>
        <pc:spChg chg="add del">
          <ac:chgData name="Karin Hool" userId="03ddb62eff2bb881" providerId="LiveId" clId="{FEF84498-89B4-4AAA-BC58-D06890C825AC}" dt="2019-12-07T13:44:51.735" v="4093" actId="26606"/>
          <ac:spMkLst>
            <pc:docMk/>
            <pc:sldMk cId="0" sldId="258"/>
            <ac:spMk id="66" creationId="{9CF231EB-7F64-4DB8-8256-C2841C1166FA}"/>
          </ac:spMkLst>
        </pc:spChg>
        <pc:spChg chg="add del">
          <ac:chgData name="Karin Hool" userId="03ddb62eff2bb881" providerId="LiveId" clId="{FEF84498-89B4-4AAA-BC58-D06890C825AC}" dt="2019-12-07T13:44:31.513" v="4088" actId="26606"/>
          <ac:spMkLst>
            <pc:docMk/>
            <pc:sldMk cId="0" sldId="258"/>
            <ac:spMk id="76" creationId="{68D4C855-B6A7-4C04-A274-7295D03AA6AA}"/>
          </ac:spMkLst>
        </pc:spChg>
        <pc:spChg chg="add del">
          <ac:chgData name="Karin Hool" userId="03ddb62eff2bb881" providerId="LiveId" clId="{FEF84498-89B4-4AAA-BC58-D06890C825AC}" dt="2019-12-07T13:44:31.513" v="4088" actId="26606"/>
          <ac:spMkLst>
            <pc:docMk/>
            <pc:sldMk cId="0" sldId="258"/>
            <ac:spMk id="80" creationId="{CD1DABED-DF86-4D7D-9858-A8E0CB0C5E4E}"/>
          </ac:spMkLst>
        </pc:spChg>
        <pc:spChg chg="add del">
          <ac:chgData name="Karin Hool" userId="03ddb62eff2bb881" providerId="LiveId" clId="{FEF84498-89B4-4AAA-BC58-D06890C825AC}" dt="2019-12-07T13:44:31.513" v="4088" actId="26606"/>
          <ac:spMkLst>
            <pc:docMk/>
            <pc:sldMk cId="0" sldId="258"/>
            <ac:spMk id="82" creationId="{623BF8FB-B442-4FA0-828C-B0A1B7FB5FB5}"/>
          </ac:spMkLst>
        </pc:spChg>
        <pc:spChg chg="add del">
          <ac:chgData name="Karin Hool" userId="03ddb62eff2bb881" providerId="LiveId" clId="{FEF84498-89B4-4AAA-BC58-D06890C825AC}" dt="2019-12-07T13:44:31.513" v="4088" actId="26606"/>
          <ac:spMkLst>
            <pc:docMk/>
            <pc:sldMk cId="0" sldId="258"/>
            <ac:spMk id="84" creationId="{7218CBDC-EFDF-415D-B1FE-6F87788AAB99}"/>
          </ac:spMkLst>
        </pc:spChg>
        <pc:spChg chg="add del">
          <ac:chgData name="Karin Hool" userId="03ddb62eff2bb881" providerId="LiveId" clId="{FEF84498-89B4-4AAA-BC58-D06890C825AC}" dt="2019-12-07T13:44:31.513" v="4088" actId="26606"/>
          <ac:spMkLst>
            <pc:docMk/>
            <pc:sldMk cId="0" sldId="258"/>
            <ac:spMk id="86" creationId="{23E32CD6-2197-4038-B39F-11F95DCC2733}"/>
          </ac:spMkLst>
        </pc:spChg>
        <pc:spChg chg="add del">
          <ac:chgData name="Karin Hool" userId="03ddb62eff2bb881" providerId="LiveId" clId="{FEF84498-89B4-4AAA-BC58-D06890C825AC}" dt="2019-12-07T21:43:20.918" v="4511" actId="26606"/>
          <ac:spMkLst>
            <pc:docMk/>
            <pc:sldMk cId="0" sldId="258"/>
            <ac:spMk id="87" creationId="{BD11ECC6-8551-4768-8DFD-CD41AF420A37}"/>
          </ac:spMkLst>
        </pc:spChg>
        <pc:spChg chg="add del">
          <ac:chgData name="Karin Hool" userId="03ddb62eff2bb881" providerId="LiveId" clId="{FEF84498-89B4-4AAA-BC58-D06890C825AC}" dt="2019-12-07T13:44:41.304" v="4090" actId="26606"/>
          <ac:spMkLst>
            <pc:docMk/>
            <pc:sldMk cId="0" sldId="258"/>
            <ac:spMk id="92" creationId="{8926A153-AB34-4AE0-8909-A53BAA48A8E4}"/>
          </ac:spMkLst>
        </pc:spChg>
        <pc:spChg chg="add del">
          <ac:chgData name="Karin Hool" userId="03ddb62eff2bb881" providerId="LiveId" clId="{FEF84498-89B4-4AAA-BC58-D06890C825AC}" dt="2019-12-07T13:44:51.670" v="4092" actId="26606"/>
          <ac:spMkLst>
            <pc:docMk/>
            <pc:sldMk cId="0" sldId="258"/>
            <ac:spMk id="98" creationId="{760CE105-C7BB-46B3-821C-82BED63A6E0A}"/>
          </ac:spMkLst>
        </pc:spChg>
        <pc:spChg chg="add del">
          <ac:chgData name="Karin Hool" userId="03ddb62eff2bb881" providerId="LiveId" clId="{FEF84498-89B4-4AAA-BC58-D06890C825AC}" dt="2019-12-07T19:06:17.983" v="4201"/>
          <ac:spMkLst>
            <pc:docMk/>
            <pc:sldMk cId="0" sldId="258"/>
            <ac:spMk id="105" creationId="{8926A153-AB34-4AE0-8909-A53BAA48A8E4}"/>
          </ac:spMkLst>
        </pc:spChg>
        <pc:spChg chg="add del">
          <ac:chgData name="Karin Hool" userId="03ddb62eff2bb881" providerId="LiveId" clId="{FEF84498-89B4-4AAA-BC58-D06890C825AC}" dt="2019-12-07T21:43:20.918" v="4511" actId="26606"/>
          <ac:spMkLst>
            <pc:docMk/>
            <pc:sldMk cId="0" sldId="258"/>
            <ac:spMk id="116" creationId="{8E2EB503-A017-4457-A105-53638C97DEB8}"/>
          </ac:spMkLst>
        </pc:spChg>
        <pc:spChg chg="add del mod">
          <ac:chgData name="Karin Hool" userId="03ddb62eff2bb881" providerId="LiveId" clId="{FEF84498-89B4-4AAA-BC58-D06890C825AC}" dt="2019-12-08T11:55:19.184" v="7422" actId="767"/>
          <ac:spMkLst>
            <pc:docMk/>
            <pc:sldMk cId="0" sldId="258"/>
            <ac:spMk id="134" creationId="{5079D33A-9D36-429E-B0A9-8BCE665922AA}"/>
          </ac:spMkLst>
        </pc:spChg>
        <pc:spChg chg="add del mod">
          <ac:chgData name="Karin Hool" userId="03ddb62eff2bb881" providerId="LiveId" clId="{FEF84498-89B4-4AAA-BC58-D06890C825AC}" dt="2019-12-08T11:55:16.845" v="7420" actId="767"/>
          <ac:spMkLst>
            <pc:docMk/>
            <pc:sldMk cId="0" sldId="258"/>
            <ac:spMk id="135" creationId="{39A9345B-4B8E-49EA-87A2-05FBC989DF7C}"/>
          </ac:spMkLst>
        </pc:spChg>
        <pc:spChg chg="add del mod">
          <ac:chgData name="Karin Hool" userId="03ddb62eff2bb881" providerId="LiveId" clId="{FEF84498-89B4-4AAA-BC58-D06890C825AC}" dt="2019-12-08T11:55:13.992" v="7418"/>
          <ac:spMkLst>
            <pc:docMk/>
            <pc:sldMk cId="0" sldId="258"/>
            <ac:spMk id="136" creationId="{A6D3AEB4-0B50-4594-8FD5-4A5D61E88B4F}"/>
          </ac:spMkLst>
        </pc:spChg>
        <pc:grpChg chg="add del">
          <ac:chgData name="Karin Hool" userId="03ddb62eff2bb881" providerId="LiveId" clId="{FEF84498-89B4-4AAA-BC58-D06890C825AC}" dt="2019-12-07T19:39:37.736" v="4359" actId="26606"/>
          <ac:grpSpMkLst>
            <pc:docMk/>
            <pc:sldMk cId="0" sldId="258"/>
            <ac:grpSpMk id="51" creationId="{04D68F31-B717-405E-8FDA-18AB5EF2DD1C}"/>
          </ac:grpSpMkLst>
        </pc:grpChg>
        <pc:grpChg chg="add del">
          <ac:chgData name="Karin Hool" userId="03ddb62eff2bb881" providerId="LiveId" clId="{FEF84498-89B4-4AAA-BC58-D06890C825AC}" dt="2019-12-07T21:43:20.918" v="4511" actId="26606"/>
          <ac:grpSpMkLst>
            <pc:docMk/>
            <pc:sldMk cId="0" sldId="258"/>
            <ac:grpSpMk id="68" creationId="{04D68F31-B717-405E-8FDA-18AB5EF2DD1C}"/>
          </ac:grpSpMkLst>
        </pc:grpChg>
        <pc:grpChg chg="add del">
          <ac:chgData name="Karin Hool" userId="03ddb62eff2bb881" providerId="LiveId" clId="{FEF84498-89B4-4AAA-BC58-D06890C825AC}" dt="2019-12-07T19:39:44.290" v="4361" actId="26606"/>
          <ac:grpSpMkLst>
            <pc:docMk/>
            <pc:sldMk cId="0" sldId="258"/>
            <ac:grpSpMk id="83" creationId="{04D68F31-B717-405E-8FDA-18AB5EF2DD1C}"/>
          </ac:grpSpMkLst>
        </pc:grpChg>
        <pc:grpChg chg="add del">
          <ac:chgData name="Karin Hool" userId="03ddb62eff2bb881" providerId="LiveId" clId="{FEF84498-89B4-4AAA-BC58-D06890C825AC}" dt="2019-12-07T21:43:20.918" v="4511" actId="26606"/>
          <ac:grpSpMkLst>
            <pc:docMk/>
            <pc:sldMk cId="0" sldId="258"/>
            <ac:grpSpMk id="89" creationId="{93657592-CA60-4F45-B1A0-88AA77242087}"/>
          </ac:grpSpMkLst>
        </pc:grpChg>
        <pc:grpChg chg="add del">
          <ac:chgData name="Karin Hool" userId="03ddb62eff2bb881" providerId="LiveId" clId="{FEF84498-89B4-4AAA-BC58-D06890C825AC}" dt="2019-12-07T19:39:49.027" v="4363" actId="26606"/>
          <ac:grpSpMkLst>
            <pc:docMk/>
            <pc:sldMk cId="0" sldId="258"/>
            <ac:grpSpMk id="113" creationId="{04D68F31-B717-405E-8FDA-18AB5EF2DD1C}"/>
          </ac:grpSpMkLst>
        </pc:grpChg>
        <pc:grpChg chg="add del">
          <ac:chgData name="Karin Hool" userId="03ddb62eff2bb881" providerId="LiveId" clId="{FEF84498-89B4-4AAA-BC58-D06890C825AC}" dt="2019-12-07T22:41:44.873" v="5824"/>
          <ac:grpSpMkLst>
            <pc:docMk/>
            <pc:sldMk cId="0" sldId="258"/>
            <ac:grpSpMk id="121" creationId="{04D68F31-B717-405E-8FDA-18AB5EF2DD1C}"/>
          </ac:grpSpMkLst>
        </pc:grpChg>
        <pc:grpChg chg="add del">
          <ac:chgData name="Karin Hool" userId="03ddb62eff2bb881" providerId="LiveId" clId="{FEF84498-89B4-4AAA-BC58-D06890C825AC}" dt="2019-12-07T19:40:14.648" v="4367"/>
          <ac:grpSpMkLst>
            <pc:docMk/>
            <pc:sldMk cId="0" sldId="258"/>
            <ac:grpSpMk id="124" creationId="{04D68F31-B717-405E-8FDA-18AB5EF2DD1C}"/>
          </ac:grpSpMkLst>
        </pc:grpChg>
        <pc:picChg chg="add del">
          <ac:chgData name="Karin Hool" userId="03ddb62eff2bb881" providerId="LiveId" clId="{FEF84498-89B4-4AAA-BC58-D06890C825AC}" dt="2019-12-07T09:42:21.557" v="3941" actId="26606"/>
          <ac:picMkLst>
            <pc:docMk/>
            <pc:sldMk cId="0" sldId="258"/>
            <ac:picMk id="4" creationId="{F9FC5F03-0AEB-437D-9F8C-40A85BEF3E98}"/>
          </ac:picMkLst>
        </pc:picChg>
        <pc:picChg chg="add mod ord">
          <ac:chgData name="Karin Hool" userId="03ddb62eff2bb881" providerId="LiveId" clId="{FEF84498-89B4-4AAA-BC58-D06890C825AC}" dt="2019-12-09T10:25:06.196" v="9496" actId="1076"/>
          <ac:picMkLst>
            <pc:docMk/>
            <pc:sldMk cId="0" sldId="258"/>
            <ac:picMk id="5" creationId="{0B93B841-7B3A-4CDA-9E89-A797E59D1AE3}"/>
          </ac:picMkLst>
        </pc:picChg>
        <pc:picChg chg="add mod ord">
          <ac:chgData name="Karin Hool" userId="03ddb62eff2bb881" providerId="LiveId" clId="{FEF84498-89B4-4AAA-BC58-D06890C825AC}" dt="2019-12-09T10:23:17.527" v="9489" actId="14100"/>
          <ac:picMkLst>
            <pc:docMk/>
            <pc:sldMk cId="0" sldId="258"/>
            <ac:picMk id="6" creationId="{853BA013-8674-4C48-9B59-EF85FE90A65C}"/>
          </ac:picMkLst>
        </pc:picChg>
        <pc:picChg chg="add del">
          <ac:chgData name="Karin Hool" userId="03ddb62eff2bb881" providerId="LiveId" clId="{FEF84498-89B4-4AAA-BC58-D06890C825AC}" dt="2019-12-07T13:34:18.169" v="4083" actId="26606"/>
          <ac:picMkLst>
            <pc:docMk/>
            <pc:sldMk cId="0" sldId="258"/>
            <ac:picMk id="7" creationId="{9A0F0AC6-A89F-416B-9FA4-48E664065E73}"/>
          </ac:picMkLst>
        </pc:picChg>
        <pc:picChg chg="add del">
          <ac:chgData name="Karin Hool" userId="03ddb62eff2bb881" providerId="LiveId" clId="{FEF84498-89B4-4AAA-BC58-D06890C825AC}" dt="2019-12-07T09:42:21.557" v="3941" actId="26606"/>
          <ac:picMkLst>
            <pc:docMk/>
            <pc:sldMk cId="0" sldId="258"/>
            <ac:picMk id="8" creationId="{22790EC5-ACA7-4536-8066-B60199F3C6DF}"/>
          </ac:picMkLst>
        </pc:picChg>
        <pc:picChg chg="add del">
          <ac:chgData name="Karin Hool" userId="03ddb62eff2bb881" providerId="LiveId" clId="{FEF84498-89B4-4AAA-BC58-D06890C825AC}" dt="2019-12-07T13:34:18.169" v="4083" actId="26606"/>
          <ac:picMkLst>
            <pc:docMk/>
            <pc:sldMk cId="0" sldId="258"/>
            <ac:picMk id="9" creationId="{C31AA009-40AD-4098-8AE7-680CA35C6EAA}"/>
          </ac:picMkLst>
        </pc:picChg>
        <pc:picChg chg="add del">
          <ac:chgData name="Karin Hool" userId="03ddb62eff2bb881" providerId="LiveId" clId="{FEF84498-89B4-4AAA-BC58-D06890C825AC}" dt="2019-12-07T09:42:21.557" v="3941" actId="26606"/>
          <ac:picMkLst>
            <pc:docMk/>
            <pc:sldMk cId="0" sldId="258"/>
            <ac:picMk id="10" creationId="{CAD20AEA-7CAF-4A83-BE2E-EAF010B8B7FC}"/>
          </ac:picMkLst>
        </pc:picChg>
        <pc:picChg chg="add del">
          <ac:chgData name="Karin Hool" userId="03ddb62eff2bb881" providerId="LiveId" clId="{FEF84498-89B4-4AAA-BC58-D06890C825AC}" dt="2019-12-07T13:34:18.169" v="4083" actId="26606"/>
          <ac:picMkLst>
            <pc:docMk/>
            <pc:sldMk cId="0" sldId="258"/>
            <ac:picMk id="13" creationId="{D2DA77D5-12C4-446D-AC72-A514960A553E}"/>
          </ac:picMkLst>
        </pc:picChg>
        <pc:picChg chg="add del">
          <ac:chgData name="Karin Hool" userId="03ddb62eff2bb881" providerId="LiveId" clId="{FEF84498-89B4-4AAA-BC58-D06890C825AC}" dt="2019-12-07T09:42:21.557" v="3941" actId="26606"/>
          <ac:picMkLst>
            <pc:docMk/>
            <pc:sldMk cId="0" sldId="258"/>
            <ac:picMk id="14" creationId="{83A45DCD-B5FB-4A86-88D2-91088C7FFC5F}"/>
          </ac:picMkLst>
        </pc:picChg>
        <pc:picChg chg="add del">
          <ac:chgData name="Karin Hool" userId="03ddb62eff2bb881" providerId="LiveId" clId="{FEF84498-89B4-4AAA-BC58-D06890C825AC}" dt="2019-12-07T13:34:18.169" v="4083" actId="26606"/>
          <ac:picMkLst>
            <pc:docMk/>
            <pc:sldMk cId="0" sldId="258"/>
            <ac:picMk id="15" creationId="{19E04E4F-6B32-4651-ACE0-DACABF1FC254}"/>
          </ac:picMkLst>
        </pc:picChg>
        <pc:picChg chg="add del">
          <ac:chgData name="Karin Hool" userId="03ddb62eff2bb881" providerId="LiveId" clId="{FEF84498-89B4-4AAA-BC58-D06890C825AC}" dt="2019-12-07T09:42:25.230" v="3943" actId="26606"/>
          <ac:picMkLst>
            <pc:docMk/>
            <pc:sldMk cId="0" sldId="258"/>
            <ac:picMk id="16" creationId="{22790EC5-ACA7-4536-8066-B60199F3C6DF}"/>
          </ac:picMkLst>
        </pc:picChg>
        <pc:picChg chg="add del">
          <ac:chgData name="Karin Hool" userId="03ddb62eff2bb881" providerId="LiveId" clId="{FEF84498-89B4-4AAA-BC58-D06890C825AC}" dt="2019-12-07T09:42:25.230" v="3943" actId="26606"/>
          <ac:picMkLst>
            <pc:docMk/>
            <pc:sldMk cId="0" sldId="258"/>
            <ac:picMk id="17" creationId="{CAD20AEA-7CAF-4A83-BE2E-EAF010B8B7FC}"/>
          </ac:picMkLst>
        </pc:picChg>
        <pc:picChg chg="add del">
          <ac:chgData name="Karin Hool" userId="03ddb62eff2bb881" providerId="LiveId" clId="{FEF84498-89B4-4AAA-BC58-D06890C825AC}" dt="2019-12-07T09:42:25.230" v="3943" actId="26606"/>
          <ac:picMkLst>
            <pc:docMk/>
            <pc:sldMk cId="0" sldId="258"/>
            <ac:picMk id="19" creationId="{C68A4678-8179-4490-86A8-1C3405078DDD}"/>
          </ac:picMkLst>
        </pc:picChg>
        <pc:picChg chg="add del">
          <ac:chgData name="Karin Hool" userId="03ddb62eff2bb881" providerId="LiveId" clId="{FEF84498-89B4-4AAA-BC58-D06890C825AC}" dt="2019-12-07T09:42:25.230" v="3943" actId="26606"/>
          <ac:picMkLst>
            <pc:docMk/>
            <pc:sldMk cId="0" sldId="258"/>
            <ac:picMk id="20" creationId="{83A45DCD-B5FB-4A86-88D2-91088C7FFC5F}"/>
          </ac:picMkLst>
        </pc:picChg>
        <pc:picChg chg="add mod ord">
          <ac:chgData name="Karin Hool" userId="03ddb62eff2bb881" providerId="LiveId" clId="{FEF84498-89B4-4AAA-BC58-D06890C825AC}" dt="2019-12-09T10:31:00.188" v="9500" actId="14100"/>
          <ac:picMkLst>
            <pc:docMk/>
            <pc:sldMk cId="0" sldId="258"/>
            <ac:picMk id="21" creationId="{67DD8AC4-E9E7-4D01-ABC9-9970C6716720}"/>
          </ac:picMkLst>
        </pc:picChg>
        <pc:picChg chg="add del">
          <ac:chgData name="Karin Hool" userId="03ddb62eff2bb881" providerId="LiveId" clId="{FEF84498-89B4-4AAA-BC58-D06890C825AC}" dt="2019-12-07T09:42:27.771" v="3945" actId="26606"/>
          <ac:picMkLst>
            <pc:docMk/>
            <pc:sldMk cId="0" sldId="258"/>
            <ac:picMk id="22" creationId="{22790EC5-ACA7-4536-8066-B60199F3C6DF}"/>
          </ac:picMkLst>
        </pc:picChg>
        <pc:picChg chg="add del">
          <ac:chgData name="Karin Hool" userId="03ddb62eff2bb881" providerId="LiveId" clId="{FEF84498-89B4-4AAA-BC58-D06890C825AC}" dt="2019-12-07T09:42:27.771" v="3945" actId="26606"/>
          <ac:picMkLst>
            <pc:docMk/>
            <pc:sldMk cId="0" sldId="258"/>
            <ac:picMk id="23" creationId="{CAD20AEA-7CAF-4A83-BE2E-EAF010B8B7FC}"/>
          </ac:picMkLst>
        </pc:picChg>
        <pc:picChg chg="add del">
          <ac:chgData name="Karin Hool" userId="03ddb62eff2bb881" providerId="LiveId" clId="{FEF84498-89B4-4AAA-BC58-D06890C825AC}" dt="2019-12-07T09:42:27.771" v="3945" actId="26606"/>
          <ac:picMkLst>
            <pc:docMk/>
            <pc:sldMk cId="0" sldId="258"/>
            <ac:picMk id="25" creationId="{C23D5703-925D-4C46-9D5D-BD7D48ADA309}"/>
          </ac:picMkLst>
        </pc:picChg>
        <pc:picChg chg="add del">
          <ac:chgData name="Karin Hool" userId="03ddb62eff2bb881" providerId="LiveId" clId="{FEF84498-89B4-4AAA-BC58-D06890C825AC}" dt="2019-12-07T09:42:27.771" v="3945" actId="26606"/>
          <ac:picMkLst>
            <pc:docMk/>
            <pc:sldMk cId="0" sldId="258"/>
            <ac:picMk id="26" creationId="{83A45DCD-B5FB-4A86-88D2-91088C7FFC5F}"/>
          </ac:picMkLst>
        </pc:picChg>
        <pc:picChg chg="add mod ord">
          <ac:chgData name="Karin Hool" userId="03ddb62eff2bb881" providerId="LiveId" clId="{FEF84498-89B4-4AAA-BC58-D06890C825AC}" dt="2019-12-09T10:30:07.873" v="9498" actId="14100"/>
          <ac:picMkLst>
            <pc:docMk/>
            <pc:sldMk cId="0" sldId="258"/>
            <ac:picMk id="27" creationId="{D08BEC93-A485-4989-BB0A-41DEDD093C33}"/>
          </ac:picMkLst>
        </pc:picChg>
        <pc:picChg chg="add del">
          <ac:chgData name="Karin Hool" userId="03ddb62eff2bb881" providerId="LiveId" clId="{FEF84498-89B4-4AAA-BC58-D06890C825AC}" dt="2019-12-07T09:42:34.671" v="3947" actId="26606"/>
          <ac:picMkLst>
            <pc:docMk/>
            <pc:sldMk cId="0" sldId="258"/>
            <ac:picMk id="28" creationId="{22790EC5-ACA7-4536-8066-B60199F3C6DF}"/>
          </ac:picMkLst>
        </pc:picChg>
        <pc:picChg chg="add del">
          <ac:chgData name="Karin Hool" userId="03ddb62eff2bb881" providerId="LiveId" clId="{FEF84498-89B4-4AAA-BC58-D06890C825AC}" dt="2019-12-07T09:42:34.671" v="3947" actId="26606"/>
          <ac:picMkLst>
            <pc:docMk/>
            <pc:sldMk cId="0" sldId="258"/>
            <ac:picMk id="29" creationId="{CAD20AEA-7CAF-4A83-BE2E-EAF010B8B7FC}"/>
          </ac:picMkLst>
        </pc:picChg>
        <pc:picChg chg="add del">
          <ac:chgData name="Karin Hool" userId="03ddb62eff2bb881" providerId="LiveId" clId="{FEF84498-89B4-4AAA-BC58-D06890C825AC}" dt="2019-12-07T09:42:34.671" v="3947" actId="26606"/>
          <ac:picMkLst>
            <pc:docMk/>
            <pc:sldMk cId="0" sldId="258"/>
            <ac:picMk id="31" creationId="{C68A4678-8179-4490-86A8-1C3405078DDD}"/>
          </ac:picMkLst>
        </pc:picChg>
        <pc:picChg chg="add del">
          <ac:chgData name="Karin Hool" userId="03ddb62eff2bb881" providerId="LiveId" clId="{FEF84498-89B4-4AAA-BC58-D06890C825AC}" dt="2019-12-07T09:42:34.671" v="3947" actId="26606"/>
          <ac:picMkLst>
            <pc:docMk/>
            <pc:sldMk cId="0" sldId="258"/>
            <ac:picMk id="32" creationId="{83A45DCD-B5FB-4A86-88D2-91088C7FFC5F}"/>
          </ac:picMkLst>
        </pc:picChg>
        <pc:picChg chg="add del">
          <ac:chgData name="Karin Hool" userId="03ddb62eff2bb881" providerId="LiveId" clId="{FEF84498-89B4-4AAA-BC58-D06890C825AC}" dt="2019-12-07T13:34:18.169" v="4083" actId="26606"/>
          <ac:picMkLst>
            <pc:docMk/>
            <pc:sldMk cId="0" sldId="258"/>
            <ac:picMk id="34" creationId="{13D4F2B0-7771-46FC-9763-240E8F55F14D}"/>
          </ac:picMkLst>
        </pc:picChg>
        <pc:picChg chg="add del">
          <ac:chgData name="Karin Hool" userId="03ddb62eff2bb881" providerId="LiveId" clId="{FEF84498-89B4-4AAA-BC58-D06890C825AC}" dt="2019-12-07T13:34:18.169" v="4083" actId="26606"/>
          <ac:picMkLst>
            <pc:docMk/>
            <pc:sldMk cId="0" sldId="258"/>
            <ac:picMk id="35" creationId="{6164F387-6750-4AFF-8A10-65C64D31ECA3}"/>
          </ac:picMkLst>
        </pc:picChg>
        <pc:picChg chg="add del">
          <ac:chgData name="Karin Hool" userId="03ddb62eff2bb881" providerId="LiveId" clId="{FEF84498-89B4-4AAA-BC58-D06890C825AC}" dt="2019-12-07T13:34:08.472" v="4080" actId="26606"/>
          <ac:picMkLst>
            <pc:docMk/>
            <pc:sldMk cId="0" sldId="258"/>
            <ac:picMk id="40" creationId="{ED331677-26DE-4EC1-9413-2FBC100AD51F}"/>
          </ac:picMkLst>
        </pc:picChg>
        <pc:picChg chg="add del">
          <ac:chgData name="Karin Hool" userId="03ddb62eff2bb881" providerId="LiveId" clId="{FEF84498-89B4-4AAA-BC58-D06890C825AC}" dt="2019-12-07T13:34:08.472" v="4080" actId="26606"/>
          <ac:picMkLst>
            <pc:docMk/>
            <pc:sldMk cId="0" sldId="258"/>
            <ac:picMk id="42" creationId="{69D593A5-D0AD-443F-AA6A-E7453C421375}"/>
          </ac:picMkLst>
        </pc:picChg>
        <pc:picChg chg="add del">
          <ac:chgData name="Karin Hool" userId="03ddb62eff2bb881" providerId="LiveId" clId="{FEF84498-89B4-4AAA-BC58-D06890C825AC}" dt="2019-12-07T13:34:08.472" v="4080" actId="26606"/>
          <ac:picMkLst>
            <pc:docMk/>
            <pc:sldMk cId="0" sldId="258"/>
            <ac:picMk id="46" creationId="{8BC555A1-EDB9-495E-BD50-7F7554928FEF}"/>
          </ac:picMkLst>
        </pc:picChg>
        <pc:picChg chg="add del">
          <ac:chgData name="Karin Hool" userId="03ddb62eff2bb881" providerId="LiveId" clId="{FEF84498-89B4-4AAA-BC58-D06890C825AC}" dt="2019-12-07T13:34:08.472" v="4080" actId="26606"/>
          <ac:picMkLst>
            <pc:docMk/>
            <pc:sldMk cId="0" sldId="258"/>
            <ac:picMk id="50" creationId="{ABB5FA4F-DD16-476D-A722-96C55AC21C09}"/>
          </ac:picMkLst>
        </pc:picChg>
        <pc:picChg chg="add del">
          <ac:chgData name="Karin Hool" userId="03ddb62eff2bb881" providerId="LiveId" clId="{FEF84498-89B4-4AAA-BC58-D06890C825AC}" dt="2019-12-07T13:34:18.086" v="4082" actId="26606"/>
          <ac:picMkLst>
            <pc:docMk/>
            <pc:sldMk cId="0" sldId="258"/>
            <ac:picMk id="52" creationId="{ED331677-26DE-4EC1-9413-2FBC100AD51F}"/>
          </ac:picMkLst>
        </pc:picChg>
        <pc:picChg chg="add del">
          <ac:chgData name="Karin Hool" userId="03ddb62eff2bb881" providerId="LiveId" clId="{FEF84498-89B4-4AAA-BC58-D06890C825AC}" dt="2019-12-07T13:34:18.086" v="4082" actId="26606"/>
          <ac:picMkLst>
            <pc:docMk/>
            <pc:sldMk cId="0" sldId="258"/>
            <ac:picMk id="53" creationId="{69D593A5-D0AD-443F-AA6A-E7453C421375}"/>
          </ac:picMkLst>
        </pc:picChg>
        <pc:picChg chg="add del">
          <ac:chgData name="Karin Hool" userId="03ddb62eff2bb881" providerId="LiveId" clId="{FEF84498-89B4-4AAA-BC58-D06890C825AC}" dt="2019-12-07T13:34:18.086" v="4082" actId="26606"/>
          <ac:picMkLst>
            <pc:docMk/>
            <pc:sldMk cId="0" sldId="258"/>
            <ac:picMk id="55" creationId="{3D836DC0-C5F4-4BAB-B7B2-8BC7239A55A6}"/>
          </ac:picMkLst>
        </pc:picChg>
        <pc:picChg chg="add del">
          <ac:chgData name="Karin Hool" userId="03ddb62eff2bb881" providerId="LiveId" clId="{FEF84498-89B4-4AAA-BC58-D06890C825AC}" dt="2019-12-07T13:34:18.086" v="4082" actId="26606"/>
          <ac:picMkLst>
            <pc:docMk/>
            <pc:sldMk cId="0" sldId="258"/>
            <ac:picMk id="56" creationId="{A314985F-1E5B-4C5F-82BA-2F6F75D46463}"/>
          </ac:picMkLst>
        </pc:picChg>
        <pc:picChg chg="add del">
          <ac:chgData name="Karin Hool" userId="03ddb62eff2bb881" providerId="LiveId" clId="{FEF84498-89B4-4AAA-BC58-D06890C825AC}" dt="2019-12-07T13:34:18.086" v="4082" actId="26606"/>
          <ac:picMkLst>
            <pc:docMk/>
            <pc:sldMk cId="0" sldId="258"/>
            <ac:picMk id="57" creationId="{B571F0A0-74B6-4F8C-9480-19098721EA48}"/>
          </ac:picMkLst>
        </pc:picChg>
        <pc:picChg chg="add del">
          <ac:chgData name="Karin Hool" userId="03ddb62eff2bb881" providerId="LiveId" clId="{FEF84498-89B4-4AAA-BC58-D06890C825AC}" dt="2019-12-07T13:44:51.735" v="4093" actId="26606"/>
          <ac:picMkLst>
            <pc:docMk/>
            <pc:sldMk cId="0" sldId="258"/>
            <ac:picMk id="58" creationId="{F116C02A-E877-41F9-8CDD-DB4B62A40562}"/>
          </ac:picMkLst>
        </pc:picChg>
        <pc:picChg chg="add del">
          <ac:chgData name="Karin Hool" userId="03ddb62eff2bb881" providerId="LiveId" clId="{FEF84498-89B4-4AAA-BC58-D06890C825AC}" dt="2019-12-07T13:44:51.735" v="4093" actId="26606"/>
          <ac:picMkLst>
            <pc:docMk/>
            <pc:sldMk cId="0" sldId="258"/>
            <ac:picMk id="59" creationId="{ED331677-26DE-4EC1-9413-2FBC100AD51F}"/>
          </ac:picMkLst>
        </pc:picChg>
        <pc:picChg chg="add del">
          <ac:chgData name="Karin Hool" userId="03ddb62eff2bb881" providerId="LiveId" clId="{FEF84498-89B4-4AAA-BC58-D06890C825AC}" dt="2019-12-07T13:44:51.735" v="4093" actId="26606"/>
          <ac:picMkLst>
            <pc:docMk/>
            <pc:sldMk cId="0" sldId="258"/>
            <ac:picMk id="60" creationId="{69D593A5-D0AD-443F-AA6A-E7453C421375}"/>
          </ac:picMkLst>
        </pc:picChg>
        <pc:picChg chg="add del">
          <ac:chgData name="Karin Hool" userId="03ddb62eff2bb881" providerId="LiveId" clId="{FEF84498-89B4-4AAA-BC58-D06890C825AC}" dt="2019-12-07T13:44:51.735" v="4093" actId="26606"/>
          <ac:picMkLst>
            <pc:docMk/>
            <pc:sldMk cId="0" sldId="258"/>
            <ac:picMk id="62" creationId="{48FA4EB4-D861-48B9-BB2D-E3D3A98340F7}"/>
          </ac:picMkLst>
        </pc:picChg>
        <pc:picChg chg="add del">
          <ac:chgData name="Karin Hool" userId="03ddb62eff2bb881" providerId="LiveId" clId="{FEF84498-89B4-4AAA-BC58-D06890C825AC}" dt="2019-12-07T13:44:51.735" v="4093" actId="26606"/>
          <ac:picMkLst>
            <pc:docMk/>
            <pc:sldMk cId="0" sldId="258"/>
            <ac:picMk id="67" creationId="{9E0D112A-AC7D-4CFB-96A1-11B476D07CA2}"/>
          </ac:picMkLst>
        </pc:picChg>
        <pc:picChg chg="add del">
          <ac:chgData name="Karin Hool" userId="03ddb62eff2bb881" providerId="LiveId" clId="{FEF84498-89B4-4AAA-BC58-D06890C825AC}" dt="2019-12-07T13:44:31.513" v="4088" actId="26606"/>
          <ac:picMkLst>
            <pc:docMk/>
            <pc:sldMk cId="0" sldId="258"/>
            <ac:picMk id="72" creationId="{E329ADF2-0541-4770-8D6F-7F7392064B14}"/>
          </ac:picMkLst>
        </pc:picChg>
        <pc:picChg chg="add del">
          <ac:chgData name="Karin Hool" userId="03ddb62eff2bb881" providerId="LiveId" clId="{FEF84498-89B4-4AAA-BC58-D06890C825AC}" dt="2019-12-07T13:44:31.513" v="4088" actId="26606"/>
          <ac:picMkLst>
            <pc:docMk/>
            <pc:sldMk cId="0" sldId="258"/>
            <ac:picMk id="74" creationId="{DB042749-FB5E-4C0B-867D-6D25FB5FF0AA}"/>
          </ac:picMkLst>
        </pc:picChg>
        <pc:picChg chg="add del">
          <ac:chgData name="Karin Hool" userId="03ddb62eff2bb881" providerId="LiveId" clId="{FEF84498-89B4-4AAA-BC58-D06890C825AC}" dt="2019-12-07T13:44:31.513" v="4088" actId="26606"/>
          <ac:picMkLst>
            <pc:docMk/>
            <pc:sldMk cId="0" sldId="258"/>
            <ac:picMk id="78" creationId="{718CD397-1B79-4061-ADE0-AD7083A267D8}"/>
          </ac:picMkLst>
        </pc:picChg>
        <pc:picChg chg="add del">
          <ac:chgData name="Karin Hool" userId="03ddb62eff2bb881" providerId="LiveId" clId="{FEF84498-89B4-4AAA-BC58-D06890C825AC}" dt="2019-12-07T13:44:31.513" v="4088" actId="26606"/>
          <ac:picMkLst>
            <pc:docMk/>
            <pc:sldMk cId="0" sldId="258"/>
            <ac:picMk id="88" creationId="{BFE30856-FC74-4D2D-9BC5-EDE21B0F3DB8}"/>
          </ac:picMkLst>
        </pc:picChg>
        <pc:picChg chg="add del">
          <ac:chgData name="Karin Hool" userId="03ddb62eff2bb881" providerId="LiveId" clId="{FEF84498-89B4-4AAA-BC58-D06890C825AC}" dt="2019-12-07T13:44:41.304" v="4090" actId="26606"/>
          <ac:picMkLst>
            <pc:docMk/>
            <pc:sldMk cId="0" sldId="258"/>
            <ac:picMk id="90" creationId="{E329ADF2-0541-4770-8D6F-7F7392064B14}"/>
          </ac:picMkLst>
        </pc:picChg>
        <pc:picChg chg="add del">
          <ac:chgData name="Karin Hool" userId="03ddb62eff2bb881" providerId="LiveId" clId="{FEF84498-89B4-4AAA-BC58-D06890C825AC}" dt="2019-12-07T13:44:41.304" v="4090" actId="26606"/>
          <ac:picMkLst>
            <pc:docMk/>
            <pc:sldMk cId="0" sldId="258"/>
            <ac:picMk id="91" creationId="{DB042749-FB5E-4C0B-867D-6D25FB5FF0AA}"/>
          </ac:picMkLst>
        </pc:picChg>
        <pc:picChg chg="add del">
          <ac:chgData name="Karin Hool" userId="03ddb62eff2bb881" providerId="LiveId" clId="{FEF84498-89B4-4AAA-BC58-D06890C825AC}" dt="2019-12-07T13:44:41.304" v="4090" actId="26606"/>
          <ac:picMkLst>
            <pc:docMk/>
            <pc:sldMk cId="0" sldId="258"/>
            <ac:picMk id="93" creationId="{CB9CF51E-04C6-41D8-9770-523CD44D38D9}"/>
          </ac:picMkLst>
        </pc:picChg>
        <pc:picChg chg="add del">
          <ac:chgData name="Karin Hool" userId="03ddb62eff2bb881" providerId="LiveId" clId="{FEF84498-89B4-4AAA-BC58-D06890C825AC}" dt="2019-12-07T13:44:41.304" v="4090" actId="26606"/>
          <ac:picMkLst>
            <pc:docMk/>
            <pc:sldMk cId="0" sldId="258"/>
            <ac:picMk id="94" creationId="{58E94EB4-2965-474B-8466-D5B6BA572915}"/>
          </ac:picMkLst>
        </pc:picChg>
        <pc:picChg chg="add del">
          <ac:chgData name="Karin Hool" userId="03ddb62eff2bb881" providerId="LiveId" clId="{FEF84498-89B4-4AAA-BC58-D06890C825AC}" dt="2019-12-07T13:44:51.670" v="4092" actId="26606"/>
          <ac:picMkLst>
            <pc:docMk/>
            <pc:sldMk cId="0" sldId="258"/>
            <ac:picMk id="96" creationId="{E329ADF2-0541-4770-8D6F-7F7392064B14}"/>
          </ac:picMkLst>
        </pc:picChg>
        <pc:picChg chg="add del">
          <ac:chgData name="Karin Hool" userId="03ddb62eff2bb881" providerId="LiveId" clId="{FEF84498-89B4-4AAA-BC58-D06890C825AC}" dt="2019-12-07T13:44:51.670" v="4092" actId="26606"/>
          <ac:picMkLst>
            <pc:docMk/>
            <pc:sldMk cId="0" sldId="258"/>
            <ac:picMk id="97" creationId="{DB042749-FB5E-4C0B-867D-6D25FB5FF0AA}"/>
          </ac:picMkLst>
        </pc:picChg>
        <pc:picChg chg="add del">
          <ac:chgData name="Karin Hool" userId="03ddb62eff2bb881" providerId="LiveId" clId="{FEF84498-89B4-4AAA-BC58-D06890C825AC}" dt="2019-12-07T13:44:51.670" v="4092" actId="26606"/>
          <ac:picMkLst>
            <pc:docMk/>
            <pc:sldMk cId="0" sldId="258"/>
            <ac:picMk id="99" creationId="{1BBC21E4-EBAB-40A6-893B-F781E3371D6B}"/>
          </ac:picMkLst>
        </pc:picChg>
        <pc:picChg chg="add del">
          <ac:chgData name="Karin Hool" userId="03ddb62eff2bb881" providerId="LiveId" clId="{FEF84498-89B4-4AAA-BC58-D06890C825AC}" dt="2019-12-07T13:44:51.670" v="4092" actId="26606"/>
          <ac:picMkLst>
            <pc:docMk/>
            <pc:sldMk cId="0" sldId="258"/>
            <ac:picMk id="100" creationId="{7FF1EE29-26EE-44DB-A2DA-6298E8470CEE}"/>
          </ac:picMkLst>
        </pc:picChg>
        <pc:picChg chg="add del">
          <ac:chgData name="Karin Hool" userId="03ddb62eff2bb881" providerId="LiveId" clId="{FEF84498-89B4-4AAA-BC58-D06890C825AC}" dt="2019-12-07T13:44:51.670" v="4092" actId="26606"/>
          <ac:picMkLst>
            <pc:docMk/>
            <pc:sldMk cId="0" sldId="258"/>
            <ac:picMk id="101" creationId="{12EC82D8-77B2-423C-8501-A4DBC6F6C1A5}"/>
          </ac:picMkLst>
        </pc:picChg>
        <pc:picChg chg="add del">
          <ac:chgData name="Karin Hool" userId="03ddb62eff2bb881" providerId="LiveId" clId="{FEF84498-89B4-4AAA-BC58-D06890C825AC}" dt="2019-12-07T19:06:17.983" v="4201"/>
          <ac:picMkLst>
            <pc:docMk/>
            <pc:sldMk cId="0" sldId="258"/>
            <ac:picMk id="103" creationId="{E329ADF2-0541-4770-8D6F-7F7392064B14}"/>
          </ac:picMkLst>
        </pc:picChg>
        <pc:picChg chg="add del">
          <ac:chgData name="Karin Hool" userId="03ddb62eff2bb881" providerId="LiveId" clId="{FEF84498-89B4-4AAA-BC58-D06890C825AC}" dt="2019-12-07T19:06:17.983" v="4201"/>
          <ac:picMkLst>
            <pc:docMk/>
            <pc:sldMk cId="0" sldId="258"/>
            <ac:picMk id="104" creationId="{DB042749-FB5E-4C0B-867D-6D25FB5FF0AA}"/>
          </ac:picMkLst>
        </pc:picChg>
        <pc:picChg chg="add del">
          <ac:chgData name="Karin Hool" userId="03ddb62eff2bb881" providerId="LiveId" clId="{FEF84498-89B4-4AAA-BC58-D06890C825AC}" dt="2019-12-07T19:06:17.983" v="4201"/>
          <ac:picMkLst>
            <pc:docMk/>
            <pc:sldMk cId="0" sldId="258"/>
            <ac:picMk id="106" creationId="{CB9CF51E-04C6-41D8-9770-523CD44D38D9}"/>
          </ac:picMkLst>
        </pc:picChg>
        <pc:picChg chg="add del">
          <ac:chgData name="Karin Hool" userId="03ddb62eff2bb881" providerId="LiveId" clId="{FEF84498-89B4-4AAA-BC58-D06890C825AC}" dt="2019-12-07T19:06:17.983" v="4201"/>
          <ac:picMkLst>
            <pc:docMk/>
            <pc:sldMk cId="0" sldId="258"/>
            <ac:picMk id="107" creationId="{58E94EB4-2965-474B-8466-D5B6BA572915}"/>
          </ac:picMkLst>
        </pc:picChg>
        <pc:cxnChg chg="add del">
          <ac:chgData name="Karin Hool" userId="03ddb62eff2bb881" providerId="LiveId" clId="{FEF84498-89B4-4AAA-BC58-D06890C825AC}" dt="2019-12-07T19:15:10.616" v="4321" actId="26606"/>
          <ac:cxnSpMkLst>
            <pc:docMk/>
            <pc:sldMk cId="0" sldId="258"/>
            <ac:cxnSpMk id="45" creationId="{14254369-4B26-4D6A-A4CD-BE3438297C30}"/>
          </ac:cxnSpMkLst>
        </pc:cxnChg>
        <pc:cxnChg chg="add del">
          <ac:chgData name="Karin Hool" userId="03ddb62eff2bb881" providerId="LiveId" clId="{FEF84498-89B4-4AAA-BC58-D06890C825AC}" dt="2019-12-07T13:44:51.735" v="4093" actId="26606"/>
          <ac:cxnSpMkLst>
            <pc:docMk/>
            <pc:sldMk cId="0" sldId="258"/>
            <ac:cxnSpMk id="64" creationId="{2F18E339-0B7C-42EC-BDCF-6D4FD06CAA07}"/>
          </ac:cxnSpMkLst>
        </pc:cxnChg>
        <pc:cxnChg chg="add del">
          <ac:chgData name="Karin Hool" userId="03ddb62eff2bb881" providerId="LiveId" clId="{FEF84498-89B4-4AAA-BC58-D06890C825AC}" dt="2019-12-07T13:44:51.735" v="4093" actId="26606"/>
          <ac:cxnSpMkLst>
            <pc:docMk/>
            <pc:sldMk cId="0" sldId="258"/>
            <ac:cxnSpMk id="65" creationId="{CD4C0EDC-5A7C-4A5F-B4E3-72DE176CE484}"/>
          </ac:cxnSpMkLst>
        </pc:cxnChg>
      </pc:sldChg>
      <pc:sldChg chg="addSp delSp modSp mod setBg setClrOvrMap delDesignElem">
        <pc:chgData name="Karin Hool" userId="03ddb62eff2bb881" providerId="LiveId" clId="{FEF84498-89B4-4AAA-BC58-D06890C825AC}" dt="2019-12-09T18:30:33.210" v="10441" actId="26606"/>
        <pc:sldMkLst>
          <pc:docMk/>
          <pc:sldMk cId="0" sldId="259"/>
        </pc:sldMkLst>
        <pc:spChg chg="mod">
          <ac:chgData name="Karin Hool" userId="03ddb62eff2bb881" providerId="LiveId" clId="{FEF84498-89B4-4AAA-BC58-D06890C825AC}" dt="2019-12-09T18:30:33.210" v="10441" actId="26606"/>
          <ac:spMkLst>
            <pc:docMk/>
            <pc:sldMk cId="0" sldId="259"/>
            <ac:spMk id="2" creationId="{00000000-0000-0000-0000-000000000000}"/>
          </ac:spMkLst>
        </pc:spChg>
        <pc:spChg chg="add del">
          <ac:chgData name="Karin Hool" userId="03ddb62eff2bb881" providerId="LiveId" clId="{FEF84498-89B4-4AAA-BC58-D06890C825AC}" dt="2019-12-07T14:01:28.021" v="4096" actId="26606"/>
          <ac:spMkLst>
            <pc:docMk/>
            <pc:sldMk cId="0" sldId="259"/>
            <ac:spMk id="11" creationId="{4E50CAEE-CAC0-4F18-9593-F09A3338C1A8}"/>
          </ac:spMkLst>
        </pc:spChg>
        <pc:spChg chg="add del">
          <ac:chgData name="Karin Hool" userId="03ddb62eff2bb881" providerId="LiveId" clId="{FEF84498-89B4-4AAA-BC58-D06890C825AC}" dt="2019-12-07T14:01:43.601" v="4099" actId="26606"/>
          <ac:spMkLst>
            <pc:docMk/>
            <pc:sldMk cId="0" sldId="259"/>
            <ac:spMk id="12" creationId="{4A391C69-E52F-4DC0-B51A-0DABC5484014}"/>
          </ac:spMkLst>
        </pc:spChg>
        <pc:spChg chg="add del">
          <ac:chgData name="Karin Hool" userId="03ddb62eff2bb881" providerId="LiveId" clId="{FEF84498-89B4-4AAA-BC58-D06890C825AC}" dt="2019-12-07T14:01:43.601" v="4099" actId="26606"/>
          <ac:spMkLst>
            <pc:docMk/>
            <pc:sldMk cId="0" sldId="259"/>
            <ac:spMk id="14" creationId="{048390FD-448E-4FF2-AEE8-C46960568E34}"/>
          </ac:spMkLst>
        </pc:spChg>
        <pc:spChg chg="add del">
          <ac:chgData name="Karin Hool" userId="03ddb62eff2bb881" providerId="LiveId" clId="{FEF84498-89B4-4AAA-BC58-D06890C825AC}" dt="2019-12-07T14:01:52.060" v="4102" actId="26606"/>
          <ac:spMkLst>
            <pc:docMk/>
            <pc:sldMk cId="0" sldId="259"/>
            <ac:spMk id="21" creationId="{2255CADE-DCE0-447F-B290-2AE78E5E5598}"/>
          </ac:spMkLst>
        </pc:spChg>
        <pc:spChg chg="add del">
          <ac:chgData name="Karin Hool" userId="03ddb62eff2bb881" providerId="LiveId" clId="{FEF84498-89B4-4AAA-BC58-D06890C825AC}" dt="2019-12-07T14:01:52.060" v="4102" actId="26606"/>
          <ac:spMkLst>
            <pc:docMk/>
            <pc:sldMk cId="0" sldId="259"/>
            <ac:spMk id="23" creationId="{4245587C-701C-48A1-9B6B-10C3DF81A876}"/>
          </ac:spMkLst>
        </pc:spChg>
        <pc:spChg chg="add del">
          <ac:chgData name="Karin Hool" userId="03ddb62eff2bb881" providerId="LiveId" clId="{FEF84498-89B4-4AAA-BC58-D06890C825AC}" dt="2019-12-07T21:58:26.773" v="4562" actId="26606"/>
          <ac:spMkLst>
            <pc:docMk/>
            <pc:sldMk cId="0" sldId="259"/>
            <ac:spMk id="25" creationId="{1FD1CAA3-F07B-4451-A14C-176BCB1FC0D9}"/>
          </ac:spMkLst>
        </pc:spChg>
        <pc:spChg chg="add del">
          <ac:chgData name="Karin Hool" userId="03ddb62eff2bb881" providerId="LiveId" clId="{FEF84498-89B4-4AAA-BC58-D06890C825AC}" dt="2019-12-07T19:06:17.983" v="4201"/>
          <ac:spMkLst>
            <pc:docMk/>
            <pc:sldMk cId="0" sldId="259"/>
            <ac:spMk id="28" creationId="{B63B6C0C-65BB-4F38-9C8A-0892266F8BC3}"/>
          </ac:spMkLst>
        </pc:spChg>
        <pc:spChg chg="add del">
          <ac:chgData name="Karin Hool" userId="03ddb62eff2bb881" providerId="LiveId" clId="{FEF84498-89B4-4AAA-BC58-D06890C825AC}" dt="2019-12-09T18:30:33.210" v="10441" actId="26606"/>
          <ac:spMkLst>
            <pc:docMk/>
            <pc:sldMk cId="0" sldId="259"/>
            <ac:spMk id="35" creationId="{CE6C63DC-BAE4-42B6-8FDF-F6467C2D23AC}"/>
          </ac:spMkLst>
        </pc:spChg>
        <pc:spChg chg="add del">
          <ac:chgData name="Karin Hool" userId="03ddb62eff2bb881" providerId="LiveId" clId="{FEF84498-89B4-4AAA-BC58-D06890C825AC}" dt="2019-12-09T18:30:33.210" v="10441" actId="26606"/>
          <ac:spMkLst>
            <pc:docMk/>
            <pc:sldMk cId="0" sldId="259"/>
            <ac:spMk id="37" creationId="{5BD23F8E-2E78-4C84-8EFB-FE6C8ACB7F1F}"/>
          </ac:spMkLst>
        </pc:spChg>
        <pc:spChg chg="add del">
          <ac:chgData name="Karin Hool" userId="03ddb62eff2bb881" providerId="LiveId" clId="{FEF84498-89B4-4AAA-BC58-D06890C825AC}" dt="2019-12-09T18:30:33.210" v="10441" actId="26606"/>
          <ac:spMkLst>
            <pc:docMk/>
            <pc:sldMk cId="0" sldId="259"/>
            <ac:spMk id="39" creationId="{F81819F9-8CAC-4A6C-8F06-0482027F9736}"/>
          </ac:spMkLst>
        </pc:spChg>
        <pc:spChg chg="add del">
          <ac:chgData name="Karin Hool" userId="03ddb62eff2bb881" providerId="LiveId" clId="{FEF84498-89B4-4AAA-BC58-D06890C825AC}" dt="2019-12-07T21:58:26.773" v="4562" actId="26606"/>
          <ac:spMkLst>
            <pc:docMk/>
            <pc:sldMk cId="0" sldId="259"/>
            <ac:spMk id="41" creationId="{9B6A14F7-CC83-4722-B948-C77EF5228287}"/>
          </ac:spMkLst>
        </pc:spChg>
        <pc:spChg chg="add del">
          <ac:chgData name="Karin Hool" userId="03ddb62eff2bb881" providerId="LiveId" clId="{FEF84498-89B4-4AAA-BC58-D06890C825AC}" dt="2019-12-09T18:30:33.210" v="10441" actId="26606"/>
          <ac:spMkLst>
            <pc:docMk/>
            <pc:sldMk cId="0" sldId="259"/>
            <ac:spMk id="71" creationId="{1310EFE2-B91D-47E7-B117-C2A802800A7C}"/>
          </ac:spMkLst>
        </pc:spChg>
        <pc:spChg chg="add del">
          <ac:chgData name="Karin Hool" userId="03ddb62eff2bb881" providerId="LiveId" clId="{FEF84498-89B4-4AAA-BC58-D06890C825AC}" dt="2019-12-09T18:30:33.210" v="10441" actId="26606"/>
          <ac:spMkLst>
            <pc:docMk/>
            <pc:sldMk cId="0" sldId="259"/>
            <ac:spMk id="88" creationId="{4A98CC08-AEC2-4E8F-8F52-0F5C6372DB4F}"/>
          </ac:spMkLst>
        </pc:spChg>
        <pc:grpChg chg="add del">
          <ac:chgData name="Karin Hool" userId="03ddb62eff2bb881" providerId="LiveId" clId="{FEF84498-89B4-4AAA-BC58-D06890C825AC}" dt="2019-12-07T21:58:26.773" v="4562" actId="26606"/>
          <ac:grpSpMkLst>
            <pc:docMk/>
            <pc:sldMk cId="0" sldId="259"/>
            <ac:grpSpMk id="30" creationId="{5EA39187-0197-4C1D-BE4A-06B353C7B215}"/>
          </ac:grpSpMkLst>
        </pc:grpChg>
        <pc:grpChg chg="add del">
          <ac:chgData name="Karin Hool" userId="03ddb62eff2bb881" providerId="LiveId" clId="{FEF84498-89B4-4AAA-BC58-D06890C825AC}" dt="2019-12-09T18:30:33.210" v="10441" actId="26606"/>
          <ac:grpSpMkLst>
            <pc:docMk/>
            <pc:sldMk cId="0" sldId="259"/>
            <ac:grpSpMk id="34" creationId="{8CD25866-F15D-40A4-AEC5-47C044637AB7}"/>
          </ac:grpSpMkLst>
        </pc:grpChg>
        <pc:grpChg chg="add del">
          <ac:chgData name="Karin Hool" userId="03ddb62eff2bb881" providerId="LiveId" clId="{FEF84498-89B4-4AAA-BC58-D06890C825AC}" dt="2019-12-09T18:30:33.210" v="10441" actId="26606"/>
          <ac:grpSpMkLst>
            <pc:docMk/>
            <pc:sldMk cId="0" sldId="259"/>
            <ac:grpSpMk id="43" creationId="{5D1545E6-EB3C-4478-A661-A2CA963F129C}"/>
          </ac:grpSpMkLst>
        </pc:grpChg>
        <pc:grpChg chg="add del">
          <ac:chgData name="Karin Hool" userId="03ddb62eff2bb881" providerId="LiveId" clId="{FEF84498-89B4-4AAA-BC58-D06890C825AC}" dt="2019-12-09T18:30:33.210" v="10441" actId="26606"/>
          <ac:grpSpMkLst>
            <pc:docMk/>
            <pc:sldMk cId="0" sldId="259"/>
            <ac:grpSpMk id="57" creationId="{40A75861-F6C5-44A9-B161-B03701CBDE0C}"/>
          </ac:grpSpMkLst>
        </pc:grpChg>
        <pc:grpChg chg="add del">
          <ac:chgData name="Karin Hool" userId="03ddb62eff2bb881" providerId="LiveId" clId="{FEF84498-89B4-4AAA-BC58-D06890C825AC}" dt="2019-12-09T18:30:33.210" v="10441" actId="26606"/>
          <ac:grpSpMkLst>
            <pc:docMk/>
            <pc:sldMk cId="0" sldId="259"/>
            <ac:grpSpMk id="78" creationId="{0C4A17ED-96AA-44A6-A050-E1A7A1CDD9E7}"/>
          </ac:grpSpMkLst>
        </pc:grpChg>
        <pc:picChg chg="add del">
          <ac:chgData name="Karin Hool" userId="03ddb62eff2bb881" providerId="LiveId" clId="{FEF84498-89B4-4AAA-BC58-D06890C825AC}" dt="2019-12-07T14:01:43.601" v="4099" actId="26606"/>
          <ac:picMkLst>
            <pc:docMk/>
            <pc:sldMk cId="0" sldId="259"/>
            <ac:picMk id="4" creationId="{AAEA0043-B789-4826-A4EE-EB9488DC63D8}"/>
          </ac:picMkLst>
        </pc:picChg>
        <pc:picChg chg="add del mod ord">
          <ac:chgData name="Karin Hool" userId="03ddb62eff2bb881" providerId="LiveId" clId="{FEF84498-89B4-4AAA-BC58-D06890C825AC}" dt="2019-12-07T21:59:35.614" v="4586" actId="478"/>
          <ac:picMkLst>
            <pc:docMk/>
            <pc:sldMk cId="0" sldId="259"/>
            <ac:picMk id="5" creationId="{0D6967E2-56BF-42BE-A0AA-F8F52357AD7B}"/>
          </ac:picMkLst>
        </pc:picChg>
        <pc:picChg chg="add del mod ord">
          <ac:chgData name="Karin Hool" userId="03ddb62eff2bb881" providerId="LiveId" clId="{FEF84498-89B4-4AAA-BC58-D06890C825AC}" dt="2019-12-07T21:58:29.669" v="4563"/>
          <ac:picMkLst>
            <pc:docMk/>
            <pc:sldMk cId="0" sldId="259"/>
            <ac:picMk id="6" creationId="{C1BAAC8C-22F5-40AC-97F0-F5CDB9034067}"/>
          </ac:picMkLst>
        </pc:picChg>
        <pc:picChg chg="add del">
          <ac:chgData name="Karin Hool" userId="03ddb62eff2bb881" providerId="LiveId" clId="{FEF84498-89B4-4AAA-BC58-D06890C825AC}" dt="2019-12-07T14:01:28.021" v="4096" actId="26606"/>
          <ac:picMkLst>
            <pc:docMk/>
            <pc:sldMk cId="0" sldId="259"/>
            <ac:picMk id="7" creationId="{9A0F0AC6-A89F-416B-9FA4-48E664065E73}"/>
          </ac:picMkLst>
        </pc:picChg>
        <pc:picChg chg="add del">
          <ac:chgData name="Karin Hool" userId="03ddb62eff2bb881" providerId="LiveId" clId="{FEF84498-89B4-4AAA-BC58-D06890C825AC}" dt="2019-12-07T14:01:43.601" v="4099" actId="26606"/>
          <ac:picMkLst>
            <pc:docMk/>
            <pc:sldMk cId="0" sldId="259"/>
            <ac:picMk id="8" creationId="{22790EC5-ACA7-4536-8066-B60199F3C6DF}"/>
          </ac:picMkLst>
        </pc:picChg>
        <pc:picChg chg="add del">
          <ac:chgData name="Karin Hool" userId="03ddb62eff2bb881" providerId="LiveId" clId="{FEF84498-89B4-4AAA-BC58-D06890C825AC}" dt="2019-12-07T14:01:28.021" v="4096" actId="26606"/>
          <ac:picMkLst>
            <pc:docMk/>
            <pc:sldMk cId="0" sldId="259"/>
            <ac:picMk id="9" creationId="{C31AA009-40AD-4098-8AE7-680CA35C6EAA}"/>
          </ac:picMkLst>
        </pc:picChg>
        <pc:picChg chg="add del">
          <ac:chgData name="Karin Hool" userId="03ddb62eff2bb881" providerId="LiveId" clId="{FEF84498-89B4-4AAA-BC58-D06890C825AC}" dt="2019-12-07T14:01:43.601" v="4099" actId="26606"/>
          <ac:picMkLst>
            <pc:docMk/>
            <pc:sldMk cId="0" sldId="259"/>
            <ac:picMk id="10" creationId="{CAD20AEA-7CAF-4A83-BE2E-EAF010B8B7FC}"/>
          </ac:picMkLst>
        </pc:picChg>
        <pc:picChg chg="add del">
          <ac:chgData name="Karin Hool" userId="03ddb62eff2bb881" providerId="LiveId" clId="{FEF84498-89B4-4AAA-BC58-D06890C825AC}" dt="2019-12-07T14:01:28.021" v="4096" actId="26606"/>
          <ac:picMkLst>
            <pc:docMk/>
            <pc:sldMk cId="0" sldId="259"/>
            <ac:picMk id="13" creationId="{D2DA77D5-12C4-446D-AC72-A514960A553E}"/>
          </ac:picMkLst>
        </pc:picChg>
        <pc:picChg chg="add del">
          <ac:chgData name="Karin Hool" userId="03ddb62eff2bb881" providerId="LiveId" clId="{FEF84498-89B4-4AAA-BC58-D06890C825AC}" dt="2019-12-07T14:01:28.021" v="4096" actId="26606"/>
          <ac:picMkLst>
            <pc:docMk/>
            <pc:sldMk cId="0" sldId="259"/>
            <ac:picMk id="15" creationId="{19E04E4F-6B32-4651-ACE0-DACABF1FC254}"/>
          </ac:picMkLst>
        </pc:picChg>
        <pc:picChg chg="add del">
          <ac:chgData name="Karin Hool" userId="03ddb62eff2bb881" providerId="LiveId" clId="{FEF84498-89B4-4AAA-BC58-D06890C825AC}" dt="2019-12-07T14:01:43.601" v="4099" actId="26606"/>
          <ac:picMkLst>
            <pc:docMk/>
            <pc:sldMk cId="0" sldId="259"/>
            <ac:picMk id="16" creationId="{0BD259F2-A289-4420-B3EB-BBC6A904FC0B}"/>
          </ac:picMkLst>
        </pc:picChg>
        <pc:picChg chg="add del">
          <ac:chgData name="Karin Hool" userId="03ddb62eff2bb881" providerId="LiveId" clId="{FEF84498-89B4-4AAA-BC58-D06890C825AC}" dt="2019-12-07T14:01:28.021" v="4096" actId="26606"/>
          <ac:picMkLst>
            <pc:docMk/>
            <pc:sldMk cId="0" sldId="259"/>
            <ac:picMk id="17" creationId="{13D4F2B0-7771-46FC-9763-240E8F55F14D}"/>
          </ac:picMkLst>
        </pc:picChg>
        <pc:picChg chg="add del">
          <ac:chgData name="Karin Hool" userId="03ddb62eff2bb881" providerId="LiveId" clId="{FEF84498-89B4-4AAA-BC58-D06890C825AC}" dt="2019-12-07T14:01:52.060" v="4102" actId="26606"/>
          <ac:picMkLst>
            <pc:docMk/>
            <pc:sldMk cId="0" sldId="259"/>
            <ac:picMk id="18" creationId="{22790EC5-ACA7-4536-8066-B60199F3C6DF}"/>
          </ac:picMkLst>
        </pc:picChg>
        <pc:picChg chg="add del">
          <ac:chgData name="Karin Hool" userId="03ddb62eff2bb881" providerId="LiveId" clId="{FEF84498-89B4-4AAA-BC58-D06890C825AC}" dt="2019-12-07T14:01:28.021" v="4096" actId="26606"/>
          <ac:picMkLst>
            <pc:docMk/>
            <pc:sldMk cId="0" sldId="259"/>
            <ac:picMk id="19" creationId="{6164F387-6750-4AFF-8A10-65C64D31ECA3}"/>
          </ac:picMkLst>
        </pc:picChg>
        <pc:picChg chg="add del">
          <ac:chgData name="Karin Hool" userId="03ddb62eff2bb881" providerId="LiveId" clId="{FEF84498-89B4-4AAA-BC58-D06890C825AC}" dt="2019-12-07T14:01:52.060" v="4102" actId="26606"/>
          <ac:picMkLst>
            <pc:docMk/>
            <pc:sldMk cId="0" sldId="259"/>
            <ac:picMk id="20" creationId="{CAD20AEA-7CAF-4A83-BE2E-EAF010B8B7FC}"/>
          </ac:picMkLst>
        </pc:picChg>
        <pc:picChg chg="add del">
          <ac:chgData name="Karin Hool" userId="03ddb62eff2bb881" providerId="LiveId" clId="{FEF84498-89B4-4AAA-BC58-D06890C825AC}" dt="2019-12-07T14:01:52.060" v="4102" actId="26606"/>
          <ac:picMkLst>
            <pc:docMk/>
            <pc:sldMk cId="0" sldId="259"/>
            <ac:picMk id="22" creationId="{08709D80-7EEA-4ABD-A715-646376BBECB7}"/>
          </ac:picMkLst>
        </pc:picChg>
        <pc:picChg chg="add del">
          <ac:chgData name="Karin Hool" userId="03ddb62eff2bb881" providerId="LiveId" clId="{FEF84498-89B4-4AAA-BC58-D06890C825AC}" dt="2019-12-07T14:01:52.060" v="4102" actId="26606"/>
          <ac:picMkLst>
            <pc:docMk/>
            <pc:sldMk cId="0" sldId="259"/>
            <ac:picMk id="24" creationId="{2E5CF545-7AAF-4A13-8871-089E929E850A}"/>
          </ac:picMkLst>
        </pc:picChg>
        <pc:picChg chg="add del">
          <ac:chgData name="Karin Hool" userId="03ddb62eff2bb881" providerId="LiveId" clId="{FEF84498-89B4-4AAA-BC58-D06890C825AC}" dt="2019-12-07T19:06:17.983" v="4201"/>
          <ac:picMkLst>
            <pc:docMk/>
            <pc:sldMk cId="0" sldId="259"/>
            <ac:picMk id="26" creationId="{9A0F0AC6-A89F-416B-9FA4-48E664065E73}"/>
          </ac:picMkLst>
        </pc:picChg>
        <pc:picChg chg="add del">
          <ac:chgData name="Karin Hool" userId="03ddb62eff2bb881" providerId="LiveId" clId="{FEF84498-89B4-4AAA-BC58-D06890C825AC}" dt="2019-12-07T19:06:17.983" v="4201"/>
          <ac:picMkLst>
            <pc:docMk/>
            <pc:sldMk cId="0" sldId="259"/>
            <ac:picMk id="27" creationId="{C31AA009-40AD-4098-8AE7-680CA35C6EAA}"/>
          </ac:picMkLst>
        </pc:picChg>
        <pc:picChg chg="add del">
          <ac:chgData name="Karin Hool" userId="03ddb62eff2bb881" providerId="LiveId" clId="{FEF84498-89B4-4AAA-BC58-D06890C825AC}" dt="2019-12-07T19:06:17.983" v="4201"/>
          <ac:picMkLst>
            <pc:docMk/>
            <pc:sldMk cId="0" sldId="259"/>
            <ac:picMk id="29" creationId="{09D77137-01B7-45E4-AA14-CD9E779B443C}"/>
          </ac:picMkLst>
        </pc:picChg>
      </pc:sldChg>
      <pc:sldChg chg="addSp modSp del mod ord setBg">
        <pc:chgData name="Karin Hool" userId="03ddb62eff2bb881" providerId="LiveId" clId="{FEF84498-89B4-4AAA-BC58-D06890C825AC}" dt="2019-12-07T21:23:15.547" v="4426" actId="2696"/>
        <pc:sldMkLst>
          <pc:docMk/>
          <pc:sldMk cId="0" sldId="260"/>
        </pc:sldMkLst>
        <pc:spChg chg="mod">
          <ac:chgData name="Karin Hool" userId="03ddb62eff2bb881" providerId="LiveId" clId="{FEF84498-89B4-4AAA-BC58-D06890C825AC}" dt="2019-12-07T19:51:51.391" v="4421" actId="21"/>
          <ac:spMkLst>
            <pc:docMk/>
            <pc:sldMk cId="0" sldId="260"/>
            <ac:spMk id="2" creationId="{00000000-0000-0000-0000-000000000000}"/>
          </ac:spMkLst>
        </pc:spChg>
        <pc:spChg chg="add">
          <ac:chgData name="Karin Hool" userId="03ddb62eff2bb881" providerId="LiveId" clId="{FEF84498-89B4-4AAA-BC58-D06890C825AC}" dt="2019-12-07T19:43:56.081" v="4377" actId="26606"/>
          <ac:spMkLst>
            <pc:docMk/>
            <pc:sldMk cId="0" sldId="260"/>
            <ac:spMk id="19" creationId="{DD6BC9EB-F181-48AB-BCA2-3D1DB20D2D87}"/>
          </ac:spMkLst>
        </pc:spChg>
        <pc:spChg chg="add">
          <ac:chgData name="Karin Hool" userId="03ddb62eff2bb881" providerId="LiveId" clId="{FEF84498-89B4-4AAA-BC58-D06890C825AC}" dt="2019-12-07T19:43:56.081" v="4377" actId="26606"/>
          <ac:spMkLst>
            <pc:docMk/>
            <pc:sldMk cId="0" sldId="260"/>
            <ac:spMk id="21" creationId="{D33AAA80-39DC-4020-9BFF-0718F35C7661}"/>
          </ac:spMkLst>
        </pc:spChg>
        <pc:spChg chg="add">
          <ac:chgData name="Karin Hool" userId="03ddb62eff2bb881" providerId="LiveId" clId="{FEF84498-89B4-4AAA-BC58-D06890C825AC}" dt="2019-12-07T19:43:56.081" v="4377" actId="26606"/>
          <ac:spMkLst>
            <pc:docMk/>
            <pc:sldMk cId="0" sldId="260"/>
            <ac:spMk id="25" creationId="{1177F295-741F-4EFF-B0CA-BE69295ADA07}"/>
          </ac:spMkLst>
        </pc:spChg>
        <pc:grpChg chg="add">
          <ac:chgData name="Karin Hool" userId="03ddb62eff2bb881" providerId="LiveId" clId="{FEF84498-89B4-4AAA-BC58-D06890C825AC}" dt="2019-12-07T19:43:56.081" v="4377" actId="26606"/>
          <ac:grpSpMkLst>
            <pc:docMk/>
            <pc:sldMk cId="0" sldId="260"/>
            <ac:grpSpMk id="7" creationId="{28460BD8-AE3F-4AC9-9D0B-717052AA5D3A}"/>
          </ac:grpSpMkLst>
        </pc:grpChg>
        <pc:cxnChg chg="add">
          <ac:chgData name="Karin Hool" userId="03ddb62eff2bb881" providerId="LiveId" clId="{FEF84498-89B4-4AAA-BC58-D06890C825AC}" dt="2019-12-07T19:43:56.081" v="4377" actId="26606"/>
          <ac:cxnSpMkLst>
            <pc:docMk/>
            <pc:sldMk cId="0" sldId="260"/>
            <ac:cxnSpMk id="23" creationId="{C9C5D90B-7EE3-4D26-AB7D-A5A3A6E11203}"/>
          </ac:cxnSpMkLst>
        </pc:cxnChg>
      </pc:sldChg>
      <pc:sldChg chg="addSp delSp modSp mod setBg">
        <pc:chgData name="Karin Hool" userId="03ddb62eff2bb881" providerId="LiveId" clId="{FEF84498-89B4-4AAA-BC58-D06890C825AC}" dt="2019-12-09T21:46:11.635" v="13191" actId="26606"/>
        <pc:sldMkLst>
          <pc:docMk/>
          <pc:sldMk cId="0" sldId="261"/>
        </pc:sldMkLst>
        <pc:spChg chg="mod">
          <ac:chgData name="Karin Hool" userId="03ddb62eff2bb881" providerId="LiveId" clId="{FEF84498-89B4-4AAA-BC58-D06890C825AC}" dt="2019-12-09T21:46:11.635" v="13191" actId="26606"/>
          <ac:spMkLst>
            <pc:docMk/>
            <pc:sldMk cId="0" sldId="261"/>
            <ac:spMk id="2" creationId="{00000000-0000-0000-0000-000000000000}"/>
          </ac:spMkLst>
        </pc:spChg>
        <pc:spChg chg="del mod">
          <ac:chgData name="Karin Hool" userId="03ddb62eff2bb881" providerId="LiveId" clId="{FEF84498-89B4-4AAA-BC58-D06890C825AC}" dt="2019-12-09T21:46:11.635" v="13191" actId="26606"/>
          <ac:spMkLst>
            <pc:docMk/>
            <pc:sldMk cId="0" sldId="261"/>
            <ac:spMk id="3" creationId="{00000000-0000-0000-0000-000000000000}"/>
          </ac:spMkLst>
        </pc:spChg>
        <pc:spChg chg="add">
          <ac:chgData name="Karin Hool" userId="03ddb62eff2bb881" providerId="LiveId" clId="{FEF84498-89B4-4AAA-BC58-D06890C825AC}" dt="2019-12-09T21:46:11.635" v="13191" actId="26606"/>
          <ac:spMkLst>
            <pc:docMk/>
            <pc:sldMk cId="0" sldId="261"/>
            <ac:spMk id="38" creationId="{7930CC7B-1674-4BB1-B36F-D9B325A42446}"/>
          </ac:spMkLst>
        </pc:spChg>
        <pc:spChg chg="add">
          <ac:chgData name="Karin Hool" userId="03ddb62eff2bb881" providerId="LiveId" clId="{FEF84498-89B4-4AAA-BC58-D06890C825AC}" dt="2019-12-09T21:46:11.635" v="13191" actId="26606"/>
          <ac:spMkLst>
            <pc:docMk/>
            <pc:sldMk cId="0" sldId="261"/>
            <ac:spMk id="40" creationId="{05C24618-074C-47D2-A727-57045F7E67B0}"/>
          </ac:spMkLst>
        </pc:spChg>
        <pc:spChg chg="add">
          <ac:chgData name="Karin Hool" userId="03ddb62eff2bb881" providerId="LiveId" clId="{FEF84498-89B4-4AAA-BC58-D06890C825AC}" dt="2019-12-09T21:46:11.635" v="13191" actId="26606"/>
          <ac:spMkLst>
            <pc:docMk/>
            <pc:sldMk cId="0" sldId="261"/>
            <ac:spMk id="42" creationId="{C8C9F670-D457-4F9E-BDA1-B6468C7782EB}"/>
          </ac:spMkLst>
        </pc:spChg>
        <pc:spChg chg="add">
          <ac:chgData name="Karin Hool" userId="03ddb62eff2bb881" providerId="LiveId" clId="{FEF84498-89B4-4AAA-BC58-D06890C825AC}" dt="2019-12-09T21:46:11.635" v="13191" actId="26606"/>
          <ac:spMkLst>
            <pc:docMk/>
            <pc:sldMk cId="0" sldId="261"/>
            <ac:spMk id="44" creationId="{240E2333-C7BB-42CB-A674-0BE0C8ED7B26}"/>
          </ac:spMkLst>
        </pc:spChg>
        <pc:spChg chg="add">
          <ac:chgData name="Karin Hool" userId="03ddb62eff2bb881" providerId="LiveId" clId="{FEF84498-89B4-4AAA-BC58-D06890C825AC}" dt="2019-12-09T21:46:11.635" v="13191" actId="26606"/>
          <ac:spMkLst>
            <pc:docMk/>
            <pc:sldMk cId="0" sldId="261"/>
            <ac:spMk id="46" creationId="{6CADF7DA-72EF-4990-9F27-D443BAF7D83E}"/>
          </ac:spMkLst>
        </pc:spChg>
        <pc:grpChg chg="add">
          <ac:chgData name="Karin Hool" userId="03ddb62eff2bb881" providerId="LiveId" clId="{FEF84498-89B4-4AAA-BC58-D06890C825AC}" dt="2019-12-09T21:46:11.635" v="13191" actId="26606"/>
          <ac:grpSpMkLst>
            <pc:docMk/>
            <pc:sldMk cId="0" sldId="261"/>
            <ac:grpSpMk id="10" creationId="{62F0D7F1-3AA3-41FE-962C-5DB0B5A9B079}"/>
          </ac:grpSpMkLst>
        </pc:grpChg>
        <pc:grpChg chg="add">
          <ac:chgData name="Karin Hool" userId="03ddb62eff2bb881" providerId="LiveId" clId="{FEF84498-89B4-4AAA-BC58-D06890C825AC}" dt="2019-12-09T21:46:11.635" v="13191" actId="26606"/>
          <ac:grpSpMkLst>
            <pc:docMk/>
            <pc:sldMk cId="0" sldId="261"/>
            <ac:grpSpMk id="24" creationId="{FA955F5D-8B25-4A69-9A86-1963D8A5C547}"/>
          </ac:grpSpMkLst>
        </pc:grpChg>
        <pc:graphicFrameChg chg="add">
          <ac:chgData name="Karin Hool" userId="03ddb62eff2bb881" providerId="LiveId" clId="{FEF84498-89B4-4AAA-BC58-D06890C825AC}" dt="2019-12-09T21:46:11.635" v="13191" actId="26606"/>
          <ac:graphicFrameMkLst>
            <pc:docMk/>
            <pc:sldMk cId="0" sldId="261"/>
            <ac:graphicFrameMk id="5" creationId="{EFA21B0E-4A60-469C-BD64-4B09177BBDE7}"/>
          </ac:graphicFrameMkLst>
        </pc:graphicFrameChg>
      </pc:sldChg>
      <pc:sldChg chg="del">
        <pc:chgData name="Karin Hool" userId="03ddb62eff2bb881" providerId="LiveId" clId="{FEF84498-89B4-4AAA-BC58-D06890C825AC}" dt="2019-12-05T16:50:11.316" v="41" actId="2696"/>
        <pc:sldMkLst>
          <pc:docMk/>
          <pc:sldMk cId="0" sldId="262"/>
        </pc:sldMkLst>
      </pc:sldChg>
      <pc:sldChg chg="modSp del mod">
        <pc:chgData name="Karin Hool" userId="03ddb62eff2bb881" providerId="LiveId" clId="{FEF84498-89B4-4AAA-BC58-D06890C825AC}" dt="2019-12-09T10:44:03.635" v="9589" actId="47"/>
        <pc:sldMkLst>
          <pc:docMk/>
          <pc:sldMk cId="0" sldId="263"/>
        </pc:sldMkLst>
        <pc:spChg chg="mod">
          <ac:chgData name="Karin Hool" userId="03ddb62eff2bb881" providerId="LiveId" clId="{FEF84498-89B4-4AAA-BC58-D06890C825AC}" dt="2019-12-08T22:30:41.251" v="9282" actId="14100"/>
          <ac:spMkLst>
            <pc:docMk/>
            <pc:sldMk cId="0" sldId="263"/>
            <ac:spMk id="2" creationId="{00000000-0000-0000-0000-000000000000}"/>
          </ac:spMkLst>
        </pc:spChg>
      </pc:sldChg>
      <pc:sldChg chg="addSp delSp modSp mod setBg">
        <pc:chgData name="Karin Hool" userId="03ddb62eff2bb881" providerId="LiveId" clId="{FEF84498-89B4-4AAA-BC58-D06890C825AC}" dt="2019-12-09T21:54:46.933" v="13258" actId="255"/>
        <pc:sldMkLst>
          <pc:docMk/>
          <pc:sldMk cId="0" sldId="264"/>
        </pc:sldMkLst>
        <pc:spChg chg="mod">
          <ac:chgData name="Karin Hool" userId="03ddb62eff2bb881" providerId="LiveId" clId="{FEF84498-89B4-4AAA-BC58-D06890C825AC}" dt="2019-12-09T21:51:51.871" v="13245" actId="14100"/>
          <ac:spMkLst>
            <pc:docMk/>
            <pc:sldMk cId="0" sldId="264"/>
            <ac:spMk id="2" creationId="{00000000-0000-0000-0000-000000000000}"/>
          </ac:spMkLst>
        </pc:spChg>
        <pc:spChg chg="add del mod">
          <ac:chgData name="Karin Hool" userId="03ddb62eff2bb881" providerId="LiveId" clId="{FEF84498-89B4-4AAA-BC58-D06890C825AC}" dt="2019-12-09T20:57:38.383" v="12308"/>
          <ac:spMkLst>
            <pc:docMk/>
            <pc:sldMk cId="0" sldId="264"/>
            <ac:spMk id="3" creationId="{03390775-8BDF-437E-BB98-4C62CE698317}"/>
          </ac:spMkLst>
        </pc:spChg>
        <pc:spChg chg="add del mod">
          <ac:chgData name="Karin Hool" userId="03ddb62eff2bb881" providerId="LiveId" clId="{FEF84498-89B4-4AAA-BC58-D06890C825AC}" dt="2019-12-09T21:51:26.839" v="13240" actId="26606"/>
          <ac:spMkLst>
            <pc:docMk/>
            <pc:sldMk cId="0" sldId="264"/>
            <ac:spMk id="4" creationId="{3616A843-6EE9-45B8-BEFA-3EDB755EB5C2}"/>
          </ac:spMkLst>
        </pc:spChg>
        <pc:spChg chg="add del">
          <ac:chgData name="Karin Hool" userId="03ddb62eff2bb881" providerId="LiveId" clId="{FEF84498-89B4-4AAA-BC58-D06890C825AC}" dt="2019-12-09T21:51:26.799" v="13239" actId="26606"/>
          <ac:spMkLst>
            <pc:docMk/>
            <pc:sldMk cId="0" sldId="264"/>
            <ac:spMk id="37" creationId="{72EA7E7A-2786-4974-974E-596DF241233A}"/>
          </ac:spMkLst>
        </pc:spChg>
        <pc:spChg chg="add del">
          <ac:chgData name="Karin Hool" userId="03ddb62eff2bb881" providerId="LiveId" clId="{FEF84498-89B4-4AAA-BC58-D06890C825AC}" dt="2019-12-09T21:51:26.799" v="13239" actId="26606"/>
          <ac:spMkLst>
            <pc:docMk/>
            <pc:sldMk cId="0" sldId="264"/>
            <ac:spMk id="39" creationId="{172B28B0-DC63-419A-B658-966AC66ADFDD}"/>
          </ac:spMkLst>
        </pc:spChg>
        <pc:spChg chg="add del">
          <ac:chgData name="Karin Hool" userId="03ddb62eff2bb881" providerId="LiveId" clId="{FEF84498-89B4-4AAA-BC58-D06890C825AC}" dt="2019-12-09T21:51:26.799" v="13239" actId="26606"/>
          <ac:spMkLst>
            <pc:docMk/>
            <pc:sldMk cId="0" sldId="264"/>
            <ac:spMk id="41" creationId="{CD306B45-25EE-434D-ABA9-A27B79320CFF}"/>
          </ac:spMkLst>
        </pc:spChg>
        <pc:spChg chg="add del">
          <ac:chgData name="Karin Hool" userId="03ddb62eff2bb881" providerId="LiveId" clId="{FEF84498-89B4-4AAA-BC58-D06890C825AC}" dt="2019-12-09T21:51:26.799" v="13239" actId="26606"/>
          <ac:spMkLst>
            <pc:docMk/>
            <pc:sldMk cId="0" sldId="264"/>
            <ac:spMk id="43" creationId="{0A42F85E-4939-431E-8B4A-EC07C8E0AB65}"/>
          </ac:spMkLst>
        </pc:spChg>
        <pc:spChg chg="add">
          <ac:chgData name="Karin Hool" userId="03ddb62eff2bb881" providerId="LiveId" clId="{FEF84498-89B4-4AAA-BC58-D06890C825AC}" dt="2019-12-09T21:51:26.839" v="13240" actId="26606"/>
          <ac:spMkLst>
            <pc:docMk/>
            <pc:sldMk cId="0" sldId="264"/>
            <ac:spMk id="63" creationId="{7930CC7B-1674-4BB1-B36F-D9B325A42446}"/>
          </ac:spMkLst>
        </pc:spChg>
        <pc:spChg chg="add">
          <ac:chgData name="Karin Hool" userId="03ddb62eff2bb881" providerId="LiveId" clId="{FEF84498-89B4-4AAA-BC58-D06890C825AC}" dt="2019-12-09T21:51:26.839" v="13240" actId="26606"/>
          <ac:spMkLst>
            <pc:docMk/>
            <pc:sldMk cId="0" sldId="264"/>
            <ac:spMk id="64" creationId="{05C24618-074C-47D2-A727-57045F7E67B0}"/>
          </ac:spMkLst>
        </pc:spChg>
        <pc:spChg chg="add">
          <ac:chgData name="Karin Hool" userId="03ddb62eff2bb881" providerId="LiveId" clId="{FEF84498-89B4-4AAA-BC58-D06890C825AC}" dt="2019-12-09T21:51:26.839" v="13240" actId="26606"/>
          <ac:spMkLst>
            <pc:docMk/>
            <pc:sldMk cId="0" sldId="264"/>
            <ac:spMk id="65" creationId="{C8C9F670-D457-4F9E-BDA1-B6468C7782EB}"/>
          </ac:spMkLst>
        </pc:spChg>
        <pc:spChg chg="add">
          <ac:chgData name="Karin Hool" userId="03ddb62eff2bb881" providerId="LiveId" clId="{FEF84498-89B4-4AAA-BC58-D06890C825AC}" dt="2019-12-09T21:51:26.839" v="13240" actId="26606"/>
          <ac:spMkLst>
            <pc:docMk/>
            <pc:sldMk cId="0" sldId="264"/>
            <ac:spMk id="66" creationId="{240E2333-C7BB-42CB-A674-0BE0C8ED7B26}"/>
          </ac:spMkLst>
        </pc:spChg>
        <pc:spChg chg="add">
          <ac:chgData name="Karin Hool" userId="03ddb62eff2bb881" providerId="LiveId" clId="{FEF84498-89B4-4AAA-BC58-D06890C825AC}" dt="2019-12-09T21:51:26.839" v="13240" actId="26606"/>
          <ac:spMkLst>
            <pc:docMk/>
            <pc:sldMk cId="0" sldId="264"/>
            <ac:spMk id="67" creationId="{6CADF7DA-72EF-4990-9F27-D443BAF7D83E}"/>
          </ac:spMkLst>
        </pc:spChg>
        <pc:grpChg chg="add del">
          <ac:chgData name="Karin Hool" userId="03ddb62eff2bb881" providerId="LiveId" clId="{FEF84498-89B4-4AAA-BC58-D06890C825AC}" dt="2019-12-09T21:51:26.799" v="13239" actId="26606"/>
          <ac:grpSpMkLst>
            <pc:docMk/>
            <pc:sldMk cId="0" sldId="264"/>
            <ac:grpSpMk id="9" creationId="{013C2CBB-FBA9-4601-A756-927997BF9E0D}"/>
          </ac:grpSpMkLst>
        </pc:grpChg>
        <pc:grpChg chg="add">
          <ac:chgData name="Karin Hool" userId="03ddb62eff2bb881" providerId="LiveId" clId="{FEF84498-89B4-4AAA-BC58-D06890C825AC}" dt="2019-12-09T21:51:26.839" v="13240" actId="26606"/>
          <ac:grpSpMkLst>
            <pc:docMk/>
            <pc:sldMk cId="0" sldId="264"/>
            <ac:grpSpMk id="11" creationId="{62F0D7F1-3AA3-41FE-962C-5DB0B5A9B079}"/>
          </ac:grpSpMkLst>
        </pc:grpChg>
        <pc:grpChg chg="add del">
          <ac:chgData name="Karin Hool" userId="03ddb62eff2bb881" providerId="LiveId" clId="{FEF84498-89B4-4AAA-BC58-D06890C825AC}" dt="2019-12-09T21:51:26.799" v="13239" actId="26606"/>
          <ac:grpSpMkLst>
            <pc:docMk/>
            <pc:sldMk cId="0" sldId="264"/>
            <ac:grpSpMk id="23" creationId="{1A54B10D-23ED-48C3-B878-DB4D22D70CC5}"/>
          </ac:grpSpMkLst>
        </pc:grpChg>
        <pc:grpChg chg="add">
          <ac:chgData name="Karin Hool" userId="03ddb62eff2bb881" providerId="LiveId" clId="{FEF84498-89B4-4AAA-BC58-D06890C825AC}" dt="2019-12-09T21:51:26.839" v="13240" actId="26606"/>
          <ac:grpSpMkLst>
            <pc:docMk/>
            <pc:sldMk cId="0" sldId="264"/>
            <ac:grpSpMk id="25" creationId="{FA955F5D-8B25-4A69-9A86-1963D8A5C547}"/>
          </ac:grpSpMkLst>
        </pc:grpChg>
        <pc:grpChg chg="add del">
          <ac:chgData name="Karin Hool" userId="03ddb62eff2bb881" providerId="LiveId" clId="{FEF84498-89B4-4AAA-BC58-D06890C825AC}" dt="2019-12-09T21:51:26.799" v="13239" actId="26606"/>
          <ac:grpSpMkLst>
            <pc:docMk/>
            <pc:sldMk cId="0" sldId="264"/>
            <ac:grpSpMk id="47" creationId="{5D2B17EF-74EB-4C33-B2E2-8E727B2E7D68}"/>
          </ac:grpSpMkLst>
        </pc:grpChg>
        <pc:graphicFrameChg chg="add mod">
          <ac:chgData name="Karin Hool" userId="03ddb62eff2bb881" providerId="LiveId" clId="{FEF84498-89B4-4AAA-BC58-D06890C825AC}" dt="2019-12-09T21:54:46.933" v="13258" actId="255"/>
          <ac:graphicFrameMkLst>
            <pc:docMk/>
            <pc:sldMk cId="0" sldId="264"/>
            <ac:graphicFrameMk id="6" creationId="{F443355B-6C2F-4202-8780-1558D8292048}"/>
          </ac:graphicFrameMkLst>
        </pc:graphicFrameChg>
        <pc:cxnChg chg="add del">
          <ac:chgData name="Karin Hool" userId="03ddb62eff2bb881" providerId="LiveId" clId="{FEF84498-89B4-4AAA-BC58-D06890C825AC}" dt="2019-12-09T21:51:26.799" v="13239" actId="26606"/>
          <ac:cxnSpMkLst>
            <pc:docMk/>
            <pc:sldMk cId="0" sldId="264"/>
            <ac:cxnSpMk id="45" creationId="{27EBB3F9-D6F7-4F6A-8843-9FEBA15E4969}"/>
          </ac:cxnSpMkLst>
        </pc:cxnChg>
      </pc:sldChg>
      <pc:sldChg chg="modSp del mod">
        <pc:chgData name="Karin Hool" userId="03ddb62eff2bb881" providerId="LiveId" clId="{FEF84498-89B4-4AAA-BC58-D06890C825AC}" dt="2019-12-09T21:18:25.696" v="12546" actId="47"/>
        <pc:sldMkLst>
          <pc:docMk/>
          <pc:sldMk cId="0" sldId="265"/>
        </pc:sldMkLst>
        <pc:spChg chg="mod">
          <ac:chgData name="Karin Hool" userId="03ddb62eff2bb881" providerId="LiveId" clId="{FEF84498-89B4-4AAA-BC58-D06890C825AC}" dt="2019-12-09T21:18:03.195" v="12545" actId="27636"/>
          <ac:spMkLst>
            <pc:docMk/>
            <pc:sldMk cId="0" sldId="265"/>
            <ac:spMk id="2" creationId="{00000000-0000-0000-0000-000000000000}"/>
          </ac:spMkLst>
        </pc:spChg>
      </pc:sldChg>
      <pc:sldChg chg="addSp delSp modSp mod setBg setClrOvrMap delDesignElem">
        <pc:chgData name="Karin Hool" userId="03ddb62eff2bb881" providerId="LiveId" clId="{FEF84498-89B4-4AAA-BC58-D06890C825AC}" dt="2019-12-09T21:55:23.001" v="13265" actId="26606"/>
        <pc:sldMkLst>
          <pc:docMk/>
          <pc:sldMk cId="0" sldId="266"/>
        </pc:sldMkLst>
        <pc:spChg chg="mod">
          <ac:chgData name="Karin Hool" userId="03ddb62eff2bb881" providerId="LiveId" clId="{FEF84498-89B4-4AAA-BC58-D06890C825AC}" dt="2019-12-09T21:55:23.001" v="13265" actId="26606"/>
          <ac:spMkLst>
            <pc:docMk/>
            <pc:sldMk cId="0" sldId="266"/>
            <ac:spMk id="2" creationId="{00000000-0000-0000-0000-000000000000}"/>
          </ac:spMkLst>
        </pc:spChg>
        <pc:spChg chg="add del">
          <ac:chgData name="Karin Hool" userId="03ddb62eff2bb881" providerId="LiveId" clId="{FEF84498-89B4-4AAA-BC58-D06890C825AC}" dt="2019-12-07T19:06:17.983" v="4201"/>
          <ac:spMkLst>
            <pc:docMk/>
            <pc:sldMk cId="0" sldId="266"/>
            <ac:spMk id="11" creationId="{4E50CAEE-CAC0-4F18-9593-F09A3338C1A8}"/>
          </ac:spMkLst>
        </pc:spChg>
        <pc:spChg chg="add del">
          <ac:chgData name="Karin Hool" userId="03ddb62eff2bb881" providerId="LiveId" clId="{FEF84498-89B4-4AAA-BC58-D06890C825AC}" dt="2019-12-07T09:35:27.560" v="3934" actId="26606"/>
          <ac:spMkLst>
            <pc:docMk/>
            <pc:sldMk cId="0" sldId="266"/>
            <ac:spMk id="12" creationId="{B40FCD49-2060-48B9-8212-8A5F1DF4726F}"/>
          </ac:spMkLst>
        </pc:spChg>
        <pc:spChg chg="add del">
          <ac:chgData name="Karin Hool" userId="03ddb62eff2bb881" providerId="LiveId" clId="{FEF84498-89B4-4AAA-BC58-D06890C825AC}" dt="2019-12-07T09:35:32.120" v="3936" actId="26606"/>
          <ac:spMkLst>
            <pc:docMk/>
            <pc:sldMk cId="0" sldId="266"/>
            <ac:spMk id="19" creationId="{2255CADE-DCE0-447F-B290-2AE78E5E5598}"/>
          </ac:spMkLst>
        </pc:spChg>
        <pc:spChg chg="add del">
          <ac:chgData name="Karin Hool" userId="03ddb62eff2bb881" providerId="LiveId" clId="{FEF84498-89B4-4AAA-BC58-D06890C825AC}" dt="2019-12-07T09:35:32.120" v="3936" actId="26606"/>
          <ac:spMkLst>
            <pc:docMk/>
            <pc:sldMk cId="0" sldId="266"/>
            <ac:spMk id="21" creationId="{4245587C-701C-48A1-9B6B-10C3DF81A876}"/>
          </ac:spMkLst>
        </pc:spChg>
        <pc:spChg chg="add del">
          <ac:chgData name="Karin Hool" userId="03ddb62eff2bb881" providerId="LiveId" clId="{FEF84498-89B4-4AAA-BC58-D06890C825AC}" dt="2019-12-07T09:35:39.786" v="3938" actId="26606"/>
          <ac:spMkLst>
            <pc:docMk/>
            <pc:sldMk cId="0" sldId="266"/>
            <ac:spMk id="25" creationId="{B40FCD49-2060-48B9-8212-8A5F1DF4726F}"/>
          </ac:spMkLst>
        </pc:spChg>
        <pc:spChg chg="add del">
          <ac:chgData name="Karin Hool" userId="03ddb62eff2bb881" providerId="LiveId" clId="{FEF84498-89B4-4AAA-BC58-D06890C825AC}" dt="2019-12-09T21:55:16.020" v="13260" actId="26606"/>
          <ac:spMkLst>
            <pc:docMk/>
            <pc:sldMk cId="0" sldId="266"/>
            <ac:spMk id="35" creationId="{72EA7E7A-2786-4974-974E-596DF241233A}"/>
          </ac:spMkLst>
        </pc:spChg>
        <pc:spChg chg="add del">
          <ac:chgData name="Karin Hool" userId="03ddb62eff2bb881" providerId="LiveId" clId="{FEF84498-89B4-4AAA-BC58-D06890C825AC}" dt="2019-12-09T21:55:16.020" v="13260" actId="26606"/>
          <ac:spMkLst>
            <pc:docMk/>
            <pc:sldMk cId="0" sldId="266"/>
            <ac:spMk id="37" creationId="{1C84F1F1-4602-447E-9A65-91C7D6D2E5D3}"/>
          </ac:spMkLst>
        </pc:spChg>
        <pc:spChg chg="add del">
          <ac:chgData name="Karin Hool" userId="03ddb62eff2bb881" providerId="LiveId" clId="{FEF84498-89B4-4AAA-BC58-D06890C825AC}" dt="2019-12-09T21:55:16.020" v="13260" actId="26606"/>
          <ac:spMkLst>
            <pc:docMk/>
            <pc:sldMk cId="0" sldId="266"/>
            <ac:spMk id="39" creationId="{57ABABA7-0420-4200-9B65-1C1967CE9373}"/>
          </ac:spMkLst>
        </pc:spChg>
        <pc:spChg chg="add del">
          <ac:chgData name="Karin Hool" userId="03ddb62eff2bb881" providerId="LiveId" clId="{FEF84498-89B4-4AAA-BC58-D06890C825AC}" dt="2019-12-09T21:55:16.020" v="13260" actId="26606"/>
          <ac:spMkLst>
            <pc:docMk/>
            <pc:sldMk cId="0" sldId="266"/>
            <ac:spMk id="55" creationId="{1E86F813-D67B-409D-AA77-FA8878C28E40}"/>
          </ac:spMkLst>
        </pc:spChg>
        <pc:spChg chg="add del">
          <ac:chgData name="Karin Hool" userId="03ddb62eff2bb881" providerId="LiveId" clId="{FEF84498-89B4-4AAA-BC58-D06890C825AC}" dt="2019-12-09T21:55:16.020" v="13260" actId="26606"/>
          <ac:spMkLst>
            <pc:docMk/>
            <pc:sldMk cId="0" sldId="266"/>
            <ac:spMk id="57" creationId="{1F0BB6E0-44F4-4938-8070-5992040BD1D5}"/>
          </ac:spMkLst>
        </pc:spChg>
        <pc:spChg chg="add del">
          <ac:chgData name="Karin Hool" userId="03ddb62eff2bb881" providerId="LiveId" clId="{FEF84498-89B4-4AAA-BC58-D06890C825AC}" dt="2019-12-09T21:55:18.974" v="13263" actId="26606"/>
          <ac:spMkLst>
            <pc:docMk/>
            <pc:sldMk cId="0" sldId="266"/>
            <ac:spMk id="93" creationId="{72EA7E7A-2786-4974-974E-596DF241233A}"/>
          </ac:spMkLst>
        </pc:spChg>
        <pc:spChg chg="add del">
          <ac:chgData name="Karin Hool" userId="03ddb62eff2bb881" providerId="LiveId" clId="{FEF84498-89B4-4AAA-BC58-D06890C825AC}" dt="2019-12-09T21:55:18.974" v="13263" actId="26606"/>
          <ac:spMkLst>
            <pc:docMk/>
            <pc:sldMk cId="0" sldId="266"/>
            <ac:spMk id="94" creationId="{1C84F1F1-4602-447E-9A65-91C7D6D2E5D3}"/>
          </ac:spMkLst>
        </pc:spChg>
        <pc:spChg chg="add del">
          <ac:chgData name="Karin Hool" userId="03ddb62eff2bb881" providerId="LiveId" clId="{FEF84498-89B4-4AAA-BC58-D06890C825AC}" dt="2019-12-09T21:55:18.974" v="13263" actId="26606"/>
          <ac:spMkLst>
            <pc:docMk/>
            <pc:sldMk cId="0" sldId="266"/>
            <ac:spMk id="95" creationId="{F81819F9-8CAC-4A6C-8F06-0482027F9736}"/>
          </ac:spMkLst>
        </pc:spChg>
        <pc:spChg chg="add del">
          <ac:chgData name="Karin Hool" userId="03ddb62eff2bb881" providerId="LiveId" clId="{FEF84498-89B4-4AAA-BC58-D06890C825AC}" dt="2019-12-09T21:55:18.974" v="13263" actId="26606"/>
          <ac:spMkLst>
            <pc:docMk/>
            <pc:sldMk cId="0" sldId="266"/>
            <ac:spMk id="96" creationId="{4A98CC08-AEC2-4E8F-8F52-0F5C6372DB4F}"/>
          </ac:spMkLst>
        </pc:spChg>
        <pc:spChg chg="add del">
          <ac:chgData name="Karin Hool" userId="03ddb62eff2bb881" providerId="LiveId" clId="{FEF84498-89B4-4AAA-BC58-D06890C825AC}" dt="2019-12-09T21:55:18.974" v="13263" actId="26606"/>
          <ac:spMkLst>
            <pc:docMk/>
            <pc:sldMk cId="0" sldId="266"/>
            <ac:spMk id="98" creationId="{1310EFE2-B91D-47E7-B117-C2A802800A7C}"/>
          </ac:spMkLst>
        </pc:spChg>
        <pc:spChg chg="add del">
          <ac:chgData name="Karin Hool" userId="03ddb62eff2bb881" providerId="LiveId" clId="{FEF84498-89B4-4AAA-BC58-D06890C825AC}" dt="2019-12-09T21:55:23.001" v="13265" actId="26606"/>
          <ac:spMkLst>
            <pc:docMk/>
            <pc:sldMk cId="0" sldId="266"/>
            <ac:spMk id="121" creationId="{72EA7E7A-2786-4974-974E-596DF241233A}"/>
          </ac:spMkLst>
        </pc:spChg>
        <pc:spChg chg="add del">
          <ac:chgData name="Karin Hool" userId="03ddb62eff2bb881" providerId="LiveId" clId="{FEF84498-89B4-4AAA-BC58-D06890C825AC}" dt="2019-12-09T21:55:23.001" v="13265" actId="26606"/>
          <ac:spMkLst>
            <pc:docMk/>
            <pc:sldMk cId="0" sldId="266"/>
            <ac:spMk id="122" creationId="{1C84F1F1-4602-447E-9A65-91C7D6D2E5D3}"/>
          </ac:spMkLst>
        </pc:spChg>
        <pc:spChg chg="add del">
          <ac:chgData name="Karin Hool" userId="03ddb62eff2bb881" providerId="LiveId" clId="{FEF84498-89B4-4AAA-BC58-D06890C825AC}" dt="2019-12-09T21:55:23.001" v="13265" actId="26606"/>
          <ac:spMkLst>
            <pc:docMk/>
            <pc:sldMk cId="0" sldId="266"/>
            <ac:spMk id="123" creationId="{F2EA518E-6C90-4FB8-9D88-C59B749893F3}"/>
          </ac:spMkLst>
        </pc:spChg>
        <pc:spChg chg="add del">
          <ac:chgData name="Karin Hool" userId="03ddb62eff2bb881" providerId="LiveId" clId="{FEF84498-89B4-4AAA-BC58-D06890C825AC}" dt="2019-12-09T21:55:23.001" v="13265" actId="26606"/>
          <ac:spMkLst>
            <pc:docMk/>
            <pc:sldMk cId="0" sldId="266"/>
            <ac:spMk id="124" creationId="{51AFC3C9-5F6F-4B0C-B9BC-4538C1E6F3E3}"/>
          </ac:spMkLst>
        </pc:spChg>
        <pc:spChg chg="add del">
          <ac:chgData name="Karin Hool" userId="03ddb62eff2bb881" providerId="LiveId" clId="{FEF84498-89B4-4AAA-BC58-D06890C825AC}" dt="2019-12-09T21:55:23.001" v="13265" actId="26606"/>
          <ac:spMkLst>
            <pc:docMk/>
            <pc:sldMk cId="0" sldId="266"/>
            <ac:spMk id="125" creationId="{BA844245-4805-4DD5-AF47-842A0B27FA79}"/>
          </ac:spMkLst>
        </pc:spChg>
        <pc:grpChg chg="add del">
          <ac:chgData name="Karin Hool" userId="03ddb62eff2bb881" providerId="LiveId" clId="{FEF84498-89B4-4AAA-BC58-D06890C825AC}" dt="2019-12-09T21:55:16.020" v="13260" actId="26606"/>
          <ac:grpSpMkLst>
            <pc:docMk/>
            <pc:sldMk cId="0" sldId="266"/>
            <ac:grpSpMk id="5" creationId="{013C2CBB-FBA9-4601-A756-927997BF9E0D}"/>
          </ac:grpSpMkLst>
        </pc:grpChg>
        <pc:grpChg chg="add del">
          <ac:chgData name="Karin Hool" userId="03ddb62eff2bb881" providerId="LiveId" clId="{FEF84498-89B4-4AAA-BC58-D06890C825AC}" dt="2019-12-09T21:55:16.020" v="13260" actId="26606"/>
          <ac:grpSpMkLst>
            <pc:docMk/>
            <pc:sldMk cId="0" sldId="266"/>
            <ac:grpSpMk id="41" creationId="{46F1E992-B14A-4FD5-8E41-E19C83492C2A}"/>
          </ac:grpSpMkLst>
        </pc:grpChg>
        <pc:grpChg chg="add del">
          <ac:chgData name="Karin Hool" userId="03ddb62eff2bb881" providerId="LiveId" clId="{FEF84498-89B4-4AAA-BC58-D06890C825AC}" dt="2019-12-09T21:55:18.974" v="13263" actId="26606"/>
          <ac:grpSpMkLst>
            <pc:docMk/>
            <pc:sldMk cId="0" sldId="266"/>
            <ac:grpSpMk id="43" creationId="{5D1545E6-EB3C-4478-A661-A2CA963F129C}"/>
          </ac:grpSpMkLst>
        </pc:grpChg>
        <pc:grpChg chg="add del">
          <ac:chgData name="Karin Hool" userId="03ddb62eff2bb881" providerId="LiveId" clId="{FEF84498-89B4-4AAA-BC58-D06890C825AC}" dt="2019-12-09T21:55:16.020" v="13260" actId="26606"/>
          <ac:grpSpMkLst>
            <pc:docMk/>
            <pc:sldMk cId="0" sldId="266"/>
            <ac:grpSpMk id="63" creationId="{1A54B10D-23ED-48C3-B878-DB4D22D70CC5}"/>
          </ac:grpSpMkLst>
        </pc:grpChg>
        <pc:grpChg chg="add del">
          <ac:chgData name="Karin Hool" userId="03ddb62eff2bb881" providerId="LiveId" clId="{FEF84498-89B4-4AAA-BC58-D06890C825AC}" dt="2019-12-09T21:55:18.974" v="13263" actId="26606"/>
          <ac:grpSpMkLst>
            <pc:docMk/>
            <pc:sldMk cId="0" sldId="266"/>
            <ac:grpSpMk id="72" creationId="{013C2CBB-FBA9-4601-A756-927997BF9E0D}"/>
          </ac:grpSpMkLst>
        </pc:grpChg>
        <pc:grpChg chg="add del">
          <ac:chgData name="Karin Hool" userId="03ddb62eff2bb881" providerId="LiveId" clId="{FEF84498-89B4-4AAA-BC58-D06890C825AC}" dt="2019-12-09T21:55:18.974" v="13263" actId="26606"/>
          <ac:grpSpMkLst>
            <pc:docMk/>
            <pc:sldMk cId="0" sldId="266"/>
            <ac:grpSpMk id="85" creationId="{1A54B10D-23ED-48C3-B878-DB4D22D70CC5}"/>
          </ac:grpSpMkLst>
        </pc:grpChg>
        <pc:grpChg chg="add del">
          <ac:chgData name="Karin Hool" userId="03ddb62eff2bb881" providerId="LiveId" clId="{FEF84498-89B4-4AAA-BC58-D06890C825AC}" dt="2019-12-09T21:55:23.001" v="13265" actId="26606"/>
          <ac:grpSpMkLst>
            <pc:docMk/>
            <pc:sldMk cId="0" sldId="266"/>
            <ac:grpSpMk id="100" creationId="{013C2CBB-FBA9-4601-A756-927997BF9E0D}"/>
          </ac:grpSpMkLst>
        </pc:grpChg>
        <pc:grpChg chg="add del">
          <ac:chgData name="Karin Hool" userId="03ddb62eff2bb881" providerId="LiveId" clId="{FEF84498-89B4-4AAA-BC58-D06890C825AC}" dt="2019-12-09T21:55:23.001" v="13265" actId="26606"/>
          <ac:grpSpMkLst>
            <pc:docMk/>
            <pc:sldMk cId="0" sldId="266"/>
            <ac:grpSpMk id="113" creationId="{1A54B10D-23ED-48C3-B878-DB4D22D70CC5}"/>
          </ac:grpSpMkLst>
        </pc:grpChg>
        <pc:picChg chg="add del">
          <ac:chgData name="Karin Hool" userId="03ddb62eff2bb881" providerId="LiveId" clId="{FEF84498-89B4-4AAA-BC58-D06890C825AC}" dt="2019-12-07T09:35:27.560" v="3934" actId="26606"/>
          <ac:picMkLst>
            <pc:docMk/>
            <pc:sldMk cId="0" sldId="266"/>
            <ac:picMk id="4" creationId="{F6486E1D-BD18-406A-A359-DC8E4259B2FE}"/>
          </ac:picMkLst>
        </pc:picChg>
        <pc:picChg chg="add del">
          <ac:chgData name="Karin Hool" userId="03ddb62eff2bb881" providerId="LiveId" clId="{FEF84498-89B4-4AAA-BC58-D06890C825AC}" dt="2019-12-07T19:06:17.983" v="4201"/>
          <ac:picMkLst>
            <pc:docMk/>
            <pc:sldMk cId="0" sldId="266"/>
            <ac:picMk id="7" creationId="{9A0F0AC6-A89F-416B-9FA4-48E664065E73}"/>
          </ac:picMkLst>
        </pc:picChg>
        <pc:picChg chg="add del">
          <ac:chgData name="Karin Hool" userId="03ddb62eff2bb881" providerId="LiveId" clId="{FEF84498-89B4-4AAA-BC58-D06890C825AC}" dt="2019-12-07T09:35:27.560" v="3934" actId="26606"/>
          <ac:picMkLst>
            <pc:docMk/>
            <pc:sldMk cId="0" sldId="266"/>
            <ac:picMk id="8" creationId="{22790EC5-ACA7-4536-8066-B60199F3C6DF}"/>
          </ac:picMkLst>
        </pc:picChg>
        <pc:picChg chg="add del">
          <ac:chgData name="Karin Hool" userId="03ddb62eff2bb881" providerId="LiveId" clId="{FEF84498-89B4-4AAA-BC58-D06890C825AC}" dt="2019-12-07T19:06:17.983" v="4201"/>
          <ac:picMkLst>
            <pc:docMk/>
            <pc:sldMk cId="0" sldId="266"/>
            <ac:picMk id="9" creationId="{C31AA009-40AD-4098-8AE7-680CA35C6EAA}"/>
          </ac:picMkLst>
        </pc:picChg>
        <pc:picChg chg="add del">
          <ac:chgData name="Karin Hool" userId="03ddb62eff2bb881" providerId="LiveId" clId="{FEF84498-89B4-4AAA-BC58-D06890C825AC}" dt="2019-12-07T09:35:27.560" v="3934" actId="26606"/>
          <ac:picMkLst>
            <pc:docMk/>
            <pc:sldMk cId="0" sldId="266"/>
            <ac:picMk id="10" creationId="{CAD20AEA-7CAF-4A83-BE2E-EAF010B8B7FC}"/>
          </ac:picMkLst>
        </pc:picChg>
        <pc:picChg chg="add del">
          <ac:chgData name="Karin Hool" userId="03ddb62eff2bb881" providerId="LiveId" clId="{FEF84498-89B4-4AAA-BC58-D06890C825AC}" dt="2019-12-07T19:06:17.983" v="4201"/>
          <ac:picMkLst>
            <pc:docMk/>
            <pc:sldMk cId="0" sldId="266"/>
            <ac:picMk id="13" creationId="{D2DA77D5-12C4-446D-AC72-A514960A553E}"/>
          </ac:picMkLst>
        </pc:picChg>
        <pc:picChg chg="add del">
          <ac:chgData name="Karin Hool" userId="03ddb62eff2bb881" providerId="LiveId" clId="{FEF84498-89B4-4AAA-BC58-D06890C825AC}" dt="2019-12-07T09:35:27.560" v="3934" actId="26606"/>
          <ac:picMkLst>
            <pc:docMk/>
            <pc:sldMk cId="0" sldId="266"/>
            <ac:picMk id="14" creationId="{83A45DCD-B5FB-4A86-88D2-91088C7FFC5F}"/>
          </ac:picMkLst>
        </pc:picChg>
        <pc:picChg chg="add del">
          <ac:chgData name="Karin Hool" userId="03ddb62eff2bb881" providerId="LiveId" clId="{FEF84498-89B4-4AAA-BC58-D06890C825AC}" dt="2019-12-07T19:06:17.983" v="4201"/>
          <ac:picMkLst>
            <pc:docMk/>
            <pc:sldMk cId="0" sldId="266"/>
            <ac:picMk id="15" creationId="{19E04E4F-6B32-4651-ACE0-DACABF1FC254}"/>
          </ac:picMkLst>
        </pc:picChg>
        <pc:picChg chg="add del">
          <ac:chgData name="Karin Hool" userId="03ddb62eff2bb881" providerId="LiveId" clId="{FEF84498-89B4-4AAA-BC58-D06890C825AC}" dt="2019-12-07T09:35:32.120" v="3936" actId="26606"/>
          <ac:picMkLst>
            <pc:docMk/>
            <pc:sldMk cId="0" sldId="266"/>
            <ac:picMk id="16" creationId="{2E5CF545-7AAF-4A13-8871-089E929E850A}"/>
          </ac:picMkLst>
        </pc:picChg>
        <pc:picChg chg="add del">
          <ac:chgData name="Karin Hool" userId="03ddb62eff2bb881" providerId="LiveId" clId="{FEF84498-89B4-4AAA-BC58-D06890C825AC}" dt="2019-12-07T09:35:32.120" v="3936" actId="26606"/>
          <ac:picMkLst>
            <pc:docMk/>
            <pc:sldMk cId="0" sldId="266"/>
            <ac:picMk id="17" creationId="{22790EC5-ACA7-4536-8066-B60199F3C6DF}"/>
          </ac:picMkLst>
        </pc:picChg>
        <pc:picChg chg="add del">
          <ac:chgData name="Karin Hool" userId="03ddb62eff2bb881" providerId="LiveId" clId="{FEF84498-89B4-4AAA-BC58-D06890C825AC}" dt="2019-12-07T09:35:32.120" v="3936" actId="26606"/>
          <ac:picMkLst>
            <pc:docMk/>
            <pc:sldMk cId="0" sldId="266"/>
            <ac:picMk id="18" creationId="{CAD20AEA-7CAF-4A83-BE2E-EAF010B8B7FC}"/>
          </ac:picMkLst>
        </pc:picChg>
        <pc:picChg chg="add del">
          <ac:chgData name="Karin Hool" userId="03ddb62eff2bb881" providerId="LiveId" clId="{FEF84498-89B4-4AAA-BC58-D06890C825AC}" dt="2019-12-07T09:35:32.120" v="3936" actId="26606"/>
          <ac:picMkLst>
            <pc:docMk/>
            <pc:sldMk cId="0" sldId="266"/>
            <ac:picMk id="20" creationId="{86664E4A-55B3-42DC-9FB8-33F5582C2694}"/>
          </ac:picMkLst>
        </pc:picChg>
        <pc:picChg chg="add del">
          <ac:chgData name="Karin Hool" userId="03ddb62eff2bb881" providerId="LiveId" clId="{FEF84498-89B4-4AAA-BC58-D06890C825AC}" dt="2019-12-07T09:35:39.786" v="3938" actId="26606"/>
          <ac:picMkLst>
            <pc:docMk/>
            <pc:sldMk cId="0" sldId="266"/>
            <ac:picMk id="23" creationId="{22790EC5-ACA7-4536-8066-B60199F3C6DF}"/>
          </ac:picMkLst>
        </pc:picChg>
        <pc:picChg chg="add del">
          <ac:chgData name="Karin Hool" userId="03ddb62eff2bb881" providerId="LiveId" clId="{FEF84498-89B4-4AAA-BC58-D06890C825AC}" dt="2019-12-07T09:35:39.786" v="3938" actId="26606"/>
          <ac:picMkLst>
            <pc:docMk/>
            <pc:sldMk cId="0" sldId="266"/>
            <ac:picMk id="24" creationId="{CAD20AEA-7CAF-4A83-BE2E-EAF010B8B7FC}"/>
          </ac:picMkLst>
        </pc:picChg>
        <pc:picChg chg="add del">
          <ac:chgData name="Karin Hool" userId="03ddb62eff2bb881" providerId="LiveId" clId="{FEF84498-89B4-4AAA-BC58-D06890C825AC}" dt="2019-12-07T09:35:39.786" v="3938" actId="26606"/>
          <ac:picMkLst>
            <pc:docMk/>
            <pc:sldMk cId="0" sldId="266"/>
            <ac:picMk id="26" creationId="{2AE13AC9-4468-4903-917E-868E632235CD}"/>
          </ac:picMkLst>
        </pc:picChg>
        <pc:picChg chg="add del">
          <ac:chgData name="Karin Hool" userId="03ddb62eff2bb881" providerId="LiveId" clId="{FEF84498-89B4-4AAA-BC58-D06890C825AC}" dt="2019-12-07T09:35:39.786" v="3938" actId="26606"/>
          <ac:picMkLst>
            <pc:docMk/>
            <pc:sldMk cId="0" sldId="266"/>
            <ac:picMk id="27" creationId="{83A45DCD-B5FB-4A86-88D2-91088C7FFC5F}"/>
          </ac:picMkLst>
        </pc:picChg>
        <pc:picChg chg="add del">
          <ac:chgData name="Karin Hool" userId="03ddb62eff2bb881" providerId="LiveId" clId="{FEF84498-89B4-4AAA-BC58-D06890C825AC}" dt="2019-12-07T19:06:17.983" v="4201"/>
          <ac:picMkLst>
            <pc:docMk/>
            <pc:sldMk cId="0" sldId="266"/>
            <ac:picMk id="29" creationId="{13D4F2B0-7771-46FC-9763-240E8F55F14D}"/>
          </ac:picMkLst>
        </pc:picChg>
        <pc:picChg chg="add del">
          <ac:chgData name="Karin Hool" userId="03ddb62eff2bb881" providerId="LiveId" clId="{FEF84498-89B4-4AAA-BC58-D06890C825AC}" dt="2019-12-07T19:06:17.983" v="4201"/>
          <ac:picMkLst>
            <pc:docMk/>
            <pc:sldMk cId="0" sldId="266"/>
            <ac:picMk id="30" creationId="{6164F387-6750-4AFF-8A10-65C64D31ECA3}"/>
          </ac:picMkLst>
        </pc:picChg>
      </pc:sldChg>
      <pc:sldChg chg="addSp delSp modSp mod setBg">
        <pc:chgData name="Karin Hool" userId="03ddb62eff2bb881" providerId="LiveId" clId="{FEF84498-89B4-4AAA-BC58-D06890C825AC}" dt="2019-12-09T21:55:42.043" v="13266" actId="26606"/>
        <pc:sldMkLst>
          <pc:docMk/>
          <pc:sldMk cId="0" sldId="267"/>
        </pc:sldMkLst>
        <pc:spChg chg="mod">
          <ac:chgData name="Karin Hool" userId="03ddb62eff2bb881" providerId="LiveId" clId="{FEF84498-89B4-4AAA-BC58-D06890C825AC}" dt="2019-12-09T21:55:42.043" v="13266" actId="26606"/>
          <ac:spMkLst>
            <pc:docMk/>
            <pc:sldMk cId="0" sldId="267"/>
            <ac:spMk id="2" creationId="{00000000-0000-0000-0000-000000000000}"/>
          </ac:spMkLst>
        </pc:spChg>
        <pc:spChg chg="del mod">
          <ac:chgData name="Karin Hool" userId="03ddb62eff2bb881" providerId="LiveId" clId="{FEF84498-89B4-4AAA-BC58-D06890C825AC}" dt="2019-12-05T16:53:07.609" v="64" actId="478"/>
          <ac:spMkLst>
            <pc:docMk/>
            <pc:sldMk cId="0" sldId="267"/>
            <ac:spMk id="3" creationId="{00000000-0000-0000-0000-000000000000}"/>
          </ac:spMkLst>
        </pc:spChg>
        <pc:spChg chg="add del mod">
          <ac:chgData name="Karin Hool" userId="03ddb62eff2bb881" providerId="LiveId" clId="{FEF84498-89B4-4AAA-BC58-D06890C825AC}" dt="2019-12-09T21:55:42.043" v="13266" actId="26606"/>
          <ac:spMkLst>
            <pc:docMk/>
            <pc:sldMk cId="0" sldId="267"/>
            <ac:spMk id="3" creationId="{3A719FFE-461A-463A-84AC-38BEC53469AF}"/>
          </ac:spMkLst>
        </pc:spChg>
        <pc:spChg chg="add del mod">
          <ac:chgData name="Karin Hool" userId="03ddb62eff2bb881" providerId="LiveId" clId="{FEF84498-89B4-4AAA-BC58-D06890C825AC}" dt="2019-12-05T16:53:14.443" v="65" actId="478"/>
          <ac:spMkLst>
            <pc:docMk/>
            <pc:sldMk cId="0" sldId="267"/>
            <ac:spMk id="5" creationId="{7F090936-F76B-4C34-A776-E2C034672F77}"/>
          </ac:spMkLst>
        </pc:spChg>
        <pc:spChg chg="add">
          <ac:chgData name="Karin Hool" userId="03ddb62eff2bb881" providerId="LiveId" clId="{FEF84498-89B4-4AAA-BC58-D06890C825AC}" dt="2019-12-09T21:55:42.043" v="13266" actId="26606"/>
          <ac:spMkLst>
            <pc:docMk/>
            <pc:sldMk cId="0" sldId="267"/>
            <ac:spMk id="38" creationId="{7930CC7B-1674-4BB1-B36F-D9B325A42446}"/>
          </ac:spMkLst>
        </pc:spChg>
        <pc:spChg chg="add">
          <ac:chgData name="Karin Hool" userId="03ddb62eff2bb881" providerId="LiveId" clId="{FEF84498-89B4-4AAA-BC58-D06890C825AC}" dt="2019-12-09T21:55:42.043" v="13266" actId="26606"/>
          <ac:spMkLst>
            <pc:docMk/>
            <pc:sldMk cId="0" sldId="267"/>
            <ac:spMk id="40" creationId="{05C24618-074C-47D2-A727-57045F7E67B0}"/>
          </ac:spMkLst>
        </pc:spChg>
        <pc:spChg chg="add">
          <ac:chgData name="Karin Hool" userId="03ddb62eff2bb881" providerId="LiveId" clId="{FEF84498-89B4-4AAA-BC58-D06890C825AC}" dt="2019-12-09T21:55:42.043" v="13266" actId="26606"/>
          <ac:spMkLst>
            <pc:docMk/>
            <pc:sldMk cId="0" sldId="267"/>
            <ac:spMk id="42" creationId="{C8C9F670-D457-4F9E-BDA1-B6468C7782EB}"/>
          </ac:spMkLst>
        </pc:spChg>
        <pc:spChg chg="add">
          <ac:chgData name="Karin Hool" userId="03ddb62eff2bb881" providerId="LiveId" clId="{FEF84498-89B4-4AAA-BC58-D06890C825AC}" dt="2019-12-09T21:55:42.043" v="13266" actId="26606"/>
          <ac:spMkLst>
            <pc:docMk/>
            <pc:sldMk cId="0" sldId="267"/>
            <ac:spMk id="44" creationId="{240E2333-C7BB-42CB-A674-0BE0C8ED7B26}"/>
          </ac:spMkLst>
        </pc:spChg>
        <pc:spChg chg="add">
          <ac:chgData name="Karin Hool" userId="03ddb62eff2bb881" providerId="LiveId" clId="{FEF84498-89B4-4AAA-BC58-D06890C825AC}" dt="2019-12-09T21:55:42.043" v="13266" actId="26606"/>
          <ac:spMkLst>
            <pc:docMk/>
            <pc:sldMk cId="0" sldId="267"/>
            <ac:spMk id="46" creationId="{6CADF7DA-72EF-4990-9F27-D443BAF7D83E}"/>
          </ac:spMkLst>
        </pc:spChg>
        <pc:grpChg chg="add">
          <ac:chgData name="Karin Hool" userId="03ddb62eff2bb881" providerId="LiveId" clId="{FEF84498-89B4-4AAA-BC58-D06890C825AC}" dt="2019-12-09T21:55:42.043" v="13266" actId="26606"/>
          <ac:grpSpMkLst>
            <pc:docMk/>
            <pc:sldMk cId="0" sldId="267"/>
            <ac:grpSpMk id="10" creationId="{62F0D7F1-3AA3-41FE-962C-5DB0B5A9B079}"/>
          </ac:grpSpMkLst>
        </pc:grpChg>
        <pc:grpChg chg="add">
          <ac:chgData name="Karin Hool" userId="03ddb62eff2bb881" providerId="LiveId" clId="{FEF84498-89B4-4AAA-BC58-D06890C825AC}" dt="2019-12-09T21:55:42.043" v="13266" actId="26606"/>
          <ac:grpSpMkLst>
            <pc:docMk/>
            <pc:sldMk cId="0" sldId="267"/>
            <ac:grpSpMk id="24" creationId="{FA955F5D-8B25-4A69-9A86-1963D8A5C547}"/>
          </ac:grpSpMkLst>
        </pc:grpChg>
        <pc:graphicFrameChg chg="add">
          <ac:chgData name="Karin Hool" userId="03ddb62eff2bb881" providerId="LiveId" clId="{FEF84498-89B4-4AAA-BC58-D06890C825AC}" dt="2019-12-09T21:55:42.043" v="13266" actId="26606"/>
          <ac:graphicFrameMkLst>
            <pc:docMk/>
            <pc:sldMk cId="0" sldId="267"/>
            <ac:graphicFrameMk id="6" creationId="{B8C717D5-F516-4BD6-A496-B84BB60B4D70}"/>
          </ac:graphicFrameMkLst>
        </pc:graphicFrameChg>
      </pc:sldChg>
      <pc:sldChg chg="addSp delSp modSp mod setBg">
        <pc:chgData name="Karin Hool" userId="03ddb62eff2bb881" providerId="LiveId" clId="{FEF84498-89B4-4AAA-BC58-D06890C825AC}" dt="2019-12-09T21:55:49.815" v="13267" actId="26606"/>
        <pc:sldMkLst>
          <pc:docMk/>
          <pc:sldMk cId="0" sldId="268"/>
        </pc:sldMkLst>
        <pc:spChg chg="mod">
          <ac:chgData name="Karin Hool" userId="03ddb62eff2bb881" providerId="LiveId" clId="{FEF84498-89B4-4AAA-BC58-D06890C825AC}" dt="2019-12-09T21:55:49.815" v="13267" actId="26606"/>
          <ac:spMkLst>
            <pc:docMk/>
            <pc:sldMk cId="0" sldId="268"/>
            <ac:spMk id="2" creationId="{00000000-0000-0000-0000-000000000000}"/>
          </ac:spMkLst>
        </pc:spChg>
        <pc:spChg chg="add del mod">
          <ac:chgData name="Karin Hool" userId="03ddb62eff2bb881" providerId="LiveId" clId="{FEF84498-89B4-4AAA-BC58-D06890C825AC}" dt="2019-12-09T21:30:53.195" v="13061"/>
          <ac:spMkLst>
            <pc:docMk/>
            <pc:sldMk cId="0" sldId="268"/>
            <ac:spMk id="3" creationId="{959CAED1-6421-44A8-8A21-6AF60C1CB263}"/>
          </ac:spMkLst>
        </pc:spChg>
        <pc:spChg chg="add mod">
          <ac:chgData name="Karin Hool" userId="03ddb62eff2bb881" providerId="LiveId" clId="{FEF84498-89B4-4AAA-BC58-D06890C825AC}" dt="2019-12-09T21:55:49.815" v="13267" actId="26606"/>
          <ac:spMkLst>
            <pc:docMk/>
            <pc:sldMk cId="0" sldId="268"/>
            <ac:spMk id="4" creationId="{90F40ABB-3842-4B17-AEB0-E7A246B9E22E}"/>
          </ac:spMkLst>
        </pc:spChg>
        <pc:spChg chg="add">
          <ac:chgData name="Karin Hool" userId="03ddb62eff2bb881" providerId="LiveId" clId="{FEF84498-89B4-4AAA-BC58-D06890C825AC}" dt="2019-12-09T21:55:49.815" v="13267" actId="26606"/>
          <ac:spMkLst>
            <pc:docMk/>
            <pc:sldMk cId="0" sldId="268"/>
            <ac:spMk id="37" creationId="{72EA7E7A-2786-4974-974E-596DF241233A}"/>
          </ac:spMkLst>
        </pc:spChg>
        <pc:spChg chg="add">
          <ac:chgData name="Karin Hool" userId="03ddb62eff2bb881" providerId="LiveId" clId="{FEF84498-89B4-4AAA-BC58-D06890C825AC}" dt="2019-12-09T21:55:49.815" v="13267" actId="26606"/>
          <ac:spMkLst>
            <pc:docMk/>
            <pc:sldMk cId="0" sldId="268"/>
            <ac:spMk id="39" creationId="{172B28B0-DC63-419A-B658-966AC66ADFDD}"/>
          </ac:spMkLst>
        </pc:spChg>
        <pc:spChg chg="add">
          <ac:chgData name="Karin Hool" userId="03ddb62eff2bb881" providerId="LiveId" clId="{FEF84498-89B4-4AAA-BC58-D06890C825AC}" dt="2019-12-09T21:55:49.815" v="13267" actId="26606"/>
          <ac:spMkLst>
            <pc:docMk/>
            <pc:sldMk cId="0" sldId="268"/>
            <ac:spMk id="41" creationId="{CD306B45-25EE-434D-ABA9-A27B79320CFF}"/>
          </ac:spMkLst>
        </pc:spChg>
        <pc:spChg chg="add">
          <ac:chgData name="Karin Hool" userId="03ddb62eff2bb881" providerId="LiveId" clId="{FEF84498-89B4-4AAA-BC58-D06890C825AC}" dt="2019-12-09T21:55:49.815" v="13267" actId="26606"/>
          <ac:spMkLst>
            <pc:docMk/>
            <pc:sldMk cId="0" sldId="268"/>
            <ac:spMk id="43" creationId="{0A42F85E-4939-431E-8B4A-EC07C8E0AB65}"/>
          </ac:spMkLst>
        </pc:spChg>
        <pc:grpChg chg="add">
          <ac:chgData name="Karin Hool" userId="03ddb62eff2bb881" providerId="LiveId" clId="{FEF84498-89B4-4AAA-BC58-D06890C825AC}" dt="2019-12-09T21:55:49.815" v="13267" actId="26606"/>
          <ac:grpSpMkLst>
            <pc:docMk/>
            <pc:sldMk cId="0" sldId="268"/>
            <ac:grpSpMk id="9" creationId="{013C2CBB-FBA9-4601-A756-927997BF9E0D}"/>
          </ac:grpSpMkLst>
        </pc:grpChg>
        <pc:grpChg chg="add">
          <ac:chgData name="Karin Hool" userId="03ddb62eff2bb881" providerId="LiveId" clId="{FEF84498-89B4-4AAA-BC58-D06890C825AC}" dt="2019-12-09T21:55:49.815" v="13267" actId="26606"/>
          <ac:grpSpMkLst>
            <pc:docMk/>
            <pc:sldMk cId="0" sldId="268"/>
            <ac:grpSpMk id="23" creationId="{1A54B10D-23ED-48C3-B878-DB4D22D70CC5}"/>
          </ac:grpSpMkLst>
        </pc:grpChg>
        <pc:grpChg chg="add">
          <ac:chgData name="Karin Hool" userId="03ddb62eff2bb881" providerId="LiveId" clId="{FEF84498-89B4-4AAA-BC58-D06890C825AC}" dt="2019-12-09T21:55:49.815" v="13267" actId="26606"/>
          <ac:grpSpMkLst>
            <pc:docMk/>
            <pc:sldMk cId="0" sldId="268"/>
            <ac:grpSpMk id="47" creationId="{5D2B17EF-74EB-4C33-B2E2-8E727B2E7D68}"/>
          </ac:grpSpMkLst>
        </pc:grpChg>
        <pc:cxnChg chg="add">
          <ac:chgData name="Karin Hool" userId="03ddb62eff2bb881" providerId="LiveId" clId="{FEF84498-89B4-4AAA-BC58-D06890C825AC}" dt="2019-12-09T21:55:49.815" v="13267" actId="26606"/>
          <ac:cxnSpMkLst>
            <pc:docMk/>
            <pc:sldMk cId="0" sldId="268"/>
            <ac:cxnSpMk id="45" creationId="{27EBB3F9-D6F7-4F6A-8843-9FEBA15E4969}"/>
          </ac:cxnSpMkLst>
        </pc:cxnChg>
      </pc:sldChg>
      <pc:sldChg chg="addSp delSp modSp mod setBg">
        <pc:chgData name="Karin Hool" userId="03ddb62eff2bb881" providerId="LiveId" clId="{FEF84498-89B4-4AAA-BC58-D06890C825AC}" dt="2019-12-09T21:56:40.155" v="13269" actId="255"/>
        <pc:sldMkLst>
          <pc:docMk/>
          <pc:sldMk cId="0" sldId="269"/>
        </pc:sldMkLst>
        <pc:spChg chg="mod">
          <ac:chgData name="Karin Hool" userId="03ddb62eff2bb881" providerId="LiveId" clId="{FEF84498-89B4-4AAA-BC58-D06890C825AC}" dt="2019-12-09T21:56:24.305" v="13268" actId="26606"/>
          <ac:spMkLst>
            <pc:docMk/>
            <pc:sldMk cId="0" sldId="269"/>
            <ac:spMk id="2" creationId="{00000000-0000-0000-0000-000000000000}"/>
          </ac:spMkLst>
        </pc:spChg>
        <pc:spChg chg="del mod">
          <ac:chgData name="Karin Hool" userId="03ddb62eff2bb881" providerId="LiveId" clId="{FEF84498-89B4-4AAA-BC58-D06890C825AC}" dt="2019-12-05T16:53:40.113" v="68" actId="478"/>
          <ac:spMkLst>
            <pc:docMk/>
            <pc:sldMk cId="0" sldId="269"/>
            <ac:spMk id="3" creationId="{00000000-0000-0000-0000-000000000000}"/>
          </ac:spMkLst>
        </pc:spChg>
        <pc:spChg chg="add del mod">
          <ac:chgData name="Karin Hool" userId="03ddb62eff2bb881" providerId="LiveId" clId="{FEF84498-89B4-4AAA-BC58-D06890C825AC}" dt="2019-12-09T21:56:24.305" v="13268" actId="26606"/>
          <ac:spMkLst>
            <pc:docMk/>
            <pc:sldMk cId="0" sldId="269"/>
            <ac:spMk id="3" creationId="{195A623B-AF71-4B4B-AADD-4424596813E9}"/>
          </ac:spMkLst>
        </pc:spChg>
        <pc:spChg chg="add del mod">
          <ac:chgData name="Karin Hool" userId="03ddb62eff2bb881" providerId="LiveId" clId="{FEF84498-89B4-4AAA-BC58-D06890C825AC}" dt="2019-12-05T16:53:44.388" v="69" actId="478"/>
          <ac:spMkLst>
            <pc:docMk/>
            <pc:sldMk cId="0" sldId="269"/>
            <ac:spMk id="5" creationId="{53703037-ED0C-47DE-AB6C-B57AF671F0AC}"/>
          </ac:spMkLst>
        </pc:spChg>
        <pc:spChg chg="add">
          <ac:chgData name="Karin Hool" userId="03ddb62eff2bb881" providerId="LiveId" clId="{FEF84498-89B4-4AAA-BC58-D06890C825AC}" dt="2019-12-09T21:56:24.305" v="13268" actId="26606"/>
          <ac:spMkLst>
            <pc:docMk/>
            <pc:sldMk cId="0" sldId="269"/>
            <ac:spMk id="38" creationId="{7930CC7B-1674-4BB1-B36F-D9B325A42446}"/>
          </ac:spMkLst>
        </pc:spChg>
        <pc:spChg chg="add">
          <ac:chgData name="Karin Hool" userId="03ddb62eff2bb881" providerId="LiveId" clId="{FEF84498-89B4-4AAA-BC58-D06890C825AC}" dt="2019-12-09T21:56:24.305" v="13268" actId="26606"/>
          <ac:spMkLst>
            <pc:docMk/>
            <pc:sldMk cId="0" sldId="269"/>
            <ac:spMk id="40" creationId="{05C24618-074C-47D2-A727-57045F7E67B0}"/>
          </ac:spMkLst>
        </pc:spChg>
        <pc:spChg chg="add">
          <ac:chgData name="Karin Hool" userId="03ddb62eff2bb881" providerId="LiveId" clId="{FEF84498-89B4-4AAA-BC58-D06890C825AC}" dt="2019-12-09T21:56:24.305" v="13268" actId="26606"/>
          <ac:spMkLst>
            <pc:docMk/>
            <pc:sldMk cId="0" sldId="269"/>
            <ac:spMk id="42" creationId="{B5E4CBEC-18A2-4509-A45D-D5E653582CED}"/>
          </ac:spMkLst>
        </pc:spChg>
        <pc:spChg chg="add">
          <ac:chgData name="Karin Hool" userId="03ddb62eff2bb881" providerId="LiveId" clId="{FEF84498-89B4-4AAA-BC58-D06890C825AC}" dt="2019-12-09T21:56:24.305" v="13268" actId="26606"/>
          <ac:spMkLst>
            <pc:docMk/>
            <pc:sldMk cId="0" sldId="269"/>
            <ac:spMk id="44" creationId="{0A5EA4A7-4381-4FC6-AA9A-C9EA77B84F8A}"/>
          </ac:spMkLst>
        </pc:spChg>
        <pc:spChg chg="add">
          <ac:chgData name="Karin Hool" userId="03ddb62eff2bb881" providerId="LiveId" clId="{FEF84498-89B4-4AAA-BC58-D06890C825AC}" dt="2019-12-09T21:56:24.305" v="13268" actId="26606"/>
          <ac:spMkLst>
            <pc:docMk/>
            <pc:sldMk cId="0" sldId="269"/>
            <ac:spMk id="46" creationId="{E6295D53-0474-4725-85BE-1F15FCC2D97F}"/>
          </ac:spMkLst>
        </pc:spChg>
        <pc:grpChg chg="add">
          <ac:chgData name="Karin Hool" userId="03ddb62eff2bb881" providerId="LiveId" clId="{FEF84498-89B4-4AAA-BC58-D06890C825AC}" dt="2019-12-09T21:56:24.305" v="13268" actId="26606"/>
          <ac:grpSpMkLst>
            <pc:docMk/>
            <pc:sldMk cId="0" sldId="269"/>
            <ac:grpSpMk id="10" creationId="{62F0D7F1-3AA3-41FE-962C-5DB0B5A9B079}"/>
          </ac:grpSpMkLst>
        </pc:grpChg>
        <pc:grpChg chg="add">
          <ac:chgData name="Karin Hool" userId="03ddb62eff2bb881" providerId="LiveId" clId="{FEF84498-89B4-4AAA-BC58-D06890C825AC}" dt="2019-12-09T21:56:24.305" v="13268" actId="26606"/>
          <ac:grpSpMkLst>
            <pc:docMk/>
            <pc:sldMk cId="0" sldId="269"/>
            <ac:grpSpMk id="24" creationId="{FA955F5D-8B25-4A69-9A86-1963D8A5C547}"/>
          </ac:grpSpMkLst>
        </pc:grpChg>
        <pc:graphicFrameChg chg="add mod">
          <ac:chgData name="Karin Hool" userId="03ddb62eff2bb881" providerId="LiveId" clId="{FEF84498-89B4-4AAA-BC58-D06890C825AC}" dt="2019-12-09T21:56:40.155" v="13269" actId="255"/>
          <ac:graphicFrameMkLst>
            <pc:docMk/>
            <pc:sldMk cId="0" sldId="269"/>
            <ac:graphicFrameMk id="6" creationId="{A718A619-A001-4DF3-9E78-246844A76566}"/>
          </ac:graphicFrameMkLst>
        </pc:graphicFrameChg>
      </pc:sldChg>
      <pc:sldChg chg="addSp modSp mod setBg">
        <pc:chgData name="Karin Hool" userId="03ddb62eff2bb881" providerId="LiveId" clId="{FEF84498-89B4-4AAA-BC58-D06890C825AC}" dt="2019-12-09T21:57:00.061" v="13270" actId="26606"/>
        <pc:sldMkLst>
          <pc:docMk/>
          <pc:sldMk cId="0" sldId="270"/>
        </pc:sldMkLst>
        <pc:spChg chg="mod">
          <ac:chgData name="Karin Hool" userId="03ddb62eff2bb881" providerId="LiveId" clId="{FEF84498-89B4-4AAA-BC58-D06890C825AC}" dt="2019-12-09T21:57:00.061" v="13270" actId="26606"/>
          <ac:spMkLst>
            <pc:docMk/>
            <pc:sldMk cId="0" sldId="270"/>
            <ac:spMk id="2" creationId="{00000000-0000-0000-0000-000000000000}"/>
          </ac:spMkLst>
        </pc:spChg>
        <pc:spChg chg="add">
          <ac:chgData name="Karin Hool" userId="03ddb62eff2bb881" providerId="LiveId" clId="{FEF84498-89B4-4AAA-BC58-D06890C825AC}" dt="2019-12-09T21:57:00.061" v="13270" actId="26606"/>
          <ac:spMkLst>
            <pc:docMk/>
            <pc:sldMk cId="0" sldId="270"/>
            <ac:spMk id="35" creationId="{72EA7E7A-2786-4974-974E-596DF241233A}"/>
          </ac:spMkLst>
        </pc:spChg>
        <pc:spChg chg="add">
          <ac:chgData name="Karin Hool" userId="03ddb62eff2bb881" providerId="LiveId" clId="{FEF84498-89B4-4AAA-BC58-D06890C825AC}" dt="2019-12-09T21:57:00.061" v="13270" actId="26606"/>
          <ac:spMkLst>
            <pc:docMk/>
            <pc:sldMk cId="0" sldId="270"/>
            <ac:spMk id="37" creationId="{1C84F1F1-4602-447E-9A65-91C7D6D2E5D3}"/>
          </ac:spMkLst>
        </pc:spChg>
        <pc:spChg chg="add">
          <ac:chgData name="Karin Hool" userId="03ddb62eff2bb881" providerId="LiveId" clId="{FEF84498-89B4-4AAA-BC58-D06890C825AC}" dt="2019-12-09T21:57:00.061" v="13270" actId="26606"/>
          <ac:spMkLst>
            <pc:docMk/>
            <pc:sldMk cId="0" sldId="270"/>
            <ac:spMk id="39" creationId="{57ABABA7-0420-4200-9B65-1C1967CE9373}"/>
          </ac:spMkLst>
        </pc:spChg>
        <pc:spChg chg="add">
          <ac:chgData name="Karin Hool" userId="03ddb62eff2bb881" providerId="LiveId" clId="{FEF84498-89B4-4AAA-BC58-D06890C825AC}" dt="2019-12-09T21:57:00.061" v="13270" actId="26606"/>
          <ac:spMkLst>
            <pc:docMk/>
            <pc:sldMk cId="0" sldId="270"/>
            <ac:spMk id="41" creationId="{1E86F813-D67B-409D-AA77-FA8878C28E40}"/>
          </ac:spMkLst>
        </pc:spChg>
        <pc:grpChg chg="add">
          <ac:chgData name="Karin Hool" userId="03ddb62eff2bb881" providerId="LiveId" clId="{FEF84498-89B4-4AAA-BC58-D06890C825AC}" dt="2019-12-09T21:57:00.061" v="13270" actId="26606"/>
          <ac:grpSpMkLst>
            <pc:docMk/>
            <pc:sldMk cId="0" sldId="270"/>
            <ac:grpSpMk id="7" creationId="{013C2CBB-FBA9-4601-A756-927997BF9E0D}"/>
          </ac:grpSpMkLst>
        </pc:grpChg>
        <pc:grpChg chg="add">
          <ac:chgData name="Karin Hool" userId="03ddb62eff2bb881" providerId="LiveId" clId="{FEF84498-89B4-4AAA-BC58-D06890C825AC}" dt="2019-12-09T21:57:00.061" v="13270" actId="26606"/>
          <ac:grpSpMkLst>
            <pc:docMk/>
            <pc:sldMk cId="0" sldId="270"/>
            <ac:grpSpMk id="21" creationId="{1A54B10D-23ED-48C3-B878-DB4D22D70CC5}"/>
          </ac:grpSpMkLst>
        </pc:grpChg>
      </pc:sldChg>
      <pc:sldChg chg="modSp mod">
        <pc:chgData name="Karin Hool" userId="03ddb62eff2bb881" providerId="LiveId" clId="{FEF84498-89B4-4AAA-BC58-D06890C825AC}" dt="2019-12-09T22:24:21.404" v="13330" actId="20577"/>
        <pc:sldMkLst>
          <pc:docMk/>
          <pc:sldMk cId="0" sldId="271"/>
        </pc:sldMkLst>
        <pc:spChg chg="mod">
          <ac:chgData name="Karin Hool" userId="03ddb62eff2bb881" providerId="LiveId" clId="{FEF84498-89B4-4AAA-BC58-D06890C825AC}" dt="2019-12-09T22:24:21.404" v="13330" actId="20577"/>
          <ac:spMkLst>
            <pc:docMk/>
            <pc:sldMk cId="0" sldId="271"/>
            <ac:spMk id="2" creationId="{00000000-0000-0000-0000-000000000000}"/>
          </ac:spMkLst>
        </pc:spChg>
      </pc:sldChg>
      <pc:sldChg chg="addSp modSp mod setBg">
        <pc:chgData name="Karin Hool" userId="03ddb62eff2bb881" providerId="LiveId" clId="{FEF84498-89B4-4AAA-BC58-D06890C825AC}" dt="2019-12-09T21:41:22.769" v="13146" actId="26606"/>
        <pc:sldMkLst>
          <pc:docMk/>
          <pc:sldMk cId="0" sldId="272"/>
        </pc:sldMkLst>
        <pc:spChg chg="mod">
          <ac:chgData name="Karin Hool" userId="03ddb62eff2bb881" providerId="LiveId" clId="{FEF84498-89B4-4AAA-BC58-D06890C825AC}" dt="2019-12-09T21:41:22.769" v="13146" actId="26606"/>
          <ac:spMkLst>
            <pc:docMk/>
            <pc:sldMk cId="0" sldId="272"/>
            <ac:spMk id="2" creationId="{00000000-0000-0000-0000-000000000000}"/>
          </ac:spMkLst>
        </pc:spChg>
        <pc:spChg chg="add">
          <ac:chgData name="Karin Hool" userId="03ddb62eff2bb881" providerId="LiveId" clId="{FEF84498-89B4-4AAA-BC58-D06890C825AC}" dt="2019-12-09T21:41:22.769" v="13146" actId="26606"/>
          <ac:spMkLst>
            <pc:docMk/>
            <pc:sldMk cId="0" sldId="272"/>
            <ac:spMk id="36" creationId="{FF1A843A-A6BC-4027-A46F-8EA29D26FEAA}"/>
          </ac:spMkLst>
        </pc:spChg>
        <pc:spChg chg="add">
          <ac:chgData name="Karin Hool" userId="03ddb62eff2bb881" providerId="LiveId" clId="{FEF84498-89B4-4AAA-BC58-D06890C825AC}" dt="2019-12-09T21:41:22.769" v="13146" actId="26606"/>
          <ac:spMkLst>
            <pc:docMk/>
            <pc:sldMk cId="0" sldId="272"/>
            <ac:spMk id="38" creationId="{2507F48C-66CC-4AFA-B9A7-360743221ECD}"/>
          </ac:spMkLst>
        </pc:spChg>
        <pc:spChg chg="add">
          <ac:chgData name="Karin Hool" userId="03ddb62eff2bb881" providerId="LiveId" clId="{FEF84498-89B4-4AAA-BC58-D06890C825AC}" dt="2019-12-09T21:41:22.769" v="13146" actId="26606"/>
          <ac:spMkLst>
            <pc:docMk/>
            <pc:sldMk cId="0" sldId="272"/>
            <ac:spMk id="40" creationId="{C0782607-67EF-47AC-96DF-A7DE2A282CCB}"/>
          </ac:spMkLst>
        </pc:spChg>
        <pc:spChg chg="add">
          <ac:chgData name="Karin Hool" userId="03ddb62eff2bb881" providerId="LiveId" clId="{FEF84498-89B4-4AAA-BC58-D06890C825AC}" dt="2019-12-09T21:41:22.769" v="13146" actId="26606"/>
          <ac:spMkLst>
            <pc:docMk/>
            <pc:sldMk cId="0" sldId="272"/>
            <ac:spMk id="42" creationId="{65351FED-1024-4E4A-BE3B-371ABFCDF670}"/>
          </ac:spMkLst>
        </pc:spChg>
        <pc:spChg chg="add">
          <ac:chgData name="Karin Hool" userId="03ddb62eff2bb881" providerId="LiveId" clId="{FEF84498-89B4-4AAA-BC58-D06890C825AC}" dt="2019-12-09T21:41:22.769" v="13146" actId="26606"/>
          <ac:spMkLst>
            <pc:docMk/>
            <pc:sldMk cId="0" sldId="272"/>
            <ac:spMk id="44" creationId="{6692CD4C-1BDD-4687-BFFE-33F1462F855E}"/>
          </ac:spMkLst>
        </pc:spChg>
        <pc:grpChg chg="add">
          <ac:chgData name="Karin Hool" userId="03ddb62eff2bb881" providerId="LiveId" clId="{FEF84498-89B4-4AAA-BC58-D06890C825AC}" dt="2019-12-09T21:41:22.769" v="13146" actId="26606"/>
          <ac:grpSpMkLst>
            <pc:docMk/>
            <pc:sldMk cId="0" sldId="272"/>
            <ac:grpSpMk id="8" creationId="{027FE0C2-9C19-4FB7-81C0-06ECDD8C0511}"/>
          </ac:grpSpMkLst>
        </pc:grpChg>
        <pc:grpChg chg="add">
          <ac:chgData name="Karin Hool" userId="03ddb62eff2bb881" providerId="LiveId" clId="{FEF84498-89B4-4AAA-BC58-D06890C825AC}" dt="2019-12-09T21:41:22.769" v="13146" actId="26606"/>
          <ac:grpSpMkLst>
            <pc:docMk/>
            <pc:sldMk cId="0" sldId="272"/>
            <ac:grpSpMk id="22" creationId="{AC0D9DD5-F48B-4179-BF11-4D156DA02A0A}"/>
          </ac:grpSpMkLst>
        </pc:grpChg>
        <pc:picChg chg="add">
          <ac:chgData name="Karin Hool" userId="03ddb62eff2bb881" providerId="LiveId" clId="{FEF84498-89B4-4AAA-BC58-D06890C825AC}" dt="2019-12-09T21:41:22.769" v="13146" actId="26606"/>
          <ac:picMkLst>
            <pc:docMk/>
            <pc:sldMk cId="0" sldId="272"/>
            <ac:picMk id="4" creationId="{1A17A5FA-340A-49DF-9F83-3DA4630F5C80}"/>
          </ac:picMkLst>
        </pc:picChg>
      </pc:sldChg>
      <pc:sldChg chg="addSp delSp modSp add mod ord setBg">
        <pc:chgData name="Karin Hool" userId="03ddb62eff2bb881" providerId="LiveId" clId="{FEF84498-89B4-4AAA-BC58-D06890C825AC}" dt="2019-12-09T21:42:32.022" v="13148" actId="26606"/>
        <pc:sldMkLst>
          <pc:docMk/>
          <pc:sldMk cId="602182969" sldId="273"/>
        </pc:sldMkLst>
        <pc:spChg chg="add mod">
          <ac:chgData name="Karin Hool" userId="03ddb62eff2bb881" providerId="LiveId" clId="{FEF84498-89B4-4AAA-BC58-D06890C825AC}" dt="2019-12-09T21:42:32.022" v="13148" actId="26606"/>
          <ac:spMkLst>
            <pc:docMk/>
            <pc:sldMk cId="602182969" sldId="273"/>
            <ac:spMk id="2" creationId="{6228ED1F-8934-4781-B408-F922AE18C902}"/>
          </ac:spMkLst>
        </pc:spChg>
        <pc:spChg chg="add del mod">
          <ac:chgData name="Karin Hool" userId="03ddb62eff2bb881" providerId="LiveId" clId="{FEF84498-89B4-4AAA-BC58-D06890C825AC}" dt="2019-12-09T21:42:32.022" v="13148" actId="26606"/>
          <ac:spMkLst>
            <pc:docMk/>
            <pc:sldMk cId="602182969" sldId="273"/>
            <ac:spMk id="3" creationId="{31B056EF-9DC5-43C8-B114-070C58CF878E}"/>
          </ac:spMkLst>
        </pc:spChg>
        <pc:spChg chg="add">
          <ac:chgData name="Karin Hool" userId="03ddb62eff2bb881" providerId="LiveId" clId="{FEF84498-89B4-4AAA-BC58-D06890C825AC}" dt="2019-12-09T21:42:32.022" v="13148" actId="26606"/>
          <ac:spMkLst>
            <pc:docMk/>
            <pc:sldMk cId="602182969" sldId="273"/>
            <ac:spMk id="38" creationId="{7930CC7B-1674-4BB1-B36F-D9B325A42446}"/>
          </ac:spMkLst>
        </pc:spChg>
        <pc:spChg chg="add">
          <ac:chgData name="Karin Hool" userId="03ddb62eff2bb881" providerId="LiveId" clId="{FEF84498-89B4-4AAA-BC58-D06890C825AC}" dt="2019-12-09T21:42:32.022" v="13148" actId="26606"/>
          <ac:spMkLst>
            <pc:docMk/>
            <pc:sldMk cId="602182969" sldId="273"/>
            <ac:spMk id="40" creationId="{05C24618-074C-47D2-A727-57045F7E67B0}"/>
          </ac:spMkLst>
        </pc:spChg>
        <pc:spChg chg="add">
          <ac:chgData name="Karin Hool" userId="03ddb62eff2bb881" providerId="LiveId" clId="{FEF84498-89B4-4AAA-BC58-D06890C825AC}" dt="2019-12-09T21:42:32.022" v="13148" actId="26606"/>
          <ac:spMkLst>
            <pc:docMk/>
            <pc:sldMk cId="602182969" sldId="273"/>
            <ac:spMk id="42" creationId="{C8C9F670-D457-4F9E-BDA1-B6468C7782EB}"/>
          </ac:spMkLst>
        </pc:spChg>
        <pc:spChg chg="add">
          <ac:chgData name="Karin Hool" userId="03ddb62eff2bb881" providerId="LiveId" clId="{FEF84498-89B4-4AAA-BC58-D06890C825AC}" dt="2019-12-09T21:42:32.022" v="13148" actId="26606"/>
          <ac:spMkLst>
            <pc:docMk/>
            <pc:sldMk cId="602182969" sldId="273"/>
            <ac:spMk id="44" creationId="{240E2333-C7BB-42CB-A674-0BE0C8ED7B26}"/>
          </ac:spMkLst>
        </pc:spChg>
        <pc:spChg chg="add">
          <ac:chgData name="Karin Hool" userId="03ddb62eff2bb881" providerId="LiveId" clId="{FEF84498-89B4-4AAA-BC58-D06890C825AC}" dt="2019-12-09T21:42:32.022" v="13148" actId="26606"/>
          <ac:spMkLst>
            <pc:docMk/>
            <pc:sldMk cId="602182969" sldId="273"/>
            <ac:spMk id="46" creationId="{6CADF7DA-72EF-4990-9F27-D443BAF7D83E}"/>
          </ac:spMkLst>
        </pc:spChg>
        <pc:grpChg chg="add">
          <ac:chgData name="Karin Hool" userId="03ddb62eff2bb881" providerId="LiveId" clId="{FEF84498-89B4-4AAA-BC58-D06890C825AC}" dt="2019-12-09T21:42:32.022" v="13148" actId="26606"/>
          <ac:grpSpMkLst>
            <pc:docMk/>
            <pc:sldMk cId="602182969" sldId="273"/>
            <ac:grpSpMk id="10" creationId="{62F0D7F1-3AA3-41FE-962C-5DB0B5A9B079}"/>
          </ac:grpSpMkLst>
        </pc:grpChg>
        <pc:grpChg chg="add">
          <ac:chgData name="Karin Hool" userId="03ddb62eff2bb881" providerId="LiveId" clId="{FEF84498-89B4-4AAA-BC58-D06890C825AC}" dt="2019-12-09T21:42:32.022" v="13148" actId="26606"/>
          <ac:grpSpMkLst>
            <pc:docMk/>
            <pc:sldMk cId="602182969" sldId="273"/>
            <ac:grpSpMk id="24" creationId="{FA955F5D-8B25-4A69-9A86-1963D8A5C547}"/>
          </ac:grpSpMkLst>
        </pc:grpChg>
        <pc:graphicFrameChg chg="add">
          <ac:chgData name="Karin Hool" userId="03ddb62eff2bb881" providerId="LiveId" clId="{FEF84498-89B4-4AAA-BC58-D06890C825AC}" dt="2019-12-09T21:42:32.022" v="13148" actId="26606"/>
          <ac:graphicFrameMkLst>
            <pc:docMk/>
            <pc:sldMk cId="602182969" sldId="273"/>
            <ac:graphicFrameMk id="5" creationId="{BD7A8718-9A31-4216-8A77-8C08081EC563}"/>
          </ac:graphicFrameMkLst>
        </pc:graphicFrameChg>
      </pc:sldChg>
      <pc:sldChg chg="addSp delSp modSp add mod ord setBg">
        <pc:chgData name="Karin Hool" userId="03ddb62eff2bb881" providerId="LiveId" clId="{FEF84498-89B4-4AAA-BC58-D06890C825AC}" dt="2019-12-09T21:46:03.011" v="13190" actId="26606"/>
        <pc:sldMkLst>
          <pc:docMk/>
          <pc:sldMk cId="206812545" sldId="274"/>
        </pc:sldMkLst>
        <pc:spChg chg="add del mod">
          <ac:chgData name="Karin Hool" userId="03ddb62eff2bb881" providerId="LiveId" clId="{FEF84498-89B4-4AAA-BC58-D06890C825AC}" dt="2019-12-09T21:43:16.407" v="13151" actId="478"/>
          <ac:spMkLst>
            <pc:docMk/>
            <pc:sldMk cId="206812545" sldId="274"/>
            <ac:spMk id="2" creationId="{20161D36-B1B4-47EE-9B34-693EC5C66BDE}"/>
          </ac:spMkLst>
        </pc:spChg>
        <pc:spChg chg="add del mod">
          <ac:chgData name="Karin Hool" userId="03ddb62eff2bb881" providerId="LiveId" clId="{FEF84498-89B4-4AAA-BC58-D06890C825AC}" dt="2019-12-09T21:44:18.637" v="13152" actId="26606"/>
          <ac:spMkLst>
            <pc:docMk/>
            <pc:sldMk cId="206812545" sldId="274"/>
            <ac:spMk id="3" creationId="{326D8B18-9BF1-498F-97C9-95EE03BE1032}"/>
          </ac:spMkLst>
        </pc:spChg>
        <pc:spChg chg="add mod">
          <ac:chgData name="Karin Hool" userId="03ddb62eff2bb881" providerId="LiveId" clId="{FEF84498-89B4-4AAA-BC58-D06890C825AC}" dt="2019-12-09T21:46:03.011" v="13190" actId="26606"/>
          <ac:spMkLst>
            <pc:docMk/>
            <pc:sldMk cId="206812545" sldId="274"/>
            <ac:spMk id="4" creationId="{0F77FEC2-1E5D-4BFA-AAA6-BF737CDAC77D}"/>
          </ac:spMkLst>
        </pc:spChg>
        <pc:spChg chg="add del">
          <ac:chgData name="Karin Hool" userId="03ddb62eff2bb881" providerId="LiveId" clId="{FEF84498-89B4-4AAA-BC58-D06890C825AC}" dt="2019-12-09T21:46:03.011" v="13190" actId="26606"/>
          <ac:spMkLst>
            <pc:docMk/>
            <pc:sldMk cId="206812545" sldId="274"/>
            <ac:spMk id="38" creationId="{7930CC7B-1674-4BB1-B36F-D9B325A42446}"/>
          </ac:spMkLst>
        </pc:spChg>
        <pc:spChg chg="add del">
          <ac:chgData name="Karin Hool" userId="03ddb62eff2bb881" providerId="LiveId" clId="{FEF84498-89B4-4AAA-BC58-D06890C825AC}" dt="2019-12-09T21:46:03.011" v="13190" actId="26606"/>
          <ac:spMkLst>
            <pc:docMk/>
            <pc:sldMk cId="206812545" sldId="274"/>
            <ac:spMk id="40" creationId="{05C24618-074C-47D2-A727-57045F7E67B0}"/>
          </ac:spMkLst>
        </pc:spChg>
        <pc:spChg chg="add del">
          <ac:chgData name="Karin Hool" userId="03ddb62eff2bb881" providerId="LiveId" clId="{FEF84498-89B4-4AAA-BC58-D06890C825AC}" dt="2019-12-09T21:46:03.011" v="13190" actId="26606"/>
          <ac:spMkLst>
            <pc:docMk/>
            <pc:sldMk cId="206812545" sldId="274"/>
            <ac:spMk id="42" creationId="{C8C9F670-D457-4F9E-BDA1-B6468C7782EB}"/>
          </ac:spMkLst>
        </pc:spChg>
        <pc:spChg chg="add del">
          <ac:chgData name="Karin Hool" userId="03ddb62eff2bb881" providerId="LiveId" clId="{FEF84498-89B4-4AAA-BC58-D06890C825AC}" dt="2019-12-09T21:46:03.011" v="13190" actId="26606"/>
          <ac:spMkLst>
            <pc:docMk/>
            <pc:sldMk cId="206812545" sldId="274"/>
            <ac:spMk id="44" creationId="{240E2333-C7BB-42CB-A674-0BE0C8ED7B26}"/>
          </ac:spMkLst>
        </pc:spChg>
        <pc:spChg chg="add del">
          <ac:chgData name="Karin Hool" userId="03ddb62eff2bb881" providerId="LiveId" clId="{FEF84498-89B4-4AAA-BC58-D06890C825AC}" dt="2019-12-09T21:46:03.011" v="13190" actId="26606"/>
          <ac:spMkLst>
            <pc:docMk/>
            <pc:sldMk cId="206812545" sldId="274"/>
            <ac:spMk id="46" creationId="{6CADF7DA-72EF-4990-9F27-D443BAF7D83E}"/>
          </ac:spMkLst>
        </pc:spChg>
        <pc:spChg chg="add">
          <ac:chgData name="Karin Hool" userId="03ddb62eff2bb881" providerId="LiveId" clId="{FEF84498-89B4-4AAA-BC58-D06890C825AC}" dt="2019-12-09T21:46:03.011" v="13190" actId="26606"/>
          <ac:spMkLst>
            <pc:docMk/>
            <pc:sldMk cId="206812545" sldId="274"/>
            <ac:spMk id="79" creationId="{7930CC7B-1674-4BB1-B36F-D9B325A42446}"/>
          </ac:spMkLst>
        </pc:spChg>
        <pc:spChg chg="add">
          <ac:chgData name="Karin Hool" userId="03ddb62eff2bb881" providerId="LiveId" clId="{FEF84498-89B4-4AAA-BC58-D06890C825AC}" dt="2019-12-09T21:46:03.011" v="13190" actId="26606"/>
          <ac:spMkLst>
            <pc:docMk/>
            <pc:sldMk cId="206812545" sldId="274"/>
            <ac:spMk id="81" creationId="{05C24618-074C-47D2-A727-57045F7E67B0}"/>
          </ac:spMkLst>
        </pc:spChg>
        <pc:spChg chg="add">
          <ac:chgData name="Karin Hool" userId="03ddb62eff2bb881" providerId="LiveId" clId="{FEF84498-89B4-4AAA-BC58-D06890C825AC}" dt="2019-12-09T21:46:03.011" v="13190" actId="26606"/>
          <ac:spMkLst>
            <pc:docMk/>
            <pc:sldMk cId="206812545" sldId="274"/>
            <ac:spMk id="83" creationId="{C2ED0803-0133-49C2-9858-E132FF173AAD}"/>
          </ac:spMkLst>
        </pc:spChg>
        <pc:spChg chg="add">
          <ac:chgData name="Karin Hool" userId="03ddb62eff2bb881" providerId="LiveId" clId="{FEF84498-89B4-4AAA-BC58-D06890C825AC}" dt="2019-12-09T21:46:03.011" v="13190" actId="26606"/>
          <ac:spMkLst>
            <pc:docMk/>
            <pc:sldMk cId="206812545" sldId="274"/>
            <ac:spMk id="85" creationId="{C379F6D6-AB42-424F-9B81-E57F502B6AA6}"/>
          </ac:spMkLst>
        </pc:spChg>
        <pc:spChg chg="add">
          <ac:chgData name="Karin Hool" userId="03ddb62eff2bb881" providerId="LiveId" clId="{FEF84498-89B4-4AAA-BC58-D06890C825AC}" dt="2019-12-09T21:46:03.011" v="13190" actId="26606"/>
          <ac:spMkLst>
            <pc:docMk/>
            <pc:sldMk cId="206812545" sldId="274"/>
            <ac:spMk id="87" creationId="{5BAFE5D0-C0A7-4C07-B852-6F0A7CF2ADBB}"/>
          </ac:spMkLst>
        </pc:spChg>
        <pc:grpChg chg="add del">
          <ac:chgData name="Karin Hool" userId="03ddb62eff2bb881" providerId="LiveId" clId="{FEF84498-89B4-4AAA-BC58-D06890C825AC}" dt="2019-12-09T21:46:03.011" v="13190" actId="26606"/>
          <ac:grpSpMkLst>
            <pc:docMk/>
            <pc:sldMk cId="206812545" sldId="274"/>
            <ac:grpSpMk id="10" creationId="{62F0D7F1-3AA3-41FE-962C-5DB0B5A9B079}"/>
          </ac:grpSpMkLst>
        </pc:grpChg>
        <pc:grpChg chg="add del">
          <ac:chgData name="Karin Hool" userId="03ddb62eff2bb881" providerId="LiveId" clId="{FEF84498-89B4-4AAA-BC58-D06890C825AC}" dt="2019-12-09T21:46:03.011" v="13190" actId="26606"/>
          <ac:grpSpMkLst>
            <pc:docMk/>
            <pc:sldMk cId="206812545" sldId="274"/>
            <ac:grpSpMk id="24" creationId="{FA955F5D-8B25-4A69-9A86-1963D8A5C547}"/>
          </ac:grpSpMkLst>
        </pc:grpChg>
        <pc:grpChg chg="add">
          <ac:chgData name="Karin Hool" userId="03ddb62eff2bb881" providerId="LiveId" clId="{FEF84498-89B4-4AAA-BC58-D06890C825AC}" dt="2019-12-09T21:46:03.011" v="13190" actId="26606"/>
          <ac:grpSpMkLst>
            <pc:docMk/>
            <pc:sldMk cId="206812545" sldId="274"/>
            <ac:grpSpMk id="51" creationId="{62F0D7F1-3AA3-41FE-962C-5DB0B5A9B079}"/>
          </ac:grpSpMkLst>
        </pc:grpChg>
        <pc:grpChg chg="add">
          <ac:chgData name="Karin Hool" userId="03ddb62eff2bb881" providerId="LiveId" clId="{FEF84498-89B4-4AAA-BC58-D06890C825AC}" dt="2019-12-09T21:46:03.011" v="13190" actId="26606"/>
          <ac:grpSpMkLst>
            <pc:docMk/>
            <pc:sldMk cId="206812545" sldId="274"/>
            <ac:grpSpMk id="65" creationId="{FA955F5D-8B25-4A69-9A86-1963D8A5C547}"/>
          </ac:grpSpMkLst>
        </pc:grpChg>
        <pc:graphicFrameChg chg="add mod ord modGraphic">
          <ac:chgData name="Karin Hool" userId="03ddb62eff2bb881" providerId="LiveId" clId="{FEF84498-89B4-4AAA-BC58-D06890C825AC}" dt="2019-12-09T21:46:03.011" v="13190" actId="26606"/>
          <ac:graphicFrameMkLst>
            <pc:docMk/>
            <pc:sldMk cId="206812545" sldId="274"/>
            <ac:graphicFrameMk id="5" creationId="{C90A2A47-F8BB-4D90-995C-E517A400E261}"/>
          </ac:graphicFrameMkLst>
        </pc:graphicFrameChg>
      </pc:sldChg>
      <pc:sldChg chg="add del">
        <pc:chgData name="Karin Hool" userId="03ddb62eff2bb881" providerId="LiveId" clId="{FEF84498-89B4-4AAA-BC58-D06890C825AC}" dt="2019-12-07T19:51:20.570" v="4419"/>
        <pc:sldMkLst>
          <pc:docMk/>
          <pc:sldMk cId="1527589975" sldId="274"/>
        </pc:sldMkLst>
      </pc:sldChg>
      <pc:sldChg chg="addSp delSp modSp add mod setBg">
        <pc:chgData name="Karin Hool" userId="03ddb62eff2bb881" providerId="LiveId" clId="{FEF84498-89B4-4AAA-BC58-D06890C825AC}" dt="2019-12-09T21:42:58.095" v="13149" actId="26606"/>
        <pc:sldMkLst>
          <pc:docMk/>
          <pc:sldMk cId="1232269274" sldId="275"/>
        </pc:sldMkLst>
        <pc:spChg chg="add mod">
          <ac:chgData name="Karin Hool" userId="03ddb62eff2bb881" providerId="LiveId" clId="{FEF84498-89B4-4AAA-BC58-D06890C825AC}" dt="2019-12-09T21:42:58.095" v="13149" actId="26606"/>
          <ac:spMkLst>
            <pc:docMk/>
            <pc:sldMk cId="1232269274" sldId="275"/>
            <ac:spMk id="2" creationId="{2F989371-A138-4D8E-94DC-F100F41E30F9}"/>
          </ac:spMkLst>
        </pc:spChg>
        <pc:spChg chg="add del mod">
          <ac:chgData name="Karin Hool" userId="03ddb62eff2bb881" providerId="LiveId" clId="{FEF84498-89B4-4AAA-BC58-D06890C825AC}" dt="2019-12-09T21:42:58.095" v="13149" actId="26606"/>
          <ac:spMkLst>
            <pc:docMk/>
            <pc:sldMk cId="1232269274" sldId="275"/>
            <ac:spMk id="3" creationId="{9E390ACA-5177-4E4A-BF07-3EE1994D8B47}"/>
          </ac:spMkLst>
        </pc:spChg>
        <pc:spChg chg="add">
          <ac:chgData name="Karin Hool" userId="03ddb62eff2bb881" providerId="LiveId" clId="{FEF84498-89B4-4AAA-BC58-D06890C825AC}" dt="2019-12-09T21:42:58.095" v="13149" actId="26606"/>
          <ac:spMkLst>
            <pc:docMk/>
            <pc:sldMk cId="1232269274" sldId="275"/>
            <ac:spMk id="38" creationId="{7930CC7B-1674-4BB1-B36F-D9B325A42446}"/>
          </ac:spMkLst>
        </pc:spChg>
        <pc:spChg chg="add">
          <ac:chgData name="Karin Hool" userId="03ddb62eff2bb881" providerId="LiveId" clId="{FEF84498-89B4-4AAA-BC58-D06890C825AC}" dt="2019-12-09T21:42:58.095" v="13149" actId="26606"/>
          <ac:spMkLst>
            <pc:docMk/>
            <pc:sldMk cId="1232269274" sldId="275"/>
            <ac:spMk id="40" creationId="{05C24618-074C-47D2-A727-57045F7E67B0}"/>
          </ac:spMkLst>
        </pc:spChg>
        <pc:spChg chg="add">
          <ac:chgData name="Karin Hool" userId="03ddb62eff2bb881" providerId="LiveId" clId="{FEF84498-89B4-4AAA-BC58-D06890C825AC}" dt="2019-12-09T21:42:58.095" v="13149" actId="26606"/>
          <ac:spMkLst>
            <pc:docMk/>
            <pc:sldMk cId="1232269274" sldId="275"/>
            <ac:spMk id="42" creationId="{C8C9F670-D457-4F9E-BDA1-B6468C7782EB}"/>
          </ac:spMkLst>
        </pc:spChg>
        <pc:spChg chg="add">
          <ac:chgData name="Karin Hool" userId="03ddb62eff2bb881" providerId="LiveId" clId="{FEF84498-89B4-4AAA-BC58-D06890C825AC}" dt="2019-12-09T21:42:58.095" v="13149" actId="26606"/>
          <ac:spMkLst>
            <pc:docMk/>
            <pc:sldMk cId="1232269274" sldId="275"/>
            <ac:spMk id="44" creationId="{240E2333-C7BB-42CB-A674-0BE0C8ED7B26}"/>
          </ac:spMkLst>
        </pc:spChg>
        <pc:spChg chg="add">
          <ac:chgData name="Karin Hool" userId="03ddb62eff2bb881" providerId="LiveId" clId="{FEF84498-89B4-4AAA-BC58-D06890C825AC}" dt="2019-12-09T21:42:58.095" v="13149" actId="26606"/>
          <ac:spMkLst>
            <pc:docMk/>
            <pc:sldMk cId="1232269274" sldId="275"/>
            <ac:spMk id="46" creationId="{6CADF7DA-72EF-4990-9F27-D443BAF7D83E}"/>
          </ac:spMkLst>
        </pc:spChg>
        <pc:grpChg chg="add">
          <ac:chgData name="Karin Hool" userId="03ddb62eff2bb881" providerId="LiveId" clId="{FEF84498-89B4-4AAA-BC58-D06890C825AC}" dt="2019-12-09T21:42:58.095" v="13149" actId="26606"/>
          <ac:grpSpMkLst>
            <pc:docMk/>
            <pc:sldMk cId="1232269274" sldId="275"/>
            <ac:grpSpMk id="10" creationId="{62F0D7F1-3AA3-41FE-962C-5DB0B5A9B079}"/>
          </ac:grpSpMkLst>
        </pc:grpChg>
        <pc:grpChg chg="add">
          <ac:chgData name="Karin Hool" userId="03ddb62eff2bb881" providerId="LiveId" clId="{FEF84498-89B4-4AAA-BC58-D06890C825AC}" dt="2019-12-09T21:42:58.095" v="13149" actId="26606"/>
          <ac:grpSpMkLst>
            <pc:docMk/>
            <pc:sldMk cId="1232269274" sldId="275"/>
            <ac:grpSpMk id="24" creationId="{FA955F5D-8B25-4A69-9A86-1963D8A5C547}"/>
          </ac:grpSpMkLst>
        </pc:grpChg>
        <pc:graphicFrameChg chg="add">
          <ac:chgData name="Karin Hool" userId="03ddb62eff2bb881" providerId="LiveId" clId="{FEF84498-89B4-4AAA-BC58-D06890C825AC}" dt="2019-12-09T21:42:58.095" v="13149" actId="26606"/>
          <ac:graphicFrameMkLst>
            <pc:docMk/>
            <pc:sldMk cId="1232269274" sldId="275"/>
            <ac:graphicFrameMk id="5" creationId="{49450A8F-7894-48BF-A7BC-C656473E0685}"/>
          </ac:graphicFrameMkLst>
        </pc:graphicFrameChg>
      </pc:sldChg>
      <pc:sldChg chg="addSp delSp modSp add mod setBg setClrOvrMap">
        <pc:chgData name="Karin Hool" userId="03ddb62eff2bb881" providerId="LiveId" clId="{FEF84498-89B4-4AAA-BC58-D06890C825AC}" dt="2019-12-09T18:46:32.542" v="10792" actId="20577"/>
        <pc:sldMkLst>
          <pc:docMk/>
          <pc:sldMk cId="2646005505" sldId="276"/>
        </pc:sldMkLst>
        <pc:spChg chg="mod">
          <ac:chgData name="Karin Hool" userId="03ddb62eff2bb881" providerId="LiveId" clId="{FEF84498-89B4-4AAA-BC58-D06890C825AC}" dt="2019-12-09T18:46:32.542" v="10792" actId="20577"/>
          <ac:spMkLst>
            <pc:docMk/>
            <pc:sldMk cId="2646005505" sldId="276"/>
            <ac:spMk id="2" creationId="{00000000-0000-0000-0000-000000000000}"/>
          </ac:spMkLst>
        </pc:spChg>
        <pc:spChg chg="add del">
          <ac:chgData name="Karin Hool" userId="03ddb62eff2bb881" providerId="LiveId" clId="{FEF84498-89B4-4AAA-BC58-D06890C825AC}" dt="2019-12-07T22:47:39.586" v="5861" actId="26606"/>
          <ac:spMkLst>
            <pc:docMk/>
            <pc:sldMk cId="2646005505" sldId="276"/>
            <ac:spMk id="8" creationId="{9225B0D8-E56E-4ACC-A464-81F4062765CC}"/>
          </ac:spMkLst>
        </pc:spChg>
        <pc:spChg chg="add del">
          <ac:chgData name="Karin Hool" userId="03ddb62eff2bb881" providerId="LiveId" clId="{FEF84498-89B4-4AAA-BC58-D06890C825AC}" dt="2019-12-07T22:47:39.586" v="5861" actId="26606"/>
          <ac:spMkLst>
            <pc:docMk/>
            <pc:sldMk cId="2646005505" sldId="276"/>
            <ac:spMk id="10" creationId="{8F5D1B28-3976-4367-807C-CAD629CDD838}"/>
          </ac:spMkLst>
        </pc:spChg>
        <pc:picChg chg="add del">
          <ac:chgData name="Karin Hool" userId="03ddb62eff2bb881" providerId="LiveId" clId="{FEF84498-89B4-4AAA-BC58-D06890C825AC}" dt="2019-12-07T22:47:39.586" v="5861" actId="26606"/>
          <ac:picMkLst>
            <pc:docMk/>
            <pc:sldMk cId="2646005505" sldId="276"/>
            <ac:picMk id="4" creationId="{3451A720-A423-41FC-A66B-5D0410E68B75}"/>
          </ac:picMkLst>
        </pc:picChg>
      </pc:sldChg>
      <pc:sldChg chg="add del">
        <pc:chgData name="Karin Hool" userId="03ddb62eff2bb881" providerId="LiveId" clId="{FEF84498-89B4-4AAA-BC58-D06890C825AC}" dt="2019-12-07T22:39:42.907" v="5811" actId="2696"/>
        <pc:sldMkLst>
          <pc:docMk/>
          <pc:sldMk cId="4162517010" sldId="276"/>
        </pc:sldMkLst>
      </pc:sldChg>
      <pc:sldChg chg="addSp delSp modSp add mod ord setBg">
        <pc:chgData name="Karin Hool" userId="03ddb62eff2bb881" providerId="LiveId" clId="{FEF84498-89B4-4AAA-BC58-D06890C825AC}" dt="2019-12-09T18:38:39.631" v="10604"/>
        <pc:sldMkLst>
          <pc:docMk/>
          <pc:sldMk cId="427784949" sldId="277"/>
        </pc:sldMkLst>
        <pc:spChg chg="del mod">
          <ac:chgData name="Karin Hool" userId="03ddb62eff2bb881" providerId="LiveId" clId="{FEF84498-89B4-4AAA-BC58-D06890C825AC}" dt="2019-12-09T18:37:29.919" v="10498" actId="478"/>
          <ac:spMkLst>
            <pc:docMk/>
            <pc:sldMk cId="427784949" sldId="277"/>
            <ac:spMk id="2" creationId="{00000000-0000-0000-0000-000000000000}"/>
          </ac:spMkLst>
        </pc:spChg>
        <pc:spChg chg="add del mod">
          <ac:chgData name="Karin Hool" userId="03ddb62eff2bb881" providerId="LiveId" clId="{FEF84498-89B4-4AAA-BC58-D06890C825AC}" dt="2019-12-08T11:57:33.700" v="7448"/>
          <ac:spMkLst>
            <pc:docMk/>
            <pc:sldMk cId="427784949" sldId="277"/>
            <ac:spMk id="3" creationId="{410E4CC0-6706-474B-AAD5-1229CCDBF00C}"/>
          </ac:spMkLst>
        </pc:spChg>
        <pc:spChg chg="del mod">
          <ac:chgData name="Karin Hool" userId="03ddb62eff2bb881" providerId="LiveId" clId="{FEF84498-89B4-4AAA-BC58-D06890C825AC}" dt="2019-12-08T11:56:19.169" v="7428"/>
          <ac:spMkLst>
            <pc:docMk/>
            <pc:sldMk cId="427784949" sldId="277"/>
            <ac:spMk id="4" creationId="{9BC71C55-354A-40CA-86E3-D9964B800E13}"/>
          </ac:spMkLst>
        </pc:spChg>
      </pc:sldChg>
      <pc:sldChg chg="addSp modSp add mod">
        <pc:chgData name="Karin Hool" userId="03ddb62eff2bb881" providerId="LiveId" clId="{FEF84498-89B4-4AAA-BC58-D06890C825AC}" dt="2019-12-09T21:40:25.810" v="13142" actId="2711"/>
        <pc:sldMkLst>
          <pc:docMk/>
          <pc:sldMk cId="1380440887" sldId="278"/>
        </pc:sldMkLst>
        <pc:spChg chg="add mod">
          <ac:chgData name="Karin Hool" userId="03ddb62eff2bb881" providerId="LiveId" clId="{FEF84498-89B4-4AAA-BC58-D06890C825AC}" dt="2019-12-09T21:40:25.810" v="13142" actId="2711"/>
          <ac:spMkLst>
            <pc:docMk/>
            <pc:sldMk cId="1380440887" sldId="278"/>
            <ac:spMk id="2" creationId="{DD9EC3C2-6BFF-48A6-A00D-06871BA64EDF}"/>
          </ac:spMkLst>
        </pc:spChg>
      </pc:sldChg>
      <pc:sldChg chg="modSp add del mod">
        <pc:chgData name="Karin Hool" userId="03ddb62eff2bb881" providerId="LiveId" clId="{FEF84498-89B4-4AAA-BC58-D06890C825AC}" dt="2019-12-07T23:16:03.208" v="5918"/>
        <pc:sldMkLst>
          <pc:docMk/>
          <pc:sldMk cId="3607688213" sldId="278"/>
        </pc:sldMkLst>
        <pc:spChg chg="mod">
          <ac:chgData name="Karin Hool" userId="03ddb62eff2bb881" providerId="LiveId" clId="{FEF84498-89B4-4AAA-BC58-D06890C825AC}" dt="2019-12-07T23:16:01.463" v="5917" actId="6549"/>
          <ac:spMkLst>
            <pc:docMk/>
            <pc:sldMk cId="3607688213" sldId="278"/>
            <ac:spMk id="2" creationId="{00000000-0000-0000-0000-000000000000}"/>
          </ac:spMkLst>
        </pc:spChg>
      </pc:sldChg>
      <pc:sldChg chg="addSp delSp modSp add mod setBg">
        <pc:chgData name="Karin Hool" userId="03ddb62eff2bb881" providerId="LiveId" clId="{FEF84498-89B4-4AAA-BC58-D06890C825AC}" dt="2019-12-09T21:50:18.223" v="13236" actId="26606"/>
        <pc:sldMkLst>
          <pc:docMk/>
          <pc:sldMk cId="1789608857" sldId="279"/>
        </pc:sldMkLst>
        <pc:spChg chg="add mod">
          <ac:chgData name="Karin Hool" userId="03ddb62eff2bb881" providerId="LiveId" clId="{FEF84498-89B4-4AAA-BC58-D06890C825AC}" dt="2019-12-09T21:50:18.223" v="13236" actId="26606"/>
          <ac:spMkLst>
            <pc:docMk/>
            <pc:sldMk cId="1789608857" sldId="279"/>
            <ac:spMk id="2" creationId="{30AA9742-3F90-4418-8A08-91BB61471241}"/>
          </ac:spMkLst>
        </pc:spChg>
        <pc:spChg chg="add del mod">
          <ac:chgData name="Karin Hool" userId="03ddb62eff2bb881" providerId="LiveId" clId="{FEF84498-89B4-4AAA-BC58-D06890C825AC}" dt="2019-12-09T21:46:58.901" v="13194" actId="26606"/>
          <ac:spMkLst>
            <pc:docMk/>
            <pc:sldMk cId="1789608857" sldId="279"/>
            <ac:spMk id="3" creationId="{83EE9B22-7E81-4165-B179-014F0CA9E8F8}"/>
          </ac:spMkLst>
        </pc:spChg>
        <pc:spChg chg="add del">
          <ac:chgData name="Karin Hool" userId="03ddb62eff2bb881" providerId="LiveId" clId="{FEF84498-89B4-4AAA-BC58-D06890C825AC}" dt="2019-12-09T21:50:18.223" v="13236" actId="26606"/>
          <ac:spMkLst>
            <pc:docMk/>
            <pc:sldMk cId="1789608857" sldId="279"/>
            <ac:spMk id="38" creationId="{7930CC7B-1674-4BB1-B36F-D9B325A42446}"/>
          </ac:spMkLst>
        </pc:spChg>
        <pc:spChg chg="add del">
          <ac:chgData name="Karin Hool" userId="03ddb62eff2bb881" providerId="LiveId" clId="{FEF84498-89B4-4AAA-BC58-D06890C825AC}" dt="2019-12-09T21:50:18.223" v="13236" actId="26606"/>
          <ac:spMkLst>
            <pc:docMk/>
            <pc:sldMk cId="1789608857" sldId="279"/>
            <ac:spMk id="40" creationId="{05C24618-074C-47D2-A727-57045F7E67B0}"/>
          </ac:spMkLst>
        </pc:spChg>
        <pc:spChg chg="add del">
          <ac:chgData name="Karin Hool" userId="03ddb62eff2bb881" providerId="LiveId" clId="{FEF84498-89B4-4AAA-BC58-D06890C825AC}" dt="2019-12-09T21:50:18.223" v="13236" actId="26606"/>
          <ac:spMkLst>
            <pc:docMk/>
            <pc:sldMk cId="1789608857" sldId="279"/>
            <ac:spMk id="42" creationId="{C8C9F670-D457-4F9E-BDA1-B6468C7782EB}"/>
          </ac:spMkLst>
        </pc:spChg>
        <pc:spChg chg="add del">
          <ac:chgData name="Karin Hool" userId="03ddb62eff2bb881" providerId="LiveId" clId="{FEF84498-89B4-4AAA-BC58-D06890C825AC}" dt="2019-12-09T21:50:18.223" v="13236" actId="26606"/>
          <ac:spMkLst>
            <pc:docMk/>
            <pc:sldMk cId="1789608857" sldId="279"/>
            <ac:spMk id="44" creationId="{240E2333-C7BB-42CB-A674-0BE0C8ED7B26}"/>
          </ac:spMkLst>
        </pc:spChg>
        <pc:spChg chg="add del">
          <ac:chgData name="Karin Hool" userId="03ddb62eff2bb881" providerId="LiveId" clId="{FEF84498-89B4-4AAA-BC58-D06890C825AC}" dt="2019-12-09T21:50:18.223" v="13236" actId="26606"/>
          <ac:spMkLst>
            <pc:docMk/>
            <pc:sldMk cId="1789608857" sldId="279"/>
            <ac:spMk id="46" creationId="{6CADF7DA-72EF-4990-9F27-D443BAF7D83E}"/>
          </ac:spMkLst>
        </pc:spChg>
        <pc:spChg chg="add del">
          <ac:chgData name="Karin Hool" userId="03ddb62eff2bb881" providerId="LiveId" clId="{FEF84498-89B4-4AAA-BC58-D06890C825AC}" dt="2019-12-09T21:50:18.223" v="13236" actId="26606"/>
          <ac:spMkLst>
            <pc:docMk/>
            <pc:sldMk cId="1789608857" sldId="279"/>
            <ac:spMk id="50" creationId="{FF1A843A-A6BC-4027-A46F-8EA29D26FEAA}"/>
          </ac:spMkLst>
        </pc:spChg>
        <pc:spChg chg="add del">
          <ac:chgData name="Karin Hool" userId="03ddb62eff2bb881" providerId="LiveId" clId="{FEF84498-89B4-4AAA-BC58-D06890C825AC}" dt="2019-12-09T21:50:18.223" v="13236" actId="26606"/>
          <ac:spMkLst>
            <pc:docMk/>
            <pc:sldMk cId="1789608857" sldId="279"/>
            <ac:spMk id="64" creationId="{12852FF2-F486-4EEC-8C4F-38380F3FBC05}"/>
          </ac:spMkLst>
        </pc:spChg>
        <pc:spChg chg="add del">
          <ac:chgData name="Karin Hool" userId="03ddb62eff2bb881" providerId="LiveId" clId="{FEF84498-89B4-4AAA-BC58-D06890C825AC}" dt="2019-12-09T21:48:21.206" v="13202" actId="26606"/>
          <ac:spMkLst>
            <pc:docMk/>
            <pc:sldMk cId="1789608857" sldId="279"/>
            <ac:spMk id="79" creationId="{FF1A843A-A6BC-4027-A46F-8EA29D26FEAA}"/>
          </ac:spMkLst>
        </pc:spChg>
        <pc:spChg chg="add del">
          <ac:chgData name="Karin Hool" userId="03ddb62eff2bb881" providerId="LiveId" clId="{FEF84498-89B4-4AAA-BC58-D06890C825AC}" dt="2019-12-09T21:48:21.206" v="13202" actId="26606"/>
          <ac:spMkLst>
            <pc:docMk/>
            <pc:sldMk cId="1789608857" sldId="279"/>
            <ac:spMk id="81" creationId="{12852FF2-F486-4EEC-8C4F-38380F3FBC05}"/>
          </ac:spMkLst>
        </pc:spChg>
        <pc:spChg chg="add del">
          <ac:chgData name="Karin Hool" userId="03ddb62eff2bb881" providerId="LiveId" clId="{FEF84498-89B4-4AAA-BC58-D06890C825AC}" dt="2019-12-09T21:48:21.206" v="13202" actId="26606"/>
          <ac:spMkLst>
            <pc:docMk/>
            <pc:sldMk cId="1789608857" sldId="279"/>
            <ac:spMk id="83" creationId="{11851F7E-1FA4-429B-8346-D74AB7D48DDC}"/>
          </ac:spMkLst>
        </pc:spChg>
        <pc:spChg chg="add del">
          <ac:chgData name="Karin Hool" userId="03ddb62eff2bb881" providerId="LiveId" clId="{FEF84498-89B4-4AAA-BC58-D06890C825AC}" dt="2019-12-09T21:48:21.206" v="13202" actId="26606"/>
          <ac:spMkLst>
            <pc:docMk/>
            <pc:sldMk cId="1789608857" sldId="279"/>
            <ac:spMk id="113" creationId="{786038CD-5A86-4D1C-BDDF-95136A583F02}"/>
          </ac:spMkLst>
        </pc:spChg>
        <pc:spChg chg="add del">
          <ac:chgData name="Karin Hool" userId="03ddb62eff2bb881" providerId="LiveId" clId="{FEF84498-89B4-4AAA-BC58-D06890C825AC}" dt="2019-12-09T21:48:21.206" v="13202" actId="26606"/>
          <ac:spMkLst>
            <pc:docMk/>
            <pc:sldMk cId="1789608857" sldId="279"/>
            <ac:spMk id="115" creationId="{A06BEFDB-A93F-46A4-9393-364D051EEDC3}"/>
          </ac:spMkLst>
        </pc:spChg>
        <pc:grpChg chg="add del">
          <ac:chgData name="Karin Hool" userId="03ddb62eff2bb881" providerId="LiveId" clId="{FEF84498-89B4-4AAA-BC58-D06890C825AC}" dt="2019-12-09T21:50:18.223" v="13236" actId="26606"/>
          <ac:grpSpMkLst>
            <pc:docMk/>
            <pc:sldMk cId="1789608857" sldId="279"/>
            <ac:grpSpMk id="10" creationId="{62F0D7F1-3AA3-41FE-962C-5DB0B5A9B079}"/>
          </ac:grpSpMkLst>
        </pc:grpChg>
        <pc:grpChg chg="add del">
          <ac:chgData name="Karin Hool" userId="03ddb62eff2bb881" providerId="LiveId" clId="{FEF84498-89B4-4AAA-BC58-D06890C825AC}" dt="2019-12-09T21:50:18.223" v="13236" actId="26606"/>
          <ac:grpSpMkLst>
            <pc:docMk/>
            <pc:sldMk cId="1789608857" sldId="279"/>
            <ac:grpSpMk id="24" creationId="{FA955F5D-8B25-4A69-9A86-1963D8A5C547}"/>
          </ac:grpSpMkLst>
        </pc:grpChg>
        <pc:grpChg chg="add del">
          <ac:chgData name="Karin Hool" userId="03ddb62eff2bb881" providerId="LiveId" clId="{FEF84498-89B4-4AAA-BC58-D06890C825AC}" dt="2019-12-09T21:50:18.223" v="13236" actId="26606"/>
          <ac:grpSpMkLst>
            <pc:docMk/>
            <pc:sldMk cId="1789608857" sldId="279"/>
            <ac:grpSpMk id="48" creationId="{027FE0C2-9C19-4FB7-81C0-06ECDD8C0511}"/>
          </ac:grpSpMkLst>
        </pc:grpChg>
        <pc:grpChg chg="add del">
          <ac:chgData name="Karin Hool" userId="03ddb62eff2bb881" providerId="LiveId" clId="{FEF84498-89B4-4AAA-BC58-D06890C825AC}" dt="2019-12-09T21:50:18.223" v="13236" actId="26606"/>
          <ac:grpSpMkLst>
            <pc:docMk/>
            <pc:sldMk cId="1789608857" sldId="279"/>
            <ac:grpSpMk id="49" creationId="{AC0D9DD5-F48B-4179-BF11-4D156DA02A0A}"/>
          </ac:grpSpMkLst>
        </pc:grpChg>
        <pc:grpChg chg="add del">
          <ac:chgData name="Karin Hool" userId="03ddb62eff2bb881" providerId="LiveId" clId="{FEF84498-89B4-4AAA-BC58-D06890C825AC}" dt="2019-12-09T21:48:21.206" v="13202" actId="26606"/>
          <ac:grpSpMkLst>
            <pc:docMk/>
            <pc:sldMk cId="1789608857" sldId="279"/>
            <ac:grpSpMk id="51" creationId="{027FE0C2-9C19-4FB7-81C0-06ECDD8C0511}"/>
          </ac:grpSpMkLst>
        </pc:grpChg>
        <pc:grpChg chg="add del">
          <ac:chgData name="Karin Hool" userId="03ddb62eff2bb881" providerId="LiveId" clId="{FEF84498-89B4-4AAA-BC58-D06890C825AC}" dt="2019-12-09T21:48:21.206" v="13202" actId="26606"/>
          <ac:grpSpMkLst>
            <pc:docMk/>
            <pc:sldMk cId="1789608857" sldId="279"/>
            <ac:grpSpMk id="65" creationId="{AC0D9DD5-F48B-4179-BF11-4D156DA02A0A}"/>
          </ac:grpSpMkLst>
        </pc:grpChg>
        <pc:grpChg chg="add del">
          <ac:chgData name="Karin Hool" userId="03ddb62eff2bb881" providerId="LiveId" clId="{FEF84498-89B4-4AAA-BC58-D06890C825AC}" dt="2019-12-09T21:48:21.206" v="13202" actId="26606"/>
          <ac:grpSpMkLst>
            <pc:docMk/>
            <pc:sldMk cId="1789608857" sldId="279"/>
            <ac:grpSpMk id="85" creationId="{8EE8933F-CE40-492C-A124-59A9BB2EA45F}"/>
          </ac:grpSpMkLst>
        </pc:grpChg>
        <pc:grpChg chg="add del">
          <ac:chgData name="Karin Hool" userId="03ddb62eff2bb881" providerId="LiveId" clId="{FEF84498-89B4-4AAA-BC58-D06890C825AC}" dt="2019-12-09T21:48:21.206" v="13202" actId="26606"/>
          <ac:grpSpMkLst>
            <pc:docMk/>
            <pc:sldMk cId="1789608857" sldId="279"/>
            <ac:grpSpMk id="99" creationId="{1B871EAB-8A69-408E-B593-068341C7DBCC}"/>
          </ac:grpSpMkLst>
        </pc:grpChg>
        <pc:graphicFrameChg chg="add mod modGraphic">
          <ac:chgData name="Karin Hool" userId="03ddb62eff2bb881" providerId="LiveId" clId="{FEF84498-89B4-4AAA-BC58-D06890C825AC}" dt="2019-12-09T21:50:18.223" v="13236" actId="26606"/>
          <ac:graphicFrameMkLst>
            <pc:docMk/>
            <pc:sldMk cId="1789608857" sldId="279"/>
            <ac:graphicFrameMk id="5" creationId="{7846A228-7B06-4E71-8561-1B6786F0CE8F}"/>
          </ac:graphicFrameMkLst>
        </pc:graphicFrameChg>
      </pc:sldChg>
      <pc:sldChg chg="addSp delSp modSp add mod ord setBg">
        <pc:chgData name="Karin Hool" userId="03ddb62eff2bb881" providerId="LiveId" clId="{FEF84498-89B4-4AAA-BC58-D06890C825AC}" dt="2019-12-09T21:40:01.553" v="13140" actId="113"/>
        <pc:sldMkLst>
          <pc:docMk/>
          <pc:sldMk cId="2069451408" sldId="280"/>
        </pc:sldMkLst>
        <pc:spChg chg="add del mod">
          <ac:chgData name="Karin Hool" userId="03ddb62eff2bb881" providerId="LiveId" clId="{FEF84498-89B4-4AAA-BC58-D06890C825AC}" dt="2019-12-09T18:35:07.139" v="10484"/>
          <ac:spMkLst>
            <pc:docMk/>
            <pc:sldMk cId="2069451408" sldId="280"/>
            <ac:spMk id="2" creationId="{7ED6C111-8544-49C0-AFA8-C5202F24B276}"/>
          </ac:spMkLst>
        </pc:spChg>
        <pc:spChg chg="add mod">
          <ac:chgData name="Karin Hool" userId="03ddb62eff2bb881" providerId="LiveId" clId="{FEF84498-89B4-4AAA-BC58-D06890C825AC}" dt="2019-12-09T21:40:01.553" v="13140" actId="113"/>
          <ac:spMkLst>
            <pc:docMk/>
            <pc:sldMk cId="2069451408" sldId="280"/>
            <ac:spMk id="3" creationId="{CEA72C64-F29E-4A59-B0F5-117C8A79B962}"/>
          </ac:spMkLst>
        </pc:spChg>
        <pc:spChg chg="add del">
          <ac:chgData name="Karin Hool" userId="03ddb62eff2bb881" providerId="LiveId" clId="{FEF84498-89B4-4AAA-BC58-D06890C825AC}" dt="2019-12-09T18:36:08.784" v="10492" actId="26606"/>
          <ac:spMkLst>
            <pc:docMk/>
            <pc:sldMk cId="2069451408" sldId="280"/>
            <ac:spMk id="36" creationId="{72EA7E7A-2786-4974-974E-596DF241233A}"/>
          </ac:spMkLst>
        </pc:spChg>
        <pc:spChg chg="add del">
          <ac:chgData name="Karin Hool" userId="03ddb62eff2bb881" providerId="LiveId" clId="{FEF84498-89B4-4AAA-BC58-D06890C825AC}" dt="2019-12-09T18:36:08.784" v="10492" actId="26606"/>
          <ac:spMkLst>
            <pc:docMk/>
            <pc:sldMk cId="2069451408" sldId="280"/>
            <ac:spMk id="38" creationId="{1C84F1F1-4602-447E-9A65-91C7D6D2E5D3}"/>
          </ac:spMkLst>
        </pc:spChg>
        <pc:spChg chg="add del">
          <ac:chgData name="Karin Hool" userId="03ddb62eff2bb881" providerId="LiveId" clId="{FEF84498-89B4-4AAA-BC58-D06890C825AC}" dt="2019-12-09T18:36:08.784" v="10492" actId="26606"/>
          <ac:spMkLst>
            <pc:docMk/>
            <pc:sldMk cId="2069451408" sldId="280"/>
            <ac:spMk id="40" creationId="{F2EA518E-6C90-4FB8-9D88-C59B749893F3}"/>
          </ac:spMkLst>
        </pc:spChg>
        <pc:spChg chg="add del">
          <ac:chgData name="Karin Hool" userId="03ddb62eff2bb881" providerId="LiveId" clId="{FEF84498-89B4-4AAA-BC58-D06890C825AC}" dt="2019-12-09T18:36:08.784" v="10492" actId="26606"/>
          <ac:spMkLst>
            <pc:docMk/>
            <pc:sldMk cId="2069451408" sldId="280"/>
            <ac:spMk id="42" creationId="{51AFC3C9-5F6F-4B0C-B9BC-4538C1E6F3E3}"/>
          </ac:spMkLst>
        </pc:spChg>
        <pc:spChg chg="add del">
          <ac:chgData name="Karin Hool" userId="03ddb62eff2bb881" providerId="LiveId" clId="{FEF84498-89B4-4AAA-BC58-D06890C825AC}" dt="2019-12-09T18:36:08.784" v="10492" actId="26606"/>
          <ac:spMkLst>
            <pc:docMk/>
            <pc:sldMk cId="2069451408" sldId="280"/>
            <ac:spMk id="44" creationId="{BA844245-4805-4DD5-AF47-842A0B27FA79}"/>
          </ac:spMkLst>
        </pc:spChg>
        <pc:spChg chg="add">
          <ac:chgData name="Karin Hool" userId="03ddb62eff2bb881" providerId="LiveId" clId="{FEF84498-89B4-4AAA-BC58-D06890C825AC}" dt="2019-12-09T18:36:08.822" v="10493" actId="26606"/>
          <ac:spMkLst>
            <pc:docMk/>
            <pc:sldMk cId="2069451408" sldId="280"/>
            <ac:spMk id="58" creationId="{1310EFE2-B91D-47E7-B117-C2A802800A7C}"/>
          </ac:spMkLst>
        </pc:spChg>
        <pc:spChg chg="add">
          <ac:chgData name="Karin Hool" userId="03ddb62eff2bb881" providerId="LiveId" clId="{FEF84498-89B4-4AAA-BC58-D06890C825AC}" dt="2019-12-09T18:36:08.822" v="10493" actId="26606"/>
          <ac:spMkLst>
            <pc:docMk/>
            <pc:sldMk cId="2069451408" sldId="280"/>
            <ac:spMk id="60" creationId="{72EA7E7A-2786-4974-974E-596DF241233A}"/>
          </ac:spMkLst>
        </pc:spChg>
        <pc:spChg chg="add">
          <ac:chgData name="Karin Hool" userId="03ddb62eff2bb881" providerId="LiveId" clId="{FEF84498-89B4-4AAA-BC58-D06890C825AC}" dt="2019-12-09T18:36:08.822" v="10493" actId="26606"/>
          <ac:spMkLst>
            <pc:docMk/>
            <pc:sldMk cId="2069451408" sldId="280"/>
            <ac:spMk id="61" creationId="{1C84F1F1-4602-447E-9A65-91C7D6D2E5D3}"/>
          </ac:spMkLst>
        </pc:spChg>
        <pc:spChg chg="add">
          <ac:chgData name="Karin Hool" userId="03ddb62eff2bb881" providerId="LiveId" clId="{FEF84498-89B4-4AAA-BC58-D06890C825AC}" dt="2019-12-09T18:36:08.822" v="10493" actId="26606"/>
          <ac:spMkLst>
            <pc:docMk/>
            <pc:sldMk cId="2069451408" sldId="280"/>
            <ac:spMk id="62" creationId="{F81819F9-8CAC-4A6C-8F06-0482027F9736}"/>
          </ac:spMkLst>
        </pc:spChg>
        <pc:spChg chg="add">
          <ac:chgData name="Karin Hool" userId="03ddb62eff2bb881" providerId="LiveId" clId="{FEF84498-89B4-4AAA-BC58-D06890C825AC}" dt="2019-12-09T18:36:08.822" v="10493" actId="26606"/>
          <ac:spMkLst>
            <pc:docMk/>
            <pc:sldMk cId="2069451408" sldId="280"/>
            <ac:spMk id="63" creationId="{4A98CC08-AEC2-4E8F-8F52-0F5C6372DB4F}"/>
          </ac:spMkLst>
        </pc:spChg>
        <pc:grpChg chg="add del">
          <ac:chgData name="Karin Hool" userId="03ddb62eff2bb881" providerId="LiveId" clId="{FEF84498-89B4-4AAA-BC58-D06890C825AC}" dt="2019-12-09T18:36:08.784" v="10492" actId="26606"/>
          <ac:grpSpMkLst>
            <pc:docMk/>
            <pc:sldMk cId="2069451408" sldId="280"/>
            <ac:grpSpMk id="8" creationId="{013C2CBB-FBA9-4601-A756-927997BF9E0D}"/>
          </ac:grpSpMkLst>
        </pc:grpChg>
        <pc:grpChg chg="add del">
          <ac:chgData name="Karin Hool" userId="03ddb62eff2bb881" providerId="LiveId" clId="{FEF84498-89B4-4AAA-BC58-D06890C825AC}" dt="2019-12-09T18:36:08.784" v="10492" actId="26606"/>
          <ac:grpSpMkLst>
            <pc:docMk/>
            <pc:sldMk cId="2069451408" sldId="280"/>
            <ac:grpSpMk id="22" creationId="{1A54B10D-23ED-48C3-B878-DB4D22D70CC5}"/>
          </ac:grpSpMkLst>
        </pc:grpChg>
        <pc:grpChg chg="add">
          <ac:chgData name="Karin Hool" userId="03ddb62eff2bb881" providerId="LiveId" clId="{FEF84498-89B4-4AAA-BC58-D06890C825AC}" dt="2019-12-09T18:36:08.822" v="10493" actId="26606"/>
          <ac:grpSpMkLst>
            <pc:docMk/>
            <pc:sldMk cId="2069451408" sldId="280"/>
            <ac:grpSpMk id="57" creationId="{013C2CBB-FBA9-4601-A756-927997BF9E0D}"/>
          </ac:grpSpMkLst>
        </pc:grpChg>
        <pc:grpChg chg="add">
          <ac:chgData name="Karin Hool" userId="03ddb62eff2bb881" providerId="LiveId" clId="{FEF84498-89B4-4AAA-BC58-D06890C825AC}" dt="2019-12-09T18:36:08.822" v="10493" actId="26606"/>
          <ac:grpSpMkLst>
            <pc:docMk/>
            <pc:sldMk cId="2069451408" sldId="280"/>
            <ac:grpSpMk id="59" creationId="{1A54B10D-23ED-48C3-B878-DB4D22D70CC5}"/>
          </ac:grpSpMkLst>
        </pc:grpChg>
        <pc:grpChg chg="add">
          <ac:chgData name="Karin Hool" userId="03ddb62eff2bb881" providerId="LiveId" clId="{FEF84498-89B4-4AAA-BC58-D06890C825AC}" dt="2019-12-09T18:36:08.822" v="10493" actId="26606"/>
          <ac:grpSpMkLst>
            <pc:docMk/>
            <pc:sldMk cId="2069451408" sldId="280"/>
            <ac:grpSpMk id="64" creationId="{5D1545E6-EB3C-4478-A661-A2CA963F129C}"/>
          </ac:grpSpMkLst>
        </pc:grpChg>
      </pc:sldChg>
      <pc:sldChg chg="addSp delSp modSp add mod">
        <pc:chgData name="Karin Hool" userId="03ddb62eff2bb881" providerId="LiveId" clId="{FEF84498-89B4-4AAA-BC58-D06890C825AC}" dt="2019-12-09T21:50:32.516" v="13237" actId="255"/>
        <pc:sldMkLst>
          <pc:docMk/>
          <pc:sldMk cId="365507144" sldId="281"/>
        </pc:sldMkLst>
        <pc:spChg chg="add mod">
          <ac:chgData name="Karin Hool" userId="03ddb62eff2bb881" providerId="LiveId" clId="{FEF84498-89B4-4AAA-BC58-D06890C825AC}" dt="2019-12-09T21:50:32.516" v="13237" actId="255"/>
          <ac:spMkLst>
            <pc:docMk/>
            <pc:sldMk cId="365507144" sldId="281"/>
            <ac:spMk id="2" creationId="{D5745B31-4F89-4738-BE17-956B29719087}"/>
          </ac:spMkLst>
        </pc:spChg>
        <pc:spChg chg="add del mod">
          <ac:chgData name="Karin Hool" userId="03ddb62eff2bb881" providerId="LiveId" clId="{FEF84498-89B4-4AAA-BC58-D06890C825AC}" dt="2019-12-09T21:47:49.539" v="13200" actId="478"/>
          <ac:spMkLst>
            <pc:docMk/>
            <pc:sldMk cId="365507144" sldId="281"/>
            <ac:spMk id="3" creationId="{251DA062-B9BB-46CF-B7F6-E4CF7A836353}"/>
          </ac:spMkLst>
        </pc:spChg>
      </pc:sldChg>
      <pc:sldChg chg="addSp delSp modSp add del mod">
        <pc:chgData name="Karin Hool" userId="03ddb62eff2bb881" providerId="LiveId" clId="{FEF84498-89B4-4AAA-BC58-D06890C825AC}" dt="2019-12-09T22:25:43.931" v="13335" actId="47"/>
        <pc:sldMkLst>
          <pc:docMk/>
          <pc:sldMk cId="2018433767" sldId="282"/>
        </pc:sldMkLst>
        <pc:spChg chg="add del mod">
          <ac:chgData name="Karin Hool" userId="03ddb62eff2bb881" providerId="LiveId" clId="{FEF84498-89B4-4AAA-BC58-D06890C825AC}" dt="2019-12-09T22:06:33.079" v="13278"/>
          <ac:spMkLst>
            <pc:docMk/>
            <pc:sldMk cId="2018433767" sldId="282"/>
            <ac:spMk id="2" creationId="{531D3304-E60D-40E0-B1AD-98FBFCBD6A34}"/>
          </ac:spMkLst>
        </pc:spChg>
      </pc:sldChg>
      <pc:sldMasterChg chg="modSldLayout">
        <pc:chgData name="Karin Hool" userId="03ddb62eff2bb881" providerId="LiveId" clId="{FEF84498-89B4-4AAA-BC58-D06890C825AC}" dt="2019-12-07T21:59:17.529" v="4583"/>
        <pc:sldMasterMkLst>
          <pc:docMk/>
          <pc:sldMasterMk cId="0" sldId="2147483648"/>
        </pc:sldMasterMkLst>
        <pc:sldLayoutChg chg="setBg">
          <pc:chgData name="Karin Hool" userId="03ddb62eff2bb881" providerId="LiveId" clId="{FEF84498-89B4-4AAA-BC58-D06890C825AC}" dt="2019-12-07T21:59:17.529" v="4583"/>
          <pc:sldLayoutMkLst>
            <pc:docMk/>
            <pc:sldMasterMk cId="0" sldId="2147483648"/>
            <pc:sldLayoutMk cId="0" sldId="2147483660"/>
          </pc:sldLayoutMkLst>
        </pc:sldLayoutChg>
      </pc:sldMasterChg>
      <pc:sldMasterChg chg="setBg">
        <pc:chgData name="Karin Hool" userId="03ddb62eff2bb881" providerId="LiveId" clId="{FEF84498-89B4-4AAA-BC58-D06890C825AC}" dt="2019-12-06T15:32:06.336" v="3927"/>
        <pc:sldMasterMkLst>
          <pc:docMk/>
          <pc:sldMasterMk cId="1669261081" sldId="2147483700"/>
        </pc:sldMasterMkLst>
      </pc:sldMasterChg>
      <pc:sldMasterChg chg="setBg modSldLayout">
        <pc:chgData name="Karin Hool" userId="03ddb62eff2bb881" providerId="LiveId" clId="{FEF84498-89B4-4AAA-BC58-D06890C825AC}" dt="2019-12-07T19:06:26.591" v="4206"/>
        <pc:sldMasterMkLst>
          <pc:docMk/>
          <pc:sldMasterMk cId="2337367715" sldId="2147483764"/>
        </pc:sldMasterMkLst>
        <pc:sldLayoutChg chg="setBg">
          <pc:chgData name="Karin Hool" userId="03ddb62eff2bb881" providerId="LiveId" clId="{FEF84498-89B4-4AAA-BC58-D06890C825AC}" dt="2019-12-07T19:06:26.591" v="4206"/>
          <pc:sldLayoutMkLst>
            <pc:docMk/>
            <pc:sldMasterMk cId="2337367715" sldId="2147483764"/>
            <pc:sldLayoutMk cId="1500380219" sldId="2147483765"/>
          </pc:sldLayoutMkLst>
        </pc:sldLayoutChg>
        <pc:sldLayoutChg chg="setBg">
          <pc:chgData name="Karin Hool" userId="03ddb62eff2bb881" providerId="LiveId" clId="{FEF84498-89B4-4AAA-BC58-D06890C825AC}" dt="2019-12-07T19:06:26.591" v="4206"/>
          <pc:sldLayoutMkLst>
            <pc:docMk/>
            <pc:sldMasterMk cId="2337367715" sldId="2147483764"/>
            <pc:sldLayoutMk cId="385592973" sldId="2147483766"/>
          </pc:sldLayoutMkLst>
        </pc:sldLayoutChg>
        <pc:sldLayoutChg chg="setBg">
          <pc:chgData name="Karin Hool" userId="03ddb62eff2bb881" providerId="LiveId" clId="{FEF84498-89B4-4AAA-BC58-D06890C825AC}" dt="2019-12-07T19:06:26.591" v="4206"/>
          <pc:sldLayoutMkLst>
            <pc:docMk/>
            <pc:sldMasterMk cId="2337367715" sldId="2147483764"/>
            <pc:sldLayoutMk cId="3484582876" sldId="2147483767"/>
          </pc:sldLayoutMkLst>
        </pc:sldLayoutChg>
        <pc:sldLayoutChg chg="setBg">
          <pc:chgData name="Karin Hool" userId="03ddb62eff2bb881" providerId="LiveId" clId="{FEF84498-89B4-4AAA-BC58-D06890C825AC}" dt="2019-12-07T19:06:26.591" v="4206"/>
          <pc:sldLayoutMkLst>
            <pc:docMk/>
            <pc:sldMasterMk cId="2337367715" sldId="2147483764"/>
            <pc:sldLayoutMk cId="2946244036" sldId="2147483768"/>
          </pc:sldLayoutMkLst>
        </pc:sldLayoutChg>
        <pc:sldLayoutChg chg="setBg">
          <pc:chgData name="Karin Hool" userId="03ddb62eff2bb881" providerId="LiveId" clId="{FEF84498-89B4-4AAA-BC58-D06890C825AC}" dt="2019-12-07T19:06:26.591" v="4206"/>
          <pc:sldLayoutMkLst>
            <pc:docMk/>
            <pc:sldMasterMk cId="2337367715" sldId="2147483764"/>
            <pc:sldLayoutMk cId="3503285977" sldId="2147483769"/>
          </pc:sldLayoutMkLst>
        </pc:sldLayoutChg>
        <pc:sldLayoutChg chg="setBg">
          <pc:chgData name="Karin Hool" userId="03ddb62eff2bb881" providerId="LiveId" clId="{FEF84498-89B4-4AAA-BC58-D06890C825AC}" dt="2019-12-07T19:06:26.591" v="4206"/>
          <pc:sldLayoutMkLst>
            <pc:docMk/>
            <pc:sldMasterMk cId="2337367715" sldId="2147483764"/>
            <pc:sldLayoutMk cId="3918249614" sldId="2147483770"/>
          </pc:sldLayoutMkLst>
        </pc:sldLayoutChg>
        <pc:sldLayoutChg chg="setBg">
          <pc:chgData name="Karin Hool" userId="03ddb62eff2bb881" providerId="LiveId" clId="{FEF84498-89B4-4AAA-BC58-D06890C825AC}" dt="2019-12-07T19:06:26.591" v="4206"/>
          <pc:sldLayoutMkLst>
            <pc:docMk/>
            <pc:sldMasterMk cId="2337367715" sldId="2147483764"/>
            <pc:sldLayoutMk cId="3936766951" sldId="2147483771"/>
          </pc:sldLayoutMkLst>
        </pc:sldLayoutChg>
        <pc:sldLayoutChg chg="setBg">
          <pc:chgData name="Karin Hool" userId="03ddb62eff2bb881" providerId="LiveId" clId="{FEF84498-89B4-4AAA-BC58-D06890C825AC}" dt="2019-12-07T19:06:26.591" v="4206"/>
          <pc:sldLayoutMkLst>
            <pc:docMk/>
            <pc:sldMasterMk cId="2337367715" sldId="2147483764"/>
            <pc:sldLayoutMk cId="1881633077" sldId="2147483772"/>
          </pc:sldLayoutMkLst>
        </pc:sldLayoutChg>
        <pc:sldLayoutChg chg="setBg">
          <pc:chgData name="Karin Hool" userId="03ddb62eff2bb881" providerId="LiveId" clId="{FEF84498-89B4-4AAA-BC58-D06890C825AC}" dt="2019-12-07T19:06:26.591" v="4206"/>
          <pc:sldLayoutMkLst>
            <pc:docMk/>
            <pc:sldMasterMk cId="2337367715" sldId="2147483764"/>
            <pc:sldLayoutMk cId="1371878057" sldId="2147483773"/>
          </pc:sldLayoutMkLst>
        </pc:sldLayoutChg>
        <pc:sldLayoutChg chg="setBg">
          <pc:chgData name="Karin Hool" userId="03ddb62eff2bb881" providerId="LiveId" clId="{FEF84498-89B4-4AAA-BC58-D06890C825AC}" dt="2019-12-07T19:06:26.591" v="4206"/>
          <pc:sldLayoutMkLst>
            <pc:docMk/>
            <pc:sldMasterMk cId="2337367715" sldId="2147483764"/>
            <pc:sldLayoutMk cId="4250433045" sldId="2147483774"/>
          </pc:sldLayoutMkLst>
        </pc:sldLayoutChg>
        <pc:sldLayoutChg chg="setBg">
          <pc:chgData name="Karin Hool" userId="03ddb62eff2bb881" providerId="LiveId" clId="{FEF84498-89B4-4AAA-BC58-D06890C825AC}" dt="2019-12-07T19:06:26.591" v="4206"/>
          <pc:sldLayoutMkLst>
            <pc:docMk/>
            <pc:sldMasterMk cId="2337367715" sldId="2147483764"/>
            <pc:sldLayoutMk cId="657915871" sldId="2147483775"/>
          </pc:sldLayoutMkLst>
        </pc:sldLayoutChg>
        <pc:sldLayoutChg chg="setBg">
          <pc:chgData name="Karin Hool" userId="03ddb62eff2bb881" providerId="LiveId" clId="{FEF84498-89B4-4AAA-BC58-D06890C825AC}" dt="2019-12-07T19:06:26.591" v="4206"/>
          <pc:sldLayoutMkLst>
            <pc:docMk/>
            <pc:sldMasterMk cId="2337367715" sldId="2147483764"/>
            <pc:sldLayoutMk cId="2634211294" sldId="2147483776"/>
          </pc:sldLayoutMkLst>
        </pc:sldLayoutChg>
      </pc:sldMasterChg>
      <pc:sldMasterChg chg="setBg modSldLayout">
        <pc:chgData name="Karin Hool" userId="03ddb62eff2bb881" providerId="LiveId" clId="{FEF84498-89B4-4AAA-BC58-D06890C825AC}" dt="2019-12-07T21:59:17.529" v="4583"/>
        <pc:sldMasterMkLst>
          <pc:docMk/>
          <pc:sldMasterMk cId="1258657438" sldId="2147483795"/>
        </pc:sldMasterMkLst>
        <pc:sldLayoutChg chg="setBg">
          <pc:chgData name="Karin Hool" userId="03ddb62eff2bb881" providerId="LiveId" clId="{FEF84498-89B4-4AAA-BC58-D06890C825AC}" dt="2019-12-07T21:59:17.529" v="4583"/>
          <pc:sldLayoutMkLst>
            <pc:docMk/>
            <pc:sldMasterMk cId="1258657438" sldId="2147483795"/>
            <pc:sldLayoutMk cId="2240208101" sldId="2147483796"/>
          </pc:sldLayoutMkLst>
        </pc:sldLayoutChg>
        <pc:sldLayoutChg chg="setBg">
          <pc:chgData name="Karin Hool" userId="03ddb62eff2bb881" providerId="LiveId" clId="{FEF84498-89B4-4AAA-BC58-D06890C825AC}" dt="2019-12-07T21:59:17.529" v="4583"/>
          <pc:sldLayoutMkLst>
            <pc:docMk/>
            <pc:sldMasterMk cId="1258657438" sldId="2147483795"/>
            <pc:sldLayoutMk cId="1615576076" sldId="2147483797"/>
          </pc:sldLayoutMkLst>
        </pc:sldLayoutChg>
        <pc:sldLayoutChg chg="setBg">
          <pc:chgData name="Karin Hool" userId="03ddb62eff2bb881" providerId="LiveId" clId="{FEF84498-89B4-4AAA-BC58-D06890C825AC}" dt="2019-12-07T21:59:17.529" v="4583"/>
          <pc:sldLayoutMkLst>
            <pc:docMk/>
            <pc:sldMasterMk cId="1258657438" sldId="2147483795"/>
            <pc:sldLayoutMk cId="3825758839" sldId="2147483798"/>
          </pc:sldLayoutMkLst>
        </pc:sldLayoutChg>
        <pc:sldLayoutChg chg="setBg">
          <pc:chgData name="Karin Hool" userId="03ddb62eff2bb881" providerId="LiveId" clId="{FEF84498-89B4-4AAA-BC58-D06890C825AC}" dt="2019-12-07T21:59:17.529" v="4583"/>
          <pc:sldLayoutMkLst>
            <pc:docMk/>
            <pc:sldMasterMk cId="1258657438" sldId="2147483795"/>
            <pc:sldLayoutMk cId="2839242234" sldId="2147483799"/>
          </pc:sldLayoutMkLst>
        </pc:sldLayoutChg>
        <pc:sldLayoutChg chg="setBg">
          <pc:chgData name="Karin Hool" userId="03ddb62eff2bb881" providerId="LiveId" clId="{FEF84498-89B4-4AAA-BC58-D06890C825AC}" dt="2019-12-07T21:59:17.529" v="4583"/>
          <pc:sldLayoutMkLst>
            <pc:docMk/>
            <pc:sldMasterMk cId="1258657438" sldId="2147483795"/>
            <pc:sldLayoutMk cId="3307079367" sldId="2147483800"/>
          </pc:sldLayoutMkLst>
        </pc:sldLayoutChg>
        <pc:sldLayoutChg chg="setBg">
          <pc:chgData name="Karin Hool" userId="03ddb62eff2bb881" providerId="LiveId" clId="{FEF84498-89B4-4AAA-BC58-D06890C825AC}" dt="2019-12-07T21:59:17.529" v="4583"/>
          <pc:sldLayoutMkLst>
            <pc:docMk/>
            <pc:sldMasterMk cId="1258657438" sldId="2147483795"/>
            <pc:sldLayoutMk cId="2878978877" sldId="2147483801"/>
          </pc:sldLayoutMkLst>
        </pc:sldLayoutChg>
        <pc:sldLayoutChg chg="setBg">
          <pc:chgData name="Karin Hool" userId="03ddb62eff2bb881" providerId="LiveId" clId="{FEF84498-89B4-4AAA-BC58-D06890C825AC}" dt="2019-12-07T21:59:17.529" v="4583"/>
          <pc:sldLayoutMkLst>
            <pc:docMk/>
            <pc:sldMasterMk cId="1258657438" sldId="2147483795"/>
            <pc:sldLayoutMk cId="2544522972" sldId="2147483802"/>
          </pc:sldLayoutMkLst>
        </pc:sldLayoutChg>
        <pc:sldLayoutChg chg="setBg">
          <pc:chgData name="Karin Hool" userId="03ddb62eff2bb881" providerId="LiveId" clId="{FEF84498-89B4-4AAA-BC58-D06890C825AC}" dt="2019-12-07T21:59:17.529" v="4583"/>
          <pc:sldLayoutMkLst>
            <pc:docMk/>
            <pc:sldMasterMk cId="1258657438" sldId="2147483795"/>
            <pc:sldLayoutMk cId="3135535645" sldId="2147483803"/>
          </pc:sldLayoutMkLst>
        </pc:sldLayoutChg>
        <pc:sldLayoutChg chg="setBg">
          <pc:chgData name="Karin Hool" userId="03ddb62eff2bb881" providerId="LiveId" clId="{FEF84498-89B4-4AAA-BC58-D06890C825AC}" dt="2019-12-07T21:59:17.529" v="4583"/>
          <pc:sldLayoutMkLst>
            <pc:docMk/>
            <pc:sldMasterMk cId="1258657438" sldId="2147483795"/>
            <pc:sldLayoutMk cId="328035410" sldId="2147483804"/>
          </pc:sldLayoutMkLst>
        </pc:sldLayoutChg>
        <pc:sldLayoutChg chg="setBg">
          <pc:chgData name="Karin Hool" userId="03ddb62eff2bb881" providerId="LiveId" clId="{FEF84498-89B4-4AAA-BC58-D06890C825AC}" dt="2019-12-07T21:59:17.529" v="4583"/>
          <pc:sldLayoutMkLst>
            <pc:docMk/>
            <pc:sldMasterMk cId="1258657438" sldId="2147483795"/>
            <pc:sldLayoutMk cId="2654711802" sldId="2147483805"/>
          </pc:sldLayoutMkLst>
        </pc:sldLayoutChg>
        <pc:sldLayoutChg chg="setBg">
          <pc:chgData name="Karin Hool" userId="03ddb62eff2bb881" providerId="LiveId" clId="{FEF84498-89B4-4AAA-BC58-D06890C825AC}" dt="2019-12-07T21:59:17.529" v="4583"/>
          <pc:sldLayoutMkLst>
            <pc:docMk/>
            <pc:sldMasterMk cId="1258657438" sldId="2147483795"/>
            <pc:sldLayoutMk cId="1700256815" sldId="2147483806"/>
          </pc:sldLayoutMkLst>
        </pc:sldLayoutChg>
        <pc:sldLayoutChg chg="setBg">
          <pc:chgData name="Karin Hool" userId="03ddb62eff2bb881" providerId="LiveId" clId="{FEF84498-89B4-4AAA-BC58-D06890C825AC}" dt="2019-12-07T21:59:17.529" v="4583"/>
          <pc:sldLayoutMkLst>
            <pc:docMk/>
            <pc:sldMasterMk cId="1258657438" sldId="2147483795"/>
            <pc:sldLayoutMk cId="2023795044" sldId="2147483807"/>
          </pc:sldLayoutMkLst>
        </pc:sldLayoutChg>
        <pc:sldLayoutChg chg="setBg">
          <pc:chgData name="Karin Hool" userId="03ddb62eff2bb881" providerId="LiveId" clId="{FEF84498-89B4-4AAA-BC58-D06890C825AC}" dt="2019-12-07T21:59:17.529" v="4583"/>
          <pc:sldLayoutMkLst>
            <pc:docMk/>
            <pc:sldMasterMk cId="1258657438" sldId="2147483795"/>
            <pc:sldLayoutMk cId="1417477822" sldId="2147483808"/>
          </pc:sldLayoutMkLst>
        </pc:sldLayoutChg>
        <pc:sldLayoutChg chg="setBg">
          <pc:chgData name="Karin Hool" userId="03ddb62eff2bb881" providerId="LiveId" clId="{FEF84498-89B4-4AAA-BC58-D06890C825AC}" dt="2019-12-07T21:59:17.529" v="4583"/>
          <pc:sldLayoutMkLst>
            <pc:docMk/>
            <pc:sldMasterMk cId="1258657438" sldId="2147483795"/>
            <pc:sldLayoutMk cId="3047530790" sldId="2147483809"/>
          </pc:sldLayoutMkLst>
        </pc:sldLayoutChg>
        <pc:sldLayoutChg chg="setBg">
          <pc:chgData name="Karin Hool" userId="03ddb62eff2bb881" providerId="LiveId" clId="{FEF84498-89B4-4AAA-BC58-D06890C825AC}" dt="2019-12-07T21:59:17.529" v="4583"/>
          <pc:sldLayoutMkLst>
            <pc:docMk/>
            <pc:sldMasterMk cId="1258657438" sldId="2147483795"/>
            <pc:sldLayoutMk cId="1281175131" sldId="2147483810"/>
          </pc:sldLayoutMkLst>
        </pc:sldLayoutChg>
        <pc:sldLayoutChg chg="setBg">
          <pc:chgData name="Karin Hool" userId="03ddb62eff2bb881" providerId="LiveId" clId="{FEF84498-89B4-4AAA-BC58-D06890C825AC}" dt="2019-12-07T21:59:17.529" v="4583"/>
          <pc:sldLayoutMkLst>
            <pc:docMk/>
            <pc:sldMasterMk cId="1258657438" sldId="2147483795"/>
            <pc:sldLayoutMk cId="6914459" sldId="2147483811"/>
          </pc:sldLayoutMkLst>
        </pc:sldLayoutChg>
        <pc:sldLayoutChg chg="setBg">
          <pc:chgData name="Karin Hool" userId="03ddb62eff2bb881" providerId="LiveId" clId="{FEF84498-89B4-4AAA-BC58-D06890C825AC}" dt="2019-12-07T21:59:17.529" v="4583"/>
          <pc:sldLayoutMkLst>
            <pc:docMk/>
            <pc:sldMasterMk cId="1258657438" sldId="2147483795"/>
            <pc:sldLayoutMk cId="1158877719" sldId="2147483812"/>
          </pc:sldLayoutMkLst>
        </pc:sldLayoutChg>
      </pc:sldMasterChg>
    </pc:docChg>
  </pc:docChgLst>
</pc:chgInfo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sv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4" Type="http://schemas.openxmlformats.org/officeDocument/2006/relationships/image" Target="../media/image7.svg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svg"/><Relationship Id="rId1" Type="http://schemas.openxmlformats.org/officeDocument/2006/relationships/image" Target="../media/image12.png"/><Relationship Id="rId6" Type="http://schemas.openxmlformats.org/officeDocument/2006/relationships/image" Target="../media/image17.svg"/><Relationship Id="rId5" Type="http://schemas.openxmlformats.org/officeDocument/2006/relationships/image" Target="../media/image16.png"/><Relationship Id="rId4" Type="http://schemas.openxmlformats.org/officeDocument/2006/relationships/image" Target="../media/image15.svg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svg"/><Relationship Id="rId1" Type="http://schemas.openxmlformats.org/officeDocument/2006/relationships/image" Target="../media/image18.png"/><Relationship Id="rId4" Type="http://schemas.openxmlformats.org/officeDocument/2006/relationships/image" Target="../media/image21.svg"/></Relationships>
</file>

<file path=ppt/diagrams/_rels/data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svg"/><Relationship Id="rId3" Type="http://schemas.openxmlformats.org/officeDocument/2006/relationships/image" Target="../media/image24.png"/><Relationship Id="rId7" Type="http://schemas.openxmlformats.org/officeDocument/2006/relationships/image" Target="../media/image28.png"/><Relationship Id="rId2" Type="http://schemas.openxmlformats.org/officeDocument/2006/relationships/image" Target="../media/image23.svg"/><Relationship Id="rId1" Type="http://schemas.openxmlformats.org/officeDocument/2006/relationships/image" Target="../media/image22.png"/><Relationship Id="rId6" Type="http://schemas.openxmlformats.org/officeDocument/2006/relationships/image" Target="../media/image27.svg"/><Relationship Id="rId5" Type="http://schemas.openxmlformats.org/officeDocument/2006/relationships/image" Target="../media/image26.png"/><Relationship Id="rId4" Type="http://schemas.openxmlformats.org/officeDocument/2006/relationships/image" Target="../media/image25.svg"/></Relationships>
</file>

<file path=ppt/diagrams/_rels/data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image" Target="../media/image31.svg"/><Relationship Id="rId1" Type="http://schemas.openxmlformats.org/officeDocument/2006/relationships/image" Target="../media/image30.png"/><Relationship Id="rId4" Type="http://schemas.openxmlformats.org/officeDocument/2006/relationships/image" Target="../media/image33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sv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4" Type="http://schemas.openxmlformats.org/officeDocument/2006/relationships/image" Target="../media/image7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svg"/><Relationship Id="rId1" Type="http://schemas.openxmlformats.org/officeDocument/2006/relationships/image" Target="../media/image12.png"/><Relationship Id="rId6" Type="http://schemas.openxmlformats.org/officeDocument/2006/relationships/image" Target="../media/image17.svg"/><Relationship Id="rId5" Type="http://schemas.openxmlformats.org/officeDocument/2006/relationships/image" Target="../media/image16.png"/><Relationship Id="rId4" Type="http://schemas.openxmlformats.org/officeDocument/2006/relationships/image" Target="../media/image15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svg"/><Relationship Id="rId1" Type="http://schemas.openxmlformats.org/officeDocument/2006/relationships/image" Target="../media/image18.png"/><Relationship Id="rId4" Type="http://schemas.openxmlformats.org/officeDocument/2006/relationships/image" Target="../media/image21.svg"/></Relationships>
</file>

<file path=ppt/diagrams/_rels/drawing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svg"/><Relationship Id="rId3" Type="http://schemas.openxmlformats.org/officeDocument/2006/relationships/image" Target="../media/image24.png"/><Relationship Id="rId7" Type="http://schemas.openxmlformats.org/officeDocument/2006/relationships/image" Target="../media/image28.png"/><Relationship Id="rId2" Type="http://schemas.openxmlformats.org/officeDocument/2006/relationships/image" Target="../media/image23.svg"/><Relationship Id="rId1" Type="http://schemas.openxmlformats.org/officeDocument/2006/relationships/image" Target="../media/image22.png"/><Relationship Id="rId6" Type="http://schemas.openxmlformats.org/officeDocument/2006/relationships/image" Target="../media/image27.svg"/><Relationship Id="rId5" Type="http://schemas.openxmlformats.org/officeDocument/2006/relationships/image" Target="../media/image26.png"/><Relationship Id="rId4" Type="http://schemas.openxmlformats.org/officeDocument/2006/relationships/image" Target="../media/image25.svg"/></Relationships>
</file>

<file path=ppt/diagrams/_rels/drawing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image" Target="../media/image31.svg"/><Relationship Id="rId1" Type="http://schemas.openxmlformats.org/officeDocument/2006/relationships/image" Target="../media/image30.png"/><Relationship Id="rId4" Type="http://schemas.openxmlformats.org/officeDocument/2006/relationships/image" Target="../media/image33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18/5/colors/Iconchunking_colored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accent2">
        <a:alpha val="0"/>
      </a:schemeClr>
    </dgm:fillClrLst>
    <dgm:linClrLst meth="repeat">
      <a:schemeClr val="accent2">
        <a:alpha val="0"/>
      </a:schemeClr>
    </dgm:linClrLst>
    <dgm:effectClrLst/>
    <dgm:txLinClrLst/>
    <dgm:txFillClrLst meth="repeat">
      <a:schemeClr val="accent2"/>
      <a:schemeClr val="accent3"/>
      <a:schemeClr val="accent4"/>
      <a:schemeClr val="accent5"/>
      <a:schemeClr val="accent6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58559F9-D983-4150-BB40-EDA32D3FEB5D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03C30536-A52A-46CC-B187-950AB8599026}">
      <dgm:prSet/>
      <dgm:spPr/>
      <dgm:t>
        <a:bodyPr/>
        <a:lstStyle/>
        <a:p>
          <a:pPr>
            <a:defRPr cap="all"/>
          </a:pPr>
          <a:r>
            <a:rPr lang="en-GB" b="1"/>
            <a:t>National problem</a:t>
          </a:r>
          <a:endParaRPr lang="en-US"/>
        </a:p>
      </dgm:t>
    </dgm:pt>
    <dgm:pt modelId="{A336B511-5E0A-40BD-BEA5-6B60EEB4034E}" type="parTrans" cxnId="{E3515BC8-3E25-437B-92E9-C475F5B9D034}">
      <dgm:prSet/>
      <dgm:spPr/>
      <dgm:t>
        <a:bodyPr/>
        <a:lstStyle/>
        <a:p>
          <a:endParaRPr lang="en-US"/>
        </a:p>
      </dgm:t>
    </dgm:pt>
    <dgm:pt modelId="{7F5D00F4-0C3C-45E1-AAF8-A98D57729D42}" type="sibTrans" cxnId="{E3515BC8-3E25-437B-92E9-C475F5B9D034}">
      <dgm:prSet/>
      <dgm:spPr/>
      <dgm:t>
        <a:bodyPr/>
        <a:lstStyle/>
        <a:p>
          <a:endParaRPr lang="en-US"/>
        </a:p>
      </dgm:t>
    </dgm:pt>
    <dgm:pt modelId="{35C1DD04-7BDB-409A-8819-52B417F6CF68}">
      <dgm:prSet/>
      <dgm:spPr/>
      <dgm:t>
        <a:bodyPr/>
        <a:lstStyle/>
        <a:p>
          <a:pPr>
            <a:defRPr cap="all"/>
          </a:pPr>
          <a:r>
            <a:rPr lang="en-GB" b="1"/>
            <a:t>Death of a colleague</a:t>
          </a:r>
          <a:endParaRPr lang="en-US"/>
        </a:p>
      </dgm:t>
    </dgm:pt>
    <dgm:pt modelId="{BF2A4DBE-2BEA-4F37-96A2-EF82AAAAF4F2}" type="parTrans" cxnId="{7F396104-3E16-400C-A0DA-CAB6C8A95B61}">
      <dgm:prSet/>
      <dgm:spPr/>
      <dgm:t>
        <a:bodyPr/>
        <a:lstStyle/>
        <a:p>
          <a:endParaRPr lang="en-US"/>
        </a:p>
      </dgm:t>
    </dgm:pt>
    <dgm:pt modelId="{B966AD5C-7B98-41C0-A780-90259D0D74B2}" type="sibTrans" cxnId="{7F396104-3E16-400C-A0DA-CAB6C8A95B61}">
      <dgm:prSet/>
      <dgm:spPr/>
      <dgm:t>
        <a:bodyPr/>
        <a:lstStyle/>
        <a:p>
          <a:endParaRPr lang="en-US"/>
        </a:p>
      </dgm:t>
    </dgm:pt>
    <dgm:pt modelId="{F34C2112-7FFA-4B61-9AA8-A89B13601F2D}">
      <dgm:prSet/>
      <dgm:spPr/>
      <dgm:t>
        <a:bodyPr/>
        <a:lstStyle/>
        <a:p>
          <a:pPr>
            <a:defRPr cap="all"/>
          </a:pPr>
          <a:r>
            <a:rPr lang="en-GB" b="1"/>
            <a:t>My own experience</a:t>
          </a:r>
          <a:endParaRPr lang="en-US"/>
        </a:p>
      </dgm:t>
    </dgm:pt>
    <dgm:pt modelId="{B2410610-9D80-4F19-9DDE-D7376CADB180}" type="parTrans" cxnId="{07FF420B-6DDC-45AC-841B-36C90DEC9A11}">
      <dgm:prSet/>
      <dgm:spPr/>
      <dgm:t>
        <a:bodyPr/>
        <a:lstStyle/>
        <a:p>
          <a:endParaRPr lang="en-US"/>
        </a:p>
      </dgm:t>
    </dgm:pt>
    <dgm:pt modelId="{A3566366-E4B5-47C8-B8EE-FB1C724285A6}" type="sibTrans" cxnId="{07FF420B-6DDC-45AC-841B-36C90DEC9A11}">
      <dgm:prSet/>
      <dgm:spPr/>
      <dgm:t>
        <a:bodyPr/>
        <a:lstStyle/>
        <a:p>
          <a:endParaRPr lang="en-US"/>
        </a:p>
      </dgm:t>
    </dgm:pt>
    <dgm:pt modelId="{FE73199F-EF6D-4E92-B716-308123056877}">
      <dgm:prSet/>
      <dgm:spPr/>
      <dgm:t>
        <a:bodyPr/>
        <a:lstStyle/>
        <a:p>
          <a:pPr>
            <a:defRPr cap="all"/>
          </a:pPr>
          <a:r>
            <a:rPr lang="en-GB" b="1"/>
            <a:t>Possibly making  difference </a:t>
          </a:r>
          <a:endParaRPr lang="en-US"/>
        </a:p>
      </dgm:t>
    </dgm:pt>
    <dgm:pt modelId="{18A2C53B-4D6C-4F49-952B-852B7BAD0860}" type="parTrans" cxnId="{B25158D5-75C2-4B56-AA90-975AAE38A0A8}">
      <dgm:prSet/>
      <dgm:spPr/>
      <dgm:t>
        <a:bodyPr/>
        <a:lstStyle/>
        <a:p>
          <a:endParaRPr lang="en-US"/>
        </a:p>
      </dgm:t>
    </dgm:pt>
    <dgm:pt modelId="{85024FC7-7C49-49BF-B494-B30F31154785}" type="sibTrans" cxnId="{B25158D5-75C2-4B56-AA90-975AAE38A0A8}">
      <dgm:prSet/>
      <dgm:spPr/>
      <dgm:t>
        <a:bodyPr/>
        <a:lstStyle/>
        <a:p>
          <a:endParaRPr lang="en-US"/>
        </a:p>
      </dgm:t>
    </dgm:pt>
    <dgm:pt modelId="{AA9FD97F-0F9F-4572-B421-B7E3DBD01AC4}" type="pres">
      <dgm:prSet presAssocID="{058559F9-D983-4150-BB40-EDA32D3FEB5D}" presName="root" presStyleCnt="0">
        <dgm:presLayoutVars>
          <dgm:dir/>
          <dgm:resizeHandles val="exact"/>
        </dgm:presLayoutVars>
      </dgm:prSet>
      <dgm:spPr/>
    </dgm:pt>
    <dgm:pt modelId="{D149836B-555B-432A-A0D2-4814F04414F4}" type="pres">
      <dgm:prSet presAssocID="{03C30536-A52A-46CC-B187-950AB8599026}" presName="compNode" presStyleCnt="0"/>
      <dgm:spPr/>
    </dgm:pt>
    <dgm:pt modelId="{155D0768-7DF1-4505-8E73-EF091B39BBF8}" type="pres">
      <dgm:prSet presAssocID="{03C30536-A52A-46CC-B187-950AB8599026}" presName="iconBgRect" presStyleLbl="bgShp" presStyleIdx="0" presStyleCnt="4"/>
      <dgm:spPr/>
    </dgm:pt>
    <dgm:pt modelId="{7A46A3FC-1781-4CBA-B940-68912D0DE21D}" type="pres">
      <dgm:prSet presAssocID="{03C30536-A52A-46CC-B187-950AB8599026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lp"/>
        </a:ext>
      </dgm:extLst>
    </dgm:pt>
    <dgm:pt modelId="{3AF80F6A-3C27-4F68-AEBE-E4A67535BEE6}" type="pres">
      <dgm:prSet presAssocID="{03C30536-A52A-46CC-B187-950AB8599026}" presName="spaceRect" presStyleCnt="0"/>
      <dgm:spPr/>
    </dgm:pt>
    <dgm:pt modelId="{82699971-AB99-4797-89FA-7A2267E2CAC4}" type="pres">
      <dgm:prSet presAssocID="{03C30536-A52A-46CC-B187-950AB8599026}" presName="textRect" presStyleLbl="revTx" presStyleIdx="0" presStyleCnt="4">
        <dgm:presLayoutVars>
          <dgm:chMax val="1"/>
          <dgm:chPref val="1"/>
        </dgm:presLayoutVars>
      </dgm:prSet>
      <dgm:spPr/>
    </dgm:pt>
    <dgm:pt modelId="{99863C04-791A-4FC9-B755-EFF9DD4F7535}" type="pres">
      <dgm:prSet presAssocID="{7F5D00F4-0C3C-45E1-AAF8-A98D57729D42}" presName="sibTrans" presStyleCnt="0"/>
      <dgm:spPr/>
    </dgm:pt>
    <dgm:pt modelId="{1E9EF206-A227-4097-9B24-D11DC4E7331B}" type="pres">
      <dgm:prSet presAssocID="{35C1DD04-7BDB-409A-8819-52B417F6CF68}" presName="compNode" presStyleCnt="0"/>
      <dgm:spPr/>
    </dgm:pt>
    <dgm:pt modelId="{53B3179C-EE03-4679-91D9-29409F7320D7}" type="pres">
      <dgm:prSet presAssocID="{35C1DD04-7BDB-409A-8819-52B417F6CF68}" presName="iconBgRect" presStyleLbl="bgShp" presStyleIdx="1" presStyleCnt="4"/>
      <dgm:spPr/>
    </dgm:pt>
    <dgm:pt modelId="{55631B00-185F-448C-AE67-FA5841528CCB}" type="pres">
      <dgm:prSet presAssocID="{35C1DD04-7BDB-409A-8819-52B417F6CF68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avestone"/>
        </a:ext>
      </dgm:extLst>
    </dgm:pt>
    <dgm:pt modelId="{B1695348-B076-438B-B5A5-09DF08AD91AD}" type="pres">
      <dgm:prSet presAssocID="{35C1DD04-7BDB-409A-8819-52B417F6CF68}" presName="spaceRect" presStyleCnt="0"/>
      <dgm:spPr/>
    </dgm:pt>
    <dgm:pt modelId="{3A3D8334-4622-481D-9F54-D38221905868}" type="pres">
      <dgm:prSet presAssocID="{35C1DD04-7BDB-409A-8819-52B417F6CF68}" presName="textRect" presStyleLbl="revTx" presStyleIdx="1" presStyleCnt="4">
        <dgm:presLayoutVars>
          <dgm:chMax val="1"/>
          <dgm:chPref val="1"/>
        </dgm:presLayoutVars>
      </dgm:prSet>
      <dgm:spPr/>
    </dgm:pt>
    <dgm:pt modelId="{C984EC96-7A08-4EEE-A3F8-C3EE2792CD04}" type="pres">
      <dgm:prSet presAssocID="{B966AD5C-7B98-41C0-A780-90259D0D74B2}" presName="sibTrans" presStyleCnt="0"/>
      <dgm:spPr/>
    </dgm:pt>
    <dgm:pt modelId="{C9EF4559-9FFA-4DFE-994B-B2A7347A3ED8}" type="pres">
      <dgm:prSet presAssocID="{F34C2112-7FFA-4B61-9AA8-A89B13601F2D}" presName="compNode" presStyleCnt="0"/>
      <dgm:spPr/>
    </dgm:pt>
    <dgm:pt modelId="{EC3CD6B4-6A5A-4B6E-841F-30E359ED75CB}" type="pres">
      <dgm:prSet presAssocID="{F34C2112-7FFA-4B61-9AA8-A89B13601F2D}" presName="iconBgRect" presStyleLbl="bgShp" presStyleIdx="2" presStyleCnt="4"/>
      <dgm:spPr/>
    </dgm:pt>
    <dgm:pt modelId="{2BA659CA-6203-4A1A-AB6F-782B2C771EDC}" type="pres">
      <dgm:prSet presAssocID="{F34C2112-7FFA-4B61-9AA8-A89B13601F2D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riefcase"/>
        </a:ext>
      </dgm:extLst>
    </dgm:pt>
    <dgm:pt modelId="{C810C5BA-6E07-454A-92C0-75EB0CC635DF}" type="pres">
      <dgm:prSet presAssocID="{F34C2112-7FFA-4B61-9AA8-A89B13601F2D}" presName="spaceRect" presStyleCnt="0"/>
      <dgm:spPr/>
    </dgm:pt>
    <dgm:pt modelId="{65D7FF52-5CC9-4469-A9EF-31FD96E84D9A}" type="pres">
      <dgm:prSet presAssocID="{F34C2112-7FFA-4B61-9AA8-A89B13601F2D}" presName="textRect" presStyleLbl="revTx" presStyleIdx="2" presStyleCnt="4">
        <dgm:presLayoutVars>
          <dgm:chMax val="1"/>
          <dgm:chPref val="1"/>
        </dgm:presLayoutVars>
      </dgm:prSet>
      <dgm:spPr/>
    </dgm:pt>
    <dgm:pt modelId="{6BDCD39B-C365-4FE1-926D-317D52462EBC}" type="pres">
      <dgm:prSet presAssocID="{A3566366-E4B5-47C8-B8EE-FB1C724285A6}" presName="sibTrans" presStyleCnt="0"/>
      <dgm:spPr/>
    </dgm:pt>
    <dgm:pt modelId="{28456CD6-4AF9-4E87-AC0D-461452B5E722}" type="pres">
      <dgm:prSet presAssocID="{FE73199F-EF6D-4E92-B716-308123056877}" presName="compNode" presStyleCnt="0"/>
      <dgm:spPr/>
    </dgm:pt>
    <dgm:pt modelId="{BB74FE43-C267-4A9A-A33C-9CBA357F004C}" type="pres">
      <dgm:prSet presAssocID="{FE73199F-EF6D-4E92-B716-308123056877}" presName="iconBgRect" presStyleLbl="bgShp" presStyleIdx="3" presStyleCnt="4"/>
      <dgm:spPr/>
    </dgm:pt>
    <dgm:pt modelId="{697FE14B-9D91-48BC-9924-5291BDB7D6B9}" type="pres">
      <dgm:prSet presAssocID="{FE73199F-EF6D-4E92-B716-308123056877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88E7FD53-6844-4780-B3A7-CB4FB61980A9}" type="pres">
      <dgm:prSet presAssocID="{FE73199F-EF6D-4E92-B716-308123056877}" presName="spaceRect" presStyleCnt="0"/>
      <dgm:spPr/>
    </dgm:pt>
    <dgm:pt modelId="{8362C186-AEBB-457B-A635-731A315F6D35}" type="pres">
      <dgm:prSet presAssocID="{FE73199F-EF6D-4E92-B716-308123056877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7F396104-3E16-400C-A0DA-CAB6C8A95B61}" srcId="{058559F9-D983-4150-BB40-EDA32D3FEB5D}" destId="{35C1DD04-7BDB-409A-8819-52B417F6CF68}" srcOrd="1" destOrd="0" parTransId="{BF2A4DBE-2BEA-4F37-96A2-EF82AAAAF4F2}" sibTransId="{B966AD5C-7B98-41C0-A780-90259D0D74B2}"/>
    <dgm:cxn modelId="{07FF420B-6DDC-45AC-841B-36C90DEC9A11}" srcId="{058559F9-D983-4150-BB40-EDA32D3FEB5D}" destId="{F34C2112-7FFA-4B61-9AA8-A89B13601F2D}" srcOrd="2" destOrd="0" parTransId="{B2410610-9D80-4F19-9DDE-D7376CADB180}" sibTransId="{A3566366-E4B5-47C8-B8EE-FB1C724285A6}"/>
    <dgm:cxn modelId="{C55CA22A-54A4-4449-A5CB-63B2BB917A9D}" type="presOf" srcId="{35C1DD04-7BDB-409A-8819-52B417F6CF68}" destId="{3A3D8334-4622-481D-9F54-D38221905868}" srcOrd="0" destOrd="0" presId="urn:microsoft.com/office/officeart/2018/5/layout/IconCircleLabelList"/>
    <dgm:cxn modelId="{E3E7A137-75AA-4489-9E8C-E4D32480AAA9}" type="presOf" srcId="{058559F9-D983-4150-BB40-EDA32D3FEB5D}" destId="{AA9FD97F-0F9F-4572-B421-B7E3DBD01AC4}" srcOrd="0" destOrd="0" presId="urn:microsoft.com/office/officeart/2018/5/layout/IconCircleLabelList"/>
    <dgm:cxn modelId="{AB3B155C-A632-4541-B537-CDA41E6716F7}" type="presOf" srcId="{F34C2112-7FFA-4B61-9AA8-A89B13601F2D}" destId="{65D7FF52-5CC9-4469-A9EF-31FD96E84D9A}" srcOrd="0" destOrd="0" presId="urn:microsoft.com/office/officeart/2018/5/layout/IconCircleLabelList"/>
    <dgm:cxn modelId="{F6E07A80-4FBA-4262-8DAD-CE228799C4D0}" type="presOf" srcId="{03C30536-A52A-46CC-B187-950AB8599026}" destId="{82699971-AB99-4797-89FA-7A2267E2CAC4}" srcOrd="0" destOrd="0" presId="urn:microsoft.com/office/officeart/2018/5/layout/IconCircleLabelList"/>
    <dgm:cxn modelId="{E3515BC8-3E25-437B-92E9-C475F5B9D034}" srcId="{058559F9-D983-4150-BB40-EDA32D3FEB5D}" destId="{03C30536-A52A-46CC-B187-950AB8599026}" srcOrd="0" destOrd="0" parTransId="{A336B511-5E0A-40BD-BEA5-6B60EEB4034E}" sibTransId="{7F5D00F4-0C3C-45E1-AAF8-A98D57729D42}"/>
    <dgm:cxn modelId="{B25158D5-75C2-4B56-AA90-975AAE38A0A8}" srcId="{058559F9-D983-4150-BB40-EDA32D3FEB5D}" destId="{FE73199F-EF6D-4E92-B716-308123056877}" srcOrd="3" destOrd="0" parTransId="{18A2C53B-4D6C-4F49-952B-852B7BAD0860}" sibTransId="{85024FC7-7C49-49BF-B494-B30F31154785}"/>
    <dgm:cxn modelId="{383D43FA-707C-4B3A-9E63-77C9576C51DC}" type="presOf" srcId="{FE73199F-EF6D-4E92-B716-308123056877}" destId="{8362C186-AEBB-457B-A635-731A315F6D35}" srcOrd="0" destOrd="0" presId="urn:microsoft.com/office/officeart/2018/5/layout/IconCircleLabelList"/>
    <dgm:cxn modelId="{912CD33F-340E-4F34-9C6C-DB2A21C711E5}" type="presParOf" srcId="{AA9FD97F-0F9F-4572-B421-B7E3DBD01AC4}" destId="{D149836B-555B-432A-A0D2-4814F04414F4}" srcOrd="0" destOrd="0" presId="urn:microsoft.com/office/officeart/2018/5/layout/IconCircleLabelList"/>
    <dgm:cxn modelId="{4F00B7BF-4509-471E-A7CF-B906CD5A8F99}" type="presParOf" srcId="{D149836B-555B-432A-A0D2-4814F04414F4}" destId="{155D0768-7DF1-4505-8E73-EF091B39BBF8}" srcOrd="0" destOrd="0" presId="urn:microsoft.com/office/officeart/2018/5/layout/IconCircleLabelList"/>
    <dgm:cxn modelId="{59303FC8-7A9D-48F5-BDC1-A5774C5EA987}" type="presParOf" srcId="{D149836B-555B-432A-A0D2-4814F04414F4}" destId="{7A46A3FC-1781-4CBA-B940-68912D0DE21D}" srcOrd="1" destOrd="0" presId="urn:microsoft.com/office/officeart/2018/5/layout/IconCircleLabelList"/>
    <dgm:cxn modelId="{080930B9-0A7A-4846-8AFC-15D234670E07}" type="presParOf" srcId="{D149836B-555B-432A-A0D2-4814F04414F4}" destId="{3AF80F6A-3C27-4F68-AEBE-E4A67535BEE6}" srcOrd="2" destOrd="0" presId="urn:microsoft.com/office/officeart/2018/5/layout/IconCircleLabelList"/>
    <dgm:cxn modelId="{A1A69C4D-1FC1-4027-945E-F045405904F1}" type="presParOf" srcId="{D149836B-555B-432A-A0D2-4814F04414F4}" destId="{82699971-AB99-4797-89FA-7A2267E2CAC4}" srcOrd="3" destOrd="0" presId="urn:microsoft.com/office/officeart/2018/5/layout/IconCircleLabelList"/>
    <dgm:cxn modelId="{0CD7ECE8-AEB5-44BD-A5F8-EDF4B03993B8}" type="presParOf" srcId="{AA9FD97F-0F9F-4572-B421-B7E3DBD01AC4}" destId="{99863C04-791A-4FC9-B755-EFF9DD4F7535}" srcOrd="1" destOrd="0" presId="urn:microsoft.com/office/officeart/2018/5/layout/IconCircleLabelList"/>
    <dgm:cxn modelId="{340760BE-3E3F-4898-BB52-F18C809FB145}" type="presParOf" srcId="{AA9FD97F-0F9F-4572-B421-B7E3DBD01AC4}" destId="{1E9EF206-A227-4097-9B24-D11DC4E7331B}" srcOrd="2" destOrd="0" presId="urn:microsoft.com/office/officeart/2018/5/layout/IconCircleLabelList"/>
    <dgm:cxn modelId="{B59FF9C1-411E-4AD3-A2B3-481007DDDAE7}" type="presParOf" srcId="{1E9EF206-A227-4097-9B24-D11DC4E7331B}" destId="{53B3179C-EE03-4679-91D9-29409F7320D7}" srcOrd="0" destOrd="0" presId="urn:microsoft.com/office/officeart/2018/5/layout/IconCircleLabelList"/>
    <dgm:cxn modelId="{0F4EA7D6-72AE-45DB-B863-A0B02F264C7C}" type="presParOf" srcId="{1E9EF206-A227-4097-9B24-D11DC4E7331B}" destId="{55631B00-185F-448C-AE67-FA5841528CCB}" srcOrd="1" destOrd="0" presId="urn:microsoft.com/office/officeart/2018/5/layout/IconCircleLabelList"/>
    <dgm:cxn modelId="{764BB7C4-5E3F-482C-BEE9-3A3ABC47BB55}" type="presParOf" srcId="{1E9EF206-A227-4097-9B24-D11DC4E7331B}" destId="{B1695348-B076-438B-B5A5-09DF08AD91AD}" srcOrd="2" destOrd="0" presId="urn:microsoft.com/office/officeart/2018/5/layout/IconCircleLabelList"/>
    <dgm:cxn modelId="{91D2DA2B-F43A-4C74-BE1D-52E5A273EF86}" type="presParOf" srcId="{1E9EF206-A227-4097-9B24-D11DC4E7331B}" destId="{3A3D8334-4622-481D-9F54-D38221905868}" srcOrd="3" destOrd="0" presId="urn:microsoft.com/office/officeart/2018/5/layout/IconCircleLabelList"/>
    <dgm:cxn modelId="{1D8E4BF2-0753-4426-BC27-E038FA03F334}" type="presParOf" srcId="{AA9FD97F-0F9F-4572-B421-B7E3DBD01AC4}" destId="{C984EC96-7A08-4EEE-A3F8-C3EE2792CD04}" srcOrd="3" destOrd="0" presId="urn:microsoft.com/office/officeart/2018/5/layout/IconCircleLabelList"/>
    <dgm:cxn modelId="{826FFCB3-79A3-4BCF-B329-A2A10AC12BB2}" type="presParOf" srcId="{AA9FD97F-0F9F-4572-B421-B7E3DBD01AC4}" destId="{C9EF4559-9FFA-4DFE-994B-B2A7347A3ED8}" srcOrd="4" destOrd="0" presId="urn:microsoft.com/office/officeart/2018/5/layout/IconCircleLabelList"/>
    <dgm:cxn modelId="{EEED5745-0B4B-4ECB-88B1-68ACC0DE9DFF}" type="presParOf" srcId="{C9EF4559-9FFA-4DFE-994B-B2A7347A3ED8}" destId="{EC3CD6B4-6A5A-4B6E-841F-30E359ED75CB}" srcOrd="0" destOrd="0" presId="urn:microsoft.com/office/officeart/2018/5/layout/IconCircleLabelList"/>
    <dgm:cxn modelId="{D005F851-F113-46EE-B194-6F6D26765481}" type="presParOf" srcId="{C9EF4559-9FFA-4DFE-994B-B2A7347A3ED8}" destId="{2BA659CA-6203-4A1A-AB6F-782B2C771EDC}" srcOrd="1" destOrd="0" presId="urn:microsoft.com/office/officeart/2018/5/layout/IconCircleLabelList"/>
    <dgm:cxn modelId="{BD0A0549-9620-4D18-8B8A-485ECF85F565}" type="presParOf" srcId="{C9EF4559-9FFA-4DFE-994B-B2A7347A3ED8}" destId="{C810C5BA-6E07-454A-92C0-75EB0CC635DF}" srcOrd="2" destOrd="0" presId="urn:microsoft.com/office/officeart/2018/5/layout/IconCircleLabelList"/>
    <dgm:cxn modelId="{CE2B3FD0-B786-40D5-B126-B63BB0B27C0C}" type="presParOf" srcId="{C9EF4559-9FFA-4DFE-994B-B2A7347A3ED8}" destId="{65D7FF52-5CC9-4469-A9EF-31FD96E84D9A}" srcOrd="3" destOrd="0" presId="urn:microsoft.com/office/officeart/2018/5/layout/IconCircleLabelList"/>
    <dgm:cxn modelId="{BA8778A0-AF5A-487A-B981-085181A5F56B}" type="presParOf" srcId="{AA9FD97F-0F9F-4572-B421-B7E3DBD01AC4}" destId="{6BDCD39B-C365-4FE1-926D-317D52462EBC}" srcOrd="5" destOrd="0" presId="urn:microsoft.com/office/officeart/2018/5/layout/IconCircleLabelList"/>
    <dgm:cxn modelId="{8233DCF3-77C1-4E80-874A-93CF73FB4347}" type="presParOf" srcId="{AA9FD97F-0F9F-4572-B421-B7E3DBD01AC4}" destId="{28456CD6-4AF9-4E87-AC0D-461452B5E722}" srcOrd="6" destOrd="0" presId="urn:microsoft.com/office/officeart/2018/5/layout/IconCircleLabelList"/>
    <dgm:cxn modelId="{E1C46638-596D-430C-8D65-FEDD9AE4EF0A}" type="presParOf" srcId="{28456CD6-4AF9-4E87-AC0D-461452B5E722}" destId="{BB74FE43-C267-4A9A-A33C-9CBA357F004C}" srcOrd="0" destOrd="0" presId="urn:microsoft.com/office/officeart/2018/5/layout/IconCircleLabelList"/>
    <dgm:cxn modelId="{79498F83-0EF1-400A-998E-EFB37E7732E0}" type="presParOf" srcId="{28456CD6-4AF9-4E87-AC0D-461452B5E722}" destId="{697FE14B-9D91-48BC-9924-5291BDB7D6B9}" srcOrd="1" destOrd="0" presId="urn:microsoft.com/office/officeart/2018/5/layout/IconCircleLabelList"/>
    <dgm:cxn modelId="{CA32AC56-4038-4286-90D3-24DD71EA5E3F}" type="presParOf" srcId="{28456CD6-4AF9-4E87-AC0D-461452B5E722}" destId="{88E7FD53-6844-4780-B3A7-CB4FB61980A9}" srcOrd="2" destOrd="0" presId="urn:microsoft.com/office/officeart/2018/5/layout/IconCircleLabelList"/>
    <dgm:cxn modelId="{D1108F72-A54C-4F7D-A4D8-8FB586F9D180}" type="presParOf" srcId="{28456CD6-4AF9-4E87-AC0D-461452B5E722}" destId="{8362C186-AEBB-457B-A635-731A315F6D35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163455C9-00DD-41FE-8E53-C82F9CCC7967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228CDB5A-91B7-4161-B0A3-3D707F76FB5B}">
      <dgm:prSet/>
      <dgm:spPr/>
      <dgm:t>
        <a:bodyPr/>
        <a:lstStyle/>
        <a:p>
          <a:r>
            <a:rPr lang="en-GB" b="1"/>
            <a:t>Group of Employees that feel overlooked (MIND)</a:t>
          </a:r>
          <a:endParaRPr lang="en-US"/>
        </a:p>
      </dgm:t>
    </dgm:pt>
    <dgm:pt modelId="{7B78EFB4-01E5-489C-A2BD-FCE003C34987}" type="parTrans" cxnId="{207C2C41-F4B0-4AF1-A09B-F74132F04BA3}">
      <dgm:prSet/>
      <dgm:spPr/>
      <dgm:t>
        <a:bodyPr/>
        <a:lstStyle/>
        <a:p>
          <a:endParaRPr lang="en-US"/>
        </a:p>
      </dgm:t>
    </dgm:pt>
    <dgm:pt modelId="{82C03E9A-3A77-42B1-96B7-4CDB9729D2F4}" type="sibTrans" cxnId="{207C2C41-F4B0-4AF1-A09B-F74132F04BA3}">
      <dgm:prSet/>
      <dgm:spPr/>
      <dgm:t>
        <a:bodyPr/>
        <a:lstStyle/>
        <a:p>
          <a:endParaRPr lang="en-US"/>
        </a:p>
      </dgm:t>
    </dgm:pt>
    <dgm:pt modelId="{56B67342-CD06-4CEE-882C-206C45ED74A1}">
      <dgm:prSet/>
      <dgm:spPr/>
      <dgm:t>
        <a:bodyPr/>
        <a:lstStyle/>
        <a:p>
          <a:r>
            <a:rPr lang="en-GB" b="1"/>
            <a:t>Lack of training (MIND)</a:t>
          </a:r>
          <a:endParaRPr lang="en-US"/>
        </a:p>
      </dgm:t>
    </dgm:pt>
    <dgm:pt modelId="{FFBE3137-1716-4A3C-8D09-50C7ED0CD9C7}" type="parTrans" cxnId="{7919CCB8-1EF0-4623-8363-A13ADA083EFA}">
      <dgm:prSet/>
      <dgm:spPr/>
      <dgm:t>
        <a:bodyPr/>
        <a:lstStyle/>
        <a:p>
          <a:endParaRPr lang="en-US"/>
        </a:p>
      </dgm:t>
    </dgm:pt>
    <dgm:pt modelId="{9FA0B272-5316-44B8-9087-7A9B1EFED94F}" type="sibTrans" cxnId="{7919CCB8-1EF0-4623-8363-A13ADA083EFA}">
      <dgm:prSet/>
      <dgm:spPr/>
      <dgm:t>
        <a:bodyPr/>
        <a:lstStyle/>
        <a:p>
          <a:endParaRPr lang="en-US"/>
        </a:p>
      </dgm:t>
    </dgm:pt>
    <dgm:pt modelId="{91D9EE55-DC7D-44DA-950C-E98F4EC75579}">
      <dgm:prSet/>
      <dgm:spPr/>
      <dgm:t>
        <a:bodyPr/>
        <a:lstStyle/>
        <a:p>
          <a:r>
            <a:rPr lang="en-GB" b="1"/>
            <a:t>Research about mental health tends to be about front-line staff </a:t>
          </a:r>
          <a:endParaRPr lang="en-US"/>
        </a:p>
      </dgm:t>
    </dgm:pt>
    <dgm:pt modelId="{2D6B1D4D-D739-41E6-A93E-A56FB0005D7A}" type="parTrans" cxnId="{B0377AA0-97F4-4118-9429-B908886019AE}">
      <dgm:prSet/>
      <dgm:spPr/>
      <dgm:t>
        <a:bodyPr/>
        <a:lstStyle/>
        <a:p>
          <a:endParaRPr lang="en-US"/>
        </a:p>
      </dgm:t>
    </dgm:pt>
    <dgm:pt modelId="{EF1CD1E3-ECAC-451A-9CC8-FB9D19CBAAE5}" type="sibTrans" cxnId="{B0377AA0-97F4-4118-9429-B908886019AE}">
      <dgm:prSet/>
      <dgm:spPr/>
      <dgm:t>
        <a:bodyPr/>
        <a:lstStyle/>
        <a:p>
          <a:endParaRPr lang="en-US"/>
        </a:p>
      </dgm:t>
    </dgm:pt>
    <dgm:pt modelId="{15809B67-4FE5-4336-B9F6-AF605AEA8891}" type="pres">
      <dgm:prSet presAssocID="{163455C9-00DD-41FE-8E53-C82F9CCC7967}" presName="root" presStyleCnt="0">
        <dgm:presLayoutVars>
          <dgm:dir/>
          <dgm:resizeHandles val="exact"/>
        </dgm:presLayoutVars>
      </dgm:prSet>
      <dgm:spPr/>
    </dgm:pt>
    <dgm:pt modelId="{9AA4BFCD-1E9A-420A-A208-96BB48532F5E}" type="pres">
      <dgm:prSet presAssocID="{228CDB5A-91B7-4161-B0A3-3D707F76FB5B}" presName="compNode" presStyleCnt="0"/>
      <dgm:spPr/>
    </dgm:pt>
    <dgm:pt modelId="{E5A38555-B192-4A1E-AE8E-C3F46B2F7FFF}" type="pres">
      <dgm:prSet presAssocID="{228CDB5A-91B7-4161-B0A3-3D707F76FB5B}" presName="bgRect" presStyleLbl="bgShp" presStyleIdx="0" presStyleCnt="3"/>
      <dgm:spPr/>
    </dgm:pt>
    <dgm:pt modelId="{B3B8B57D-F64F-4C5E-9526-03D8BB0929F4}" type="pres">
      <dgm:prSet presAssocID="{228CDB5A-91B7-4161-B0A3-3D707F76FB5B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 Network"/>
        </a:ext>
      </dgm:extLst>
    </dgm:pt>
    <dgm:pt modelId="{120A2B88-9092-402C-BF94-ECD6206238A5}" type="pres">
      <dgm:prSet presAssocID="{228CDB5A-91B7-4161-B0A3-3D707F76FB5B}" presName="spaceRect" presStyleCnt="0"/>
      <dgm:spPr/>
    </dgm:pt>
    <dgm:pt modelId="{95CC6F41-1D11-4352-8919-9D82639B89BF}" type="pres">
      <dgm:prSet presAssocID="{228CDB5A-91B7-4161-B0A3-3D707F76FB5B}" presName="parTx" presStyleLbl="revTx" presStyleIdx="0" presStyleCnt="3">
        <dgm:presLayoutVars>
          <dgm:chMax val="0"/>
          <dgm:chPref val="0"/>
        </dgm:presLayoutVars>
      </dgm:prSet>
      <dgm:spPr/>
    </dgm:pt>
    <dgm:pt modelId="{539B15DE-1332-47B8-AB0F-CE6AD0F4CBE6}" type="pres">
      <dgm:prSet presAssocID="{82C03E9A-3A77-42B1-96B7-4CDB9729D2F4}" presName="sibTrans" presStyleCnt="0"/>
      <dgm:spPr/>
    </dgm:pt>
    <dgm:pt modelId="{55816823-332A-41E8-81FC-6A91B823B16B}" type="pres">
      <dgm:prSet presAssocID="{56B67342-CD06-4CEE-882C-206C45ED74A1}" presName="compNode" presStyleCnt="0"/>
      <dgm:spPr/>
    </dgm:pt>
    <dgm:pt modelId="{21589E59-9412-423A-9BA4-2836C91932B2}" type="pres">
      <dgm:prSet presAssocID="{56B67342-CD06-4CEE-882C-206C45ED74A1}" presName="bgRect" presStyleLbl="bgShp" presStyleIdx="1" presStyleCnt="3"/>
      <dgm:spPr/>
    </dgm:pt>
    <dgm:pt modelId="{3946495E-E37D-4AEF-9CF2-3CB9D980661F}" type="pres">
      <dgm:prSet presAssocID="{56B67342-CD06-4CEE-882C-206C45ED74A1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rain"/>
        </a:ext>
      </dgm:extLst>
    </dgm:pt>
    <dgm:pt modelId="{775FCD1A-C72D-48CA-8E16-61F4BD6D9E99}" type="pres">
      <dgm:prSet presAssocID="{56B67342-CD06-4CEE-882C-206C45ED74A1}" presName="spaceRect" presStyleCnt="0"/>
      <dgm:spPr/>
    </dgm:pt>
    <dgm:pt modelId="{726C067B-87DD-42AA-9309-9AA44C75BE94}" type="pres">
      <dgm:prSet presAssocID="{56B67342-CD06-4CEE-882C-206C45ED74A1}" presName="parTx" presStyleLbl="revTx" presStyleIdx="1" presStyleCnt="3">
        <dgm:presLayoutVars>
          <dgm:chMax val="0"/>
          <dgm:chPref val="0"/>
        </dgm:presLayoutVars>
      </dgm:prSet>
      <dgm:spPr/>
    </dgm:pt>
    <dgm:pt modelId="{7B72B2AB-1E35-4C68-9B61-DBAE01B8F143}" type="pres">
      <dgm:prSet presAssocID="{9FA0B272-5316-44B8-9087-7A9B1EFED94F}" presName="sibTrans" presStyleCnt="0"/>
      <dgm:spPr/>
    </dgm:pt>
    <dgm:pt modelId="{04976C3F-1762-4532-B191-57E8A7FEB483}" type="pres">
      <dgm:prSet presAssocID="{91D9EE55-DC7D-44DA-950C-E98F4EC75579}" presName="compNode" presStyleCnt="0"/>
      <dgm:spPr/>
    </dgm:pt>
    <dgm:pt modelId="{CB0C012E-C1A0-406F-8FAE-AF133FB73926}" type="pres">
      <dgm:prSet presAssocID="{91D9EE55-DC7D-44DA-950C-E98F4EC75579}" presName="bgRect" presStyleLbl="bgShp" presStyleIdx="2" presStyleCnt="3"/>
      <dgm:spPr/>
    </dgm:pt>
    <dgm:pt modelId="{058F9E04-5AAD-4C88-BB62-1B7EB81365B0}" type="pres">
      <dgm:prSet presAssocID="{91D9EE55-DC7D-44DA-950C-E98F4EC75579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rain in head"/>
        </a:ext>
      </dgm:extLst>
    </dgm:pt>
    <dgm:pt modelId="{9B8BE5CF-678B-4B64-BD52-8DAECFF0BB82}" type="pres">
      <dgm:prSet presAssocID="{91D9EE55-DC7D-44DA-950C-E98F4EC75579}" presName="spaceRect" presStyleCnt="0"/>
      <dgm:spPr/>
    </dgm:pt>
    <dgm:pt modelId="{91662452-AF29-4F06-97AA-2BD215C45598}" type="pres">
      <dgm:prSet presAssocID="{91D9EE55-DC7D-44DA-950C-E98F4EC75579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9FB0F51E-DA5D-461A-8EF8-3606241B2F42}" type="presOf" srcId="{91D9EE55-DC7D-44DA-950C-E98F4EC75579}" destId="{91662452-AF29-4F06-97AA-2BD215C45598}" srcOrd="0" destOrd="0" presId="urn:microsoft.com/office/officeart/2018/2/layout/IconVerticalSolidList"/>
    <dgm:cxn modelId="{BA554523-C8FD-46BA-8858-D3A7729BC45C}" type="presOf" srcId="{163455C9-00DD-41FE-8E53-C82F9CCC7967}" destId="{15809B67-4FE5-4336-B9F6-AF605AEA8891}" srcOrd="0" destOrd="0" presId="urn:microsoft.com/office/officeart/2018/2/layout/IconVerticalSolidList"/>
    <dgm:cxn modelId="{207C2C41-F4B0-4AF1-A09B-F74132F04BA3}" srcId="{163455C9-00DD-41FE-8E53-C82F9CCC7967}" destId="{228CDB5A-91B7-4161-B0A3-3D707F76FB5B}" srcOrd="0" destOrd="0" parTransId="{7B78EFB4-01E5-489C-A2BD-FCE003C34987}" sibTransId="{82C03E9A-3A77-42B1-96B7-4CDB9729D2F4}"/>
    <dgm:cxn modelId="{073CC546-66FF-48A1-A1B8-0A6914743E68}" type="presOf" srcId="{56B67342-CD06-4CEE-882C-206C45ED74A1}" destId="{726C067B-87DD-42AA-9309-9AA44C75BE94}" srcOrd="0" destOrd="0" presId="urn:microsoft.com/office/officeart/2018/2/layout/IconVerticalSolidList"/>
    <dgm:cxn modelId="{B0377AA0-97F4-4118-9429-B908886019AE}" srcId="{163455C9-00DD-41FE-8E53-C82F9CCC7967}" destId="{91D9EE55-DC7D-44DA-950C-E98F4EC75579}" srcOrd="2" destOrd="0" parTransId="{2D6B1D4D-D739-41E6-A93E-A56FB0005D7A}" sibTransId="{EF1CD1E3-ECAC-451A-9CC8-FB9D19CBAAE5}"/>
    <dgm:cxn modelId="{7919CCB8-1EF0-4623-8363-A13ADA083EFA}" srcId="{163455C9-00DD-41FE-8E53-C82F9CCC7967}" destId="{56B67342-CD06-4CEE-882C-206C45ED74A1}" srcOrd="1" destOrd="0" parTransId="{FFBE3137-1716-4A3C-8D09-50C7ED0CD9C7}" sibTransId="{9FA0B272-5316-44B8-9087-7A9B1EFED94F}"/>
    <dgm:cxn modelId="{77D3C2F0-5CA4-41A7-9DB4-F907C40187D0}" type="presOf" srcId="{228CDB5A-91B7-4161-B0A3-3D707F76FB5B}" destId="{95CC6F41-1D11-4352-8919-9D82639B89BF}" srcOrd="0" destOrd="0" presId="urn:microsoft.com/office/officeart/2018/2/layout/IconVerticalSolidList"/>
    <dgm:cxn modelId="{3DEC8C20-E242-46DB-90E7-E54B0D5A1DF7}" type="presParOf" srcId="{15809B67-4FE5-4336-B9F6-AF605AEA8891}" destId="{9AA4BFCD-1E9A-420A-A208-96BB48532F5E}" srcOrd="0" destOrd="0" presId="urn:microsoft.com/office/officeart/2018/2/layout/IconVerticalSolidList"/>
    <dgm:cxn modelId="{217E9156-8DC6-42FA-8F45-AECBECE2A07E}" type="presParOf" srcId="{9AA4BFCD-1E9A-420A-A208-96BB48532F5E}" destId="{E5A38555-B192-4A1E-AE8E-C3F46B2F7FFF}" srcOrd="0" destOrd="0" presId="urn:microsoft.com/office/officeart/2018/2/layout/IconVerticalSolidList"/>
    <dgm:cxn modelId="{51398EB6-2487-42FE-8F18-65802329599A}" type="presParOf" srcId="{9AA4BFCD-1E9A-420A-A208-96BB48532F5E}" destId="{B3B8B57D-F64F-4C5E-9526-03D8BB0929F4}" srcOrd="1" destOrd="0" presId="urn:microsoft.com/office/officeart/2018/2/layout/IconVerticalSolidList"/>
    <dgm:cxn modelId="{6813EE28-5BE5-433C-A07E-384580F96711}" type="presParOf" srcId="{9AA4BFCD-1E9A-420A-A208-96BB48532F5E}" destId="{120A2B88-9092-402C-BF94-ECD6206238A5}" srcOrd="2" destOrd="0" presId="urn:microsoft.com/office/officeart/2018/2/layout/IconVerticalSolidList"/>
    <dgm:cxn modelId="{731BEEBD-B949-42E8-849F-5B993F972597}" type="presParOf" srcId="{9AA4BFCD-1E9A-420A-A208-96BB48532F5E}" destId="{95CC6F41-1D11-4352-8919-9D82639B89BF}" srcOrd="3" destOrd="0" presId="urn:microsoft.com/office/officeart/2018/2/layout/IconVerticalSolidList"/>
    <dgm:cxn modelId="{B4CAA107-8AD3-4AA4-B7F6-A9B8460C052D}" type="presParOf" srcId="{15809B67-4FE5-4336-B9F6-AF605AEA8891}" destId="{539B15DE-1332-47B8-AB0F-CE6AD0F4CBE6}" srcOrd="1" destOrd="0" presId="urn:microsoft.com/office/officeart/2018/2/layout/IconVerticalSolidList"/>
    <dgm:cxn modelId="{F8F405DA-AEF0-43FD-A617-053B64D9CDBD}" type="presParOf" srcId="{15809B67-4FE5-4336-B9F6-AF605AEA8891}" destId="{55816823-332A-41E8-81FC-6A91B823B16B}" srcOrd="2" destOrd="0" presId="urn:microsoft.com/office/officeart/2018/2/layout/IconVerticalSolidList"/>
    <dgm:cxn modelId="{1B011DB3-D4A9-4FE0-B559-F0581ACD068B}" type="presParOf" srcId="{55816823-332A-41E8-81FC-6A91B823B16B}" destId="{21589E59-9412-423A-9BA4-2836C91932B2}" srcOrd="0" destOrd="0" presId="urn:microsoft.com/office/officeart/2018/2/layout/IconVerticalSolidList"/>
    <dgm:cxn modelId="{5D31B72D-29BA-40B5-A549-DF2D758AE057}" type="presParOf" srcId="{55816823-332A-41E8-81FC-6A91B823B16B}" destId="{3946495E-E37D-4AEF-9CF2-3CB9D980661F}" srcOrd="1" destOrd="0" presId="urn:microsoft.com/office/officeart/2018/2/layout/IconVerticalSolidList"/>
    <dgm:cxn modelId="{AC1C1702-916C-4413-8B24-48A7FF4AE439}" type="presParOf" srcId="{55816823-332A-41E8-81FC-6A91B823B16B}" destId="{775FCD1A-C72D-48CA-8E16-61F4BD6D9E99}" srcOrd="2" destOrd="0" presId="urn:microsoft.com/office/officeart/2018/2/layout/IconVerticalSolidList"/>
    <dgm:cxn modelId="{D26CB736-AD92-41CB-8717-DDA1378D76A4}" type="presParOf" srcId="{55816823-332A-41E8-81FC-6A91B823B16B}" destId="{726C067B-87DD-42AA-9309-9AA44C75BE94}" srcOrd="3" destOrd="0" presId="urn:microsoft.com/office/officeart/2018/2/layout/IconVerticalSolidList"/>
    <dgm:cxn modelId="{5F7FD113-2083-48F7-9C35-6316A63E6BDC}" type="presParOf" srcId="{15809B67-4FE5-4336-B9F6-AF605AEA8891}" destId="{7B72B2AB-1E35-4C68-9B61-DBAE01B8F143}" srcOrd="3" destOrd="0" presId="urn:microsoft.com/office/officeart/2018/2/layout/IconVerticalSolidList"/>
    <dgm:cxn modelId="{DD6B7DD7-D153-4685-979A-DB1C06E17FF7}" type="presParOf" srcId="{15809B67-4FE5-4336-B9F6-AF605AEA8891}" destId="{04976C3F-1762-4532-B191-57E8A7FEB483}" srcOrd="4" destOrd="0" presId="urn:microsoft.com/office/officeart/2018/2/layout/IconVerticalSolidList"/>
    <dgm:cxn modelId="{9DF79AC3-56A5-44B4-A645-B29A2EDC157F}" type="presParOf" srcId="{04976C3F-1762-4532-B191-57E8A7FEB483}" destId="{CB0C012E-C1A0-406F-8FAE-AF133FB73926}" srcOrd="0" destOrd="0" presId="urn:microsoft.com/office/officeart/2018/2/layout/IconVerticalSolidList"/>
    <dgm:cxn modelId="{81A8729F-8A7F-4C87-A66F-10A92999B7E9}" type="presParOf" srcId="{04976C3F-1762-4532-B191-57E8A7FEB483}" destId="{058F9E04-5AAD-4C88-BB62-1B7EB81365B0}" srcOrd="1" destOrd="0" presId="urn:microsoft.com/office/officeart/2018/2/layout/IconVerticalSolidList"/>
    <dgm:cxn modelId="{A58E8FC9-B23E-4314-A7B8-704AED087510}" type="presParOf" srcId="{04976C3F-1762-4532-B191-57E8A7FEB483}" destId="{9B8BE5CF-678B-4B64-BD52-8DAECFF0BB82}" srcOrd="2" destOrd="0" presId="urn:microsoft.com/office/officeart/2018/2/layout/IconVerticalSolidList"/>
    <dgm:cxn modelId="{AE4534AE-837E-4A20-AFB3-C48D9A8E2DC0}" type="presParOf" srcId="{04976C3F-1762-4532-B191-57E8A7FEB483}" destId="{91662452-AF29-4F06-97AA-2BD215C45598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C302A706-4D20-4208-9AAF-D9D5C5E9D72C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accent2_2" csCatId="accent2" phldr="1"/>
      <dgm:spPr/>
      <dgm:t>
        <a:bodyPr/>
        <a:lstStyle/>
        <a:p>
          <a:endParaRPr lang="en-US"/>
        </a:p>
      </dgm:t>
    </dgm:pt>
    <dgm:pt modelId="{2B40E745-9127-4EF0-B006-143C0C57BC6F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/>
            <a:t>More public awareness due to BBC Documentary</a:t>
          </a:r>
          <a:endParaRPr lang="en-US"/>
        </a:p>
      </dgm:t>
    </dgm:pt>
    <dgm:pt modelId="{8D646FF5-7F42-46D9-BFB5-47EB021D8B7D}" type="parTrans" cxnId="{3A429798-86A5-401F-BC1F-7CC2E728B449}">
      <dgm:prSet/>
      <dgm:spPr/>
      <dgm:t>
        <a:bodyPr/>
        <a:lstStyle/>
        <a:p>
          <a:endParaRPr lang="en-US"/>
        </a:p>
      </dgm:t>
    </dgm:pt>
    <dgm:pt modelId="{664E3450-3983-498F-97DD-D6953B1C645E}" type="sibTrans" cxnId="{3A429798-86A5-401F-BC1F-7CC2E728B449}">
      <dgm:prSet/>
      <dgm:spPr/>
      <dgm:t>
        <a:bodyPr/>
        <a:lstStyle/>
        <a:p>
          <a:endParaRPr lang="en-US"/>
        </a:p>
      </dgm:t>
    </dgm:pt>
    <dgm:pt modelId="{FD6C47CE-E616-4FBD-A864-592C104638D4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/>
            <a:t>Strangely making it more inviting to viewers to ‘want to have a go’</a:t>
          </a:r>
          <a:endParaRPr lang="en-US"/>
        </a:p>
      </dgm:t>
    </dgm:pt>
    <dgm:pt modelId="{CFD82A9E-842E-46CA-941A-427F67A28B61}" type="parTrans" cxnId="{E102EDDD-61B7-4744-8168-34B99D27AAF3}">
      <dgm:prSet/>
      <dgm:spPr/>
      <dgm:t>
        <a:bodyPr/>
        <a:lstStyle/>
        <a:p>
          <a:endParaRPr lang="en-US"/>
        </a:p>
      </dgm:t>
    </dgm:pt>
    <dgm:pt modelId="{C2A62B6E-9792-4353-B42C-9F5C6E5338C2}" type="sibTrans" cxnId="{E102EDDD-61B7-4744-8168-34B99D27AAF3}">
      <dgm:prSet/>
      <dgm:spPr/>
      <dgm:t>
        <a:bodyPr/>
        <a:lstStyle/>
        <a:p>
          <a:endParaRPr lang="en-US"/>
        </a:p>
      </dgm:t>
    </dgm:pt>
    <dgm:pt modelId="{2C5C536A-6604-4934-875E-E93998560C53}" type="pres">
      <dgm:prSet presAssocID="{C302A706-4D20-4208-9AAF-D9D5C5E9D72C}" presName="root" presStyleCnt="0">
        <dgm:presLayoutVars>
          <dgm:dir/>
          <dgm:resizeHandles val="exact"/>
        </dgm:presLayoutVars>
      </dgm:prSet>
      <dgm:spPr/>
    </dgm:pt>
    <dgm:pt modelId="{341EF300-E175-4A5A-8FFA-609C5CEDD126}" type="pres">
      <dgm:prSet presAssocID="{2B40E745-9127-4EF0-B006-143C0C57BC6F}" presName="compNode" presStyleCnt="0"/>
      <dgm:spPr/>
    </dgm:pt>
    <dgm:pt modelId="{F8E3DE35-E6EE-4C6C-AB22-A3AE14136E2A}" type="pres">
      <dgm:prSet presAssocID="{2B40E745-9127-4EF0-B006-143C0C57BC6F}" presName="bgRect" presStyleLbl="bgShp" presStyleIdx="0" presStyleCnt="2"/>
      <dgm:spPr/>
    </dgm:pt>
    <dgm:pt modelId="{B9B6A4AE-9603-4E44-AD8C-AF40DC376C49}" type="pres">
      <dgm:prSet presAssocID="{2B40E745-9127-4EF0-B006-143C0C57BC6F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gaphone"/>
        </a:ext>
      </dgm:extLst>
    </dgm:pt>
    <dgm:pt modelId="{DB82E9A1-AA74-4D6E-AFCC-228C69172691}" type="pres">
      <dgm:prSet presAssocID="{2B40E745-9127-4EF0-B006-143C0C57BC6F}" presName="spaceRect" presStyleCnt="0"/>
      <dgm:spPr/>
    </dgm:pt>
    <dgm:pt modelId="{19B46711-7BA5-4DCB-A4F5-CDC886203EC8}" type="pres">
      <dgm:prSet presAssocID="{2B40E745-9127-4EF0-B006-143C0C57BC6F}" presName="parTx" presStyleLbl="revTx" presStyleIdx="0" presStyleCnt="2">
        <dgm:presLayoutVars>
          <dgm:chMax val="0"/>
          <dgm:chPref val="0"/>
        </dgm:presLayoutVars>
      </dgm:prSet>
      <dgm:spPr/>
    </dgm:pt>
    <dgm:pt modelId="{7023DBE8-3661-4551-BD4D-C854DEF5F70D}" type="pres">
      <dgm:prSet presAssocID="{664E3450-3983-498F-97DD-D6953B1C645E}" presName="sibTrans" presStyleCnt="0"/>
      <dgm:spPr/>
    </dgm:pt>
    <dgm:pt modelId="{E992E4B0-A120-4964-BF6B-F3C837DF28A3}" type="pres">
      <dgm:prSet presAssocID="{FD6C47CE-E616-4FBD-A864-592C104638D4}" presName="compNode" presStyleCnt="0"/>
      <dgm:spPr/>
    </dgm:pt>
    <dgm:pt modelId="{1F21C93D-32B0-4725-966E-9C3B9A07F5B9}" type="pres">
      <dgm:prSet presAssocID="{FD6C47CE-E616-4FBD-A864-592C104638D4}" presName="bgRect" presStyleLbl="bgShp" presStyleIdx="1" presStyleCnt="2"/>
      <dgm:spPr/>
    </dgm:pt>
    <dgm:pt modelId="{7E212EBC-F161-4CFC-A34D-7D64523DEDA3}" type="pres">
      <dgm:prSet presAssocID="{FD6C47CE-E616-4FBD-A864-592C104638D4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ximize"/>
        </a:ext>
      </dgm:extLst>
    </dgm:pt>
    <dgm:pt modelId="{722850E6-E425-4A37-8B24-80E0E9A07387}" type="pres">
      <dgm:prSet presAssocID="{FD6C47CE-E616-4FBD-A864-592C104638D4}" presName="spaceRect" presStyleCnt="0"/>
      <dgm:spPr/>
    </dgm:pt>
    <dgm:pt modelId="{DA56880F-BA45-4213-99D9-96AAE77F3037}" type="pres">
      <dgm:prSet presAssocID="{FD6C47CE-E616-4FBD-A864-592C104638D4}" presName="parTx" presStyleLbl="revTx" presStyleIdx="1" presStyleCnt="2">
        <dgm:presLayoutVars>
          <dgm:chMax val="0"/>
          <dgm:chPref val="0"/>
        </dgm:presLayoutVars>
      </dgm:prSet>
      <dgm:spPr/>
    </dgm:pt>
  </dgm:ptLst>
  <dgm:cxnLst>
    <dgm:cxn modelId="{A45F8493-234F-4CF9-BFE9-0892800288FF}" type="presOf" srcId="{C302A706-4D20-4208-9AAF-D9D5C5E9D72C}" destId="{2C5C536A-6604-4934-875E-E93998560C53}" srcOrd="0" destOrd="0" presId="urn:microsoft.com/office/officeart/2018/2/layout/IconVerticalSolidList"/>
    <dgm:cxn modelId="{3A429798-86A5-401F-BC1F-7CC2E728B449}" srcId="{C302A706-4D20-4208-9AAF-D9D5C5E9D72C}" destId="{2B40E745-9127-4EF0-B006-143C0C57BC6F}" srcOrd="0" destOrd="0" parTransId="{8D646FF5-7F42-46D9-BFB5-47EB021D8B7D}" sibTransId="{664E3450-3983-498F-97DD-D6953B1C645E}"/>
    <dgm:cxn modelId="{E1100399-876E-49A6-9FCB-DFE30ACD0528}" type="presOf" srcId="{FD6C47CE-E616-4FBD-A864-592C104638D4}" destId="{DA56880F-BA45-4213-99D9-96AAE77F3037}" srcOrd="0" destOrd="0" presId="urn:microsoft.com/office/officeart/2018/2/layout/IconVerticalSolidList"/>
    <dgm:cxn modelId="{726C01A0-C49F-4CCA-B54A-620FF1A81D23}" type="presOf" srcId="{2B40E745-9127-4EF0-B006-143C0C57BC6F}" destId="{19B46711-7BA5-4DCB-A4F5-CDC886203EC8}" srcOrd="0" destOrd="0" presId="urn:microsoft.com/office/officeart/2018/2/layout/IconVerticalSolidList"/>
    <dgm:cxn modelId="{E102EDDD-61B7-4744-8168-34B99D27AAF3}" srcId="{C302A706-4D20-4208-9AAF-D9D5C5E9D72C}" destId="{FD6C47CE-E616-4FBD-A864-592C104638D4}" srcOrd="1" destOrd="0" parTransId="{CFD82A9E-842E-46CA-941A-427F67A28B61}" sibTransId="{C2A62B6E-9792-4353-B42C-9F5C6E5338C2}"/>
    <dgm:cxn modelId="{0DB27E58-C9A7-4197-97A2-032145BA70DC}" type="presParOf" srcId="{2C5C536A-6604-4934-875E-E93998560C53}" destId="{341EF300-E175-4A5A-8FFA-609C5CEDD126}" srcOrd="0" destOrd="0" presId="urn:microsoft.com/office/officeart/2018/2/layout/IconVerticalSolidList"/>
    <dgm:cxn modelId="{C1C9B4FF-FD36-4512-9AC4-EF93207B661D}" type="presParOf" srcId="{341EF300-E175-4A5A-8FFA-609C5CEDD126}" destId="{F8E3DE35-E6EE-4C6C-AB22-A3AE14136E2A}" srcOrd="0" destOrd="0" presId="urn:microsoft.com/office/officeart/2018/2/layout/IconVerticalSolidList"/>
    <dgm:cxn modelId="{ABAF5B33-36AA-43F7-B68D-D63CC8004ECE}" type="presParOf" srcId="{341EF300-E175-4A5A-8FFA-609C5CEDD126}" destId="{B9B6A4AE-9603-4E44-AD8C-AF40DC376C49}" srcOrd="1" destOrd="0" presId="urn:microsoft.com/office/officeart/2018/2/layout/IconVerticalSolidList"/>
    <dgm:cxn modelId="{51D4341F-FBAD-48C1-B12D-0F84C8633B71}" type="presParOf" srcId="{341EF300-E175-4A5A-8FFA-609C5CEDD126}" destId="{DB82E9A1-AA74-4D6E-AFCC-228C69172691}" srcOrd="2" destOrd="0" presId="urn:microsoft.com/office/officeart/2018/2/layout/IconVerticalSolidList"/>
    <dgm:cxn modelId="{89574ED4-197E-4D6F-BBD4-5131E23441B8}" type="presParOf" srcId="{341EF300-E175-4A5A-8FFA-609C5CEDD126}" destId="{19B46711-7BA5-4DCB-A4F5-CDC886203EC8}" srcOrd="3" destOrd="0" presId="urn:microsoft.com/office/officeart/2018/2/layout/IconVerticalSolidList"/>
    <dgm:cxn modelId="{CE2BC258-2974-4779-B9BD-BFE11DCA4C74}" type="presParOf" srcId="{2C5C536A-6604-4934-875E-E93998560C53}" destId="{7023DBE8-3661-4551-BD4D-C854DEF5F70D}" srcOrd="1" destOrd="0" presId="urn:microsoft.com/office/officeart/2018/2/layout/IconVerticalSolidList"/>
    <dgm:cxn modelId="{3C735608-A4D2-4F26-9104-F11A05B0C16D}" type="presParOf" srcId="{2C5C536A-6604-4934-875E-E93998560C53}" destId="{E992E4B0-A120-4964-BF6B-F3C837DF28A3}" srcOrd="2" destOrd="0" presId="urn:microsoft.com/office/officeart/2018/2/layout/IconVerticalSolidList"/>
    <dgm:cxn modelId="{C6A4D582-3B05-4D47-8582-3B307ADC0E4C}" type="presParOf" srcId="{E992E4B0-A120-4964-BF6B-F3C837DF28A3}" destId="{1F21C93D-32B0-4725-966E-9C3B9A07F5B9}" srcOrd="0" destOrd="0" presId="urn:microsoft.com/office/officeart/2018/2/layout/IconVerticalSolidList"/>
    <dgm:cxn modelId="{41DD35CE-8D0F-4C61-B4AC-20B9303E7671}" type="presParOf" srcId="{E992E4B0-A120-4964-BF6B-F3C837DF28A3}" destId="{7E212EBC-F161-4CFC-A34D-7D64523DEDA3}" srcOrd="1" destOrd="0" presId="urn:microsoft.com/office/officeart/2018/2/layout/IconVerticalSolidList"/>
    <dgm:cxn modelId="{FB882E66-B27D-4A12-AFFF-5F1273A76102}" type="presParOf" srcId="{E992E4B0-A120-4964-BF6B-F3C837DF28A3}" destId="{722850E6-E425-4A37-8B24-80E0E9A07387}" srcOrd="2" destOrd="0" presId="urn:microsoft.com/office/officeart/2018/2/layout/IconVerticalSolidList"/>
    <dgm:cxn modelId="{03A3E096-1698-4258-94E2-AFF46AD64D87}" type="presParOf" srcId="{E992E4B0-A120-4964-BF6B-F3C837DF28A3}" destId="{DA56880F-BA45-4213-99D9-96AAE77F3037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6FF35BF5-23FD-430B-A916-7E982FB8E2DE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F84CB7B9-F521-43A1-A0FE-1898AF43E3D1}">
      <dgm:prSet/>
      <dgm:spPr/>
      <dgm:t>
        <a:bodyPr/>
        <a:lstStyle/>
        <a:p>
          <a:r>
            <a:rPr lang="en-GB" b="1"/>
            <a:t>Highlight the gap in the provision of psychological care and provide protection </a:t>
          </a:r>
          <a:endParaRPr lang="en-US"/>
        </a:p>
      </dgm:t>
    </dgm:pt>
    <dgm:pt modelId="{971B6A09-D126-4CCB-9880-1101869F03ED}" type="parTrans" cxnId="{D857EC56-D04D-442C-99BA-F47BED8687A0}">
      <dgm:prSet/>
      <dgm:spPr/>
      <dgm:t>
        <a:bodyPr/>
        <a:lstStyle/>
        <a:p>
          <a:endParaRPr lang="en-US"/>
        </a:p>
      </dgm:t>
    </dgm:pt>
    <dgm:pt modelId="{2C5DA136-7003-486F-A2F0-1157B51F933A}" type="sibTrans" cxnId="{D857EC56-D04D-442C-99BA-F47BED8687A0}">
      <dgm:prSet/>
      <dgm:spPr/>
      <dgm:t>
        <a:bodyPr/>
        <a:lstStyle/>
        <a:p>
          <a:endParaRPr lang="en-US"/>
        </a:p>
      </dgm:t>
    </dgm:pt>
    <dgm:pt modelId="{CA9E081D-18D2-48E8-8530-60242C6EFE85}">
      <dgm:prSet/>
      <dgm:spPr/>
      <dgm:t>
        <a:bodyPr/>
        <a:lstStyle/>
        <a:p>
          <a:r>
            <a:rPr lang="en-GB" b="1"/>
            <a:t>Understand why there is growing trend of staff absences</a:t>
          </a:r>
          <a:endParaRPr lang="en-US"/>
        </a:p>
      </dgm:t>
    </dgm:pt>
    <dgm:pt modelId="{9107AE69-96BE-4D68-84E1-29FC8607F5E6}" type="parTrans" cxnId="{94313CCC-BDE4-47C9-A6DD-7FC556DDAC38}">
      <dgm:prSet/>
      <dgm:spPr/>
      <dgm:t>
        <a:bodyPr/>
        <a:lstStyle/>
        <a:p>
          <a:endParaRPr lang="en-US"/>
        </a:p>
      </dgm:t>
    </dgm:pt>
    <dgm:pt modelId="{7E1283A0-CAA5-469C-8224-CEF259F8173D}" type="sibTrans" cxnId="{94313CCC-BDE4-47C9-A6DD-7FC556DDAC38}">
      <dgm:prSet/>
      <dgm:spPr/>
      <dgm:t>
        <a:bodyPr/>
        <a:lstStyle/>
        <a:p>
          <a:endParaRPr lang="en-US"/>
        </a:p>
      </dgm:t>
    </dgm:pt>
    <dgm:pt modelId="{8959E84F-19E6-4F37-9E20-B0A4F11460C0}">
      <dgm:prSet/>
      <dgm:spPr/>
      <dgm:t>
        <a:bodyPr/>
        <a:lstStyle/>
        <a:p>
          <a:r>
            <a:rPr lang="en-GB" b="1"/>
            <a:t>Establish if there is a connection </a:t>
          </a:r>
          <a:endParaRPr lang="en-US"/>
        </a:p>
      </dgm:t>
    </dgm:pt>
    <dgm:pt modelId="{4C15AFA7-03EB-4613-ACA0-23977EAFE088}" type="parTrans" cxnId="{45F5DD56-4E0D-4CCD-80FF-380EC18A960F}">
      <dgm:prSet/>
      <dgm:spPr/>
      <dgm:t>
        <a:bodyPr/>
        <a:lstStyle/>
        <a:p>
          <a:endParaRPr lang="en-US"/>
        </a:p>
      </dgm:t>
    </dgm:pt>
    <dgm:pt modelId="{6556E332-AB85-4AA4-A050-FFFEF54B48E6}" type="sibTrans" cxnId="{45F5DD56-4E0D-4CCD-80FF-380EC18A960F}">
      <dgm:prSet/>
      <dgm:spPr/>
      <dgm:t>
        <a:bodyPr/>
        <a:lstStyle/>
        <a:p>
          <a:endParaRPr lang="en-US"/>
        </a:p>
      </dgm:t>
    </dgm:pt>
    <dgm:pt modelId="{F76376D9-61B9-483B-81C5-25779D1DAD75}">
      <dgm:prSet/>
      <dgm:spPr/>
      <dgm:t>
        <a:bodyPr/>
        <a:lstStyle/>
        <a:p>
          <a:r>
            <a:rPr lang="en-GB" b="1"/>
            <a:t>Consider whether suicide in the Ambulance Service, has got anything to do with compassion fatigue/burn out?</a:t>
          </a:r>
          <a:endParaRPr lang="en-US"/>
        </a:p>
      </dgm:t>
    </dgm:pt>
    <dgm:pt modelId="{52B7755F-88AC-4B35-8BE7-4E8F95FE4ADE}" type="parTrans" cxnId="{EFA5BF64-2B80-4BA1-ACC7-15423FBBB8D2}">
      <dgm:prSet/>
      <dgm:spPr/>
      <dgm:t>
        <a:bodyPr/>
        <a:lstStyle/>
        <a:p>
          <a:endParaRPr lang="en-US"/>
        </a:p>
      </dgm:t>
    </dgm:pt>
    <dgm:pt modelId="{AE94F0A5-95F6-4E9D-9CB3-D543AD41BE44}" type="sibTrans" cxnId="{EFA5BF64-2B80-4BA1-ACC7-15423FBBB8D2}">
      <dgm:prSet/>
      <dgm:spPr/>
      <dgm:t>
        <a:bodyPr/>
        <a:lstStyle/>
        <a:p>
          <a:endParaRPr lang="en-US"/>
        </a:p>
      </dgm:t>
    </dgm:pt>
    <dgm:pt modelId="{50506D70-3C84-40B9-84E5-20D6AEB90DA7}" type="pres">
      <dgm:prSet presAssocID="{6FF35BF5-23FD-430B-A916-7E982FB8E2DE}" presName="root" presStyleCnt="0">
        <dgm:presLayoutVars>
          <dgm:dir/>
          <dgm:resizeHandles val="exact"/>
        </dgm:presLayoutVars>
      </dgm:prSet>
      <dgm:spPr/>
    </dgm:pt>
    <dgm:pt modelId="{E7C7C2F2-54B1-499A-AE3D-8334CB466717}" type="pres">
      <dgm:prSet presAssocID="{F84CB7B9-F521-43A1-A0FE-1898AF43E3D1}" presName="compNode" presStyleCnt="0"/>
      <dgm:spPr/>
    </dgm:pt>
    <dgm:pt modelId="{A015FCC3-9E8B-4268-AAB0-834CA82318E5}" type="pres">
      <dgm:prSet presAssocID="{F84CB7B9-F521-43A1-A0FE-1898AF43E3D1}" presName="bgRect" presStyleLbl="bgShp" presStyleIdx="0" presStyleCnt="4"/>
      <dgm:spPr/>
    </dgm:pt>
    <dgm:pt modelId="{2EDF72E6-26CB-492B-B695-74D71F4D19D8}" type="pres">
      <dgm:prSet presAssocID="{F84CB7B9-F521-43A1-A0FE-1898AF43E3D1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dical"/>
        </a:ext>
      </dgm:extLst>
    </dgm:pt>
    <dgm:pt modelId="{70B0683B-EAFC-41E4-9822-38D0CDDCC299}" type="pres">
      <dgm:prSet presAssocID="{F84CB7B9-F521-43A1-A0FE-1898AF43E3D1}" presName="spaceRect" presStyleCnt="0"/>
      <dgm:spPr/>
    </dgm:pt>
    <dgm:pt modelId="{C2C98D1A-35FF-4910-9537-BC75C25A87F7}" type="pres">
      <dgm:prSet presAssocID="{F84CB7B9-F521-43A1-A0FE-1898AF43E3D1}" presName="parTx" presStyleLbl="revTx" presStyleIdx="0" presStyleCnt="4">
        <dgm:presLayoutVars>
          <dgm:chMax val="0"/>
          <dgm:chPref val="0"/>
        </dgm:presLayoutVars>
      </dgm:prSet>
      <dgm:spPr/>
    </dgm:pt>
    <dgm:pt modelId="{B142B4AE-4336-4F20-8FD7-99BDD986A496}" type="pres">
      <dgm:prSet presAssocID="{2C5DA136-7003-486F-A2F0-1157B51F933A}" presName="sibTrans" presStyleCnt="0"/>
      <dgm:spPr/>
    </dgm:pt>
    <dgm:pt modelId="{187D234F-BEDD-4C24-A20B-4A9BBDAAFB10}" type="pres">
      <dgm:prSet presAssocID="{CA9E081D-18D2-48E8-8530-60242C6EFE85}" presName="compNode" presStyleCnt="0"/>
      <dgm:spPr/>
    </dgm:pt>
    <dgm:pt modelId="{8CBCAF36-DF7F-4859-B031-ADB349395C4D}" type="pres">
      <dgm:prSet presAssocID="{CA9E081D-18D2-48E8-8530-60242C6EFE85}" presName="bgRect" presStyleLbl="bgShp" presStyleIdx="1" presStyleCnt="4"/>
      <dgm:spPr/>
    </dgm:pt>
    <dgm:pt modelId="{658D56A9-7E0C-41D6-BB20-AFEC414AC3A1}" type="pres">
      <dgm:prSet presAssocID="{CA9E081D-18D2-48E8-8530-60242C6EFE85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r Graph with Downward Trend"/>
        </a:ext>
      </dgm:extLst>
    </dgm:pt>
    <dgm:pt modelId="{935DC8DB-0F1E-45AC-A3B1-3E8239403343}" type="pres">
      <dgm:prSet presAssocID="{CA9E081D-18D2-48E8-8530-60242C6EFE85}" presName="spaceRect" presStyleCnt="0"/>
      <dgm:spPr/>
    </dgm:pt>
    <dgm:pt modelId="{5E970F8B-A94F-46AB-BB41-CE7C967C05BE}" type="pres">
      <dgm:prSet presAssocID="{CA9E081D-18D2-48E8-8530-60242C6EFE85}" presName="parTx" presStyleLbl="revTx" presStyleIdx="1" presStyleCnt="4">
        <dgm:presLayoutVars>
          <dgm:chMax val="0"/>
          <dgm:chPref val="0"/>
        </dgm:presLayoutVars>
      </dgm:prSet>
      <dgm:spPr/>
    </dgm:pt>
    <dgm:pt modelId="{D21C6988-DF19-471C-953B-D40E127A7668}" type="pres">
      <dgm:prSet presAssocID="{7E1283A0-CAA5-469C-8224-CEF259F8173D}" presName="sibTrans" presStyleCnt="0"/>
      <dgm:spPr/>
    </dgm:pt>
    <dgm:pt modelId="{2CB15DF1-8D8C-4BFF-B39E-A013393457BC}" type="pres">
      <dgm:prSet presAssocID="{8959E84F-19E6-4F37-9E20-B0A4F11460C0}" presName="compNode" presStyleCnt="0"/>
      <dgm:spPr/>
    </dgm:pt>
    <dgm:pt modelId="{8ABD2EF5-71B1-4F2E-A157-8235B44413A9}" type="pres">
      <dgm:prSet presAssocID="{8959E84F-19E6-4F37-9E20-B0A4F11460C0}" presName="bgRect" presStyleLbl="bgShp" presStyleIdx="2" presStyleCnt="4"/>
      <dgm:spPr/>
    </dgm:pt>
    <dgm:pt modelId="{3B3A6CCC-0280-4D80-B4CE-481DF4D47101}" type="pres">
      <dgm:prSet presAssocID="{8959E84F-19E6-4F37-9E20-B0A4F11460C0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nnected"/>
        </a:ext>
      </dgm:extLst>
    </dgm:pt>
    <dgm:pt modelId="{279F548B-3A7E-45FA-9274-10CEDDD8FF1D}" type="pres">
      <dgm:prSet presAssocID="{8959E84F-19E6-4F37-9E20-B0A4F11460C0}" presName="spaceRect" presStyleCnt="0"/>
      <dgm:spPr/>
    </dgm:pt>
    <dgm:pt modelId="{71D21232-E656-4E61-8524-93E283183358}" type="pres">
      <dgm:prSet presAssocID="{8959E84F-19E6-4F37-9E20-B0A4F11460C0}" presName="parTx" presStyleLbl="revTx" presStyleIdx="2" presStyleCnt="4">
        <dgm:presLayoutVars>
          <dgm:chMax val="0"/>
          <dgm:chPref val="0"/>
        </dgm:presLayoutVars>
      </dgm:prSet>
      <dgm:spPr/>
    </dgm:pt>
    <dgm:pt modelId="{C20DA1E6-7FE3-4DB4-97DF-F62F5F07BC60}" type="pres">
      <dgm:prSet presAssocID="{6556E332-AB85-4AA4-A050-FFFEF54B48E6}" presName="sibTrans" presStyleCnt="0"/>
      <dgm:spPr/>
    </dgm:pt>
    <dgm:pt modelId="{A4728AE0-D4B0-4932-88EC-8CE36B98CD0C}" type="pres">
      <dgm:prSet presAssocID="{F76376D9-61B9-483B-81C5-25779D1DAD75}" presName="compNode" presStyleCnt="0"/>
      <dgm:spPr/>
    </dgm:pt>
    <dgm:pt modelId="{DAF52547-BD53-4330-B55F-45E2FF59A62D}" type="pres">
      <dgm:prSet presAssocID="{F76376D9-61B9-483B-81C5-25779D1DAD75}" presName="bgRect" presStyleLbl="bgShp" presStyleIdx="3" presStyleCnt="4"/>
      <dgm:spPr/>
    </dgm:pt>
    <dgm:pt modelId="{065F47CA-C233-4B28-8D80-7C90DE23CEF2}" type="pres">
      <dgm:prSet presAssocID="{F76376D9-61B9-483B-81C5-25779D1DAD75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irefighter"/>
        </a:ext>
      </dgm:extLst>
    </dgm:pt>
    <dgm:pt modelId="{73451591-920F-49EE-B19A-0DC67C04CBFD}" type="pres">
      <dgm:prSet presAssocID="{F76376D9-61B9-483B-81C5-25779D1DAD75}" presName="spaceRect" presStyleCnt="0"/>
      <dgm:spPr/>
    </dgm:pt>
    <dgm:pt modelId="{2DDBCA07-533A-4DFE-9B17-61EF21C4EF50}" type="pres">
      <dgm:prSet presAssocID="{F76376D9-61B9-483B-81C5-25779D1DAD75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3D70DF27-84C7-4300-8CA7-44503AD8328C}" type="presOf" srcId="{CA9E081D-18D2-48E8-8530-60242C6EFE85}" destId="{5E970F8B-A94F-46AB-BB41-CE7C967C05BE}" srcOrd="0" destOrd="0" presId="urn:microsoft.com/office/officeart/2018/2/layout/IconVerticalSolidList"/>
    <dgm:cxn modelId="{EFA5BF64-2B80-4BA1-ACC7-15423FBBB8D2}" srcId="{6FF35BF5-23FD-430B-A916-7E982FB8E2DE}" destId="{F76376D9-61B9-483B-81C5-25779D1DAD75}" srcOrd="3" destOrd="0" parTransId="{52B7755F-88AC-4B35-8BE7-4E8F95FE4ADE}" sibTransId="{AE94F0A5-95F6-4E9D-9CB3-D543AD41BE44}"/>
    <dgm:cxn modelId="{6CB1A946-3E63-494D-ACFF-0486CF8E7AF8}" type="presOf" srcId="{6FF35BF5-23FD-430B-A916-7E982FB8E2DE}" destId="{50506D70-3C84-40B9-84E5-20D6AEB90DA7}" srcOrd="0" destOrd="0" presId="urn:microsoft.com/office/officeart/2018/2/layout/IconVerticalSolidList"/>
    <dgm:cxn modelId="{45F5DD56-4E0D-4CCD-80FF-380EC18A960F}" srcId="{6FF35BF5-23FD-430B-A916-7E982FB8E2DE}" destId="{8959E84F-19E6-4F37-9E20-B0A4F11460C0}" srcOrd="2" destOrd="0" parTransId="{4C15AFA7-03EB-4613-ACA0-23977EAFE088}" sibTransId="{6556E332-AB85-4AA4-A050-FFFEF54B48E6}"/>
    <dgm:cxn modelId="{D857EC56-D04D-442C-99BA-F47BED8687A0}" srcId="{6FF35BF5-23FD-430B-A916-7E982FB8E2DE}" destId="{F84CB7B9-F521-43A1-A0FE-1898AF43E3D1}" srcOrd="0" destOrd="0" parTransId="{971B6A09-D126-4CCB-9880-1101869F03ED}" sibTransId="{2C5DA136-7003-486F-A2F0-1157B51F933A}"/>
    <dgm:cxn modelId="{1CABDB7C-A23B-40E1-B015-21530E712AE5}" type="presOf" srcId="{F84CB7B9-F521-43A1-A0FE-1898AF43E3D1}" destId="{C2C98D1A-35FF-4910-9537-BC75C25A87F7}" srcOrd="0" destOrd="0" presId="urn:microsoft.com/office/officeart/2018/2/layout/IconVerticalSolidList"/>
    <dgm:cxn modelId="{94313CCC-BDE4-47C9-A6DD-7FC556DDAC38}" srcId="{6FF35BF5-23FD-430B-A916-7E982FB8E2DE}" destId="{CA9E081D-18D2-48E8-8530-60242C6EFE85}" srcOrd="1" destOrd="0" parTransId="{9107AE69-96BE-4D68-84E1-29FC8607F5E6}" sibTransId="{7E1283A0-CAA5-469C-8224-CEF259F8173D}"/>
    <dgm:cxn modelId="{2801DFCC-6544-4200-979E-21068457059F}" type="presOf" srcId="{F76376D9-61B9-483B-81C5-25779D1DAD75}" destId="{2DDBCA07-533A-4DFE-9B17-61EF21C4EF50}" srcOrd="0" destOrd="0" presId="urn:microsoft.com/office/officeart/2018/2/layout/IconVerticalSolidList"/>
    <dgm:cxn modelId="{8DF3ABE9-67C1-4E17-AD2F-18D711AB9596}" type="presOf" srcId="{8959E84F-19E6-4F37-9E20-B0A4F11460C0}" destId="{71D21232-E656-4E61-8524-93E283183358}" srcOrd="0" destOrd="0" presId="urn:microsoft.com/office/officeart/2018/2/layout/IconVerticalSolidList"/>
    <dgm:cxn modelId="{A21C30E3-6F93-4479-9103-C16A7C015D57}" type="presParOf" srcId="{50506D70-3C84-40B9-84E5-20D6AEB90DA7}" destId="{E7C7C2F2-54B1-499A-AE3D-8334CB466717}" srcOrd="0" destOrd="0" presId="urn:microsoft.com/office/officeart/2018/2/layout/IconVerticalSolidList"/>
    <dgm:cxn modelId="{33CFD748-8770-4888-809C-B050B691DFBB}" type="presParOf" srcId="{E7C7C2F2-54B1-499A-AE3D-8334CB466717}" destId="{A015FCC3-9E8B-4268-AAB0-834CA82318E5}" srcOrd="0" destOrd="0" presId="urn:microsoft.com/office/officeart/2018/2/layout/IconVerticalSolidList"/>
    <dgm:cxn modelId="{B99E059D-E9D5-46A4-949F-E9DFD2258950}" type="presParOf" srcId="{E7C7C2F2-54B1-499A-AE3D-8334CB466717}" destId="{2EDF72E6-26CB-492B-B695-74D71F4D19D8}" srcOrd="1" destOrd="0" presId="urn:microsoft.com/office/officeart/2018/2/layout/IconVerticalSolidList"/>
    <dgm:cxn modelId="{F22F1332-91F1-4B7B-BA5A-DF2A0235C9C4}" type="presParOf" srcId="{E7C7C2F2-54B1-499A-AE3D-8334CB466717}" destId="{70B0683B-EAFC-41E4-9822-38D0CDDCC299}" srcOrd="2" destOrd="0" presId="urn:microsoft.com/office/officeart/2018/2/layout/IconVerticalSolidList"/>
    <dgm:cxn modelId="{5236B7C2-1EA7-4375-945D-6387A2E62BC4}" type="presParOf" srcId="{E7C7C2F2-54B1-499A-AE3D-8334CB466717}" destId="{C2C98D1A-35FF-4910-9537-BC75C25A87F7}" srcOrd="3" destOrd="0" presId="urn:microsoft.com/office/officeart/2018/2/layout/IconVerticalSolidList"/>
    <dgm:cxn modelId="{856C6244-7E7D-486E-8ABD-1259A1DC4829}" type="presParOf" srcId="{50506D70-3C84-40B9-84E5-20D6AEB90DA7}" destId="{B142B4AE-4336-4F20-8FD7-99BDD986A496}" srcOrd="1" destOrd="0" presId="urn:microsoft.com/office/officeart/2018/2/layout/IconVerticalSolidList"/>
    <dgm:cxn modelId="{59B7A523-F3DD-47CC-B872-98A693282038}" type="presParOf" srcId="{50506D70-3C84-40B9-84E5-20D6AEB90DA7}" destId="{187D234F-BEDD-4C24-A20B-4A9BBDAAFB10}" srcOrd="2" destOrd="0" presId="urn:microsoft.com/office/officeart/2018/2/layout/IconVerticalSolidList"/>
    <dgm:cxn modelId="{7312B8D8-DD12-440C-BD94-B69B443397B8}" type="presParOf" srcId="{187D234F-BEDD-4C24-A20B-4A9BBDAAFB10}" destId="{8CBCAF36-DF7F-4859-B031-ADB349395C4D}" srcOrd="0" destOrd="0" presId="urn:microsoft.com/office/officeart/2018/2/layout/IconVerticalSolidList"/>
    <dgm:cxn modelId="{D0602DD5-A69B-4B6B-86DC-1D56B8AFED27}" type="presParOf" srcId="{187D234F-BEDD-4C24-A20B-4A9BBDAAFB10}" destId="{658D56A9-7E0C-41D6-BB20-AFEC414AC3A1}" srcOrd="1" destOrd="0" presId="urn:microsoft.com/office/officeart/2018/2/layout/IconVerticalSolidList"/>
    <dgm:cxn modelId="{177EECD4-8526-4B78-8A8F-812FA10C94A5}" type="presParOf" srcId="{187D234F-BEDD-4C24-A20B-4A9BBDAAFB10}" destId="{935DC8DB-0F1E-45AC-A3B1-3E8239403343}" srcOrd="2" destOrd="0" presId="urn:microsoft.com/office/officeart/2018/2/layout/IconVerticalSolidList"/>
    <dgm:cxn modelId="{ADCD729B-E8A3-49E0-8061-6DAF13D21EB0}" type="presParOf" srcId="{187D234F-BEDD-4C24-A20B-4A9BBDAAFB10}" destId="{5E970F8B-A94F-46AB-BB41-CE7C967C05BE}" srcOrd="3" destOrd="0" presId="urn:microsoft.com/office/officeart/2018/2/layout/IconVerticalSolidList"/>
    <dgm:cxn modelId="{0C216E75-A4C0-4C2F-B7B3-7A8D4C9241D6}" type="presParOf" srcId="{50506D70-3C84-40B9-84E5-20D6AEB90DA7}" destId="{D21C6988-DF19-471C-953B-D40E127A7668}" srcOrd="3" destOrd="0" presId="urn:microsoft.com/office/officeart/2018/2/layout/IconVerticalSolidList"/>
    <dgm:cxn modelId="{A4AC007F-DF9B-4DA6-94FE-E35D8529C1EA}" type="presParOf" srcId="{50506D70-3C84-40B9-84E5-20D6AEB90DA7}" destId="{2CB15DF1-8D8C-4BFF-B39E-A013393457BC}" srcOrd="4" destOrd="0" presId="urn:microsoft.com/office/officeart/2018/2/layout/IconVerticalSolidList"/>
    <dgm:cxn modelId="{6E5A9708-91F4-44D5-91FD-2776578790FE}" type="presParOf" srcId="{2CB15DF1-8D8C-4BFF-B39E-A013393457BC}" destId="{8ABD2EF5-71B1-4F2E-A157-8235B44413A9}" srcOrd="0" destOrd="0" presId="urn:microsoft.com/office/officeart/2018/2/layout/IconVerticalSolidList"/>
    <dgm:cxn modelId="{F3B011A4-7F06-4AB4-89AA-CF98405FD696}" type="presParOf" srcId="{2CB15DF1-8D8C-4BFF-B39E-A013393457BC}" destId="{3B3A6CCC-0280-4D80-B4CE-481DF4D47101}" srcOrd="1" destOrd="0" presId="urn:microsoft.com/office/officeart/2018/2/layout/IconVerticalSolidList"/>
    <dgm:cxn modelId="{B394DB72-53AD-4680-A146-E8C771506089}" type="presParOf" srcId="{2CB15DF1-8D8C-4BFF-B39E-A013393457BC}" destId="{279F548B-3A7E-45FA-9274-10CEDDD8FF1D}" srcOrd="2" destOrd="0" presId="urn:microsoft.com/office/officeart/2018/2/layout/IconVerticalSolidList"/>
    <dgm:cxn modelId="{73F612CE-3B40-4E4F-A1FB-0422E3CBB1BD}" type="presParOf" srcId="{2CB15DF1-8D8C-4BFF-B39E-A013393457BC}" destId="{71D21232-E656-4E61-8524-93E283183358}" srcOrd="3" destOrd="0" presId="urn:microsoft.com/office/officeart/2018/2/layout/IconVerticalSolidList"/>
    <dgm:cxn modelId="{7DE22784-1D5A-436F-AC8D-E6299D6149C3}" type="presParOf" srcId="{50506D70-3C84-40B9-84E5-20D6AEB90DA7}" destId="{C20DA1E6-7FE3-4DB4-97DF-F62F5F07BC60}" srcOrd="5" destOrd="0" presId="urn:microsoft.com/office/officeart/2018/2/layout/IconVerticalSolidList"/>
    <dgm:cxn modelId="{AAA5AEA8-BAD3-434E-B4D0-1B0B12E1F166}" type="presParOf" srcId="{50506D70-3C84-40B9-84E5-20D6AEB90DA7}" destId="{A4728AE0-D4B0-4932-88EC-8CE36B98CD0C}" srcOrd="6" destOrd="0" presId="urn:microsoft.com/office/officeart/2018/2/layout/IconVerticalSolidList"/>
    <dgm:cxn modelId="{559D8E4C-01E4-4F5B-8295-C66FB6BC40BC}" type="presParOf" srcId="{A4728AE0-D4B0-4932-88EC-8CE36B98CD0C}" destId="{DAF52547-BD53-4330-B55F-45E2FF59A62D}" srcOrd="0" destOrd="0" presId="urn:microsoft.com/office/officeart/2018/2/layout/IconVerticalSolidList"/>
    <dgm:cxn modelId="{22F47128-8609-4AE8-A049-32C2F093D4AF}" type="presParOf" srcId="{A4728AE0-D4B0-4932-88EC-8CE36B98CD0C}" destId="{065F47CA-C233-4B28-8D80-7C90DE23CEF2}" srcOrd="1" destOrd="0" presId="urn:microsoft.com/office/officeart/2018/2/layout/IconVerticalSolidList"/>
    <dgm:cxn modelId="{DF179E35-F516-43D0-B86E-2446DE5B462A}" type="presParOf" srcId="{A4728AE0-D4B0-4932-88EC-8CE36B98CD0C}" destId="{73451591-920F-49EE-B19A-0DC67C04CBFD}" srcOrd="2" destOrd="0" presId="urn:microsoft.com/office/officeart/2018/2/layout/IconVerticalSolidList"/>
    <dgm:cxn modelId="{004B9E3F-F031-4AE0-838A-495A8745AD3B}" type="presParOf" srcId="{A4728AE0-D4B0-4932-88EC-8CE36B98CD0C}" destId="{2DDBCA07-533A-4DFE-9B17-61EF21C4EF50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0BBFDA2D-A6E5-41EA-A68D-95380C251D9E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B1E60C18-2CA3-4149-86C7-041C00B29E4F}">
      <dgm:prSet/>
      <dgm:spPr/>
      <dgm:t>
        <a:bodyPr/>
        <a:lstStyle/>
        <a:p>
          <a:r>
            <a:rPr lang="en-GB" b="1" dirty="0"/>
            <a:t>Critically evaluate and interpret findings and studies by:</a:t>
          </a:r>
          <a:endParaRPr lang="en-US" dirty="0"/>
        </a:p>
      </dgm:t>
    </dgm:pt>
    <dgm:pt modelId="{0A2CF73D-753A-4EE2-ACA0-70EC9F052F95}" type="parTrans" cxnId="{65409BC1-598C-4D2B-B44C-4DB7EFE6CD45}">
      <dgm:prSet/>
      <dgm:spPr/>
      <dgm:t>
        <a:bodyPr/>
        <a:lstStyle/>
        <a:p>
          <a:endParaRPr lang="en-US"/>
        </a:p>
      </dgm:t>
    </dgm:pt>
    <dgm:pt modelId="{34436758-030B-4AF8-B52C-38F5C6200ED5}" type="sibTrans" cxnId="{65409BC1-598C-4D2B-B44C-4DB7EFE6CD45}">
      <dgm:prSet/>
      <dgm:spPr/>
      <dgm:t>
        <a:bodyPr/>
        <a:lstStyle/>
        <a:p>
          <a:endParaRPr lang="en-US"/>
        </a:p>
      </dgm:t>
    </dgm:pt>
    <dgm:pt modelId="{9B4D9FA7-D99A-416B-A4BE-4A7F65545130}">
      <dgm:prSet/>
      <dgm:spPr/>
      <dgm:t>
        <a:bodyPr/>
        <a:lstStyle/>
        <a:p>
          <a:r>
            <a:rPr lang="en-GB" b="1" dirty="0"/>
            <a:t>Scrutinise information published by the Welsh Ambulance Service NHS Trust</a:t>
          </a:r>
          <a:endParaRPr lang="en-US" dirty="0"/>
        </a:p>
      </dgm:t>
    </dgm:pt>
    <dgm:pt modelId="{E9198FD4-2886-4525-82F8-7B95F7F030D8}" type="parTrans" cxnId="{0D7ECC44-6813-41D8-916C-8AA637F62D6D}">
      <dgm:prSet/>
      <dgm:spPr/>
      <dgm:t>
        <a:bodyPr/>
        <a:lstStyle/>
        <a:p>
          <a:endParaRPr lang="en-US"/>
        </a:p>
      </dgm:t>
    </dgm:pt>
    <dgm:pt modelId="{ACFC0A07-3E19-4D7D-833D-AC7443DC3800}" type="sibTrans" cxnId="{0D7ECC44-6813-41D8-916C-8AA637F62D6D}">
      <dgm:prSet/>
      <dgm:spPr/>
      <dgm:t>
        <a:bodyPr/>
        <a:lstStyle/>
        <a:p>
          <a:endParaRPr lang="en-US"/>
        </a:p>
      </dgm:t>
    </dgm:pt>
    <dgm:pt modelId="{4ABBFC49-FD6F-4A8A-826B-31EEEEA74CFF}">
      <dgm:prSet/>
      <dgm:spPr/>
      <dgm:t>
        <a:bodyPr/>
        <a:lstStyle/>
        <a:p>
          <a:r>
            <a:rPr lang="en-GB" b="1" dirty="0"/>
            <a:t>Examine the study, results and suggested recommendations of the Wellbeing and Mental Health Support in the Emergency Services Report commissioned by MIND</a:t>
          </a:r>
          <a:endParaRPr lang="en-US" dirty="0"/>
        </a:p>
      </dgm:t>
    </dgm:pt>
    <dgm:pt modelId="{37533905-379E-4F1A-94C7-73B5E1721CA6}" type="parTrans" cxnId="{21A78EC5-25F9-407C-93CC-3F02599E812A}">
      <dgm:prSet/>
      <dgm:spPr/>
      <dgm:t>
        <a:bodyPr/>
        <a:lstStyle/>
        <a:p>
          <a:endParaRPr lang="en-US"/>
        </a:p>
      </dgm:t>
    </dgm:pt>
    <dgm:pt modelId="{ECAAE563-8C4D-4AF7-B183-42DF199128F7}" type="sibTrans" cxnId="{21A78EC5-25F9-407C-93CC-3F02599E812A}">
      <dgm:prSet/>
      <dgm:spPr/>
      <dgm:t>
        <a:bodyPr/>
        <a:lstStyle/>
        <a:p>
          <a:endParaRPr lang="en-US"/>
        </a:p>
      </dgm:t>
    </dgm:pt>
    <dgm:pt modelId="{6A19423F-8C94-4299-BC00-08F18DACA645}">
      <dgm:prSet/>
      <dgm:spPr/>
      <dgm:t>
        <a:bodyPr/>
        <a:lstStyle/>
        <a:p>
          <a:endParaRPr lang="en-US" dirty="0"/>
        </a:p>
      </dgm:t>
    </dgm:pt>
    <dgm:pt modelId="{83CE54C7-96D6-451D-BA1F-29BA092470F0}" type="parTrans" cxnId="{1F649070-3E2E-4DA8-B00C-10B76703D32D}">
      <dgm:prSet/>
      <dgm:spPr/>
      <dgm:t>
        <a:bodyPr/>
        <a:lstStyle/>
        <a:p>
          <a:endParaRPr lang="en-GB"/>
        </a:p>
      </dgm:t>
    </dgm:pt>
    <dgm:pt modelId="{FE08A8AE-284D-402F-B04F-28C838DBE433}" type="sibTrans" cxnId="{1F649070-3E2E-4DA8-B00C-10B76703D32D}">
      <dgm:prSet/>
      <dgm:spPr/>
      <dgm:t>
        <a:bodyPr/>
        <a:lstStyle/>
        <a:p>
          <a:endParaRPr lang="en-GB"/>
        </a:p>
      </dgm:t>
    </dgm:pt>
    <dgm:pt modelId="{2C299A9A-AB95-4841-BB01-6B02AE774F04}">
      <dgm:prSet/>
      <dgm:spPr/>
      <dgm:t>
        <a:bodyPr/>
        <a:lstStyle/>
        <a:p>
          <a:pPr>
            <a:buNone/>
          </a:pPr>
          <a:r>
            <a:rPr lang="en-GB" b="1" dirty="0"/>
            <a:t> </a:t>
          </a:r>
          <a:endParaRPr lang="en-US" dirty="0"/>
        </a:p>
      </dgm:t>
    </dgm:pt>
    <dgm:pt modelId="{6838C415-8D2B-4741-8B1B-E4E24BCB2032}" type="parTrans" cxnId="{6451AD30-A1AA-4486-AEAB-49A52D9D43CD}">
      <dgm:prSet/>
      <dgm:spPr/>
      <dgm:t>
        <a:bodyPr/>
        <a:lstStyle/>
        <a:p>
          <a:endParaRPr lang="en-GB"/>
        </a:p>
      </dgm:t>
    </dgm:pt>
    <dgm:pt modelId="{D8BB45E4-BB2B-4E02-A110-49A1208135B2}" type="sibTrans" cxnId="{6451AD30-A1AA-4486-AEAB-49A52D9D43CD}">
      <dgm:prSet/>
      <dgm:spPr/>
      <dgm:t>
        <a:bodyPr/>
        <a:lstStyle/>
        <a:p>
          <a:endParaRPr lang="en-GB"/>
        </a:p>
      </dgm:t>
    </dgm:pt>
    <dgm:pt modelId="{CD636EF7-3E0E-45D4-8B1E-B0D80D2E7F9E}" type="pres">
      <dgm:prSet presAssocID="{0BBFDA2D-A6E5-41EA-A68D-95380C251D9E}" presName="linear" presStyleCnt="0">
        <dgm:presLayoutVars>
          <dgm:animLvl val="lvl"/>
          <dgm:resizeHandles val="exact"/>
        </dgm:presLayoutVars>
      </dgm:prSet>
      <dgm:spPr/>
    </dgm:pt>
    <dgm:pt modelId="{E3BEB6F8-926A-49F4-8B24-78E0E7883FA9}" type="pres">
      <dgm:prSet presAssocID="{B1E60C18-2CA3-4149-86C7-041C00B29E4F}" presName="parentText" presStyleLbl="node1" presStyleIdx="0" presStyleCnt="1">
        <dgm:presLayoutVars>
          <dgm:chMax val="0"/>
          <dgm:bulletEnabled val="1"/>
        </dgm:presLayoutVars>
      </dgm:prSet>
      <dgm:spPr/>
    </dgm:pt>
    <dgm:pt modelId="{B0CE2B68-AF8F-42CC-A3BC-4226639EE2B1}" type="pres">
      <dgm:prSet presAssocID="{B1E60C18-2CA3-4149-86C7-041C00B29E4F}" presName="childText" presStyleLbl="revTx" presStyleIdx="0" presStyleCnt="1">
        <dgm:presLayoutVars>
          <dgm:bulletEnabled val="1"/>
        </dgm:presLayoutVars>
      </dgm:prSet>
      <dgm:spPr/>
    </dgm:pt>
  </dgm:ptLst>
  <dgm:cxnLst>
    <dgm:cxn modelId="{6451AD30-A1AA-4486-AEAB-49A52D9D43CD}" srcId="{B1E60C18-2CA3-4149-86C7-041C00B29E4F}" destId="{2C299A9A-AB95-4841-BB01-6B02AE774F04}" srcOrd="2" destOrd="0" parTransId="{6838C415-8D2B-4741-8B1B-E4E24BCB2032}" sibTransId="{D8BB45E4-BB2B-4E02-A110-49A1208135B2}"/>
    <dgm:cxn modelId="{0D7ECC44-6813-41D8-916C-8AA637F62D6D}" srcId="{B1E60C18-2CA3-4149-86C7-041C00B29E4F}" destId="{9B4D9FA7-D99A-416B-A4BE-4A7F65545130}" srcOrd="1" destOrd="0" parTransId="{E9198FD4-2886-4525-82F8-7B95F7F030D8}" sibTransId="{ACFC0A07-3E19-4D7D-833D-AC7443DC3800}"/>
    <dgm:cxn modelId="{1F649070-3E2E-4DA8-B00C-10B76703D32D}" srcId="{B1E60C18-2CA3-4149-86C7-041C00B29E4F}" destId="{6A19423F-8C94-4299-BC00-08F18DACA645}" srcOrd="0" destOrd="0" parTransId="{83CE54C7-96D6-451D-BA1F-29BA092470F0}" sibTransId="{FE08A8AE-284D-402F-B04F-28C838DBE433}"/>
    <dgm:cxn modelId="{ECAC9B52-37BB-4388-8F5A-7C313797F855}" type="presOf" srcId="{2C299A9A-AB95-4841-BB01-6B02AE774F04}" destId="{B0CE2B68-AF8F-42CC-A3BC-4226639EE2B1}" srcOrd="0" destOrd="2" presId="urn:microsoft.com/office/officeart/2005/8/layout/vList2"/>
    <dgm:cxn modelId="{7E881784-53FC-47DB-A0EE-BD3466DB4151}" type="presOf" srcId="{4ABBFC49-FD6F-4A8A-826B-31EEEEA74CFF}" destId="{B0CE2B68-AF8F-42CC-A3BC-4226639EE2B1}" srcOrd="0" destOrd="3" presId="urn:microsoft.com/office/officeart/2005/8/layout/vList2"/>
    <dgm:cxn modelId="{5AC3989B-863E-4C89-A3B5-C86C590BED70}" type="presOf" srcId="{9B4D9FA7-D99A-416B-A4BE-4A7F65545130}" destId="{B0CE2B68-AF8F-42CC-A3BC-4226639EE2B1}" srcOrd="0" destOrd="1" presId="urn:microsoft.com/office/officeart/2005/8/layout/vList2"/>
    <dgm:cxn modelId="{B1B5BF9C-9933-4E62-A99A-0EDF66589B06}" type="presOf" srcId="{6A19423F-8C94-4299-BC00-08F18DACA645}" destId="{B0CE2B68-AF8F-42CC-A3BC-4226639EE2B1}" srcOrd="0" destOrd="0" presId="urn:microsoft.com/office/officeart/2005/8/layout/vList2"/>
    <dgm:cxn modelId="{CB41EAA4-2EAC-4467-AACF-BA318F5FEFA3}" type="presOf" srcId="{B1E60C18-2CA3-4149-86C7-041C00B29E4F}" destId="{E3BEB6F8-926A-49F4-8B24-78E0E7883FA9}" srcOrd="0" destOrd="0" presId="urn:microsoft.com/office/officeart/2005/8/layout/vList2"/>
    <dgm:cxn modelId="{65409BC1-598C-4D2B-B44C-4DB7EFE6CD45}" srcId="{0BBFDA2D-A6E5-41EA-A68D-95380C251D9E}" destId="{B1E60C18-2CA3-4149-86C7-041C00B29E4F}" srcOrd="0" destOrd="0" parTransId="{0A2CF73D-753A-4EE2-ACA0-70EC9F052F95}" sibTransId="{34436758-030B-4AF8-B52C-38F5C6200ED5}"/>
    <dgm:cxn modelId="{D28D80C4-A0D2-4C62-9397-E1E705D9ABD4}" type="presOf" srcId="{0BBFDA2D-A6E5-41EA-A68D-95380C251D9E}" destId="{CD636EF7-3E0E-45D4-8B1E-B0D80D2E7F9E}" srcOrd="0" destOrd="0" presId="urn:microsoft.com/office/officeart/2005/8/layout/vList2"/>
    <dgm:cxn modelId="{21A78EC5-25F9-407C-93CC-3F02599E812A}" srcId="{B1E60C18-2CA3-4149-86C7-041C00B29E4F}" destId="{4ABBFC49-FD6F-4A8A-826B-31EEEEA74CFF}" srcOrd="3" destOrd="0" parTransId="{37533905-379E-4F1A-94C7-73B5E1721CA6}" sibTransId="{ECAAE563-8C4D-4AF7-B183-42DF199128F7}"/>
    <dgm:cxn modelId="{375E2A0F-527F-46D0-87FB-59EE40902945}" type="presParOf" srcId="{CD636EF7-3E0E-45D4-8B1E-B0D80D2E7F9E}" destId="{E3BEB6F8-926A-49F4-8B24-78E0E7883FA9}" srcOrd="0" destOrd="0" presId="urn:microsoft.com/office/officeart/2005/8/layout/vList2"/>
    <dgm:cxn modelId="{464D42F8-AB83-426E-B1A9-D9780D6E4B34}" type="presParOf" srcId="{CD636EF7-3E0E-45D4-8B1E-B0D80D2E7F9E}" destId="{B0CE2B68-AF8F-42CC-A3BC-4226639EE2B1}" srcOrd="1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3B6296BE-3BDF-4477-9CFC-510E78CF39F0}" type="doc">
      <dgm:prSet loTypeId="urn:microsoft.com/office/officeart/2016/7/layout/VerticalDownArrowProcess" loCatId="process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239B2177-C0A4-4C30-AD24-82FCEC264234}">
      <dgm:prSet/>
      <dgm:spPr/>
      <dgm:t>
        <a:bodyPr/>
        <a:lstStyle/>
        <a:p>
          <a:r>
            <a:rPr lang="en-US"/>
            <a:t>Use</a:t>
          </a:r>
        </a:p>
      </dgm:t>
    </dgm:pt>
    <dgm:pt modelId="{0C8D5ABD-6C6D-42CC-93FA-BD20CA84A74F}" type="parTrans" cxnId="{3FCC6F80-685F-4BB5-AC8F-8C024CFF95A0}">
      <dgm:prSet/>
      <dgm:spPr/>
      <dgm:t>
        <a:bodyPr/>
        <a:lstStyle/>
        <a:p>
          <a:endParaRPr lang="en-US"/>
        </a:p>
      </dgm:t>
    </dgm:pt>
    <dgm:pt modelId="{85C274D3-2EDE-466B-9E5E-9B879380EBF0}" type="sibTrans" cxnId="{3FCC6F80-685F-4BB5-AC8F-8C024CFF95A0}">
      <dgm:prSet/>
      <dgm:spPr/>
      <dgm:t>
        <a:bodyPr/>
        <a:lstStyle/>
        <a:p>
          <a:endParaRPr lang="en-US"/>
        </a:p>
      </dgm:t>
    </dgm:pt>
    <dgm:pt modelId="{EDFD1C8D-1B28-4D9A-9458-20D734CC8FE3}">
      <dgm:prSet custT="1"/>
      <dgm:spPr/>
      <dgm:t>
        <a:bodyPr/>
        <a:lstStyle/>
        <a:p>
          <a:r>
            <a:rPr lang="en-US" sz="1800" dirty="0"/>
            <a:t>Use a systemic data processing approach</a:t>
          </a:r>
        </a:p>
      </dgm:t>
    </dgm:pt>
    <dgm:pt modelId="{C6FA83D1-4171-4A3B-B563-5FE29085754F}" type="parTrans" cxnId="{C39CF571-0D20-4DB4-BE99-C7EB507C025F}">
      <dgm:prSet/>
      <dgm:spPr/>
      <dgm:t>
        <a:bodyPr/>
        <a:lstStyle/>
        <a:p>
          <a:endParaRPr lang="en-US"/>
        </a:p>
      </dgm:t>
    </dgm:pt>
    <dgm:pt modelId="{83857FD0-B014-4976-AFE3-56A101BD95F2}" type="sibTrans" cxnId="{C39CF571-0D20-4DB4-BE99-C7EB507C025F}">
      <dgm:prSet/>
      <dgm:spPr/>
      <dgm:t>
        <a:bodyPr/>
        <a:lstStyle/>
        <a:p>
          <a:endParaRPr lang="en-US"/>
        </a:p>
      </dgm:t>
    </dgm:pt>
    <dgm:pt modelId="{171635BC-7A4B-45C0-B711-D65642AAB5E2}">
      <dgm:prSet/>
      <dgm:spPr/>
      <dgm:t>
        <a:bodyPr/>
        <a:lstStyle/>
        <a:p>
          <a:r>
            <a:rPr lang="en-US"/>
            <a:t>Search</a:t>
          </a:r>
        </a:p>
      </dgm:t>
    </dgm:pt>
    <dgm:pt modelId="{9EC8B109-94C4-45A3-8701-F1ED8CDA15D3}" type="parTrans" cxnId="{992AC6CF-A682-4FEE-A465-7D1207B34296}">
      <dgm:prSet/>
      <dgm:spPr/>
      <dgm:t>
        <a:bodyPr/>
        <a:lstStyle/>
        <a:p>
          <a:endParaRPr lang="en-US"/>
        </a:p>
      </dgm:t>
    </dgm:pt>
    <dgm:pt modelId="{4E2B6735-50FA-48F5-819A-20EF444CA4DE}" type="sibTrans" cxnId="{992AC6CF-A682-4FEE-A465-7D1207B34296}">
      <dgm:prSet/>
      <dgm:spPr/>
      <dgm:t>
        <a:bodyPr/>
        <a:lstStyle/>
        <a:p>
          <a:endParaRPr lang="en-US"/>
        </a:p>
      </dgm:t>
    </dgm:pt>
    <dgm:pt modelId="{5F1D7FBC-A909-4F42-BF1A-47DBC85E07D9}">
      <dgm:prSet custT="1"/>
      <dgm:spPr/>
      <dgm:t>
        <a:bodyPr/>
        <a:lstStyle/>
        <a:p>
          <a:r>
            <a:rPr lang="en-US" sz="1600" dirty="0"/>
            <a:t>Search for information such as journals, articles within a time period of 2009 - 2019 </a:t>
          </a:r>
          <a:r>
            <a:rPr lang="en-US" sz="1600" dirty="0" err="1"/>
            <a:t>utilising</a:t>
          </a:r>
          <a:r>
            <a:rPr lang="en-US" sz="1600" dirty="0"/>
            <a:t> library-based and on-line research, screen findings to compact amount of information. </a:t>
          </a:r>
          <a:r>
            <a:rPr lang="en-US" sz="1800" dirty="0"/>
            <a:t>  </a:t>
          </a:r>
        </a:p>
      </dgm:t>
    </dgm:pt>
    <dgm:pt modelId="{22F6DCC6-5C0D-4BC8-A64F-32DE578BB791}" type="parTrans" cxnId="{48B8EA85-4344-4F70-8267-705F9BAFB5D4}">
      <dgm:prSet/>
      <dgm:spPr/>
      <dgm:t>
        <a:bodyPr/>
        <a:lstStyle/>
        <a:p>
          <a:endParaRPr lang="en-US"/>
        </a:p>
      </dgm:t>
    </dgm:pt>
    <dgm:pt modelId="{6A170136-509D-4DE9-809F-19DBAEA5A815}" type="sibTrans" cxnId="{48B8EA85-4344-4F70-8267-705F9BAFB5D4}">
      <dgm:prSet/>
      <dgm:spPr/>
      <dgm:t>
        <a:bodyPr/>
        <a:lstStyle/>
        <a:p>
          <a:endParaRPr lang="en-US"/>
        </a:p>
      </dgm:t>
    </dgm:pt>
    <dgm:pt modelId="{68CCAECF-FED5-4B4A-8DB0-4936BF23DF4F}">
      <dgm:prSet/>
      <dgm:spPr/>
      <dgm:t>
        <a:bodyPr/>
        <a:lstStyle/>
        <a:p>
          <a:r>
            <a:rPr lang="en-US"/>
            <a:t>Collate</a:t>
          </a:r>
        </a:p>
      </dgm:t>
    </dgm:pt>
    <dgm:pt modelId="{F828D115-8845-467B-8D39-9E1F454F4B5C}" type="parTrans" cxnId="{9A001077-8360-46CD-9CC5-9C07312788C0}">
      <dgm:prSet/>
      <dgm:spPr/>
      <dgm:t>
        <a:bodyPr/>
        <a:lstStyle/>
        <a:p>
          <a:endParaRPr lang="en-US"/>
        </a:p>
      </dgm:t>
    </dgm:pt>
    <dgm:pt modelId="{47ACE80E-D1F9-466B-ACA2-452CA5DB6168}" type="sibTrans" cxnId="{9A001077-8360-46CD-9CC5-9C07312788C0}">
      <dgm:prSet/>
      <dgm:spPr/>
      <dgm:t>
        <a:bodyPr/>
        <a:lstStyle/>
        <a:p>
          <a:endParaRPr lang="en-US"/>
        </a:p>
      </dgm:t>
    </dgm:pt>
    <dgm:pt modelId="{B5287D84-1805-48A0-AD5E-861362F3CD26}">
      <dgm:prSet custT="1"/>
      <dgm:spPr/>
      <dgm:t>
        <a:bodyPr/>
        <a:lstStyle/>
        <a:p>
          <a:r>
            <a:rPr lang="en-US" sz="1600" dirty="0"/>
            <a:t>Collate all information and extract relevant data and analysis and show its relationship to the research question.</a:t>
          </a:r>
        </a:p>
      </dgm:t>
    </dgm:pt>
    <dgm:pt modelId="{E004342D-3539-4EAD-8061-4DE5038C882F}" type="parTrans" cxnId="{AB9ADDD5-B9BF-4624-9A55-A034F00EFAB2}">
      <dgm:prSet/>
      <dgm:spPr/>
      <dgm:t>
        <a:bodyPr/>
        <a:lstStyle/>
        <a:p>
          <a:endParaRPr lang="en-US"/>
        </a:p>
      </dgm:t>
    </dgm:pt>
    <dgm:pt modelId="{4214ED6D-3C8A-40AE-8CC1-57D4BCCF240A}" type="sibTrans" cxnId="{AB9ADDD5-B9BF-4624-9A55-A034F00EFAB2}">
      <dgm:prSet/>
      <dgm:spPr/>
      <dgm:t>
        <a:bodyPr/>
        <a:lstStyle/>
        <a:p>
          <a:endParaRPr lang="en-US"/>
        </a:p>
      </dgm:t>
    </dgm:pt>
    <dgm:pt modelId="{164A9D20-6291-4D4F-9401-4B5026C7B011}">
      <dgm:prSet/>
      <dgm:spPr/>
      <dgm:t>
        <a:bodyPr/>
        <a:lstStyle/>
        <a:p>
          <a:r>
            <a:rPr lang="en-US"/>
            <a:t>Write</a:t>
          </a:r>
        </a:p>
      </dgm:t>
    </dgm:pt>
    <dgm:pt modelId="{50326256-4113-41C8-B046-4F482E13C3A4}" type="parTrans" cxnId="{CB10838D-4828-4F6A-9BFC-04F47B4CF1FB}">
      <dgm:prSet/>
      <dgm:spPr/>
      <dgm:t>
        <a:bodyPr/>
        <a:lstStyle/>
        <a:p>
          <a:endParaRPr lang="en-US"/>
        </a:p>
      </dgm:t>
    </dgm:pt>
    <dgm:pt modelId="{C6364C46-11BF-42A0-89C0-3DB9B98E65D6}" type="sibTrans" cxnId="{CB10838D-4828-4F6A-9BFC-04F47B4CF1FB}">
      <dgm:prSet/>
      <dgm:spPr/>
      <dgm:t>
        <a:bodyPr/>
        <a:lstStyle/>
        <a:p>
          <a:endParaRPr lang="en-US"/>
        </a:p>
      </dgm:t>
    </dgm:pt>
    <dgm:pt modelId="{66496644-B985-4AFB-A956-913D6C91F45E}">
      <dgm:prSet custT="1"/>
      <dgm:spPr/>
      <dgm:t>
        <a:bodyPr/>
        <a:lstStyle/>
        <a:p>
          <a:r>
            <a:rPr lang="en-US" sz="1800" dirty="0"/>
            <a:t>Write the Literature Review  </a:t>
          </a:r>
        </a:p>
      </dgm:t>
    </dgm:pt>
    <dgm:pt modelId="{6B526309-3AB0-49E8-9CA2-713AEE2C6DC3}" type="parTrans" cxnId="{43105329-03B2-4114-9528-0972BD922276}">
      <dgm:prSet/>
      <dgm:spPr/>
      <dgm:t>
        <a:bodyPr/>
        <a:lstStyle/>
        <a:p>
          <a:endParaRPr lang="en-US"/>
        </a:p>
      </dgm:t>
    </dgm:pt>
    <dgm:pt modelId="{4A6CF862-0D09-4006-87B7-FF6BBC73CD9E}" type="sibTrans" cxnId="{43105329-03B2-4114-9528-0972BD922276}">
      <dgm:prSet/>
      <dgm:spPr/>
      <dgm:t>
        <a:bodyPr/>
        <a:lstStyle/>
        <a:p>
          <a:endParaRPr lang="en-US"/>
        </a:p>
      </dgm:t>
    </dgm:pt>
    <dgm:pt modelId="{B8EB477B-E66B-4EC1-82F6-429A3F19A80C}" type="pres">
      <dgm:prSet presAssocID="{3B6296BE-3BDF-4477-9CFC-510E78CF39F0}" presName="Name0" presStyleCnt="0">
        <dgm:presLayoutVars>
          <dgm:dir/>
          <dgm:animLvl val="lvl"/>
          <dgm:resizeHandles val="exact"/>
        </dgm:presLayoutVars>
      </dgm:prSet>
      <dgm:spPr/>
    </dgm:pt>
    <dgm:pt modelId="{79DD9568-B929-446F-902A-91FE57D46AEB}" type="pres">
      <dgm:prSet presAssocID="{164A9D20-6291-4D4F-9401-4B5026C7B011}" presName="boxAndChildren" presStyleCnt="0"/>
      <dgm:spPr/>
    </dgm:pt>
    <dgm:pt modelId="{D74191DE-17EB-4404-A266-6E29683CEA70}" type="pres">
      <dgm:prSet presAssocID="{164A9D20-6291-4D4F-9401-4B5026C7B011}" presName="parentTextBox" presStyleLbl="alignNode1" presStyleIdx="0" presStyleCnt="4"/>
      <dgm:spPr/>
    </dgm:pt>
    <dgm:pt modelId="{24C61064-F56E-4463-BB51-D6D51EE00887}" type="pres">
      <dgm:prSet presAssocID="{164A9D20-6291-4D4F-9401-4B5026C7B011}" presName="descendantBox" presStyleLbl="bgAccFollowNode1" presStyleIdx="0" presStyleCnt="4"/>
      <dgm:spPr/>
    </dgm:pt>
    <dgm:pt modelId="{D993EC5B-4C62-4075-959B-5AC2D27CF556}" type="pres">
      <dgm:prSet presAssocID="{47ACE80E-D1F9-466B-ACA2-452CA5DB6168}" presName="sp" presStyleCnt="0"/>
      <dgm:spPr/>
    </dgm:pt>
    <dgm:pt modelId="{5B844C95-733E-4CC1-A467-DD75D6B5FC8B}" type="pres">
      <dgm:prSet presAssocID="{68CCAECF-FED5-4B4A-8DB0-4936BF23DF4F}" presName="arrowAndChildren" presStyleCnt="0"/>
      <dgm:spPr/>
    </dgm:pt>
    <dgm:pt modelId="{A88A280D-60C5-49EA-BB8B-EBA791A49917}" type="pres">
      <dgm:prSet presAssocID="{68CCAECF-FED5-4B4A-8DB0-4936BF23DF4F}" presName="parentTextArrow" presStyleLbl="node1" presStyleIdx="0" presStyleCnt="0"/>
      <dgm:spPr/>
    </dgm:pt>
    <dgm:pt modelId="{A7F53F7A-1FA3-49CE-8C9C-343818D6ABC6}" type="pres">
      <dgm:prSet presAssocID="{68CCAECF-FED5-4B4A-8DB0-4936BF23DF4F}" presName="arrow" presStyleLbl="alignNode1" presStyleIdx="1" presStyleCnt="4"/>
      <dgm:spPr/>
    </dgm:pt>
    <dgm:pt modelId="{CD98F86C-1B20-45FC-9AA6-A99332DC6475}" type="pres">
      <dgm:prSet presAssocID="{68CCAECF-FED5-4B4A-8DB0-4936BF23DF4F}" presName="descendantArrow" presStyleLbl="bgAccFollowNode1" presStyleIdx="1" presStyleCnt="4"/>
      <dgm:spPr/>
    </dgm:pt>
    <dgm:pt modelId="{0180A625-C0B1-40D1-8DF0-16C6E1E7220A}" type="pres">
      <dgm:prSet presAssocID="{4E2B6735-50FA-48F5-819A-20EF444CA4DE}" presName="sp" presStyleCnt="0"/>
      <dgm:spPr/>
    </dgm:pt>
    <dgm:pt modelId="{3DD9D047-F754-401E-97BC-519C7A16FCC8}" type="pres">
      <dgm:prSet presAssocID="{171635BC-7A4B-45C0-B711-D65642AAB5E2}" presName="arrowAndChildren" presStyleCnt="0"/>
      <dgm:spPr/>
    </dgm:pt>
    <dgm:pt modelId="{84B068A1-C5DF-42B2-80C1-17C4A1185CA6}" type="pres">
      <dgm:prSet presAssocID="{171635BC-7A4B-45C0-B711-D65642AAB5E2}" presName="parentTextArrow" presStyleLbl="node1" presStyleIdx="0" presStyleCnt="0"/>
      <dgm:spPr/>
    </dgm:pt>
    <dgm:pt modelId="{566E9B03-E673-4AA7-A14B-EF4D275F3B3F}" type="pres">
      <dgm:prSet presAssocID="{171635BC-7A4B-45C0-B711-D65642AAB5E2}" presName="arrow" presStyleLbl="alignNode1" presStyleIdx="2" presStyleCnt="4" custLinFactNeighborX="-10063" custLinFactNeighborY="117"/>
      <dgm:spPr/>
    </dgm:pt>
    <dgm:pt modelId="{1D5B2F06-E530-442C-95EC-59E665C7B18D}" type="pres">
      <dgm:prSet presAssocID="{171635BC-7A4B-45C0-B711-D65642AAB5E2}" presName="descendantArrow" presStyleLbl="bgAccFollowNode1" presStyleIdx="2" presStyleCnt="4"/>
      <dgm:spPr/>
    </dgm:pt>
    <dgm:pt modelId="{9A06AE49-B998-4007-9FB6-07BF88253C53}" type="pres">
      <dgm:prSet presAssocID="{85C274D3-2EDE-466B-9E5E-9B879380EBF0}" presName="sp" presStyleCnt="0"/>
      <dgm:spPr/>
    </dgm:pt>
    <dgm:pt modelId="{2CB7DC3C-D5B6-4B31-A99E-BD57922FF5FE}" type="pres">
      <dgm:prSet presAssocID="{239B2177-C0A4-4C30-AD24-82FCEC264234}" presName="arrowAndChildren" presStyleCnt="0"/>
      <dgm:spPr/>
    </dgm:pt>
    <dgm:pt modelId="{F0BB89F3-2BBE-4FAA-A198-029E3801F905}" type="pres">
      <dgm:prSet presAssocID="{239B2177-C0A4-4C30-AD24-82FCEC264234}" presName="parentTextArrow" presStyleLbl="node1" presStyleIdx="0" presStyleCnt="0"/>
      <dgm:spPr/>
    </dgm:pt>
    <dgm:pt modelId="{AA275F62-D0B8-4E7A-8A19-611CFB66AE88}" type="pres">
      <dgm:prSet presAssocID="{239B2177-C0A4-4C30-AD24-82FCEC264234}" presName="arrow" presStyleLbl="alignNode1" presStyleIdx="3" presStyleCnt="4"/>
      <dgm:spPr/>
    </dgm:pt>
    <dgm:pt modelId="{F4C81EDA-407C-4E7C-9825-807E0BF373CF}" type="pres">
      <dgm:prSet presAssocID="{239B2177-C0A4-4C30-AD24-82FCEC264234}" presName="descendantArrow" presStyleLbl="bgAccFollowNode1" presStyleIdx="3" presStyleCnt="4"/>
      <dgm:spPr/>
    </dgm:pt>
  </dgm:ptLst>
  <dgm:cxnLst>
    <dgm:cxn modelId="{B8F36009-3241-4E61-B69C-C720AA36D05D}" type="presOf" srcId="{239B2177-C0A4-4C30-AD24-82FCEC264234}" destId="{F0BB89F3-2BBE-4FAA-A198-029E3801F905}" srcOrd="0" destOrd="0" presId="urn:microsoft.com/office/officeart/2016/7/layout/VerticalDownArrowProcess"/>
    <dgm:cxn modelId="{69239A14-2AD2-4BC1-A506-572E002ABB94}" type="presOf" srcId="{B5287D84-1805-48A0-AD5E-861362F3CD26}" destId="{CD98F86C-1B20-45FC-9AA6-A99332DC6475}" srcOrd="0" destOrd="0" presId="urn:microsoft.com/office/officeart/2016/7/layout/VerticalDownArrowProcess"/>
    <dgm:cxn modelId="{4BCAE71C-A9ED-47F4-9EC9-DB9E60CD0651}" type="presOf" srcId="{68CCAECF-FED5-4B4A-8DB0-4936BF23DF4F}" destId="{A88A280D-60C5-49EA-BB8B-EBA791A49917}" srcOrd="0" destOrd="0" presId="urn:microsoft.com/office/officeart/2016/7/layout/VerticalDownArrowProcess"/>
    <dgm:cxn modelId="{5AFB2026-A0C5-4899-9DC5-F08517070F53}" type="presOf" srcId="{164A9D20-6291-4D4F-9401-4B5026C7B011}" destId="{D74191DE-17EB-4404-A266-6E29683CEA70}" srcOrd="0" destOrd="0" presId="urn:microsoft.com/office/officeart/2016/7/layout/VerticalDownArrowProcess"/>
    <dgm:cxn modelId="{43105329-03B2-4114-9528-0972BD922276}" srcId="{164A9D20-6291-4D4F-9401-4B5026C7B011}" destId="{66496644-B985-4AFB-A956-913D6C91F45E}" srcOrd="0" destOrd="0" parTransId="{6B526309-3AB0-49E8-9CA2-713AEE2C6DC3}" sibTransId="{4A6CF862-0D09-4006-87B7-FF6BBC73CD9E}"/>
    <dgm:cxn modelId="{0541C32B-0DE7-4790-ACCF-A3DD79595CB2}" type="presOf" srcId="{171635BC-7A4B-45C0-B711-D65642AAB5E2}" destId="{84B068A1-C5DF-42B2-80C1-17C4A1185CA6}" srcOrd="0" destOrd="0" presId="urn:microsoft.com/office/officeart/2016/7/layout/VerticalDownArrowProcess"/>
    <dgm:cxn modelId="{E59ECE2D-78F1-483C-A7E0-53CA75208D6A}" type="presOf" srcId="{239B2177-C0A4-4C30-AD24-82FCEC264234}" destId="{AA275F62-D0B8-4E7A-8A19-611CFB66AE88}" srcOrd="1" destOrd="0" presId="urn:microsoft.com/office/officeart/2016/7/layout/VerticalDownArrowProcess"/>
    <dgm:cxn modelId="{C39CF571-0D20-4DB4-BE99-C7EB507C025F}" srcId="{239B2177-C0A4-4C30-AD24-82FCEC264234}" destId="{EDFD1C8D-1B28-4D9A-9458-20D734CC8FE3}" srcOrd="0" destOrd="0" parTransId="{C6FA83D1-4171-4A3B-B563-5FE29085754F}" sibTransId="{83857FD0-B014-4976-AFE3-56A101BD95F2}"/>
    <dgm:cxn modelId="{CCEF9B74-02ED-4578-86C1-7EA4B2CAA830}" type="presOf" srcId="{3B6296BE-3BDF-4477-9CFC-510E78CF39F0}" destId="{B8EB477B-E66B-4EC1-82F6-429A3F19A80C}" srcOrd="0" destOrd="0" presId="urn:microsoft.com/office/officeart/2016/7/layout/VerticalDownArrowProcess"/>
    <dgm:cxn modelId="{9A001077-8360-46CD-9CC5-9C07312788C0}" srcId="{3B6296BE-3BDF-4477-9CFC-510E78CF39F0}" destId="{68CCAECF-FED5-4B4A-8DB0-4936BF23DF4F}" srcOrd="2" destOrd="0" parTransId="{F828D115-8845-467B-8D39-9E1F454F4B5C}" sibTransId="{47ACE80E-D1F9-466B-ACA2-452CA5DB6168}"/>
    <dgm:cxn modelId="{2CD0C158-B111-4C8B-8D33-EBA93217AC53}" type="presOf" srcId="{5F1D7FBC-A909-4F42-BF1A-47DBC85E07D9}" destId="{1D5B2F06-E530-442C-95EC-59E665C7B18D}" srcOrd="0" destOrd="0" presId="urn:microsoft.com/office/officeart/2016/7/layout/VerticalDownArrowProcess"/>
    <dgm:cxn modelId="{3FCC6F80-685F-4BB5-AC8F-8C024CFF95A0}" srcId="{3B6296BE-3BDF-4477-9CFC-510E78CF39F0}" destId="{239B2177-C0A4-4C30-AD24-82FCEC264234}" srcOrd="0" destOrd="0" parTransId="{0C8D5ABD-6C6D-42CC-93FA-BD20CA84A74F}" sibTransId="{85C274D3-2EDE-466B-9E5E-9B879380EBF0}"/>
    <dgm:cxn modelId="{48B8EA85-4344-4F70-8267-705F9BAFB5D4}" srcId="{171635BC-7A4B-45C0-B711-D65642AAB5E2}" destId="{5F1D7FBC-A909-4F42-BF1A-47DBC85E07D9}" srcOrd="0" destOrd="0" parTransId="{22F6DCC6-5C0D-4BC8-A64F-32DE578BB791}" sibTransId="{6A170136-509D-4DE9-809F-19DBAEA5A815}"/>
    <dgm:cxn modelId="{CB10838D-4828-4F6A-9BFC-04F47B4CF1FB}" srcId="{3B6296BE-3BDF-4477-9CFC-510E78CF39F0}" destId="{164A9D20-6291-4D4F-9401-4B5026C7B011}" srcOrd="3" destOrd="0" parTransId="{50326256-4113-41C8-B046-4F482E13C3A4}" sibTransId="{C6364C46-11BF-42A0-89C0-3DB9B98E65D6}"/>
    <dgm:cxn modelId="{5BD7459D-E887-4717-8514-995B10DD2D8B}" type="presOf" srcId="{66496644-B985-4AFB-A956-913D6C91F45E}" destId="{24C61064-F56E-4463-BB51-D6D51EE00887}" srcOrd="0" destOrd="0" presId="urn:microsoft.com/office/officeart/2016/7/layout/VerticalDownArrowProcess"/>
    <dgm:cxn modelId="{992AC6CF-A682-4FEE-A465-7D1207B34296}" srcId="{3B6296BE-3BDF-4477-9CFC-510E78CF39F0}" destId="{171635BC-7A4B-45C0-B711-D65642AAB5E2}" srcOrd="1" destOrd="0" parTransId="{9EC8B109-94C4-45A3-8701-F1ED8CDA15D3}" sibTransId="{4E2B6735-50FA-48F5-819A-20EF444CA4DE}"/>
    <dgm:cxn modelId="{AB9ADDD5-B9BF-4624-9A55-A034F00EFAB2}" srcId="{68CCAECF-FED5-4B4A-8DB0-4936BF23DF4F}" destId="{B5287D84-1805-48A0-AD5E-861362F3CD26}" srcOrd="0" destOrd="0" parTransId="{E004342D-3539-4EAD-8061-4DE5038C882F}" sibTransId="{4214ED6D-3C8A-40AE-8CC1-57D4BCCF240A}"/>
    <dgm:cxn modelId="{BCFE95EF-204E-4330-9BF5-7394F6510E19}" type="presOf" srcId="{EDFD1C8D-1B28-4D9A-9458-20D734CC8FE3}" destId="{F4C81EDA-407C-4E7C-9825-807E0BF373CF}" srcOrd="0" destOrd="0" presId="urn:microsoft.com/office/officeart/2016/7/layout/VerticalDownArrowProcess"/>
    <dgm:cxn modelId="{FA14ACF2-78B0-4FB4-8037-02EAEFC4FBA9}" type="presOf" srcId="{171635BC-7A4B-45C0-B711-D65642AAB5E2}" destId="{566E9B03-E673-4AA7-A14B-EF4D275F3B3F}" srcOrd="1" destOrd="0" presId="urn:microsoft.com/office/officeart/2016/7/layout/VerticalDownArrowProcess"/>
    <dgm:cxn modelId="{3D268FFE-F2C6-4839-885E-1F00F2F9A63D}" type="presOf" srcId="{68CCAECF-FED5-4B4A-8DB0-4936BF23DF4F}" destId="{A7F53F7A-1FA3-49CE-8C9C-343818D6ABC6}" srcOrd="1" destOrd="0" presId="urn:microsoft.com/office/officeart/2016/7/layout/VerticalDownArrowProcess"/>
    <dgm:cxn modelId="{E5CF5771-F376-4CC9-A96E-C040D9010BED}" type="presParOf" srcId="{B8EB477B-E66B-4EC1-82F6-429A3F19A80C}" destId="{79DD9568-B929-446F-902A-91FE57D46AEB}" srcOrd="0" destOrd="0" presId="urn:microsoft.com/office/officeart/2016/7/layout/VerticalDownArrowProcess"/>
    <dgm:cxn modelId="{EBEE9499-2988-40E5-85DE-565B52669642}" type="presParOf" srcId="{79DD9568-B929-446F-902A-91FE57D46AEB}" destId="{D74191DE-17EB-4404-A266-6E29683CEA70}" srcOrd="0" destOrd="0" presId="urn:microsoft.com/office/officeart/2016/7/layout/VerticalDownArrowProcess"/>
    <dgm:cxn modelId="{B4241D34-089A-4C9C-8439-5B99F8DBF82E}" type="presParOf" srcId="{79DD9568-B929-446F-902A-91FE57D46AEB}" destId="{24C61064-F56E-4463-BB51-D6D51EE00887}" srcOrd="1" destOrd="0" presId="urn:microsoft.com/office/officeart/2016/7/layout/VerticalDownArrowProcess"/>
    <dgm:cxn modelId="{9B981E4A-6DA9-4483-B660-6232D1B25323}" type="presParOf" srcId="{B8EB477B-E66B-4EC1-82F6-429A3F19A80C}" destId="{D993EC5B-4C62-4075-959B-5AC2D27CF556}" srcOrd="1" destOrd="0" presId="urn:microsoft.com/office/officeart/2016/7/layout/VerticalDownArrowProcess"/>
    <dgm:cxn modelId="{0A161875-7956-494F-A09D-A80481273B11}" type="presParOf" srcId="{B8EB477B-E66B-4EC1-82F6-429A3F19A80C}" destId="{5B844C95-733E-4CC1-A467-DD75D6B5FC8B}" srcOrd="2" destOrd="0" presId="urn:microsoft.com/office/officeart/2016/7/layout/VerticalDownArrowProcess"/>
    <dgm:cxn modelId="{A4E4B9D7-C8D5-49D4-BDB8-8F4207679509}" type="presParOf" srcId="{5B844C95-733E-4CC1-A467-DD75D6B5FC8B}" destId="{A88A280D-60C5-49EA-BB8B-EBA791A49917}" srcOrd="0" destOrd="0" presId="urn:microsoft.com/office/officeart/2016/7/layout/VerticalDownArrowProcess"/>
    <dgm:cxn modelId="{9015FC25-F935-4A38-AED9-703F57120020}" type="presParOf" srcId="{5B844C95-733E-4CC1-A467-DD75D6B5FC8B}" destId="{A7F53F7A-1FA3-49CE-8C9C-343818D6ABC6}" srcOrd="1" destOrd="0" presId="urn:microsoft.com/office/officeart/2016/7/layout/VerticalDownArrowProcess"/>
    <dgm:cxn modelId="{E16B7F42-F7F4-46AB-BB4D-A0C525256833}" type="presParOf" srcId="{5B844C95-733E-4CC1-A467-DD75D6B5FC8B}" destId="{CD98F86C-1B20-45FC-9AA6-A99332DC6475}" srcOrd="2" destOrd="0" presId="urn:microsoft.com/office/officeart/2016/7/layout/VerticalDownArrowProcess"/>
    <dgm:cxn modelId="{862D0E9A-C6F0-41F1-BC2F-6DB3E88D6324}" type="presParOf" srcId="{B8EB477B-E66B-4EC1-82F6-429A3F19A80C}" destId="{0180A625-C0B1-40D1-8DF0-16C6E1E7220A}" srcOrd="3" destOrd="0" presId="urn:microsoft.com/office/officeart/2016/7/layout/VerticalDownArrowProcess"/>
    <dgm:cxn modelId="{DA13993B-76E5-45D6-8432-6D3095E9ED27}" type="presParOf" srcId="{B8EB477B-E66B-4EC1-82F6-429A3F19A80C}" destId="{3DD9D047-F754-401E-97BC-519C7A16FCC8}" srcOrd="4" destOrd="0" presId="urn:microsoft.com/office/officeart/2016/7/layout/VerticalDownArrowProcess"/>
    <dgm:cxn modelId="{9F21C506-2037-4DA7-A396-913E5886A5CD}" type="presParOf" srcId="{3DD9D047-F754-401E-97BC-519C7A16FCC8}" destId="{84B068A1-C5DF-42B2-80C1-17C4A1185CA6}" srcOrd="0" destOrd="0" presId="urn:microsoft.com/office/officeart/2016/7/layout/VerticalDownArrowProcess"/>
    <dgm:cxn modelId="{85C116FF-7AB8-4BAC-9382-828F1FB6247C}" type="presParOf" srcId="{3DD9D047-F754-401E-97BC-519C7A16FCC8}" destId="{566E9B03-E673-4AA7-A14B-EF4D275F3B3F}" srcOrd="1" destOrd="0" presId="urn:microsoft.com/office/officeart/2016/7/layout/VerticalDownArrowProcess"/>
    <dgm:cxn modelId="{75A98E1C-B497-4E83-B474-0D6A64808BCA}" type="presParOf" srcId="{3DD9D047-F754-401E-97BC-519C7A16FCC8}" destId="{1D5B2F06-E530-442C-95EC-59E665C7B18D}" srcOrd="2" destOrd="0" presId="urn:microsoft.com/office/officeart/2016/7/layout/VerticalDownArrowProcess"/>
    <dgm:cxn modelId="{D67F843F-9002-4677-B382-9F991FDAE1EB}" type="presParOf" srcId="{B8EB477B-E66B-4EC1-82F6-429A3F19A80C}" destId="{9A06AE49-B998-4007-9FB6-07BF88253C53}" srcOrd="5" destOrd="0" presId="urn:microsoft.com/office/officeart/2016/7/layout/VerticalDownArrowProcess"/>
    <dgm:cxn modelId="{117D4B0C-581D-4F6A-8CD3-2751E9651FF8}" type="presParOf" srcId="{B8EB477B-E66B-4EC1-82F6-429A3F19A80C}" destId="{2CB7DC3C-D5B6-4B31-A99E-BD57922FF5FE}" srcOrd="6" destOrd="0" presId="urn:microsoft.com/office/officeart/2016/7/layout/VerticalDownArrowProcess"/>
    <dgm:cxn modelId="{67E3FC87-5B5F-4049-B773-AF020BE82AF0}" type="presParOf" srcId="{2CB7DC3C-D5B6-4B31-A99E-BD57922FF5FE}" destId="{F0BB89F3-2BBE-4FAA-A198-029E3801F905}" srcOrd="0" destOrd="0" presId="urn:microsoft.com/office/officeart/2016/7/layout/VerticalDownArrowProcess"/>
    <dgm:cxn modelId="{686202D8-46EA-404B-B170-A5D3BFA94878}" type="presParOf" srcId="{2CB7DC3C-D5B6-4B31-A99E-BD57922FF5FE}" destId="{AA275F62-D0B8-4E7A-8A19-611CFB66AE88}" srcOrd="1" destOrd="0" presId="urn:microsoft.com/office/officeart/2016/7/layout/VerticalDownArrowProcess"/>
    <dgm:cxn modelId="{268104F1-AE5B-4CAB-BF1B-1B3125EAA3DC}" type="presParOf" srcId="{2CB7DC3C-D5B6-4B31-A99E-BD57922FF5FE}" destId="{F4C81EDA-407C-4E7C-9825-807E0BF373CF}" srcOrd="2" destOrd="0" presId="urn:microsoft.com/office/officeart/2016/7/layout/VerticalDownArrowProcess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43425F61-4655-4808-8872-FE4E6A4C4F25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F037F084-85F7-441F-A7E9-6D114BD5DF59}">
      <dgm:prSet/>
      <dgm:spPr/>
      <dgm:t>
        <a:bodyPr/>
        <a:lstStyle/>
        <a:p>
          <a:r>
            <a:rPr lang="en-GB" b="1"/>
            <a:t>Not enough research has been carried out on Emergency Control Centre Stress to compare it with the MIND research. </a:t>
          </a:r>
          <a:endParaRPr lang="en-US"/>
        </a:p>
      </dgm:t>
    </dgm:pt>
    <dgm:pt modelId="{71BE93B5-02E2-4149-9075-9BD5831ACB4D}" type="parTrans" cxnId="{3B74814E-CBCD-40FF-97D3-52D326A09A96}">
      <dgm:prSet/>
      <dgm:spPr/>
      <dgm:t>
        <a:bodyPr/>
        <a:lstStyle/>
        <a:p>
          <a:endParaRPr lang="en-US"/>
        </a:p>
      </dgm:t>
    </dgm:pt>
    <dgm:pt modelId="{0EBC86A3-38CE-408E-8702-F05B4A0B972F}" type="sibTrans" cxnId="{3B74814E-CBCD-40FF-97D3-52D326A09A96}">
      <dgm:prSet/>
      <dgm:spPr/>
      <dgm:t>
        <a:bodyPr/>
        <a:lstStyle/>
        <a:p>
          <a:endParaRPr lang="en-US"/>
        </a:p>
      </dgm:t>
    </dgm:pt>
    <dgm:pt modelId="{18A53E73-0CA7-4514-A1D9-8E4B517130F8}">
      <dgm:prSet/>
      <dgm:spPr/>
      <dgm:t>
        <a:bodyPr/>
        <a:lstStyle/>
        <a:p>
          <a:r>
            <a:rPr lang="en-GB" b="1"/>
            <a:t>An aging population and an increase in the number of 999 calls made may not enable a clear comparison to research carried out 10 years ago</a:t>
          </a:r>
          <a:endParaRPr lang="en-US"/>
        </a:p>
      </dgm:t>
    </dgm:pt>
    <dgm:pt modelId="{2846D21A-D658-4DA3-84AF-90236DF3F830}" type="parTrans" cxnId="{59D6565D-F4D7-4DA9-8897-867FAB70DD7D}">
      <dgm:prSet/>
      <dgm:spPr/>
      <dgm:t>
        <a:bodyPr/>
        <a:lstStyle/>
        <a:p>
          <a:endParaRPr lang="en-US"/>
        </a:p>
      </dgm:t>
    </dgm:pt>
    <dgm:pt modelId="{AD15D79B-6563-46AC-87F3-92B4682020EF}" type="sibTrans" cxnId="{59D6565D-F4D7-4DA9-8897-867FAB70DD7D}">
      <dgm:prSet/>
      <dgm:spPr/>
      <dgm:t>
        <a:bodyPr/>
        <a:lstStyle/>
        <a:p>
          <a:endParaRPr lang="en-US"/>
        </a:p>
      </dgm:t>
    </dgm:pt>
    <dgm:pt modelId="{9228814B-E6B8-47FB-912C-94CF2BA80A06}" type="pres">
      <dgm:prSet presAssocID="{43425F61-4655-4808-8872-FE4E6A4C4F25}" presName="linear" presStyleCnt="0">
        <dgm:presLayoutVars>
          <dgm:animLvl val="lvl"/>
          <dgm:resizeHandles val="exact"/>
        </dgm:presLayoutVars>
      </dgm:prSet>
      <dgm:spPr/>
    </dgm:pt>
    <dgm:pt modelId="{734BD77D-8312-4657-95C6-C07E6E6E4539}" type="pres">
      <dgm:prSet presAssocID="{F037F084-85F7-441F-A7E9-6D114BD5DF59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1BB16EA9-A45F-4EDE-A9C2-40EF17E2C17C}" type="pres">
      <dgm:prSet presAssocID="{0EBC86A3-38CE-408E-8702-F05B4A0B972F}" presName="spacer" presStyleCnt="0"/>
      <dgm:spPr/>
    </dgm:pt>
    <dgm:pt modelId="{8E958D48-3213-488D-96D3-1C2CB441CD69}" type="pres">
      <dgm:prSet presAssocID="{18A53E73-0CA7-4514-A1D9-8E4B517130F8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6AC6D009-7519-4F61-9F57-34948425FE81}" type="presOf" srcId="{43425F61-4655-4808-8872-FE4E6A4C4F25}" destId="{9228814B-E6B8-47FB-912C-94CF2BA80A06}" srcOrd="0" destOrd="0" presId="urn:microsoft.com/office/officeart/2005/8/layout/vList2"/>
    <dgm:cxn modelId="{59D6565D-F4D7-4DA9-8897-867FAB70DD7D}" srcId="{43425F61-4655-4808-8872-FE4E6A4C4F25}" destId="{18A53E73-0CA7-4514-A1D9-8E4B517130F8}" srcOrd="1" destOrd="0" parTransId="{2846D21A-D658-4DA3-84AF-90236DF3F830}" sibTransId="{AD15D79B-6563-46AC-87F3-92B4682020EF}"/>
    <dgm:cxn modelId="{99E3E563-BDE8-4669-B2C6-F02EACA9A2C6}" type="presOf" srcId="{18A53E73-0CA7-4514-A1D9-8E4B517130F8}" destId="{8E958D48-3213-488D-96D3-1C2CB441CD69}" srcOrd="0" destOrd="0" presId="urn:microsoft.com/office/officeart/2005/8/layout/vList2"/>
    <dgm:cxn modelId="{3B74814E-CBCD-40FF-97D3-52D326A09A96}" srcId="{43425F61-4655-4808-8872-FE4E6A4C4F25}" destId="{F037F084-85F7-441F-A7E9-6D114BD5DF59}" srcOrd="0" destOrd="0" parTransId="{71BE93B5-02E2-4149-9075-9BD5831ACB4D}" sibTransId="{0EBC86A3-38CE-408E-8702-F05B4A0B972F}"/>
    <dgm:cxn modelId="{0C04BA95-DC23-4D00-9DB9-DB7F01AF023F}" type="presOf" srcId="{F037F084-85F7-441F-A7E9-6D114BD5DF59}" destId="{734BD77D-8312-4657-95C6-C07E6E6E4539}" srcOrd="0" destOrd="0" presId="urn:microsoft.com/office/officeart/2005/8/layout/vList2"/>
    <dgm:cxn modelId="{D7536823-0E9B-4AA5-A401-CC551BF00FBC}" type="presParOf" srcId="{9228814B-E6B8-47FB-912C-94CF2BA80A06}" destId="{734BD77D-8312-4657-95C6-C07E6E6E4539}" srcOrd="0" destOrd="0" presId="urn:microsoft.com/office/officeart/2005/8/layout/vList2"/>
    <dgm:cxn modelId="{32D7F562-3CEA-45F2-A993-C8AC82CB971B}" type="presParOf" srcId="{9228814B-E6B8-47FB-912C-94CF2BA80A06}" destId="{1BB16EA9-A45F-4EDE-A9C2-40EF17E2C17C}" srcOrd="1" destOrd="0" presId="urn:microsoft.com/office/officeart/2005/8/layout/vList2"/>
    <dgm:cxn modelId="{BC20FA68-18C3-4696-B8E2-03114B015254}" type="presParOf" srcId="{9228814B-E6B8-47FB-912C-94CF2BA80A06}" destId="{8E958D48-3213-488D-96D3-1C2CB441CD69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C2818C3D-3A78-4B11-8565-25894EAA15AE}" type="doc">
      <dgm:prSet loTypeId="urn:microsoft.com/office/officeart/2018/5/layout/IconLeafLabelList" loCatId="icon" qsTypeId="urn:microsoft.com/office/officeart/2005/8/quickstyle/simple1" qsCatId="simple" csTypeId="urn:microsoft.com/office/officeart/2018/5/colors/Iconchunking_coloredtext_colorful1" csCatId="colorful" phldr="1"/>
      <dgm:spPr/>
      <dgm:t>
        <a:bodyPr/>
        <a:lstStyle/>
        <a:p>
          <a:endParaRPr lang="en-US"/>
        </a:p>
      </dgm:t>
    </dgm:pt>
    <dgm:pt modelId="{D54132A1-5A16-45CF-833B-B3EF53070263}">
      <dgm:prSet/>
      <dgm:spPr/>
      <dgm:t>
        <a:bodyPr/>
        <a:lstStyle/>
        <a:p>
          <a:pPr>
            <a:defRPr cap="all"/>
          </a:pPr>
          <a:r>
            <a:rPr lang="en-GB" b="1"/>
            <a:t>Future Research?</a:t>
          </a:r>
          <a:endParaRPr lang="en-US"/>
        </a:p>
      </dgm:t>
    </dgm:pt>
    <dgm:pt modelId="{BE4AA101-07D4-4308-A980-B399595088F6}" type="parTrans" cxnId="{A315786A-DC3F-4C8C-87A1-74D6F30FB0EF}">
      <dgm:prSet/>
      <dgm:spPr/>
      <dgm:t>
        <a:bodyPr/>
        <a:lstStyle/>
        <a:p>
          <a:endParaRPr lang="en-US"/>
        </a:p>
      </dgm:t>
    </dgm:pt>
    <dgm:pt modelId="{90804DA5-7E0D-4304-9F37-204A4EDBC907}" type="sibTrans" cxnId="{A315786A-DC3F-4C8C-87A1-74D6F30FB0EF}">
      <dgm:prSet/>
      <dgm:spPr/>
      <dgm:t>
        <a:bodyPr/>
        <a:lstStyle/>
        <a:p>
          <a:endParaRPr lang="en-US"/>
        </a:p>
      </dgm:t>
    </dgm:pt>
    <dgm:pt modelId="{BE52B869-53B7-4E58-8D99-EFB8C8A1C9B6}">
      <dgm:prSet custT="1"/>
      <dgm:spPr/>
      <dgm:t>
        <a:bodyPr/>
        <a:lstStyle/>
        <a:p>
          <a:pPr>
            <a:defRPr cap="all"/>
          </a:pPr>
          <a:r>
            <a:rPr lang="en-GB" sz="1400" b="1" dirty="0"/>
            <a:t>The outcome of further research may include providing annual mandatory training and psychoeducation not only to new but also existing staff to empower them and have a toolbox for self-care and self-preservation. </a:t>
          </a:r>
          <a:br>
            <a:rPr lang="en-GB" sz="1400" b="1" dirty="0"/>
          </a:br>
          <a:endParaRPr lang="en-US" sz="1400" dirty="0"/>
        </a:p>
      </dgm:t>
    </dgm:pt>
    <dgm:pt modelId="{17828D65-2FD2-4F71-A413-AC3A3B60864D}" type="parTrans" cxnId="{16ED563F-D069-491F-BE42-AE65D875CC6A}">
      <dgm:prSet/>
      <dgm:spPr/>
      <dgm:t>
        <a:bodyPr/>
        <a:lstStyle/>
        <a:p>
          <a:endParaRPr lang="en-US"/>
        </a:p>
      </dgm:t>
    </dgm:pt>
    <dgm:pt modelId="{E552FD0A-CA42-4DD3-9306-383E28A3AE9B}" type="sibTrans" cxnId="{16ED563F-D069-491F-BE42-AE65D875CC6A}">
      <dgm:prSet/>
      <dgm:spPr/>
      <dgm:t>
        <a:bodyPr/>
        <a:lstStyle/>
        <a:p>
          <a:endParaRPr lang="en-US"/>
        </a:p>
      </dgm:t>
    </dgm:pt>
    <dgm:pt modelId="{4C5DDC39-25C2-4BAB-9B31-CC10BCFEB429}" type="pres">
      <dgm:prSet presAssocID="{C2818C3D-3A78-4B11-8565-25894EAA15AE}" presName="root" presStyleCnt="0">
        <dgm:presLayoutVars>
          <dgm:dir/>
          <dgm:resizeHandles val="exact"/>
        </dgm:presLayoutVars>
      </dgm:prSet>
      <dgm:spPr/>
    </dgm:pt>
    <dgm:pt modelId="{16AE8370-E1F5-4A34-9C8B-17F17A8D2FCD}" type="pres">
      <dgm:prSet presAssocID="{D54132A1-5A16-45CF-833B-B3EF53070263}" presName="compNode" presStyleCnt="0"/>
      <dgm:spPr/>
    </dgm:pt>
    <dgm:pt modelId="{56B77CC6-B608-40C3-88AD-65B04CD46F19}" type="pres">
      <dgm:prSet presAssocID="{D54132A1-5A16-45CF-833B-B3EF53070263}" presName="iconBgRect" presStyleLbl="bgShp" presStyleIdx="0" presStyleCnt="2"/>
      <dgm:spPr>
        <a:prstGeom prst="round2DiagRect">
          <a:avLst>
            <a:gd name="adj1" fmla="val 29727"/>
            <a:gd name="adj2" fmla="val 0"/>
          </a:avLst>
        </a:prstGeom>
      </dgm:spPr>
    </dgm:pt>
    <dgm:pt modelId="{45E60651-26CE-46E2-8DFF-C4CF3F55DDD6}" type="pres">
      <dgm:prSet presAssocID="{D54132A1-5A16-45CF-833B-B3EF53070263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icroscope"/>
        </a:ext>
      </dgm:extLst>
    </dgm:pt>
    <dgm:pt modelId="{E28EC9E5-42F7-4A0F-AC6C-8F0FAFBD701C}" type="pres">
      <dgm:prSet presAssocID="{D54132A1-5A16-45CF-833B-B3EF53070263}" presName="spaceRect" presStyleCnt="0"/>
      <dgm:spPr/>
    </dgm:pt>
    <dgm:pt modelId="{AF4EED7E-55DF-45A9-B3F6-577EE80C2CC7}" type="pres">
      <dgm:prSet presAssocID="{D54132A1-5A16-45CF-833B-B3EF53070263}" presName="textRect" presStyleLbl="revTx" presStyleIdx="0" presStyleCnt="2">
        <dgm:presLayoutVars>
          <dgm:chMax val="1"/>
          <dgm:chPref val="1"/>
        </dgm:presLayoutVars>
      </dgm:prSet>
      <dgm:spPr/>
    </dgm:pt>
    <dgm:pt modelId="{C36588DE-D33A-43EE-9A7E-49841788CA14}" type="pres">
      <dgm:prSet presAssocID="{90804DA5-7E0D-4304-9F37-204A4EDBC907}" presName="sibTrans" presStyleCnt="0"/>
      <dgm:spPr/>
    </dgm:pt>
    <dgm:pt modelId="{09355BEF-12A7-4CFB-8871-5F3673C30C93}" type="pres">
      <dgm:prSet presAssocID="{BE52B869-53B7-4E58-8D99-EFB8C8A1C9B6}" presName="compNode" presStyleCnt="0"/>
      <dgm:spPr/>
    </dgm:pt>
    <dgm:pt modelId="{0E9C5242-CA58-4C20-9196-3BAC93E76361}" type="pres">
      <dgm:prSet presAssocID="{BE52B869-53B7-4E58-8D99-EFB8C8A1C9B6}" presName="iconBgRect" presStyleLbl="bgShp" presStyleIdx="1" presStyleCnt="2"/>
      <dgm:spPr>
        <a:prstGeom prst="round2DiagRect">
          <a:avLst>
            <a:gd name="adj1" fmla="val 29727"/>
            <a:gd name="adj2" fmla="val 0"/>
          </a:avLst>
        </a:prstGeom>
      </dgm:spPr>
    </dgm:pt>
    <dgm:pt modelId="{7F15E676-A377-4BA8-B91B-3C52445A351F}" type="pres">
      <dgm:prSet presAssocID="{BE52B869-53B7-4E58-8D99-EFB8C8A1C9B6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B1AD2C9D-84C0-438E-B45A-96ADA05E85F1}" type="pres">
      <dgm:prSet presAssocID="{BE52B869-53B7-4E58-8D99-EFB8C8A1C9B6}" presName="spaceRect" presStyleCnt="0"/>
      <dgm:spPr/>
    </dgm:pt>
    <dgm:pt modelId="{23E90EE1-C172-453F-89F0-E5E0AB1CAFE9}" type="pres">
      <dgm:prSet presAssocID="{BE52B869-53B7-4E58-8D99-EFB8C8A1C9B6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16ED563F-D069-491F-BE42-AE65D875CC6A}" srcId="{C2818C3D-3A78-4B11-8565-25894EAA15AE}" destId="{BE52B869-53B7-4E58-8D99-EFB8C8A1C9B6}" srcOrd="1" destOrd="0" parTransId="{17828D65-2FD2-4F71-A413-AC3A3B60864D}" sibTransId="{E552FD0A-CA42-4DD3-9306-383E28A3AE9B}"/>
    <dgm:cxn modelId="{A315786A-DC3F-4C8C-87A1-74D6F30FB0EF}" srcId="{C2818C3D-3A78-4B11-8565-25894EAA15AE}" destId="{D54132A1-5A16-45CF-833B-B3EF53070263}" srcOrd="0" destOrd="0" parTransId="{BE4AA101-07D4-4308-A980-B399595088F6}" sibTransId="{90804DA5-7E0D-4304-9F37-204A4EDBC907}"/>
    <dgm:cxn modelId="{D3953E82-91B1-4F17-A893-97441180330D}" type="presOf" srcId="{D54132A1-5A16-45CF-833B-B3EF53070263}" destId="{AF4EED7E-55DF-45A9-B3F6-577EE80C2CC7}" srcOrd="0" destOrd="0" presId="urn:microsoft.com/office/officeart/2018/5/layout/IconLeafLabelList"/>
    <dgm:cxn modelId="{74F344A3-0B88-4B17-AAFA-23A239D1912B}" type="presOf" srcId="{BE52B869-53B7-4E58-8D99-EFB8C8A1C9B6}" destId="{23E90EE1-C172-453F-89F0-E5E0AB1CAFE9}" srcOrd="0" destOrd="0" presId="urn:microsoft.com/office/officeart/2018/5/layout/IconLeafLabelList"/>
    <dgm:cxn modelId="{242A3FEA-0222-456B-B402-A5066B918228}" type="presOf" srcId="{C2818C3D-3A78-4B11-8565-25894EAA15AE}" destId="{4C5DDC39-25C2-4BAB-9B31-CC10BCFEB429}" srcOrd="0" destOrd="0" presId="urn:microsoft.com/office/officeart/2018/5/layout/IconLeafLabelList"/>
    <dgm:cxn modelId="{5FC11D14-802D-44FC-B277-E39E7947C7F3}" type="presParOf" srcId="{4C5DDC39-25C2-4BAB-9B31-CC10BCFEB429}" destId="{16AE8370-E1F5-4A34-9C8B-17F17A8D2FCD}" srcOrd="0" destOrd="0" presId="urn:microsoft.com/office/officeart/2018/5/layout/IconLeafLabelList"/>
    <dgm:cxn modelId="{95C24FF2-2E3A-485F-9EE8-61C26F96B562}" type="presParOf" srcId="{16AE8370-E1F5-4A34-9C8B-17F17A8D2FCD}" destId="{56B77CC6-B608-40C3-88AD-65B04CD46F19}" srcOrd="0" destOrd="0" presId="urn:microsoft.com/office/officeart/2018/5/layout/IconLeafLabelList"/>
    <dgm:cxn modelId="{98747538-2712-4A5E-AC87-6C5F1440120E}" type="presParOf" srcId="{16AE8370-E1F5-4A34-9C8B-17F17A8D2FCD}" destId="{45E60651-26CE-46E2-8DFF-C4CF3F55DDD6}" srcOrd="1" destOrd="0" presId="urn:microsoft.com/office/officeart/2018/5/layout/IconLeafLabelList"/>
    <dgm:cxn modelId="{F498AAF6-AE0A-422E-A65A-2904BD84A9C5}" type="presParOf" srcId="{16AE8370-E1F5-4A34-9C8B-17F17A8D2FCD}" destId="{E28EC9E5-42F7-4A0F-AC6C-8F0FAFBD701C}" srcOrd="2" destOrd="0" presId="urn:microsoft.com/office/officeart/2018/5/layout/IconLeafLabelList"/>
    <dgm:cxn modelId="{95B4813B-2278-4A07-AFFC-74C75137D4B2}" type="presParOf" srcId="{16AE8370-E1F5-4A34-9C8B-17F17A8D2FCD}" destId="{AF4EED7E-55DF-45A9-B3F6-577EE80C2CC7}" srcOrd="3" destOrd="0" presId="urn:microsoft.com/office/officeart/2018/5/layout/IconLeafLabelList"/>
    <dgm:cxn modelId="{541B077C-905B-4F0F-B404-D45F6BEC6294}" type="presParOf" srcId="{4C5DDC39-25C2-4BAB-9B31-CC10BCFEB429}" destId="{C36588DE-D33A-43EE-9A7E-49841788CA14}" srcOrd="1" destOrd="0" presId="urn:microsoft.com/office/officeart/2018/5/layout/IconLeafLabelList"/>
    <dgm:cxn modelId="{C9626C25-648B-4B07-B6D2-2FEB940C64BE}" type="presParOf" srcId="{4C5DDC39-25C2-4BAB-9B31-CC10BCFEB429}" destId="{09355BEF-12A7-4CFB-8871-5F3673C30C93}" srcOrd="2" destOrd="0" presId="urn:microsoft.com/office/officeart/2018/5/layout/IconLeafLabelList"/>
    <dgm:cxn modelId="{2DB7ACF1-D0D0-44C5-9267-A89695415C26}" type="presParOf" srcId="{09355BEF-12A7-4CFB-8871-5F3673C30C93}" destId="{0E9C5242-CA58-4C20-9196-3BAC93E76361}" srcOrd="0" destOrd="0" presId="urn:microsoft.com/office/officeart/2018/5/layout/IconLeafLabelList"/>
    <dgm:cxn modelId="{D8599EFE-B5F0-415A-9DBE-AAB2D5E10A51}" type="presParOf" srcId="{09355BEF-12A7-4CFB-8871-5F3673C30C93}" destId="{7F15E676-A377-4BA8-B91B-3C52445A351F}" srcOrd="1" destOrd="0" presId="urn:microsoft.com/office/officeart/2018/5/layout/IconLeafLabelList"/>
    <dgm:cxn modelId="{C7B5342D-CFFD-40BD-AEA0-377AD78CA010}" type="presParOf" srcId="{09355BEF-12A7-4CFB-8871-5F3673C30C93}" destId="{B1AD2C9D-84C0-438E-B45A-96ADA05E85F1}" srcOrd="2" destOrd="0" presId="urn:microsoft.com/office/officeart/2018/5/layout/IconLeafLabelList"/>
    <dgm:cxn modelId="{E3001887-33CE-4F01-B87E-74DAC993779C}" type="presParOf" srcId="{09355BEF-12A7-4CFB-8871-5F3673C30C93}" destId="{23E90EE1-C172-453F-89F0-E5E0AB1CAFE9}" srcOrd="3" destOrd="0" presId="urn:microsoft.com/office/officeart/2018/5/layout/IconLeaf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55D0768-7DF1-4505-8E73-EF091B39BBF8}">
      <dsp:nvSpPr>
        <dsp:cNvPr id="0" name=""/>
        <dsp:cNvSpPr/>
      </dsp:nvSpPr>
      <dsp:spPr>
        <a:xfrm>
          <a:off x="292043" y="933650"/>
          <a:ext cx="908208" cy="908208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A46A3FC-1781-4CBA-B940-68912D0DE21D}">
      <dsp:nvSpPr>
        <dsp:cNvPr id="0" name=""/>
        <dsp:cNvSpPr/>
      </dsp:nvSpPr>
      <dsp:spPr>
        <a:xfrm>
          <a:off x="485596" y="1127202"/>
          <a:ext cx="521103" cy="52110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2699971-AB99-4797-89FA-7A2267E2CAC4}">
      <dsp:nvSpPr>
        <dsp:cNvPr id="0" name=""/>
        <dsp:cNvSpPr/>
      </dsp:nvSpPr>
      <dsp:spPr>
        <a:xfrm>
          <a:off x="1714" y="2124743"/>
          <a:ext cx="1488867" cy="5955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400" b="1" kern="1200"/>
            <a:t>National problem</a:t>
          </a:r>
          <a:endParaRPr lang="en-US" sz="1400" kern="1200"/>
        </a:p>
      </dsp:txBody>
      <dsp:txXfrm>
        <a:off x="1714" y="2124743"/>
        <a:ext cx="1488867" cy="595546"/>
      </dsp:txXfrm>
    </dsp:sp>
    <dsp:sp modelId="{53B3179C-EE03-4679-91D9-29409F7320D7}">
      <dsp:nvSpPr>
        <dsp:cNvPr id="0" name=""/>
        <dsp:cNvSpPr/>
      </dsp:nvSpPr>
      <dsp:spPr>
        <a:xfrm>
          <a:off x="2041462" y="933650"/>
          <a:ext cx="908208" cy="908208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5631B00-185F-448C-AE67-FA5841528CCB}">
      <dsp:nvSpPr>
        <dsp:cNvPr id="0" name=""/>
        <dsp:cNvSpPr/>
      </dsp:nvSpPr>
      <dsp:spPr>
        <a:xfrm>
          <a:off x="2235015" y="1127202"/>
          <a:ext cx="521103" cy="52110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A3D8334-4622-481D-9F54-D38221905868}">
      <dsp:nvSpPr>
        <dsp:cNvPr id="0" name=""/>
        <dsp:cNvSpPr/>
      </dsp:nvSpPr>
      <dsp:spPr>
        <a:xfrm>
          <a:off x="1751133" y="2124743"/>
          <a:ext cx="1488867" cy="5955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400" b="1" kern="1200"/>
            <a:t>Death of a colleague</a:t>
          </a:r>
          <a:endParaRPr lang="en-US" sz="1400" kern="1200"/>
        </a:p>
      </dsp:txBody>
      <dsp:txXfrm>
        <a:off x="1751133" y="2124743"/>
        <a:ext cx="1488867" cy="595546"/>
      </dsp:txXfrm>
    </dsp:sp>
    <dsp:sp modelId="{EC3CD6B4-6A5A-4B6E-841F-30E359ED75CB}">
      <dsp:nvSpPr>
        <dsp:cNvPr id="0" name=""/>
        <dsp:cNvSpPr/>
      </dsp:nvSpPr>
      <dsp:spPr>
        <a:xfrm>
          <a:off x="3790881" y="933650"/>
          <a:ext cx="908208" cy="908208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BA659CA-6203-4A1A-AB6F-782B2C771EDC}">
      <dsp:nvSpPr>
        <dsp:cNvPr id="0" name=""/>
        <dsp:cNvSpPr/>
      </dsp:nvSpPr>
      <dsp:spPr>
        <a:xfrm>
          <a:off x="3984434" y="1127202"/>
          <a:ext cx="521103" cy="521103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5D7FF52-5CC9-4469-A9EF-31FD96E84D9A}">
      <dsp:nvSpPr>
        <dsp:cNvPr id="0" name=""/>
        <dsp:cNvSpPr/>
      </dsp:nvSpPr>
      <dsp:spPr>
        <a:xfrm>
          <a:off x="3500552" y="2124743"/>
          <a:ext cx="1488867" cy="5955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400" b="1" kern="1200"/>
            <a:t>My own experience</a:t>
          </a:r>
          <a:endParaRPr lang="en-US" sz="1400" kern="1200"/>
        </a:p>
      </dsp:txBody>
      <dsp:txXfrm>
        <a:off x="3500552" y="2124743"/>
        <a:ext cx="1488867" cy="595546"/>
      </dsp:txXfrm>
    </dsp:sp>
    <dsp:sp modelId="{BB74FE43-C267-4A9A-A33C-9CBA357F004C}">
      <dsp:nvSpPr>
        <dsp:cNvPr id="0" name=""/>
        <dsp:cNvSpPr/>
      </dsp:nvSpPr>
      <dsp:spPr>
        <a:xfrm>
          <a:off x="5540300" y="933650"/>
          <a:ext cx="908208" cy="908208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97FE14B-9D91-48BC-9924-5291BDB7D6B9}">
      <dsp:nvSpPr>
        <dsp:cNvPr id="0" name=""/>
        <dsp:cNvSpPr/>
      </dsp:nvSpPr>
      <dsp:spPr>
        <a:xfrm>
          <a:off x="5733853" y="1127202"/>
          <a:ext cx="521103" cy="521103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362C186-AEBB-457B-A635-731A315F6D35}">
      <dsp:nvSpPr>
        <dsp:cNvPr id="0" name=""/>
        <dsp:cNvSpPr/>
      </dsp:nvSpPr>
      <dsp:spPr>
        <a:xfrm>
          <a:off x="5249971" y="2124743"/>
          <a:ext cx="1488867" cy="5955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400" b="1" kern="1200"/>
            <a:t>Possibly making  difference </a:t>
          </a:r>
          <a:endParaRPr lang="en-US" sz="1400" kern="1200"/>
        </a:p>
      </dsp:txBody>
      <dsp:txXfrm>
        <a:off x="5249971" y="2124743"/>
        <a:ext cx="1488867" cy="59554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5A38555-B192-4A1E-AE8E-C3F46B2F7FFF}">
      <dsp:nvSpPr>
        <dsp:cNvPr id="0" name=""/>
        <dsp:cNvSpPr/>
      </dsp:nvSpPr>
      <dsp:spPr>
        <a:xfrm>
          <a:off x="0" y="446"/>
          <a:ext cx="6740553" cy="1043728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3B8B57D-F64F-4C5E-9526-03D8BB0929F4}">
      <dsp:nvSpPr>
        <dsp:cNvPr id="0" name=""/>
        <dsp:cNvSpPr/>
      </dsp:nvSpPr>
      <dsp:spPr>
        <a:xfrm>
          <a:off x="315727" y="235284"/>
          <a:ext cx="574050" cy="57405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5CC6F41-1D11-4352-8919-9D82639B89BF}">
      <dsp:nvSpPr>
        <dsp:cNvPr id="0" name=""/>
        <dsp:cNvSpPr/>
      </dsp:nvSpPr>
      <dsp:spPr>
        <a:xfrm>
          <a:off x="1205506" y="446"/>
          <a:ext cx="5535046" cy="104372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61" tIns="110461" rIns="110461" bIns="110461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b="1" kern="1200"/>
            <a:t>Group of Employees that feel overlooked (MIND)</a:t>
          </a:r>
          <a:endParaRPr lang="en-US" sz="2500" kern="1200"/>
        </a:p>
      </dsp:txBody>
      <dsp:txXfrm>
        <a:off x="1205506" y="446"/>
        <a:ext cx="5535046" cy="1043728"/>
      </dsp:txXfrm>
    </dsp:sp>
    <dsp:sp modelId="{21589E59-9412-423A-9BA4-2836C91932B2}">
      <dsp:nvSpPr>
        <dsp:cNvPr id="0" name=""/>
        <dsp:cNvSpPr/>
      </dsp:nvSpPr>
      <dsp:spPr>
        <a:xfrm>
          <a:off x="0" y="1305106"/>
          <a:ext cx="6740553" cy="1043728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946495E-E37D-4AEF-9CF2-3CB9D980661F}">
      <dsp:nvSpPr>
        <dsp:cNvPr id="0" name=""/>
        <dsp:cNvSpPr/>
      </dsp:nvSpPr>
      <dsp:spPr>
        <a:xfrm>
          <a:off x="315727" y="1539945"/>
          <a:ext cx="574050" cy="57405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26C067B-87DD-42AA-9309-9AA44C75BE94}">
      <dsp:nvSpPr>
        <dsp:cNvPr id="0" name=""/>
        <dsp:cNvSpPr/>
      </dsp:nvSpPr>
      <dsp:spPr>
        <a:xfrm>
          <a:off x="1205506" y="1305106"/>
          <a:ext cx="5535046" cy="104372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61" tIns="110461" rIns="110461" bIns="110461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b="1" kern="1200"/>
            <a:t>Lack of training (MIND)</a:t>
          </a:r>
          <a:endParaRPr lang="en-US" sz="2500" kern="1200"/>
        </a:p>
      </dsp:txBody>
      <dsp:txXfrm>
        <a:off x="1205506" y="1305106"/>
        <a:ext cx="5535046" cy="1043728"/>
      </dsp:txXfrm>
    </dsp:sp>
    <dsp:sp modelId="{CB0C012E-C1A0-406F-8FAE-AF133FB73926}">
      <dsp:nvSpPr>
        <dsp:cNvPr id="0" name=""/>
        <dsp:cNvSpPr/>
      </dsp:nvSpPr>
      <dsp:spPr>
        <a:xfrm>
          <a:off x="0" y="2609766"/>
          <a:ext cx="6740553" cy="1043728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58F9E04-5AAD-4C88-BB62-1B7EB81365B0}">
      <dsp:nvSpPr>
        <dsp:cNvPr id="0" name=""/>
        <dsp:cNvSpPr/>
      </dsp:nvSpPr>
      <dsp:spPr>
        <a:xfrm>
          <a:off x="315727" y="2844605"/>
          <a:ext cx="574050" cy="57405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1662452-AF29-4F06-97AA-2BD215C45598}">
      <dsp:nvSpPr>
        <dsp:cNvPr id="0" name=""/>
        <dsp:cNvSpPr/>
      </dsp:nvSpPr>
      <dsp:spPr>
        <a:xfrm>
          <a:off x="1205506" y="2609766"/>
          <a:ext cx="5535046" cy="104372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61" tIns="110461" rIns="110461" bIns="110461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b="1" kern="1200"/>
            <a:t>Research about mental health tends to be about front-line staff </a:t>
          </a:r>
          <a:endParaRPr lang="en-US" sz="2500" kern="1200"/>
        </a:p>
      </dsp:txBody>
      <dsp:txXfrm>
        <a:off x="1205506" y="2609766"/>
        <a:ext cx="5535046" cy="1043728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8E3DE35-E6EE-4C6C-AB22-A3AE14136E2A}">
      <dsp:nvSpPr>
        <dsp:cNvPr id="0" name=""/>
        <dsp:cNvSpPr/>
      </dsp:nvSpPr>
      <dsp:spPr>
        <a:xfrm>
          <a:off x="0" y="593765"/>
          <a:ext cx="6740553" cy="1096182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9B6A4AE-9603-4E44-AD8C-AF40DC376C49}">
      <dsp:nvSpPr>
        <dsp:cNvPr id="0" name=""/>
        <dsp:cNvSpPr/>
      </dsp:nvSpPr>
      <dsp:spPr>
        <a:xfrm>
          <a:off x="331595" y="840406"/>
          <a:ext cx="602900" cy="6029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9B46711-7BA5-4DCB-A4F5-CDC886203EC8}">
      <dsp:nvSpPr>
        <dsp:cNvPr id="0" name=""/>
        <dsp:cNvSpPr/>
      </dsp:nvSpPr>
      <dsp:spPr>
        <a:xfrm>
          <a:off x="1266090" y="593765"/>
          <a:ext cx="5474462" cy="109618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6013" tIns="116013" rIns="116013" bIns="116013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b="1" kern="1200"/>
            <a:t>More public awareness due to BBC Documentary</a:t>
          </a:r>
          <a:endParaRPr lang="en-US" sz="2500" kern="1200"/>
        </a:p>
      </dsp:txBody>
      <dsp:txXfrm>
        <a:off x="1266090" y="593765"/>
        <a:ext cx="5474462" cy="1096182"/>
      </dsp:txXfrm>
    </dsp:sp>
    <dsp:sp modelId="{1F21C93D-32B0-4725-966E-9C3B9A07F5B9}">
      <dsp:nvSpPr>
        <dsp:cNvPr id="0" name=""/>
        <dsp:cNvSpPr/>
      </dsp:nvSpPr>
      <dsp:spPr>
        <a:xfrm>
          <a:off x="0" y="1963993"/>
          <a:ext cx="6740553" cy="1096182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E212EBC-F161-4CFC-A34D-7D64523DEDA3}">
      <dsp:nvSpPr>
        <dsp:cNvPr id="0" name=""/>
        <dsp:cNvSpPr/>
      </dsp:nvSpPr>
      <dsp:spPr>
        <a:xfrm>
          <a:off x="331595" y="2210634"/>
          <a:ext cx="602900" cy="6029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A56880F-BA45-4213-99D9-96AAE77F3037}">
      <dsp:nvSpPr>
        <dsp:cNvPr id="0" name=""/>
        <dsp:cNvSpPr/>
      </dsp:nvSpPr>
      <dsp:spPr>
        <a:xfrm>
          <a:off x="1266090" y="1963993"/>
          <a:ext cx="5474462" cy="109618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6013" tIns="116013" rIns="116013" bIns="116013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b="1" kern="1200"/>
            <a:t>Strangely making it more inviting to viewers to ‘want to have a go’</a:t>
          </a:r>
          <a:endParaRPr lang="en-US" sz="2500" kern="1200"/>
        </a:p>
      </dsp:txBody>
      <dsp:txXfrm>
        <a:off x="1266090" y="1963993"/>
        <a:ext cx="5474462" cy="1096182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015FCC3-9E8B-4268-AAB0-834CA82318E5}">
      <dsp:nvSpPr>
        <dsp:cNvPr id="0" name=""/>
        <dsp:cNvSpPr/>
      </dsp:nvSpPr>
      <dsp:spPr>
        <a:xfrm>
          <a:off x="0" y="1516"/>
          <a:ext cx="6740553" cy="768612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EDF72E6-26CB-492B-B695-74D71F4D19D8}">
      <dsp:nvSpPr>
        <dsp:cNvPr id="0" name=""/>
        <dsp:cNvSpPr/>
      </dsp:nvSpPr>
      <dsp:spPr>
        <a:xfrm>
          <a:off x="232505" y="174454"/>
          <a:ext cx="422736" cy="42273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2C98D1A-35FF-4910-9537-BC75C25A87F7}">
      <dsp:nvSpPr>
        <dsp:cNvPr id="0" name=""/>
        <dsp:cNvSpPr/>
      </dsp:nvSpPr>
      <dsp:spPr>
        <a:xfrm>
          <a:off x="887747" y="1516"/>
          <a:ext cx="5852805" cy="7686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1345" tIns="81345" rIns="81345" bIns="81345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/>
            <a:t>Highlight the gap in the provision of psychological care and provide protection </a:t>
          </a:r>
          <a:endParaRPr lang="en-US" sz="1600" kern="1200"/>
        </a:p>
      </dsp:txBody>
      <dsp:txXfrm>
        <a:off x="887747" y="1516"/>
        <a:ext cx="5852805" cy="768612"/>
      </dsp:txXfrm>
    </dsp:sp>
    <dsp:sp modelId="{8CBCAF36-DF7F-4859-B031-ADB349395C4D}">
      <dsp:nvSpPr>
        <dsp:cNvPr id="0" name=""/>
        <dsp:cNvSpPr/>
      </dsp:nvSpPr>
      <dsp:spPr>
        <a:xfrm>
          <a:off x="0" y="962281"/>
          <a:ext cx="6740553" cy="768612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58D56A9-7E0C-41D6-BB20-AFEC414AC3A1}">
      <dsp:nvSpPr>
        <dsp:cNvPr id="0" name=""/>
        <dsp:cNvSpPr/>
      </dsp:nvSpPr>
      <dsp:spPr>
        <a:xfrm>
          <a:off x="232505" y="1135219"/>
          <a:ext cx="422736" cy="42273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E970F8B-A94F-46AB-BB41-CE7C967C05BE}">
      <dsp:nvSpPr>
        <dsp:cNvPr id="0" name=""/>
        <dsp:cNvSpPr/>
      </dsp:nvSpPr>
      <dsp:spPr>
        <a:xfrm>
          <a:off x="887747" y="962281"/>
          <a:ext cx="5852805" cy="7686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1345" tIns="81345" rIns="81345" bIns="81345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/>
            <a:t>Understand why there is growing trend of staff absences</a:t>
          </a:r>
          <a:endParaRPr lang="en-US" sz="1600" kern="1200"/>
        </a:p>
      </dsp:txBody>
      <dsp:txXfrm>
        <a:off x="887747" y="962281"/>
        <a:ext cx="5852805" cy="768612"/>
      </dsp:txXfrm>
    </dsp:sp>
    <dsp:sp modelId="{8ABD2EF5-71B1-4F2E-A157-8235B44413A9}">
      <dsp:nvSpPr>
        <dsp:cNvPr id="0" name=""/>
        <dsp:cNvSpPr/>
      </dsp:nvSpPr>
      <dsp:spPr>
        <a:xfrm>
          <a:off x="0" y="1923047"/>
          <a:ext cx="6740553" cy="768612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B3A6CCC-0280-4D80-B4CE-481DF4D47101}">
      <dsp:nvSpPr>
        <dsp:cNvPr id="0" name=""/>
        <dsp:cNvSpPr/>
      </dsp:nvSpPr>
      <dsp:spPr>
        <a:xfrm>
          <a:off x="232505" y="2095984"/>
          <a:ext cx="422736" cy="42273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1D21232-E656-4E61-8524-93E283183358}">
      <dsp:nvSpPr>
        <dsp:cNvPr id="0" name=""/>
        <dsp:cNvSpPr/>
      </dsp:nvSpPr>
      <dsp:spPr>
        <a:xfrm>
          <a:off x="887747" y="1923047"/>
          <a:ext cx="5852805" cy="7686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1345" tIns="81345" rIns="81345" bIns="81345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/>
            <a:t>Establish if there is a connection </a:t>
          </a:r>
          <a:endParaRPr lang="en-US" sz="1600" kern="1200"/>
        </a:p>
      </dsp:txBody>
      <dsp:txXfrm>
        <a:off x="887747" y="1923047"/>
        <a:ext cx="5852805" cy="768612"/>
      </dsp:txXfrm>
    </dsp:sp>
    <dsp:sp modelId="{DAF52547-BD53-4330-B55F-45E2FF59A62D}">
      <dsp:nvSpPr>
        <dsp:cNvPr id="0" name=""/>
        <dsp:cNvSpPr/>
      </dsp:nvSpPr>
      <dsp:spPr>
        <a:xfrm>
          <a:off x="0" y="2883812"/>
          <a:ext cx="6740553" cy="768612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65F47CA-C233-4B28-8D80-7C90DE23CEF2}">
      <dsp:nvSpPr>
        <dsp:cNvPr id="0" name=""/>
        <dsp:cNvSpPr/>
      </dsp:nvSpPr>
      <dsp:spPr>
        <a:xfrm>
          <a:off x="232505" y="3056750"/>
          <a:ext cx="422736" cy="422736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DDBCA07-533A-4DFE-9B17-61EF21C4EF50}">
      <dsp:nvSpPr>
        <dsp:cNvPr id="0" name=""/>
        <dsp:cNvSpPr/>
      </dsp:nvSpPr>
      <dsp:spPr>
        <a:xfrm>
          <a:off x="887747" y="2883812"/>
          <a:ext cx="5852805" cy="7686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1345" tIns="81345" rIns="81345" bIns="81345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/>
            <a:t>Consider whether suicide in the Ambulance Service, has got anything to do with compassion fatigue/burn out?</a:t>
          </a:r>
          <a:endParaRPr lang="en-US" sz="1600" kern="1200"/>
        </a:p>
      </dsp:txBody>
      <dsp:txXfrm>
        <a:off x="887747" y="2883812"/>
        <a:ext cx="5852805" cy="768612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3BEB6F8-926A-49F4-8B24-78E0E7883FA9}">
      <dsp:nvSpPr>
        <dsp:cNvPr id="0" name=""/>
        <dsp:cNvSpPr/>
      </dsp:nvSpPr>
      <dsp:spPr>
        <a:xfrm>
          <a:off x="0" y="64093"/>
          <a:ext cx="6740553" cy="1233179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b="1" kern="1200" dirty="0"/>
            <a:t>Critically evaluate and interpret findings and studies by:</a:t>
          </a:r>
          <a:endParaRPr lang="en-US" sz="3100" kern="1200" dirty="0"/>
        </a:p>
      </dsp:txBody>
      <dsp:txXfrm>
        <a:off x="60199" y="124292"/>
        <a:ext cx="6620155" cy="1112781"/>
      </dsp:txXfrm>
    </dsp:sp>
    <dsp:sp modelId="{B0CE2B68-AF8F-42CC-A3BC-4226639EE2B1}">
      <dsp:nvSpPr>
        <dsp:cNvPr id="0" name=""/>
        <dsp:cNvSpPr/>
      </dsp:nvSpPr>
      <dsp:spPr>
        <a:xfrm>
          <a:off x="0" y="1297273"/>
          <a:ext cx="6740553" cy="30159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4013" tIns="39370" rIns="220472" bIns="39370" numCol="1" spcCol="1270" anchor="t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endParaRPr lang="en-US" sz="2400" kern="1200" dirty="0"/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400" b="1" kern="1200" dirty="0"/>
            <a:t>Scrutinise information published by the Welsh Ambulance Service NHS Trust</a:t>
          </a:r>
          <a:endParaRPr lang="en-US" sz="2400" kern="1200" dirty="0"/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20000"/>
            </a:spcAft>
            <a:buNone/>
          </a:pPr>
          <a:r>
            <a:rPr lang="en-GB" sz="2400" b="1" kern="1200" dirty="0"/>
            <a:t> </a:t>
          </a:r>
          <a:endParaRPr lang="en-US" sz="2400" kern="1200" dirty="0"/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400" b="1" kern="1200" dirty="0"/>
            <a:t>Examine the study, results and suggested recommendations of the Wellbeing and Mental Health Support in the Emergency Services Report commissioned by MIND</a:t>
          </a:r>
          <a:endParaRPr lang="en-US" sz="2400" kern="1200" dirty="0"/>
        </a:p>
      </dsp:txBody>
      <dsp:txXfrm>
        <a:off x="0" y="1297273"/>
        <a:ext cx="6740553" cy="3015989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74191DE-17EB-4404-A266-6E29683CEA70}">
      <dsp:nvSpPr>
        <dsp:cNvPr id="0" name=""/>
        <dsp:cNvSpPr/>
      </dsp:nvSpPr>
      <dsp:spPr>
        <a:xfrm>
          <a:off x="0" y="2997023"/>
          <a:ext cx="2088915" cy="655675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564" tIns="163576" rIns="148564" bIns="163576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Write</a:t>
          </a:r>
        </a:p>
      </dsp:txBody>
      <dsp:txXfrm>
        <a:off x="0" y="2997023"/>
        <a:ext cx="2088915" cy="655675"/>
      </dsp:txXfrm>
    </dsp:sp>
    <dsp:sp modelId="{24C61064-F56E-4463-BB51-D6D51EE00887}">
      <dsp:nvSpPr>
        <dsp:cNvPr id="0" name=""/>
        <dsp:cNvSpPr/>
      </dsp:nvSpPr>
      <dsp:spPr>
        <a:xfrm>
          <a:off x="2088915" y="2997023"/>
          <a:ext cx="6266747" cy="655675"/>
        </a:xfrm>
        <a:prstGeom prst="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119" tIns="228600" rIns="127119" bIns="22860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Write the Literature Review  </a:t>
          </a:r>
        </a:p>
      </dsp:txBody>
      <dsp:txXfrm>
        <a:off x="2088915" y="2997023"/>
        <a:ext cx="6266747" cy="655675"/>
      </dsp:txXfrm>
    </dsp:sp>
    <dsp:sp modelId="{A7F53F7A-1FA3-49CE-8C9C-343818D6ABC6}">
      <dsp:nvSpPr>
        <dsp:cNvPr id="0" name=""/>
        <dsp:cNvSpPr/>
      </dsp:nvSpPr>
      <dsp:spPr>
        <a:xfrm rot="10800000">
          <a:off x="0" y="1998429"/>
          <a:ext cx="2088915" cy="1008428"/>
        </a:xfrm>
        <a:prstGeom prst="upArrowCallout">
          <a:avLst>
            <a:gd name="adj1" fmla="val 5000"/>
            <a:gd name="adj2" fmla="val 10000"/>
            <a:gd name="adj3" fmla="val 15000"/>
            <a:gd name="adj4" fmla="val 64977"/>
          </a:avLst>
        </a:prstGeom>
        <a:solidFill>
          <a:schemeClr val="accent2">
            <a:hueOff val="297909"/>
            <a:satOff val="-6387"/>
            <a:lumOff val="-2484"/>
            <a:alphaOff val="0"/>
          </a:schemeClr>
        </a:solidFill>
        <a:ln w="15875" cap="rnd" cmpd="sng" algn="ctr">
          <a:solidFill>
            <a:schemeClr val="accent2">
              <a:hueOff val="297909"/>
              <a:satOff val="-6387"/>
              <a:lumOff val="-2484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564" tIns="163576" rIns="148564" bIns="163576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Collate</a:t>
          </a:r>
        </a:p>
      </dsp:txBody>
      <dsp:txXfrm rot="-10800000">
        <a:off x="0" y="1998429"/>
        <a:ext cx="2088915" cy="655478"/>
      </dsp:txXfrm>
    </dsp:sp>
    <dsp:sp modelId="{CD98F86C-1B20-45FC-9AA6-A99332DC6475}">
      <dsp:nvSpPr>
        <dsp:cNvPr id="0" name=""/>
        <dsp:cNvSpPr/>
      </dsp:nvSpPr>
      <dsp:spPr>
        <a:xfrm>
          <a:off x="2088915" y="1998429"/>
          <a:ext cx="6266747" cy="655478"/>
        </a:xfrm>
        <a:prstGeom prst="rect">
          <a:avLst/>
        </a:prstGeom>
        <a:solidFill>
          <a:schemeClr val="accent2">
            <a:tint val="40000"/>
            <a:alpha val="90000"/>
            <a:hueOff val="257813"/>
            <a:satOff val="-6542"/>
            <a:lumOff val="-776"/>
            <a:alphaOff val="0"/>
          </a:schemeClr>
        </a:solidFill>
        <a:ln w="15875" cap="rnd" cmpd="sng" algn="ctr">
          <a:solidFill>
            <a:schemeClr val="accent2">
              <a:tint val="40000"/>
              <a:alpha val="90000"/>
              <a:hueOff val="257813"/>
              <a:satOff val="-6542"/>
              <a:lumOff val="-77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119" tIns="203200" rIns="127119" bIns="20320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Collate all information and extract relevant data and analysis and show its relationship to the research question.</a:t>
          </a:r>
        </a:p>
      </dsp:txBody>
      <dsp:txXfrm>
        <a:off x="2088915" y="1998429"/>
        <a:ext cx="6266747" cy="655478"/>
      </dsp:txXfrm>
    </dsp:sp>
    <dsp:sp modelId="{566E9B03-E673-4AA7-A14B-EF4D275F3B3F}">
      <dsp:nvSpPr>
        <dsp:cNvPr id="0" name=""/>
        <dsp:cNvSpPr/>
      </dsp:nvSpPr>
      <dsp:spPr>
        <a:xfrm rot="10800000">
          <a:off x="0" y="1001015"/>
          <a:ext cx="2088915" cy="1008428"/>
        </a:xfrm>
        <a:prstGeom prst="upArrowCallout">
          <a:avLst>
            <a:gd name="adj1" fmla="val 5000"/>
            <a:gd name="adj2" fmla="val 10000"/>
            <a:gd name="adj3" fmla="val 15000"/>
            <a:gd name="adj4" fmla="val 64977"/>
          </a:avLst>
        </a:prstGeom>
        <a:solidFill>
          <a:schemeClr val="accent2">
            <a:hueOff val="595818"/>
            <a:satOff val="-12775"/>
            <a:lumOff val="-4967"/>
            <a:alphaOff val="0"/>
          </a:schemeClr>
        </a:solidFill>
        <a:ln w="15875" cap="rnd" cmpd="sng" algn="ctr">
          <a:solidFill>
            <a:schemeClr val="accent2">
              <a:hueOff val="595818"/>
              <a:satOff val="-12775"/>
              <a:lumOff val="-4967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564" tIns="163576" rIns="148564" bIns="163576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Search</a:t>
          </a:r>
        </a:p>
      </dsp:txBody>
      <dsp:txXfrm rot="-10800000">
        <a:off x="0" y="1001015"/>
        <a:ext cx="2088915" cy="655478"/>
      </dsp:txXfrm>
    </dsp:sp>
    <dsp:sp modelId="{1D5B2F06-E530-442C-95EC-59E665C7B18D}">
      <dsp:nvSpPr>
        <dsp:cNvPr id="0" name=""/>
        <dsp:cNvSpPr/>
      </dsp:nvSpPr>
      <dsp:spPr>
        <a:xfrm>
          <a:off x="2088915" y="999835"/>
          <a:ext cx="6266747" cy="655478"/>
        </a:xfrm>
        <a:prstGeom prst="rect">
          <a:avLst/>
        </a:prstGeom>
        <a:solidFill>
          <a:schemeClr val="accent2">
            <a:tint val="40000"/>
            <a:alpha val="90000"/>
            <a:hueOff val="515627"/>
            <a:satOff val="-13085"/>
            <a:lumOff val="-1552"/>
            <a:alphaOff val="0"/>
          </a:schemeClr>
        </a:solidFill>
        <a:ln w="15875" cap="rnd" cmpd="sng" algn="ctr">
          <a:solidFill>
            <a:schemeClr val="accent2">
              <a:tint val="40000"/>
              <a:alpha val="90000"/>
              <a:hueOff val="515627"/>
              <a:satOff val="-13085"/>
              <a:lumOff val="-1552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119" tIns="203200" rIns="127119" bIns="20320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Search for information such as journals, articles within a time period of 2009 - 2019 </a:t>
          </a:r>
          <a:r>
            <a:rPr lang="en-US" sz="1600" kern="1200" dirty="0" err="1"/>
            <a:t>utilising</a:t>
          </a:r>
          <a:r>
            <a:rPr lang="en-US" sz="1600" kern="1200" dirty="0"/>
            <a:t> library-based and on-line research, screen findings to compact amount of information. </a:t>
          </a:r>
          <a:r>
            <a:rPr lang="en-US" sz="1800" kern="1200" dirty="0"/>
            <a:t>  </a:t>
          </a:r>
        </a:p>
      </dsp:txBody>
      <dsp:txXfrm>
        <a:off x="2088915" y="999835"/>
        <a:ext cx="6266747" cy="655478"/>
      </dsp:txXfrm>
    </dsp:sp>
    <dsp:sp modelId="{AA275F62-D0B8-4E7A-8A19-611CFB66AE88}">
      <dsp:nvSpPr>
        <dsp:cNvPr id="0" name=""/>
        <dsp:cNvSpPr/>
      </dsp:nvSpPr>
      <dsp:spPr>
        <a:xfrm rot="10800000">
          <a:off x="0" y="1242"/>
          <a:ext cx="2088915" cy="1008428"/>
        </a:xfrm>
        <a:prstGeom prst="upArrowCallout">
          <a:avLst>
            <a:gd name="adj1" fmla="val 5000"/>
            <a:gd name="adj2" fmla="val 10000"/>
            <a:gd name="adj3" fmla="val 15000"/>
            <a:gd name="adj4" fmla="val 64977"/>
          </a:avLst>
        </a:prstGeom>
        <a:solidFill>
          <a:schemeClr val="accent2">
            <a:hueOff val="893727"/>
            <a:satOff val="-19162"/>
            <a:lumOff val="-7451"/>
            <a:alphaOff val="0"/>
          </a:schemeClr>
        </a:solidFill>
        <a:ln w="15875" cap="rnd" cmpd="sng" algn="ctr">
          <a:solidFill>
            <a:schemeClr val="accent2">
              <a:hueOff val="893727"/>
              <a:satOff val="-19162"/>
              <a:lumOff val="-745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564" tIns="163576" rIns="148564" bIns="163576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Use</a:t>
          </a:r>
        </a:p>
      </dsp:txBody>
      <dsp:txXfrm rot="-10800000">
        <a:off x="0" y="1242"/>
        <a:ext cx="2088915" cy="655478"/>
      </dsp:txXfrm>
    </dsp:sp>
    <dsp:sp modelId="{F4C81EDA-407C-4E7C-9825-807E0BF373CF}">
      <dsp:nvSpPr>
        <dsp:cNvPr id="0" name=""/>
        <dsp:cNvSpPr/>
      </dsp:nvSpPr>
      <dsp:spPr>
        <a:xfrm>
          <a:off x="2088915" y="1242"/>
          <a:ext cx="6266747" cy="655478"/>
        </a:xfrm>
        <a:prstGeom prst="rect">
          <a:avLst/>
        </a:prstGeom>
        <a:solidFill>
          <a:schemeClr val="accent2">
            <a:tint val="40000"/>
            <a:alpha val="90000"/>
            <a:hueOff val="773440"/>
            <a:satOff val="-19627"/>
            <a:lumOff val="-2328"/>
            <a:alphaOff val="0"/>
          </a:schemeClr>
        </a:solidFill>
        <a:ln w="15875" cap="rnd" cmpd="sng" algn="ctr">
          <a:solidFill>
            <a:schemeClr val="accent2">
              <a:tint val="40000"/>
              <a:alpha val="90000"/>
              <a:hueOff val="773440"/>
              <a:satOff val="-19627"/>
              <a:lumOff val="-2328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119" tIns="228600" rIns="127119" bIns="22860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Use a systemic data processing approach</a:t>
          </a:r>
        </a:p>
      </dsp:txBody>
      <dsp:txXfrm>
        <a:off x="2088915" y="1242"/>
        <a:ext cx="6266747" cy="655478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34BD77D-8312-4657-95C6-C07E6E6E4539}">
      <dsp:nvSpPr>
        <dsp:cNvPr id="0" name=""/>
        <dsp:cNvSpPr/>
      </dsp:nvSpPr>
      <dsp:spPr>
        <a:xfrm>
          <a:off x="0" y="65490"/>
          <a:ext cx="6740553" cy="172692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/>
            <a:t>Not enough research has been carried out on Emergency Control Centre Stress to compare it with the MIND research. </a:t>
          </a:r>
          <a:endParaRPr lang="en-US" sz="2400" kern="1200"/>
        </a:p>
      </dsp:txBody>
      <dsp:txXfrm>
        <a:off x="84301" y="149791"/>
        <a:ext cx="6571951" cy="1558318"/>
      </dsp:txXfrm>
    </dsp:sp>
    <dsp:sp modelId="{8E958D48-3213-488D-96D3-1C2CB441CD69}">
      <dsp:nvSpPr>
        <dsp:cNvPr id="0" name=""/>
        <dsp:cNvSpPr/>
      </dsp:nvSpPr>
      <dsp:spPr>
        <a:xfrm>
          <a:off x="0" y="1861530"/>
          <a:ext cx="6740553" cy="1726920"/>
        </a:xfrm>
        <a:prstGeom prst="roundRect">
          <a:avLst/>
        </a:prstGeom>
        <a:solidFill>
          <a:schemeClr val="accent2">
            <a:hueOff val="893727"/>
            <a:satOff val="-19162"/>
            <a:lumOff val="-7451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/>
            <a:t>An aging population and an increase in the number of 999 calls made may not enable a clear comparison to research carried out 10 years ago</a:t>
          </a:r>
          <a:endParaRPr lang="en-US" sz="2400" kern="1200"/>
        </a:p>
      </dsp:txBody>
      <dsp:txXfrm>
        <a:off x="84301" y="1945831"/>
        <a:ext cx="6571951" cy="1558318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6B77CC6-B608-40C3-88AD-65B04CD46F19}">
      <dsp:nvSpPr>
        <dsp:cNvPr id="0" name=""/>
        <dsp:cNvSpPr/>
      </dsp:nvSpPr>
      <dsp:spPr>
        <a:xfrm>
          <a:off x="503751" y="528639"/>
          <a:ext cx="1406812" cy="1406812"/>
        </a:xfrm>
        <a:prstGeom prst="round2DiagRect">
          <a:avLst>
            <a:gd name="adj1" fmla="val 29727"/>
            <a:gd name="adj2" fmla="val 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5E60651-26CE-46E2-8DFF-C4CF3F55DDD6}">
      <dsp:nvSpPr>
        <dsp:cNvPr id="0" name=""/>
        <dsp:cNvSpPr/>
      </dsp:nvSpPr>
      <dsp:spPr>
        <a:xfrm>
          <a:off x="803563" y="828451"/>
          <a:ext cx="807187" cy="80718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F4EED7E-55DF-45A9-B3F6-577EE80C2CC7}">
      <dsp:nvSpPr>
        <dsp:cNvPr id="0" name=""/>
        <dsp:cNvSpPr/>
      </dsp:nvSpPr>
      <dsp:spPr>
        <a:xfrm>
          <a:off x="54032" y="2373639"/>
          <a:ext cx="2306250" cy="2362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500" b="1" kern="1200"/>
            <a:t>Future Research?</a:t>
          </a:r>
          <a:endParaRPr lang="en-US" sz="2500" kern="1200"/>
        </a:p>
      </dsp:txBody>
      <dsp:txXfrm>
        <a:off x="54032" y="2373639"/>
        <a:ext cx="2306250" cy="2362500"/>
      </dsp:txXfrm>
    </dsp:sp>
    <dsp:sp modelId="{0E9C5242-CA58-4C20-9196-3BAC93E76361}">
      <dsp:nvSpPr>
        <dsp:cNvPr id="0" name=""/>
        <dsp:cNvSpPr/>
      </dsp:nvSpPr>
      <dsp:spPr>
        <a:xfrm>
          <a:off x="3213595" y="528639"/>
          <a:ext cx="1406812" cy="1406812"/>
        </a:xfrm>
        <a:prstGeom prst="round2DiagRect">
          <a:avLst>
            <a:gd name="adj1" fmla="val 29727"/>
            <a:gd name="adj2" fmla="val 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F15E676-A377-4BA8-B91B-3C52445A351F}">
      <dsp:nvSpPr>
        <dsp:cNvPr id="0" name=""/>
        <dsp:cNvSpPr/>
      </dsp:nvSpPr>
      <dsp:spPr>
        <a:xfrm>
          <a:off x="3513407" y="828451"/>
          <a:ext cx="807187" cy="80718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3E90EE1-C172-453F-89F0-E5E0AB1CAFE9}">
      <dsp:nvSpPr>
        <dsp:cNvPr id="0" name=""/>
        <dsp:cNvSpPr/>
      </dsp:nvSpPr>
      <dsp:spPr>
        <a:xfrm>
          <a:off x="2763876" y="2373639"/>
          <a:ext cx="2306250" cy="2362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400" b="1" kern="1200" dirty="0"/>
            <a:t>The outcome of further research may include providing annual mandatory training and psychoeducation not only to new but also existing staff to empower them and have a toolbox for self-care and self-preservation. </a:t>
          </a:r>
          <a:br>
            <a:rPr lang="en-GB" sz="1400" b="1" kern="1200" dirty="0"/>
          </a:br>
          <a:endParaRPr lang="en-US" sz="1400" kern="1200" dirty="0"/>
        </a:p>
      </dsp:txBody>
      <dsp:txXfrm>
        <a:off x="2763876" y="2373639"/>
        <a:ext cx="2306250" cy="23625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6/7/layout/VerticalDownArrowProcess">
  <dgm:title val="Vertical Down Arrow Process"/>
  <dgm:desc val="Use to show a progression; a timeline; sequential steps in a task, process, or workflow; or to emphasize movement or direction. Level 1 text appears inside an arrow shape while Level 2 text appears below the arrow shapes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36"/>
      <dgm:constr type="primFontSz" for="des" forName="parentTextArrow" refType="primFontSz" refFor="des" refForName="parentTextBox" op="equ"/>
      <dgm:constr type="primFontSz" for="des" forName="descendantArrow" val="24"/>
      <dgm:constr type="primFontSz" for="des" forName="descendantArrow" refType="primFontSz" refFor="des" refForName="parentTextArrow" op="lte"/>
      <dgm:constr type="primFontSz" for="des" forName="descendantBox" refType="primFontSz" refFor="des" refForName="parentTextArrow" op="lte"/>
      <dgm:constr type="primFontSz" for="des" forName="descendantBox" refType="primFontSz" refFor="des" refForName="parentTextBox" op="lte"/>
      <dgm:constr type="primFontSz" for="des" forName="descendantArrow" refType="primFontSz" refFor="des" refForName="parentTextBox" op="lte"/>
      <dgm:constr type="primFontSz" for="des" forName="descendantBox" refType="primFontSz" refFor="des" refForName="descendan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parentTextBox" refType="w" fact="0.25"/>
              <dgm:constr type="h" for="ch" forName="parentTextBox" refType="h"/>
              <dgm:constr type="t" for="ch" forName="parentTextBox"/>
              <dgm:constr type="w" for="ch" forName="descendantBox" refType="w" fact="0.75"/>
              <dgm:constr type="l" for="ch" forName="descendantBox" refType="w" fact="0.25"/>
              <dgm:constr type="b" for="ch" forName="descendantBox" refType="h"/>
              <dgm:constr type="h" for="ch" forName="descendantBox" refType="h"/>
            </dgm:constrLst>
            <dgm:ruleLst/>
            <dgm:layoutNode name="parentTextBox" styleLbl="alignNode1">
              <dgm:alg type="tx"/>
              <dgm:shape xmlns:r="http://schemas.openxmlformats.org/officeDocument/2006/relationships" type="rect" r:blip="">
                <dgm:adjLst/>
              </dgm:shape>
              <dgm:presOf axis="self"/>
              <dgm:constrLst>
                <dgm:constr type="primFontSz" refType="h" op="lte" fact="0.5"/>
                <dgm:constr type="lMarg" refType="w" fact="0.2016"/>
                <dgm:constr type="rMarg" refType="w" fact="0.2016"/>
              </dgm:constrLst>
              <dgm:ruleLst>
                <dgm:rule type="primFontSz" val="13" fact="NaN" max="NaN"/>
              </dgm:ruleLst>
            </dgm:layoutNode>
            <dgm:layoutNode name="descendantBox" styleLbl="bgAccFollowNode1">
              <dgm:alg type="tx">
                <dgm:param type="stBulletLvl" val="0"/>
                <dgm:param type="parTxLTRAlign" val="l"/>
              </dgm:alg>
              <dgm:shape xmlns:r="http://schemas.openxmlformats.org/officeDocument/2006/relationships" type="rect" r:blip="">
                <dgm:adjLst/>
              </dgm:shape>
              <dgm:presOf/>
              <dgm:constrLst>
                <dgm:constr type="tMarg" refType="primFontSz"/>
                <dgm:constr type="bMarg" refType="primFontSz"/>
                <dgm:constr type="lMarg" refType="w" fact="0.0575"/>
                <dgm:constr type="rMarg" refType="w" fact="0.0575"/>
              </dgm:constrLst>
              <dgm:presOf axis="des" ptType="node"/>
              <dgm:ruleLst>
                <dgm:rule type="primFontSz" val="11" fact="NaN" max="NaN"/>
              </dgm:ruleLst>
            </dgm:layoutNod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parentTextArrow" refType="w" fact="0.25"/>
              <dgm:constr type="t" for="ch" forName="parentTextArrow"/>
              <dgm:constr type="h" for="ch" forName="parentTextArrow" refType="h" fact="0.65"/>
              <dgm:constr type="w" for="ch" forName="arrow" refType="w" fact="0.25"/>
              <dgm:constr type="h" for="ch" forName="arrow" refType="h"/>
              <dgm:constr type="l" for="ch" forName="descendantArrow" refType="w" fact="0.25"/>
              <dgm:constr type="w" for="ch" forName="descendantArrow" refType="w" fact="0.75"/>
              <dgm:constr type="b" for="ch" forName="descendantArrow" refType="h" fact="0.65"/>
              <dgm:constr type="h" for="ch" forName="descendantArrow" refType="h" fact="0.65"/>
            </dgm:constrLst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>
                <dgm:constr type="primFontSz" refType="h" op="lte" fact="0.5"/>
                <dgm:constr type="lMarg" refType="w" fact="0.2016"/>
                <dgm:constr type="rMarg" refType="w" fact="0.2016"/>
              </dgm:constrLst>
              <dgm:ruleLst>
                <dgm:rule type="primFontSz" val="13" fact="NaN" max="NaN"/>
              </dgm:ruleLst>
            </dgm:layoutNode>
            <dgm:layoutNode name="arrow" styleLbl="alignNode1">
              <dgm:alg type="sp"/>
              <dgm:shape xmlns:r="http://schemas.openxmlformats.org/officeDocument/2006/relationships" rot="180" type="upArrowCallout" r:blip="">
                <dgm:adjLst>
                  <dgm:adj idx="1" val="0.05"/>
                  <dgm:adj idx="2" val="0.1"/>
                  <dgm:adj idx="3" val="0.15"/>
                </dgm:adjLst>
              </dgm:shape>
              <dgm:presOf axis="self"/>
              <dgm:constrLst/>
              <dgm:ruleLst/>
            </dgm:layoutNode>
            <dgm:layoutNode name="descendantArrow" styleLbl="bgAccFollowNode1">
              <dgm:alg type="tx">
                <dgm:param type="stBulletLvl" val="0"/>
                <dgm:param type="parTxLTRAlign" val="l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tMarg" refType="primFontSz"/>
                <dgm:constr type="bMarg" refType="primFontSz"/>
                <dgm:constr type="lMarg" refType="w" fact="0.0575"/>
                <dgm:constr type="rMarg" refType="w" fact="0.0575"/>
              </dgm:constrLst>
              <dgm:ruleLst>
                <dgm:rule type="primFontSz" val="11" fact="NaN" max="NaN"/>
              </dgm:ruleLst>
            </dgm:layoutNod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18/5/layout/IconLeafLabelList">
  <dgm:title val="Icon Leaf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round2DiagRect" r:blip="">
            <dgm:adjLst/>
            <dgm:extLst>
              <a:ext uri="{B698B0E9-8C71-41B9-8309-B3DCBF30829C}">
                <dgm1612:spPr xmlns:dgm1612="http://schemas.microsoft.com/office/drawing/2016/12/diagram">
                  <a:prstGeom prst="round2DiagRect">
                    <a:avLst>
                      <a:gd name="adj1" fmla="val 29727"/>
                      <a:gd name="adj2" fmla="val 0"/>
                    </a:avLst>
                  </a:prstGeom>
                </dgm1612:spPr>
              </a:ext>
            </dgm:ext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2EDA0276-CC3A-4926-8967-B8BA4705FE4F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0C8F0C8-955D-4331-A0E1-B7999C76EB3D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DB776F6-32B6-4156-A40F-578A845EE9A8}" type="datetimeFigureOut">
              <a:rPr lang="en-GB" smtClean="0"/>
              <a:t>09/12/2019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61A39C9-FE0A-435A-B7EC-7F55F80969C8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48DA5FE-FCA3-4D80-A03A-D5E80C1A1CA9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9F1D949-1B5F-4FE5-AD23-F2110BE1F8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1246200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32057C1-56DA-498A-A6EF-2A5019710084}" type="datetimeFigureOut">
              <a:rPr lang="en-US" smtClean="0"/>
              <a:t>12/9/2019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
								Click to edit Master text styles 
								</a:t>
            </a:r>
          </a:p>
          <a:p>
            <a:pPr lvl="1"/>
            <a:r>
              <a:rPr lang="en-US"/>
              <a:t>
								Second level 
								</a:t>
            </a:r>
          </a:p>
          <a:p>
            <a:pPr lvl="2"/>
            <a:r>
              <a:rPr lang="en-US"/>
              <a:t>
								Third level 
								</a:t>
            </a:r>
          </a:p>
          <a:p>
            <a:pPr lvl="3"/>
            <a:r>
              <a:rPr lang="en-US"/>
              <a:t>
								Fourth level 
								</a:t>
            </a:r>
          </a:p>
          <a:p>
            <a:pPr lvl="4"/>
            <a:r>
              <a:rPr lang="en-US"/>
              <a:t>
								Fifth level 
								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CD5E0C3-80C2-4ECD-858C-FC537B20FBAD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D5E0C3-80C2-4ECD-858C-FC537B20FBAD}" type="slidenum">
              <a:rPr lang="en-US" smtClean="0"/>
              <a:t>1</a:t>
            </a:fld>
            <a:endParaRPr 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D5E0C3-80C2-4ECD-858C-FC537B20FBAD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5321462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D5E0C3-80C2-4ECD-858C-FC537B20FBAD}" type="slidenum">
              <a:rPr lang="en-US" smtClean="0"/>
              <a:t>5</a:t>
            </a:fld>
            <a:endParaRPr 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D5E0C3-80C2-4ECD-858C-FC537B20FBAD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5794102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D5E0C3-80C2-4ECD-858C-FC537B20FBAD}" type="slidenum">
              <a:rPr lang="en-US" smtClean="0"/>
              <a:t>10</a:t>
            </a:fld>
            <a:endParaRPr 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D5E0C3-80C2-4ECD-858C-FC537B20FBAD}" type="slidenum">
              <a:rPr lang="en-US" smtClean="0"/>
              <a:t>13</a:t>
            </a:fld>
            <a:endParaRPr 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D5E0C3-80C2-4ECD-858C-FC537B20FBAD}" type="slidenum">
              <a:rPr lang="en-US" smtClean="0"/>
              <a:t>14</a:t>
            </a:fld>
            <a:endParaRPr 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D5E0C3-80C2-4ECD-858C-FC537B20FBAD}" type="slidenum">
              <a:rPr lang="en-US" smtClean="0"/>
              <a:t>15</a:t>
            </a:fld>
            <a:endParaRPr 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D5E0C3-80C2-4ECD-858C-FC537B20FBAD}" type="slidenum">
              <a:rPr lang="en-US" smtClean="0"/>
              <a:t>16</a:t>
            </a:fld>
            <a:endParaRPr 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D5E0C3-80C2-4ECD-858C-FC537B20FBAD}" type="slidenum">
              <a:rPr lang="en-US" smtClean="0"/>
              <a:t>17</a:t>
            </a:fld>
            <a:endParaRPr 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D5E0C3-80C2-4ECD-858C-FC537B20FBAD}" type="slidenum">
              <a:rPr lang="en-US" smtClean="0"/>
              <a:t>18</a:t>
            </a:fld>
            <a:endParaRPr lang="en-US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D5E0C3-80C2-4ECD-858C-FC537B20FBAD}" type="slidenum">
              <a:rPr lang="en-US" smtClean="0"/>
              <a:t>19</a:t>
            </a:fld>
            <a:endParaRPr lang="en-US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D5E0C3-80C2-4ECD-858C-FC537B20FBAD}" type="slidenum">
              <a:rPr lang="en-US" smtClean="0"/>
              <a:t>20</a:t>
            </a:fld>
            <a:endParaRPr 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942416" y="2514601"/>
            <a:ext cx="6600451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942416" y="4777380"/>
            <a:ext cx="6600451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9" name="Freeform 8"/>
          <p:cNvSpPr/>
          <p:nvPr/>
        </p:nvSpPr>
        <p:spPr bwMode="auto">
          <a:xfrm>
            <a:off x="-31719" y="4321158"/>
            <a:ext cx="1395473" cy="781781"/>
          </a:xfrm>
          <a:custGeom>
            <a:avLst/>
            <a:gdLst/>
            <a:ahLst/>
            <a:cxnLst/>
            <a:rect l="l" t="t" r="r" b="b"/>
            <a:pathLst>
              <a:path w="8042" h="10000">
                <a:moveTo>
                  <a:pt x="5799" y="10000"/>
                </a:moveTo>
                <a:cubicBezTo>
                  <a:pt x="5880" y="10000"/>
                  <a:pt x="5934" y="9940"/>
                  <a:pt x="5961" y="9880"/>
                </a:cubicBezTo>
                <a:cubicBezTo>
                  <a:pt x="5961" y="9820"/>
                  <a:pt x="5988" y="9820"/>
                  <a:pt x="5988" y="9820"/>
                </a:cubicBezTo>
                <a:lnTo>
                  <a:pt x="8042" y="5260"/>
                </a:lnTo>
                <a:cubicBezTo>
                  <a:pt x="8096" y="5140"/>
                  <a:pt x="8096" y="4901"/>
                  <a:pt x="8042" y="4721"/>
                </a:cubicBezTo>
                <a:lnTo>
                  <a:pt x="5988" y="221"/>
                </a:lnTo>
                <a:cubicBezTo>
                  <a:pt x="5988" y="160"/>
                  <a:pt x="5961" y="160"/>
                  <a:pt x="5961" y="160"/>
                </a:cubicBezTo>
                <a:cubicBezTo>
                  <a:pt x="5934" y="101"/>
                  <a:pt x="5880" y="41"/>
                  <a:pt x="5799" y="41"/>
                </a:cubicBezTo>
                <a:lnTo>
                  <a:pt x="18" y="0"/>
                </a:lnTo>
                <a:cubicBezTo>
                  <a:pt x="12" y="3330"/>
                  <a:pt x="6" y="6661"/>
                  <a:pt x="0" y="9991"/>
                </a:cubicBezTo>
                <a:lnTo>
                  <a:pt x="5799" y="1000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23334" y="4529541"/>
            <a:ext cx="584978" cy="365125"/>
          </a:xfrm>
        </p:spPr>
        <p:txBody>
          <a:bodyPr/>
          <a:lstStyle/>
          <a:p>
            <a:fld id="{2CFEE135-E275-974B-AA40-639A48E864C7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8448502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5201" y="624110"/>
            <a:ext cx="6589199" cy="128089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42415" y="2133600"/>
            <a:ext cx="6591985" cy="377762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E45036-E562-804B-BC55-A1D875BD41F8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6092754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2415" y="2074562"/>
            <a:ext cx="6591985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42415" y="3581400"/>
            <a:ext cx="6591985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58" y="3166527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11228" y="3244140"/>
            <a:ext cx="584978" cy="365125"/>
          </a:xfrm>
        </p:spPr>
        <p:txBody>
          <a:bodyPr/>
          <a:lstStyle/>
          <a:p>
            <a:fld id="{DC222385-ED95-B04E-BB26-4257BCFD798A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2150976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942416" y="2136706"/>
            <a:ext cx="3197531" cy="376739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337307" y="2136706"/>
            <a:ext cx="3197093" cy="376739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11228" y="787783"/>
            <a:ext cx="584978" cy="365125"/>
          </a:xfrm>
        </p:spPr>
        <p:txBody>
          <a:bodyPr/>
          <a:lstStyle/>
          <a:p>
            <a:fld id="{95E45036-E562-804B-BC55-A1D875BD41F8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7247984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65352" y="2226626"/>
            <a:ext cx="287459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942415" y="2802888"/>
            <a:ext cx="3197532" cy="3105703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6154" y="2223398"/>
            <a:ext cx="28732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333715" y="2799660"/>
            <a:ext cx="3195680" cy="3105703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11228" y="787783"/>
            <a:ext cx="584978" cy="365125"/>
          </a:xfrm>
        </p:spPr>
        <p:txBody>
          <a:bodyPr/>
          <a:lstStyle/>
          <a:p>
            <a:fld id="{95E45036-E562-804B-BC55-A1D875BD41F8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559832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5200" y="624110"/>
            <a:ext cx="6589200" cy="128089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9C6B94-EF27-494C-B0B9-804B0E192EF2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1920739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50C8B5-F8DE-9043-820A-1478DD08A987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60353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2415" y="446088"/>
            <a:ext cx="2629584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43494" y="446089"/>
            <a:ext cx="3790906" cy="5414963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42415" y="1598613"/>
            <a:ext cx="2629584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E45036-E562-804B-BC55-A1D875BD41F8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9187083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2415" y="4800600"/>
            <a:ext cx="6591985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942415" y="634965"/>
            <a:ext cx="6591985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42415" y="5367338"/>
            <a:ext cx="6591985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4910660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11228" y="4983088"/>
            <a:ext cx="584978" cy="365125"/>
          </a:xfrm>
        </p:spPr>
        <p:txBody>
          <a:bodyPr/>
          <a:lstStyle/>
          <a:p>
            <a:fld id="{C745CB0A-44F8-7843-90CB-632F752B38E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8018129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2415" y="609600"/>
            <a:ext cx="6591985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42415" y="4354046"/>
            <a:ext cx="6591985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3166527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11228" y="3244140"/>
            <a:ext cx="584978" cy="365125"/>
          </a:xfrm>
        </p:spPr>
        <p:txBody>
          <a:bodyPr/>
          <a:lstStyle/>
          <a:p>
            <a:fld id="{95E45036-E562-804B-BC55-A1D875BD41F8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8136212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88123" y="609600"/>
            <a:ext cx="6109587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415972" y="3505200"/>
            <a:ext cx="5653888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42415" y="4354046"/>
            <a:ext cx="6591985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19" name="Freeform 11"/>
          <p:cNvSpPr/>
          <p:nvPr/>
        </p:nvSpPr>
        <p:spPr bwMode="auto">
          <a:xfrm flipV="1">
            <a:off x="58" y="3166527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11228" y="3244140"/>
            <a:ext cx="584978" cy="365125"/>
          </a:xfrm>
        </p:spPr>
        <p:txBody>
          <a:bodyPr/>
          <a:lstStyle/>
          <a:p>
            <a:fld id="{95E45036-E562-804B-BC55-A1D875BD41F8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4" name="TextBox 13"/>
          <p:cNvSpPr txBox="1"/>
          <p:nvPr/>
        </p:nvSpPr>
        <p:spPr>
          <a:xfrm>
            <a:off x="1808316" y="648005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8169533" y="290530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14545415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2415" y="2438401"/>
            <a:ext cx="6591985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42415" y="5181600"/>
            <a:ext cx="6591985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58" y="4910660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11228" y="4983088"/>
            <a:ext cx="584978" cy="365125"/>
          </a:xfrm>
        </p:spPr>
        <p:txBody>
          <a:bodyPr/>
          <a:lstStyle/>
          <a:p>
            <a:fld id="{95E45036-E562-804B-BC55-A1D875BD41F8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5888211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"/>
          <p:cNvSpPr>
            <a:spLocks noGrp="1"/>
          </p:cNvSpPr>
          <p:nvPr>
            <p:ph type="title"/>
          </p:nvPr>
        </p:nvSpPr>
        <p:spPr>
          <a:xfrm>
            <a:off x="2188123" y="609600"/>
            <a:ext cx="6109587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942415" y="4343400"/>
            <a:ext cx="6688292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42415" y="5181600"/>
            <a:ext cx="6688292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20" name="Freeform 11"/>
          <p:cNvSpPr/>
          <p:nvPr/>
        </p:nvSpPr>
        <p:spPr bwMode="auto">
          <a:xfrm flipV="1">
            <a:off x="58" y="4910660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11228" y="4983088"/>
            <a:ext cx="584978" cy="365125"/>
          </a:xfrm>
        </p:spPr>
        <p:txBody>
          <a:bodyPr/>
          <a:lstStyle/>
          <a:p>
            <a:fld id="{95E45036-E562-804B-BC55-A1D875BD41F8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1" name="TextBox 10"/>
          <p:cNvSpPr txBox="1"/>
          <p:nvPr/>
        </p:nvSpPr>
        <p:spPr>
          <a:xfrm>
            <a:off x="1808316" y="648005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8169533" y="290530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911312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2416" y="627407"/>
            <a:ext cx="6591984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942415" y="4343400"/>
            <a:ext cx="6591985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42415" y="5181600"/>
            <a:ext cx="6591985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4910660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11228" y="4983088"/>
            <a:ext cx="584978" cy="365125"/>
          </a:xfrm>
        </p:spPr>
        <p:txBody>
          <a:bodyPr/>
          <a:lstStyle/>
          <a:p>
            <a:fld id="{95E45036-E562-804B-BC55-A1D875BD41F8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1149715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E45036-E562-804B-BC55-A1D875BD41F8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2205862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78535" y="627406"/>
            <a:ext cx="1656132" cy="5283817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42416" y="627406"/>
            <a:ext cx="4716348" cy="528381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E45036-E562-804B-BC55-A1D875BD41F8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7294829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OM Export Layout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"/>
          <p:cNvSpPr>
            <a:spLocks noGrp="1"/>
          </p:cNvSpPr>
          <p:nvPr>
            <p:ph type="title"/>
          </p:nvPr>
        </p:nvSpPr>
        <p:spPr>
          <a:xfrm>
            <a:off x="457200" y="43200"/>
            <a:ext cx="8229600" cy="114300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3" name="Left bod"/>
          <p:cNvSpPr>
            <a:spLocks noGrp="1"/>
          </p:cNvSpPr>
          <p:nvPr>
            <p:ph type="body" idx="1"/>
          </p:nvPr>
        </p:nvSpPr>
        <p:spPr>
          <a:xfrm>
            <a:off x="457200" y="1414801"/>
            <a:ext cx="3985200" cy="3442960"/>
          </a:xfrm>
        </p:spPr>
        <p:txBody>
          <a:bodyPr/>
          <a:lstStyle/>
          <a:p>
            <a:pPr lvl="0"/>
            <a:endParaRPr lang="en-US" dirty="0"/>
          </a:p>
        </p:txBody>
      </p:sp>
      <p:sp>
        <p:nvSpPr>
          <p:cNvPr id="5" name="Footer"/>
          <p:cNvSpPr>
            <a:spLocks noGrp="1"/>
          </p:cNvSpPr>
          <p:nvPr>
            <p:ph type="body" sz="quarter" idx="3"/>
          </p:nvPr>
        </p:nvSpPr>
        <p:spPr>
          <a:xfrm>
            <a:off x="500034" y="5119200"/>
            <a:ext cx="8229600" cy="1595948"/>
          </a:xfrm>
        </p:spPr>
        <p:txBody>
          <a:bodyPr/>
          <a:lstStyle>
            <a:lvl1pPr>
              <a:buFontTx/>
              <a:buNone/>
              <a:defRPr/>
            </a:lvl1pPr>
          </a:lstStyle>
          <a:p>
            <a:pPr lvl="0"/>
            <a:endParaRPr lang="en-US" dirty="0"/>
          </a:p>
        </p:txBody>
      </p:sp>
      <p:sp>
        <p:nvSpPr>
          <p:cNvPr id="4" name="Right body"/>
          <p:cNvSpPr>
            <a:spLocks noGrp="1"/>
          </p:cNvSpPr>
          <p:nvPr>
            <p:ph type="body" idx="2"/>
          </p:nvPr>
        </p:nvSpPr>
        <p:spPr>
          <a:xfrm>
            <a:off x="4705200" y="1414800"/>
            <a:ext cx="3985200" cy="3442960"/>
          </a:xfrm>
        </p:spPr>
        <p:txBody>
          <a:bodyPr/>
          <a:lstStyle>
            <a:lvl1pPr>
              <a:buFontTx/>
              <a:buNone/>
              <a:defRPr/>
            </a:lvl1pPr>
          </a:lstStyle>
          <a:p>
            <a:pPr lvl="0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3846143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M Export Layou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"/>
          <p:cNvSpPr>
            <a:spLocks noGrp="1"/>
          </p:cNvSpPr>
          <p:nvPr>
            <p:ph type="title"/>
          </p:nvPr>
        </p:nvSpPr>
        <p:spPr>
          <a:xfrm>
            <a:off x="457200" y="43200"/>
            <a:ext cx="8229600" cy="114300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3" name="Left body"/>
          <p:cNvSpPr>
            <a:spLocks noGrp="1"/>
          </p:cNvSpPr>
          <p:nvPr>
            <p:ph type="body" idx="1"/>
          </p:nvPr>
        </p:nvSpPr>
        <p:spPr>
          <a:xfrm>
            <a:off x="457200" y="1414801"/>
            <a:ext cx="3985200" cy="3442960"/>
          </a:xfrm>
        </p:spPr>
        <p:txBody>
          <a:bodyPr/>
          <a:lstStyle/>
          <a:p>
            <a:pPr lvl="0"/>
            <a:endParaRPr lang="en-US" dirty="0"/>
          </a:p>
        </p:txBody>
      </p:sp>
      <p:sp>
        <p:nvSpPr>
          <p:cNvPr id="5" name="Footer"/>
          <p:cNvSpPr>
            <a:spLocks noGrp="1"/>
          </p:cNvSpPr>
          <p:nvPr>
            <p:ph type="body" sz="quarter" idx="3"/>
          </p:nvPr>
        </p:nvSpPr>
        <p:spPr>
          <a:xfrm>
            <a:off x="500034" y="5119200"/>
            <a:ext cx="8229600" cy="1595948"/>
          </a:xfrm>
        </p:spPr>
        <p:txBody>
          <a:bodyPr/>
          <a:lstStyle>
            <a:lvl1pPr>
              <a:buFontTx/>
              <a:buNone/>
              <a:defRPr/>
            </a:lvl1pPr>
          </a:lstStyle>
          <a:p>
            <a:pPr lvl="0"/>
            <a:endParaRPr lang="en-US" dirty="0"/>
          </a:p>
        </p:txBody>
      </p:sp>
      <p:sp>
        <p:nvSpPr>
          <p:cNvPr id="4" name="Right body"/>
          <p:cNvSpPr>
            <a:spLocks noGrp="1"/>
          </p:cNvSpPr>
          <p:nvPr>
            <p:ph type="pic" sz="quarter" idx="1"/>
          </p:nvPr>
        </p:nvSpPr>
        <p:spPr>
          <a:xfrm>
            <a:off x="4705200" y="1414800"/>
            <a:ext cx="3985200" cy="3441600"/>
          </a:xfrm>
        </p:spPr>
        <p:txBody>
          <a:bodyPr/>
          <a:lstStyle>
            <a:lvl1pPr>
              <a:buFontTx/>
              <a:buNone/>
              <a:defRPr/>
            </a:lvl1pPr>
          </a:lstStyle>
          <a:p>
            <a:endParaRPr lang="en-US" dirty="0"/>
          </a:p>
        </p:txBody>
      </p:sp>
      <p:sp>
        <p:nvSpPr>
          <p:cNvPr id="6" name="Right body"/>
          <p:cNvSpPr>
            <a:spLocks noGrp="1"/>
          </p:cNvSpPr>
          <p:nvPr>
            <p:ph type="body" idx="2"/>
          </p:nvPr>
        </p:nvSpPr>
        <p:spPr>
          <a:xfrm>
            <a:off x="4705200" y="1414801"/>
            <a:ext cx="3985200" cy="3442960"/>
          </a:xfrm>
        </p:spPr>
        <p:txBody>
          <a:bodyPr/>
          <a:lstStyle/>
          <a:p>
            <a:pPr lvl="0"/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6" name="Group 35"/>
          <p:cNvGrpSpPr/>
          <p:nvPr/>
        </p:nvGrpSpPr>
        <p:grpSpPr>
          <a:xfrm>
            <a:off x="1" y="228600"/>
            <a:ext cx="1981200" cy="6638628"/>
            <a:chOff x="2487613" y="285750"/>
            <a:chExt cx="2428875" cy="5654676"/>
          </a:xfrm>
        </p:grpSpPr>
        <p:sp>
          <p:nvSpPr>
            <p:cNvPr id="37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8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9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0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1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2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3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4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5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6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7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8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49" name="Group 48"/>
          <p:cNvGrpSpPr/>
          <p:nvPr/>
        </p:nvGrpSpPr>
        <p:grpSpPr>
          <a:xfrm>
            <a:off x="20421" y="204"/>
            <a:ext cx="1952272" cy="6853049"/>
            <a:chOff x="6627813" y="195650"/>
            <a:chExt cx="1952625" cy="5678101"/>
          </a:xfrm>
        </p:grpSpPr>
        <p:sp>
          <p:nvSpPr>
            <p:cNvPr id="50" name="Freeform 27"/>
            <p:cNvSpPr/>
            <p:nvPr/>
          </p:nvSpPr>
          <p:spPr bwMode="auto">
            <a:xfrm>
              <a:off x="6627813" y="195650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1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2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3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4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5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6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7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8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9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60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61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62" name="Rectangle 61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945200" y="624110"/>
            <a:ext cx="6589200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42415" y="2133600"/>
            <a:ext cx="6591985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772400" y="6135089"/>
            <a:ext cx="766380" cy="37017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42415" y="6135809"/>
            <a:ext cx="57164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11228" y="787783"/>
            <a:ext cx="58497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95E45036-E562-804B-BC55-A1D875BD41F8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342073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99" r:id="rId1"/>
    <p:sldLayoutId id="2147483900" r:id="rId2"/>
    <p:sldLayoutId id="2147483901" r:id="rId3"/>
    <p:sldLayoutId id="2147483902" r:id="rId4"/>
    <p:sldLayoutId id="2147483903" r:id="rId5"/>
    <p:sldLayoutId id="2147483904" r:id="rId6"/>
    <p:sldLayoutId id="2147483905" r:id="rId7"/>
    <p:sldLayoutId id="2147483906" r:id="rId8"/>
    <p:sldLayoutId id="2147483907" r:id="rId9"/>
    <p:sldLayoutId id="2147483908" r:id="rId10"/>
    <p:sldLayoutId id="2147483909" r:id="rId11"/>
    <p:sldLayoutId id="2147483910" r:id="rId12"/>
    <p:sldLayoutId id="2147483911" r:id="rId13"/>
    <p:sldLayoutId id="2147483912" r:id="rId14"/>
    <p:sldLayoutId id="2147483913" r:id="rId15"/>
    <p:sldLayoutId id="2147483914" r:id="rId16"/>
    <p:sldLayoutId id="2147483915" r:id="rId17"/>
    <p:sldLayoutId id="2147483660" r:id="rId18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7.xml"/><Relationship Id="rId4" Type="http://schemas.openxmlformats.org/officeDocument/2006/relationships/hyperlink" Target="https://dnssab.ca/emergency-medical-services/ems-symposium-2018/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7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6.xml"/><Relationship Id="rId7" Type="http://schemas.microsoft.com/office/2007/relationships/diagramDrawing" Target="../diagrams/drawing6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7.xml"/><Relationship Id="rId6" Type="http://schemas.openxmlformats.org/officeDocument/2006/relationships/diagramColors" Target="../diagrams/colors6.xml"/><Relationship Id="rId5" Type="http://schemas.openxmlformats.org/officeDocument/2006/relationships/diagramQuickStyle" Target="../diagrams/quickStyle6.xml"/><Relationship Id="rId4" Type="http://schemas.openxmlformats.org/officeDocument/2006/relationships/diagramLayout" Target="../diagrams/layout6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7.xml"/><Relationship Id="rId7" Type="http://schemas.microsoft.com/office/2007/relationships/diagramDrawing" Target="../diagrams/drawing7.xm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7.xml"/><Relationship Id="rId6" Type="http://schemas.openxmlformats.org/officeDocument/2006/relationships/diagramColors" Target="../diagrams/colors7.xml"/><Relationship Id="rId5" Type="http://schemas.openxmlformats.org/officeDocument/2006/relationships/diagramQuickStyle" Target="../diagrams/quickStyle7.xml"/><Relationship Id="rId4" Type="http://schemas.openxmlformats.org/officeDocument/2006/relationships/diagramLayout" Target="../diagrams/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8.xml"/><Relationship Id="rId7" Type="http://schemas.microsoft.com/office/2007/relationships/diagramDrawing" Target="../diagrams/drawing8.xm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7.xml"/><Relationship Id="rId6" Type="http://schemas.openxmlformats.org/officeDocument/2006/relationships/diagramColors" Target="../diagrams/colors8.xml"/><Relationship Id="rId5" Type="http://schemas.openxmlformats.org/officeDocument/2006/relationships/diagramQuickStyle" Target="../diagrams/quickStyle8.xml"/><Relationship Id="rId4" Type="http://schemas.openxmlformats.org/officeDocument/2006/relationships/diagramLayout" Target="../diagrams/layout8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7.xml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mentalhealthatwork.org.uk/blog/what-progress-has-been-made-when-it-comes-to-thriving-at-work/" TargetMode="External"/><Relationship Id="rId3" Type="http://schemas.openxmlformats.org/officeDocument/2006/relationships/hyperlink" Target="https://ambulancetoday.co.uk/health/compassion-fatigue-vs-compassion-satisfaction/" TargetMode="External"/><Relationship Id="rId7" Type="http://schemas.openxmlformats.org/officeDocument/2006/relationships/hyperlink" Target="https://www.mind.org.uk/news-campaigns/news/stevenson-farmer-independent-review-into-workplace-mental-health-published/" TargetMode="Externa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7.xml"/><Relationship Id="rId6" Type="http://schemas.openxmlformats.org/officeDocument/2006/relationships/hyperlink" Target="https://www.mind.org.uk/media/34555691/20046_mind-blue-light-programme-legacy-report-v12_online.pdf?_ga=2.148390199.1889123890.1557821304-1629118406.1526468582" TargetMode="External"/><Relationship Id="rId5" Type="http://schemas.openxmlformats.org/officeDocument/2006/relationships/hyperlink" Target="https://www.hse.gov.uk/statistics/causdis/stress.pdf" TargetMode="External"/><Relationship Id="rId4" Type="http://schemas.openxmlformats.org/officeDocument/2006/relationships/hyperlink" Target="https://www.gov.uk/government/publications/thriving-at-work-a-review-of-mental-health-and-employers" TargetMode="Externa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53" name="Group 152">
            <a:extLst>
              <a:ext uri="{FF2B5EF4-FFF2-40B4-BE49-F238E27FC236}">
                <a16:creationId xmlns:a16="http://schemas.microsoft.com/office/drawing/2014/main" id="{013C2CBB-FBA9-4601-A756-927997BF9E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0" y="228600"/>
            <a:ext cx="2138628" cy="6638625"/>
            <a:chOff x="2487613" y="285750"/>
            <a:chExt cx="2428875" cy="5654676"/>
          </a:xfrm>
        </p:grpSpPr>
        <p:sp>
          <p:nvSpPr>
            <p:cNvPr id="154" name="Freeform 11">
              <a:extLst>
                <a:ext uri="{FF2B5EF4-FFF2-40B4-BE49-F238E27FC236}">
                  <a16:creationId xmlns:a16="http://schemas.microsoft.com/office/drawing/2014/main" id="{471AD1B6-2D6A-41A3-AAFA-548C3C82B71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55" name="Freeform 12">
              <a:extLst>
                <a:ext uri="{FF2B5EF4-FFF2-40B4-BE49-F238E27FC236}">
                  <a16:creationId xmlns:a16="http://schemas.microsoft.com/office/drawing/2014/main" id="{008B2D67-18BC-46CD-B558-71B0C027A00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56" name="Freeform 13">
              <a:extLst>
                <a:ext uri="{FF2B5EF4-FFF2-40B4-BE49-F238E27FC236}">
                  <a16:creationId xmlns:a16="http://schemas.microsoft.com/office/drawing/2014/main" id="{02349D49-844A-4732-B74F-A633E4F909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57" name="Freeform 14">
              <a:extLst>
                <a:ext uri="{FF2B5EF4-FFF2-40B4-BE49-F238E27FC236}">
                  <a16:creationId xmlns:a16="http://schemas.microsoft.com/office/drawing/2014/main" id="{C6B70679-34C8-45DA-A982-7C94DB2A8A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58" name="Freeform 15">
              <a:extLst>
                <a:ext uri="{FF2B5EF4-FFF2-40B4-BE49-F238E27FC236}">
                  <a16:creationId xmlns:a16="http://schemas.microsoft.com/office/drawing/2014/main" id="{058DE69F-ECB5-46CD-B0CD-526CB7A7D6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59" name="Freeform 16">
              <a:extLst>
                <a:ext uri="{FF2B5EF4-FFF2-40B4-BE49-F238E27FC236}">
                  <a16:creationId xmlns:a16="http://schemas.microsoft.com/office/drawing/2014/main" id="{5A106322-670F-4CE5-96C6-5779E42C3B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60" name="Freeform 17">
              <a:extLst>
                <a:ext uri="{FF2B5EF4-FFF2-40B4-BE49-F238E27FC236}">
                  <a16:creationId xmlns:a16="http://schemas.microsoft.com/office/drawing/2014/main" id="{841566A8-C662-4164-8DAC-4ECE012DD2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61" name="Freeform 18">
              <a:extLst>
                <a:ext uri="{FF2B5EF4-FFF2-40B4-BE49-F238E27FC236}">
                  <a16:creationId xmlns:a16="http://schemas.microsoft.com/office/drawing/2014/main" id="{8AA41139-9478-4631-83AC-CACF510E22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62" name="Freeform 19">
              <a:extLst>
                <a:ext uri="{FF2B5EF4-FFF2-40B4-BE49-F238E27FC236}">
                  <a16:creationId xmlns:a16="http://schemas.microsoft.com/office/drawing/2014/main" id="{2757AEA2-47D3-4F15-8965-CF5ACB9FBB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63" name="Freeform 20">
              <a:extLst>
                <a:ext uri="{FF2B5EF4-FFF2-40B4-BE49-F238E27FC236}">
                  <a16:creationId xmlns:a16="http://schemas.microsoft.com/office/drawing/2014/main" id="{9A724763-FC28-428A-8C6C-22C1D04F2C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64" name="Freeform 21">
              <a:extLst>
                <a:ext uri="{FF2B5EF4-FFF2-40B4-BE49-F238E27FC236}">
                  <a16:creationId xmlns:a16="http://schemas.microsoft.com/office/drawing/2014/main" id="{5A6B8103-BF34-4758-A663-1060D0D05A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65" name="Freeform 22">
              <a:extLst>
                <a:ext uri="{FF2B5EF4-FFF2-40B4-BE49-F238E27FC236}">
                  <a16:creationId xmlns:a16="http://schemas.microsoft.com/office/drawing/2014/main" id="{BCE9E2B0-1FB5-4D63-ABD1-0C645BFDDE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67" name="Group 166">
            <a:extLst>
              <a:ext uri="{FF2B5EF4-FFF2-40B4-BE49-F238E27FC236}">
                <a16:creationId xmlns:a16="http://schemas.microsoft.com/office/drawing/2014/main" id="{1A54B10D-23ED-48C3-B878-DB4D22D70C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0412" y="-32"/>
            <a:ext cx="1767505" cy="6853285"/>
            <a:chOff x="6627813" y="195454"/>
            <a:chExt cx="1952625" cy="5678297"/>
          </a:xfrm>
        </p:grpSpPr>
        <p:sp>
          <p:nvSpPr>
            <p:cNvPr id="168" name="Freeform 27">
              <a:extLst>
                <a:ext uri="{FF2B5EF4-FFF2-40B4-BE49-F238E27FC236}">
                  <a16:creationId xmlns:a16="http://schemas.microsoft.com/office/drawing/2014/main" id="{427FE77E-63C3-43BF-91DD-60C1C11D9E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5454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9" name="Freeform 28">
              <a:extLst>
                <a:ext uri="{FF2B5EF4-FFF2-40B4-BE49-F238E27FC236}">
                  <a16:creationId xmlns:a16="http://schemas.microsoft.com/office/drawing/2014/main" id="{904C998C-3D2D-42D6-B78F-9ABE6D4AA4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0" name="Freeform 29">
              <a:extLst>
                <a:ext uri="{FF2B5EF4-FFF2-40B4-BE49-F238E27FC236}">
                  <a16:creationId xmlns:a16="http://schemas.microsoft.com/office/drawing/2014/main" id="{23E5FB0C-0803-42A2-8F72-7BADB103F2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1" name="Freeform 30">
              <a:extLst>
                <a:ext uri="{FF2B5EF4-FFF2-40B4-BE49-F238E27FC236}">
                  <a16:creationId xmlns:a16="http://schemas.microsoft.com/office/drawing/2014/main" id="{62E2BC20-5586-4EAB-B00A-9D8A4C1DCC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2" name="Freeform 31">
              <a:extLst>
                <a:ext uri="{FF2B5EF4-FFF2-40B4-BE49-F238E27FC236}">
                  <a16:creationId xmlns:a16="http://schemas.microsoft.com/office/drawing/2014/main" id="{8D072118-6DC0-4325-84D1-9A091A947D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3" name="Freeform 32">
              <a:extLst>
                <a:ext uri="{FF2B5EF4-FFF2-40B4-BE49-F238E27FC236}">
                  <a16:creationId xmlns:a16="http://schemas.microsoft.com/office/drawing/2014/main" id="{B301CE86-EB1F-4CCB-A241-E55CEC25E3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4" name="Freeform 33">
              <a:extLst>
                <a:ext uri="{FF2B5EF4-FFF2-40B4-BE49-F238E27FC236}">
                  <a16:creationId xmlns:a16="http://schemas.microsoft.com/office/drawing/2014/main" id="{BC6F83ED-79B1-4B8A-859B-688CBBD362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5" name="Freeform 34">
              <a:extLst>
                <a:ext uri="{FF2B5EF4-FFF2-40B4-BE49-F238E27FC236}">
                  <a16:creationId xmlns:a16="http://schemas.microsoft.com/office/drawing/2014/main" id="{25AF9289-F5D5-458E-9690-F41146DE0E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6" name="Freeform 35">
              <a:extLst>
                <a:ext uri="{FF2B5EF4-FFF2-40B4-BE49-F238E27FC236}">
                  <a16:creationId xmlns:a16="http://schemas.microsoft.com/office/drawing/2014/main" id="{A36A93EA-AE44-4149-90F1-741509CC29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7" name="Freeform 36">
              <a:extLst>
                <a:ext uri="{FF2B5EF4-FFF2-40B4-BE49-F238E27FC236}">
                  <a16:creationId xmlns:a16="http://schemas.microsoft.com/office/drawing/2014/main" id="{99944D26-7135-409D-9254-8A82B14BD3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8" name="Freeform 37">
              <a:extLst>
                <a:ext uri="{FF2B5EF4-FFF2-40B4-BE49-F238E27FC236}">
                  <a16:creationId xmlns:a16="http://schemas.microsoft.com/office/drawing/2014/main" id="{98086B18-EF68-4DCB-94D7-3E3928D408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9" name="Freeform 38">
              <a:extLst>
                <a:ext uri="{FF2B5EF4-FFF2-40B4-BE49-F238E27FC236}">
                  <a16:creationId xmlns:a16="http://schemas.microsoft.com/office/drawing/2014/main" id="{B8EF7AB5-060E-4C7D-BB79-E2A671C52E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181" name="Rectangle 180">
            <a:extLst>
              <a:ext uri="{FF2B5EF4-FFF2-40B4-BE49-F238E27FC236}">
                <a16:creationId xmlns:a16="http://schemas.microsoft.com/office/drawing/2014/main" id="{72EA7E7A-2786-4974-974E-596DF24123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3716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83" name="Freeform 6">
            <a:extLst>
              <a:ext uri="{FF2B5EF4-FFF2-40B4-BE49-F238E27FC236}">
                <a16:creationId xmlns:a16="http://schemas.microsoft.com/office/drawing/2014/main" id="{1C84F1F1-4602-447E-9A65-91C7D6D2E5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4323810"/>
            <a:ext cx="1308489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 useBgFill="1">
        <p:nvSpPr>
          <p:cNvPr id="185" name="Rectangle 184">
            <a:extLst>
              <a:ext uri="{FF2B5EF4-FFF2-40B4-BE49-F238E27FC236}">
                <a16:creationId xmlns:a16="http://schemas.microsoft.com/office/drawing/2014/main" id="{F81819F9-8CAC-4A6C-8F06-0482027F97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9143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29796" y="1864865"/>
            <a:ext cx="6098663" cy="2262781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400" b="1" dirty="0"/>
              <a:t>Counselling Major Project</a:t>
            </a:r>
            <a:br>
              <a:rPr lang="en-US" sz="3400" b="1" dirty="0"/>
            </a:br>
            <a:r>
              <a:rPr lang="en-US" sz="3400" b="1" dirty="0"/>
              <a:t>ECHC6003: </a:t>
            </a:r>
            <a:br>
              <a:rPr lang="en-US" sz="3400" b="1" dirty="0"/>
            </a:br>
            <a:r>
              <a:rPr lang="en-US" sz="3400" b="1" dirty="0"/>
              <a:t>Assignment Component 1</a:t>
            </a:r>
            <a:br>
              <a:rPr lang="en-US" sz="3400" b="1" dirty="0"/>
            </a:br>
            <a:r>
              <a:rPr lang="en-US" sz="3400" b="1" dirty="0"/>
              <a:t>Research Presentation </a:t>
            </a:r>
            <a:endParaRPr lang="en-US" sz="3400" b="1"/>
          </a:p>
        </p:txBody>
      </p:sp>
      <p:sp>
        <p:nvSpPr>
          <p:cNvPr id="187" name="Rectangle 186">
            <a:extLst>
              <a:ext uri="{FF2B5EF4-FFF2-40B4-BE49-F238E27FC236}">
                <a16:creationId xmlns:a16="http://schemas.microsoft.com/office/drawing/2014/main" id="{4A98CC08-AEC2-4E8F-8F52-0F5C6372DB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2138637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89" name="Group 188">
            <a:extLst>
              <a:ext uri="{FF2B5EF4-FFF2-40B4-BE49-F238E27FC236}">
                <a16:creationId xmlns:a16="http://schemas.microsoft.com/office/drawing/2014/main" id="{5D1545E6-EB3C-4478-A661-A2CA963F12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0" y="234737"/>
            <a:ext cx="2138628" cy="6638625"/>
            <a:chOff x="2487613" y="285750"/>
            <a:chExt cx="2428875" cy="5654676"/>
          </a:xfrm>
          <a:solidFill>
            <a:schemeClr val="tx2">
              <a:lumMod val="60000"/>
              <a:lumOff val="40000"/>
              <a:alpha val="40000"/>
            </a:schemeClr>
          </a:solidFill>
        </p:grpSpPr>
        <p:sp>
          <p:nvSpPr>
            <p:cNvPr id="190" name="Freeform 11">
              <a:extLst>
                <a:ext uri="{FF2B5EF4-FFF2-40B4-BE49-F238E27FC236}">
                  <a16:creationId xmlns:a16="http://schemas.microsoft.com/office/drawing/2014/main" id="{B2E5B960-0C5D-4F77-8E9F-9F3D883D83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91" name="Freeform 12">
              <a:extLst>
                <a:ext uri="{FF2B5EF4-FFF2-40B4-BE49-F238E27FC236}">
                  <a16:creationId xmlns:a16="http://schemas.microsoft.com/office/drawing/2014/main" id="{258E44FC-92AD-43A0-BB05-DB268C82D8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92" name="Freeform 13">
              <a:extLst>
                <a:ext uri="{FF2B5EF4-FFF2-40B4-BE49-F238E27FC236}">
                  <a16:creationId xmlns:a16="http://schemas.microsoft.com/office/drawing/2014/main" id="{C63D3083-A56C-4199-8DE0-63C8BE9EDF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93" name="Freeform 14">
              <a:extLst>
                <a:ext uri="{FF2B5EF4-FFF2-40B4-BE49-F238E27FC236}">
                  <a16:creationId xmlns:a16="http://schemas.microsoft.com/office/drawing/2014/main" id="{C7CD3581-635D-438F-A64F-68404E7AE0B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94" name="Freeform 15">
              <a:extLst>
                <a:ext uri="{FF2B5EF4-FFF2-40B4-BE49-F238E27FC236}">
                  <a16:creationId xmlns:a16="http://schemas.microsoft.com/office/drawing/2014/main" id="{AD6904C0-211C-41A2-BDB8-3B07C90BBB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95" name="Freeform 16">
              <a:extLst>
                <a:ext uri="{FF2B5EF4-FFF2-40B4-BE49-F238E27FC236}">
                  <a16:creationId xmlns:a16="http://schemas.microsoft.com/office/drawing/2014/main" id="{B0837DA6-CAF9-4E78-A39E-6358EDE2B1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96" name="Freeform 17">
              <a:extLst>
                <a:ext uri="{FF2B5EF4-FFF2-40B4-BE49-F238E27FC236}">
                  <a16:creationId xmlns:a16="http://schemas.microsoft.com/office/drawing/2014/main" id="{0A99DD7D-3AB3-471E-842F-8AFEA09D07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97" name="Freeform 18">
              <a:extLst>
                <a:ext uri="{FF2B5EF4-FFF2-40B4-BE49-F238E27FC236}">
                  <a16:creationId xmlns:a16="http://schemas.microsoft.com/office/drawing/2014/main" id="{9C70B0D4-92FE-478F-86BD-93BA2C4DFC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98" name="Freeform 19">
              <a:extLst>
                <a:ext uri="{FF2B5EF4-FFF2-40B4-BE49-F238E27FC236}">
                  <a16:creationId xmlns:a16="http://schemas.microsoft.com/office/drawing/2014/main" id="{C9156BE6-11D4-4696-9E3F-C325BFAC81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99" name="Freeform 20">
              <a:extLst>
                <a:ext uri="{FF2B5EF4-FFF2-40B4-BE49-F238E27FC236}">
                  <a16:creationId xmlns:a16="http://schemas.microsoft.com/office/drawing/2014/main" id="{4E667226-1D20-4A9D-BBE3-AC17EA436F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200" name="Freeform 21">
              <a:extLst>
                <a:ext uri="{FF2B5EF4-FFF2-40B4-BE49-F238E27FC236}">
                  <a16:creationId xmlns:a16="http://schemas.microsoft.com/office/drawing/2014/main" id="{2F87E3B6-5202-4434-9B26-42B46774F3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201" name="Freeform 22">
              <a:extLst>
                <a:ext uri="{FF2B5EF4-FFF2-40B4-BE49-F238E27FC236}">
                  <a16:creationId xmlns:a16="http://schemas.microsoft.com/office/drawing/2014/main" id="{AEA5E85F-F1F4-40E4-A62C-95324F6749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grpFill/>
            <a:ln>
              <a:noFill/>
            </a:ln>
          </p:spPr>
        </p:sp>
      </p:grpSp>
      <p:sp>
        <p:nvSpPr>
          <p:cNvPr id="203" name="Freeform 11">
            <a:extLst>
              <a:ext uri="{FF2B5EF4-FFF2-40B4-BE49-F238E27FC236}">
                <a16:creationId xmlns:a16="http://schemas.microsoft.com/office/drawing/2014/main" id="{1310EFE2-B91D-47E7-B117-C2A802800A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-119" y="3411452"/>
            <a:ext cx="823645" cy="514066"/>
          </a:xfrm>
          <a:custGeom>
            <a:avLst/>
            <a:gdLst>
              <a:gd name="connsiteX0" fmla="*/ 10000 w 10044"/>
              <a:gd name="connsiteY0" fmla="*/ 4701 h 9966"/>
              <a:gd name="connsiteX1" fmla="*/ 8559 w 10044"/>
              <a:gd name="connsiteY1" fmla="*/ 188 h 9966"/>
              <a:gd name="connsiteX2" fmla="*/ 8527 w 10044"/>
              <a:gd name="connsiteY2" fmla="*/ 94 h 9966"/>
              <a:gd name="connsiteX3" fmla="*/ 8438 w 10044"/>
              <a:gd name="connsiteY3" fmla="*/ 0 h 9966"/>
              <a:gd name="connsiteX4" fmla="*/ 7867 w 10044"/>
              <a:gd name="connsiteY4" fmla="*/ 0 h 9966"/>
              <a:gd name="connsiteX5" fmla="*/ 0 w 10044"/>
              <a:gd name="connsiteY5" fmla="*/ 70 h 9966"/>
              <a:gd name="connsiteX6" fmla="*/ 3132 w 10044"/>
              <a:gd name="connsiteY6" fmla="*/ 9763 h 9966"/>
              <a:gd name="connsiteX7" fmla="*/ 7867 w 10044"/>
              <a:gd name="connsiteY7" fmla="*/ 9966 h 9966"/>
              <a:gd name="connsiteX8" fmla="*/ 8438 w 10044"/>
              <a:gd name="connsiteY8" fmla="*/ 9966 h 9966"/>
              <a:gd name="connsiteX9" fmla="*/ 8527 w 10044"/>
              <a:gd name="connsiteY9" fmla="*/ 9872 h 9966"/>
              <a:gd name="connsiteX10" fmla="*/ 8559 w 10044"/>
              <a:gd name="connsiteY10" fmla="*/ 9778 h 9966"/>
              <a:gd name="connsiteX11" fmla="*/ 10000 w 10044"/>
              <a:gd name="connsiteY11" fmla="*/ 5265 h 9966"/>
              <a:gd name="connsiteX12" fmla="*/ 10000 w 10044"/>
              <a:gd name="connsiteY12" fmla="*/ 4701 h 9966"/>
              <a:gd name="connsiteX0" fmla="*/ 6839 w 6883"/>
              <a:gd name="connsiteY0" fmla="*/ 4885 h 10168"/>
              <a:gd name="connsiteX1" fmla="*/ 5405 w 6883"/>
              <a:gd name="connsiteY1" fmla="*/ 357 h 10168"/>
              <a:gd name="connsiteX2" fmla="*/ 5373 w 6883"/>
              <a:gd name="connsiteY2" fmla="*/ 262 h 10168"/>
              <a:gd name="connsiteX3" fmla="*/ 5284 w 6883"/>
              <a:gd name="connsiteY3" fmla="*/ 168 h 10168"/>
              <a:gd name="connsiteX4" fmla="*/ 4716 w 6883"/>
              <a:gd name="connsiteY4" fmla="*/ 168 h 10168"/>
              <a:gd name="connsiteX5" fmla="*/ 50 w 6883"/>
              <a:gd name="connsiteY5" fmla="*/ 0 h 10168"/>
              <a:gd name="connsiteX6" fmla="*/ 1 w 6883"/>
              <a:gd name="connsiteY6" fmla="*/ 9964 h 10168"/>
              <a:gd name="connsiteX7" fmla="*/ 4716 w 6883"/>
              <a:gd name="connsiteY7" fmla="*/ 10168 h 10168"/>
              <a:gd name="connsiteX8" fmla="*/ 5284 w 6883"/>
              <a:gd name="connsiteY8" fmla="*/ 10168 h 10168"/>
              <a:gd name="connsiteX9" fmla="*/ 5373 w 6883"/>
              <a:gd name="connsiteY9" fmla="*/ 10074 h 10168"/>
              <a:gd name="connsiteX10" fmla="*/ 5405 w 6883"/>
              <a:gd name="connsiteY10" fmla="*/ 9979 h 10168"/>
              <a:gd name="connsiteX11" fmla="*/ 6839 w 6883"/>
              <a:gd name="connsiteY11" fmla="*/ 5451 h 10168"/>
              <a:gd name="connsiteX12" fmla="*/ 6839 w 6883"/>
              <a:gd name="connsiteY12" fmla="*/ 4885 h 101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6883" h="10168">
                <a:moveTo>
                  <a:pt x="6839" y="4885"/>
                </a:moveTo>
                <a:lnTo>
                  <a:pt x="5405" y="357"/>
                </a:lnTo>
                <a:cubicBezTo>
                  <a:pt x="5395" y="325"/>
                  <a:pt x="5383" y="294"/>
                  <a:pt x="5373" y="262"/>
                </a:cubicBezTo>
                <a:cubicBezTo>
                  <a:pt x="5344" y="168"/>
                  <a:pt x="5314" y="168"/>
                  <a:pt x="5284" y="168"/>
                </a:cubicBezTo>
                <a:lnTo>
                  <a:pt x="4716" y="168"/>
                </a:lnTo>
                <a:lnTo>
                  <a:pt x="50" y="0"/>
                </a:lnTo>
                <a:cubicBezTo>
                  <a:pt x="59" y="3322"/>
                  <a:pt x="-8" y="6643"/>
                  <a:pt x="1" y="9964"/>
                </a:cubicBezTo>
                <a:lnTo>
                  <a:pt x="4716" y="10168"/>
                </a:lnTo>
                <a:lnTo>
                  <a:pt x="5284" y="10168"/>
                </a:lnTo>
                <a:cubicBezTo>
                  <a:pt x="5314" y="10168"/>
                  <a:pt x="5344" y="10074"/>
                  <a:pt x="5373" y="10074"/>
                </a:cubicBezTo>
                <a:cubicBezTo>
                  <a:pt x="5373" y="9979"/>
                  <a:pt x="5405" y="9979"/>
                  <a:pt x="5405" y="9979"/>
                </a:cubicBezTo>
                <a:lnTo>
                  <a:pt x="6839" y="5451"/>
                </a:lnTo>
                <a:cubicBezTo>
                  <a:pt x="6898" y="5262"/>
                  <a:pt x="6898" y="5074"/>
                  <a:pt x="6839" y="4885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C2679EFD-0B6E-4C6B-8056-6AAA81ECC68F}"/>
              </a:ext>
            </a:extLst>
          </p:cNvPr>
          <p:cNvSpPr/>
          <p:nvPr/>
        </p:nvSpPr>
        <p:spPr>
          <a:xfrm>
            <a:off x="8011931" y="6005017"/>
            <a:ext cx="1082348" cy="7232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spcAft>
                <a:spcPts val="600"/>
              </a:spcAft>
            </a:pPr>
            <a:r>
              <a:rPr lang="en-GB" dirty="0" err="1"/>
              <a:t>K.Hool</a:t>
            </a:r>
            <a:r>
              <a:rPr lang="en-GB" dirty="0"/>
              <a:t> </a:t>
            </a:r>
          </a:p>
          <a:p>
            <a:pPr>
              <a:spcAft>
                <a:spcPts val="600"/>
              </a:spcAft>
            </a:pPr>
            <a:r>
              <a:rPr lang="en-GB" dirty="0"/>
              <a:t>1706089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DD9EC3C2-6BFF-48A6-A00D-06871BA64EDF}"/>
              </a:ext>
            </a:extLst>
          </p:cNvPr>
          <p:cNvSpPr/>
          <p:nvPr/>
        </p:nvSpPr>
        <p:spPr>
          <a:xfrm>
            <a:off x="1907704" y="1628800"/>
            <a:ext cx="6552728" cy="60324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1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j-ea"/>
                <a:cs typeface="+mj-cs"/>
              </a:rPr>
              <a:t>Hi 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1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j-ea"/>
                <a:cs typeface="+mj-cs"/>
              </a:rPr>
              <a:t>My name is Karin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sz="2000" b="1" kern="0" dirty="0">
              <a:solidFill>
                <a:prstClr val="black"/>
              </a:solidFill>
              <a:ea typeface="+mj-ea"/>
              <a:cs typeface="+mj-cs"/>
            </a:endParaRP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000" b="1" i="0" u="none" strike="noStrike" kern="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ea typeface="+mj-ea"/>
              <a:cs typeface="+mj-cs"/>
            </a:endParaRP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sz="2000" b="1" kern="0" dirty="0">
              <a:solidFill>
                <a:prstClr val="black"/>
              </a:solidFill>
              <a:ea typeface="+mj-ea"/>
              <a:cs typeface="+mj-cs"/>
            </a:endParaRP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000" b="1" i="0" u="none" strike="noStrike" kern="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ea typeface="+mj-ea"/>
              <a:cs typeface="+mj-cs"/>
            </a:endParaRP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sz="2000" b="1" kern="0" dirty="0">
              <a:solidFill>
                <a:prstClr val="black"/>
              </a:solidFill>
              <a:ea typeface="+mj-ea"/>
              <a:cs typeface="+mj-cs"/>
            </a:endParaRP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1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j-ea"/>
                <a:cs typeface="+mj-cs"/>
              </a:rPr>
              <a:t>And my Topic for the Literature Review is ….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sz="2000" b="1" kern="0" dirty="0">
              <a:solidFill>
                <a:prstClr val="black"/>
              </a:solidFill>
              <a:ea typeface="+mj-ea"/>
              <a:cs typeface="+mj-cs"/>
            </a:endParaRP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000" b="0" i="0" u="none" strike="noStrike" kern="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entury Gothic" panose="020B0502020202020204" pitchFamily="34" charset="0"/>
              <a:ea typeface="+mj-ea"/>
              <a:cs typeface="+mj-cs"/>
            </a:endParaRP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sz="2000" kern="0" dirty="0">
              <a:solidFill>
                <a:prstClr val="black"/>
              </a:solidFill>
              <a:latin typeface="Century Gothic" panose="020B0502020202020204" pitchFamily="34" charset="0"/>
              <a:ea typeface="+mj-ea"/>
              <a:cs typeface="+mj-cs"/>
            </a:endParaRP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000" b="0" i="0" u="none" strike="noStrike" kern="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 Light" panose="020F0302020204030204"/>
              <a:ea typeface="+mj-ea"/>
              <a:cs typeface="+mj-cs"/>
            </a:endParaRP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sz="2000" kern="0" dirty="0">
              <a:solidFill>
                <a:prstClr val="black"/>
              </a:solidFill>
              <a:latin typeface="Calibri Light" panose="020F0302020204030204"/>
              <a:ea typeface="+mj-ea"/>
              <a:cs typeface="+mj-cs"/>
            </a:endParaRP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000" b="0" i="0" u="none" strike="noStrike" kern="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 Light" panose="020F0302020204030204"/>
              <a:ea typeface="+mj-ea"/>
              <a:cs typeface="+mj-cs"/>
            </a:endParaRP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sz="2000" kern="0" dirty="0">
              <a:solidFill>
                <a:prstClr val="black"/>
              </a:solidFill>
              <a:latin typeface="Calibri Light" panose="020F0302020204030204"/>
              <a:ea typeface="+mj-ea"/>
              <a:cs typeface="+mj-cs"/>
            </a:endParaRP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138044088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7" name="Group 7">
            <a:extLst>
              <a:ext uri="{FF2B5EF4-FFF2-40B4-BE49-F238E27FC236}">
                <a16:creationId xmlns:a16="http://schemas.microsoft.com/office/drawing/2014/main" id="{013C2CBB-FBA9-4601-A756-927997BF9E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0" y="228600"/>
            <a:ext cx="2138628" cy="6638625"/>
            <a:chOff x="2487613" y="285750"/>
            <a:chExt cx="2428875" cy="5654676"/>
          </a:xfrm>
        </p:grpSpPr>
        <p:sp>
          <p:nvSpPr>
            <p:cNvPr id="9" name="Freeform 11">
              <a:extLst>
                <a:ext uri="{FF2B5EF4-FFF2-40B4-BE49-F238E27FC236}">
                  <a16:creationId xmlns:a16="http://schemas.microsoft.com/office/drawing/2014/main" id="{471AD1B6-2D6A-41A3-AAFA-548C3C82B71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0" name="Freeform 12">
              <a:extLst>
                <a:ext uri="{FF2B5EF4-FFF2-40B4-BE49-F238E27FC236}">
                  <a16:creationId xmlns:a16="http://schemas.microsoft.com/office/drawing/2014/main" id="{008B2D67-18BC-46CD-B558-71B0C027A00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1" name="Freeform 13">
              <a:extLst>
                <a:ext uri="{FF2B5EF4-FFF2-40B4-BE49-F238E27FC236}">
                  <a16:creationId xmlns:a16="http://schemas.microsoft.com/office/drawing/2014/main" id="{02349D49-844A-4732-B74F-A633E4F909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2" name="Freeform 14">
              <a:extLst>
                <a:ext uri="{FF2B5EF4-FFF2-40B4-BE49-F238E27FC236}">
                  <a16:creationId xmlns:a16="http://schemas.microsoft.com/office/drawing/2014/main" id="{C6B70679-34C8-45DA-A982-7C94DB2A8A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3" name="Freeform 15">
              <a:extLst>
                <a:ext uri="{FF2B5EF4-FFF2-40B4-BE49-F238E27FC236}">
                  <a16:creationId xmlns:a16="http://schemas.microsoft.com/office/drawing/2014/main" id="{058DE69F-ECB5-46CD-B0CD-526CB7A7D6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4" name="Freeform 16">
              <a:extLst>
                <a:ext uri="{FF2B5EF4-FFF2-40B4-BE49-F238E27FC236}">
                  <a16:creationId xmlns:a16="http://schemas.microsoft.com/office/drawing/2014/main" id="{5A106322-670F-4CE5-96C6-5779E42C3B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5" name="Freeform 17">
              <a:extLst>
                <a:ext uri="{FF2B5EF4-FFF2-40B4-BE49-F238E27FC236}">
                  <a16:creationId xmlns:a16="http://schemas.microsoft.com/office/drawing/2014/main" id="{841566A8-C662-4164-8DAC-4ECE012DD2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6" name="Freeform 18">
              <a:extLst>
                <a:ext uri="{FF2B5EF4-FFF2-40B4-BE49-F238E27FC236}">
                  <a16:creationId xmlns:a16="http://schemas.microsoft.com/office/drawing/2014/main" id="{8AA41139-9478-4631-83AC-CACF510E22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7" name="Freeform 19">
              <a:extLst>
                <a:ext uri="{FF2B5EF4-FFF2-40B4-BE49-F238E27FC236}">
                  <a16:creationId xmlns:a16="http://schemas.microsoft.com/office/drawing/2014/main" id="{2757AEA2-47D3-4F15-8965-CF5ACB9FBB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8" name="Freeform 20">
              <a:extLst>
                <a:ext uri="{FF2B5EF4-FFF2-40B4-BE49-F238E27FC236}">
                  <a16:creationId xmlns:a16="http://schemas.microsoft.com/office/drawing/2014/main" id="{9A724763-FC28-428A-8C6C-22C1D04F2C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9" name="Freeform 21">
              <a:extLst>
                <a:ext uri="{FF2B5EF4-FFF2-40B4-BE49-F238E27FC236}">
                  <a16:creationId xmlns:a16="http://schemas.microsoft.com/office/drawing/2014/main" id="{5A6B8103-BF34-4758-A663-1060D0D05A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0" name="Freeform 22">
              <a:extLst>
                <a:ext uri="{FF2B5EF4-FFF2-40B4-BE49-F238E27FC236}">
                  <a16:creationId xmlns:a16="http://schemas.microsoft.com/office/drawing/2014/main" id="{BCE9E2B0-1FB5-4D63-ABD1-0C645BFDDE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59" name="Group 21">
            <a:extLst>
              <a:ext uri="{FF2B5EF4-FFF2-40B4-BE49-F238E27FC236}">
                <a16:creationId xmlns:a16="http://schemas.microsoft.com/office/drawing/2014/main" id="{1A54B10D-23ED-48C3-B878-DB4D22D70C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0412" y="-32"/>
            <a:ext cx="1767505" cy="6853285"/>
            <a:chOff x="6627813" y="195454"/>
            <a:chExt cx="1952625" cy="5678297"/>
          </a:xfrm>
        </p:grpSpPr>
        <p:sp>
          <p:nvSpPr>
            <p:cNvPr id="23" name="Freeform 27">
              <a:extLst>
                <a:ext uri="{FF2B5EF4-FFF2-40B4-BE49-F238E27FC236}">
                  <a16:creationId xmlns:a16="http://schemas.microsoft.com/office/drawing/2014/main" id="{427FE77E-63C3-43BF-91DD-60C1C11D9E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5454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4" name="Freeform 28">
              <a:extLst>
                <a:ext uri="{FF2B5EF4-FFF2-40B4-BE49-F238E27FC236}">
                  <a16:creationId xmlns:a16="http://schemas.microsoft.com/office/drawing/2014/main" id="{904C998C-3D2D-42D6-B78F-9ABE6D4AA4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5" name="Freeform 29">
              <a:extLst>
                <a:ext uri="{FF2B5EF4-FFF2-40B4-BE49-F238E27FC236}">
                  <a16:creationId xmlns:a16="http://schemas.microsoft.com/office/drawing/2014/main" id="{23E5FB0C-0803-42A2-8F72-7BADB103F2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6" name="Freeform 30">
              <a:extLst>
                <a:ext uri="{FF2B5EF4-FFF2-40B4-BE49-F238E27FC236}">
                  <a16:creationId xmlns:a16="http://schemas.microsoft.com/office/drawing/2014/main" id="{62E2BC20-5586-4EAB-B00A-9D8A4C1DCC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7" name="Freeform 31">
              <a:extLst>
                <a:ext uri="{FF2B5EF4-FFF2-40B4-BE49-F238E27FC236}">
                  <a16:creationId xmlns:a16="http://schemas.microsoft.com/office/drawing/2014/main" id="{8D072118-6DC0-4325-84D1-9A091A947D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8" name="Freeform 32">
              <a:extLst>
                <a:ext uri="{FF2B5EF4-FFF2-40B4-BE49-F238E27FC236}">
                  <a16:creationId xmlns:a16="http://schemas.microsoft.com/office/drawing/2014/main" id="{B301CE86-EB1F-4CCB-A241-E55CEC25E3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9" name="Freeform 33">
              <a:extLst>
                <a:ext uri="{FF2B5EF4-FFF2-40B4-BE49-F238E27FC236}">
                  <a16:creationId xmlns:a16="http://schemas.microsoft.com/office/drawing/2014/main" id="{BC6F83ED-79B1-4B8A-859B-688CBBD362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0" name="Freeform 34">
              <a:extLst>
                <a:ext uri="{FF2B5EF4-FFF2-40B4-BE49-F238E27FC236}">
                  <a16:creationId xmlns:a16="http://schemas.microsoft.com/office/drawing/2014/main" id="{25AF9289-F5D5-458E-9690-F41146DE0E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1" name="Freeform 35">
              <a:extLst>
                <a:ext uri="{FF2B5EF4-FFF2-40B4-BE49-F238E27FC236}">
                  <a16:creationId xmlns:a16="http://schemas.microsoft.com/office/drawing/2014/main" id="{A36A93EA-AE44-4149-90F1-741509CC29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2" name="Freeform 36">
              <a:extLst>
                <a:ext uri="{FF2B5EF4-FFF2-40B4-BE49-F238E27FC236}">
                  <a16:creationId xmlns:a16="http://schemas.microsoft.com/office/drawing/2014/main" id="{99944D26-7135-409D-9254-8A82B14BD3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3" name="Freeform 37">
              <a:extLst>
                <a:ext uri="{FF2B5EF4-FFF2-40B4-BE49-F238E27FC236}">
                  <a16:creationId xmlns:a16="http://schemas.microsoft.com/office/drawing/2014/main" id="{98086B18-EF68-4DCB-94D7-3E3928D408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4" name="Freeform 38">
              <a:extLst>
                <a:ext uri="{FF2B5EF4-FFF2-40B4-BE49-F238E27FC236}">
                  <a16:creationId xmlns:a16="http://schemas.microsoft.com/office/drawing/2014/main" id="{B8EF7AB5-060E-4C7D-BB79-E2A671C52E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60" name="Rectangle 35">
            <a:extLst>
              <a:ext uri="{FF2B5EF4-FFF2-40B4-BE49-F238E27FC236}">
                <a16:creationId xmlns:a16="http://schemas.microsoft.com/office/drawing/2014/main" id="{72EA7E7A-2786-4974-974E-596DF24123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3716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1" name="Freeform 6">
            <a:extLst>
              <a:ext uri="{FF2B5EF4-FFF2-40B4-BE49-F238E27FC236}">
                <a16:creationId xmlns:a16="http://schemas.microsoft.com/office/drawing/2014/main" id="{1C84F1F1-4602-447E-9A65-91C7D6D2E5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4323810"/>
            <a:ext cx="1308489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 useBgFill="1">
        <p:nvSpPr>
          <p:cNvPr id="62" name="Rectangle 39">
            <a:extLst>
              <a:ext uri="{FF2B5EF4-FFF2-40B4-BE49-F238E27FC236}">
                <a16:creationId xmlns:a16="http://schemas.microsoft.com/office/drawing/2014/main" id="{F81819F9-8CAC-4A6C-8F06-0482027F97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9143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CEA72C64-F29E-4A59-B0F5-117C8A79B962}"/>
              </a:ext>
            </a:extLst>
          </p:cNvPr>
          <p:cNvSpPr/>
          <p:nvPr/>
        </p:nvSpPr>
        <p:spPr>
          <a:xfrm>
            <a:off x="2238403" y="2794127"/>
            <a:ext cx="6726085" cy="226278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fontAlgn="auto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tabLst/>
              <a:defRPr/>
            </a:pPr>
            <a:r>
              <a:rPr kumimoji="0" lang="en-US" sz="3200" b="1" i="0" u="none" strike="noStrike" cap="none" spc="0" normalizeH="0" baseline="0" noProof="0" dirty="0">
                <a:ln>
                  <a:noFill/>
                </a:ln>
                <a:solidFill>
                  <a:schemeClr val="tx1">
                    <a:lumMod val="85000"/>
                    <a:lumOff val="15000"/>
                  </a:schemeClr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Ambulance </a:t>
            </a:r>
            <a:br>
              <a:rPr kumimoji="0" lang="en-US" sz="3200" b="1" i="0" u="none" strike="noStrike" cap="none" spc="0" normalizeH="0" baseline="0" noProof="0" dirty="0">
                <a:ln>
                  <a:noFill/>
                </a:ln>
                <a:solidFill>
                  <a:schemeClr val="tx1">
                    <a:lumMod val="85000"/>
                    <a:lumOff val="15000"/>
                  </a:schemeClr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</a:br>
            <a:r>
              <a:rPr kumimoji="0" lang="en-US" sz="3200" b="1" i="0" u="none" strike="noStrike" cap="none" spc="0" normalizeH="0" baseline="0" noProof="0" dirty="0">
                <a:ln>
                  <a:noFill/>
                </a:ln>
                <a:solidFill>
                  <a:schemeClr val="tx1">
                    <a:lumMod val="85000"/>
                    <a:lumOff val="15000"/>
                  </a:schemeClr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Call-taker and Dispatcher Burnout &amp; Compassion Fatigue</a:t>
            </a:r>
          </a:p>
        </p:txBody>
      </p:sp>
      <p:sp>
        <p:nvSpPr>
          <p:cNvPr id="63" name="Rectangle 41">
            <a:extLst>
              <a:ext uri="{FF2B5EF4-FFF2-40B4-BE49-F238E27FC236}">
                <a16:creationId xmlns:a16="http://schemas.microsoft.com/office/drawing/2014/main" id="{4A98CC08-AEC2-4E8F-8F52-0F5C6372DB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2138637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4" name="Group 43">
            <a:extLst>
              <a:ext uri="{FF2B5EF4-FFF2-40B4-BE49-F238E27FC236}">
                <a16:creationId xmlns:a16="http://schemas.microsoft.com/office/drawing/2014/main" id="{5D1545E6-EB3C-4478-A661-A2CA963F12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0" y="234737"/>
            <a:ext cx="2138628" cy="6638625"/>
            <a:chOff x="2487613" y="285750"/>
            <a:chExt cx="2428875" cy="5654676"/>
          </a:xfrm>
          <a:solidFill>
            <a:schemeClr val="tx2">
              <a:lumMod val="60000"/>
              <a:lumOff val="40000"/>
              <a:alpha val="40000"/>
            </a:schemeClr>
          </a:solidFill>
        </p:grpSpPr>
        <p:sp>
          <p:nvSpPr>
            <p:cNvPr id="45" name="Freeform 11">
              <a:extLst>
                <a:ext uri="{FF2B5EF4-FFF2-40B4-BE49-F238E27FC236}">
                  <a16:creationId xmlns:a16="http://schemas.microsoft.com/office/drawing/2014/main" id="{B2E5B960-0C5D-4F77-8E9F-9F3D883D83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46" name="Freeform 12">
              <a:extLst>
                <a:ext uri="{FF2B5EF4-FFF2-40B4-BE49-F238E27FC236}">
                  <a16:creationId xmlns:a16="http://schemas.microsoft.com/office/drawing/2014/main" id="{258E44FC-92AD-43A0-BB05-DB268C82D8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47" name="Freeform 13">
              <a:extLst>
                <a:ext uri="{FF2B5EF4-FFF2-40B4-BE49-F238E27FC236}">
                  <a16:creationId xmlns:a16="http://schemas.microsoft.com/office/drawing/2014/main" id="{C63D3083-A56C-4199-8DE0-63C8BE9EDF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48" name="Freeform 14">
              <a:extLst>
                <a:ext uri="{FF2B5EF4-FFF2-40B4-BE49-F238E27FC236}">
                  <a16:creationId xmlns:a16="http://schemas.microsoft.com/office/drawing/2014/main" id="{C7CD3581-635D-438F-A64F-68404E7AE0B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49" name="Freeform 15">
              <a:extLst>
                <a:ext uri="{FF2B5EF4-FFF2-40B4-BE49-F238E27FC236}">
                  <a16:creationId xmlns:a16="http://schemas.microsoft.com/office/drawing/2014/main" id="{AD6904C0-211C-41A2-BDB8-3B07C90BBB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50" name="Freeform 16">
              <a:extLst>
                <a:ext uri="{FF2B5EF4-FFF2-40B4-BE49-F238E27FC236}">
                  <a16:creationId xmlns:a16="http://schemas.microsoft.com/office/drawing/2014/main" id="{B0837DA6-CAF9-4E78-A39E-6358EDE2B1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51" name="Freeform 17">
              <a:extLst>
                <a:ext uri="{FF2B5EF4-FFF2-40B4-BE49-F238E27FC236}">
                  <a16:creationId xmlns:a16="http://schemas.microsoft.com/office/drawing/2014/main" id="{0A99DD7D-3AB3-471E-842F-8AFEA09D07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52" name="Freeform 18">
              <a:extLst>
                <a:ext uri="{FF2B5EF4-FFF2-40B4-BE49-F238E27FC236}">
                  <a16:creationId xmlns:a16="http://schemas.microsoft.com/office/drawing/2014/main" id="{9C70B0D4-92FE-478F-86BD-93BA2C4DFC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53" name="Freeform 19">
              <a:extLst>
                <a:ext uri="{FF2B5EF4-FFF2-40B4-BE49-F238E27FC236}">
                  <a16:creationId xmlns:a16="http://schemas.microsoft.com/office/drawing/2014/main" id="{C9156BE6-11D4-4696-9E3F-C325BFAC81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54" name="Freeform 20">
              <a:extLst>
                <a:ext uri="{FF2B5EF4-FFF2-40B4-BE49-F238E27FC236}">
                  <a16:creationId xmlns:a16="http://schemas.microsoft.com/office/drawing/2014/main" id="{4E667226-1D20-4A9D-BBE3-AC17EA436F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55" name="Freeform 21">
              <a:extLst>
                <a:ext uri="{FF2B5EF4-FFF2-40B4-BE49-F238E27FC236}">
                  <a16:creationId xmlns:a16="http://schemas.microsoft.com/office/drawing/2014/main" id="{2F87E3B6-5202-4434-9B26-42B46774F3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56" name="Freeform 22">
              <a:extLst>
                <a:ext uri="{FF2B5EF4-FFF2-40B4-BE49-F238E27FC236}">
                  <a16:creationId xmlns:a16="http://schemas.microsoft.com/office/drawing/2014/main" id="{AEA5E85F-F1F4-40E4-A62C-95324F6749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grpFill/>
            <a:ln>
              <a:noFill/>
            </a:ln>
          </p:spPr>
        </p:sp>
      </p:grpSp>
      <p:sp>
        <p:nvSpPr>
          <p:cNvPr id="58" name="Freeform 11">
            <a:extLst>
              <a:ext uri="{FF2B5EF4-FFF2-40B4-BE49-F238E27FC236}">
                <a16:creationId xmlns:a16="http://schemas.microsoft.com/office/drawing/2014/main" id="{1310EFE2-B91D-47E7-B117-C2A802800A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-119" y="3411452"/>
            <a:ext cx="823645" cy="514066"/>
          </a:xfrm>
          <a:custGeom>
            <a:avLst/>
            <a:gdLst>
              <a:gd name="connsiteX0" fmla="*/ 10000 w 10044"/>
              <a:gd name="connsiteY0" fmla="*/ 4701 h 9966"/>
              <a:gd name="connsiteX1" fmla="*/ 8559 w 10044"/>
              <a:gd name="connsiteY1" fmla="*/ 188 h 9966"/>
              <a:gd name="connsiteX2" fmla="*/ 8527 w 10044"/>
              <a:gd name="connsiteY2" fmla="*/ 94 h 9966"/>
              <a:gd name="connsiteX3" fmla="*/ 8438 w 10044"/>
              <a:gd name="connsiteY3" fmla="*/ 0 h 9966"/>
              <a:gd name="connsiteX4" fmla="*/ 7867 w 10044"/>
              <a:gd name="connsiteY4" fmla="*/ 0 h 9966"/>
              <a:gd name="connsiteX5" fmla="*/ 0 w 10044"/>
              <a:gd name="connsiteY5" fmla="*/ 70 h 9966"/>
              <a:gd name="connsiteX6" fmla="*/ 3132 w 10044"/>
              <a:gd name="connsiteY6" fmla="*/ 9763 h 9966"/>
              <a:gd name="connsiteX7" fmla="*/ 7867 w 10044"/>
              <a:gd name="connsiteY7" fmla="*/ 9966 h 9966"/>
              <a:gd name="connsiteX8" fmla="*/ 8438 w 10044"/>
              <a:gd name="connsiteY8" fmla="*/ 9966 h 9966"/>
              <a:gd name="connsiteX9" fmla="*/ 8527 w 10044"/>
              <a:gd name="connsiteY9" fmla="*/ 9872 h 9966"/>
              <a:gd name="connsiteX10" fmla="*/ 8559 w 10044"/>
              <a:gd name="connsiteY10" fmla="*/ 9778 h 9966"/>
              <a:gd name="connsiteX11" fmla="*/ 10000 w 10044"/>
              <a:gd name="connsiteY11" fmla="*/ 5265 h 9966"/>
              <a:gd name="connsiteX12" fmla="*/ 10000 w 10044"/>
              <a:gd name="connsiteY12" fmla="*/ 4701 h 9966"/>
              <a:gd name="connsiteX0" fmla="*/ 6839 w 6883"/>
              <a:gd name="connsiteY0" fmla="*/ 4885 h 10168"/>
              <a:gd name="connsiteX1" fmla="*/ 5405 w 6883"/>
              <a:gd name="connsiteY1" fmla="*/ 357 h 10168"/>
              <a:gd name="connsiteX2" fmla="*/ 5373 w 6883"/>
              <a:gd name="connsiteY2" fmla="*/ 262 h 10168"/>
              <a:gd name="connsiteX3" fmla="*/ 5284 w 6883"/>
              <a:gd name="connsiteY3" fmla="*/ 168 h 10168"/>
              <a:gd name="connsiteX4" fmla="*/ 4716 w 6883"/>
              <a:gd name="connsiteY4" fmla="*/ 168 h 10168"/>
              <a:gd name="connsiteX5" fmla="*/ 50 w 6883"/>
              <a:gd name="connsiteY5" fmla="*/ 0 h 10168"/>
              <a:gd name="connsiteX6" fmla="*/ 1 w 6883"/>
              <a:gd name="connsiteY6" fmla="*/ 9964 h 10168"/>
              <a:gd name="connsiteX7" fmla="*/ 4716 w 6883"/>
              <a:gd name="connsiteY7" fmla="*/ 10168 h 10168"/>
              <a:gd name="connsiteX8" fmla="*/ 5284 w 6883"/>
              <a:gd name="connsiteY8" fmla="*/ 10168 h 10168"/>
              <a:gd name="connsiteX9" fmla="*/ 5373 w 6883"/>
              <a:gd name="connsiteY9" fmla="*/ 10074 h 10168"/>
              <a:gd name="connsiteX10" fmla="*/ 5405 w 6883"/>
              <a:gd name="connsiteY10" fmla="*/ 9979 h 10168"/>
              <a:gd name="connsiteX11" fmla="*/ 6839 w 6883"/>
              <a:gd name="connsiteY11" fmla="*/ 5451 h 10168"/>
              <a:gd name="connsiteX12" fmla="*/ 6839 w 6883"/>
              <a:gd name="connsiteY12" fmla="*/ 4885 h 101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6883" h="10168">
                <a:moveTo>
                  <a:pt x="6839" y="4885"/>
                </a:moveTo>
                <a:lnTo>
                  <a:pt x="5405" y="357"/>
                </a:lnTo>
                <a:cubicBezTo>
                  <a:pt x="5395" y="325"/>
                  <a:pt x="5383" y="294"/>
                  <a:pt x="5373" y="262"/>
                </a:cubicBezTo>
                <a:cubicBezTo>
                  <a:pt x="5344" y="168"/>
                  <a:pt x="5314" y="168"/>
                  <a:pt x="5284" y="168"/>
                </a:cubicBezTo>
                <a:lnTo>
                  <a:pt x="4716" y="168"/>
                </a:lnTo>
                <a:lnTo>
                  <a:pt x="50" y="0"/>
                </a:lnTo>
                <a:cubicBezTo>
                  <a:pt x="59" y="3322"/>
                  <a:pt x="-8" y="6643"/>
                  <a:pt x="1" y="9964"/>
                </a:cubicBezTo>
                <a:lnTo>
                  <a:pt x="4716" y="10168"/>
                </a:lnTo>
                <a:lnTo>
                  <a:pt x="5284" y="10168"/>
                </a:lnTo>
                <a:cubicBezTo>
                  <a:pt x="5314" y="10168"/>
                  <a:pt x="5344" y="10074"/>
                  <a:pt x="5373" y="10074"/>
                </a:cubicBezTo>
                <a:cubicBezTo>
                  <a:pt x="5373" y="9979"/>
                  <a:pt x="5405" y="9979"/>
                  <a:pt x="5405" y="9979"/>
                </a:cubicBezTo>
                <a:lnTo>
                  <a:pt x="6839" y="5451"/>
                </a:lnTo>
                <a:cubicBezTo>
                  <a:pt x="6898" y="5262"/>
                  <a:pt x="6898" y="5074"/>
                  <a:pt x="6839" y="4885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</p:spTree>
    <p:extLst>
      <p:ext uri="{BB962C8B-B14F-4D97-AF65-F5344CB8AC3E}">
        <p14:creationId xmlns:p14="http://schemas.microsoft.com/office/powerpoint/2010/main" val="206945140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alphaModFix amt="92000"/>
            <a:lum/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2778494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alphaModFix amt="72000"/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330" y="404664"/>
            <a:ext cx="7773339" cy="500271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200" b="1">
                <a:solidFill>
                  <a:schemeClr val="accent1">
                    <a:lumMod val="20000"/>
                    <a:lumOff val="80000"/>
                  </a:schemeClr>
                </a:solidFill>
              </a:rPr>
              <a:t>When the Hero becomes the Patient </a:t>
            </a:r>
            <a:br>
              <a:rPr lang="en-US" sz="1800" b="1">
                <a:solidFill>
                  <a:schemeClr val="accent1">
                    <a:lumMod val="20000"/>
                    <a:lumOff val="80000"/>
                  </a:schemeClr>
                </a:solidFill>
              </a:rPr>
            </a:br>
            <a:br>
              <a:rPr lang="en-US" sz="1800" b="1">
                <a:solidFill>
                  <a:schemeClr val="accent1">
                    <a:lumMod val="20000"/>
                    <a:lumOff val="80000"/>
                  </a:schemeClr>
                </a:solidFill>
              </a:rPr>
            </a:br>
            <a:br>
              <a:rPr lang="en-US" sz="1800">
                <a:solidFill>
                  <a:schemeClr val="accent1">
                    <a:lumMod val="20000"/>
                    <a:lumOff val="80000"/>
                  </a:schemeClr>
                </a:solidFill>
              </a:rPr>
            </a:br>
            <a:br>
              <a:rPr lang="en-US" sz="1800">
                <a:solidFill>
                  <a:schemeClr val="accent1">
                    <a:lumMod val="20000"/>
                    <a:lumOff val="80000"/>
                  </a:schemeClr>
                </a:solidFill>
              </a:rPr>
            </a:br>
            <a:br>
              <a:rPr lang="en-US" sz="1800">
                <a:solidFill>
                  <a:schemeClr val="accent1">
                    <a:lumMod val="20000"/>
                    <a:lumOff val="80000"/>
                  </a:schemeClr>
                </a:solidFill>
              </a:rPr>
            </a:br>
            <a:br>
              <a:rPr lang="en-US" sz="1800">
                <a:solidFill>
                  <a:schemeClr val="accent1">
                    <a:lumMod val="20000"/>
                    <a:lumOff val="80000"/>
                  </a:schemeClr>
                </a:solidFill>
              </a:rPr>
            </a:br>
            <a:br>
              <a:rPr lang="en-US" sz="1800">
                <a:solidFill>
                  <a:schemeClr val="accent1">
                    <a:lumMod val="20000"/>
                    <a:lumOff val="80000"/>
                  </a:schemeClr>
                </a:solidFill>
              </a:rPr>
            </a:br>
            <a:br>
              <a:rPr lang="en-US" sz="1800">
                <a:solidFill>
                  <a:schemeClr val="accent1">
                    <a:lumMod val="20000"/>
                    <a:lumOff val="80000"/>
                  </a:schemeClr>
                </a:solidFill>
              </a:rPr>
            </a:br>
            <a:br>
              <a:rPr lang="en-US" sz="1800">
                <a:solidFill>
                  <a:schemeClr val="accent1">
                    <a:lumMod val="20000"/>
                    <a:lumOff val="80000"/>
                  </a:schemeClr>
                </a:solidFill>
              </a:rPr>
            </a:br>
            <a:br>
              <a:rPr lang="en-US" sz="1800">
                <a:solidFill>
                  <a:schemeClr val="accent1">
                    <a:lumMod val="20000"/>
                    <a:lumOff val="80000"/>
                  </a:schemeClr>
                </a:solidFill>
              </a:rPr>
            </a:br>
            <a:br>
              <a:rPr lang="en-US" sz="1800">
                <a:solidFill>
                  <a:schemeClr val="accent1">
                    <a:lumMod val="20000"/>
                    <a:lumOff val="80000"/>
                  </a:schemeClr>
                </a:solidFill>
              </a:rPr>
            </a:br>
            <a:br>
              <a:rPr lang="en-US" sz="1800">
                <a:solidFill>
                  <a:schemeClr val="accent1">
                    <a:lumMod val="20000"/>
                    <a:lumOff val="80000"/>
                  </a:schemeClr>
                </a:solidFill>
              </a:rPr>
            </a:br>
            <a:br>
              <a:rPr lang="en-US" sz="1800">
                <a:solidFill>
                  <a:schemeClr val="accent1">
                    <a:lumMod val="20000"/>
                    <a:lumOff val="80000"/>
                  </a:schemeClr>
                </a:solidFill>
              </a:rPr>
            </a:br>
            <a:br>
              <a:rPr lang="en-US" sz="1800">
                <a:solidFill>
                  <a:schemeClr val="accent1">
                    <a:lumMod val="20000"/>
                    <a:lumOff val="80000"/>
                  </a:schemeClr>
                </a:solidFill>
              </a:rPr>
            </a:br>
            <a:br>
              <a:rPr lang="en-US" sz="1800"/>
            </a:br>
            <a:r>
              <a:rPr lang="en-US" sz="1800"/>
              <a:t> </a:t>
            </a:r>
            <a:br>
              <a:rPr lang="en-US" sz="1800"/>
            </a:b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alphaModFix amt="57000"/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3528" y="188640"/>
            <a:ext cx="8496944" cy="2376264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pPr>
              <a:lnSpc>
                <a:spcPct val="150000"/>
              </a:lnSpc>
            </a:pPr>
            <a:r>
              <a:rPr lang="en-US" sz="2700" b="1" dirty="0"/>
              <a:t>The Current Proposed Title is …..</a:t>
            </a:r>
            <a:br>
              <a:rPr lang="en-US" sz="2000" b="1" dirty="0"/>
            </a:br>
            <a:r>
              <a:rPr lang="en-US" sz="2000" b="1" dirty="0"/>
              <a:t>If the knock-on effect of vicarious trauma to Emergency Control Room staff is burnout and compassion fatigue, how can this be changed and what is currently being done to change it? </a:t>
            </a:r>
            <a:br>
              <a:rPr lang="en-US" sz="2000" b="1" dirty="0"/>
            </a:br>
            <a:br>
              <a:rPr lang="en-US" sz="2000" b="1" dirty="0"/>
            </a:br>
            <a:endParaRPr lang="en-US" sz="1800" dirty="0"/>
          </a:p>
        </p:txBody>
      </p:sp>
    </p:spTree>
    <p:extLst>
      <p:ext uri="{BB962C8B-B14F-4D97-AF65-F5344CB8AC3E}">
        <p14:creationId xmlns:p14="http://schemas.microsoft.com/office/powerpoint/2010/main" val="264600550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62F0D7F1-3AA3-41FE-962C-5DB0B5A9B0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0" y="228600"/>
            <a:ext cx="2138628" cy="6638625"/>
            <a:chOff x="2487613" y="285750"/>
            <a:chExt cx="2428875" cy="5654676"/>
          </a:xfrm>
        </p:grpSpPr>
        <p:sp>
          <p:nvSpPr>
            <p:cNvPr id="11" name="Freeform 11">
              <a:extLst>
                <a:ext uri="{FF2B5EF4-FFF2-40B4-BE49-F238E27FC236}">
                  <a16:creationId xmlns:a16="http://schemas.microsoft.com/office/drawing/2014/main" id="{4C17A32D-661C-4A7D-B00F-ED07721E95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2" name="Freeform 12">
              <a:extLst>
                <a:ext uri="{FF2B5EF4-FFF2-40B4-BE49-F238E27FC236}">
                  <a16:creationId xmlns:a16="http://schemas.microsoft.com/office/drawing/2014/main" id="{14934C4F-A6E0-4531-BCA6-E0299B4430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3" name="Freeform 13">
              <a:extLst>
                <a:ext uri="{FF2B5EF4-FFF2-40B4-BE49-F238E27FC236}">
                  <a16:creationId xmlns:a16="http://schemas.microsoft.com/office/drawing/2014/main" id="{CBC56C65-6D5F-44BD-987D-CB705ECD82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4" name="Freeform 14">
              <a:extLst>
                <a:ext uri="{FF2B5EF4-FFF2-40B4-BE49-F238E27FC236}">
                  <a16:creationId xmlns:a16="http://schemas.microsoft.com/office/drawing/2014/main" id="{12F08DB5-0184-4523-A76B-F3BE3B64C2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5" name="Freeform 15">
              <a:extLst>
                <a:ext uri="{FF2B5EF4-FFF2-40B4-BE49-F238E27FC236}">
                  <a16:creationId xmlns:a16="http://schemas.microsoft.com/office/drawing/2014/main" id="{9F92F39F-8BE5-4422-975B-806D8763E7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6" name="Freeform 16">
              <a:extLst>
                <a:ext uri="{FF2B5EF4-FFF2-40B4-BE49-F238E27FC236}">
                  <a16:creationId xmlns:a16="http://schemas.microsoft.com/office/drawing/2014/main" id="{5B45B674-93EA-4CB2-8BFE-4DD11ECB2D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7" name="Freeform 17">
              <a:extLst>
                <a:ext uri="{FF2B5EF4-FFF2-40B4-BE49-F238E27FC236}">
                  <a16:creationId xmlns:a16="http://schemas.microsoft.com/office/drawing/2014/main" id="{B9F663F7-D512-43BF-A60F-548158DD2F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8" name="Freeform 18">
              <a:extLst>
                <a:ext uri="{FF2B5EF4-FFF2-40B4-BE49-F238E27FC236}">
                  <a16:creationId xmlns:a16="http://schemas.microsoft.com/office/drawing/2014/main" id="{F5792ABF-EE75-49E2-A0E0-3247D09E55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9" name="Freeform 19">
              <a:extLst>
                <a:ext uri="{FF2B5EF4-FFF2-40B4-BE49-F238E27FC236}">
                  <a16:creationId xmlns:a16="http://schemas.microsoft.com/office/drawing/2014/main" id="{D6862EA5-AD9D-43A8-B7D6-57A620D202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0" name="Freeform 20">
              <a:extLst>
                <a:ext uri="{FF2B5EF4-FFF2-40B4-BE49-F238E27FC236}">
                  <a16:creationId xmlns:a16="http://schemas.microsoft.com/office/drawing/2014/main" id="{56312FE8-78B6-4653-92B0-7ADC66B3B7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1" name="Freeform 21">
              <a:extLst>
                <a:ext uri="{FF2B5EF4-FFF2-40B4-BE49-F238E27FC236}">
                  <a16:creationId xmlns:a16="http://schemas.microsoft.com/office/drawing/2014/main" id="{E6DC1169-7F5B-490D-BE24-C32167EBB0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2" name="Freeform 22">
              <a:extLst>
                <a:ext uri="{FF2B5EF4-FFF2-40B4-BE49-F238E27FC236}">
                  <a16:creationId xmlns:a16="http://schemas.microsoft.com/office/drawing/2014/main" id="{74759D47-CB5B-46A1-8BDF-546FF6071E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24" name="Group 23">
            <a:extLst>
              <a:ext uri="{FF2B5EF4-FFF2-40B4-BE49-F238E27FC236}">
                <a16:creationId xmlns:a16="http://schemas.microsoft.com/office/drawing/2014/main" id="{FA955F5D-8B25-4A69-9A86-1963D8A5C5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0412" y="-32"/>
            <a:ext cx="1767505" cy="6853285"/>
            <a:chOff x="6627813" y="195454"/>
            <a:chExt cx="1952625" cy="5678297"/>
          </a:xfrm>
        </p:grpSpPr>
        <p:sp>
          <p:nvSpPr>
            <p:cNvPr id="25" name="Freeform 27">
              <a:extLst>
                <a:ext uri="{FF2B5EF4-FFF2-40B4-BE49-F238E27FC236}">
                  <a16:creationId xmlns:a16="http://schemas.microsoft.com/office/drawing/2014/main" id="{A4215EA8-B880-40B5-BCFF-DCFCE9C46D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5454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6" name="Freeform 28">
              <a:extLst>
                <a:ext uri="{FF2B5EF4-FFF2-40B4-BE49-F238E27FC236}">
                  <a16:creationId xmlns:a16="http://schemas.microsoft.com/office/drawing/2014/main" id="{4FBCFB3E-4A32-4040-A28F-B296CE90C89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7" name="Freeform 29">
              <a:extLst>
                <a:ext uri="{FF2B5EF4-FFF2-40B4-BE49-F238E27FC236}">
                  <a16:creationId xmlns:a16="http://schemas.microsoft.com/office/drawing/2014/main" id="{89CE682E-721B-41C1-8F59-A68EEBC50C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8" name="Freeform 30">
              <a:extLst>
                <a:ext uri="{FF2B5EF4-FFF2-40B4-BE49-F238E27FC236}">
                  <a16:creationId xmlns:a16="http://schemas.microsoft.com/office/drawing/2014/main" id="{5C9C7739-9AD6-4B85-A486-C92E99CD80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9" name="Freeform 31">
              <a:extLst>
                <a:ext uri="{FF2B5EF4-FFF2-40B4-BE49-F238E27FC236}">
                  <a16:creationId xmlns:a16="http://schemas.microsoft.com/office/drawing/2014/main" id="{5C48EE9C-CD0F-4779-9399-65AC7632BC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0" name="Freeform 32">
              <a:extLst>
                <a:ext uri="{FF2B5EF4-FFF2-40B4-BE49-F238E27FC236}">
                  <a16:creationId xmlns:a16="http://schemas.microsoft.com/office/drawing/2014/main" id="{4D0D1044-849F-4C27-A652-D2910B84021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1" name="Freeform 33">
              <a:extLst>
                <a:ext uri="{FF2B5EF4-FFF2-40B4-BE49-F238E27FC236}">
                  <a16:creationId xmlns:a16="http://schemas.microsoft.com/office/drawing/2014/main" id="{37B7AEAD-E626-4827-B5EF-F9DD361C88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2" name="Freeform 34">
              <a:extLst>
                <a:ext uri="{FF2B5EF4-FFF2-40B4-BE49-F238E27FC236}">
                  <a16:creationId xmlns:a16="http://schemas.microsoft.com/office/drawing/2014/main" id="{D97C048D-34F0-45AB-9C46-0A797344CB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3" name="Freeform 35">
              <a:extLst>
                <a:ext uri="{FF2B5EF4-FFF2-40B4-BE49-F238E27FC236}">
                  <a16:creationId xmlns:a16="http://schemas.microsoft.com/office/drawing/2014/main" id="{3D70364F-56BC-43CE-BD82-E6065E8B7F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4" name="Freeform 36">
              <a:extLst>
                <a:ext uri="{FF2B5EF4-FFF2-40B4-BE49-F238E27FC236}">
                  <a16:creationId xmlns:a16="http://schemas.microsoft.com/office/drawing/2014/main" id="{F00D1134-DA53-4E46-A37D-77B2B74F8E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5" name="Freeform 37">
              <a:extLst>
                <a:ext uri="{FF2B5EF4-FFF2-40B4-BE49-F238E27FC236}">
                  <a16:creationId xmlns:a16="http://schemas.microsoft.com/office/drawing/2014/main" id="{9971E03E-2FA8-4F0F-A287-58C7B091909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6" name="Freeform 38">
              <a:extLst>
                <a:ext uri="{FF2B5EF4-FFF2-40B4-BE49-F238E27FC236}">
                  <a16:creationId xmlns:a16="http://schemas.microsoft.com/office/drawing/2014/main" id="{1139B5CD-D486-4C27-9AD1-9E856E260E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38" name="Rectangle 37">
            <a:extLst>
              <a:ext uri="{FF2B5EF4-FFF2-40B4-BE49-F238E27FC236}">
                <a16:creationId xmlns:a16="http://schemas.microsoft.com/office/drawing/2014/main" id="{7930CC7B-1674-4BB1-B36F-D9B325A424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3716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0" name="Freeform 11">
            <a:extLst>
              <a:ext uri="{FF2B5EF4-FFF2-40B4-BE49-F238E27FC236}">
                <a16:creationId xmlns:a16="http://schemas.microsoft.com/office/drawing/2014/main" id="{05C24618-074C-47D2-A727-57045F7E67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-3141" y="714375"/>
            <a:ext cx="1191394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 useBgFill="1">
        <p:nvSpPr>
          <p:cNvPr id="42" name="Rectangle 41">
            <a:extLst>
              <a:ext uri="{FF2B5EF4-FFF2-40B4-BE49-F238E27FC236}">
                <a16:creationId xmlns:a16="http://schemas.microsoft.com/office/drawing/2014/main" id="{C8C9F670-D457-4F9E-BDA1-B6468C7782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6228ED1F-8934-4781-B408-F922AE18C902}"/>
              </a:ext>
            </a:extLst>
          </p:cNvPr>
          <p:cNvSpPr/>
          <p:nvPr/>
        </p:nvSpPr>
        <p:spPr>
          <a:xfrm>
            <a:off x="1346172" y="624110"/>
            <a:ext cx="7284749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>
              <a:spcBef>
                <a:spcPct val="0"/>
              </a:spcBef>
              <a:spcAft>
                <a:spcPts val="600"/>
              </a:spcAft>
            </a:pPr>
            <a:r>
              <a:rPr lang="en-US" sz="3600" b="1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rPr>
              <a:t>RATIONALE</a:t>
            </a:r>
          </a:p>
          <a:p>
            <a:pPr>
              <a:spcBef>
                <a:spcPct val="0"/>
              </a:spcBef>
              <a:spcAft>
                <a:spcPts val="600"/>
              </a:spcAft>
            </a:pPr>
            <a:endParaRPr lang="en-US" sz="3600">
              <a:solidFill>
                <a:schemeClr val="tx1">
                  <a:lumMod val="85000"/>
                  <a:lumOff val="15000"/>
                </a:schemeClr>
              </a:solidFill>
              <a:latin typeface="+mj-lt"/>
              <a:ea typeface="+mj-ea"/>
              <a:cs typeface="+mj-cs"/>
            </a:endParaRPr>
          </a:p>
          <a:p>
            <a:pPr>
              <a:spcBef>
                <a:spcPct val="0"/>
              </a:spcBef>
              <a:spcAft>
                <a:spcPts val="600"/>
              </a:spcAft>
            </a:pPr>
            <a:endParaRPr lang="en-US" sz="3600">
              <a:solidFill>
                <a:schemeClr val="tx1">
                  <a:lumMod val="85000"/>
                  <a:lumOff val="15000"/>
                </a:schemeClr>
              </a:solidFill>
              <a:latin typeface="+mj-lt"/>
              <a:ea typeface="+mj-ea"/>
              <a:cs typeface="+mj-cs"/>
            </a:endParaRPr>
          </a:p>
          <a:p>
            <a:pPr>
              <a:spcBef>
                <a:spcPct val="0"/>
              </a:spcBef>
              <a:spcAft>
                <a:spcPts val="600"/>
              </a:spcAft>
            </a:pPr>
            <a:endParaRPr lang="en-US" sz="3600">
              <a:solidFill>
                <a:schemeClr val="tx1">
                  <a:lumMod val="85000"/>
                  <a:lumOff val="15000"/>
                </a:schemeClr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44" name="Rectangle 43">
            <a:extLst>
              <a:ext uri="{FF2B5EF4-FFF2-40B4-BE49-F238E27FC236}">
                <a16:creationId xmlns:a16="http://schemas.microsoft.com/office/drawing/2014/main" id="{240E2333-C7BB-42CB-A674-0BE0C8ED7B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3716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6" name="Freeform 11">
            <a:extLst>
              <a:ext uri="{FF2B5EF4-FFF2-40B4-BE49-F238E27FC236}">
                <a16:creationId xmlns:a16="http://schemas.microsoft.com/office/drawing/2014/main" id="{6CADF7DA-72EF-4990-9F27-D443BAF7D8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-3141" y="714375"/>
            <a:ext cx="1191394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graphicFrame>
        <p:nvGraphicFramePr>
          <p:cNvPr id="5" name="TextBox 2">
            <a:extLst>
              <a:ext uri="{FF2B5EF4-FFF2-40B4-BE49-F238E27FC236}">
                <a16:creationId xmlns:a16="http://schemas.microsoft.com/office/drawing/2014/main" id="{BD7A8718-9A31-4216-8A77-8C08081EC563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591153529"/>
              </p:ext>
            </p:extLst>
          </p:nvPr>
        </p:nvGraphicFramePr>
        <p:xfrm>
          <a:off x="1346172" y="2222983"/>
          <a:ext cx="6740553" cy="36539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60218296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62F0D7F1-3AA3-41FE-962C-5DB0B5A9B0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0" y="228600"/>
            <a:ext cx="2138628" cy="6638625"/>
            <a:chOff x="2487613" y="285750"/>
            <a:chExt cx="2428875" cy="5654676"/>
          </a:xfrm>
        </p:grpSpPr>
        <p:sp>
          <p:nvSpPr>
            <p:cNvPr id="11" name="Freeform 11">
              <a:extLst>
                <a:ext uri="{FF2B5EF4-FFF2-40B4-BE49-F238E27FC236}">
                  <a16:creationId xmlns:a16="http://schemas.microsoft.com/office/drawing/2014/main" id="{4C17A32D-661C-4A7D-B00F-ED07721E95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2" name="Freeform 12">
              <a:extLst>
                <a:ext uri="{FF2B5EF4-FFF2-40B4-BE49-F238E27FC236}">
                  <a16:creationId xmlns:a16="http://schemas.microsoft.com/office/drawing/2014/main" id="{14934C4F-A6E0-4531-BCA6-E0299B4430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3" name="Freeform 13">
              <a:extLst>
                <a:ext uri="{FF2B5EF4-FFF2-40B4-BE49-F238E27FC236}">
                  <a16:creationId xmlns:a16="http://schemas.microsoft.com/office/drawing/2014/main" id="{CBC56C65-6D5F-44BD-987D-CB705ECD82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4" name="Freeform 14">
              <a:extLst>
                <a:ext uri="{FF2B5EF4-FFF2-40B4-BE49-F238E27FC236}">
                  <a16:creationId xmlns:a16="http://schemas.microsoft.com/office/drawing/2014/main" id="{12F08DB5-0184-4523-A76B-F3BE3B64C2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5" name="Freeform 15">
              <a:extLst>
                <a:ext uri="{FF2B5EF4-FFF2-40B4-BE49-F238E27FC236}">
                  <a16:creationId xmlns:a16="http://schemas.microsoft.com/office/drawing/2014/main" id="{9F92F39F-8BE5-4422-975B-806D8763E7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6" name="Freeform 16">
              <a:extLst>
                <a:ext uri="{FF2B5EF4-FFF2-40B4-BE49-F238E27FC236}">
                  <a16:creationId xmlns:a16="http://schemas.microsoft.com/office/drawing/2014/main" id="{5B45B674-93EA-4CB2-8BFE-4DD11ECB2D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7" name="Freeform 17">
              <a:extLst>
                <a:ext uri="{FF2B5EF4-FFF2-40B4-BE49-F238E27FC236}">
                  <a16:creationId xmlns:a16="http://schemas.microsoft.com/office/drawing/2014/main" id="{B9F663F7-D512-43BF-A60F-548158DD2F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8" name="Freeform 18">
              <a:extLst>
                <a:ext uri="{FF2B5EF4-FFF2-40B4-BE49-F238E27FC236}">
                  <a16:creationId xmlns:a16="http://schemas.microsoft.com/office/drawing/2014/main" id="{F5792ABF-EE75-49E2-A0E0-3247D09E55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9" name="Freeform 19">
              <a:extLst>
                <a:ext uri="{FF2B5EF4-FFF2-40B4-BE49-F238E27FC236}">
                  <a16:creationId xmlns:a16="http://schemas.microsoft.com/office/drawing/2014/main" id="{D6862EA5-AD9D-43A8-B7D6-57A620D202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0" name="Freeform 20">
              <a:extLst>
                <a:ext uri="{FF2B5EF4-FFF2-40B4-BE49-F238E27FC236}">
                  <a16:creationId xmlns:a16="http://schemas.microsoft.com/office/drawing/2014/main" id="{56312FE8-78B6-4653-92B0-7ADC66B3B7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1" name="Freeform 21">
              <a:extLst>
                <a:ext uri="{FF2B5EF4-FFF2-40B4-BE49-F238E27FC236}">
                  <a16:creationId xmlns:a16="http://schemas.microsoft.com/office/drawing/2014/main" id="{E6DC1169-7F5B-490D-BE24-C32167EBB0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2" name="Freeform 22">
              <a:extLst>
                <a:ext uri="{FF2B5EF4-FFF2-40B4-BE49-F238E27FC236}">
                  <a16:creationId xmlns:a16="http://schemas.microsoft.com/office/drawing/2014/main" id="{74759D47-CB5B-46A1-8BDF-546FF6071E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24" name="Group 23">
            <a:extLst>
              <a:ext uri="{FF2B5EF4-FFF2-40B4-BE49-F238E27FC236}">
                <a16:creationId xmlns:a16="http://schemas.microsoft.com/office/drawing/2014/main" id="{FA955F5D-8B25-4A69-9A86-1963D8A5C5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0412" y="-32"/>
            <a:ext cx="1767505" cy="6853285"/>
            <a:chOff x="6627813" y="195454"/>
            <a:chExt cx="1952625" cy="5678297"/>
          </a:xfrm>
        </p:grpSpPr>
        <p:sp>
          <p:nvSpPr>
            <p:cNvPr id="25" name="Freeform 27">
              <a:extLst>
                <a:ext uri="{FF2B5EF4-FFF2-40B4-BE49-F238E27FC236}">
                  <a16:creationId xmlns:a16="http://schemas.microsoft.com/office/drawing/2014/main" id="{A4215EA8-B880-40B5-BCFF-DCFCE9C46D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5454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6" name="Freeform 28">
              <a:extLst>
                <a:ext uri="{FF2B5EF4-FFF2-40B4-BE49-F238E27FC236}">
                  <a16:creationId xmlns:a16="http://schemas.microsoft.com/office/drawing/2014/main" id="{4FBCFB3E-4A32-4040-A28F-B296CE90C89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7" name="Freeform 29">
              <a:extLst>
                <a:ext uri="{FF2B5EF4-FFF2-40B4-BE49-F238E27FC236}">
                  <a16:creationId xmlns:a16="http://schemas.microsoft.com/office/drawing/2014/main" id="{89CE682E-721B-41C1-8F59-A68EEBC50C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8" name="Freeform 30">
              <a:extLst>
                <a:ext uri="{FF2B5EF4-FFF2-40B4-BE49-F238E27FC236}">
                  <a16:creationId xmlns:a16="http://schemas.microsoft.com/office/drawing/2014/main" id="{5C9C7739-9AD6-4B85-A486-C92E99CD80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9" name="Freeform 31">
              <a:extLst>
                <a:ext uri="{FF2B5EF4-FFF2-40B4-BE49-F238E27FC236}">
                  <a16:creationId xmlns:a16="http://schemas.microsoft.com/office/drawing/2014/main" id="{5C48EE9C-CD0F-4779-9399-65AC7632BC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0" name="Freeform 32">
              <a:extLst>
                <a:ext uri="{FF2B5EF4-FFF2-40B4-BE49-F238E27FC236}">
                  <a16:creationId xmlns:a16="http://schemas.microsoft.com/office/drawing/2014/main" id="{4D0D1044-849F-4C27-A652-D2910B84021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1" name="Freeform 33">
              <a:extLst>
                <a:ext uri="{FF2B5EF4-FFF2-40B4-BE49-F238E27FC236}">
                  <a16:creationId xmlns:a16="http://schemas.microsoft.com/office/drawing/2014/main" id="{37B7AEAD-E626-4827-B5EF-F9DD361C88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2" name="Freeform 34">
              <a:extLst>
                <a:ext uri="{FF2B5EF4-FFF2-40B4-BE49-F238E27FC236}">
                  <a16:creationId xmlns:a16="http://schemas.microsoft.com/office/drawing/2014/main" id="{D97C048D-34F0-45AB-9C46-0A797344CB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3" name="Freeform 35">
              <a:extLst>
                <a:ext uri="{FF2B5EF4-FFF2-40B4-BE49-F238E27FC236}">
                  <a16:creationId xmlns:a16="http://schemas.microsoft.com/office/drawing/2014/main" id="{3D70364F-56BC-43CE-BD82-E6065E8B7F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4" name="Freeform 36">
              <a:extLst>
                <a:ext uri="{FF2B5EF4-FFF2-40B4-BE49-F238E27FC236}">
                  <a16:creationId xmlns:a16="http://schemas.microsoft.com/office/drawing/2014/main" id="{F00D1134-DA53-4E46-A37D-77B2B74F8E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5" name="Freeform 37">
              <a:extLst>
                <a:ext uri="{FF2B5EF4-FFF2-40B4-BE49-F238E27FC236}">
                  <a16:creationId xmlns:a16="http://schemas.microsoft.com/office/drawing/2014/main" id="{9971E03E-2FA8-4F0F-A287-58C7B091909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6" name="Freeform 38">
              <a:extLst>
                <a:ext uri="{FF2B5EF4-FFF2-40B4-BE49-F238E27FC236}">
                  <a16:creationId xmlns:a16="http://schemas.microsoft.com/office/drawing/2014/main" id="{1139B5CD-D486-4C27-9AD1-9E856E260E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38" name="Rectangle 37">
            <a:extLst>
              <a:ext uri="{FF2B5EF4-FFF2-40B4-BE49-F238E27FC236}">
                <a16:creationId xmlns:a16="http://schemas.microsoft.com/office/drawing/2014/main" id="{7930CC7B-1674-4BB1-B36F-D9B325A424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3716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0" name="Freeform 11">
            <a:extLst>
              <a:ext uri="{FF2B5EF4-FFF2-40B4-BE49-F238E27FC236}">
                <a16:creationId xmlns:a16="http://schemas.microsoft.com/office/drawing/2014/main" id="{05C24618-074C-47D2-A727-57045F7E67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-3141" y="714375"/>
            <a:ext cx="1191394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 useBgFill="1">
        <p:nvSpPr>
          <p:cNvPr id="42" name="Rectangle 41">
            <a:extLst>
              <a:ext uri="{FF2B5EF4-FFF2-40B4-BE49-F238E27FC236}">
                <a16:creationId xmlns:a16="http://schemas.microsoft.com/office/drawing/2014/main" id="{C8C9F670-D457-4F9E-BDA1-B6468C7782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2F989371-A138-4D8E-94DC-F100F41E30F9}"/>
              </a:ext>
            </a:extLst>
          </p:cNvPr>
          <p:cNvSpPr/>
          <p:nvPr/>
        </p:nvSpPr>
        <p:spPr>
          <a:xfrm>
            <a:off x="1346172" y="624110"/>
            <a:ext cx="7284749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>
              <a:spcBef>
                <a:spcPct val="0"/>
              </a:spcBef>
              <a:spcAft>
                <a:spcPts val="600"/>
              </a:spcAft>
            </a:pPr>
            <a:r>
              <a:rPr lang="en-US" sz="3600" b="1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rPr>
              <a:t>BACKGROUND &amp; CONTEXT </a:t>
            </a:r>
          </a:p>
        </p:txBody>
      </p:sp>
      <p:sp>
        <p:nvSpPr>
          <p:cNvPr id="44" name="Rectangle 43">
            <a:extLst>
              <a:ext uri="{FF2B5EF4-FFF2-40B4-BE49-F238E27FC236}">
                <a16:creationId xmlns:a16="http://schemas.microsoft.com/office/drawing/2014/main" id="{240E2333-C7BB-42CB-A674-0BE0C8ED7B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3716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6" name="Freeform 11">
            <a:extLst>
              <a:ext uri="{FF2B5EF4-FFF2-40B4-BE49-F238E27FC236}">
                <a16:creationId xmlns:a16="http://schemas.microsoft.com/office/drawing/2014/main" id="{6CADF7DA-72EF-4990-9F27-D443BAF7D8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-3141" y="714375"/>
            <a:ext cx="1191394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graphicFrame>
        <p:nvGraphicFramePr>
          <p:cNvPr id="5" name="TextBox 2">
            <a:extLst>
              <a:ext uri="{FF2B5EF4-FFF2-40B4-BE49-F238E27FC236}">
                <a16:creationId xmlns:a16="http://schemas.microsoft.com/office/drawing/2014/main" id="{49450A8F-7894-48BF-A7BC-C656473E068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532220082"/>
              </p:ext>
            </p:extLst>
          </p:nvPr>
        </p:nvGraphicFramePr>
        <p:xfrm>
          <a:off x="1346172" y="2222983"/>
          <a:ext cx="6740553" cy="36539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23226927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1" name="Group 50">
            <a:extLst>
              <a:ext uri="{FF2B5EF4-FFF2-40B4-BE49-F238E27FC236}">
                <a16:creationId xmlns:a16="http://schemas.microsoft.com/office/drawing/2014/main" id="{62F0D7F1-3AA3-41FE-962C-5DB0B5A9B0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0" y="228600"/>
            <a:ext cx="2138628" cy="6638625"/>
            <a:chOff x="2487613" y="285750"/>
            <a:chExt cx="2428875" cy="5654676"/>
          </a:xfrm>
        </p:grpSpPr>
        <p:sp>
          <p:nvSpPr>
            <p:cNvPr id="52" name="Freeform 11">
              <a:extLst>
                <a:ext uri="{FF2B5EF4-FFF2-40B4-BE49-F238E27FC236}">
                  <a16:creationId xmlns:a16="http://schemas.microsoft.com/office/drawing/2014/main" id="{4C17A32D-661C-4A7D-B00F-ED07721E95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53" name="Freeform 12">
              <a:extLst>
                <a:ext uri="{FF2B5EF4-FFF2-40B4-BE49-F238E27FC236}">
                  <a16:creationId xmlns:a16="http://schemas.microsoft.com/office/drawing/2014/main" id="{14934C4F-A6E0-4531-BCA6-E0299B4430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54" name="Freeform 13">
              <a:extLst>
                <a:ext uri="{FF2B5EF4-FFF2-40B4-BE49-F238E27FC236}">
                  <a16:creationId xmlns:a16="http://schemas.microsoft.com/office/drawing/2014/main" id="{CBC56C65-6D5F-44BD-987D-CB705ECD82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55" name="Freeform 14">
              <a:extLst>
                <a:ext uri="{FF2B5EF4-FFF2-40B4-BE49-F238E27FC236}">
                  <a16:creationId xmlns:a16="http://schemas.microsoft.com/office/drawing/2014/main" id="{12F08DB5-0184-4523-A76B-F3BE3B64C2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56" name="Freeform 15">
              <a:extLst>
                <a:ext uri="{FF2B5EF4-FFF2-40B4-BE49-F238E27FC236}">
                  <a16:creationId xmlns:a16="http://schemas.microsoft.com/office/drawing/2014/main" id="{9F92F39F-8BE5-4422-975B-806D8763E7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57" name="Freeform 16">
              <a:extLst>
                <a:ext uri="{FF2B5EF4-FFF2-40B4-BE49-F238E27FC236}">
                  <a16:creationId xmlns:a16="http://schemas.microsoft.com/office/drawing/2014/main" id="{5B45B674-93EA-4CB2-8BFE-4DD11ECB2D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58" name="Freeform 17">
              <a:extLst>
                <a:ext uri="{FF2B5EF4-FFF2-40B4-BE49-F238E27FC236}">
                  <a16:creationId xmlns:a16="http://schemas.microsoft.com/office/drawing/2014/main" id="{B9F663F7-D512-43BF-A60F-548158DD2F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59" name="Freeform 18">
              <a:extLst>
                <a:ext uri="{FF2B5EF4-FFF2-40B4-BE49-F238E27FC236}">
                  <a16:creationId xmlns:a16="http://schemas.microsoft.com/office/drawing/2014/main" id="{F5792ABF-EE75-49E2-A0E0-3247D09E55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60" name="Freeform 19">
              <a:extLst>
                <a:ext uri="{FF2B5EF4-FFF2-40B4-BE49-F238E27FC236}">
                  <a16:creationId xmlns:a16="http://schemas.microsoft.com/office/drawing/2014/main" id="{D6862EA5-AD9D-43A8-B7D6-57A620D202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61" name="Freeform 20">
              <a:extLst>
                <a:ext uri="{FF2B5EF4-FFF2-40B4-BE49-F238E27FC236}">
                  <a16:creationId xmlns:a16="http://schemas.microsoft.com/office/drawing/2014/main" id="{56312FE8-78B6-4653-92B0-7ADC66B3B7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62" name="Freeform 21">
              <a:extLst>
                <a:ext uri="{FF2B5EF4-FFF2-40B4-BE49-F238E27FC236}">
                  <a16:creationId xmlns:a16="http://schemas.microsoft.com/office/drawing/2014/main" id="{E6DC1169-7F5B-490D-BE24-C32167EBB0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63" name="Freeform 22">
              <a:extLst>
                <a:ext uri="{FF2B5EF4-FFF2-40B4-BE49-F238E27FC236}">
                  <a16:creationId xmlns:a16="http://schemas.microsoft.com/office/drawing/2014/main" id="{74759D47-CB5B-46A1-8BDF-546FF6071E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65" name="Group 64">
            <a:extLst>
              <a:ext uri="{FF2B5EF4-FFF2-40B4-BE49-F238E27FC236}">
                <a16:creationId xmlns:a16="http://schemas.microsoft.com/office/drawing/2014/main" id="{FA955F5D-8B25-4A69-9A86-1963D8A5C5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0412" y="-32"/>
            <a:ext cx="1767505" cy="6853285"/>
            <a:chOff x="6627813" y="195454"/>
            <a:chExt cx="1952625" cy="5678297"/>
          </a:xfrm>
        </p:grpSpPr>
        <p:sp>
          <p:nvSpPr>
            <p:cNvPr id="66" name="Freeform 27">
              <a:extLst>
                <a:ext uri="{FF2B5EF4-FFF2-40B4-BE49-F238E27FC236}">
                  <a16:creationId xmlns:a16="http://schemas.microsoft.com/office/drawing/2014/main" id="{A4215EA8-B880-40B5-BCFF-DCFCE9C46D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5454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67" name="Freeform 28">
              <a:extLst>
                <a:ext uri="{FF2B5EF4-FFF2-40B4-BE49-F238E27FC236}">
                  <a16:creationId xmlns:a16="http://schemas.microsoft.com/office/drawing/2014/main" id="{4FBCFB3E-4A32-4040-A28F-B296CE90C89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68" name="Freeform 29">
              <a:extLst>
                <a:ext uri="{FF2B5EF4-FFF2-40B4-BE49-F238E27FC236}">
                  <a16:creationId xmlns:a16="http://schemas.microsoft.com/office/drawing/2014/main" id="{89CE682E-721B-41C1-8F59-A68EEBC50C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69" name="Freeform 30">
              <a:extLst>
                <a:ext uri="{FF2B5EF4-FFF2-40B4-BE49-F238E27FC236}">
                  <a16:creationId xmlns:a16="http://schemas.microsoft.com/office/drawing/2014/main" id="{5C9C7739-9AD6-4B85-A486-C92E99CD80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70" name="Freeform 31">
              <a:extLst>
                <a:ext uri="{FF2B5EF4-FFF2-40B4-BE49-F238E27FC236}">
                  <a16:creationId xmlns:a16="http://schemas.microsoft.com/office/drawing/2014/main" id="{5C48EE9C-CD0F-4779-9399-65AC7632BC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71" name="Freeform 32">
              <a:extLst>
                <a:ext uri="{FF2B5EF4-FFF2-40B4-BE49-F238E27FC236}">
                  <a16:creationId xmlns:a16="http://schemas.microsoft.com/office/drawing/2014/main" id="{4D0D1044-849F-4C27-A652-D2910B84021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72" name="Freeform 33">
              <a:extLst>
                <a:ext uri="{FF2B5EF4-FFF2-40B4-BE49-F238E27FC236}">
                  <a16:creationId xmlns:a16="http://schemas.microsoft.com/office/drawing/2014/main" id="{37B7AEAD-E626-4827-B5EF-F9DD361C88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73" name="Freeform 34">
              <a:extLst>
                <a:ext uri="{FF2B5EF4-FFF2-40B4-BE49-F238E27FC236}">
                  <a16:creationId xmlns:a16="http://schemas.microsoft.com/office/drawing/2014/main" id="{D97C048D-34F0-45AB-9C46-0A797344CB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74" name="Freeform 35">
              <a:extLst>
                <a:ext uri="{FF2B5EF4-FFF2-40B4-BE49-F238E27FC236}">
                  <a16:creationId xmlns:a16="http://schemas.microsoft.com/office/drawing/2014/main" id="{3D70364F-56BC-43CE-BD82-E6065E8B7F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75" name="Freeform 36">
              <a:extLst>
                <a:ext uri="{FF2B5EF4-FFF2-40B4-BE49-F238E27FC236}">
                  <a16:creationId xmlns:a16="http://schemas.microsoft.com/office/drawing/2014/main" id="{F00D1134-DA53-4E46-A37D-77B2B74F8E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76" name="Freeform 37">
              <a:extLst>
                <a:ext uri="{FF2B5EF4-FFF2-40B4-BE49-F238E27FC236}">
                  <a16:creationId xmlns:a16="http://schemas.microsoft.com/office/drawing/2014/main" id="{9971E03E-2FA8-4F0F-A287-58C7B091909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77" name="Freeform 38">
              <a:extLst>
                <a:ext uri="{FF2B5EF4-FFF2-40B4-BE49-F238E27FC236}">
                  <a16:creationId xmlns:a16="http://schemas.microsoft.com/office/drawing/2014/main" id="{1139B5CD-D486-4C27-9AD1-9E856E260E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9" name="Rectangle 78">
            <a:extLst>
              <a:ext uri="{FF2B5EF4-FFF2-40B4-BE49-F238E27FC236}">
                <a16:creationId xmlns:a16="http://schemas.microsoft.com/office/drawing/2014/main" id="{7930CC7B-1674-4BB1-B36F-D9B325A424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3716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81" name="Freeform 11">
            <a:extLst>
              <a:ext uri="{FF2B5EF4-FFF2-40B4-BE49-F238E27FC236}">
                <a16:creationId xmlns:a16="http://schemas.microsoft.com/office/drawing/2014/main" id="{05C24618-074C-47D2-A727-57045F7E67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-3141" y="714375"/>
            <a:ext cx="1191394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83" name="Rectangle 82">
            <a:extLst>
              <a:ext uri="{FF2B5EF4-FFF2-40B4-BE49-F238E27FC236}">
                <a16:creationId xmlns:a16="http://schemas.microsoft.com/office/drawing/2014/main" id="{C2ED0803-0133-49C2-9858-E132FF173A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F77FEC2-1E5D-4BFA-AAA6-BF737CDAC77D}"/>
              </a:ext>
            </a:extLst>
          </p:cNvPr>
          <p:cNvSpPr txBox="1"/>
          <p:nvPr/>
        </p:nvSpPr>
        <p:spPr>
          <a:xfrm>
            <a:off x="1346172" y="624110"/>
            <a:ext cx="7284749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>
              <a:spcBef>
                <a:spcPct val="0"/>
              </a:spcBef>
              <a:spcAft>
                <a:spcPts val="600"/>
              </a:spcAft>
            </a:pPr>
            <a:r>
              <a:rPr lang="en-US" sz="3600" b="1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rPr>
              <a:t>Background &amp; Context continued</a:t>
            </a:r>
          </a:p>
        </p:txBody>
      </p:sp>
      <p:sp>
        <p:nvSpPr>
          <p:cNvPr id="85" name="Rectangle 84">
            <a:extLst>
              <a:ext uri="{FF2B5EF4-FFF2-40B4-BE49-F238E27FC236}">
                <a16:creationId xmlns:a16="http://schemas.microsoft.com/office/drawing/2014/main" id="{C379F6D6-AB42-424F-9B81-E57F502B6A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3716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87" name="Freeform 11">
            <a:extLst>
              <a:ext uri="{FF2B5EF4-FFF2-40B4-BE49-F238E27FC236}">
                <a16:creationId xmlns:a16="http://schemas.microsoft.com/office/drawing/2014/main" id="{5BAFE5D0-C0A7-4C07-B852-6F0A7CF2AD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-3141" y="714375"/>
            <a:ext cx="1191394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graphicFrame>
        <p:nvGraphicFramePr>
          <p:cNvPr id="5" name="TextBox 2">
            <a:extLst>
              <a:ext uri="{FF2B5EF4-FFF2-40B4-BE49-F238E27FC236}">
                <a16:creationId xmlns:a16="http://schemas.microsoft.com/office/drawing/2014/main" id="{C90A2A47-F8BB-4D90-995C-E517A400E261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913417686"/>
              </p:ext>
            </p:extLst>
          </p:nvPr>
        </p:nvGraphicFramePr>
        <p:xfrm>
          <a:off x="1346172" y="2222983"/>
          <a:ext cx="6740553" cy="36539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0681254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62F0D7F1-3AA3-41FE-962C-5DB0B5A9B0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0" y="228600"/>
            <a:ext cx="2138628" cy="6638625"/>
            <a:chOff x="2487613" y="285750"/>
            <a:chExt cx="2428875" cy="5654676"/>
          </a:xfrm>
        </p:grpSpPr>
        <p:sp>
          <p:nvSpPr>
            <p:cNvPr id="11" name="Freeform 11">
              <a:extLst>
                <a:ext uri="{FF2B5EF4-FFF2-40B4-BE49-F238E27FC236}">
                  <a16:creationId xmlns:a16="http://schemas.microsoft.com/office/drawing/2014/main" id="{4C17A32D-661C-4A7D-B00F-ED07721E95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2" name="Freeform 12">
              <a:extLst>
                <a:ext uri="{FF2B5EF4-FFF2-40B4-BE49-F238E27FC236}">
                  <a16:creationId xmlns:a16="http://schemas.microsoft.com/office/drawing/2014/main" id="{14934C4F-A6E0-4531-BCA6-E0299B4430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3" name="Freeform 13">
              <a:extLst>
                <a:ext uri="{FF2B5EF4-FFF2-40B4-BE49-F238E27FC236}">
                  <a16:creationId xmlns:a16="http://schemas.microsoft.com/office/drawing/2014/main" id="{CBC56C65-6D5F-44BD-987D-CB705ECD82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4" name="Freeform 14">
              <a:extLst>
                <a:ext uri="{FF2B5EF4-FFF2-40B4-BE49-F238E27FC236}">
                  <a16:creationId xmlns:a16="http://schemas.microsoft.com/office/drawing/2014/main" id="{12F08DB5-0184-4523-A76B-F3BE3B64C2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5" name="Freeform 15">
              <a:extLst>
                <a:ext uri="{FF2B5EF4-FFF2-40B4-BE49-F238E27FC236}">
                  <a16:creationId xmlns:a16="http://schemas.microsoft.com/office/drawing/2014/main" id="{9F92F39F-8BE5-4422-975B-806D8763E7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6" name="Freeform 16">
              <a:extLst>
                <a:ext uri="{FF2B5EF4-FFF2-40B4-BE49-F238E27FC236}">
                  <a16:creationId xmlns:a16="http://schemas.microsoft.com/office/drawing/2014/main" id="{5B45B674-93EA-4CB2-8BFE-4DD11ECB2D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7" name="Freeform 17">
              <a:extLst>
                <a:ext uri="{FF2B5EF4-FFF2-40B4-BE49-F238E27FC236}">
                  <a16:creationId xmlns:a16="http://schemas.microsoft.com/office/drawing/2014/main" id="{B9F663F7-D512-43BF-A60F-548158DD2F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8" name="Freeform 18">
              <a:extLst>
                <a:ext uri="{FF2B5EF4-FFF2-40B4-BE49-F238E27FC236}">
                  <a16:creationId xmlns:a16="http://schemas.microsoft.com/office/drawing/2014/main" id="{F5792ABF-EE75-49E2-A0E0-3247D09E55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9" name="Freeform 19">
              <a:extLst>
                <a:ext uri="{FF2B5EF4-FFF2-40B4-BE49-F238E27FC236}">
                  <a16:creationId xmlns:a16="http://schemas.microsoft.com/office/drawing/2014/main" id="{D6862EA5-AD9D-43A8-B7D6-57A620D202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0" name="Freeform 20">
              <a:extLst>
                <a:ext uri="{FF2B5EF4-FFF2-40B4-BE49-F238E27FC236}">
                  <a16:creationId xmlns:a16="http://schemas.microsoft.com/office/drawing/2014/main" id="{56312FE8-78B6-4653-92B0-7ADC66B3B7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1" name="Freeform 21">
              <a:extLst>
                <a:ext uri="{FF2B5EF4-FFF2-40B4-BE49-F238E27FC236}">
                  <a16:creationId xmlns:a16="http://schemas.microsoft.com/office/drawing/2014/main" id="{E6DC1169-7F5B-490D-BE24-C32167EBB0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2" name="Freeform 22">
              <a:extLst>
                <a:ext uri="{FF2B5EF4-FFF2-40B4-BE49-F238E27FC236}">
                  <a16:creationId xmlns:a16="http://schemas.microsoft.com/office/drawing/2014/main" id="{74759D47-CB5B-46A1-8BDF-546FF6071E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24" name="Group 23">
            <a:extLst>
              <a:ext uri="{FF2B5EF4-FFF2-40B4-BE49-F238E27FC236}">
                <a16:creationId xmlns:a16="http://schemas.microsoft.com/office/drawing/2014/main" id="{FA955F5D-8B25-4A69-9A86-1963D8A5C5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0412" y="-32"/>
            <a:ext cx="1767505" cy="6853285"/>
            <a:chOff x="6627813" y="195454"/>
            <a:chExt cx="1952625" cy="5678297"/>
          </a:xfrm>
        </p:grpSpPr>
        <p:sp>
          <p:nvSpPr>
            <p:cNvPr id="25" name="Freeform 27">
              <a:extLst>
                <a:ext uri="{FF2B5EF4-FFF2-40B4-BE49-F238E27FC236}">
                  <a16:creationId xmlns:a16="http://schemas.microsoft.com/office/drawing/2014/main" id="{A4215EA8-B880-40B5-BCFF-DCFCE9C46D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5454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6" name="Freeform 28">
              <a:extLst>
                <a:ext uri="{FF2B5EF4-FFF2-40B4-BE49-F238E27FC236}">
                  <a16:creationId xmlns:a16="http://schemas.microsoft.com/office/drawing/2014/main" id="{4FBCFB3E-4A32-4040-A28F-B296CE90C89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7" name="Freeform 29">
              <a:extLst>
                <a:ext uri="{FF2B5EF4-FFF2-40B4-BE49-F238E27FC236}">
                  <a16:creationId xmlns:a16="http://schemas.microsoft.com/office/drawing/2014/main" id="{89CE682E-721B-41C1-8F59-A68EEBC50C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8" name="Freeform 30">
              <a:extLst>
                <a:ext uri="{FF2B5EF4-FFF2-40B4-BE49-F238E27FC236}">
                  <a16:creationId xmlns:a16="http://schemas.microsoft.com/office/drawing/2014/main" id="{5C9C7739-9AD6-4B85-A486-C92E99CD80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9" name="Freeform 31">
              <a:extLst>
                <a:ext uri="{FF2B5EF4-FFF2-40B4-BE49-F238E27FC236}">
                  <a16:creationId xmlns:a16="http://schemas.microsoft.com/office/drawing/2014/main" id="{5C48EE9C-CD0F-4779-9399-65AC7632BC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0" name="Freeform 32">
              <a:extLst>
                <a:ext uri="{FF2B5EF4-FFF2-40B4-BE49-F238E27FC236}">
                  <a16:creationId xmlns:a16="http://schemas.microsoft.com/office/drawing/2014/main" id="{4D0D1044-849F-4C27-A652-D2910B84021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1" name="Freeform 33">
              <a:extLst>
                <a:ext uri="{FF2B5EF4-FFF2-40B4-BE49-F238E27FC236}">
                  <a16:creationId xmlns:a16="http://schemas.microsoft.com/office/drawing/2014/main" id="{37B7AEAD-E626-4827-B5EF-F9DD361C88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2" name="Freeform 34">
              <a:extLst>
                <a:ext uri="{FF2B5EF4-FFF2-40B4-BE49-F238E27FC236}">
                  <a16:creationId xmlns:a16="http://schemas.microsoft.com/office/drawing/2014/main" id="{D97C048D-34F0-45AB-9C46-0A797344CB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3" name="Freeform 35">
              <a:extLst>
                <a:ext uri="{FF2B5EF4-FFF2-40B4-BE49-F238E27FC236}">
                  <a16:creationId xmlns:a16="http://schemas.microsoft.com/office/drawing/2014/main" id="{3D70364F-56BC-43CE-BD82-E6065E8B7F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4" name="Freeform 36">
              <a:extLst>
                <a:ext uri="{FF2B5EF4-FFF2-40B4-BE49-F238E27FC236}">
                  <a16:creationId xmlns:a16="http://schemas.microsoft.com/office/drawing/2014/main" id="{F00D1134-DA53-4E46-A37D-77B2B74F8E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5" name="Freeform 37">
              <a:extLst>
                <a:ext uri="{FF2B5EF4-FFF2-40B4-BE49-F238E27FC236}">
                  <a16:creationId xmlns:a16="http://schemas.microsoft.com/office/drawing/2014/main" id="{9971E03E-2FA8-4F0F-A287-58C7B091909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6" name="Freeform 38">
              <a:extLst>
                <a:ext uri="{FF2B5EF4-FFF2-40B4-BE49-F238E27FC236}">
                  <a16:creationId xmlns:a16="http://schemas.microsoft.com/office/drawing/2014/main" id="{1139B5CD-D486-4C27-9AD1-9E856E260E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38" name="Rectangle 37">
            <a:extLst>
              <a:ext uri="{FF2B5EF4-FFF2-40B4-BE49-F238E27FC236}">
                <a16:creationId xmlns:a16="http://schemas.microsoft.com/office/drawing/2014/main" id="{7930CC7B-1674-4BB1-B36F-D9B325A424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3716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0" name="Freeform 11">
            <a:extLst>
              <a:ext uri="{FF2B5EF4-FFF2-40B4-BE49-F238E27FC236}">
                <a16:creationId xmlns:a16="http://schemas.microsoft.com/office/drawing/2014/main" id="{05C24618-074C-47D2-A727-57045F7E67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-3141" y="714375"/>
            <a:ext cx="1191394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 useBgFill="1">
        <p:nvSpPr>
          <p:cNvPr id="42" name="Rectangle 41">
            <a:extLst>
              <a:ext uri="{FF2B5EF4-FFF2-40B4-BE49-F238E27FC236}">
                <a16:creationId xmlns:a16="http://schemas.microsoft.com/office/drawing/2014/main" id="{C8C9F670-D457-4F9E-BDA1-B6468C7782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46172" y="624110"/>
            <a:ext cx="7284749" cy="128089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b="1"/>
              <a:t>AIMS</a:t>
            </a:r>
          </a:p>
        </p:txBody>
      </p:sp>
      <p:sp>
        <p:nvSpPr>
          <p:cNvPr id="44" name="Rectangle 43">
            <a:extLst>
              <a:ext uri="{FF2B5EF4-FFF2-40B4-BE49-F238E27FC236}">
                <a16:creationId xmlns:a16="http://schemas.microsoft.com/office/drawing/2014/main" id="{240E2333-C7BB-42CB-A674-0BE0C8ED7B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3716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6" name="Freeform 11">
            <a:extLst>
              <a:ext uri="{FF2B5EF4-FFF2-40B4-BE49-F238E27FC236}">
                <a16:creationId xmlns:a16="http://schemas.microsoft.com/office/drawing/2014/main" id="{6CADF7DA-72EF-4990-9F27-D443BAF7D8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-3141" y="714375"/>
            <a:ext cx="1191394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graphicFrame>
        <p:nvGraphicFramePr>
          <p:cNvPr id="5" name="_OM_BulletList_">
            <a:extLst>
              <a:ext uri="{FF2B5EF4-FFF2-40B4-BE49-F238E27FC236}">
                <a16:creationId xmlns:a16="http://schemas.microsoft.com/office/drawing/2014/main" id="{EFA21B0E-4A60-469C-BD64-4B09177BBDE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261473961"/>
              </p:ext>
            </p:extLst>
          </p:nvPr>
        </p:nvGraphicFramePr>
        <p:xfrm>
          <a:off x="1346172" y="2222983"/>
          <a:ext cx="6740553" cy="36539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62F0D7F1-3AA3-41FE-962C-5DB0B5A9B0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0" y="228600"/>
            <a:ext cx="2138628" cy="6638625"/>
            <a:chOff x="2487613" y="285750"/>
            <a:chExt cx="2428875" cy="5654676"/>
          </a:xfrm>
        </p:grpSpPr>
        <p:sp>
          <p:nvSpPr>
            <p:cNvPr id="11" name="Freeform 11">
              <a:extLst>
                <a:ext uri="{FF2B5EF4-FFF2-40B4-BE49-F238E27FC236}">
                  <a16:creationId xmlns:a16="http://schemas.microsoft.com/office/drawing/2014/main" id="{4C17A32D-661C-4A7D-B00F-ED07721E95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2" name="Freeform 12">
              <a:extLst>
                <a:ext uri="{FF2B5EF4-FFF2-40B4-BE49-F238E27FC236}">
                  <a16:creationId xmlns:a16="http://schemas.microsoft.com/office/drawing/2014/main" id="{14934C4F-A6E0-4531-BCA6-E0299B4430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3" name="Freeform 13">
              <a:extLst>
                <a:ext uri="{FF2B5EF4-FFF2-40B4-BE49-F238E27FC236}">
                  <a16:creationId xmlns:a16="http://schemas.microsoft.com/office/drawing/2014/main" id="{CBC56C65-6D5F-44BD-987D-CB705ECD82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4" name="Freeform 14">
              <a:extLst>
                <a:ext uri="{FF2B5EF4-FFF2-40B4-BE49-F238E27FC236}">
                  <a16:creationId xmlns:a16="http://schemas.microsoft.com/office/drawing/2014/main" id="{12F08DB5-0184-4523-A76B-F3BE3B64C2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5" name="Freeform 15">
              <a:extLst>
                <a:ext uri="{FF2B5EF4-FFF2-40B4-BE49-F238E27FC236}">
                  <a16:creationId xmlns:a16="http://schemas.microsoft.com/office/drawing/2014/main" id="{9F92F39F-8BE5-4422-975B-806D8763E7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6" name="Freeform 16">
              <a:extLst>
                <a:ext uri="{FF2B5EF4-FFF2-40B4-BE49-F238E27FC236}">
                  <a16:creationId xmlns:a16="http://schemas.microsoft.com/office/drawing/2014/main" id="{5B45B674-93EA-4CB2-8BFE-4DD11ECB2D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7" name="Freeform 17">
              <a:extLst>
                <a:ext uri="{FF2B5EF4-FFF2-40B4-BE49-F238E27FC236}">
                  <a16:creationId xmlns:a16="http://schemas.microsoft.com/office/drawing/2014/main" id="{B9F663F7-D512-43BF-A60F-548158DD2F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8" name="Freeform 18">
              <a:extLst>
                <a:ext uri="{FF2B5EF4-FFF2-40B4-BE49-F238E27FC236}">
                  <a16:creationId xmlns:a16="http://schemas.microsoft.com/office/drawing/2014/main" id="{F5792ABF-EE75-49E2-A0E0-3247D09E55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9" name="Freeform 19">
              <a:extLst>
                <a:ext uri="{FF2B5EF4-FFF2-40B4-BE49-F238E27FC236}">
                  <a16:creationId xmlns:a16="http://schemas.microsoft.com/office/drawing/2014/main" id="{D6862EA5-AD9D-43A8-B7D6-57A620D202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0" name="Freeform 20">
              <a:extLst>
                <a:ext uri="{FF2B5EF4-FFF2-40B4-BE49-F238E27FC236}">
                  <a16:creationId xmlns:a16="http://schemas.microsoft.com/office/drawing/2014/main" id="{56312FE8-78B6-4653-92B0-7ADC66B3B7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1" name="Freeform 21">
              <a:extLst>
                <a:ext uri="{FF2B5EF4-FFF2-40B4-BE49-F238E27FC236}">
                  <a16:creationId xmlns:a16="http://schemas.microsoft.com/office/drawing/2014/main" id="{E6DC1169-7F5B-490D-BE24-C32167EBB0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2" name="Freeform 22">
              <a:extLst>
                <a:ext uri="{FF2B5EF4-FFF2-40B4-BE49-F238E27FC236}">
                  <a16:creationId xmlns:a16="http://schemas.microsoft.com/office/drawing/2014/main" id="{74759D47-CB5B-46A1-8BDF-546FF6071E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24" name="Group 23">
            <a:extLst>
              <a:ext uri="{FF2B5EF4-FFF2-40B4-BE49-F238E27FC236}">
                <a16:creationId xmlns:a16="http://schemas.microsoft.com/office/drawing/2014/main" id="{FA955F5D-8B25-4A69-9A86-1963D8A5C5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0412" y="-32"/>
            <a:ext cx="1767505" cy="6853285"/>
            <a:chOff x="6627813" y="195454"/>
            <a:chExt cx="1952625" cy="5678297"/>
          </a:xfrm>
        </p:grpSpPr>
        <p:sp>
          <p:nvSpPr>
            <p:cNvPr id="25" name="Freeform 27">
              <a:extLst>
                <a:ext uri="{FF2B5EF4-FFF2-40B4-BE49-F238E27FC236}">
                  <a16:creationId xmlns:a16="http://schemas.microsoft.com/office/drawing/2014/main" id="{A4215EA8-B880-40B5-BCFF-DCFCE9C46D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5454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6" name="Freeform 28">
              <a:extLst>
                <a:ext uri="{FF2B5EF4-FFF2-40B4-BE49-F238E27FC236}">
                  <a16:creationId xmlns:a16="http://schemas.microsoft.com/office/drawing/2014/main" id="{4FBCFB3E-4A32-4040-A28F-B296CE90C89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7" name="Freeform 29">
              <a:extLst>
                <a:ext uri="{FF2B5EF4-FFF2-40B4-BE49-F238E27FC236}">
                  <a16:creationId xmlns:a16="http://schemas.microsoft.com/office/drawing/2014/main" id="{89CE682E-721B-41C1-8F59-A68EEBC50C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8" name="Freeform 30">
              <a:extLst>
                <a:ext uri="{FF2B5EF4-FFF2-40B4-BE49-F238E27FC236}">
                  <a16:creationId xmlns:a16="http://schemas.microsoft.com/office/drawing/2014/main" id="{5C9C7739-9AD6-4B85-A486-C92E99CD80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9" name="Freeform 31">
              <a:extLst>
                <a:ext uri="{FF2B5EF4-FFF2-40B4-BE49-F238E27FC236}">
                  <a16:creationId xmlns:a16="http://schemas.microsoft.com/office/drawing/2014/main" id="{5C48EE9C-CD0F-4779-9399-65AC7632BC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0" name="Freeform 32">
              <a:extLst>
                <a:ext uri="{FF2B5EF4-FFF2-40B4-BE49-F238E27FC236}">
                  <a16:creationId xmlns:a16="http://schemas.microsoft.com/office/drawing/2014/main" id="{4D0D1044-849F-4C27-A652-D2910B84021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1" name="Freeform 33">
              <a:extLst>
                <a:ext uri="{FF2B5EF4-FFF2-40B4-BE49-F238E27FC236}">
                  <a16:creationId xmlns:a16="http://schemas.microsoft.com/office/drawing/2014/main" id="{37B7AEAD-E626-4827-B5EF-F9DD361C88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2" name="Freeform 34">
              <a:extLst>
                <a:ext uri="{FF2B5EF4-FFF2-40B4-BE49-F238E27FC236}">
                  <a16:creationId xmlns:a16="http://schemas.microsoft.com/office/drawing/2014/main" id="{D97C048D-34F0-45AB-9C46-0A797344CB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3" name="Freeform 35">
              <a:extLst>
                <a:ext uri="{FF2B5EF4-FFF2-40B4-BE49-F238E27FC236}">
                  <a16:creationId xmlns:a16="http://schemas.microsoft.com/office/drawing/2014/main" id="{3D70364F-56BC-43CE-BD82-E6065E8B7F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4" name="Freeform 36">
              <a:extLst>
                <a:ext uri="{FF2B5EF4-FFF2-40B4-BE49-F238E27FC236}">
                  <a16:creationId xmlns:a16="http://schemas.microsoft.com/office/drawing/2014/main" id="{F00D1134-DA53-4E46-A37D-77B2B74F8E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5" name="Freeform 37">
              <a:extLst>
                <a:ext uri="{FF2B5EF4-FFF2-40B4-BE49-F238E27FC236}">
                  <a16:creationId xmlns:a16="http://schemas.microsoft.com/office/drawing/2014/main" id="{9971E03E-2FA8-4F0F-A287-58C7B091909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6" name="Freeform 38">
              <a:extLst>
                <a:ext uri="{FF2B5EF4-FFF2-40B4-BE49-F238E27FC236}">
                  <a16:creationId xmlns:a16="http://schemas.microsoft.com/office/drawing/2014/main" id="{1139B5CD-D486-4C27-9AD1-9E856E260E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38" name="Rectangle 37">
            <a:extLst>
              <a:ext uri="{FF2B5EF4-FFF2-40B4-BE49-F238E27FC236}">
                <a16:creationId xmlns:a16="http://schemas.microsoft.com/office/drawing/2014/main" id="{7930CC7B-1674-4BB1-B36F-D9B325A424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3716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0" name="Freeform 11">
            <a:extLst>
              <a:ext uri="{FF2B5EF4-FFF2-40B4-BE49-F238E27FC236}">
                <a16:creationId xmlns:a16="http://schemas.microsoft.com/office/drawing/2014/main" id="{05C24618-074C-47D2-A727-57045F7E67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-3141" y="714375"/>
            <a:ext cx="1191394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 useBgFill="1">
        <p:nvSpPr>
          <p:cNvPr id="42" name="Rectangle 41">
            <a:extLst>
              <a:ext uri="{FF2B5EF4-FFF2-40B4-BE49-F238E27FC236}">
                <a16:creationId xmlns:a16="http://schemas.microsoft.com/office/drawing/2014/main" id="{C8C9F670-D457-4F9E-BDA1-B6468C7782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30AA9742-3F90-4418-8A08-91BB61471241}"/>
              </a:ext>
            </a:extLst>
          </p:cNvPr>
          <p:cNvSpPr/>
          <p:nvPr/>
        </p:nvSpPr>
        <p:spPr>
          <a:xfrm>
            <a:off x="1346172" y="624110"/>
            <a:ext cx="7284749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>
              <a:spcBef>
                <a:spcPct val="0"/>
              </a:spcBef>
              <a:spcAft>
                <a:spcPts val="600"/>
              </a:spcAft>
            </a:pPr>
            <a:r>
              <a:rPr lang="en-US" sz="3600" b="1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rPr>
              <a:t>OBJECTIVES</a:t>
            </a:r>
          </a:p>
          <a:p>
            <a:pPr marL="285750" indent="-285750">
              <a:spcBef>
                <a:spcPct val="0"/>
              </a:spcBef>
              <a:spcAft>
                <a:spcPts val="600"/>
              </a:spcAft>
            </a:pPr>
            <a:endParaRPr lang="en-US" sz="3600">
              <a:solidFill>
                <a:schemeClr val="tx1">
                  <a:lumMod val="85000"/>
                  <a:lumOff val="15000"/>
                </a:schemeClr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44" name="Rectangle 43">
            <a:extLst>
              <a:ext uri="{FF2B5EF4-FFF2-40B4-BE49-F238E27FC236}">
                <a16:creationId xmlns:a16="http://schemas.microsoft.com/office/drawing/2014/main" id="{240E2333-C7BB-42CB-A674-0BE0C8ED7B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3716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6" name="Freeform 11">
            <a:extLst>
              <a:ext uri="{FF2B5EF4-FFF2-40B4-BE49-F238E27FC236}">
                <a16:creationId xmlns:a16="http://schemas.microsoft.com/office/drawing/2014/main" id="{6CADF7DA-72EF-4990-9F27-D443BAF7D8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-3141" y="714375"/>
            <a:ext cx="1191394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graphicFrame>
        <p:nvGraphicFramePr>
          <p:cNvPr id="5" name="TextBox 2">
            <a:extLst>
              <a:ext uri="{FF2B5EF4-FFF2-40B4-BE49-F238E27FC236}">
                <a16:creationId xmlns:a16="http://schemas.microsoft.com/office/drawing/2014/main" id="{7846A228-7B06-4E71-8561-1B6786F0CE8F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876086165"/>
              </p:ext>
            </p:extLst>
          </p:nvPr>
        </p:nvGraphicFramePr>
        <p:xfrm>
          <a:off x="1520599" y="1290707"/>
          <a:ext cx="6740553" cy="437735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78960885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D5745B31-4F89-4738-BE17-956B29719087}"/>
              </a:ext>
            </a:extLst>
          </p:cNvPr>
          <p:cNvSpPr/>
          <p:nvPr/>
        </p:nvSpPr>
        <p:spPr>
          <a:xfrm>
            <a:off x="1187624" y="404664"/>
            <a:ext cx="7632848" cy="579036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lnSpc>
                <a:spcPct val="200000"/>
              </a:lnSpc>
            </a:pPr>
            <a:r>
              <a:rPr lang="en-GB" sz="3200" b="1" dirty="0"/>
              <a:t>Objectives continued </a:t>
            </a:r>
          </a:p>
          <a:p>
            <a:pPr marL="285750" indent="-28575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000" b="1" dirty="0"/>
              <a:t>Analyse obtained peer-reviewed journals and articles published about research into the prevalence of Burn-out and Compassion Fatigue in the Emergency Services</a:t>
            </a:r>
          </a:p>
          <a:p>
            <a:pPr marL="285750" indent="-285750">
              <a:lnSpc>
                <a:spcPct val="200000"/>
              </a:lnSpc>
              <a:buFont typeface="Arial" panose="020B0604020202020204" pitchFamily="34" charset="0"/>
              <a:buChar char="•"/>
            </a:pPr>
            <a:endParaRPr lang="en-GB" sz="2000" b="1" dirty="0"/>
          </a:p>
          <a:p>
            <a:pPr marL="285750" indent="-28575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000" b="1" dirty="0"/>
              <a:t>Evaluate information from the Office of National Statistics regarding suicide in the Ambulance Service.</a:t>
            </a:r>
          </a:p>
          <a:p>
            <a:pPr marL="285750" indent="-285750">
              <a:lnSpc>
                <a:spcPct val="200000"/>
              </a:lnSpc>
              <a:buFont typeface="Arial" panose="020B0604020202020204" pitchFamily="34" charset="0"/>
              <a:buChar char="•"/>
            </a:pPr>
            <a:endParaRPr lang="en-GB" b="1" dirty="0"/>
          </a:p>
          <a:p>
            <a:pPr>
              <a:lnSpc>
                <a:spcPct val="200000"/>
              </a:lnSpc>
            </a:pP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36550714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62F0D7F1-3AA3-41FE-962C-5DB0B5A9B0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0" y="228600"/>
            <a:ext cx="2138628" cy="6638625"/>
            <a:chOff x="2487613" y="285750"/>
            <a:chExt cx="2428875" cy="5654676"/>
          </a:xfrm>
        </p:grpSpPr>
        <p:sp>
          <p:nvSpPr>
            <p:cNvPr id="12" name="Freeform 11">
              <a:extLst>
                <a:ext uri="{FF2B5EF4-FFF2-40B4-BE49-F238E27FC236}">
                  <a16:creationId xmlns:a16="http://schemas.microsoft.com/office/drawing/2014/main" id="{4C17A32D-661C-4A7D-B00F-ED07721E95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3" name="Freeform 12">
              <a:extLst>
                <a:ext uri="{FF2B5EF4-FFF2-40B4-BE49-F238E27FC236}">
                  <a16:creationId xmlns:a16="http://schemas.microsoft.com/office/drawing/2014/main" id="{14934C4F-A6E0-4531-BCA6-E0299B4430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4" name="Freeform 13">
              <a:extLst>
                <a:ext uri="{FF2B5EF4-FFF2-40B4-BE49-F238E27FC236}">
                  <a16:creationId xmlns:a16="http://schemas.microsoft.com/office/drawing/2014/main" id="{CBC56C65-6D5F-44BD-987D-CB705ECD82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5" name="Freeform 14">
              <a:extLst>
                <a:ext uri="{FF2B5EF4-FFF2-40B4-BE49-F238E27FC236}">
                  <a16:creationId xmlns:a16="http://schemas.microsoft.com/office/drawing/2014/main" id="{12F08DB5-0184-4523-A76B-F3BE3B64C2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6" name="Freeform 15">
              <a:extLst>
                <a:ext uri="{FF2B5EF4-FFF2-40B4-BE49-F238E27FC236}">
                  <a16:creationId xmlns:a16="http://schemas.microsoft.com/office/drawing/2014/main" id="{9F92F39F-8BE5-4422-975B-806D8763E7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7" name="Freeform 16">
              <a:extLst>
                <a:ext uri="{FF2B5EF4-FFF2-40B4-BE49-F238E27FC236}">
                  <a16:creationId xmlns:a16="http://schemas.microsoft.com/office/drawing/2014/main" id="{5B45B674-93EA-4CB2-8BFE-4DD11ECB2D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8" name="Freeform 17">
              <a:extLst>
                <a:ext uri="{FF2B5EF4-FFF2-40B4-BE49-F238E27FC236}">
                  <a16:creationId xmlns:a16="http://schemas.microsoft.com/office/drawing/2014/main" id="{B9F663F7-D512-43BF-A60F-548158DD2F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9" name="Freeform 18">
              <a:extLst>
                <a:ext uri="{FF2B5EF4-FFF2-40B4-BE49-F238E27FC236}">
                  <a16:creationId xmlns:a16="http://schemas.microsoft.com/office/drawing/2014/main" id="{F5792ABF-EE75-49E2-A0E0-3247D09E55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0" name="Freeform 19">
              <a:extLst>
                <a:ext uri="{FF2B5EF4-FFF2-40B4-BE49-F238E27FC236}">
                  <a16:creationId xmlns:a16="http://schemas.microsoft.com/office/drawing/2014/main" id="{D6862EA5-AD9D-43A8-B7D6-57A620D202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1" name="Freeform 20">
              <a:extLst>
                <a:ext uri="{FF2B5EF4-FFF2-40B4-BE49-F238E27FC236}">
                  <a16:creationId xmlns:a16="http://schemas.microsoft.com/office/drawing/2014/main" id="{56312FE8-78B6-4653-92B0-7ADC66B3B7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2" name="Freeform 21">
              <a:extLst>
                <a:ext uri="{FF2B5EF4-FFF2-40B4-BE49-F238E27FC236}">
                  <a16:creationId xmlns:a16="http://schemas.microsoft.com/office/drawing/2014/main" id="{E6DC1169-7F5B-490D-BE24-C32167EBB0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61" name="Freeform 22">
              <a:extLst>
                <a:ext uri="{FF2B5EF4-FFF2-40B4-BE49-F238E27FC236}">
                  <a16:creationId xmlns:a16="http://schemas.microsoft.com/office/drawing/2014/main" id="{74759D47-CB5B-46A1-8BDF-546FF6071E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25" name="Group 24">
            <a:extLst>
              <a:ext uri="{FF2B5EF4-FFF2-40B4-BE49-F238E27FC236}">
                <a16:creationId xmlns:a16="http://schemas.microsoft.com/office/drawing/2014/main" id="{FA955F5D-8B25-4A69-9A86-1963D8A5C5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0412" y="-32"/>
            <a:ext cx="1767505" cy="6853285"/>
            <a:chOff x="6627813" y="195454"/>
            <a:chExt cx="1952625" cy="5678297"/>
          </a:xfrm>
        </p:grpSpPr>
        <p:sp>
          <p:nvSpPr>
            <p:cNvPr id="26" name="Freeform 27">
              <a:extLst>
                <a:ext uri="{FF2B5EF4-FFF2-40B4-BE49-F238E27FC236}">
                  <a16:creationId xmlns:a16="http://schemas.microsoft.com/office/drawing/2014/main" id="{A4215EA8-B880-40B5-BCFF-DCFCE9C46D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5454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7" name="Freeform 28">
              <a:extLst>
                <a:ext uri="{FF2B5EF4-FFF2-40B4-BE49-F238E27FC236}">
                  <a16:creationId xmlns:a16="http://schemas.microsoft.com/office/drawing/2014/main" id="{4FBCFB3E-4A32-4040-A28F-B296CE90C89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8" name="Freeform 29">
              <a:extLst>
                <a:ext uri="{FF2B5EF4-FFF2-40B4-BE49-F238E27FC236}">
                  <a16:creationId xmlns:a16="http://schemas.microsoft.com/office/drawing/2014/main" id="{89CE682E-721B-41C1-8F59-A68EEBC50C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9" name="Freeform 30">
              <a:extLst>
                <a:ext uri="{FF2B5EF4-FFF2-40B4-BE49-F238E27FC236}">
                  <a16:creationId xmlns:a16="http://schemas.microsoft.com/office/drawing/2014/main" id="{5C9C7739-9AD6-4B85-A486-C92E99CD80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0" name="Freeform 31">
              <a:extLst>
                <a:ext uri="{FF2B5EF4-FFF2-40B4-BE49-F238E27FC236}">
                  <a16:creationId xmlns:a16="http://schemas.microsoft.com/office/drawing/2014/main" id="{5C48EE9C-CD0F-4779-9399-65AC7632BC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1" name="Freeform 32">
              <a:extLst>
                <a:ext uri="{FF2B5EF4-FFF2-40B4-BE49-F238E27FC236}">
                  <a16:creationId xmlns:a16="http://schemas.microsoft.com/office/drawing/2014/main" id="{4D0D1044-849F-4C27-A652-D2910B84021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2" name="Freeform 33">
              <a:extLst>
                <a:ext uri="{FF2B5EF4-FFF2-40B4-BE49-F238E27FC236}">
                  <a16:creationId xmlns:a16="http://schemas.microsoft.com/office/drawing/2014/main" id="{37B7AEAD-E626-4827-B5EF-F9DD361C88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3" name="Freeform 34">
              <a:extLst>
                <a:ext uri="{FF2B5EF4-FFF2-40B4-BE49-F238E27FC236}">
                  <a16:creationId xmlns:a16="http://schemas.microsoft.com/office/drawing/2014/main" id="{D97C048D-34F0-45AB-9C46-0A797344CB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4" name="Freeform 35">
              <a:extLst>
                <a:ext uri="{FF2B5EF4-FFF2-40B4-BE49-F238E27FC236}">
                  <a16:creationId xmlns:a16="http://schemas.microsoft.com/office/drawing/2014/main" id="{3D70364F-56BC-43CE-BD82-E6065E8B7F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5" name="Freeform 36">
              <a:extLst>
                <a:ext uri="{FF2B5EF4-FFF2-40B4-BE49-F238E27FC236}">
                  <a16:creationId xmlns:a16="http://schemas.microsoft.com/office/drawing/2014/main" id="{F00D1134-DA53-4E46-A37D-77B2B74F8E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6" name="Freeform 37">
              <a:extLst>
                <a:ext uri="{FF2B5EF4-FFF2-40B4-BE49-F238E27FC236}">
                  <a16:creationId xmlns:a16="http://schemas.microsoft.com/office/drawing/2014/main" id="{9971E03E-2FA8-4F0F-A287-58C7B091909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62" name="Freeform 38">
              <a:extLst>
                <a:ext uri="{FF2B5EF4-FFF2-40B4-BE49-F238E27FC236}">
                  <a16:creationId xmlns:a16="http://schemas.microsoft.com/office/drawing/2014/main" id="{1139B5CD-D486-4C27-9AD1-9E856E260E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63" name="Rectangle 38">
            <a:extLst>
              <a:ext uri="{FF2B5EF4-FFF2-40B4-BE49-F238E27FC236}">
                <a16:creationId xmlns:a16="http://schemas.microsoft.com/office/drawing/2014/main" id="{7930CC7B-1674-4BB1-B36F-D9B325A424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3716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4" name="Freeform 11">
            <a:extLst>
              <a:ext uri="{FF2B5EF4-FFF2-40B4-BE49-F238E27FC236}">
                <a16:creationId xmlns:a16="http://schemas.microsoft.com/office/drawing/2014/main" id="{05C24618-074C-47D2-A727-57045F7E67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-3141" y="714375"/>
            <a:ext cx="1191394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 useBgFill="1">
        <p:nvSpPr>
          <p:cNvPr id="65" name="Rectangle 42">
            <a:extLst>
              <a:ext uri="{FF2B5EF4-FFF2-40B4-BE49-F238E27FC236}">
                <a16:creationId xmlns:a16="http://schemas.microsoft.com/office/drawing/2014/main" id="{C8C9F670-D457-4F9E-BDA1-B6468C7782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24763" y="691116"/>
            <a:ext cx="7206158" cy="550791"/>
          </a:xfrm>
        </p:spPr>
        <p:txBody>
          <a:bodyPr vert="horz" lIns="91440" tIns="45720" rIns="91440" bIns="45720" rtlCol="0" anchor="t">
            <a:normAutofit fontScale="90000"/>
          </a:bodyPr>
          <a:lstStyle/>
          <a:p>
            <a:pPr algn="ctr">
              <a:lnSpc>
                <a:spcPct val="90000"/>
              </a:lnSpc>
            </a:pPr>
            <a:r>
              <a:rPr lang="en-US" sz="3200" b="1" dirty="0"/>
              <a:t>Methodology</a:t>
            </a:r>
            <a:br>
              <a:rPr lang="en-US" sz="900" b="1" dirty="0"/>
            </a:br>
            <a:br>
              <a:rPr lang="en-US" sz="900" b="1" dirty="0"/>
            </a:br>
            <a:br>
              <a:rPr lang="en-US" sz="900" b="1" dirty="0"/>
            </a:br>
            <a:br>
              <a:rPr lang="en-US" sz="900" dirty="0"/>
            </a:br>
            <a:br>
              <a:rPr lang="en-US" sz="900" dirty="0"/>
            </a:br>
            <a:br>
              <a:rPr lang="en-US" sz="900" dirty="0"/>
            </a:br>
            <a:br>
              <a:rPr lang="en-US" sz="900" dirty="0"/>
            </a:br>
            <a:endParaRPr lang="en-US" sz="900" dirty="0"/>
          </a:p>
        </p:txBody>
      </p:sp>
      <p:sp>
        <p:nvSpPr>
          <p:cNvPr id="66" name="Rectangle 44">
            <a:extLst>
              <a:ext uri="{FF2B5EF4-FFF2-40B4-BE49-F238E27FC236}">
                <a16:creationId xmlns:a16="http://schemas.microsoft.com/office/drawing/2014/main" id="{240E2333-C7BB-42CB-A674-0BE0C8ED7B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3716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7" name="Freeform 11">
            <a:extLst>
              <a:ext uri="{FF2B5EF4-FFF2-40B4-BE49-F238E27FC236}">
                <a16:creationId xmlns:a16="http://schemas.microsoft.com/office/drawing/2014/main" id="{6CADF7DA-72EF-4990-9F27-D443BAF7D8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-3141" y="714375"/>
            <a:ext cx="1191394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graphicFrame>
        <p:nvGraphicFramePr>
          <p:cNvPr id="6" name="TextBox 3">
            <a:extLst>
              <a:ext uri="{FF2B5EF4-FFF2-40B4-BE49-F238E27FC236}">
                <a16:creationId xmlns:a16="http://schemas.microsoft.com/office/drawing/2014/main" id="{F443355B-6C2F-4202-8780-1558D8292048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720141015"/>
              </p:ext>
            </p:extLst>
          </p:nvPr>
        </p:nvGraphicFramePr>
        <p:xfrm>
          <a:off x="691898" y="1692564"/>
          <a:ext cx="8355663" cy="36539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476672"/>
            <a:ext cx="8352928" cy="4464496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pPr>
              <a:lnSpc>
                <a:spcPct val="150000"/>
              </a:lnSpc>
            </a:pPr>
            <a:br>
              <a:rPr lang="en-US" sz="3200" b="1" dirty="0"/>
            </a:br>
            <a:r>
              <a:rPr lang="en-US" sz="3200" b="1" dirty="0"/>
              <a:t>Purpose Statement: </a:t>
            </a:r>
            <a:br>
              <a:rPr lang="en-US" sz="3200" b="1" dirty="0"/>
            </a:br>
            <a:br>
              <a:rPr lang="en-US" sz="1800" dirty="0"/>
            </a:br>
            <a:br>
              <a:rPr lang="en-US" sz="1800" dirty="0"/>
            </a:br>
            <a:r>
              <a:rPr lang="en-US" sz="2200" b="1" dirty="0"/>
              <a:t>The purpose of this critical literature review will be to discover and understand why call-taker/dispatcher burn-out and compassion fatigue happens and what can be done to combat it.</a:t>
            </a:r>
            <a:br>
              <a:rPr lang="en-US" sz="2200" b="1" dirty="0"/>
            </a:br>
            <a:br>
              <a:rPr lang="en-US" sz="2200" b="1" dirty="0"/>
            </a:br>
            <a:r>
              <a:rPr lang="en-US" sz="2200" b="1" dirty="0"/>
              <a:t>Currently it is believed that most research in this field pertains to front-line staff as it has always been perceived that being in direct contact with patients is more stressful, although some of the latest research disproves this.  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62F0D7F1-3AA3-41FE-962C-5DB0B5A9B0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0" y="228600"/>
            <a:ext cx="2138628" cy="6638625"/>
            <a:chOff x="2487613" y="285750"/>
            <a:chExt cx="2428875" cy="5654676"/>
          </a:xfrm>
        </p:grpSpPr>
        <p:sp>
          <p:nvSpPr>
            <p:cNvPr id="11" name="Freeform 11">
              <a:extLst>
                <a:ext uri="{FF2B5EF4-FFF2-40B4-BE49-F238E27FC236}">
                  <a16:creationId xmlns:a16="http://schemas.microsoft.com/office/drawing/2014/main" id="{4C17A32D-661C-4A7D-B00F-ED07721E95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2" name="Freeform 12">
              <a:extLst>
                <a:ext uri="{FF2B5EF4-FFF2-40B4-BE49-F238E27FC236}">
                  <a16:creationId xmlns:a16="http://schemas.microsoft.com/office/drawing/2014/main" id="{14934C4F-A6E0-4531-BCA6-E0299B4430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3" name="Freeform 13">
              <a:extLst>
                <a:ext uri="{FF2B5EF4-FFF2-40B4-BE49-F238E27FC236}">
                  <a16:creationId xmlns:a16="http://schemas.microsoft.com/office/drawing/2014/main" id="{CBC56C65-6D5F-44BD-987D-CB705ECD82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4" name="Freeform 14">
              <a:extLst>
                <a:ext uri="{FF2B5EF4-FFF2-40B4-BE49-F238E27FC236}">
                  <a16:creationId xmlns:a16="http://schemas.microsoft.com/office/drawing/2014/main" id="{12F08DB5-0184-4523-A76B-F3BE3B64C2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5" name="Freeform 15">
              <a:extLst>
                <a:ext uri="{FF2B5EF4-FFF2-40B4-BE49-F238E27FC236}">
                  <a16:creationId xmlns:a16="http://schemas.microsoft.com/office/drawing/2014/main" id="{9F92F39F-8BE5-4422-975B-806D8763E7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6" name="Freeform 16">
              <a:extLst>
                <a:ext uri="{FF2B5EF4-FFF2-40B4-BE49-F238E27FC236}">
                  <a16:creationId xmlns:a16="http://schemas.microsoft.com/office/drawing/2014/main" id="{5B45B674-93EA-4CB2-8BFE-4DD11ECB2D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7" name="Freeform 17">
              <a:extLst>
                <a:ext uri="{FF2B5EF4-FFF2-40B4-BE49-F238E27FC236}">
                  <a16:creationId xmlns:a16="http://schemas.microsoft.com/office/drawing/2014/main" id="{B9F663F7-D512-43BF-A60F-548158DD2F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8" name="Freeform 18">
              <a:extLst>
                <a:ext uri="{FF2B5EF4-FFF2-40B4-BE49-F238E27FC236}">
                  <a16:creationId xmlns:a16="http://schemas.microsoft.com/office/drawing/2014/main" id="{F5792ABF-EE75-49E2-A0E0-3247D09E55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9" name="Freeform 19">
              <a:extLst>
                <a:ext uri="{FF2B5EF4-FFF2-40B4-BE49-F238E27FC236}">
                  <a16:creationId xmlns:a16="http://schemas.microsoft.com/office/drawing/2014/main" id="{D6862EA5-AD9D-43A8-B7D6-57A620D202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0" name="Freeform 20">
              <a:extLst>
                <a:ext uri="{FF2B5EF4-FFF2-40B4-BE49-F238E27FC236}">
                  <a16:creationId xmlns:a16="http://schemas.microsoft.com/office/drawing/2014/main" id="{56312FE8-78B6-4653-92B0-7ADC66B3B7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1" name="Freeform 21">
              <a:extLst>
                <a:ext uri="{FF2B5EF4-FFF2-40B4-BE49-F238E27FC236}">
                  <a16:creationId xmlns:a16="http://schemas.microsoft.com/office/drawing/2014/main" id="{E6DC1169-7F5B-490D-BE24-C32167EBB0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2" name="Freeform 22">
              <a:extLst>
                <a:ext uri="{FF2B5EF4-FFF2-40B4-BE49-F238E27FC236}">
                  <a16:creationId xmlns:a16="http://schemas.microsoft.com/office/drawing/2014/main" id="{74759D47-CB5B-46A1-8BDF-546FF6071E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24" name="Group 23">
            <a:extLst>
              <a:ext uri="{FF2B5EF4-FFF2-40B4-BE49-F238E27FC236}">
                <a16:creationId xmlns:a16="http://schemas.microsoft.com/office/drawing/2014/main" id="{FA955F5D-8B25-4A69-9A86-1963D8A5C5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0412" y="-32"/>
            <a:ext cx="1767505" cy="6853285"/>
            <a:chOff x="6627813" y="195454"/>
            <a:chExt cx="1952625" cy="5678297"/>
          </a:xfrm>
        </p:grpSpPr>
        <p:sp>
          <p:nvSpPr>
            <p:cNvPr id="25" name="Freeform 27">
              <a:extLst>
                <a:ext uri="{FF2B5EF4-FFF2-40B4-BE49-F238E27FC236}">
                  <a16:creationId xmlns:a16="http://schemas.microsoft.com/office/drawing/2014/main" id="{A4215EA8-B880-40B5-BCFF-DCFCE9C46D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5454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6" name="Freeform 28">
              <a:extLst>
                <a:ext uri="{FF2B5EF4-FFF2-40B4-BE49-F238E27FC236}">
                  <a16:creationId xmlns:a16="http://schemas.microsoft.com/office/drawing/2014/main" id="{4FBCFB3E-4A32-4040-A28F-B296CE90C89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7" name="Freeform 29">
              <a:extLst>
                <a:ext uri="{FF2B5EF4-FFF2-40B4-BE49-F238E27FC236}">
                  <a16:creationId xmlns:a16="http://schemas.microsoft.com/office/drawing/2014/main" id="{89CE682E-721B-41C1-8F59-A68EEBC50C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8" name="Freeform 30">
              <a:extLst>
                <a:ext uri="{FF2B5EF4-FFF2-40B4-BE49-F238E27FC236}">
                  <a16:creationId xmlns:a16="http://schemas.microsoft.com/office/drawing/2014/main" id="{5C9C7739-9AD6-4B85-A486-C92E99CD80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9" name="Freeform 31">
              <a:extLst>
                <a:ext uri="{FF2B5EF4-FFF2-40B4-BE49-F238E27FC236}">
                  <a16:creationId xmlns:a16="http://schemas.microsoft.com/office/drawing/2014/main" id="{5C48EE9C-CD0F-4779-9399-65AC7632BC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0" name="Freeform 32">
              <a:extLst>
                <a:ext uri="{FF2B5EF4-FFF2-40B4-BE49-F238E27FC236}">
                  <a16:creationId xmlns:a16="http://schemas.microsoft.com/office/drawing/2014/main" id="{4D0D1044-849F-4C27-A652-D2910B84021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1" name="Freeform 33">
              <a:extLst>
                <a:ext uri="{FF2B5EF4-FFF2-40B4-BE49-F238E27FC236}">
                  <a16:creationId xmlns:a16="http://schemas.microsoft.com/office/drawing/2014/main" id="{37B7AEAD-E626-4827-B5EF-F9DD361C88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2" name="Freeform 34">
              <a:extLst>
                <a:ext uri="{FF2B5EF4-FFF2-40B4-BE49-F238E27FC236}">
                  <a16:creationId xmlns:a16="http://schemas.microsoft.com/office/drawing/2014/main" id="{D97C048D-34F0-45AB-9C46-0A797344CB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3" name="Freeform 35">
              <a:extLst>
                <a:ext uri="{FF2B5EF4-FFF2-40B4-BE49-F238E27FC236}">
                  <a16:creationId xmlns:a16="http://schemas.microsoft.com/office/drawing/2014/main" id="{3D70364F-56BC-43CE-BD82-E6065E8B7F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4" name="Freeform 36">
              <a:extLst>
                <a:ext uri="{FF2B5EF4-FFF2-40B4-BE49-F238E27FC236}">
                  <a16:creationId xmlns:a16="http://schemas.microsoft.com/office/drawing/2014/main" id="{F00D1134-DA53-4E46-A37D-77B2B74F8E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5" name="Freeform 37">
              <a:extLst>
                <a:ext uri="{FF2B5EF4-FFF2-40B4-BE49-F238E27FC236}">
                  <a16:creationId xmlns:a16="http://schemas.microsoft.com/office/drawing/2014/main" id="{9971E03E-2FA8-4F0F-A287-58C7B091909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6" name="Freeform 38">
              <a:extLst>
                <a:ext uri="{FF2B5EF4-FFF2-40B4-BE49-F238E27FC236}">
                  <a16:creationId xmlns:a16="http://schemas.microsoft.com/office/drawing/2014/main" id="{1139B5CD-D486-4C27-9AD1-9E856E260E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38" name="Rectangle 37">
            <a:extLst>
              <a:ext uri="{FF2B5EF4-FFF2-40B4-BE49-F238E27FC236}">
                <a16:creationId xmlns:a16="http://schemas.microsoft.com/office/drawing/2014/main" id="{7930CC7B-1674-4BB1-B36F-D9B325A424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3716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0" name="Freeform 11">
            <a:extLst>
              <a:ext uri="{FF2B5EF4-FFF2-40B4-BE49-F238E27FC236}">
                <a16:creationId xmlns:a16="http://schemas.microsoft.com/office/drawing/2014/main" id="{05C24618-074C-47D2-A727-57045F7E67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-3141" y="714375"/>
            <a:ext cx="1191394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 useBgFill="1">
        <p:nvSpPr>
          <p:cNvPr id="42" name="Rectangle 41">
            <a:extLst>
              <a:ext uri="{FF2B5EF4-FFF2-40B4-BE49-F238E27FC236}">
                <a16:creationId xmlns:a16="http://schemas.microsoft.com/office/drawing/2014/main" id="{C8C9F670-D457-4F9E-BDA1-B6468C7782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46172" y="624110"/>
            <a:ext cx="7284749" cy="128089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3300" b="1"/>
              <a:t>Potential Arguments and Critiques</a:t>
            </a:r>
            <a:br>
              <a:rPr lang="en-US" sz="3300"/>
            </a:br>
            <a:endParaRPr lang="en-US" sz="3300"/>
          </a:p>
        </p:txBody>
      </p:sp>
      <p:sp>
        <p:nvSpPr>
          <p:cNvPr id="44" name="Rectangle 43">
            <a:extLst>
              <a:ext uri="{FF2B5EF4-FFF2-40B4-BE49-F238E27FC236}">
                <a16:creationId xmlns:a16="http://schemas.microsoft.com/office/drawing/2014/main" id="{240E2333-C7BB-42CB-A674-0BE0C8ED7B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3716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6" name="Freeform 11">
            <a:extLst>
              <a:ext uri="{FF2B5EF4-FFF2-40B4-BE49-F238E27FC236}">
                <a16:creationId xmlns:a16="http://schemas.microsoft.com/office/drawing/2014/main" id="{6CADF7DA-72EF-4990-9F27-D443BAF7D8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-3141" y="714375"/>
            <a:ext cx="1191394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graphicFrame>
        <p:nvGraphicFramePr>
          <p:cNvPr id="6" name="TextBox 2">
            <a:extLst>
              <a:ext uri="{FF2B5EF4-FFF2-40B4-BE49-F238E27FC236}">
                <a16:creationId xmlns:a16="http://schemas.microsoft.com/office/drawing/2014/main" id="{B8C717D5-F516-4BD6-A496-B84BB60B4D70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056537808"/>
              </p:ext>
            </p:extLst>
          </p:nvPr>
        </p:nvGraphicFramePr>
        <p:xfrm>
          <a:off x="1346172" y="2222983"/>
          <a:ext cx="6740553" cy="36539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013C2CBB-FBA9-4601-A756-927997BF9E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0" y="228600"/>
            <a:ext cx="2138628" cy="6638625"/>
            <a:chOff x="2487613" y="285750"/>
            <a:chExt cx="2428875" cy="5654676"/>
          </a:xfrm>
        </p:grpSpPr>
        <p:sp>
          <p:nvSpPr>
            <p:cNvPr id="10" name="Freeform 11">
              <a:extLst>
                <a:ext uri="{FF2B5EF4-FFF2-40B4-BE49-F238E27FC236}">
                  <a16:creationId xmlns:a16="http://schemas.microsoft.com/office/drawing/2014/main" id="{471AD1B6-2D6A-41A3-AAFA-548C3C82B71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1" name="Freeform 12">
              <a:extLst>
                <a:ext uri="{FF2B5EF4-FFF2-40B4-BE49-F238E27FC236}">
                  <a16:creationId xmlns:a16="http://schemas.microsoft.com/office/drawing/2014/main" id="{008B2D67-18BC-46CD-B558-71B0C027A00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2" name="Freeform 13">
              <a:extLst>
                <a:ext uri="{FF2B5EF4-FFF2-40B4-BE49-F238E27FC236}">
                  <a16:creationId xmlns:a16="http://schemas.microsoft.com/office/drawing/2014/main" id="{02349D49-844A-4732-B74F-A633E4F909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3" name="Freeform 14">
              <a:extLst>
                <a:ext uri="{FF2B5EF4-FFF2-40B4-BE49-F238E27FC236}">
                  <a16:creationId xmlns:a16="http://schemas.microsoft.com/office/drawing/2014/main" id="{C6B70679-34C8-45DA-A982-7C94DB2A8A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4" name="Freeform 15">
              <a:extLst>
                <a:ext uri="{FF2B5EF4-FFF2-40B4-BE49-F238E27FC236}">
                  <a16:creationId xmlns:a16="http://schemas.microsoft.com/office/drawing/2014/main" id="{058DE69F-ECB5-46CD-B0CD-526CB7A7D6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5" name="Freeform 16">
              <a:extLst>
                <a:ext uri="{FF2B5EF4-FFF2-40B4-BE49-F238E27FC236}">
                  <a16:creationId xmlns:a16="http://schemas.microsoft.com/office/drawing/2014/main" id="{5A106322-670F-4CE5-96C6-5779E42C3B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6" name="Freeform 17">
              <a:extLst>
                <a:ext uri="{FF2B5EF4-FFF2-40B4-BE49-F238E27FC236}">
                  <a16:creationId xmlns:a16="http://schemas.microsoft.com/office/drawing/2014/main" id="{841566A8-C662-4164-8DAC-4ECE012DD2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7" name="Freeform 18">
              <a:extLst>
                <a:ext uri="{FF2B5EF4-FFF2-40B4-BE49-F238E27FC236}">
                  <a16:creationId xmlns:a16="http://schemas.microsoft.com/office/drawing/2014/main" id="{8AA41139-9478-4631-83AC-CACF510E22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8" name="Freeform 19">
              <a:extLst>
                <a:ext uri="{FF2B5EF4-FFF2-40B4-BE49-F238E27FC236}">
                  <a16:creationId xmlns:a16="http://schemas.microsoft.com/office/drawing/2014/main" id="{2757AEA2-47D3-4F15-8965-CF5ACB9FBB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9" name="Freeform 20">
              <a:extLst>
                <a:ext uri="{FF2B5EF4-FFF2-40B4-BE49-F238E27FC236}">
                  <a16:creationId xmlns:a16="http://schemas.microsoft.com/office/drawing/2014/main" id="{9A724763-FC28-428A-8C6C-22C1D04F2C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0" name="Freeform 21">
              <a:extLst>
                <a:ext uri="{FF2B5EF4-FFF2-40B4-BE49-F238E27FC236}">
                  <a16:creationId xmlns:a16="http://schemas.microsoft.com/office/drawing/2014/main" id="{5A6B8103-BF34-4758-A663-1060D0D05A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1" name="Freeform 22">
              <a:extLst>
                <a:ext uri="{FF2B5EF4-FFF2-40B4-BE49-F238E27FC236}">
                  <a16:creationId xmlns:a16="http://schemas.microsoft.com/office/drawing/2014/main" id="{BCE9E2B0-1FB5-4D63-ABD1-0C645BFDDE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1A54B10D-23ED-48C3-B878-DB4D22D70C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0412" y="-32"/>
            <a:ext cx="1767505" cy="6853285"/>
            <a:chOff x="6627813" y="195454"/>
            <a:chExt cx="1952625" cy="5678297"/>
          </a:xfrm>
        </p:grpSpPr>
        <p:sp>
          <p:nvSpPr>
            <p:cNvPr id="24" name="Freeform 27">
              <a:extLst>
                <a:ext uri="{FF2B5EF4-FFF2-40B4-BE49-F238E27FC236}">
                  <a16:creationId xmlns:a16="http://schemas.microsoft.com/office/drawing/2014/main" id="{427FE77E-63C3-43BF-91DD-60C1C11D9E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5454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5" name="Freeform 28">
              <a:extLst>
                <a:ext uri="{FF2B5EF4-FFF2-40B4-BE49-F238E27FC236}">
                  <a16:creationId xmlns:a16="http://schemas.microsoft.com/office/drawing/2014/main" id="{904C998C-3D2D-42D6-B78F-9ABE6D4AA4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6" name="Freeform 29">
              <a:extLst>
                <a:ext uri="{FF2B5EF4-FFF2-40B4-BE49-F238E27FC236}">
                  <a16:creationId xmlns:a16="http://schemas.microsoft.com/office/drawing/2014/main" id="{23E5FB0C-0803-42A2-8F72-7BADB103F2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7" name="Freeform 30">
              <a:extLst>
                <a:ext uri="{FF2B5EF4-FFF2-40B4-BE49-F238E27FC236}">
                  <a16:creationId xmlns:a16="http://schemas.microsoft.com/office/drawing/2014/main" id="{62E2BC20-5586-4EAB-B00A-9D8A4C1DCC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8" name="Freeform 31">
              <a:extLst>
                <a:ext uri="{FF2B5EF4-FFF2-40B4-BE49-F238E27FC236}">
                  <a16:creationId xmlns:a16="http://schemas.microsoft.com/office/drawing/2014/main" id="{8D072118-6DC0-4325-84D1-9A091A947D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9" name="Freeform 32">
              <a:extLst>
                <a:ext uri="{FF2B5EF4-FFF2-40B4-BE49-F238E27FC236}">
                  <a16:creationId xmlns:a16="http://schemas.microsoft.com/office/drawing/2014/main" id="{B301CE86-EB1F-4CCB-A241-E55CEC25E3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0" name="Freeform 33">
              <a:extLst>
                <a:ext uri="{FF2B5EF4-FFF2-40B4-BE49-F238E27FC236}">
                  <a16:creationId xmlns:a16="http://schemas.microsoft.com/office/drawing/2014/main" id="{BC6F83ED-79B1-4B8A-859B-688CBBD362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1" name="Freeform 34">
              <a:extLst>
                <a:ext uri="{FF2B5EF4-FFF2-40B4-BE49-F238E27FC236}">
                  <a16:creationId xmlns:a16="http://schemas.microsoft.com/office/drawing/2014/main" id="{25AF9289-F5D5-458E-9690-F41146DE0E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2" name="Freeform 35">
              <a:extLst>
                <a:ext uri="{FF2B5EF4-FFF2-40B4-BE49-F238E27FC236}">
                  <a16:creationId xmlns:a16="http://schemas.microsoft.com/office/drawing/2014/main" id="{A36A93EA-AE44-4149-90F1-741509CC29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3" name="Freeform 36">
              <a:extLst>
                <a:ext uri="{FF2B5EF4-FFF2-40B4-BE49-F238E27FC236}">
                  <a16:creationId xmlns:a16="http://schemas.microsoft.com/office/drawing/2014/main" id="{99944D26-7135-409D-9254-8A82B14BD3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4" name="Freeform 37">
              <a:extLst>
                <a:ext uri="{FF2B5EF4-FFF2-40B4-BE49-F238E27FC236}">
                  <a16:creationId xmlns:a16="http://schemas.microsoft.com/office/drawing/2014/main" id="{98086B18-EF68-4DCB-94D7-3E3928D408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5" name="Freeform 38">
              <a:extLst>
                <a:ext uri="{FF2B5EF4-FFF2-40B4-BE49-F238E27FC236}">
                  <a16:creationId xmlns:a16="http://schemas.microsoft.com/office/drawing/2014/main" id="{B8EF7AB5-060E-4C7D-BB79-E2A671C52E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37" name="Rectangle 36">
            <a:extLst>
              <a:ext uri="{FF2B5EF4-FFF2-40B4-BE49-F238E27FC236}">
                <a16:creationId xmlns:a16="http://schemas.microsoft.com/office/drawing/2014/main" id="{72EA7E7A-2786-4974-974E-596DF24123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3716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9" name="Freeform 11">
            <a:extLst>
              <a:ext uri="{FF2B5EF4-FFF2-40B4-BE49-F238E27FC236}">
                <a16:creationId xmlns:a16="http://schemas.microsoft.com/office/drawing/2014/main" id="{172B28B0-DC63-419A-B658-966AC66ADF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-3141" y="714375"/>
            <a:ext cx="1191394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 useBgFill="1">
        <p:nvSpPr>
          <p:cNvPr id="41" name="Rectangle 40">
            <a:extLst>
              <a:ext uri="{FF2B5EF4-FFF2-40B4-BE49-F238E27FC236}">
                <a16:creationId xmlns:a16="http://schemas.microsoft.com/office/drawing/2014/main" id="{CD306B45-25EE-434D-ABA9-A27B79320C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9143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84514" y="942108"/>
            <a:ext cx="2442412" cy="496911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300" b="1">
                <a:solidFill>
                  <a:schemeClr val="tx2">
                    <a:lumMod val="75000"/>
                  </a:schemeClr>
                </a:solidFill>
              </a:rPr>
              <a:t>Any Limitations of the Study</a:t>
            </a:r>
            <a:br>
              <a:rPr lang="en-US" sz="3300" b="1">
                <a:solidFill>
                  <a:schemeClr val="tx2">
                    <a:lumMod val="75000"/>
                  </a:schemeClr>
                </a:solidFill>
              </a:rPr>
            </a:br>
            <a:endParaRPr lang="en-US" sz="330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43" name="Rectangle 42">
            <a:extLst>
              <a:ext uri="{FF2B5EF4-FFF2-40B4-BE49-F238E27FC236}">
                <a16:creationId xmlns:a16="http://schemas.microsoft.com/office/drawing/2014/main" id="{0A42F85E-4939-431E-8B4A-EC07C8E0AB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3716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cxnSp>
        <p:nvCxnSpPr>
          <p:cNvPr id="45" name="Straight Connector 44">
            <a:extLst>
              <a:ext uri="{FF2B5EF4-FFF2-40B4-BE49-F238E27FC236}">
                <a16:creationId xmlns:a16="http://schemas.microsoft.com/office/drawing/2014/main" id="{27EBB3F9-D6F7-4F6A-8843-9FEBA15E49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490722" y="1871831"/>
            <a:ext cx="0" cy="3200400"/>
          </a:xfrm>
          <a:prstGeom prst="line">
            <a:avLst/>
          </a:prstGeom>
          <a:ln w="15875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47" name="Group 46">
            <a:extLst>
              <a:ext uri="{FF2B5EF4-FFF2-40B4-BE49-F238E27FC236}">
                <a16:creationId xmlns:a16="http://schemas.microsoft.com/office/drawing/2014/main" id="{5D2B17EF-74EB-4C33-B2E2-8E727B2E7D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4507495" y="0"/>
            <a:ext cx="4632727" cy="6853245"/>
            <a:chOff x="2487613" y="285750"/>
            <a:chExt cx="2428876" cy="5654676"/>
          </a:xfrm>
          <a:solidFill>
            <a:schemeClr val="bg1">
              <a:alpha val="30000"/>
            </a:schemeClr>
          </a:solidFill>
        </p:grpSpPr>
        <p:sp>
          <p:nvSpPr>
            <p:cNvPr id="48" name="Freeform 11">
              <a:extLst>
                <a:ext uri="{FF2B5EF4-FFF2-40B4-BE49-F238E27FC236}">
                  <a16:creationId xmlns:a16="http://schemas.microsoft.com/office/drawing/2014/main" id="{0A5F1F8A-3206-4B86-883F-65E98BB6E47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49" name="Freeform 12">
              <a:extLst>
                <a:ext uri="{FF2B5EF4-FFF2-40B4-BE49-F238E27FC236}">
                  <a16:creationId xmlns:a16="http://schemas.microsoft.com/office/drawing/2014/main" id="{6935F8C7-CC88-4243-9786-F3CDBF04A0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50" name="Freeform 13">
              <a:extLst>
                <a:ext uri="{FF2B5EF4-FFF2-40B4-BE49-F238E27FC236}">
                  <a16:creationId xmlns:a16="http://schemas.microsoft.com/office/drawing/2014/main" id="{9AF7BAD9-71B3-40D8-A089-EFF7FE67BD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51" name="Freeform 14">
              <a:extLst>
                <a:ext uri="{FF2B5EF4-FFF2-40B4-BE49-F238E27FC236}">
                  <a16:creationId xmlns:a16="http://schemas.microsoft.com/office/drawing/2014/main" id="{6467094F-AEF0-4D3B-BB76-8B3C1F08B9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52" name="Freeform 15">
              <a:extLst>
                <a:ext uri="{FF2B5EF4-FFF2-40B4-BE49-F238E27FC236}">
                  <a16:creationId xmlns:a16="http://schemas.microsoft.com/office/drawing/2014/main" id="{36F56AF9-DEF1-44E7-BF42-6AAC1AA9D1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53" name="Freeform 16">
              <a:extLst>
                <a:ext uri="{FF2B5EF4-FFF2-40B4-BE49-F238E27FC236}">
                  <a16:creationId xmlns:a16="http://schemas.microsoft.com/office/drawing/2014/main" id="{A43EBE71-20BA-4A40-A513-516678089D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54" name="Freeform 17">
              <a:extLst>
                <a:ext uri="{FF2B5EF4-FFF2-40B4-BE49-F238E27FC236}">
                  <a16:creationId xmlns:a16="http://schemas.microsoft.com/office/drawing/2014/main" id="{1DB39648-7B38-4D0B-93C5-048EC4A45C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55" name="Freeform 18">
              <a:extLst>
                <a:ext uri="{FF2B5EF4-FFF2-40B4-BE49-F238E27FC236}">
                  <a16:creationId xmlns:a16="http://schemas.microsoft.com/office/drawing/2014/main" id="{8DD2661F-DE5F-45EA-B30B-7C65896388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56" name="Freeform 19">
              <a:extLst>
                <a:ext uri="{FF2B5EF4-FFF2-40B4-BE49-F238E27FC236}">
                  <a16:creationId xmlns:a16="http://schemas.microsoft.com/office/drawing/2014/main" id="{ABF0A0E5-E68E-4183-A913-228692FD85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4" y="468286"/>
              <a:ext cx="1768475" cy="4262464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57" name="Freeform 20">
              <a:extLst>
                <a:ext uri="{FF2B5EF4-FFF2-40B4-BE49-F238E27FC236}">
                  <a16:creationId xmlns:a16="http://schemas.microsoft.com/office/drawing/2014/main" id="{615D8F55-8ACD-4EFE-A832-06E785479E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58" name="Freeform 21">
              <a:extLst>
                <a:ext uri="{FF2B5EF4-FFF2-40B4-BE49-F238E27FC236}">
                  <a16:creationId xmlns:a16="http://schemas.microsoft.com/office/drawing/2014/main" id="{0FDF4201-8CEC-474B-A6B1-88039B7041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59" name="Freeform 22">
              <a:extLst>
                <a:ext uri="{FF2B5EF4-FFF2-40B4-BE49-F238E27FC236}">
                  <a16:creationId xmlns:a16="http://schemas.microsoft.com/office/drawing/2014/main" id="{0F60AEA4-B25F-417E-93FC-59686DFBE5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grpFill/>
            <a:ln>
              <a:noFill/>
            </a:ln>
          </p:spPr>
        </p:sp>
      </p:grpSp>
      <p:sp>
        <p:nvSpPr>
          <p:cNvPr id="4" name="TextBox 3">
            <a:extLst>
              <a:ext uri="{FF2B5EF4-FFF2-40B4-BE49-F238E27FC236}">
                <a16:creationId xmlns:a16="http://schemas.microsoft.com/office/drawing/2014/main" id="{90F40ABB-3842-4B17-AEB0-E7A246B9E22E}"/>
              </a:ext>
            </a:extLst>
          </p:cNvPr>
          <p:cNvSpPr txBox="1"/>
          <p:nvPr/>
        </p:nvSpPr>
        <p:spPr>
          <a:xfrm>
            <a:off x="3786796" y="942108"/>
            <a:ext cx="4841662" cy="496911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342900" indent="-342900">
              <a:spcBef>
                <a:spcPts val="1000"/>
              </a:spcBef>
              <a:buClr>
                <a:schemeClr val="accent1"/>
              </a:buClr>
              <a:buFont typeface="Wingdings 3" charset="2"/>
              <a:buChar char=""/>
            </a:pPr>
            <a:r>
              <a:rPr lang="en-US" b="1">
                <a:solidFill>
                  <a:schemeClr val="tx2">
                    <a:lumMod val="75000"/>
                  </a:schemeClr>
                </a:solidFill>
              </a:rPr>
              <a:t>Personal bias</a:t>
            </a:r>
          </a:p>
          <a:p>
            <a:pPr>
              <a:spcBef>
                <a:spcPts val="1000"/>
              </a:spcBef>
              <a:buClr>
                <a:schemeClr val="accent1"/>
              </a:buClr>
              <a:buFont typeface="Wingdings 3" charset="2"/>
              <a:buChar char=""/>
            </a:pPr>
            <a:endParaRPr lang="en-US" b="1">
              <a:solidFill>
                <a:schemeClr val="tx2">
                  <a:lumMod val="75000"/>
                </a:schemeClr>
              </a:solidFill>
            </a:endParaRP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62F0D7F1-3AA3-41FE-962C-5DB0B5A9B0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0" y="228600"/>
            <a:ext cx="2138628" cy="6638625"/>
            <a:chOff x="2487613" y="285750"/>
            <a:chExt cx="2428875" cy="5654676"/>
          </a:xfrm>
        </p:grpSpPr>
        <p:sp>
          <p:nvSpPr>
            <p:cNvPr id="11" name="Freeform 11">
              <a:extLst>
                <a:ext uri="{FF2B5EF4-FFF2-40B4-BE49-F238E27FC236}">
                  <a16:creationId xmlns:a16="http://schemas.microsoft.com/office/drawing/2014/main" id="{4C17A32D-661C-4A7D-B00F-ED07721E95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2" name="Freeform 12">
              <a:extLst>
                <a:ext uri="{FF2B5EF4-FFF2-40B4-BE49-F238E27FC236}">
                  <a16:creationId xmlns:a16="http://schemas.microsoft.com/office/drawing/2014/main" id="{14934C4F-A6E0-4531-BCA6-E0299B4430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3" name="Freeform 13">
              <a:extLst>
                <a:ext uri="{FF2B5EF4-FFF2-40B4-BE49-F238E27FC236}">
                  <a16:creationId xmlns:a16="http://schemas.microsoft.com/office/drawing/2014/main" id="{CBC56C65-6D5F-44BD-987D-CB705ECD82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4" name="Freeform 14">
              <a:extLst>
                <a:ext uri="{FF2B5EF4-FFF2-40B4-BE49-F238E27FC236}">
                  <a16:creationId xmlns:a16="http://schemas.microsoft.com/office/drawing/2014/main" id="{12F08DB5-0184-4523-A76B-F3BE3B64C2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5" name="Freeform 15">
              <a:extLst>
                <a:ext uri="{FF2B5EF4-FFF2-40B4-BE49-F238E27FC236}">
                  <a16:creationId xmlns:a16="http://schemas.microsoft.com/office/drawing/2014/main" id="{9F92F39F-8BE5-4422-975B-806D8763E7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6" name="Freeform 16">
              <a:extLst>
                <a:ext uri="{FF2B5EF4-FFF2-40B4-BE49-F238E27FC236}">
                  <a16:creationId xmlns:a16="http://schemas.microsoft.com/office/drawing/2014/main" id="{5B45B674-93EA-4CB2-8BFE-4DD11ECB2D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7" name="Freeform 17">
              <a:extLst>
                <a:ext uri="{FF2B5EF4-FFF2-40B4-BE49-F238E27FC236}">
                  <a16:creationId xmlns:a16="http://schemas.microsoft.com/office/drawing/2014/main" id="{B9F663F7-D512-43BF-A60F-548158DD2F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8" name="Freeform 18">
              <a:extLst>
                <a:ext uri="{FF2B5EF4-FFF2-40B4-BE49-F238E27FC236}">
                  <a16:creationId xmlns:a16="http://schemas.microsoft.com/office/drawing/2014/main" id="{F5792ABF-EE75-49E2-A0E0-3247D09E55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9" name="Freeform 19">
              <a:extLst>
                <a:ext uri="{FF2B5EF4-FFF2-40B4-BE49-F238E27FC236}">
                  <a16:creationId xmlns:a16="http://schemas.microsoft.com/office/drawing/2014/main" id="{D6862EA5-AD9D-43A8-B7D6-57A620D202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0" name="Freeform 20">
              <a:extLst>
                <a:ext uri="{FF2B5EF4-FFF2-40B4-BE49-F238E27FC236}">
                  <a16:creationId xmlns:a16="http://schemas.microsoft.com/office/drawing/2014/main" id="{56312FE8-78B6-4653-92B0-7ADC66B3B7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1" name="Freeform 21">
              <a:extLst>
                <a:ext uri="{FF2B5EF4-FFF2-40B4-BE49-F238E27FC236}">
                  <a16:creationId xmlns:a16="http://schemas.microsoft.com/office/drawing/2014/main" id="{E6DC1169-7F5B-490D-BE24-C32167EBB0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2" name="Freeform 22">
              <a:extLst>
                <a:ext uri="{FF2B5EF4-FFF2-40B4-BE49-F238E27FC236}">
                  <a16:creationId xmlns:a16="http://schemas.microsoft.com/office/drawing/2014/main" id="{74759D47-CB5B-46A1-8BDF-546FF6071E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24" name="Group 23">
            <a:extLst>
              <a:ext uri="{FF2B5EF4-FFF2-40B4-BE49-F238E27FC236}">
                <a16:creationId xmlns:a16="http://schemas.microsoft.com/office/drawing/2014/main" id="{FA955F5D-8B25-4A69-9A86-1963D8A5C5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0412" y="-32"/>
            <a:ext cx="1767505" cy="6853285"/>
            <a:chOff x="6627813" y="195454"/>
            <a:chExt cx="1952625" cy="5678297"/>
          </a:xfrm>
        </p:grpSpPr>
        <p:sp>
          <p:nvSpPr>
            <p:cNvPr id="25" name="Freeform 27">
              <a:extLst>
                <a:ext uri="{FF2B5EF4-FFF2-40B4-BE49-F238E27FC236}">
                  <a16:creationId xmlns:a16="http://schemas.microsoft.com/office/drawing/2014/main" id="{A4215EA8-B880-40B5-BCFF-DCFCE9C46D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5454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6" name="Freeform 28">
              <a:extLst>
                <a:ext uri="{FF2B5EF4-FFF2-40B4-BE49-F238E27FC236}">
                  <a16:creationId xmlns:a16="http://schemas.microsoft.com/office/drawing/2014/main" id="{4FBCFB3E-4A32-4040-A28F-B296CE90C89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7" name="Freeform 29">
              <a:extLst>
                <a:ext uri="{FF2B5EF4-FFF2-40B4-BE49-F238E27FC236}">
                  <a16:creationId xmlns:a16="http://schemas.microsoft.com/office/drawing/2014/main" id="{89CE682E-721B-41C1-8F59-A68EEBC50C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8" name="Freeform 30">
              <a:extLst>
                <a:ext uri="{FF2B5EF4-FFF2-40B4-BE49-F238E27FC236}">
                  <a16:creationId xmlns:a16="http://schemas.microsoft.com/office/drawing/2014/main" id="{5C9C7739-9AD6-4B85-A486-C92E99CD80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9" name="Freeform 31">
              <a:extLst>
                <a:ext uri="{FF2B5EF4-FFF2-40B4-BE49-F238E27FC236}">
                  <a16:creationId xmlns:a16="http://schemas.microsoft.com/office/drawing/2014/main" id="{5C48EE9C-CD0F-4779-9399-65AC7632BC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0" name="Freeform 32">
              <a:extLst>
                <a:ext uri="{FF2B5EF4-FFF2-40B4-BE49-F238E27FC236}">
                  <a16:creationId xmlns:a16="http://schemas.microsoft.com/office/drawing/2014/main" id="{4D0D1044-849F-4C27-A652-D2910B84021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1" name="Freeform 33">
              <a:extLst>
                <a:ext uri="{FF2B5EF4-FFF2-40B4-BE49-F238E27FC236}">
                  <a16:creationId xmlns:a16="http://schemas.microsoft.com/office/drawing/2014/main" id="{37B7AEAD-E626-4827-B5EF-F9DD361C88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2" name="Freeform 34">
              <a:extLst>
                <a:ext uri="{FF2B5EF4-FFF2-40B4-BE49-F238E27FC236}">
                  <a16:creationId xmlns:a16="http://schemas.microsoft.com/office/drawing/2014/main" id="{D97C048D-34F0-45AB-9C46-0A797344CB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3" name="Freeform 35">
              <a:extLst>
                <a:ext uri="{FF2B5EF4-FFF2-40B4-BE49-F238E27FC236}">
                  <a16:creationId xmlns:a16="http://schemas.microsoft.com/office/drawing/2014/main" id="{3D70364F-56BC-43CE-BD82-E6065E8B7F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4" name="Freeform 36">
              <a:extLst>
                <a:ext uri="{FF2B5EF4-FFF2-40B4-BE49-F238E27FC236}">
                  <a16:creationId xmlns:a16="http://schemas.microsoft.com/office/drawing/2014/main" id="{F00D1134-DA53-4E46-A37D-77B2B74F8E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5" name="Freeform 37">
              <a:extLst>
                <a:ext uri="{FF2B5EF4-FFF2-40B4-BE49-F238E27FC236}">
                  <a16:creationId xmlns:a16="http://schemas.microsoft.com/office/drawing/2014/main" id="{9971E03E-2FA8-4F0F-A287-58C7B091909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6" name="Freeform 38">
              <a:extLst>
                <a:ext uri="{FF2B5EF4-FFF2-40B4-BE49-F238E27FC236}">
                  <a16:creationId xmlns:a16="http://schemas.microsoft.com/office/drawing/2014/main" id="{1139B5CD-D486-4C27-9AD1-9E856E260E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38" name="Rectangle 37">
            <a:extLst>
              <a:ext uri="{FF2B5EF4-FFF2-40B4-BE49-F238E27FC236}">
                <a16:creationId xmlns:a16="http://schemas.microsoft.com/office/drawing/2014/main" id="{7930CC7B-1674-4BB1-B36F-D9B325A424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3716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0" name="Freeform 11">
            <a:extLst>
              <a:ext uri="{FF2B5EF4-FFF2-40B4-BE49-F238E27FC236}">
                <a16:creationId xmlns:a16="http://schemas.microsoft.com/office/drawing/2014/main" id="{05C24618-074C-47D2-A727-57045F7E67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-3141" y="714375"/>
            <a:ext cx="1191394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2" name="Rectangle 41">
            <a:extLst>
              <a:ext uri="{FF2B5EF4-FFF2-40B4-BE49-F238E27FC236}">
                <a16:creationId xmlns:a16="http://schemas.microsoft.com/office/drawing/2014/main" id="{B5E4CBEC-18A2-4509-A45D-D5E653582C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04431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44919" y="3101093"/>
            <a:ext cx="1840539" cy="3029344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600" b="1">
                <a:solidFill>
                  <a:schemeClr val="bg1"/>
                </a:solidFill>
              </a:rPr>
              <a:t>Possible solutions and outcomes</a:t>
            </a:r>
            <a:br>
              <a:rPr lang="en-US" sz="2600">
                <a:solidFill>
                  <a:schemeClr val="bg1"/>
                </a:solidFill>
              </a:rPr>
            </a:br>
            <a:br>
              <a:rPr lang="en-US" sz="2600">
                <a:solidFill>
                  <a:schemeClr val="bg1"/>
                </a:solidFill>
              </a:rPr>
            </a:br>
            <a:endParaRPr lang="en-US" sz="2600">
              <a:solidFill>
                <a:schemeClr val="bg1"/>
              </a:solidFill>
            </a:endParaRPr>
          </a:p>
        </p:txBody>
      </p:sp>
      <p:sp>
        <p:nvSpPr>
          <p:cNvPr id="44" name="Freeform 11">
            <a:extLst>
              <a:ext uri="{FF2B5EF4-FFF2-40B4-BE49-F238E27FC236}">
                <a16:creationId xmlns:a16="http://schemas.microsoft.com/office/drawing/2014/main" id="{0A5EA4A7-4381-4FC6-AA9A-C9EA77B84F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-119" y="3179901"/>
            <a:ext cx="823645" cy="514066"/>
          </a:xfrm>
          <a:custGeom>
            <a:avLst/>
            <a:gdLst>
              <a:gd name="connsiteX0" fmla="*/ 10000 w 10044"/>
              <a:gd name="connsiteY0" fmla="*/ 4701 h 9966"/>
              <a:gd name="connsiteX1" fmla="*/ 8559 w 10044"/>
              <a:gd name="connsiteY1" fmla="*/ 188 h 9966"/>
              <a:gd name="connsiteX2" fmla="*/ 8527 w 10044"/>
              <a:gd name="connsiteY2" fmla="*/ 94 h 9966"/>
              <a:gd name="connsiteX3" fmla="*/ 8438 w 10044"/>
              <a:gd name="connsiteY3" fmla="*/ 0 h 9966"/>
              <a:gd name="connsiteX4" fmla="*/ 7867 w 10044"/>
              <a:gd name="connsiteY4" fmla="*/ 0 h 9966"/>
              <a:gd name="connsiteX5" fmla="*/ 0 w 10044"/>
              <a:gd name="connsiteY5" fmla="*/ 70 h 9966"/>
              <a:gd name="connsiteX6" fmla="*/ 3132 w 10044"/>
              <a:gd name="connsiteY6" fmla="*/ 9763 h 9966"/>
              <a:gd name="connsiteX7" fmla="*/ 7867 w 10044"/>
              <a:gd name="connsiteY7" fmla="*/ 9966 h 9966"/>
              <a:gd name="connsiteX8" fmla="*/ 8438 w 10044"/>
              <a:gd name="connsiteY8" fmla="*/ 9966 h 9966"/>
              <a:gd name="connsiteX9" fmla="*/ 8527 w 10044"/>
              <a:gd name="connsiteY9" fmla="*/ 9872 h 9966"/>
              <a:gd name="connsiteX10" fmla="*/ 8559 w 10044"/>
              <a:gd name="connsiteY10" fmla="*/ 9778 h 9966"/>
              <a:gd name="connsiteX11" fmla="*/ 10000 w 10044"/>
              <a:gd name="connsiteY11" fmla="*/ 5265 h 9966"/>
              <a:gd name="connsiteX12" fmla="*/ 10000 w 10044"/>
              <a:gd name="connsiteY12" fmla="*/ 4701 h 9966"/>
              <a:gd name="connsiteX0" fmla="*/ 6839 w 6883"/>
              <a:gd name="connsiteY0" fmla="*/ 4885 h 10168"/>
              <a:gd name="connsiteX1" fmla="*/ 5405 w 6883"/>
              <a:gd name="connsiteY1" fmla="*/ 357 h 10168"/>
              <a:gd name="connsiteX2" fmla="*/ 5373 w 6883"/>
              <a:gd name="connsiteY2" fmla="*/ 262 h 10168"/>
              <a:gd name="connsiteX3" fmla="*/ 5284 w 6883"/>
              <a:gd name="connsiteY3" fmla="*/ 168 h 10168"/>
              <a:gd name="connsiteX4" fmla="*/ 4716 w 6883"/>
              <a:gd name="connsiteY4" fmla="*/ 168 h 10168"/>
              <a:gd name="connsiteX5" fmla="*/ 50 w 6883"/>
              <a:gd name="connsiteY5" fmla="*/ 0 h 10168"/>
              <a:gd name="connsiteX6" fmla="*/ 1 w 6883"/>
              <a:gd name="connsiteY6" fmla="*/ 9964 h 10168"/>
              <a:gd name="connsiteX7" fmla="*/ 4716 w 6883"/>
              <a:gd name="connsiteY7" fmla="*/ 10168 h 10168"/>
              <a:gd name="connsiteX8" fmla="*/ 5284 w 6883"/>
              <a:gd name="connsiteY8" fmla="*/ 10168 h 10168"/>
              <a:gd name="connsiteX9" fmla="*/ 5373 w 6883"/>
              <a:gd name="connsiteY9" fmla="*/ 10074 h 10168"/>
              <a:gd name="connsiteX10" fmla="*/ 5405 w 6883"/>
              <a:gd name="connsiteY10" fmla="*/ 9979 h 10168"/>
              <a:gd name="connsiteX11" fmla="*/ 6839 w 6883"/>
              <a:gd name="connsiteY11" fmla="*/ 5451 h 10168"/>
              <a:gd name="connsiteX12" fmla="*/ 6839 w 6883"/>
              <a:gd name="connsiteY12" fmla="*/ 4885 h 101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6883" h="10168">
                <a:moveTo>
                  <a:pt x="6839" y="4885"/>
                </a:moveTo>
                <a:lnTo>
                  <a:pt x="5405" y="357"/>
                </a:lnTo>
                <a:cubicBezTo>
                  <a:pt x="5395" y="325"/>
                  <a:pt x="5383" y="294"/>
                  <a:pt x="5373" y="262"/>
                </a:cubicBezTo>
                <a:cubicBezTo>
                  <a:pt x="5344" y="168"/>
                  <a:pt x="5314" y="168"/>
                  <a:pt x="5284" y="168"/>
                </a:cubicBezTo>
                <a:lnTo>
                  <a:pt x="4716" y="168"/>
                </a:lnTo>
                <a:lnTo>
                  <a:pt x="50" y="0"/>
                </a:lnTo>
                <a:cubicBezTo>
                  <a:pt x="59" y="3322"/>
                  <a:pt x="-8" y="6643"/>
                  <a:pt x="1" y="9964"/>
                </a:cubicBezTo>
                <a:lnTo>
                  <a:pt x="4716" y="10168"/>
                </a:lnTo>
                <a:lnTo>
                  <a:pt x="5284" y="10168"/>
                </a:lnTo>
                <a:cubicBezTo>
                  <a:pt x="5314" y="10168"/>
                  <a:pt x="5344" y="10074"/>
                  <a:pt x="5373" y="10074"/>
                </a:cubicBezTo>
                <a:cubicBezTo>
                  <a:pt x="5373" y="9979"/>
                  <a:pt x="5405" y="9979"/>
                  <a:pt x="5405" y="9979"/>
                </a:cubicBezTo>
                <a:lnTo>
                  <a:pt x="6839" y="5451"/>
                </a:lnTo>
                <a:cubicBezTo>
                  <a:pt x="6898" y="5262"/>
                  <a:pt x="6898" y="5074"/>
                  <a:pt x="6839" y="4885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 useBgFill="1">
        <p:nvSpPr>
          <p:cNvPr id="46" name="Rectangle 45">
            <a:extLst>
              <a:ext uri="{FF2B5EF4-FFF2-40B4-BE49-F238E27FC236}">
                <a16:creationId xmlns:a16="http://schemas.microsoft.com/office/drawing/2014/main" id="{E6295D53-0474-4725-85BE-1F15FCC2D9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596802" y="0"/>
            <a:ext cx="5547198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6" name="TextBox 2">
            <a:extLst>
              <a:ext uri="{FF2B5EF4-FFF2-40B4-BE49-F238E27FC236}">
                <a16:creationId xmlns:a16="http://schemas.microsoft.com/office/drawing/2014/main" id="{A718A619-A001-4DF3-9E78-246844A7656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012653896"/>
              </p:ext>
            </p:extLst>
          </p:nvPr>
        </p:nvGraphicFramePr>
        <p:xfrm>
          <a:off x="3534858" y="641551"/>
          <a:ext cx="5124159" cy="526477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id="{013C2CBB-FBA9-4601-A756-927997BF9E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0" y="228600"/>
            <a:ext cx="2138628" cy="6638625"/>
            <a:chOff x="2487613" y="285750"/>
            <a:chExt cx="2428875" cy="5654676"/>
          </a:xfrm>
        </p:grpSpPr>
        <p:sp>
          <p:nvSpPr>
            <p:cNvPr id="8" name="Freeform 11">
              <a:extLst>
                <a:ext uri="{FF2B5EF4-FFF2-40B4-BE49-F238E27FC236}">
                  <a16:creationId xmlns:a16="http://schemas.microsoft.com/office/drawing/2014/main" id="{471AD1B6-2D6A-41A3-AAFA-548C3C82B71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9" name="Freeform 12">
              <a:extLst>
                <a:ext uri="{FF2B5EF4-FFF2-40B4-BE49-F238E27FC236}">
                  <a16:creationId xmlns:a16="http://schemas.microsoft.com/office/drawing/2014/main" id="{008B2D67-18BC-46CD-B558-71B0C027A00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0" name="Freeform 13">
              <a:extLst>
                <a:ext uri="{FF2B5EF4-FFF2-40B4-BE49-F238E27FC236}">
                  <a16:creationId xmlns:a16="http://schemas.microsoft.com/office/drawing/2014/main" id="{02349D49-844A-4732-B74F-A633E4F909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1" name="Freeform 14">
              <a:extLst>
                <a:ext uri="{FF2B5EF4-FFF2-40B4-BE49-F238E27FC236}">
                  <a16:creationId xmlns:a16="http://schemas.microsoft.com/office/drawing/2014/main" id="{C6B70679-34C8-45DA-A982-7C94DB2A8A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2" name="Freeform 15">
              <a:extLst>
                <a:ext uri="{FF2B5EF4-FFF2-40B4-BE49-F238E27FC236}">
                  <a16:creationId xmlns:a16="http://schemas.microsoft.com/office/drawing/2014/main" id="{058DE69F-ECB5-46CD-B0CD-526CB7A7D6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3" name="Freeform 16">
              <a:extLst>
                <a:ext uri="{FF2B5EF4-FFF2-40B4-BE49-F238E27FC236}">
                  <a16:creationId xmlns:a16="http://schemas.microsoft.com/office/drawing/2014/main" id="{5A106322-670F-4CE5-96C6-5779E42C3B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4" name="Freeform 17">
              <a:extLst>
                <a:ext uri="{FF2B5EF4-FFF2-40B4-BE49-F238E27FC236}">
                  <a16:creationId xmlns:a16="http://schemas.microsoft.com/office/drawing/2014/main" id="{841566A8-C662-4164-8DAC-4ECE012DD2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5" name="Freeform 18">
              <a:extLst>
                <a:ext uri="{FF2B5EF4-FFF2-40B4-BE49-F238E27FC236}">
                  <a16:creationId xmlns:a16="http://schemas.microsoft.com/office/drawing/2014/main" id="{8AA41139-9478-4631-83AC-CACF510E22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6" name="Freeform 19">
              <a:extLst>
                <a:ext uri="{FF2B5EF4-FFF2-40B4-BE49-F238E27FC236}">
                  <a16:creationId xmlns:a16="http://schemas.microsoft.com/office/drawing/2014/main" id="{2757AEA2-47D3-4F15-8965-CF5ACB9FBB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7" name="Freeform 20">
              <a:extLst>
                <a:ext uri="{FF2B5EF4-FFF2-40B4-BE49-F238E27FC236}">
                  <a16:creationId xmlns:a16="http://schemas.microsoft.com/office/drawing/2014/main" id="{9A724763-FC28-428A-8C6C-22C1D04F2C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8" name="Freeform 21">
              <a:extLst>
                <a:ext uri="{FF2B5EF4-FFF2-40B4-BE49-F238E27FC236}">
                  <a16:creationId xmlns:a16="http://schemas.microsoft.com/office/drawing/2014/main" id="{5A6B8103-BF34-4758-A663-1060D0D05A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9" name="Freeform 22">
              <a:extLst>
                <a:ext uri="{FF2B5EF4-FFF2-40B4-BE49-F238E27FC236}">
                  <a16:creationId xmlns:a16="http://schemas.microsoft.com/office/drawing/2014/main" id="{BCE9E2B0-1FB5-4D63-ABD1-0C645BFDDE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21" name="Group 20">
            <a:extLst>
              <a:ext uri="{FF2B5EF4-FFF2-40B4-BE49-F238E27FC236}">
                <a16:creationId xmlns:a16="http://schemas.microsoft.com/office/drawing/2014/main" id="{1A54B10D-23ED-48C3-B878-DB4D22D70C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0412" y="-32"/>
            <a:ext cx="1767505" cy="6853285"/>
            <a:chOff x="6627813" y="195454"/>
            <a:chExt cx="1952625" cy="5678297"/>
          </a:xfrm>
        </p:grpSpPr>
        <p:sp>
          <p:nvSpPr>
            <p:cNvPr id="22" name="Freeform 27">
              <a:extLst>
                <a:ext uri="{FF2B5EF4-FFF2-40B4-BE49-F238E27FC236}">
                  <a16:creationId xmlns:a16="http://schemas.microsoft.com/office/drawing/2014/main" id="{427FE77E-63C3-43BF-91DD-60C1C11D9E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5454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3" name="Freeform 28">
              <a:extLst>
                <a:ext uri="{FF2B5EF4-FFF2-40B4-BE49-F238E27FC236}">
                  <a16:creationId xmlns:a16="http://schemas.microsoft.com/office/drawing/2014/main" id="{904C998C-3D2D-42D6-B78F-9ABE6D4AA4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4" name="Freeform 29">
              <a:extLst>
                <a:ext uri="{FF2B5EF4-FFF2-40B4-BE49-F238E27FC236}">
                  <a16:creationId xmlns:a16="http://schemas.microsoft.com/office/drawing/2014/main" id="{23E5FB0C-0803-42A2-8F72-7BADB103F2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5" name="Freeform 30">
              <a:extLst>
                <a:ext uri="{FF2B5EF4-FFF2-40B4-BE49-F238E27FC236}">
                  <a16:creationId xmlns:a16="http://schemas.microsoft.com/office/drawing/2014/main" id="{62E2BC20-5586-4EAB-B00A-9D8A4C1DCC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6" name="Freeform 31">
              <a:extLst>
                <a:ext uri="{FF2B5EF4-FFF2-40B4-BE49-F238E27FC236}">
                  <a16:creationId xmlns:a16="http://schemas.microsoft.com/office/drawing/2014/main" id="{8D072118-6DC0-4325-84D1-9A091A947D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7" name="Freeform 32">
              <a:extLst>
                <a:ext uri="{FF2B5EF4-FFF2-40B4-BE49-F238E27FC236}">
                  <a16:creationId xmlns:a16="http://schemas.microsoft.com/office/drawing/2014/main" id="{B301CE86-EB1F-4CCB-A241-E55CEC25E3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8" name="Freeform 33">
              <a:extLst>
                <a:ext uri="{FF2B5EF4-FFF2-40B4-BE49-F238E27FC236}">
                  <a16:creationId xmlns:a16="http://schemas.microsoft.com/office/drawing/2014/main" id="{BC6F83ED-79B1-4B8A-859B-688CBBD362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9" name="Freeform 34">
              <a:extLst>
                <a:ext uri="{FF2B5EF4-FFF2-40B4-BE49-F238E27FC236}">
                  <a16:creationId xmlns:a16="http://schemas.microsoft.com/office/drawing/2014/main" id="{25AF9289-F5D5-458E-9690-F41146DE0E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0" name="Freeform 35">
              <a:extLst>
                <a:ext uri="{FF2B5EF4-FFF2-40B4-BE49-F238E27FC236}">
                  <a16:creationId xmlns:a16="http://schemas.microsoft.com/office/drawing/2014/main" id="{A36A93EA-AE44-4149-90F1-741509CC29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1" name="Freeform 36">
              <a:extLst>
                <a:ext uri="{FF2B5EF4-FFF2-40B4-BE49-F238E27FC236}">
                  <a16:creationId xmlns:a16="http://schemas.microsoft.com/office/drawing/2014/main" id="{99944D26-7135-409D-9254-8A82B14BD3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2" name="Freeform 37">
              <a:extLst>
                <a:ext uri="{FF2B5EF4-FFF2-40B4-BE49-F238E27FC236}">
                  <a16:creationId xmlns:a16="http://schemas.microsoft.com/office/drawing/2014/main" id="{98086B18-EF68-4DCB-94D7-3E3928D408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3" name="Freeform 38">
              <a:extLst>
                <a:ext uri="{FF2B5EF4-FFF2-40B4-BE49-F238E27FC236}">
                  <a16:creationId xmlns:a16="http://schemas.microsoft.com/office/drawing/2014/main" id="{B8EF7AB5-060E-4C7D-BB79-E2A671C52E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35" name="Rectangle 34">
            <a:extLst>
              <a:ext uri="{FF2B5EF4-FFF2-40B4-BE49-F238E27FC236}">
                <a16:creationId xmlns:a16="http://schemas.microsoft.com/office/drawing/2014/main" id="{72EA7E7A-2786-4974-974E-596DF24123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3716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7" name="Freeform 6">
            <a:extLst>
              <a:ext uri="{FF2B5EF4-FFF2-40B4-BE49-F238E27FC236}">
                <a16:creationId xmlns:a16="http://schemas.microsoft.com/office/drawing/2014/main" id="{1C84F1F1-4602-447E-9A65-91C7D6D2E5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4323810"/>
            <a:ext cx="1308489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027322" y="804335"/>
            <a:ext cx="4513428" cy="5249332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600">
                <a:solidFill>
                  <a:schemeClr val="tx1"/>
                </a:solidFill>
              </a:rPr>
              <a:t>What is a possible IMPACT of my research?</a:t>
            </a:r>
            <a:br>
              <a:rPr lang="en-US" sz="2600">
                <a:solidFill>
                  <a:schemeClr val="tx1"/>
                </a:solidFill>
              </a:rPr>
            </a:br>
            <a:br>
              <a:rPr lang="en-US" sz="2600">
                <a:solidFill>
                  <a:schemeClr val="tx1"/>
                </a:solidFill>
              </a:rPr>
            </a:br>
            <a:br>
              <a:rPr lang="en-US" sz="2600">
                <a:solidFill>
                  <a:schemeClr val="tx1"/>
                </a:solidFill>
              </a:rPr>
            </a:br>
            <a:br>
              <a:rPr lang="en-US" sz="2600">
                <a:solidFill>
                  <a:schemeClr val="tx1"/>
                </a:solidFill>
              </a:rPr>
            </a:br>
            <a:r>
              <a:rPr lang="en-US" sz="2600">
                <a:solidFill>
                  <a:schemeClr val="tx1"/>
                </a:solidFill>
              </a:rPr>
              <a:t>A change in what staff are taught with regards to self-care. </a:t>
            </a:r>
            <a:br>
              <a:rPr lang="en-US" sz="2600">
                <a:solidFill>
                  <a:schemeClr val="tx1"/>
                </a:solidFill>
              </a:rPr>
            </a:br>
            <a:r>
              <a:rPr lang="en-US" sz="2600">
                <a:solidFill>
                  <a:schemeClr val="tx1"/>
                </a:solidFill>
              </a:rPr>
              <a:t> </a:t>
            </a:r>
            <a:br>
              <a:rPr lang="en-US" sz="2600">
                <a:solidFill>
                  <a:schemeClr val="tx1"/>
                </a:solidFill>
              </a:rPr>
            </a:br>
            <a:r>
              <a:rPr lang="en-US" sz="2600">
                <a:solidFill>
                  <a:schemeClr val="tx1"/>
                </a:solidFill>
              </a:rPr>
              <a:t>A decrease in sickness rates in the Ambulance Service</a:t>
            </a:r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57ABABA7-0420-4200-9B65-1C1967CE93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490722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" name="Freeform 11">
            <a:extLst>
              <a:ext uri="{FF2B5EF4-FFF2-40B4-BE49-F238E27FC236}">
                <a16:creationId xmlns:a16="http://schemas.microsoft.com/office/drawing/2014/main" id="{1E86F813-D67B-409D-AA77-FA8878C28E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-119" y="3171967"/>
            <a:ext cx="823645" cy="514066"/>
          </a:xfrm>
          <a:custGeom>
            <a:avLst/>
            <a:gdLst>
              <a:gd name="connsiteX0" fmla="*/ 10000 w 10044"/>
              <a:gd name="connsiteY0" fmla="*/ 4701 h 9966"/>
              <a:gd name="connsiteX1" fmla="*/ 8559 w 10044"/>
              <a:gd name="connsiteY1" fmla="*/ 188 h 9966"/>
              <a:gd name="connsiteX2" fmla="*/ 8527 w 10044"/>
              <a:gd name="connsiteY2" fmla="*/ 94 h 9966"/>
              <a:gd name="connsiteX3" fmla="*/ 8438 w 10044"/>
              <a:gd name="connsiteY3" fmla="*/ 0 h 9966"/>
              <a:gd name="connsiteX4" fmla="*/ 7867 w 10044"/>
              <a:gd name="connsiteY4" fmla="*/ 0 h 9966"/>
              <a:gd name="connsiteX5" fmla="*/ 0 w 10044"/>
              <a:gd name="connsiteY5" fmla="*/ 70 h 9966"/>
              <a:gd name="connsiteX6" fmla="*/ 3132 w 10044"/>
              <a:gd name="connsiteY6" fmla="*/ 9763 h 9966"/>
              <a:gd name="connsiteX7" fmla="*/ 7867 w 10044"/>
              <a:gd name="connsiteY7" fmla="*/ 9966 h 9966"/>
              <a:gd name="connsiteX8" fmla="*/ 8438 w 10044"/>
              <a:gd name="connsiteY8" fmla="*/ 9966 h 9966"/>
              <a:gd name="connsiteX9" fmla="*/ 8527 w 10044"/>
              <a:gd name="connsiteY9" fmla="*/ 9872 h 9966"/>
              <a:gd name="connsiteX10" fmla="*/ 8559 w 10044"/>
              <a:gd name="connsiteY10" fmla="*/ 9778 h 9966"/>
              <a:gd name="connsiteX11" fmla="*/ 10000 w 10044"/>
              <a:gd name="connsiteY11" fmla="*/ 5265 h 9966"/>
              <a:gd name="connsiteX12" fmla="*/ 10000 w 10044"/>
              <a:gd name="connsiteY12" fmla="*/ 4701 h 9966"/>
              <a:gd name="connsiteX0" fmla="*/ 6839 w 6883"/>
              <a:gd name="connsiteY0" fmla="*/ 4885 h 10168"/>
              <a:gd name="connsiteX1" fmla="*/ 5405 w 6883"/>
              <a:gd name="connsiteY1" fmla="*/ 357 h 10168"/>
              <a:gd name="connsiteX2" fmla="*/ 5373 w 6883"/>
              <a:gd name="connsiteY2" fmla="*/ 262 h 10168"/>
              <a:gd name="connsiteX3" fmla="*/ 5284 w 6883"/>
              <a:gd name="connsiteY3" fmla="*/ 168 h 10168"/>
              <a:gd name="connsiteX4" fmla="*/ 4716 w 6883"/>
              <a:gd name="connsiteY4" fmla="*/ 168 h 10168"/>
              <a:gd name="connsiteX5" fmla="*/ 50 w 6883"/>
              <a:gd name="connsiteY5" fmla="*/ 0 h 10168"/>
              <a:gd name="connsiteX6" fmla="*/ 1 w 6883"/>
              <a:gd name="connsiteY6" fmla="*/ 9964 h 10168"/>
              <a:gd name="connsiteX7" fmla="*/ 4716 w 6883"/>
              <a:gd name="connsiteY7" fmla="*/ 10168 h 10168"/>
              <a:gd name="connsiteX8" fmla="*/ 5284 w 6883"/>
              <a:gd name="connsiteY8" fmla="*/ 10168 h 10168"/>
              <a:gd name="connsiteX9" fmla="*/ 5373 w 6883"/>
              <a:gd name="connsiteY9" fmla="*/ 10074 h 10168"/>
              <a:gd name="connsiteX10" fmla="*/ 5405 w 6883"/>
              <a:gd name="connsiteY10" fmla="*/ 9979 h 10168"/>
              <a:gd name="connsiteX11" fmla="*/ 6839 w 6883"/>
              <a:gd name="connsiteY11" fmla="*/ 5451 h 10168"/>
              <a:gd name="connsiteX12" fmla="*/ 6839 w 6883"/>
              <a:gd name="connsiteY12" fmla="*/ 4885 h 101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6883" h="10168">
                <a:moveTo>
                  <a:pt x="6839" y="4885"/>
                </a:moveTo>
                <a:lnTo>
                  <a:pt x="5405" y="357"/>
                </a:lnTo>
                <a:cubicBezTo>
                  <a:pt x="5395" y="325"/>
                  <a:pt x="5383" y="294"/>
                  <a:pt x="5373" y="262"/>
                </a:cubicBezTo>
                <a:cubicBezTo>
                  <a:pt x="5344" y="168"/>
                  <a:pt x="5314" y="168"/>
                  <a:pt x="5284" y="168"/>
                </a:cubicBezTo>
                <a:lnTo>
                  <a:pt x="4716" y="168"/>
                </a:lnTo>
                <a:lnTo>
                  <a:pt x="50" y="0"/>
                </a:lnTo>
                <a:cubicBezTo>
                  <a:pt x="59" y="3322"/>
                  <a:pt x="-8" y="6643"/>
                  <a:pt x="1" y="9964"/>
                </a:cubicBezTo>
                <a:lnTo>
                  <a:pt x="4716" y="10168"/>
                </a:lnTo>
                <a:lnTo>
                  <a:pt x="5284" y="10168"/>
                </a:lnTo>
                <a:cubicBezTo>
                  <a:pt x="5314" y="10168"/>
                  <a:pt x="5344" y="10074"/>
                  <a:pt x="5373" y="10074"/>
                </a:cubicBezTo>
                <a:cubicBezTo>
                  <a:pt x="5373" y="9979"/>
                  <a:pt x="5405" y="9979"/>
                  <a:pt x="5405" y="9979"/>
                </a:cubicBezTo>
                <a:lnTo>
                  <a:pt x="6839" y="5451"/>
                </a:lnTo>
                <a:cubicBezTo>
                  <a:pt x="6898" y="5262"/>
                  <a:pt x="6898" y="5074"/>
                  <a:pt x="6839" y="4885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{{684E4D50-F342-49BF-8C39-05AD6D9ED5F6}}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1560" y="116632"/>
            <a:ext cx="8229600" cy="5688632"/>
          </a:xfrm>
        </p:spPr>
        <p:txBody>
          <a:bodyPr>
            <a:normAutofit fontScale="90000"/>
          </a:bodyPr>
          <a:lstStyle/>
          <a:p>
            <a:r>
              <a:rPr dirty="0"/>
              <a:t>References</a:t>
            </a:r>
            <a:br>
              <a:rPr lang="en-GB" dirty="0"/>
            </a:br>
            <a:br>
              <a:rPr lang="en-GB" dirty="0"/>
            </a:br>
            <a:r>
              <a:rPr lang="en-GB" sz="1800" dirty="0"/>
              <a:t>HIRD, K., BELL, F., MARS, B., CATHERYN, J. and GUNNELL, D., 2019. OP6 An investigation into suicide amongst ambulance service staff. </a:t>
            </a:r>
            <a:r>
              <a:rPr lang="en-GB" sz="1800" i="1" dirty="0"/>
              <a:t>Emergency Medicine Journal : EMJ, </a:t>
            </a:r>
            <a:r>
              <a:rPr lang="en-GB" sz="1800" b="1" dirty="0"/>
              <a:t>36</a:t>
            </a:r>
            <a:r>
              <a:rPr lang="en-GB" sz="1800" dirty="0"/>
              <a:t>(1),.</a:t>
            </a:r>
            <a:br>
              <a:rPr lang="en-GB" sz="1800" dirty="0"/>
            </a:br>
            <a:r>
              <a:rPr lang="en-GB" sz="1800" dirty="0">
                <a:hlinkClick r:id="rId3"/>
              </a:rPr>
              <a:t>https://ambulancetoday.co.uk/health/compassion-fatigue-vs-compassion-satisfaction/</a:t>
            </a:r>
            <a:br>
              <a:rPr lang="en-GB" sz="1800" dirty="0"/>
            </a:br>
            <a:br>
              <a:rPr lang="en-GB" dirty="0"/>
            </a:br>
            <a:r>
              <a:rPr lang="en-GB" sz="1800" dirty="0">
                <a:hlinkClick r:id="rId4"/>
              </a:rPr>
              <a:t>https://www.gov.uk/government/publications/thriving-at-work-a-review-of-mental-health-and-employers</a:t>
            </a:r>
            <a:br>
              <a:rPr lang="en-GB" sz="1800" dirty="0"/>
            </a:br>
            <a:br>
              <a:rPr lang="en-GB" sz="1800" dirty="0"/>
            </a:br>
            <a:r>
              <a:rPr lang="en-GB" sz="1800" dirty="0">
                <a:hlinkClick r:id="rId5"/>
              </a:rPr>
              <a:t>https://www.hse.gov.uk/statistics/causdis/stress.pdf</a:t>
            </a:r>
            <a:br>
              <a:rPr lang="en-GB" sz="1800" dirty="0"/>
            </a:br>
            <a:br>
              <a:rPr lang="en-GB" sz="1800" dirty="0"/>
            </a:br>
            <a:r>
              <a:rPr lang="en-GB" sz="1800" dirty="0">
                <a:hlinkClick r:id="rId6"/>
              </a:rPr>
              <a:t>https://www.mind.org.uk/media/34555691/20046_mind-blue-light-programme-legacy-report-v12_online.pdf?_ga=2.148390199.1889123890.1557821304-1629118406.1526468582</a:t>
            </a:r>
            <a:br>
              <a:rPr lang="en-GB" sz="1800" dirty="0"/>
            </a:br>
            <a:br>
              <a:rPr lang="en-GB" sz="1800" dirty="0"/>
            </a:br>
            <a:r>
              <a:rPr lang="en-GB" sz="1800" dirty="0">
                <a:hlinkClick r:id="rId7"/>
              </a:rPr>
              <a:t>https://www.mind.org.uk/news-campaigns/news/stevenson-farmer-independent-review-into-workplace-mental-health-published/</a:t>
            </a:r>
            <a:br>
              <a:rPr lang="en-GB" sz="1800" dirty="0"/>
            </a:br>
            <a:br>
              <a:rPr lang="en-GB" sz="1800" dirty="0"/>
            </a:br>
            <a:r>
              <a:rPr lang="en-GB" sz="1800" dirty="0">
                <a:hlinkClick r:id="rId8"/>
              </a:rPr>
              <a:t>https://www.mentalhealthatwork.org.uk/blog/what-progress-has-been-made-when-it-comes-to-thriving-at-work/</a:t>
            </a:r>
            <a:br>
              <a:rPr lang="en-GB" sz="1800" dirty="0"/>
            </a:br>
            <a:br>
              <a:rPr lang="en-GB" sz="1800" dirty="0"/>
            </a:b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027FE0C2-9C19-4FB7-81C0-06ECDD8C05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0" y="228600"/>
            <a:ext cx="2138628" cy="6638625"/>
            <a:chOff x="2487613" y="285750"/>
            <a:chExt cx="2428875" cy="5654676"/>
          </a:xfrm>
        </p:grpSpPr>
        <p:sp>
          <p:nvSpPr>
            <p:cNvPr id="9" name="Freeform 11">
              <a:extLst>
                <a:ext uri="{FF2B5EF4-FFF2-40B4-BE49-F238E27FC236}">
                  <a16:creationId xmlns:a16="http://schemas.microsoft.com/office/drawing/2014/main" id="{1766EED2-C3B3-40C6-A5D8-FFF5894B96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0" name="Freeform 12">
              <a:extLst>
                <a:ext uri="{FF2B5EF4-FFF2-40B4-BE49-F238E27FC236}">
                  <a16:creationId xmlns:a16="http://schemas.microsoft.com/office/drawing/2014/main" id="{9CFBF839-A629-4019-9F3D-C15269EEC5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1" name="Freeform 13">
              <a:extLst>
                <a:ext uri="{FF2B5EF4-FFF2-40B4-BE49-F238E27FC236}">
                  <a16:creationId xmlns:a16="http://schemas.microsoft.com/office/drawing/2014/main" id="{E13B7060-C0FD-4F48-BD18-CEC2F6CF4D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2" name="Freeform 14">
              <a:extLst>
                <a:ext uri="{FF2B5EF4-FFF2-40B4-BE49-F238E27FC236}">
                  <a16:creationId xmlns:a16="http://schemas.microsoft.com/office/drawing/2014/main" id="{A344E7D3-1355-48C1-9904-2405426C49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3" name="Freeform 15">
              <a:extLst>
                <a:ext uri="{FF2B5EF4-FFF2-40B4-BE49-F238E27FC236}">
                  <a16:creationId xmlns:a16="http://schemas.microsoft.com/office/drawing/2014/main" id="{7A0AFB45-BC4E-4AB7-A8FF-D61849E411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4" name="Freeform 16">
              <a:extLst>
                <a:ext uri="{FF2B5EF4-FFF2-40B4-BE49-F238E27FC236}">
                  <a16:creationId xmlns:a16="http://schemas.microsoft.com/office/drawing/2014/main" id="{18BD2B14-C775-4442-B02E-E842C96F19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5" name="Freeform 17">
              <a:extLst>
                <a:ext uri="{FF2B5EF4-FFF2-40B4-BE49-F238E27FC236}">
                  <a16:creationId xmlns:a16="http://schemas.microsoft.com/office/drawing/2014/main" id="{D43EE30E-A569-4394-B036-B0954A88D4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6" name="Freeform 18">
              <a:extLst>
                <a:ext uri="{FF2B5EF4-FFF2-40B4-BE49-F238E27FC236}">
                  <a16:creationId xmlns:a16="http://schemas.microsoft.com/office/drawing/2014/main" id="{F6178D34-57BD-47F7-A56E-14FC1BB225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7" name="Freeform 19">
              <a:extLst>
                <a:ext uri="{FF2B5EF4-FFF2-40B4-BE49-F238E27FC236}">
                  <a16:creationId xmlns:a16="http://schemas.microsoft.com/office/drawing/2014/main" id="{FFD3B6D6-3AE3-47BC-97D9-CDA2EFCA6F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8" name="Freeform 20">
              <a:extLst>
                <a:ext uri="{FF2B5EF4-FFF2-40B4-BE49-F238E27FC236}">
                  <a16:creationId xmlns:a16="http://schemas.microsoft.com/office/drawing/2014/main" id="{5C34EB72-4D8B-4039-B1FE-891F22FEBD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9" name="Freeform 21">
              <a:extLst>
                <a:ext uri="{FF2B5EF4-FFF2-40B4-BE49-F238E27FC236}">
                  <a16:creationId xmlns:a16="http://schemas.microsoft.com/office/drawing/2014/main" id="{55A3A4AF-6FE1-4C4B-9286-35AF8C6E29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0" name="Freeform 22">
              <a:extLst>
                <a:ext uri="{FF2B5EF4-FFF2-40B4-BE49-F238E27FC236}">
                  <a16:creationId xmlns:a16="http://schemas.microsoft.com/office/drawing/2014/main" id="{BBF339A0-40DC-4DCB-BF13-4143D7B00C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AC0D9DD5-F48B-4179-BF11-4D156DA02A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0412" y="-32"/>
            <a:ext cx="1767505" cy="6853285"/>
            <a:chOff x="6627813" y="195454"/>
            <a:chExt cx="1952625" cy="5678297"/>
          </a:xfrm>
        </p:grpSpPr>
        <p:sp>
          <p:nvSpPr>
            <p:cNvPr id="23" name="Freeform 27">
              <a:extLst>
                <a:ext uri="{FF2B5EF4-FFF2-40B4-BE49-F238E27FC236}">
                  <a16:creationId xmlns:a16="http://schemas.microsoft.com/office/drawing/2014/main" id="{A9168E85-6CFA-435B-8A6B-D32486C90D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5454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4" name="Freeform 28">
              <a:extLst>
                <a:ext uri="{FF2B5EF4-FFF2-40B4-BE49-F238E27FC236}">
                  <a16:creationId xmlns:a16="http://schemas.microsoft.com/office/drawing/2014/main" id="{9293C87B-0616-4B2B-B082-B3362CA3F1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5" name="Freeform 29">
              <a:extLst>
                <a:ext uri="{FF2B5EF4-FFF2-40B4-BE49-F238E27FC236}">
                  <a16:creationId xmlns:a16="http://schemas.microsoft.com/office/drawing/2014/main" id="{F2728C57-B738-4443-9FC2-3C060715FFC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6" name="Freeform 30">
              <a:extLst>
                <a:ext uri="{FF2B5EF4-FFF2-40B4-BE49-F238E27FC236}">
                  <a16:creationId xmlns:a16="http://schemas.microsoft.com/office/drawing/2014/main" id="{766F97F3-2B2B-4253-BEC7-BC9C7DFF01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7" name="Freeform 31">
              <a:extLst>
                <a:ext uri="{FF2B5EF4-FFF2-40B4-BE49-F238E27FC236}">
                  <a16:creationId xmlns:a16="http://schemas.microsoft.com/office/drawing/2014/main" id="{F2F1BCB5-62E3-482A-A671-8514CD517B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8" name="Freeform 32">
              <a:extLst>
                <a:ext uri="{FF2B5EF4-FFF2-40B4-BE49-F238E27FC236}">
                  <a16:creationId xmlns:a16="http://schemas.microsoft.com/office/drawing/2014/main" id="{19B93AE6-0173-4CA9-A70C-F4D5D9B3797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9" name="Freeform 33">
              <a:extLst>
                <a:ext uri="{FF2B5EF4-FFF2-40B4-BE49-F238E27FC236}">
                  <a16:creationId xmlns:a16="http://schemas.microsoft.com/office/drawing/2014/main" id="{E7FEE511-B4FE-4967-9E02-B802810A91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0" name="Freeform 34">
              <a:extLst>
                <a:ext uri="{FF2B5EF4-FFF2-40B4-BE49-F238E27FC236}">
                  <a16:creationId xmlns:a16="http://schemas.microsoft.com/office/drawing/2014/main" id="{374E8AF9-DC1D-4FEB-A65B-1F0F82912F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1" name="Freeform 35">
              <a:extLst>
                <a:ext uri="{FF2B5EF4-FFF2-40B4-BE49-F238E27FC236}">
                  <a16:creationId xmlns:a16="http://schemas.microsoft.com/office/drawing/2014/main" id="{89BB8488-306B-461B-846C-5E22664AF9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2" name="Freeform 36">
              <a:extLst>
                <a:ext uri="{FF2B5EF4-FFF2-40B4-BE49-F238E27FC236}">
                  <a16:creationId xmlns:a16="http://schemas.microsoft.com/office/drawing/2014/main" id="{987A2146-569C-4EF6-9CA1-D72961EBD6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3" name="Freeform 37">
              <a:extLst>
                <a:ext uri="{FF2B5EF4-FFF2-40B4-BE49-F238E27FC236}">
                  <a16:creationId xmlns:a16="http://schemas.microsoft.com/office/drawing/2014/main" id="{70334992-12F8-4924-B32E-420C3FDB13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4" name="Freeform 38">
              <a:extLst>
                <a:ext uri="{FF2B5EF4-FFF2-40B4-BE49-F238E27FC236}">
                  <a16:creationId xmlns:a16="http://schemas.microsoft.com/office/drawing/2014/main" id="{A5B2F0D2-1D46-46DD-A818-60309624D8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36" name="Rectangle 35">
            <a:extLst>
              <a:ext uri="{FF2B5EF4-FFF2-40B4-BE49-F238E27FC236}">
                <a16:creationId xmlns:a16="http://schemas.microsoft.com/office/drawing/2014/main" id="{FF1A843A-A6BC-4027-A46F-8EA29D26FE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3716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8" name="Freeform 6">
            <a:extLst>
              <a:ext uri="{FF2B5EF4-FFF2-40B4-BE49-F238E27FC236}">
                <a16:creationId xmlns:a16="http://schemas.microsoft.com/office/drawing/2014/main" id="{2507F48C-66CC-4AFA-B9A7-360743221E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4323810"/>
            <a:ext cx="1308489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 useBgFill="1">
        <p:nvSpPr>
          <p:cNvPr id="40" name="Rectangle 39">
            <a:extLst>
              <a:ext uri="{FF2B5EF4-FFF2-40B4-BE49-F238E27FC236}">
                <a16:creationId xmlns:a16="http://schemas.microsoft.com/office/drawing/2014/main" id="{C0782607-67EF-47AC-96DF-A7DE2A282C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5715" y="-1"/>
            <a:ext cx="915543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42" name="Rectangle 41">
            <a:extLst>
              <a:ext uri="{FF2B5EF4-FFF2-40B4-BE49-F238E27FC236}">
                <a16:creationId xmlns:a16="http://schemas.microsoft.com/office/drawing/2014/main" id="{65351FED-1024-4E4A-BE3B-371ABFCDF6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3479799" cy="6858000"/>
          </a:xfrm>
          <a:prstGeom prst="rect">
            <a:avLst/>
          </a:prstGeom>
          <a:solidFill>
            <a:schemeClr val="tx2">
              <a:lumMod val="50000"/>
              <a:alpha val="9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05209" y="1795849"/>
            <a:ext cx="2834152" cy="3114818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500" b="1">
                <a:solidFill>
                  <a:srgbClr val="FEFFFF"/>
                </a:solidFill>
              </a:rPr>
              <a:t>Any Questions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A17A5FA-340A-49DF-9F83-3DA4630F5C80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49618" r="2" b="2"/>
          <a:stretch/>
        </p:blipFill>
        <p:spPr>
          <a:xfrm>
            <a:off x="3479799" y="10"/>
            <a:ext cx="5664200" cy="6857990"/>
          </a:xfrm>
          <a:prstGeom prst="rect">
            <a:avLst/>
          </a:prstGeom>
        </p:spPr>
      </p:pic>
      <p:sp>
        <p:nvSpPr>
          <p:cNvPr id="44" name="Freeform 5">
            <a:extLst>
              <a:ext uri="{FF2B5EF4-FFF2-40B4-BE49-F238E27FC236}">
                <a16:creationId xmlns:a16="http://schemas.microsoft.com/office/drawing/2014/main" id="{6692CD4C-1BDD-4687-BFFE-33F1462F85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0" y="5033007"/>
            <a:ext cx="4053016" cy="857047"/>
          </a:xfrm>
          <a:custGeom>
            <a:avLst/>
            <a:gdLst>
              <a:gd name="T0" fmla="*/ 1114 w 1117"/>
              <a:gd name="T1" fmla="*/ 77 h 163"/>
              <a:gd name="T2" fmla="*/ 1040 w 1117"/>
              <a:gd name="T3" fmla="*/ 3 h 163"/>
              <a:gd name="T4" fmla="*/ 1039 w 1117"/>
              <a:gd name="T5" fmla="*/ 2 h 163"/>
              <a:gd name="T6" fmla="*/ 1034 w 1117"/>
              <a:gd name="T7" fmla="*/ 0 h 163"/>
              <a:gd name="T8" fmla="*/ 578 w 1117"/>
              <a:gd name="T9" fmla="*/ 0 h 163"/>
              <a:gd name="T10" fmla="*/ 562 w 1117"/>
              <a:gd name="T11" fmla="*/ 0 h 163"/>
              <a:gd name="T12" fmla="*/ 440 w 1117"/>
              <a:gd name="T13" fmla="*/ 0 h 163"/>
              <a:gd name="T14" fmla="*/ 106 w 1117"/>
              <a:gd name="T15" fmla="*/ 0 h 163"/>
              <a:gd name="T16" fmla="*/ 0 w 1117"/>
              <a:gd name="T17" fmla="*/ 0 h 163"/>
              <a:gd name="T18" fmla="*/ 0 w 1117"/>
              <a:gd name="T19" fmla="*/ 163 h 163"/>
              <a:gd name="T20" fmla="*/ 106 w 1117"/>
              <a:gd name="T21" fmla="*/ 163 h 163"/>
              <a:gd name="T22" fmla="*/ 440 w 1117"/>
              <a:gd name="T23" fmla="*/ 163 h 163"/>
              <a:gd name="T24" fmla="*/ 562 w 1117"/>
              <a:gd name="T25" fmla="*/ 163 h 163"/>
              <a:gd name="T26" fmla="*/ 578 w 1117"/>
              <a:gd name="T27" fmla="*/ 163 h 163"/>
              <a:gd name="T28" fmla="*/ 1034 w 1117"/>
              <a:gd name="T29" fmla="*/ 163 h 163"/>
              <a:gd name="T30" fmla="*/ 1039 w 1117"/>
              <a:gd name="T31" fmla="*/ 161 h 163"/>
              <a:gd name="T32" fmla="*/ 1040 w 1117"/>
              <a:gd name="T33" fmla="*/ 160 h 163"/>
              <a:gd name="T34" fmla="*/ 1114 w 1117"/>
              <a:gd name="T35" fmla="*/ 86 h 163"/>
              <a:gd name="T36" fmla="*/ 1114 w 1117"/>
              <a:gd name="T37" fmla="*/ 77 h 16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</a:cxnLst>
            <a:rect l="0" t="0" r="r" b="b"/>
            <a:pathLst>
              <a:path w="1117" h="163">
                <a:moveTo>
                  <a:pt x="1114" y="77"/>
                </a:moveTo>
                <a:cubicBezTo>
                  <a:pt x="1040" y="3"/>
                  <a:pt x="1040" y="3"/>
                  <a:pt x="1040" y="3"/>
                </a:cubicBezTo>
                <a:cubicBezTo>
                  <a:pt x="1040" y="2"/>
                  <a:pt x="1039" y="2"/>
                  <a:pt x="1039" y="2"/>
                </a:cubicBezTo>
                <a:cubicBezTo>
                  <a:pt x="1038" y="1"/>
                  <a:pt x="1036" y="0"/>
                  <a:pt x="1034" y="0"/>
                </a:cubicBezTo>
                <a:cubicBezTo>
                  <a:pt x="578" y="0"/>
                  <a:pt x="578" y="0"/>
                  <a:pt x="578" y="0"/>
                </a:cubicBezTo>
                <a:cubicBezTo>
                  <a:pt x="562" y="0"/>
                  <a:pt x="562" y="0"/>
                  <a:pt x="562" y="0"/>
                </a:cubicBezTo>
                <a:cubicBezTo>
                  <a:pt x="440" y="0"/>
                  <a:pt x="440" y="0"/>
                  <a:pt x="440" y="0"/>
                </a:cubicBezTo>
                <a:cubicBezTo>
                  <a:pt x="106" y="0"/>
                  <a:pt x="106" y="0"/>
                  <a:pt x="106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3"/>
                  <a:pt x="0" y="163"/>
                  <a:pt x="0" y="163"/>
                </a:cubicBezTo>
                <a:cubicBezTo>
                  <a:pt x="106" y="163"/>
                  <a:pt x="106" y="163"/>
                  <a:pt x="106" y="163"/>
                </a:cubicBezTo>
                <a:cubicBezTo>
                  <a:pt x="440" y="163"/>
                  <a:pt x="440" y="163"/>
                  <a:pt x="440" y="163"/>
                </a:cubicBezTo>
                <a:cubicBezTo>
                  <a:pt x="562" y="163"/>
                  <a:pt x="562" y="163"/>
                  <a:pt x="562" y="163"/>
                </a:cubicBezTo>
                <a:cubicBezTo>
                  <a:pt x="578" y="163"/>
                  <a:pt x="578" y="163"/>
                  <a:pt x="578" y="163"/>
                </a:cubicBezTo>
                <a:cubicBezTo>
                  <a:pt x="1034" y="163"/>
                  <a:pt x="1034" y="163"/>
                  <a:pt x="1034" y="163"/>
                </a:cubicBezTo>
                <a:cubicBezTo>
                  <a:pt x="1036" y="163"/>
                  <a:pt x="1038" y="162"/>
                  <a:pt x="1039" y="161"/>
                </a:cubicBezTo>
                <a:cubicBezTo>
                  <a:pt x="1039" y="160"/>
                  <a:pt x="1040" y="160"/>
                  <a:pt x="1040" y="160"/>
                </a:cubicBezTo>
                <a:cubicBezTo>
                  <a:pt x="1114" y="86"/>
                  <a:pt x="1114" y="86"/>
                  <a:pt x="1114" y="86"/>
                </a:cubicBezTo>
                <a:cubicBezTo>
                  <a:pt x="1117" y="83"/>
                  <a:pt x="1117" y="79"/>
                  <a:pt x="1114" y="77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647252"/>
      </a:dk2>
      <a:lt2>
        <a:srgbClr val="EAE8CF"/>
      </a:lt2>
      <a:accent1>
        <a:srgbClr val="E78712"/>
      </a:accent1>
      <a:accent2>
        <a:srgbClr val="B73C26"/>
      </a:accent2>
      <a:accent3>
        <a:srgbClr val="865331"/>
      </a:accent3>
      <a:accent4>
        <a:srgbClr val="B38648"/>
      </a:accent4>
      <a:accent5>
        <a:srgbClr val="BBB473"/>
      </a:accent5>
      <a:accent6>
        <a:srgbClr val="849276"/>
      </a:accent6>
      <a:hlink>
        <a:srgbClr val="FDAB2A"/>
      </a:hlink>
      <a:folHlink>
        <a:srgbClr val="CCB182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54F6613E-5ED7-40ED-90A8-F639BE712C0E}"/>
    </a:ext>
  </a:extLst>
</a:theme>
</file>

<file path=ppt/theme/theme2.xml><?xml version="1.0" encoding="utf-8"?>
<a:theme xmlns:a="http://schemas.openxmlformats.org/drawingml/2006/main" name="Blank">
  <a:themeElements>
    <a:clrScheme name="">
      <a:dk1>
        <a:srgbClr val="000000"/>
      </a:dk1>
      <a:lt1>
        <a:srgbClr val="FFFFFF"/>
      </a:lt1>
      <a:dk2>
        <a:srgbClr val="006599"/>
      </a:dk2>
      <a:lt2>
        <a:srgbClr val="808080"/>
      </a:lt2>
      <a:accent1>
        <a:srgbClr val="5DC9FF"/>
      </a:accent1>
      <a:accent2>
        <a:srgbClr val="333399"/>
      </a:accent2>
      <a:accent3>
        <a:srgbClr val="FFFFFF"/>
      </a:accent3>
      <a:accent4>
        <a:srgbClr val="000000"/>
      </a:accent4>
      <a:accent5>
        <a:srgbClr val="B6E1F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 Theme">
      <a:majorFont>
        <a:latin typeface="Arial Black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Office Theme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ffice Theme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ffice Theme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ffice Theme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ffice Theme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ffice Theme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ffice Theme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ffice Theme 13">
        <a:dk1>
          <a:srgbClr val="000000"/>
        </a:dk1>
        <a:lt1>
          <a:srgbClr val="FFFFFF"/>
        </a:lt1>
        <a:dk2>
          <a:srgbClr val="FFFFFF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14">
        <a:dk1>
          <a:srgbClr val="000000"/>
        </a:dk1>
        <a:lt1>
          <a:srgbClr val="FFFFFF"/>
        </a:lt1>
        <a:dk2>
          <a:srgbClr val="990000"/>
        </a:dk2>
        <a:lt2>
          <a:srgbClr val="969696"/>
        </a:lt2>
        <a:accent1>
          <a:srgbClr val="FDEC99"/>
        </a:accent1>
        <a:accent2>
          <a:srgbClr val="FFCC00"/>
        </a:accent2>
        <a:accent3>
          <a:srgbClr val="FFFFFF"/>
        </a:accent3>
        <a:accent4>
          <a:srgbClr val="000000"/>
        </a:accent4>
        <a:accent5>
          <a:srgbClr val="FEF4CA"/>
        </a:accent5>
        <a:accent6>
          <a:srgbClr val="E7B900"/>
        </a:accent6>
        <a:hlink>
          <a:srgbClr val="990000"/>
        </a:hlink>
        <a:folHlink>
          <a:srgbClr val="FF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15">
        <a:dk1>
          <a:srgbClr val="000000"/>
        </a:dk1>
        <a:lt1>
          <a:srgbClr val="FFFFFF"/>
        </a:lt1>
        <a:dk2>
          <a:srgbClr val="FFFFFF"/>
        </a:dk2>
        <a:lt2>
          <a:srgbClr val="969696"/>
        </a:lt2>
        <a:accent1>
          <a:srgbClr val="FDEC99"/>
        </a:accent1>
        <a:accent2>
          <a:srgbClr val="FFCC00"/>
        </a:accent2>
        <a:accent3>
          <a:srgbClr val="FFFFFF"/>
        </a:accent3>
        <a:accent4>
          <a:srgbClr val="000000"/>
        </a:accent4>
        <a:accent5>
          <a:srgbClr val="FEF4CA"/>
        </a:accent5>
        <a:accent6>
          <a:srgbClr val="E7B900"/>
        </a:accent6>
        <a:hlink>
          <a:srgbClr val="990000"/>
        </a:hlink>
        <a:folHlink>
          <a:srgbClr val="FF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16">
        <a:dk1>
          <a:srgbClr val="000000"/>
        </a:dk1>
        <a:lt1>
          <a:srgbClr val="FFFFFF"/>
        </a:lt1>
        <a:dk2>
          <a:srgbClr val="FFFFFF"/>
        </a:dk2>
        <a:lt2>
          <a:srgbClr val="777777"/>
        </a:lt2>
        <a:accent1>
          <a:srgbClr val="909082"/>
        </a:accent1>
        <a:accent2>
          <a:srgbClr val="809EA8"/>
        </a:accent2>
        <a:accent3>
          <a:srgbClr val="FFFFFF"/>
        </a:accent3>
        <a:accent4>
          <a:srgbClr val="000000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webextensions/_rels/taskpanes.xml.rels><?xml version="1.0" encoding="UTF-8" standalone="yes"?>
<Relationships xmlns="http://schemas.openxmlformats.org/package/2006/relationships"><Relationship Id="rId1" Type="http://schemas.microsoft.com/office/2011/relationships/webextension" Target="webextension1.xml"/></Relationships>
</file>

<file path=ppt/webextensions/taskpanes.xml><?xml version="1.0" encoding="utf-8"?>
<wetp:taskpanes xmlns:wetp="http://schemas.microsoft.com/office/webextensions/taskpanes/2010/11">
  <wetp:taskpane dockstate="right" visibility="0" width="525" row="8">
    <wetp:webextensionref xmlns:r="http://schemas.openxmlformats.org/officeDocument/2006/relationships" r:id="rId1"/>
  </wetp:taskpane>
</wetp:taskpanes>
</file>

<file path=ppt/webextensions/webextension1.xml><?xml version="1.0" encoding="utf-8"?>
<we:webextension xmlns:we="http://schemas.microsoft.com/office/webextensions/webextension/2010/11" id="{E47F41BD-818A-4838-A342-9D26AE10D568}">
  <we:reference id="wa104178141" version="4.3.3.0" store="en-US" storeType="OMEX"/>
  <we:alternateReferences>
    <we:reference id="wa104178141" version="4.3.3.0" store="WA104178141" storeType="OMEX"/>
  </we:alternateReferences>
  <we:properties/>
  <we:bindings/>
  <we:snapshot xmlns:r="http://schemas.openxmlformats.org/officeDocument/2006/relationships"/>
</we:webextension>
</file>

<file path=docProps/app.xml><?xml version="1.0" encoding="utf-8"?>
<Properties xmlns="http://schemas.openxmlformats.org/officeDocument/2006/extended-properties" xmlns:vt="http://schemas.openxmlformats.org/officeDocument/2006/docPropsVTypes">
  <TotalTime>28</TotalTime>
  <Words>758</Words>
  <Application>Microsoft Office PowerPoint</Application>
  <PresentationFormat>On-screen Show (4:3)</PresentationFormat>
  <Paragraphs>81</Paragraphs>
  <Slides>20</Slides>
  <Notes>13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6" baseType="lpstr">
      <vt:lpstr>Arial</vt:lpstr>
      <vt:lpstr>Calibri</vt:lpstr>
      <vt:lpstr>Calibri Light</vt:lpstr>
      <vt:lpstr>Century Gothic</vt:lpstr>
      <vt:lpstr>Wingdings 3</vt:lpstr>
      <vt:lpstr>Wisp</vt:lpstr>
      <vt:lpstr>Counselling Major Project ECHC6003:  Assignment Component 1 Research Presentation </vt:lpstr>
      <vt:lpstr>PowerPoint Presentation</vt:lpstr>
      <vt:lpstr>PowerPoint Presentation</vt:lpstr>
      <vt:lpstr>PowerPoint Presentation</vt:lpstr>
      <vt:lpstr>When the Hero becomes the Patient                  </vt:lpstr>
      <vt:lpstr>The Current Proposed Title is ….. If the knock-on effect of vicarious trauma to Emergency Control Room staff is burnout and compassion fatigue, how can this be changed and what is currently being done to change it?   </vt:lpstr>
      <vt:lpstr>PowerPoint Presentation</vt:lpstr>
      <vt:lpstr>PowerPoint Presentation</vt:lpstr>
      <vt:lpstr>PowerPoint Presentation</vt:lpstr>
      <vt:lpstr>AIMS</vt:lpstr>
      <vt:lpstr>PowerPoint Presentation</vt:lpstr>
      <vt:lpstr>PowerPoint Presentation</vt:lpstr>
      <vt:lpstr>Methodology       </vt:lpstr>
      <vt:lpstr> Purpose Statement:    The purpose of this critical literature review will be to discover and understand why call-taker/dispatcher burn-out and compassion fatigue happens and what can be done to combat it.  Currently it is believed that most research in this field pertains to front-line staff as it has always been perceived that being in direct contact with patients is more stressful, although some of the latest research disproves this.  </vt:lpstr>
      <vt:lpstr>Potential Arguments and Critiques </vt:lpstr>
      <vt:lpstr>Any Limitations of the Study </vt:lpstr>
      <vt:lpstr>Possible solutions and outcomes  </vt:lpstr>
      <vt:lpstr>What is a possible IMPACT of my research?    A change in what staff are taught with regards to self-care.    A decrease in sickness rates in the Ambulance Service</vt:lpstr>
      <vt:lpstr>References  HIRD, K., BELL, F., MARS, B., CATHERYN, J. and GUNNELL, D., 2019. OP6 An investigation into suicide amongst ambulance service staff. Emergency Medicine Journal : EMJ, 36(1),. https://ambulancetoday.co.uk/health/compassion-fatigue-vs-compassion-satisfaction/  https://www.gov.uk/government/publications/thriving-at-work-a-review-of-mental-health-and-employers  https://www.hse.gov.uk/statistics/causdis/stress.pdf  https://www.mind.org.uk/media/34555691/20046_mind-blue-light-programme-legacy-report-v12_online.pdf?_ga=2.148390199.1889123890.1557821304-1629118406.1526468582  https://www.mind.org.uk/news-campaigns/news/stevenson-farmer-independent-review-into-workplace-mental-health-published/  https://www.mentalhealthatwork.org.uk/blog/what-progress-has-been-made-when-it-comes-to-thriving-at-work/  </vt:lpstr>
      <vt:lpstr>Any Questions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Counselling Major Project ECHC6003:  Assignment Component 1 Research Presentation </dc:title>
  <dc:creator>Karin Hool</dc:creator>
  <cp:lastModifiedBy>Karin Hool</cp:lastModifiedBy>
  <cp:revision>1</cp:revision>
  <dcterms:created xsi:type="dcterms:W3CDTF">2019-12-09T21:57:00Z</dcterms:created>
  <dcterms:modified xsi:type="dcterms:W3CDTF">2019-12-09T22:25:59Z</dcterms:modified>
</cp:coreProperties>
</file>