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86B4DF-00E0-F7B9-18B3-71477F27D327}" v="96" dt="2025-10-19T20:50:25.8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3BB727B5-E1BD-5442-20FF-D544D0F7B042}"/>
    <pc:docChg chg="modSld">
      <pc:chgData name="" userId="" providerId="" clId="Web-{3BB727B5-E1BD-5442-20FF-D544D0F7B042}" dt="2025-09-21T14:53:58.791" v="6" actId="20577"/>
      <pc:docMkLst>
        <pc:docMk/>
      </pc:docMkLst>
      <pc:sldChg chg="modSp">
        <pc:chgData name="" userId="" providerId="" clId="Web-{3BB727B5-E1BD-5442-20FF-D544D0F7B042}" dt="2025-09-21T14:53:58.791" v="6" actId="20577"/>
        <pc:sldMkLst>
          <pc:docMk/>
          <pc:sldMk cId="109857222" sldId="256"/>
        </pc:sldMkLst>
        <pc:spChg chg="mod">
          <ac:chgData name="" userId="" providerId="" clId="Web-{3BB727B5-E1BD-5442-20FF-D544D0F7B042}" dt="2025-09-21T14:53:58.791" v="6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lman Ellahi (2419309)" userId="S::2419309@student.uwtsd.ac.uk::efe8463f-ea1f-4426-87e0-4390169040da" providerId="AD" clId="Web-{7E0EAF7A-3D50-1548-8B9B-ED7C423DF2E1}"/>
    <pc:docChg chg="addSld modSld">
      <pc:chgData name="Salman Ellahi (2419309)" userId="S::2419309@student.uwtsd.ac.uk::efe8463f-ea1f-4426-87e0-4390169040da" providerId="AD" clId="Web-{7E0EAF7A-3D50-1548-8B9B-ED7C423DF2E1}" dt="2025-10-10T15:27:56.235" v="486" actId="1076"/>
      <pc:docMkLst>
        <pc:docMk/>
      </pc:docMkLst>
      <pc:sldChg chg="modSp">
        <pc:chgData name="Salman Ellahi (2419309)" userId="S::2419309@student.uwtsd.ac.uk::efe8463f-ea1f-4426-87e0-4390169040da" providerId="AD" clId="Web-{7E0EAF7A-3D50-1548-8B9B-ED7C423DF2E1}" dt="2025-10-10T14:37:44.050" v="14" actId="20577"/>
        <pc:sldMkLst>
          <pc:docMk/>
          <pc:sldMk cId="1286244777" sldId="258"/>
        </pc:sldMkLst>
        <pc:spChg chg="mod">
          <ac:chgData name="Salman Ellahi (2419309)" userId="S::2419309@student.uwtsd.ac.uk::efe8463f-ea1f-4426-87e0-4390169040da" providerId="AD" clId="Web-{7E0EAF7A-3D50-1548-8B9B-ED7C423DF2E1}" dt="2025-10-10T14:37:44.050" v="14" actId="20577"/>
          <ac:spMkLst>
            <pc:docMk/>
            <pc:sldMk cId="1286244777" sldId="258"/>
            <ac:spMk id="3" creationId="{B988B92B-8D17-F9EE-1D1C-1511CD6483B7}"/>
          </ac:spMkLst>
        </pc:spChg>
      </pc:sldChg>
      <pc:sldChg chg="modSp new">
        <pc:chgData name="Salman Ellahi (2419309)" userId="S::2419309@student.uwtsd.ac.uk::efe8463f-ea1f-4426-87e0-4390169040da" providerId="AD" clId="Web-{7E0EAF7A-3D50-1548-8B9B-ED7C423DF2E1}" dt="2025-10-10T15:27:00.140" v="464" actId="20577"/>
        <pc:sldMkLst>
          <pc:docMk/>
          <pc:sldMk cId="3437159186" sldId="259"/>
        </pc:sldMkLst>
        <pc:spChg chg="mod">
          <ac:chgData name="Salman Ellahi (2419309)" userId="S::2419309@student.uwtsd.ac.uk::efe8463f-ea1f-4426-87e0-4390169040da" providerId="AD" clId="Web-{7E0EAF7A-3D50-1548-8B9B-ED7C423DF2E1}" dt="2025-10-10T14:38:08.160" v="22" actId="1076"/>
          <ac:spMkLst>
            <pc:docMk/>
            <pc:sldMk cId="3437159186" sldId="259"/>
            <ac:spMk id="2" creationId="{3EF8D35A-F874-7A22-F05E-D012D35A3DC3}"/>
          </ac:spMkLst>
        </pc:spChg>
        <pc:spChg chg="mod">
          <ac:chgData name="Salman Ellahi (2419309)" userId="S::2419309@student.uwtsd.ac.uk::efe8463f-ea1f-4426-87e0-4390169040da" providerId="AD" clId="Web-{7E0EAF7A-3D50-1548-8B9B-ED7C423DF2E1}" dt="2025-10-10T15:27:00.140" v="464" actId="20577"/>
          <ac:spMkLst>
            <pc:docMk/>
            <pc:sldMk cId="3437159186" sldId="259"/>
            <ac:spMk id="3" creationId="{0B0BEA5D-8710-31E5-5E96-2FBD4975C123}"/>
          </ac:spMkLst>
        </pc:spChg>
      </pc:sldChg>
      <pc:sldChg chg="modSp new">
        <pc:chgData name="Salman Ellahi (2419309)" userId="S::2419309@student.uwtsd.ac.uk::efe8463f-ea1f-4426-87e0-4390169040da" providerId="AD" clId="Web-{7E0EAF7A-3D50-1548-8B9B-ED7C423DF2E1}" dt="2025-10-10T15:27:27.719" v="472" actId="14100"/>
        <pc:sldMkLst>
          <pc:docMk/>
          <pc:sldMk cId="1198802579" sldId="260"/>
        </pc:sldMkLst>
        <pc:spChg chg="mod">
          <ac:chgData name="Salman Ellahi (2419309)" userId="S::2419309@student.uwtsd.ac.uk::efe8463f-ea1f-4426-87e0-4390169040da" providerId="AD" clId="Web-{7E0EAF7A-3D50-1548-8B9B-ED7C423DF2E1}" dt="2025-10-10T15:27:21.546" v="470" actId="1076"/>
          <ac:spMkLst>
            <pc:docMk/>
            <pc:sldMk cId="1198802579" sldId="260"/>
            <ac:spMk id="2" creationId="{905A84BB-46CB-57FF-4AA3-DD4AF2D20CDA}"/>
          </ac:spMkLst>
        </pc:spChg>
        <pc:spChg chg="mod">
          <ac:chgData name="Salman Ellahi (2419309)" userId="S::2419309@student.uwtsd.ac.uk::efe8463f-ea1f-4426-87e0-4390169040da" providerId="AD" clId="Web-{7E0EAF7A-3D50-1548-8B9B-ED7C423DF2E1}" dt="2025-10-10T15:27:27.719" v="472" actId="14100"/>
          <ac:spMkLst>
            <pc:docMk/>
            <pc:sldMk cId="1198802579" sldId="260"/>
            <ac:spMk id="3" creationId="{26034362-EA1A-4F0B-32A0-E9BEE02706DE}"/>
          </ac:spMkLst>
        </pc:spChg>
      </pc:sldChg>
      <pc:sldChg chg="modSp new">
        <pc:chgData name="Salman Ellahi (2419309)" userId="S::2419309@student.uwtsd.ac.uk::efe8463f-ea1f-4426-87e0-4390169040da" providerId="AD" clId="Web-{7E0EAF7A-3D50-1548-8B9B-ED7C423DF2E1}" dt="2025-10-10T15:27:56.235" v="486" actId="1076"/>
        <pc:sldMkLst>
          <pc:docMk/>
          <pc:sldMk cId="3661300792" sldId="261"/>
        </pc:sldMkLst>
        <pc:spChg chg="mod">
          <ac:chgData name="Salman Ellahi (2419309)" userId="S::2419309@student.uwtsd.ac.uk::efe8463f-ea1f-4426-87e0-4390169040da" providerId="AD" clId="Web-{7E0EAF7A-3D50-1548-8B9B-ED7C423DF2E1}" dt="2025-10-10T15:27:52.110" v="485" actId="1076"/>
          <ac:spMkLst>
            <pc:docMk/>
            <pc:sldMk cId="3661300792" sldId="261"/>
            <ac:spMk id="2" creationId="{263A318D-8371-28DF-D598-DAA355E4330C}"/>
          </ac:spMkLst>
        </pc:spChg>
        <pc:spChg chg="mod">
          <ac:chgData name="Salman Ellahi (2419309)" userId="S::2419309@student.uwtsd.ac.uk::efe8463f-ea1f-4426-87e0-4390169040da" providerId="AD" clId="Web-{7E0EAF7A-3D50-1548-8B9B-ED7C423DF2E1}" dt="2025-10-10T15:27:56.235" v="486" actId="1076"/>
          <ac:spMkLst>
            <pc:docMk/>
            <pc:sldMk cId="3661300792" sldId="261"/>
            <ac:spMk id="3" creationId="{159B63AC-C09C-95E4-78B1-03521EF37CFA}"/>
          </ac:spMkLst>
        </pc:spChg>
      </pc:sldChg>
    </pc:docChg>
  </pc:docChgLst>
  <pc:docChgLst>
    <pc:chgData name="Salman Ellahi (2419309)" userId="S::2419309@student.uwtsd.ac.uk::efe8463f-ea1f-4426-87e0-4390169040da" providerId="AD" clId="Web-{677C3698-D30D-A7E4-25EC-FECD1967DC65}"/>
    <pc:docChg chg="modSld">
      <pc:chgData name="Salman Ellahi (2419309)" userId="S::2419309@student.uwtsd.ac.uk::efe8463f-ea1f-4426-87e0-4390169040da" providerId="AD" clId="Web-{677C3698-D30D-A7E4-25EC-FECD1967DC65}" dt="2025-10-03T15:32:37.642" v="7" actId="20577"/>
      <pc:docMkLst>
        <pc:docMk/>
      </pc:docMkLst>
      <pc:sldChg chg="modSp">
        <pc:chgData name="Salman Ellahi (2419309)" userId="S::2419309@student.uwtsd.ac.uk::efe8463f-ea1f-4426-87e0-4390169040da" providerId="AD" clId="Web-{677C3698-D30D-A7E4-25EC-FECD1967DC65}" dt="2025-10-03T15:32:37.642" v="7" actId="20577"/>
        <pc:sldMkLst>
          <pc:docMk/>
          <pc:sldMk cId="1286244777" sldId="258"/>
        </pc:sldMkLst>
        <pc:spChg chg="mod">
          <ac:chgData name="Salman Ellahi (2419309)" userId="S::2419309@student.uwtsd.ac.uk::efe8463f-ea1f-4426-87e0-4390169040da" providerId="AD" clId="Web-{677C3698-D30D-A7E4-25EC-FECD1967DC65}" dt="2025-10-03T15:32:37.642" v="7" actId="20577"/>
          <ac:spMkLst>
            <pc:docMk/>
            <pc:sldMk cId="1286244777" sldId="258"/>
            <ac:spMk id="3" creationId="{B988B92B-8D17-F9EE-1D1C-1511CD6483B7}"/>
          </ac:spMkLst>
        </pc:spChg>
      </pc:sldChg>
    </pc:docChg>
  </pc:docChgLst>
  <pc:docChgLst>
    <pc:chgData name="Salman Ellahi (2419309)" userId="S::2419309@student.uwtsd.ac.uk::efe8463f-ea1f-4426-87e0-4390169040da" providerId="AD" clId="Web-{A38A51A7-B6A4-CAC0-4711-03AD37ECF8B8}"/>
    <pc:docChg chg="addSld modSld sldOrd">
      <pc:chgData name="Salman Ellahi (2419309)" userId="S::2419309@student.uwtsd.ac.uk::efe8463f-ea1f-4426-87e0-4390169040da" providerId="AD" clId="Web-{A38A51A7-B6A4-CAC0-4711-03AD37ECF8B8}" dt="2025-10-11T21:34:50.697" v="1501" actId="20577"/>
      <pc:docMkLst>
        <pc:docMk/>
      </pc:docMkLst>
      <pc:sldChg chg="modSp">
        <pc:chgData name="Salman Ellahi (2419309)" userId="S::2419309@student.uwtsd.ac.uk::efe8463f-ea1f-4426-87e0-4390169040da" providerId="AD" clId="Web-{A38A51A7-B6A4-CAC0-4711-03AD37ECF8B8}" dt="2025-10-11T20:46:28.336" v="9" actId="14100"/>
        <pc:sldMkLst>
          <pc:docMk/>
          <pc:sldMk cId="109857222" sldId="256"/>
        </pc:sldMkLst>
        <pc:spChg chg="mod">
          <ac:chgData name="Salman Ellahi (2419309)" userId="S::2419309@student.uwtsd.ac.uk::efe8463f-ea1f-4426-87e0-4390169040da" providerId="AD" clId="Web-{A38A51A7-B6A4-CAC0-4711-03AD37ECF8B8}" dt="2025-10-11T20:45:47.380" v="6" actId="20577"/>
          <ac:spMkLst>
            <pc:docMk/>
            <pc:sldMk cId="109857222" sldId="256"/>
            <ac:spMk id="2" creationId="{00000000-0000-0000-0000-000000000000}"/>
          </ac:spMkLst>
        </pc:spChg>
        <pc:picChg chg="mod">
          <ac:chgData name="Salman Ellahi (2419309)" userId="S::2419309@student.uwtsd.ac.uk::efe8463f-ea1f-4426-87e0-4390169040da" providerId="AD" clId="Web-{A38A51A7-B6A4-CAC0-4711-03AD37ECF8B8}" dt="2025-10-11T20:46:28.336" v="9" actId="14100"/>
          <ac:picMkLst>
            <pc:docMk/>
            <pc:sldMk cId="109857222" sldId="256"/>
            <ac:picMk id="4" creationId="{D3828645-78FB-1D59-32A9-E20DCA468FE2}"/>
          </ac:picMkLst>
        </pc:picChg>
      </pc:sldChg>
      <pc:sldChg chg="modSp">
        <pc:chgData name="Salman Ellahi (2419309)" userId="S::2419309@student.uwtsd.ac.uk::efe8463f-ea1f-4426-87e0-4390169040da" providerId="AD" clId="Web-{A38A51A7-B6A4-CAC0-4711-03AD37ECF8B8}" dt="2025-10-11T20:46:44.305" v="11" actId="20577"/>
        <pc:sldMkLst>
          <pc:docMk/>
          <pc:sldMk cId="237427845" sldId="257"/>
        </pc:sldMkLst>
        <pc:spChg chg="mod">
          <ac:chgData name="Salman Ellahi (2419309)" userId="S::2419309@student.uwtsd.ac.uk::efe8463f-ea1f-4426-87e0-4390169040da" providerId="AD" clId="Web-{A38A51A7-B6A4-CAC0-4711-03AD37ECF8B8}" dt="2025-10-11T20:46:44.305" v="11" actId="20577"/>
          <ac:spMkLst>
            <pc:docMk/>
            <pc:sldMk cId="237427845" sldId="257"/>
            <ac:spMk id="3" creationId="{1B1283CF-F911-6F21-4365-7821D8B00337}"/>
          </ac:spMkLst>
        </pc:spChg>
      </pc:sldChg>
      <pc:sldChg chg="modSp">
        <pc:chgData name="Salman Ellahi (2419309)" userId="S::2419309@student.uwtsd.ac.uk::efe8463f-ea1f-4426-87e0-4390169040da" providerId="AD" clId="Web-{A38A51A7-B6A4-CAC0-4711-03AD37ECF8B8}" dt="2025-10-11T21:34:50.697" v="1501" actId="20577"/>
        <pc:sldMkLst>
          <pc:docMk/>
          <pc:sldMk cId="1286244777" sldId="258"/>
        </pc:sldMkLst>
        <pc:spChg chg="mod">
          <ac:chgData name="Salman Ellahi (2419309)" userId="S::2419309@student.uwtsd.ac.uk::efe8463f-ea1f-4426-87e0-4390169040da" providerId="AD" clId="Web-{A38A51A7-B6A4-CAC0-4711-03AD37ECF8B8}" dt="2025-10-11T21:34:50.697" v="1501" actId="20577"/>
          <ac:spMkLst>
            <pc:docMk/>
            <pc:sldMk cId="1286244777" sldId="258"/>
            <ac:spMk id="2" creationId="{A50A1E72-3445-F6E9-1EE3-BC9BD365FBA9}"/>
          </ac:spMkLst>
        </pc:spChg>
        <pc:spChg chg="mod">
          <ac:chgData name="Salman Ellahi (2419309)" userId="S::2419309@student.uwtsd.ac.uk::efe8463f-ea1f-4426-87e0-4390169040da" providerId="AD" clId="Web-{A38A51A7-B6A4-CAC0-4711-03AD37ECF8B8}" dt="2025-10-11T20:48:40.919" v="48" actId="20577"/>
          <ac:spMkLst>
            <pc:docMk/>
            <pc:sldMk cId="1286244777" sldId="258"/>
            <ac:spMk id="3" creationId="{B988B92B-8D17-F9EE-1D1C-1511CD6483B7}"/>
          </ac:spMkLst>
        </pc:spChg>
      </pc:sldChg>
      <pc:sldChg chg="modSp">
        <pc:chgData name="Salman Ellahi (2419309)" userId="S::2419309@student.uwtsd.ac.uk::efe8463f-ea1f-4426-87e0-4390169040da" providerId="AD" clId="Web-{A38A51A7-B6A4-CAC0-4711-03AD37ECF8B8}" dt="2025-10-11T20:51:33.455" v="81" actId="20577"/>
        <pc:sldMkLst>
          <pc:docMk/>
          <pc:sldMk cId="3437159186" sldId="259"/>
        </pc:sldMkLst>
        <pc:spChg chg="mod">
          <ac:chgData name="Salman Ellahi (2419309)" userId="S::2419309@student.uwtsd.ac.uk::efe8463f-ea1f-4426-87e0-4390169040da" providerId="AD" clId="Web-{A38A51A7-B6A4-CAC0-4711-03AD37ECF8B8}" dt="2025-10-11T20:51:33.455" v="81" actId="20577"/>
          <ac:spMkLst>
            <pc:docMk/>
            <pc:sldMk cId="3437159186" sldId="259"/>
            <ac:spMk id="3" creationId="{0B0BEA5D-8710-31E5-5E96-2FBD4975C123}"/>
          </ac:spMkLst>
        </pc:spChg>
      </pc:sldChg>
      <pc:sldChg chg="modSp">
        <pc:chgData name="Salman Ellahi (2419309)" userId="S::2419309@student.uwtsd.ac.uk::efe8463f-ea1f-4426-87e0-4390169040da" providerId="AD" clId="Web-{A38A51A7-B6A4-CAC0-4711-03AD37ECF8B8}" dt="2025-10-11T21:10:40.536" v="848" actId="14100"/>
        <pc:sldMkLst>
          <pc:docMk/>
          <pc:sldMk cId="1198802579" sldId="260"/>
        </pc:sldMkLst>
        <pc:spChg chg="mod">
          <ac:chgData name="Salman Ellahi (2419309)" userId="S::2419309@student.uwtsd.ac.uk::efe8463f-ea1f-4426-87e0-4390169040da" providerId="AD" clId="Web-{A38A51A7-B6A4-CAC0-4711-03AD37ECF8B8}" dt="2025-10-11T21:10:40.536" v="848" actId="14100"/>
          <ac:spMkLst>
            <pc:docMk/>
            <pc:sldMk cId="1198802579" sldId="260"/>
            <ac:spMk id="3" creationId="{26034362-EA1A-4F0B-32A0-E9BEE02706DE}"/>
          </ac:spMkLst>
        </pc:spChg>
      </pc:sldChg>
      <pc:sldChg chg="modSp">
        <pc:chgData name="Salman Ellahi (2419309)" userId="S::2419309@student.uwtsd.ac.uk::efe8463f-ea1f-4426-87e0-4390169040da" providerId="AD" clId="Web-{A38A51A7-B6A4-CAC0-4711-03AD37ECF8B8}" dt="2025-10-11T21:34:25.460" v="1498" actId="20577"/>
        <pc:sldMkLst>
          <pc:docMk/>
          <pc:sldMk cId="3661300792" sldId="261"/>
        </pc:sldMkLst>
        <pc:spChg chg="mod">
          <ac:chgData name="Salman Ellahi (2419309)" userId="S::2419309@student.uwtsd.ac.uk::efe8463f-ea1f-4426-87e0-4390169040da" providerId="AD" clId="Web-{A38A51A7-B6A4-CAC0-4711-03AD37ECF8B8}" dt="2025-10-11T21:34:25.460" v="1498" actId="20577"/>
          <ac:spMkLst>
            <pc:docMk/>
            <pc:sldMk cId="3661300792" sldId="261"/>
            <ac:spMk id="3" creationId="{159B63AC-C09C-95E4-78B1-03521EF37CFA}"/>
          </ac:spMkLst>
        </pc:spChg>
      </pc:sldChg>
    </pc:docChg>
  </pc:docChgLst>
  <pc:docChgLst>
    <pc:chgData name="Salman Ellahi (2419309)" userId="S::2419309@student.uwtsd.ac.uk::efe8463f-ea1f-4426-87e0-4390169040da" providerId="AD" clId="Web-{A586B4DF-00E0-F7B9-18B3-71477F27D327}"/>
    <pc:docChg chg="delSld modSld">
      <pc:chgData name="Salman Ellahi (2419309)" userId="S::2419309@student.uwtsd.ac.uk::efe8463f-ea1f-4426-87e0-4390169040da" providerId="AD" clId="Web-{A586B4DF-00E0-F7B9-18B3-71477F27D327}" dt="2025-10-19T20:50:25.888" v="97" actId="20577"/>
      <pc:docMkLst>
        <pc:docMk/>
      </pc:docMkLst>
      <pc:sldChg chg="modSp">
        <pc:chgData name="Salman Ellahi (2419309)" userId="S::2419309@student.uwtsd.ac.uk::efe8463f-ea1f-4426-87e0-4390169040da" providerId="AD" clId="Web-{A586B4DF-00E0-F7B9-18B3-71477F27D327}" dt="2025-10-19T20:50:25.888" v="97" actId="20577"/>
        <pc:sldMkLst>
          <pc:docMk/>
          <pc:sldMk cId="1286244777" sldId="258"/>
        </pc:sldMkLst>
        <pc:spChg chg="mod">
          <ac:chgData name="Salman Ellahi (2419309)" userId="S::2419309@student.uwtsd.ac.uk::efe8463f-ea1f-4426-87e0-4390169040da" providerId="AD" clId="Web-{A586B4DF-00E0-F7B9-18B3-71477F27D327}" dt="2025-10-19T20:50:25.888" v="97" actId="20577"/>
          <ac:spMkLst>
            <pc:docMk/>
            <pc:sldMk cId="1286244777" sldId="258"/>
            <ac:spMk id="3" creationId="{B988B92B-8D17-F9EE-1D1C-1511CD6483B7}"/>
          </ac:spMkLst>
        </pc:spChg>
      </pc:sldChg>
      <pc:sldChg chg="del">
        <pc:chgData name="Salman Ellahi (2419309)" userId="S::2419309@student.uwtsd.ac.uk::efe8463f-ea1f-4426-87e0-4390169040da" providerId="AD" clId="Web-{A586B4DF-00E0-F7B9-18B3-71477F27D327}" dt="2025-10-19T20:41:52.626" v="0"/>
        <pc:sldMkLst>
          <pc:docMk/>
          <pc:sldMk cId="772242414" sldId="262"/>
        </pc:sldMkLst>
      </pc:sldChg>
    </pc:docChg>
  </pc:docChgLst>
  <pc:docChgLst>
    <pc:chgData name="Salman Ellahi (2419309)" userId="S::2419309@student.uwtsd.ac.uk::efe8463f-ea1f-4426-87e0-4390169040da" providerId="AD" clId="Web-{3BB727B5-E1BD-5442-20FF-D544D0F7B042}"/>
    <pc:docChg chg="addSld modSld addMainMaster delMainMaster">
      <pc:chgData name="Salman Ellahi (2419309)" userId="S::2419309@student.uwtsd.ac.uk::efe8463f-ea1f-4426-87e0-4390169040da" providerId="AD" clId="Web-{3BB727B5-E1BD-5442-20FF-D544D0F7B042}" dt="2025-09-21T15:14:40.505" v="304" actId="1076"/>
      <pc:docMkLst>
        <pc:docMk/>
      </pc:docMkLst>
      <pc:sldChg chg="addSp modSp mod setBg modClrScheme chgLayout">
        <pc:chgData name="Salman Ellahi (2419309)" userId="S::2419309@student.uwtsd.ac.uk::efe8463f-ea1f-4426-87e0-4390169040da" providerId="AD" clId="Web-{3BB727B5-E1BD-5442-20FF-D544D0F7B042}" dt="2025-09-21T15:01:30.212" v="45" actId="14100"/>
        <pc:sldMkLst>
          <pc:docMk/>
          <pc:sldMk cId="109857222" sldId="256"/>
        </pc:sldMkLst>
        <pc:spChg chg="mod">
          <ac:chgData name="Salman Ellahi (2419309)" userId="S::2419309@student.uwtsd.ac.uk::efe8463f-ea1f-4426-87e0-4390169040da" providerId="AD" clId="Web-{3BB727B5-E1BD-5442-20FF-D544D0F7B042}" dt="2025-09-21T14:58:15.717" v="4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lman Ellahi (2419309)" userId="S::2419309@student.uwtsd.ac.uk::efe8463f-ea1f-4426-87e0-4390169040da" providerId="AD" clId="Web-{3BB727B5-E1BD-5442-20FF-D544D0F7B042}" dt="2025-09-21T14:58:15.717" v="43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lman Ellahi (2419309)" userId="S::2419309@student.uwtsd.ac.uk::efe8463f-ea1f-4426-87e0-4390169040da" providerId="AD" clId="Web-{3BB727B5-E1BD-5442-20FF-D544D0F7B042}" dt="2025-09-21T14:58:15.717" v="43"/>
          <ac:spMkLst>
            <pc:docMk/>
            <pc:sldMk cId="109857222" sldId="256"/>
            <ac:spMk id="9" creationId="{33E93247-6229-44AB-A550-739E971E690B}"/>
          </ac:spMkLst>
        </pc:spChg>
        <pc:picChg chg="add mod">
          <ac:chgData name="Salman Ellahi (2419309)" userId="S::2419309@student.uwtsd.ac.uk::efe8463f-ea1f-4426-87e0-4390169040da" providerId="AD" clId="Web-{3BB727B5-E1BD-5442-20FF-D544D0F7B042}" dt="2025-09-21T15:01:30.212" v="45" actId="14100"/>
          <ac:picMkLst>
            <pc:docMk/>
            <pc:sldMk cId="109857222" sldId="256"/>
            <ac:picMk id="4" creationId="{D3828645-78FB-1D59-32A9-E20DCA468FE2}"/>
          </ac:picMkLst>
        </pc:picChg>
        <pc:cxnChg chg="add">
          <ac:chgData name="Salman Ellahi (2419309)" userId="S::2419309@student.uwtsd.ac.uk::efe8463f-ea1f-4426-87e0-4390169040da" providerId="AD" clId="Web-{3BB727B5-E1BD-5442-20FF-D544D0F7B042}" dt="2025-09-21T14:58:15.717" v="43"/>
          <ac:cxnSpMkLst>
            <pc:docMk/>
            <pc:sldMk cId="109857222" sldId="256"/>
            <ac:cxnSpMk id="11" creationId="{EE2E603F-4A95-4FE8-BB06-211DFD75DBEF}"/>
          </ac:cxnSpMkLst>
        </pc:cxnChg>
        <pc:cxnChg chg="add">
          <ac:chgData name="Salman Ellahi (2419309)" userId="S::2419309@student.uwtsd.ac.uk::efe8463f-ea1f-4426-87e0-4390169040da" providerId="AD" clId="Web-{3BB727B5-E1BD-5442-20FF-D544D0F7B042}" dt="2025-09-21T14:58:15.717" v="43"/>
          <ac:cxnSpMkLst>
            <pc:docMk/>
            <pc:sldMk cId="109857222" sldId="256"/>
            <ac:cxnSpMk id="13" creationId="{D7CC41EB-2D81-4303-9171-6401B388BA35}"/>
          </ac:cxnSpMkLst>
        </pc:cxnChg>
      </pc:sldChg>
      <pc:sldChg chg="addSp delSp modSp new mod setBg">
        <pc:chgData name="Salman Ellahi (2419309)" userId="S::2419309@student.uwtsd.ac.uk::efe8463f-ea1f-4426-87e0-4390169040da" providerId="AD" clId="Web-{3BB727B5-E1BD-5442-20FF-D544D0F7B042}" dt="2025-09-21T15:10:52.127" v="280" actId="20577"/>
        <pc:sldMkLst>
          <pc:docMk/>
          <pc:sldMk cId="237427845" sldId="257"/>
        </pc:sldMkLst>
        <pc:spChg chg="mod">
          <ac:chgData name="Salman Ellahi (2419309)" userId="S::2419309@student.uwtsd.ac.uk::efe8463f-ea1f-4426-87e0-4390169040da" providerId="AD" clId="Web-{3BB727B5-E1BD-5442-20FF-D544D0F7B042}" dt="2025-09-21T15:07:41.326" v="140"/>
          <ac:spMkLst>
            <pc:docMk/>
            <pc:sldMk cId="237427845" sldId="257"/>
            <ac:spMk id="2" creationId="{80096934-DDA3-8A71-8A66-915A51A726A0}"/>
          </ac:spMkLst>
        </pc:spChg>
        <pc:spChg chg="mod">
          <ac:chgData name="Salman Ellahi (2419309)" userId="S::2419309@student.uwtsd.ac.uk::efe8463f-ea1f-4426-87e0-4390169040da" providerId="AD" clId="Web-{3BB727B5-E1BD-5442-20FF-D544D0F7B042}" dt="2025-09-21T15:10:52.127" v="280" actId="20577"/>
          <ac:spMkLst>
            <pc:docMk/>
            <pc:sldMk cId="237427845" sldId="257"/>
            <ac:spMk id="3" creationId="{1B1283CF-F911-6F21-4365-7821D8B00337}"/>
          </ac:spMkLst>
        </pc:spChg>
        <pc:spChg chg="add">
          <ac:chgData name="Salman Ellahi (2419309)" userId="S::2419309@student.uwtsd.ac.uk::efe8463f-ea1f-4426-87e0-4390169040da" providerId="AD" clId="Web-{3BB727B5-E1BD-5442-20FF-D544D0F7B042}" dt="2025-09-21T15:07:41.326" v="141"/>
          <ac:spMkLst>
            <pc:docMk/>
            <pc:sldMk cId="237427845" sldId="257"/>
            <ac:spMk id="23" creationId="{660EB578-C970-4186-B93C-45851BBC6E34}"/>
          </ac:spMkLst>
        </pc:spChg>
        <pc:picChg chg="add mod ord">
          <ac:chgData name="Salman Ellahi (2419309)" userId="S::2419309@student.uwtsd.ac.uk::efe8463f-ea1f-4426-87e0-4390169040da" providerId="AD" clId="Web-{3BB727B5-E1BD-5442-20FF-D544D0F7B042}" dt="2025-09-21T15:07:41.326" v="141"/>
          <ac:picMkLst>
            <pc:docMk/>
            <pc:sldMk cId="237427845" sldId="257"/>
            <ac:picMk id="5" creationId="{7C558D50-7A26-0A6D-FE12-90B17F69073E}"/>
          </ac:picMkLst>
        </pc:picChg>
        <pc:cxnChg chg="add">
          <ac:chgData name="Salman Ellahi (2419309)" userId="S::2419309@student.uwtsd.ac.uk::efe8463f-ea1f-4426-87e0-4390169040da" providerId="AD" clId="Web-{3BB727B5-E1BD-5442-20FF-D544D0F7B042}" dt="2025-09-21T15:07:41.326" v="141"/>
          <ac:cxnSpMkLst>
            <pc:docMk/>
            <pc:sldMk cId="237427845" sldId="257"/>
            <ac:cxnSpMk id="22" creationId="{C6855964-C920-48EB-8804-74291211C8A9}"/>
          </ac:cxnSpMkLst>
        </pc:cxnChg>
        <pc:cxnChg chg="add">
          <ac:chgData name="Salman Ellahi (2419309)" userId="S::2419309@student.uwtsd.ac.uk::efe8463f-ea1f-4426-87e0-4390169040da" providerId="AD" clId="Web-{3BB727B5-E1BD-5442-20FF-D544D0F7B042}" dt="2025-09-21T15:07:41.326" v="141"/>
          <ac:cxnSpMkLst>
            <pc:docMk/>
            <pc:sldMk cId="237427845" sldId="257"/>
            <ac:cxnSpMk id="24" creationId="{CDF57B02-07BB-407B-BB36-06D9C64A673E}"/>
          </ac:cxnSpMkLst>
        </pc:cxnChg>
      </pc:sldChg>
      <pc:sldChg chg="modSp new">
        <pc:chgData name="Salman Ellahi (2419309)" userId="S::2419309@student.uwtsd.ac.uk::efe8463f-ea1f-4426-87e0-4390169040da" providerId="AD" clId="Web-{3BB727B5-E1BD-5442-20FF-D544D0F7B042}" dt="2025-09-21T15:14:40.505" v="304" actId="1076"/>
        <pc:sldMkLst>
          <pc:docMk/>
          <pc:sldMk cId="1286244777" sldId="258"/>
        </pc:sldMkLst>
        <pc:spChg chg="mod">
          <ac:chgData name="Salman Ellahi (2419309)" userId="S::2419309@student.uwtsd.ac.uk::efe8463f-ea1f-4426-87e0-4390169040da" providerId="AD" clId="Web-{3BB727B5-E1BD-5442-20FF-D544D0F7B042}" dt="2025-09-21T15:14:36.505" v="303" actId="20577"/>
          <ac:spMkLst>
            <pc:docMk/>
            <pc:sldMk cId="1286244777" sldId="258"/>
            <ac:spMk id="2" creationId="{A50A1E72-3445-F6E9-1EE3-BC9BD365FBA9}"/>
          </ac:spMkLst>
        </pc:spChg>
        <pc:spChg chg="mod">
          <ac:chgData name="Salman Ellahi (2419309)" userId="S::2419309@student.uwtsd.ac.uk::efe8463f-ea1f-4426-87e0-4390169040da" providerId="AD" clId="Web-{3BB727B5-E1BD-5442-20FF-D544D0F7B042}" dt="2025-09-21T15:14:40.505" v="304" actId="1076"/>
          <ac:spMkLst>
            <pc:docMk/>
            <pc:sldMk cId="1286244777" sldId="258"/>
            <ac:spMk id="3" creationId="{B988B92B-8D17-F9EE-1D1C-1511CD6483B7}"/>
          </ac:spMkLst>
        </pc:spChg>
      </pc:sldChg>
      <pc:sldMasterChg chg="add addSldLayout">
        <pc:chgData name="Salman Ellahi (2419309)" userId="S::2419309@student.uwtsd.ac.uk::efe8463f-ea1f-4426-87e0-4390169040da" providerId="AD" clId="Web-{3BB727B5-E1BD-5442-20FF-D544D0F7B042}" dt="2025-09-21T14:58:15.717" v="43"/>
        <pc:sldMasterMkLst>
          <pc:docMk/>
          <pc:sldMasterMk cId="4229656072" sldId="2147483672"/>
        </pc:sldMasterMkLst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1831772120" sldId="2147483673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2051665426" sldId="2147483674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1469338720" sldId="2147483675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314442306" sldId="2147483676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1232882756" sldId="2147483677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1533005427" sldId="2147483678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1727758087" sldId="2147483679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3792226517" sldId="2147483680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2145630584" sldId="2147483681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1528731600" sldId="2147483682"/>
          </pc:sldLayoutMkLst>
        </pc:sldLayoutChg>
        <pc:sldLayoutChg chg="add">
          <pc:chgData name="Salman Ellahi (2419309)" userId="S::2419309@student.uwtsd.ac.uk::efe8463f-ea1f-4426-87e0-4390169040da" providerId="AD" clId="Web-{3BB727B5-E1BD-5442-20FF-D544D0F7B042}" dt="2025-09-21T14:58:15.717" v="43"/>
          <pc:sldLayoutMkLst>
            <pc:docMk/>
            <pc:sldMasterMk cId="4229656072" sldId="2147483672"/>
            <pc:sldLayoutMk cId="1285793652" sldId="2147483683"/>
          </pc:sldLayoutMkLst>
        </pc:sldLayoutChg>
      </pc:sldMasterChg>
    </pc:docChg>
  </pc:docChgLst>
  <pc:docChgLst>
    <pc:chgData name="Salman Ellahi (2419309)" userId="S::2419309@student.uwtsd.ac.uk::efe8463f-ea1f-4426-87e0-4390169040da" providerId="AD" clId="Web-{42CE2359-9479-B44C-EAEB-FB0FC0BDD3B5}"/>
    <pc:docChg chg="modSld">
      <pc:chgData name="Salman Ellahi (2419309)" userId="S::2419309@student.uwtsd.ac.uk::efe8463f-ea1f-4426-87e0-4390169040da" providerId="AD" clId="Web-{42CE2359-9479-B44C-EAEB-FB0FC0BDD3B5}" dt="2025-10-16T19:20:33.110" v="28" actId="20577"/>
      <pc:docMkLst>
        <pc:docMk/>
      </pc:docMkLst>
    </pc:docChg>
  </pc:docChgLst>
  <pc:docChgLst>
    <pc:chgData name="Salman Ellahi (2419309)" userId="S::2419309@student.uwtsd.ac.uk::efe8463f-ea1f-4426-87e0-4390169040da" providerId="AD" clId="Web-{E56356CA-58F8-E532-210E-AC03A695B979}"/>
    <pc:docChg chg="modSld">
      <pc:chgData name="Salman Ellahi (2419309)" userId="S::2419309@student.uwtsd.ac.uk::efe8463f-ea1f-4426-87e0-4390169040da" providerId="AD" clId="Web-{E56356CA-58F8-E532-210E-AC03A695B979}" dt="2025-10-10T14:21:53.028" v="489" actId="20577"/>
      <pc:docMkLst>
        <pc:docMk/>
      </pc:docMkLst>
      <pc:sldChg chg="modSp">
        <pc:chgData name="Salman Ellahi (2419309)" userId="S::2419309@student.uwtsd.ac.uk::efe8463f-ea1f-4426-87e0-4390169040da" providerId="AD" clId="Web-{E56356CA-58F8-E532-210E-AC03A695B979}" dt="2025-10-10T14:21:53.028" v="489" actId="20577"/>
        <pc:sldMkLst>
          <pc:docMk/>
          <pc:sldMk cId="1286244777" sldId="258"/>
        </pc:sldMkLst>
        <pc:spChg chg="mod">
          <ac:chgData name="Salman Ellahi (2419309)" userId="S::2419309@student.uwtsd.ac.uk::efe8463f-ea1f-4426-87e0-4390169040da" providerId="AD" clId="Web-{E56356CA-58F8-E532-210E-AC03A695B979}" dt="2025-10-10T14:21:53.028" v="489" actId="20577"/>
          <ac:spMkLst>
            <pc:docMk/>
            <pc:sldMk cId="1286244777" sldId="258"/>
            <ac:spMk id="3" creationId="{B988B92B-8D17-F9EE-1D1C-1511CD6483B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772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665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3387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442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882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0054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7758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2226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6305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87316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793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65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3400" y="871758"/>
            <a:ext cx="5227171" cy="387114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Tyre fitter  </a:t>
            </a:r>
            <a:br>
              <a:rPr lang="en-GB" sz="3800" dirty="0"/>
            </a:br>
            <a:r>
              <a:rPr lang="en-GB" sz="3800" dirty="0"/>
              <a:t>2419309 – Salman Ellahi </a:t>
            </a:r>
            <a:br>
              <a:rPr lang="en-GB" sz="3800" dirty="0"/>
            </a:br>
            <a:r>
              <a:rPr lang="en-GB" sz="3800" dirty="0"/>
              <a:t>lecturer: Ogochukwu </a:t>
            </a:r>
            <a:r>
              <a:rPr lang="en-GB" sz="3800" dirty="0" err="1"/>
              <a:t>Agunenye</a:t>
            </a:r>
            <a:endParaRPr lang="en-GB" sz="3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1688" y="4785543"/>
            <a:ext cx="4857857" cy="1005657"/>
          </a:xfrm>
        </p:spPr>
        <p:txBody>
          <a:bodyPr>
            <a:normAutofit/>
          </a:bodyPr>
          <a:lstStyle/>
          <a:p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49149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7CC41EB-2D81-4303-9171-6401B388BA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4100"/>
            <a:ext cx="49149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Street-level view of car wheels">
            <a:extLst>
              <a:ext uri="{FF2B5EF4-FFF2-40B4-BE49-F238E27FC236}">
                <a16:creationId xmlns:a16="http://schemas.microsoft.com/office/drawing/2014/main" id="{D3828645-78FB-1D59-32A9-E20DCA468F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378" r="34378"/>
          <a:stretch>
            <a:fillRect/>
          </a:stretch>
        </p:blipFill>
        <p:spPr>
          <a:xfrm>
            <a:off x="5408043" y="129406"/>
            <a:ext cx="676957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96934-DDA3-8A71-8A66-915A51A726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GB" dirty="0"/>
              <a:t>Learning outcomes:</a:t>
            </a:r>
          </a:p>
        </p:txBody>
      </p:sp>
      <p:pic>
        <p:nvPicPr>
          <p:cNvPr id="5" name="Picture 4" descr="Student writing in class  close-up">
            <a:extLst>
              <a:ext uri="{FF2B5EF4-FFF2-40B4-BE49-F238E27FC236}">
                <a16:creationId xmlns:a16="http://schemas.microsoft.com/office/drawing/2014/main" id="{7C558D50-7A26-0A6D-FE12-90B17F69073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66" r="56002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1283CF-F911-6F21-4365-7821D8B00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will describe a swot design plan for my outcomes on today slide towards my health care sector job describing my [strengths, weakness, opportunities, and threats]</a:t>
            </a:r>
          </a:p>
          <a:p>
            <a:r>
              <a:rPr lang="en-GB" dirty="0"/>
              <a:t>I will also discuss my strengths on how I can overcome my weaknesses and how I can minimise my threats. </a:t>
            </a:r>
          </a:p>
          <a:p>
            <a:r>
              <a:rPr lang="en-GB" dirty="0"/>
              <a:t>Lastly, I will explain what </a:t>
            </a:r>
            <a:r>
              <a:rPr lang="en-GB" dirty="0" err="1"/>
              <a:t>oppurtnities</a:t>
            </a:r>
            <a:r>
              <a:rPr lang="en-GB" dirty="0"/>
              <a:t> there are for me and how my strengths can help me alongside with it.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427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A1E72-3445-F6E9-1EE3-BC9BD365F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856" y="138023"/>
            <a:ext cx="10691265" cy="1307592"/>
          </a:xfrm>
        </p:spPr>
        <p:txBody>
          <a:bodyPr>
            <a:normAutofit/>
          </a:bodyPr>
          <a:lstStyle/>
          <a:p>
            <a:r>
              <a:rPr lang="en-GB" dirty="0"/>
              <a:t>Strengths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8B92B-8D17-F9EE-1D1C-1511CD648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3050" y="1560634"/>
            <a:ext cx="11235550" cy="438314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   My Strengths for a tyre fitter: </a:t>
            </a:r>
            <a:endParaRPr lang="en-US" dirty="0"/>
          </a:p>
          <a:p>
            <a:pPr marL="0" indent="0">
              <a:buNone/>
            </a:pPr>
            <a:r>
              <a:rPr lang="en-GB" dirty="0"/>
              <a:t>1, communication - I attend to have a good communication skills as I speak clear around the people and have good understanding skills along-side. I also believe by having good communication skills it can improve your friendship relations within your work environment. </a:t>
            </a:r>
          </a:p>
          <a:p>
            <a:pPr marL="0" indent="0">
              <a:buNone/>
            </a:pPr>
            <a:r>
              <a:rPr lang="en-GB" dirty="0"/>
              <a:t>2, Patience – patience is a very good skill that I attend to have, it benefits me by having this skill as it reduce my stress and make better decision as mentally, I can focus better when I'm relaxed.</a:t>
            </a:r>
          </a:p>
          <a:p>
            <a:pPr marL="0" indent="0">
              <a:buNone/>
            </a:pPr>
            <a:r>
              <a:rPr lang="en-GB" dirty="0"/>
              <a:t>3, punctuality – this is key strength for me, as I believe wherever you work, time for arrival at work is important as this shows to me that this is professionalism and that I present to my work colleagues that punctuality is crucial.   </a:t>
            </a:r>
          </a:p>
          <a:p>
            <a:pPr marL="0" indent="0">
              <a:buNone/>
            </a:pPr>
            <a:r>
              <a:rPr lang="en-GB" b="1" i="1" u="sng" dirty="0"/>
              <a:t>Identifying your </a:t>
            </a:r>
            <a:r>
              <a:rPr lang="en-GB" b="1" i="1" u="sng" err="1"/>
              <a:t>strenght</a:t>
            </a:r>
            <a:r>
              <a:rPr lang="en-GB" b="1" i="1" u="sng" dirty="0"/>
              <a:t> and weakness, can be extremely valuable to allow you to follow to approach to task and challenges with a better understanding of how to succeed. - [2024, The </a:t>
            </a:r>
            <a:r>
              <a:rPr lang="en-GB" b="1" i="1" u="sng" err="1"/>
              <a:t>univerisity</a:t>
            </a:r>
            <a:r>
              <a:rPr lang="en-GB" b="1" i="1" u="sng" dirty="0"/>
              <a:t> of Edinburgh]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244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8D35A-F874-7A22-F05E-D012D35A3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596" y="3958"/>
            <a:ext cx="3368149" cy="792995"/>
          </a:xfrm>
        </p:spPr>
        <p:txBody>
          <a:bodyPr/>
          <a:lstStyle/>
          <a:p>
            <a:r>
              <a:rPr lang="en-US" dirty="0"/>
              <a:t>Weakness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0BEA5D-8710-31E5-5E96-2FBD4975C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038" y="1014667"/>
            <a:ext cx="9919369" cy="50362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One of my three weakness that I will need to improve on are:</a:t>
            </a:r>
          </a:p>
          <a:p>
            <a:r>
              <a:rPr lang="en-US" dirty="0"/>
              <a:t> </a:t>
            </a:r>
            <a:r>
              <a:rPr lang="en-US" b="1" dirty="0"/>
              <a:t>[Not asking for help]</a:t>
            </a:r>
            <a:r>
              <a:rPr lang="en-US" dirty="0"/>
              <a:t>. This is something that I can improve on, as I may feel confident on doing something but at the same time I could ask for help to be sure of going ahead.</a:t>
            </a:r>
          </a:p>
          <a:p>
            <a:endParaRPr lang="en-US" dirty="0"/>
          </a:p>
          <a:p>
            <a:r>
              <a:rPr lang="en-US" dirty="0"/>
              <a:t>Public speaking – as I mention on my last slide, I mentioned good communication skills but there is weakness behind that as-well , I could feel at times when I must gather a public speaking in towards my </a:t>
            </a:r>
            <a:r>
              <a:rPr lang="en-US" dirty="0" err="1"/>
              <a:t>collegues</a:t>
            </a:r>
            <a:r>
              <a:rPr lang="en-US" dirty="0"/>
              <a:t> and meetings at my </a:t>
            </a:r>
            <a:r>
              <a:rPr lang="en-US" dirty="0" err="1"/>
              <a:t>univerisity</a:t>
            </a:r>
            <a:r>
              <a:rPr lang="en-US" dirty="0"/>
              <a:t> / and at my </a:t>
            </a:r>
            <a:r>
              <a:rPr lang="en-US" dirty="0" err="1"/>
              <a:t>my</a:t>
            </a:r>
            <a:r>
              <a:rPr lang="en-US" dirty="0"/>
              <a:t> workplace I do attend to feel quite nervous as I do not want to deliver a gathering and not delivering the topic Clearly in front of everyone.</a:t>
            </a:r>
          </a:p>
          <a:p>
            <a:r>
              <a:rPr lang="en-US" dirty="0"/>
              <a:t>Discomfit in taking risk - this is a weakness of my own, but I am not too worried about this weakness, as there are days that I feel confident in what I do but occasionally there may be days where I might not feel too comfort into taking leadership, as it could be I may not be confident into what I am about to deliver or do.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71591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A84BB-46CB-57FF-4AA3-DD4AF2D20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401" y="3958"/>
            <a:ext cx="10532928" cy="792995"/>
          </a:xfrm>
        </p:spPr>
        <p:txBody>
          <a:bodyPr/>
          <a:lstStyle/>
          <a:p>
            <a:r>
              <a:rPr lang="en-US" dirty="0"/>
              <a:t>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034362-EA1A-4F0B-32A0-E9BEE0270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661" y="965187"/>
            <a:ext cx="12065329" cy="58867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b="1" dirty="0"/>
              <a:t>Future job roles – applying for future jobs [not working on my weakness] </a:t>
            </a:r>
          </a:p>
          <a:p>
            <a:pPr marL="0" indent="0">
              <a:buNone/>
            </a:pPr>
            <a:r>
              <a:rPr lang="en-US" b="1" dirty="0"/>
              <a:t>                                    Not progressing into my attributes </a:t>
            </a:r>
          </a:p>
          <a:p>
            <a:pPr marL="0" indent="0">
              <a:buNone/>
            </a:pPr>
            <a:r>
              <a:rPr lang="en-US" b="1" dirty="0"/>
              <a:t>                                    Poor work performance </a:t>
            </a:r>
          </a:p>
          <a:p>
            <a:pPr marL="0" indent="0">
              <a:buNone/>
            </a:pPr>
            <a:r>
              <a:rPr lang="en-US" b="1" dirty="0"/>
              <a:t>                                    Failing to meet the targets </a:t>
            </a:r>
            <a:endParaRPr lang="en-US" dirty="0"/>
          </a:p>
          <a:p>
            <a:pPr marL="0" indent="0">
              <a:buNone/>
            </a:pPr>
            <a:r>
              <a:rPr lang="en-US" b="1" dirty="0"/>
              <a:t>Lack of joy at work – not feeling the joy to come work [weaknesses] </a:t>
            </a:r>
          </a:p>
          <a:p>
            <a:pPr marL="0" indent="0">
              <a:buNone/>
            </a:pPr>
            <a:r>
              <a:rPr lang="en-US" b="1" dirty="0"/>
              <a:t>                                     Comparing your current/future </a:t>
            </a:r>
            <a:r>
              <a:rPr lang="en-US" b="1" dirty="0" err="1"/>
              <a:t>collegues</a:t>
            </a:r>
            <a:endParaRPr lang="en-US" b="1" err="1"/>
          </a:p>
          <a:p>
            <a:pPr marL="0" indent="0">
              <a:buNone/>
            </a:pPr>
            <a:r>
              <a:rPr lang="en-US" b="1" dirty="0"/>
              <a:t>                                      Keeping bad habits </a:t>
            </a:r>
          </a:p>
          <a:p>
            <a:pPr marL="0" indent="0">
              <a:buNone/>
            </a:pPr>
            <a:r>
              <a:rPr lang="en-US" b="1" dirty="0"/>
              <a:t>Unmotivated staff -  due to your weakness this can have a effect on your surroundings </a:t>
            </a:r>
          </a:p>
          <a:p>
            <a:pPr marL="0" indent="0">
              <a:buNone/>
            </a:pPr>
            <a:r>
              <a:rPr lang="en-US" b="1" dirty="0"/>
              <a:t>                                    Not asking for help when you are confused about a job that you are doing </a:t>
            </a:r>
          </a:p>
          <a:p>
            <a:pPr marL="0" indent="0">
              <a:buNone/>
            </a:pPr>
            <a:r>
              <a:rPr lang="en-US" b="1" dirty="0"/>
              <a:t>                                    My energy could have relations to my staff as they could also not be willing to have a work ethic, due to my taking leadership. </a:t>
            </a:r>
          </a:p>
          <a:p>
            <a:pPr marL="0" indent="0">
              <a:buNone/>
            </a:pPr>
            <a:r>
              <a:rPr lang="en-US" b="1" dirty="0"/>
              <a:t>                                     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                                      </a:t>
            </a:r>
          </a:p>
          <a:p>
            <a:pPr marL="0" indent="0">
              <a:buNone/>
            </a:pPr>
            <a:r>
              <a:rPr lang="en-US" b="1" dirty="0"/>
              <a:t>                                  </a:t>
            </a:r>
            <a:endParaRPr lang="en-US"/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1988025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A318D-8371-28DF-D598-DAA355E43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1674" y="3958"/>
            <a:ext cx="3546278" cy="792995"/>
          </a:xfrm>
        </p:spPr>
        <p:txBody>
          <a:bodyPr/>
          <a:lstStyle/>
          <a:p>
            <a:r>
              <a:rPr lang="en-US" dirty="0"/>
              <a:t>Analysis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9B63AC-C09C-95E4-78B1-03521EF37C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22" y="1024563"/>
            <a:ext cx="11970849" cy="5824612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/>
              <a:t>Ways to overcome my weakness and turn it into  positive outcome: </a:t>
            </a:r>
          </a:p>
          <a:p>
            <a:pPr marL="0" indent="0">
              <a:buNone/>
            </a:pPr>
            <a:r>
              <a:rPr lang="en-US" dirty="0"/>
              <a:t>Asking for help: if I feel like I do not have a clue into what I am doing into my work, if I could ask for help and to get support towards my work this will make me feel more confident and assured into carrying on into my work.</a:t>
            </a:r>
          </a:p>
          <a:p>
            <a:pPr marL="0" indent="0">
              <a:buNone/>
            </a:pPr>
            <a:r>
              <a:rPr lang="en-US" dirty="0"/>
              <a:t>                             </a:t>
            </a:r>
            <a:r>
              <a:rPr lang="en-US" sz="1800" b="1" i="1" u="sng" dirty="0"/>
              <a:t> [ Motivation is the level of commitment, drive and energy that the workers bring to their role every day]</a:t>
            </a:r>
            <a:r>
              <a:rPr lang="en-US" dirty="0"/>
              <a:t> [ R Harvey, 2023]. 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Public speaking: to practice on my daily speaking through-out the day to be assured that I have the confidence to deliver the session. [ ask for advice on how my speaking was?, to project my voice clearly, and to ask what I can improve on] 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Discomfort into taking risk: to make sure I do not have this weakness I will have to seek advice and help from my work partners or my manager to help me into taking leadership actions to make a positive outlook for myself. </a:t>
            </a:r>
          </a:p>
          <a:p>
            <a:pPr marL="0" indent="0">
              <a:buNone/>
            </a:pPr>
            <a:r>
              <a:rPr lang="en-US" dirty="0"/>
              <a:t>                                 [ problem – solving: learn to accept challenges, identify solutions, and make crucial decisions for my team] 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     </a:t>
            </a:r>
          </a:p>
        </p:txBody>
      </p:sp>
    </p:spTree>
    <p:extLst>
      <p:ext uri="{BB962C8B-B14F-4D97-AF65-F5344CB8AC3E}">
        <p14:creationId xmlns:p14="http://schemas.microsoft.com/office/powerpoint/2010/main" val="3661300792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ChronicleVTI</vt:lpstr>
      <vt:lpstr>Tyre fitter   2419309 – Salman Ellahi  lecturer: Ogochukwu Agunenye</vt:lpstr>
      <vt:lpstr>Learning outcomes:</vt:lpstr>
      <vt:lpstr>Strengths </vt:lpstr>
      <vt:lpstr>Weakness </vt:lpstr>
      <vt:lpstr>threats</vt:lpstr>
      <vt:lpstr>Analysis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602</cp:revision>
  <dcterms:created xsi:type="dcterms:W3CDTF">2025-09-21T14:53:33Z</dcterms:created>
  <dcterms:modified xsi:type="dcterms:W3CDTF">2025-10-19T20:50:42Z</dcterms:modified>
</cp:coreProperties>
</file>