
<file path=[Content_Types].xml><?xml version="1.0" encoding="utf-8"?>
<Types xmlns="http://schemas.openxmlformats.org/package/2006/content-types">
  <Default ContentType="application/x-fontdata" Extension="fntdata"/>
  <Default ContentType="image/png" Extension="png"/>
  <Default ContentType="application/vnd.openxmlformats-package.relationships+xml" Extension="rels"/>
  <Default ContentType="application/xml" Extension="xml"/>
  <Override ContentType="application/vnd.openxmlformats-officedocument.extended-properties+xml" PartName="/docProps/app.xml"/>
  <Override ContentType="application/vnd.openxmlformats-officedocument.presentationml.notesMaster+xml" PartName="/ppt/notesMasters/notesMaster1.xml"/>
  <Override ContentType="application/vnd.openxmlformats-officedocument.presentationml.notesSlide+xml" PartName="/ppt/notesSlides/notesSlide1.xml"/>
  <Override ContentType="application/vnd.openxmlformats-officedocument.presentationml.notesSlide+xml" PartName="/ppt/notesSlides/notesSlide10.xml"/>
  <Override ContentType="application/vnd.openxmlformats-officedocument.presentationml.notesSlide+xml" PartName="/ppt/notesSlides/notesSlide11.xml"/>
  <Override ContentType="application/vnd.openxmlformats-officedocument.presentationml.notesSlide+xml" PartName="/ppt/notesSlides/notesSlide12.xml"/>
  <Override ContentType="application/vnd.openxmlformats-officedocument.presentationml.notesSlide+xml" PartName="/ppt/notesSlides/notesSlide13.xml"/>
  <Override ContentType="application/vnd.openxmlformats-officedocument.presentationml.notesSlide+xml" PartName="/ppt/notesSlides/notesSlide14.xml"/>
  <Override ContentType="application/vnd.openxmlformats-officedocument.presentationml.notesSlide+xml" PartName="/ppt/notesSlides/notesSlide2.xml"/>
  <Override ContentType="application/vnd.openxmlformats-officedocument.presentationml.notesSlide+xml" PartName="/ppt/notesSlides/notesSlide3.xml"/>
  <Override ContentType="application/vnd.openxmlformats-officedocument.presentationml.notesSlide+xml" PartName="/ppt/notesSlides/notesSlide4.xml"/>
  <Override ContentType="application/vnd.openxmlformats-officedocument.presentationml.notesSlide+xml" PartName="/ppt/notesSlides/notesSlide5.xml"/>
  <Override ContentType="application/vnd.openxmlformats-officedocument.presentationml.notesSlide+xml" PartName="/ppt/notesSlides/notesSlide6.xml"/>
  <Override ContentType="application/vnd.openxmlformats-officedocument.presentationml.notesSlide+xml" PartName="/ppt/notesSlides/notesSlide7.xml"/>
  <Override ContentType="application/vnd.openxmlformats-officedocument.presentationml.notesSlide+xml" PartName="/ppt/notesSlides/notesSlide8.xml"/>
  <Override ContentType="application/vnd.openxmlformats-officedocument.presentationml.notesSlide+xml" PartName="/ppt/notesSlides/notesSlide9.xml"/>
  <Override ContentType="application/vnd.openxmlformats-officedocument.presentationml.presProps+xml" PartName="/ppt/presProps.xml"/>
  <Override ContentType="application/vnd.openxmlformats-officedocument.presentationml.presentation.main+xml" PartName="/ppt/presentation.xml"/>
  <Override ContentType="application/vnd.openxmlformats-officedocument.presentationml.slide+xml" PartName="/ppt/slides/slide1.xml"/>
  <Override ContentType="application/vnd.openxmlformats-officedocument.presentationml.slide+xml" PartName="/ppt/slides/slide10.xml"/>
  <Override ContentType="application/vnd.openxmlformats-officedocument.presentationml.slide+xml" PartName="/ppt/slides/slide11.xml"/>
  <Override ContentType="application/vnd.openxmlformats-officedocument.presentationml.slide+xml" PartName="/ppt/slides/slide12.xml"/>
  <Override ContentType="application/vnd.openxmlformats-officedocument.presentationml.slide+xml" PartName="/ppt/slides/slide13.xml"/>
  <Override ContentType="application/vnd.openxmlformats-officedocument.presentationml.slide+xml" PartName="/ppt/slides/slide14.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4.xml"/>
  <Override ContentType="application/vnd.openxmlformats-officedocument.presentationml.slide+xml" PartName="/ppt/slides/slide5.xml"/>
  <Override ContentType="application/vnd.openxmlformats-officedocument.presentationml.slide+xml" PartName="/ppt/slides/slide6.xml"/>
  <Override ContentType="application/vnd.openxmlformats-officedocument.presentationml.slide+xml" PartName="/ppt/slides/slide7.xml"/>
  <Override ContentType="application/vnd.openxmlformats-officedocument.presentationml.slide+xml" PartName="/ppt/slides/slide8.xml"/>
  <Override ContentType="application/vnd.openxmlformats-officedocument.presentationml.slide+xml" PartName="/ppt/slides/slide9.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11.xml"/>
  <Override ContentType="application/vnd.openxmlformats-officedocument.presentationml.slideLayout+xml" PartName="/ppt/slideLayouts/slideLayout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6.xml"/>
  <Override ContentType="application/vnd.openxmlformats-officedocument.presentationml.slideLayout+xml" PartName="/ppt/slideLayouts/slideLayout7.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tableStyles+xml" PartName="/ppt/tableStyles.xml"/>
  <Override ContentType="application/vnd.openxmlformats-officedocument.presentationml.viewProps+xml" PartName="/ppt/viewProps.xml"/>
  <Override ContentType="application/vnd.openxmlformats-officedocument.theme+xml" PartName="/ppt/theme/theme1.xml"/>
  <Override ContentType="application/vnd.openxmlformats-officedocument.theme+xml" PartName="/ppt/theme/theme2.xml"/>
  <Override ContentType="application/vnd.openxmlformats-package.core-properties+xml" PartName="/docProps/core.xml"/>
</Types>
</file>

<file path=_rels/.rels><?xml version="1.0" encoding="UTF-8" standalone="yes"?><Relationships xmlns="http://schemas.openxmlformats.org/package/2006/relationships"><Relationship Id="rId3" Target="ppt/presentation.xml" Type="http://schemas.openxmlformats.org/officeDocument/2006/relationships/officeDocument"/><Relationship Id="rId2" Target="docProps/core.xml" Type="http://schemas.openxmlformats.org/package/2006/relationships/metadata/core-properties"/><Relationship Id="rId1" Target="docProps/app.xml" Type="http://schemas.openxmlformats.org/officeDocument/2006/relationships/extended-properties"/></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embedTrueTypeFonts="1" saveSubsetFonts="1" strictFirstAndLastChars="0">
  <p:sldMasterIdLst>
    <p:sldMasterId id="2147483659" r:id="rId5"/>
  </p:sldMasterIdLst>
  <p:notesMasterIdLst>
    <p:notesMasterId r:id="rId6"/>
  </p:notesMasterIdLst>
  <p:sldIdLst>
    <p:sldId id="256" r:id="rId7"/>
    <p:sldId id="257" r:id="rId8"/>
    <p:sldId id="258" r:id="rId9"/>
    <p:sldId id="259" r:id="rId10"/>
    <p:sldId id="260" r:id="rId11"/>
    <p:sldId id="261" r:id="rId12"/>
    <p:sldId id="262" r:id="rId13"/>
    <p:sldId id="263" r:id="rId14"/>
    <p:sldId id="264" r:id="rId15"/>
    <p:sldId id="265" r:id="rId16"/>
    <p:sldId id="266" r:id="rId17"/>
    <p:sldId id="267" r:id="rId18"/>
    <p:sldId id="268" r:id="rId19"/>
    <p:sldId id="269" r:id="rId20"/>
  </p:sldIdLst>
  <p:sldSz cx="9144000" cy="5143500" type="screen16x9"/>
  <p:notesSz cx="6858000" cy="9144000"/>
  <p:embeddedFontLst>
    <p:embeddedFont>
      <p:font charset="0" panose="02000000000000000000" pitchFamily="2" typeface="Roboto"/>
      <p:regular r:id="rId21"/>
      <p:bold r:id="rId22"/>
      <p:italic r:id="rId23"/>
      <p:boldItalic r:id="rId24"/>
    </p:embeddedFont>
  </p:embeddedFontLst>
  <p:defaultTextStyle>
    <a:defPPr algn="l" lvl="0" marR="0" rtl="0">
      <a:lnSpc>
        <a:spcPct val="100000"/>
      </a:lnSpc>
      <a:spcBef>
        <a:spcPts val="0"/>
      </a:spcBef>
      <a:spcAft>
        <a:spcPts val="0"/>
      </a:spcAft>
    </a:defPPr>
    <a:lvl1pPr algn="l" lvl="0"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1pPr>
    <a:lvl2pPr algn="l" lvl="1"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2pPr>
    <a:lvl3pPr algn="l" lvl="2"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3pPr>
    <a:lvl4pPr algn="l" lvl="3"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4pPr>
    <a:lvl5pPr algn="l" lvl="4"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5pPr>
    <a:lvl6pPr algn="l" lvl="5"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6pPr>
    <a:lvl7pPr algn="l" lvl="6"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7pPr>
    <a:lvl8pPr algn="l" lvl="7"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8pPr>
    <a:lvl9pPr algn="l" lvl="8"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 uri="http://customooxmlschemas.google.com/">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25" roundtripDataSignature="AMtx7mjXXiyyAGIafZ31X+i8G33cPSNN/w=="/>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autoAdjust="0" sz="85194"/>
  </p:normalViewPr>
  <p:slideViewPr>
    <p:cSldViewPr snapToGrid="0">
      <p:cViewPr varScale="1">
        <p:scale>
          <a:sx d="100" n="123"/>
          <a:sy d="100" n="123"/>
        </p:scale>
        <p:origin x="1176" y="102"/>
      </p:cViewPr>
      <p:guideLst>
        <p:guide orient="horz" pos="1620"/>
        <p:guide pos="2880"/>
      </p:guideLst>
    </p:cSldViewPr>
  </p:slideViewPr>
  <p:notesTextViewPr>
    <p:cViewPr>
      <p:scale>
        <a:sx d="1" n="1"/>
        <a:sy d="1" n="1"/>
      </p:scale>
      <p:origin x="0" y="0"/>
    </p:cViewPr>
  </p:notesTextViewPr>
  <p:gridSpacing cx="76200" cy="76200"/>
</p:viewPr>
</file>

<file path=ppt/_rels/presentation.xml.rels><?xml version="1.0" encoding="UTF-8" standalone="yes"?><Relationships xmlns="http://schemas.openxmlformats.org/package/2006/relationships"><Relationship Id="rId25" Target="metadata" Type="http://customschemas.google.com/relationships/presentationmetadata"/><Relationship Id="rId24" Target="fonts/font4.fntdata" Type="http://schemas.openxmlformats.org/officeDocument/2006/relationships/font"/><Relationship Id="rId21" Target="fonts/font1.fntdata" Type="http://schemas.openxmlformats.org/officeDocument/2006/relationships/font"/><Relationship Id="rId19" Target="slides/slide13.xml" Type="http://schemas.openxmlformats.org/officeDocument/2006/relationships/slide"/><Relationship Id="rId20" Target="slides/slide14.xml" Type="http://schemas.openxmlformats.org/officeDocument/2006/relationships/slide"/><Relationship Id="rId18" Target="slides/slide12.xml" Type="http://schemas.openxmlformats.org/officeDocument/2006/relationships/slide"/><Relationship Id="rId17" Target="slides/slide11.xml" Type="http://schemas.openxmlformats.org/officeDocument/2006/relationships/slide"/><Relationship Id="rId16" Target="slides/slide10.xml" Type="http://schemas.openxmlformats.org/officeDocument/2006/relationships/slide"/><Relationship Id="rId15" Target="slides/slide9.xml" Type="http://schemas.openxmlformats.org/officeDocument/2006/relationships/slide"/><Relationship Id="rId14" Target="slides/slide8.xml" Type="http://schemas.openxmlformats.org/officeDocument/2006/relationships/slide"/><Relationship Id="rId13" Target="slides/slide7.xml" Type="http://schemas.openxmlformats.org/officeDocument/2006/relationships/slide"/><Relationship Id="rId12" Target="slides/slide6.xml" Type="http://schemas.openxmlformats.org/officeDocument/2006/relationships/slide"/><Relationship Id="rId11" Target="slides/slide5.xml" Type="http://schemas.openxmlformats.org/officeDocument/2006/relationships/slide"/><Relationship Id="rId10" Target="slides/slide4.xml" Type="http://schemas.openxmlformats.org/officeDocument/2006/relationships/slide"/><Relationship Id="rId9" Target="slides/slide3.xml" Type="http://schemas.openxmlformats.org/officeDocument/2006/relationships/slide"/><Relationship Id="rId8" Target="slides/slide2.xml" Type="http://schemas.openxmlformats.org/officeDocument/2006/relationships/slide"/><Relationship Id="rId7" Target="slides/slide1.xml" Type="http://schemas.openxmlformats.org/officeDocument/2006/relationships/slide"/><Relationship Id="rId6" Target="notesMasters/notesMaster1.xml" Type="http://schemas.openxmlformats.org/officeDocument/2006/relationships/notesMaster"/><Relationship Id="rId5" Target="slideMasters/slideMaster1.xml" Type="http://schemas.openxmlformats.org/officeDocument/2006/relationships/slideMaster"/><Relationship Id="rId4" Target="tableStyles.xml" Type="http://schemas.openxmlformats.org/officeDocument/2006/relationships/tableStyles"/><Relationship Id="rId3" Target="presProps.xml" Type="http://schemas.openxmlformats.org/officeDocument/2006/relationships/presProps"/><Relationship Id="rId23" Target="fonts/font3.fntdata" Type="http://schemas.openxmlformats.org/officeDocument/2006/relationships/font"/><Relationship Id="rId2" Target="viewProps.xml" Type="http://schemas.openxmlformats.org/officeDocument/2006/relationships/viewProps"/><Relationship Id="rId22" Target="fonts/font2.fntdata" Type="http://schemas.openxmlformats.org/officeDocument/2006/relationships/font"/><Relationship Id="rId1" Target="theme/theme1.xml" Type="http://schemas.openxmlformats.org/officeDocument/2006/relationships/theme"/></Relationships>
</file>

<file path=ppt/notesMasters/_rels/notesMaster1.xml.rels><?xml version="1.0" encoding="UTF-8" standalone="yes"?><Relationships xmlns="http://schemas.openxmlformats.org/package/2006/relationships"><Relationship Id="rId1" Target="../theme/theme2.xml" Type="http://schemas.openxmlformats.org/officeDocument/2006/relationships/theme"/></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a:spLocks noChangeAspect="1" noGrp="1" noRot="1"/>
          </p:cNvSpPr>
          <p:nvPr>
            <p:ph idx="2" type="sldImg"/>
          </p:nvPr>
        </p:nvSpPr>
        <p:spPr>
          <a:xfrm>
            <a:off x="381300" y="685800"/>
            <a:ext cx="6096075" cy="3429000"/>
          </a:xfrm>
          <a:custGeom>
            <a:avLst/>
            <a:gdLst/>
            <a:ahLst/>
            <a:cxnLst/>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type="none" w="sm"/>
            <a:tailEnd len="sm" type="none" w="sm"/>
          </a:ln>
        </p:spPr>
      </p:sp>
      <p:sp>
        <p:nvSpPr>
          <p:cNvPr id="4" name="Google Shape;4;n"/>
          <p:cNvSpPr txBox="1">
            <a:spLocks noGrp="1"/>
          </p:cNvSpPr>
          <p:nvPr>
            <p:ph idx="1" type="body"/>
          </p:nvPr>
        </p:nvSpPr>
        <p:spPr>
          <a:xfrm>
            <a:off x="685800" y="4343400"/>
            <a:ext cx="5486400" cy="4114800"/>
          </a:xfrm>
          <a:prstGeom prst="rect">
            <a:avLst/>
          </a:prstGeom>
          <a:noFill/>
          <a:ln>
            <a:noFill/>
          </a:ln>
        </p:spPr>
        <p:txBody>
          <a:bodyPr anchor="t" anchorCtr="0" bIns="91425" lIns="91425" numCol="1" rIns="91425" spcFirstLastPara="1" tIns="91425" wrap="square">
            <a:noAutofit/>
          </a:bodyPr>
          <a:lstStyle>
            <a:lvl1pPr algn="l" indent="-298450" lvl="0" marL="457200" marR="0" rtl="0">
              <a:lnSpc>
                <a:spcPct val="100000"/>
              </a:lnSpc>
              <a:spcBef>
                <a:spcPts val="0"/>
              </a:spcBef>
              <a:spcAft>
                <a:spcPts val="0"/>
              </a:spcAft>
              <a:buClr>
                <a:srgbClr val="000000"/>
              </a:buClr>
              <a:buSzPts val="1100"/>
              <a:buFont typeface="Arial"/>
              <a:buChar char="●"/>
              <a:defRPr b="0" cap="none" i="0" strike="noStrike" sz="1100" u="none">
                <a:solidFill>
                  <a:srgbClr val="000000"/>
                </a:solidFill>
                <a:latin typeface="Arial"/>
                <a:ea typeface="Arial"/>
                <a:cs typeface="Arial"/>
                <a:sym typeface="Arial"/>
              </a:defRPr>
            </a:lvl1pPr>
            <a:lvl2pPr algn="l" indent="-298450" lvl="1" marL="914400" marR="0" rtl="0">
              <a:lnSpc>
                <a:spcPct val="100000"/>
              </a:lnSpc>
              <a:spcBef>
                <a:spcPts val="0"/>
              </a:spcBef>
              <a:spcAft>
                <a:spcPts val="0"/>
              </a:spcAft>
              <a:buClr>
                <a:srgbClr val="000000"/>
              </a:buClr>
              <a:buSzPts val="1100"/>
              <a:buFont typeface="Arial"/>
              <a:buChar char="○"/>
              <a:defRPr b="0" cap="none" i="0" strike="noStrike" sz="1100" u="none">
                <a:solidFill>
                  <a:srgbClr val="000000"/>
                </a:solidFill>
                <a:latin typeface="Arial"/>
                <a:ea typeface="Arial"/>
                <a:cs typeface="Arial"/>
                <a:sym typeface="Arial"/>
              </a:defRPr>
            </a:lvl2pPr>
            <a:lvl3pPr algn="l" indent="-298450" lvl="2" marL="1371600" marR="0" rtl="0">
              <a:lnSpc>
                <a:spcPct val="100000"/>
              </a:lnSpc>
              <a:spcBef>
                <a:spcPts val="0"/>
              </a:spcBef>
              <a:spcAft>
                <a:spcPts val="0"/>
              </a:spcAft>
              <a:buClr>
                <a:srgbClr val="000000"/>
              </a:buClr>
              <a:buSzPts val="1100"/>
              <a:buFont typeface="Arial"/>
              <a:buChar char="■"/>
              <a:defRPr b="0" cap="none" i="0" strike="noStrike" sz="1100" u="none">
                <a:solidFill>
                  <a:srgbClr val="000000"/>
                </a:solidFill>
                <a:latin typeface="Arial"/>
                <a:ea typeface="Arial"/>
                <a:cs typeface="Arial"/>
                <a:sym typeface="Arial"/>
              </a:defRPr>
            </a:lvl3pPr>
            <a:lvl4pPr algn="l" indent="-298450" lvl="3" marL="1828800" marR="0" rtl="0">
              <a:lnSpc>
                <a:spcPct val="100000"/>
              </a:lnSpc>
              <a:spcBef>
                <a:spcPts val="0"/>
              </a:spcBef>
              <a:spcAft>
                <a:spcPts val="0"/>
              </a:spcAft>
              <a:buClr>
                <a:srgbClr val="000000"/>
              </a:buClr>
              <a:buSzPts val="1100"/>
              <a:buFont typeface="Arial"/>
              <a:buChar char="●"/>
              <a:defRPr b="0" cap="none" i="0" strike="noStrike" sz="1100" u="none">
                <a:solidFill>
                  <a:srgbClr val="000000"/>
                </a:solidFill>
                <a:latin typeface="Arial"/>
                <a:ea typeface="Arial"/>
                <a:cs typeface="Arial"/>
                <a:sym typeface="Arial"/>
              </a:defRPr>
            </a:lvl4pPr>
            <a:lvl5pPr algn="l" indent="-298450" lvl="4" marL="2286000" marR="0" rtl="0">
              <a:lnSpc>
                <a:spcPct val="100000"/>
              </a:lnSpc>
              <a:spcBef>
                <a:spcPts val="0"/>
              </a:spcBef>
              <a:spcAft>
                <a:spcPts val="0"/>
              </a:spcAft>
              <a:buClr>
                <a:srgbClr val="000000"/>
              </a:buClr>
              <a:buSzPts val="1100"/>
              <a:buFont typeface="Arial"/>
              <a:buChar char="○"/>
              <a:defRPr b="0" cap="none" i="0" strike="noStrike" sz="1100" u="none">
                <a:solidFill>
                  <a:srgbClr val="000000"/>
                </a:solidFill>
                <a:latin typeface="Arial"/>
                <a:ea typeface="Arial"/>
                <a:cs typeface="Arial"/>
                <a:sym typeface="Arial"/>
              </a:defRPr>
            </a:lvl5pPr>
            <a:lvl6pPr algn="l" indent="-298450" lvl="5" marL="2743200" marR="0" rtl="0">
              <a:lnSpc>
                <a:spcPct val="100000"/>
              </a:lnSpc>
              <a:spcBef>
                <a:spcPts val="0"/>
              </a:spcBef>
              <a:spcAft>
                <a:spcPts val="0"/>
              </a:spcAft>
              <a:buClr>
                <a:srgbClr val="000000"/>
              </a:buClr>
              <a:buSzPts val="1100"/>
              <a:buFont typeface="Arial"/>
              <a:buChar char="■"/>
              <a:defRPr b="0" cap="none" i="0" strike="noStrike" sz="1100" u="none">
                <a:solidFill>
                  <a:srgbClr val="000000"/>
                </a:solidFill>
                <a:latin typeface="Arial"/>
                <a:ea typeface="Arial"/>
                <a:cs typeface="Arial"/>
                <a:sym typeface="Arial"/>
              </a:defRPr>
            </a:lvl6pPr>
            <a:lvl7pPr algn="l" indent="-298450" lvl="6" marL="3200400" marR="0" rtl="0">
              <a:lnSpc>
                <a:spcPct val="100000"/>
              </a:lnSpc>
              <a:spcBef>
                <a:spcPts val="0"/>
              </a:spcBef>
              <a:spcAft>
                <a:spcPts val="0"/>
              </a:spcAft>
              <a:buClr>
                <a:srgbClr val="000000"/>
              </a:buClr>
              <a:buSzPts val="1100"/>
              <a:buFont typeface="Arial"/>
              <a:buChar char="●"/>
              <a:defRPr b="0" cap="none" i="0" strike="noStrike" sz="1100" u="none">
                <a:solidFill>
                  <a:srgbClr val="000000"/>
                </a:solidFill>
                <a:latin typeface="Arial"/>
                <a:ea typeface="Arial"/>
                <a:cs typeface="Arial"/>
                <a:sym typeface="Arial"/>
              </a:defRPr>
            </a:lvl7pPr>
            <a:lvl8pPr algn="l" indent="-298450" lvl="7" marL="3657600" marR="0" rtl="0">
              <a:lnSpc>
                <a:spcPct val="100000"/>
              </a:lnSpc>
              <a:spcBef>
                <a:spcPts val="0"/>
              </a:spcBef>
              <a:spcAft>
                <a:spcPts val="0"/>
              </a:spcAft>
              <a:buClr>
                <a:srgbClr val="000000"/>
              </a:buClr>
              <a:buSzPts val="1100"/>
              <a:buFont typeface="Arial"/>
              <a:buChar char="○"/>
              <a:defRPr b="0" cap="none" i="0" strike="noStrike" sz="1100" u="none">
                <a:solidFill>
                  <a:srgbClr val="000000"/>
                </a:solidFill>
                <a:latin typeface="Arial"/>
                <a:ea typeface="Arial"/>
                <a:cs typeface="Arial"/>
                <a:sym typeface="Arial"/>
              </a:defRPr>
            </a:lvl8pPr>
            <a:lvl9pPr algn="l" indent="-298450" lvl="8" marL="4114800" marR="0" rtl="0">
              <a:lnSpc>
                <a:spcPct val="100000"/>
              </a:lnSpc>
              <a:spcBef>
                <a:spcPts val="0"/>
              </a:spcBef>
              <a:spcAft>
                <a:spcPts val="0"/>
              </a:spcAft>
              <a:buClr>
                <a:srgbClr val="000000"/>
              </a:buClr>
              <a:buSzPts val="1100"/>
              <a:buFont typeface="Arial"/>
              <a:buChar char="■"/>
              <a:defRPr b="0" cap="none" i="0" strike="noStrike" sz="1100" u="none">
                <a:solidFill>
                  <a:srgbClr val="000000"/>
                </a:solidFill>
                <a:latin typeface="Arial"/>
                <a:ea typeface="Arial"/>
                <a:cs typeface="Arial"/>
                <a:sym typeface="Arial"/>
              </a:defRPr>
            </a:lvl9pPr>
          </a:lstStyle>
          <a:p>
            <a:endParaRPr/>
          </a:p>
        </p:txBody>
      </p:sp>
    </p:spTree>
    <p:extLst>
      <p:ext uri="{BB962C8B-B14F-4D97-AF65-F5344CB8AC3E}">
        <p14:creationId xmlns:p14="http://schemas.microsoft.com/office/powerpoint/2010/main" val="682948861"/>
      </p:ext>
    </p:extLst>
  </p:cSld>
  <p:clrMap accent1="accent1" accent2="accent2" accent3="accent3" accent4="accent4" accent5="accent5" accent6="accent6" bg1="lt1" bg2="dk2" folHlink="folHlink" hlink="hlink" tx1="dk1" tx2="lt2"/>
  <p:notesStyle>
    <a:defPPr algn="l" lvl="0" marR="0" rtl="0">
      <a:lnSpc>
        <a:spcPct val="100000"/>
      </a:lnSpc>
      <a:spcBef>
        <a:spcPts val="0"/>
      </a:spcBef>
      <a:spcAft>
        <a:spcPts val="0"/>
      </a:spcAft>
    </a:defPPr>
    <a:lvl1pPr algn="l" lvl="0"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1pPr>
    <a:lvl2pPr algn="l" lvl="1"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2pPr>
    <a:lvl3pPr algn="l" lvl="2"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3pPr>
    <a:lvl4pPr algn="l" lvl="3"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4pPr>
    <a:lvl5pPr algn="l" lvl="4"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5pPr>
    <a:lvl6pPr algn="l" lvl="5"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6pPr>
    <a:lvl7pPr algn="l" lvl="6"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7pPr>
    <a:lvl8pPr algn="l" lvl="7"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8pPr>
    <a:lvl9pPr algn="l" lvl="8"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arget="../slides/slide1.xml" Type="http://schemas.openxmlformats.org/officeDocument/2006/relationships/slide"/><Relationship Id="rId1" Target="../notesMasters/notesMaster1.xml" Type="http://schemas.openxmlformats.org/officeDocument/2006/relationships/notesMaster"/></Relationships>
</file>

<file path=ppt/notesSlides/_rels/notesSlide2.xml.rels><?xml version="1.0" encoding="UTF-8" standalone="yes"?><Relationships xmlns="http://schemas.openxmlformats.org/package/2006/relationships"><Relationship Id="rId2" Target="../slides/slide2.xml" Type="http://schemas.openxmlformats.org/officeDocument/2006/relationships/slide"/><Relationship Id="rId1" Target="../notesMasters/notesMaster1.xml" Type="http://schemas.openxmlformats.org/officeDocument/2006/relationships/notesMaster"/></Relationships>
</file>

<file path=ppt/notesSlides/_rels/notesSlide3.xml.rels><?xml version="1.0" encoding="UTF-8" standalone="yes"?><Relationships xmlns="http://schemas.openxmlformats.org/package/2006/relationships"><Relationship Id="rId2" Target="../slides/slide3.xml" Type="http://schemas.openxmlformats.org/officeDocument/2006/relationships/slide"/><Relationship Id="rId1" Target="../notesMasters/notesMaster1.xml" Type="http://schemas.openxmlformats.org/officeDocument/2006/relationships/notesMaster"/></Relationships>
</file>

<file path=ppt/notesSlides/_rels/notesSlide4.xml.rels><?xml version="1.0" encoding="UTF-8" standalone="yes"?><Relationships xmlns="http://schemas.openxmlformats.org/package/2006/relationships"><Relationship Id="rId2" Target="../slides/slide4.xml" Type="http://schemas.openxmlformats.org/officeDocument/2006/relationships/slide"/><Relationship Id="rId1" Target="../notesMasters/notesMaster1.xml" Type="http://schemas.openxmlformats.org/officeDocument/2006/relationships/notesMaster"/></Relationships>
</file>

<file path=ppt/notesSlides/_rels/notesSlide5.xml.rels><?xml version="1.0" encoding="UTF-8" standalone="yes"?><Relationships xmlns="http://schemas.openxmlformats.org/package/2006/relationships"><Relationship Id="rId2" Target="../slides/slide5.xml" Type="http://schemas.openxmlformats.org/officeDocument/2006/relationships/slide"/><Relationship Id="rId1" Target="../notesMasters/notesMaster1.xml" Type="http://schemas.openxmlformats.org/officeDocument/2006/relationships/notesMaster"/></Relationships>
</file>

<file path=ppt/notesSlides/_rels/notesSlide6.xml.rels><?xml version="1.0" encoding="UTF-8" standalone="yes"?><Relationships xmlns="http://schemas.openxmlformats.org/package/2006/relationships"><Relationship Id="rId2" Target="../slides/slide6.xml" Type="http://schemas.openxmlformats.org/officeDocument/2006/relationships/slide"/><Relationship Id="rId1" Target="../notesMasters/notesMaster1.xml" Type="http://schemas.openxmlformats.org/officeDocument/2006/relationships/notesMaster"/></Relationships>
</file>

<file path=ppt/notesSlides/_rels/notesSlide7.xml.rels><?xml version="1.0" encoding="UTF-8" standalone="yes"?><Relationships xmlns="http://schemas.openxmlformats.org/package/2006/relationships"><Relationship Id="rId2" Target="../slides/slide7.xml" Type="http://schemas.openxmlformats.org/officeDocument/2006/relationships/slide"/><Relationship Id="rId1" Target="../notesMasters/notesMaster1.xml" Type="http://schemas.openxmlformats.org/officeDocument/2006/relationships/notesMaster"/></Relationships>
</file>

<file path=ppt/notesSlides/_rels/notesSlide8.xml.rels><?xml version="1.0" encoding="UTF-8" standalone="yes"?><Relationships xmlns="http://schemas.openxmlformats.org/package/2006/relationships"><Relationship Id="rId2" Target="../slides/slide8.xml" Type="http://schemas.openxmlformats.org/officeDocument/2006/relationships/slide"/><Relationship Id="rId1" Target="../notesMasters/notesMaster1.xml" Type="http://schemas.openxmlformats.org/officeDocument/2006/relationships/notesMaster"/></Relationships>
</file>

<file path=ppt/notesSlides/_rels/notesSlide9.xml.rels><?xml version="1.0" encoding="UTF-8" standalone="yes"?><Relationships xmlns="http://schemas.openxmlformats.org/package/2006/relationships"><Relationship Id="rId2" Target="../slides/slide9.xml" Type="http://schemas.openxmlformats.org/officeDocument/2006/relationships/slide"/><Relationship Id="rId1" Target="../notesMasters/notesMaster1.xml" Type="http://schemas.openxmlformats.org/officeDocument/2006/relationships/notesMaster"/></Relationships>
</file>

<file path=ppt/notesSlides/_rels/notesSlide10.xml.rels><?xml version="1.0" encoding="UTF-8" standalone="yes"?><Relationships xmlns="http://schemas.openxmlformats.org/package/2006/relationships"><Relationship Id="rId2" Target="../slides/slide10.xml" Type="http://schemas.openxmlformats.org/officeDocument/2006/relationships/slide"/><Relationship Id="rId1" Target="../notesMasters/notesMaster1.xml" Type="http://schemas.openxmlformats.org/officeDocument/2006/relationships/notesMaster"/></Relationships>
</file>

<file path=ppt/notesSlides/_rels/notesSlide11.xml.rels><?xml version="1.0" encoding="UTF-8" standalone="yes"?><Relationships xmlns="http://schemas.openxmlformats.org/package/2006/relationships"><Relationship Id="rId2" Target="../slides/slide11.xml" Type="http://schemas.openxmlformats.org/officeDocument/2006/relationships/slide"/><Relationship Id="rId1" Target="../notesMasters/notesMaster1.xml" Type="http://schemas.openxmlformats.org/officeDocument/2006/relationships/notesMaster"/></Relationships>
</file>

<file path=ppt/notesSlides/_rels/notesSlide12.xml.rels><?xml version="1.0" encoding="UTF-8" standalone="yes"?><Relationships xmlns="http://schemas.openxmlformats.org/package/2006/relationships"><Relationship Id="rId2" Target="../slides/slide12.xml" Type="http://schemas.openxmlformats.org/officeDocument/2006/relationships/slide"/><Relationship Id="rId1" Target="../notesMasters/notesMaster1.xml" Type="http://schemas.openxmlformats.org/officeDocument/2006/relationships/notesMaster"/></Relationships>
</file>

<file path=ppt/notesSlides/_rels/notesSlide13.xml.rels><?xml version="1.0" encoding="UTF-8" standalone="yes"?><Relationships xmlns="http://schemas.openxmlformats.org/package/2006/relationships"><Relationship Id="rId2" Target="../slides/slide13.xml" Type="http://schemas.openxmlformats.org/officeDocument/2006/relationships/slide"/><Relationship Id="rId1" Target="../notesMasters/notesMaster1.xml" Type="http://schemas.openxmlformats.org/officeDocument/2006/relationships/notesMaster"/></Relationships>
</file>

<file path=ppt/notesSlides/_rels/notesSlide14.xml.rels><?xml version="1.0" encoding="UTF-8" standalone="yes"?><Relationships xmlns="http://schemas.openxmlformats.org/package/2006/relationships"><Relationship Id="rId2" Target="../slides/slide14.xml" Type="http://schemas.openxmlformats.org/officeDocument/2006/relationships/slide"/><Relationship Id="rId1" Target="../notesMasters/notesMaster1.xml" Type="http://schemas.openxmlformats.org/officeDocument/2006/relationships/notesMaster"/></Relationships>
</file>

<file path=ppt/notesSlides/notesSlide1.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63"/>
        <p:cNvGrpSpPr/>
        <p:nvPr/>
      </p:nvGrpSpPr>
      <p:grpSpPr>
        <a:xfrm>
          <a:off x="0" y="0"/>
          <a:ext cx="0" cy="0"/>
          <a:chOff x="0" y="0"/>
          <a:chExt cx="0" cy="0"/>
        </a:xfrm>
      </p:grpSpPr>
      <p:sp>
        <p:nvSpPr>
          <p:cNvPr id="64" name="Google Shape;64;p1: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type="none" w="sm"/>
            <a:tailEnd len="sm" type="none" w="sm"/>
          </a:ln>
        </p:spPr>
      </p:sp>
      <p:sp>
        <p:nvSpPr>
          <p:cNvPr id="65" name="Google Shape;65;p1:notes"/>
          <p:cNvSpPr txBox="1">
            <a:spLocks noGrp="1"/>
          </p:cNvSpPr>
          <p:nvPr>
            <p:ph idx="1" type="body"/>
          </p:nvPr>
        </p:nvSpPr>
        <p:spPr>
          <a:xfrm>
            <a:off x="685800" y="4343400"/>
            <a:ext cx="5486400" cy="4114800"/>
          </a:xfrm>
          <a:prstGeom prst="rect">
            <a:avLst/>
          </a:prstGeom>
          <a:noFill/>
          <a:ln>
            <a:noFill/>
          </a:ln>
        </p:spPr>
        <p:txBody>
          <a:bodyPr anchor="t" anchorCtr="0" bIns="91425" lIns="91425" numCol="1" rIns="91425" spcFirstLastPara="1" tIns="91425" wrap="square">
            <a:noAutofit/>
          </a:bodyPr>
          <a:lstStyle/>
          <a:p>
            <a:pPr algn="l" indent="0" lvl="0" marL="0" rtl="0">
              <a:lnSpc>
                <a:spcPct val="100000"/>
              </a:lnSpc>
              <a:spcBef>
                <a:spcPts val="0"/>
              </a:spcBef>
              <a:spcAft>
                <a:spcPts val="0"/>
              </a:spcAft>
              <a:buSzPts val="1100"/>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70"/>
        <p:cNvGrpSpPr/>
        <p:nvPr/>
      </p:nvGrpSpPr>
      <p:grpSpPr>
        <a:xfrm>
          <a:off x="0" y="0"/>
          <a:ext cx="0" cy="0"/>
          <a:chOff x="0" y="0"/>
          <a:chExt cx="0" cy="0"/>
        </a:xfrm>
      </p:grpSpPr>
      <p:sp>
        <p:nvSpPr>
          <p:cNvPr id="71" name="Google Shape;71;p2: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type="none" w="sm"/>
            <a:tailEnd len="sm" type="none" w="sm"/>
          </a:ln>
        </p:spPr>
      </p:sp>
      <p:sp>
        <p:nvSpPr>
          <p:cNvPr id="72" name="Google Shape;72;p2:notes"/>
          <p:cNvSpPr txBox="1">
            <a:spLocks noGrp="1"/>
          </p:cNvSpPr>
          <p:nvPr>
            <p:ph idx="1" type="body"/>
          </p:nvPr>
        </p:nvSpPr>
        <p:spPr>
          <a:xfrm>
            <a:off x="685800" y="4343400"/>
            <a:ext cx="5486400" cy="4114800"/>
          </a:xfrm>
          <a:prstGeom prst="rect">
            <a:avLst/>
          </a:prstGeom>
          <a:noFill/>
          <a:ln>
            <a:noFill/>
          </a:ln>
        </p:spPr>
        <p:txBody>
          <a:bodyPr anchor="t" anchorCtr="0" bIns="91425" lIns="91425" numCol="1" rIns="91425" spcFirstLastPara="1" tIns="91425" wrap="square">
            <a:noAutofit/>
          </a:bodyPr>
          <a:lstStyle/>
          <a:p>
            <a:pPr algn="l" indent="0" lvl="0" marL="0" rtl="0">
              <a:lnSpc>
                <a:spcPct val="100000"/>
              </a:lnSpc>
              <a:spcBef>
                <a:spcPts val="0"/>
              </a:spcBef>
              <a:spcAft>
                <a:spcPts val="0"/>
              </a:spcAft>
              <a:buSzPts val="1100"/>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77"/>
        <p:cNvGrpSpPr/>
        <p:nvPr/>
      </p:nvGrpSpPr>
      <p:grpSpPr>
        <a:xfrm>
          <a:off x="0" y="0"/>
          <a:ext cx="0" cy="0"/>
          <a:chOff x="0" y="0"/>
          <a:chExt cx="0" cy="0"/>
        </a:xfrm>
      </p:grpSpPr>
      <p:sp>
        <p:nvSpPr>
          <p:cNvPr id="78" name="Google Shape;78;p3: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type="none" w="sm"/>
            <a:tailEnd len="sm" type="none" w="sm"/>
          </a:ln>
        </p:spPr>
      </p:sp>
      <p:sp>
        <p:nvSpPr>
          <p:cNvPr id="79" name="Google Shape;79;p3:notes"/>
          <p:cNvSpPr txBox="1">
            <a:spLocks noGrp="1"/>
          </p:cNvSpPr>
          <p:nvPr>
            <p:ph idx="1" type="body"/>
          </p:nvPr>
        </p:nvSpPr>
        <p:spPr>
          <a:xfrm>
            <a:off x="685800" y="4343400"/>
            <a:ext cx="5486400" cy="4114800"/>
          </a:xfrm>
          <a:prstGeom prst="rect">
            <a:avLst/>
          </a:prstGeom>
          <a:noFill/>
          <a:ln>
            <a:noFill/>
          </a:ln>
        </p:spPr>
        <p:txBody>
          <a:bodyPr anchor="t" anchorCtr="0" bIns="91425" lIns="91425" numCol="1" rIns="91425" spcFirstLastPara="1" tIns="91425" wrap="square">
            <a:noAutofit/>
          </a:bodyPr>
          <a:lstStyle/>
          <a:p>
            <a:pPr algn="l" indent="0" lvl="0" marL="0" rtl="0">
              <a:lnSpc>
                <a:spcPct val="100000"/>
              </a:lnSpc>
              <a:spcBef>
                <a:spcPts val="0"/>
              </a:spcBef>
              <a:spcAft>
                <a:spcPts val="0"/>
              </a:spcAft>
              <a:buSzPts val="1100"/>
              <a:buNone/>
            </a:pPr>
            <a:r>
              <a:rPr altLang="en-GB" lang="en-GB"/>
              <a:t>The following presentation will discuss basic training presentations for housekeeping employees. The study will mainly include the training for employees in terms of cleanliness within the hospitality business. Different methods of training for the maintenance of cleanliness will be evaluated within the presentation. It will also discuss the employee engagement that will be effective for providing training to the housekeeping employees.</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85"/>
        <p:cNvGrpSpPr/>
        <p:nvPr/>
      </p:nvGrpSpPr>
      <p:grpSpPr>
        <a:xfrm>
          <a:off x="0" y="0"/>
          <a:ext cx="0" cy="0"/>
          <a:chOff x="0" y="0"/>
          <a:chExt cx="0" cy="0"/>
        </a:xfrm>
      </p:grpSpPr>
      <p:sp>
        <p:nvSpPr>
          <p:cNvPr id="86" name="Google Shape;86;p4: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type="none" w="sm"/>
            <a:tailEnd len="sm" type="none" w="sm"/>
          </a:ln>
        </p:spPr>
      </p:sp>
      <p:sp>
        <p:nvSpPr>
          <p:cNvPr id="87" name="Google Shape;87;p4:notes"/>
          <p:cNvSpPr txBox="1">
            <a:spLocks noGrp="1"/>
          </p:cNvSpPr>
          <p:nvPr>
            <p:ph idx="1" type="body"/>
          </p:nvPr>
        </p:nvSpPr>
        <p:spPr>
          <a:xfrm>
            <a:off x="685800" y="4343400"/>
            <a:ext cx="5486400" cy="4114800"/>
          </a:xfrm>
          <a:prstGeom prst="rect">
            <a:avLst/>
          </a:prstGeom>
          <a:noFill/>
          <a:ln>
            <a:noFill/>
          </a:ln>
        </p:spPr>
        <p:txBody>
          <a:bodyPr anchor="t" anchorCtr="0" bIns="91425" lIns="91425" numCol="1" rIns="91425" spcFirstLastPara="1" tIns="91425" wrap="square">
            <a:noAutofit/>
          </a:bodyPr>
          <a:lstStyle/>
          <a:p>
            <a:pPr algn="l" indent="0" lvl="0" marL="0" rtl="0">
              <a:lnSpc>
                <a:spcPct val="100000"/>
              </a:lnSpc>
              <a:spcBef>
                <a:spcPts val="0"/>
              </a:spcBef>
              <a:spcAft>
                <a:spcPts val="0"/>
              </a:spcAft>
              <a:buSzPts val="1100"/>
              <a:buNone/>
            </a:pPr>
            <a:r>
              <a:rPr altLang="en-GB" lang="en-GB"/>
              <a:t>Cleanliness is one of the most important elements for housekeeping employees to provide better services and experiences to the guests. Training the employees regarding proper ventilation is essential for them to ensure cleanliness for the house's guests (Waqanimaravu and Arasanmi, 2020). Management must be involved in showing different ways of ventilating rooms which is essential to ensure better customer satisfaction. Within the training, it must also be ensured that the employees gain adequate knowledge of continuously emptying the dustbins. The measure is appropriate for the housekeeping individuals to ensure cleanliness within the hotel facilities and the guest rooms as well. As a result, it can be crucial for reducing the spread of infection as well as maintaining order within the hotel facilities to improve the guest experience.</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93"/>
        <p:cNvGrpSpPr/>
        <p:nvPr/>
      </p:nvGrpSpPr>
      <p:grpSpPr>
        <a:xfrm>
          <a:off x="0" y="0"/>
          <a:ext cx="0" cy="0"/>
          <a:chOff x="0" y="0"/>
          <a:chExt cx="0" cy="0"/>
        </a:xfrm>
      </p:grpSpPr>
      <p:sp>
        <p:nvSpPr>
          <p:cNvPr id="94" name="Google Shape;94;p5: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type="none" w="sm"/>
            <a:tailEnd len="sm" type="none" w="sm"/>
          </a:ln>
        </p:spPr>
      </p:sp>
      <p:sp>
        <p:nvSpPr>
          <p:cNvPr id="95" name="Google Shape;95;p5:notes"/>
          <p:cNvSpPr txBox="1">
            <a:spLocks noGrp="1"/>
          </p:cNvSpPr>
          <p:nvPr>
            <p:ph idx="1" type="body"/>
          </p:nvPr>
        </p:nvSpPr>
        <p:spPr>
          <a:xfrm>
            <a:off x="685800" y="4343400"/>
            <a:ext cx="5486400" cy="4114800"/>
          </a:xfrm>
          <a:prstGeom prst="rect">
            <a:avLst/>
          </a:prstGeom>
          <a:noFill/>
          <a:ln>
            <a:noFill/>
          </a:ln>
        </p:spPr>
        <p:txBody>
          <a:bodyPr anchor="t" anchorCtr="0" bIns="91425" lIns="91425" numCol="1" rIns="91425" spcFirstLastPara="1" tIns="91425" wrap="square">
            <a:noAutofit/>
          </a:bodyPr>
          <a:lstStyle/>
          <a:p>
            <a:pPr algn="l" indent="0" lvl="0" marL="0" rtl="0">
              <a:lnSpc>
                <a:spcPct val="100000"/>
              </a:lnSpc>
              <a:spcBef>
                <a:spcPts val="0"/>
              </a:spcBef>
              <a:spcAft>
                <a:spcPts val="0"/>
              </a:spcAft>
              <a:buSzPts val="1100"/>
              <a:buNone/>
            </a:pPr>
            <a:r>
              <a:rPr altLang="en-GB" lang="en-GB"/>
              <a:t>Presentation is also an important way of maintaining cleanliness within the hospitality businesses and ensuring the utmost satisfaction to the clients. As a result, it can be crucial for retaining clients and attracting potential customers. The training must also involve means of continuous change of towels and bed linen. Providing better training in terms of changing linen and towels ensures guests have a positive image of the brand which also ensures word-of-mouth to the others (Prasanth, 2015). Another important factor that ensures the proper presentation of the hotel facilities is the engagement of the housekeeping employees in continuously vacuuming the floors. The approach is significant for the clients to perceive the brand positively as it helps prevent the growth of mildew within the hotel facilities.</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101"/>
        <p:cNvGrpSpPr/>
        <p:nvPr/>
      </p:nvGrpSpPr>
      <p:grpSpPr>
        <a:xfrm>
          <a:off x="0" y="0"/>
          <a:ext cx="0" cy="0"/>
          <a:chOff x="0" y="0"/>
          <a:chExt cx="0" cy="0"/>
        </a:xfrm>
      </p:grpSpPr>
      <p:sp>
        <p:nvSpPr>
          <p:cNvPr id="102" name="Google Shape;102;p6: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type="none" w="sm"/>
            <a:tailEnd len="sm" type="none" w="sm"/>
          </a:ln>
        </p:spPr>
      </p:sp>
      <p:sp>
        <p:nvSpPr>
          <p:cNvPr id="103" name="Google Shape;103;p6:notes"/>
          <p:cNvSpPr txBox="1">
            <a:spLocks noGrp="1"/>
          </p:cNvSpPr>
          <p:nvPr>
            <p:ph idx="1" type="body"/>
          </p:nvPr>
        </p:nvSpPr>
        <p:spPr>
          <a:xfrm>
            <a:off x="685800" y="4343400"/>
            <a:ext cx="5486400" cy="4114800"/>
          </a:xfrm>
          <a:prstGeom prst="rect">
            <a:avLst/>
          </a:prstGeom>
          <a:noFill/>
          <a:ln>
            <a:noFill/>
          </a:ln>
        </p:spPr>
        <p:txBody>
          <a:bodyPr anchor="t" anchorCtr="0" bIns="91425" lIns="91425" numCol="1" rIns="91425" spcFirstLastPara="1" tIns="91425" wrap="square">
            <a:noAutofit/>
          </a:bodyPr>
          <a:lstStyle/>
          <a:p>
            <a:pPr algn="l" indent="0" lvl="0" marL="0" rtl="0">
              <a:lnSpc>
                <a:spcPct val="100000"/>
              </a:lnSpc>
              <a:spcBef>
                <a:spcPts val="1200"/>
              </a:spcBef>
              <a:spcAft>
                <a:spcPts val="0"/>
              </a:spcAft>
              <a:buSzPts val="1100"/>
              <a:buNone/>
            </a:pPr>
            <a:r>
              <a:rPr altLang="en-GB" lang="en-GB"/>
              <a:t>Engaging the employees is an essential component of providing better training and unifying them towards the culture of the hotels. The primary principle of the Ziger model of employee engagement is fostering employees which is essential to make an increment in employee engagement. It is a crucial component which aligns the employees together and makes an improvement in the maintenance of cleanliness within the hotel facilities (Perumal and Umarani, 2021). Management of the hospitality business must be highly engaged in considering the model as it can be helpful for gaining significance for the achievement of results. Deep cleaning is one of the elements of the checklist and facilitating the model can be crucial for the establishment of roles for the employees in training programmes.</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109"/>
        <p:cNvGrpSpPr/>
        <p:nvPr/>
      </p:nvGrpSpPr>
      <p:grpSpPr>
        <a:xfrm>
          <a:off x="0" y="0"/>
          <a:ext cx="0" cy="0"/>
          <a:chOff x="0" y="0"/>
          <a:chExt cx="0" cy="0"/>
        </a:xfrm>
      </p:grpSpPr>
      <p:sp>
        <p:nvSpPr>
          <p:cNvPr id="110" name="Google Shape;110;p7: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type="none" w="sm"/>
            <a:tailEnd len="sm" type="none" w="sm"/>
          </a:ln>
        </p:spPr>
      </p:sp>
      <p:sp>
        <p:nvSpPr>
          <p:cNvPr id="111" name="Google Shape;111;p7:notes"/>
          <p:cNvSpPr txBox="1">
            <a:spLocks noGrp="1"/>
          </p:cNvSpPr>
          <p:nvPr>
            <p:ph idx="1" type="body"/>
          </p:nvPr>
        </p:nvSpPr>
        <p:spPr>
          <a:xfrm>
            <a:off x="685800" y="4343400"/>
            <a:ext cx="5486400" cy="4114800"/>
          </a:xfrm>
          <a:prstGeom prst="rect">
            <a:avLst/>
          </a:prstGeom>
          <a:noFill/>
          <a:ln>
            <a:noFill/>
          </a:ln>
        </p:spPr>
        <p:txBody>
          <a:bodyPr anchor="t" anchorCtr="0" bIns="91425" lIns="91425" numCol="1" rIns="91425" spcFirstLastPara="1" tIns="91425" wrap="square">
            <a:noAutofit/>
          </a:bodyPr>
          <a:lstStyle/>
          <a:p>
            <a:pPr algn="l" indent="0" lvl="0" marL="0" rtl="0">
              <a:lnSpc>
                <a:spcPct val="100000"/>
              </a:lnSpc>
              <a:spcBef>
                <a:spcPts val="1200"/>
              </a:spcBef>
              <a:spcAft>
                <a:spcPts val="0"/>
              </a:spcAft>
              <a:buSzPts val="1100"/>
              <a:buNone/>
            </a:pPr>
            <a:r>
              <a:rPr altLang="en-GB" lang="en-GB"/>
              <a:t>Engagement of the employees is also a crucial driver for sharing and obtaining knowledge. Implementation of the model within the training facilities is significant for providing the knowledge to the employees with the training of maintaining cleanliness in a better way (Leiter and Bakker, 2010). An important factor of cleanliness is dusting furniture. Not all employees prefer to do such tasks, however, implementing the model in the training and educating the necessity of such tasks can be significant for the housekeeping employees to show better involvement in the matter (Mullins and Dossor, 2013). An important principle of the model is enlivening roles which the management can carry out in redefining the responsibilities in terms of dusting measures within the hotel facilities.</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117"/>
        <p:cNvGrpSpPr/>
        <p:nvPr/>
      </p:nvGrpSpPr>
      <p:grpSpPr>
        <a:xfrm>
          <a:off x="0" y="0"/>
          <a:ext cx="0" cy="0"/>
          <a:chOff x="0" y="0"/>
          <a:chExt cx="0" cy="0"/>
        </a:xfrm>
      </p:grpSpPr>
      <p:sp>
        <p:nvSpPr>
          <p:cNvPr id="118" name="Google Shape;118;p8: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type="none" w="sm"/>
            <a:tailEnd len="sm" type="none" w="sm"/>
          </a:ln>
        </p:spPr>
      </p:sp>
      <p:sp>
        <p:nvSpPr>
          <p:cNvPr id="119" name="Google Shape;119;p8:notes"/>
          <p:cNvSpPr txBox="1">
            <a:spLocks noGrp="1"/>
          </p:cNvSpPr>
          <p:nvPr>
            <p:ph idx="1" type="body"/>
          </p:nvPr>
        </p:nvSpPr>
        <p:spPr>
          <a:xfrm>
            <a:off x="685800" y="4343400"/>
            <a:ext cx="5486400" cy="4114800"/>
          </a:xfrm>
          <a:prstGeom prst="rect">
            <a:avLst/>
          </a:prstGeom>
          <a:noFill/>
          <a:ln>
            <a:noFill/>
          </a:ln>
        </p:spPr>
        <p:txBody>
          <a:bodyPr anchor="t" anchorCtr="0" bIns="91425" lIns="91425" numCol="1" rIns="91425" spcFirstLastPara="1" tIns="91425" wrap="square">
            <a:noAutofit/>
          </a:bodyPr>
          <a:lstStyle/>
          <a:p>
            <a:pPr algn="l" indent="0" lvl="0" marL="0" rtl="0">
              <a:lnSpc>
                <a:spcPct val="100000"/>
              </a:lnSpc>
              <a:spcBef>
                <a:spcPts val="0"/>
              </a:spcBef>
              <a:spcAft>
                <a:spcPts val="0"/>
              </a:spcAft>
              <a:buSzPts val="1100"/>
              <a:buNone/>
            </a:pPr>
            <a:r>
              <a:rPr altLang="en-GB" lang="en-GB" sz="1200">
                <a:solidFill>
                  <a:schemeClr val="dk1"/>
                </a:solidFill>
              </a:rPr>
              <a:t>Another important element for providing training to the employees within the hospitality business is the use of video tutorials. The use of video tutorials can be an important measure for the trainees to be focused and grasp training lessons in a more efficient manner (Okano et al., 2018). Further, the video tutorials are also engaging which is significant for developing the learning about the necessity of cleaning in a much better way. Wiping mirrors and windows clean within the hospitality business is also an important element for maintaining cleanliness. The use of video tutorials can be effective for the housekeeping employees to carry out the process with ease and efficiency.</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125"/>
        <p:cNvGrpSpPr/>
        <p:nvPr/>
      </p:nvGrpSpPr>
      <p:grpSpPr>
        <a:xfrm>
          <a:off x="0" y="0"/>
          <a:ext cx="0" cy="0"/>
          <a:chOff x="0" y="0"/>
          <a:chExt cx="0" cy="0"/>
        </a:xfrm>
      </p:grpSpPr>
      <p:sp>
        <p:nvSpPr>
          <p:cNvPr id="126" name="Google Shape;126;p9: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type="none" w="sm"/>
            <a:tailEnd len="sm" type="none" w="sm"/>
          </a:ln>
        </p:spPr>
      </p:sp>
      <p:sp>
        <p:nvSpPr>
          <p:cNvPr id="127" name="Google Shape;127;p9:notes"/>
          <p:cNvSpPr txBox="1">
            <a:spLocks noGrp="1"/>
          </p:cNvSpPr>
          <p:nvPr>
            <p:ph idx="1" type="body"/>
          </p:nvPr>
        </p:nvSpPr>
        <p:spPr>
          <a:xfrm>
            <a:off x="685800" y="4343400"/>
            <a:ext cx="5486400" cy="4114800"/>
          </a:xfrm>
          <a:prstGeom prst="rect">
            <a:avLst/>
          </a:prstGeom>
          <a:noFill/>
          <a:ln>
            <a:noFill/>
          </a:ln>
        </p:spPr>
        <p:txBody>
          <a:bodyPr anchor="t" anchorCtr="0" bIns="91425" lIns="91425" numCol="1" rIns="91425" spcFirstLastPara="1" tIns="91425" wrap="square">
            <a:noAutofit/>
          </a:bodyPr>
          <a:lstStyle/>
          <a:p>
            <a:pPr algn="l" indent="0" lvl="0" marL="0" rtl="0">
              <a:lnSpc>
                <a:spcPct val="100000"/>
              </a:lnSpc>
              <a:spcBef>
                <a:spcPts val="1200"/>
              </a:spcBef>
              <a:spcAft>
                <a:spcPts val="0"/>
              </a:spcAft>
              <a:buSzPts val="1100"/>
              <a:buNone/>
            </a:pPr>
            <a:r>
              <a:rPr altLang="en-GB" dirty="0" lang="en-GB"/>
              <a:t>Health and safety is another important component of maintaining cleanliness within hospitality businesses like Premier Inn. It can also be essential for the housekeeping employees to document hazards in the environment of the hotel business. Providing training on health and safety protocols also enables the employees to effectively gain knowledge on the necessities of replacing bathroom towels as well as replenishing amenities (</a:t>
            </a:r>
            <a:r>
              <a:rPr altLang="en-GB" dirty="0" err="1" lang="en-GB"/>
              <a:t>Sigala</a:t>
            </a:r>
            <a:r>
              <a:rPr altLang="en-GB" dirty="0" lang="en-GB"/>
              <a:t>, 2021). It is one of the important factors within the hospitality business to ensure better cleaning and safety measures for the clients. Further, training the housekeeping employees in terms of health and safety protocols also ensures hygiene factors for the guests visiting the hotels.</a:t>
            </a:r>
            <a:endParaRPr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133"/>
        <p:cNvGrpSpPr/>
        <p:nvPr/>
      </p:nvGrpSpPr>
      <p:grpSpPr>
        <a:xfrm>
          <a:off x="0" y="0"/>
          <a:ext cx="0" cy="0"/>
          <a:chOff x="0" y="0"/>
          <a:chExt cx="0" cy="0"/>
        </a:xfrm>
      </p:grpSpPr>
      <p:sp>
        <p:nvSpPr>
          <p:cNvPr id="134" name="Google Shape;134;p10: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type="none" w="sm"/>
            <a:tailEnd len="sm" type="none" w="sm"/>
          </a:ln>
        </p:spPr>
      </p:sp>
      <p:sp>
        <p:nvSpPr>
          <p:cNvPr id="135" name="Google Shape;135;p10:notes"/>
          <p:cNvSpPr txBox="1">
            <a:spLocks noGrp="1"/>
          </p:cNvSpPr>
          <p:nvPr>
            <p:ph idx="1" type="body"/>
          </p:nvPr>
        </p:nvSpPr>
        <p:spPr>
          <a:xfrm>
            <a:off x="685800" y="4343400"/>
            <a:ext cx="5486400" cy="4114800"/>
          </a:xfrm>
          <a:prstGeom prst="rect">
            <a:avLst/>
          </a:prstGeom>
          <a:noFill/>
          <a:ln>
            <a:noFill/>
          </a:ln>
        </p:spPr>
        <p:txBody>
          <a:bodyPr anchor="t" anchorCtr="0" bIns="91425" lIns="91425" numCol="1" rIns="91425" spcFirstLastPara="1" tIns="91425" wrap="square">
            <a:noAutofit/>
          </a:bodyPr>
          <a:lstStyle/>
          <a:p>
            <a:pPr algn="l" indent="0" lvl="0" marL="0" rtl="0">
              <a:lnSpc>
                <a:spcPct val="100000"/>
              </a:lnSpc>
              <a:spcBef>
                <a:spcPts val="0"/>
              </a:spcBef>
              <a:spcAft>
                <a:spcPts val="0"/>
              </a:spcAft>
              <a:buSzPts val="1100"/>
              <a:buNone/>
            </a:pPr>
            <a:r>
              <a:rPr altLang="en-GB" lang="en-GB"/>
              <a:t>Training the employees regarding infection control is vital for ensuring the health and safety of both the guests and staff members. In addition to that, it also ensures the prevention of infectious or communicable diseases within the hotel facilities. Infectious training is an important element for ensuring control by training employees regarding disinfecting measures (Kleefstra et al., 2019). It can be significant for the reduction of the threats related to risk exposure to diseases within the hotel facilities.</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141"/>
        <p:cNvGrpSpPr/>
        <p:nvPr/>
      </p:nvGrpSpPr>
      <p:grpSpPr>
        <a:xfrm>
          <a:off x="0" y="0"/>
          <a:ext cx="0" cy="0"/>
          <a:chOff x="0" y="0"/>
          <a:chExt cx="0" cy="0"/>
        </a:xfrm>
      </p:grpSpPr>
      <p:sp>
        <p:nvSpPr>
          <p:cNvPr id="142" name="Google Shape;142;p11: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type="none" w="sm"/>
            <a:tailEnd len="sm" type="none" w="sm"/>
          </a:ln>
        </p:spPr>
      </p:sp>
      <p:sp>
        <p:nvSpPr>
          <p:cNvPr id="143" name="Google Shape;143;p11:notes"/>
          <p:cNvSpPr txBox="1">
            <a:spLocks noGrp="1"/>
          </p:cNvSpPr>
          <p:nvPr>
            <p:ph idx="1" type="body"/>
          </p:nvPr>
        </p:nvSpPr>
        <p:spPr>
          <a:xfrm>
            <a:off x="685800" y="4343400"/>
            <a:ext cx="5486400" cy="4114800"/>
          </a:xfrm>
          <a:prstGeom prst="rect">
            <a:avLst/>
          </a:prstGeom>
          <a:noFill/>
          <a:ln>
            <a:noFill/>
          </a:ln>
        </p:spPr>
        <p:txBody>
          <a:bodyPr anchor="t" anchorCtr="0" bIns="91425" lIns="91425" numCol="1" rIns="91425" spcFirstLastPara="1" tIns="91425" wrap="square">
            <a:noAutofit/>
          </a:bodyPr>
          <a:lstStyle/>
          <a:p>
            <a:pPr algn="l" indent="0" lvl="0" marL="0" rtl="0">
              <a:lnSpc>
                <a:spcPct val="100000"/>
              </a:lnSpc>
              <a:spcBef>
                <a:spcPts val="0"/>
              </a:spcBef>
              <a:spcAft>
                <a:spcPts val="0"/>
              </a:spcAft>
              <a:buSzPts val="1100"/>
              <a:buNone/>
            </a:pPr>
            <a:r>
              <a:rPr altLang="en-GB" lang="en-GB" sz="1200">
                <a:solidFill>
                  <a:schemeClr val="dk1"/>
                </a:solidFill>
              </a:rPr>
              <a:t>A housekeeper within the hotel sector must be consistent in relation to preventing the problems and challenges related to cleanliness. In-person training is essential for the employees to gain better learning on aspects like cleaning washrooms in the hospitality businesses (Cottrell, 2019). Furthermore, shadowing is another important method of providing training which enables the employees to closely observe other workers performing the role (Sharma, 2020). As a result, observing others perform tasks like wiping, replacing towels, and dusting enables the employees to learn about cleanliness in a much better way.</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149"/>
        <p:cNvGrpSpPr/>
        <p:nvPr/>
      </p:nvGrpSpPr>
      <p:grpSpPr>
        <a:xfrm>
          <a:off x="0" y="0"/>
          <a:ext cx="0" cy="0"/>
          <a:chOff x="0" y="0"/>
          <a:chExt cx="0" cy="0"/>
        </a:xfrm>
      </p:grpSpPr>
      <p:sp>
        <p:nvSpPr>
          <p:cNvPr id="150" name="Google Shape;150;p12: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type="none" w="sm"/>
            <a:tailEnd len="sm" type="none" w="sm"/>
          </a:ln>
        </p:spPr>
      </p:sp>
      <p:sp>
        <p:nvSpPr>
          <p:cNvPr id="151" name="Google Shape;151;p12:notes"/>
          <p:cNvSpPr txBox="1">
            <a:spLocks noGrp="1"/>
          </p:cNvSpPr>
          <p:nvPr>
            <p:ph idx="1" type="body"/>
          </p:nvPr>
        </p:nvSpPr>
        <p:spPr>
          <a:xfrm>
            <a:off x="685800" y="4343400"/>
            <a:ext cx="5486400" cy="4114800"/>
          </a:xfrm>
          <a:prstGeom prst="rect">
            <a:avLst/>
          </a:prstGeom>
          <a:noFill/>
          <a:ln>
            <a:noFill/>
          </a:ln>
        </p:spPr>
        <p:txBody>
          <a:bodyPr anchor="t" anchorCtr="0" bIns="91425" lIns="91425" numCol="1" rIns="91425" spcFirstLastPara="1" tIns="91425" wrap="square">
            <a:noAutofit/>
          </a:bodyPr>
          <a:lstStyle/>
          <a:p>
            <a:pPr algn="just" indent="0" lvl="0" marL="0" rtl="0">
              <a:lnSpc>
                <a:spcPct val="150000"/>
              </a:lnSpc>
              <a:spcBef>
                <a:spcPts val="0"/>
              </a:spcBef>
              <a:spcAft>
                <a:spcPts val="0"/>
              </a:spcAft>
              <a:buClr>
                <a:schemeClr val="dk1"/>
              </a:buClr>
              <a:buSzPts val="1100"/>
              <a:buFont typeface="Arial"/>
              <a:buNone/>
            </a:pPr>
            <a:r>
              <a:rPr altLang="en-GB" lang="en-GB" sz="1200">
                <a:solidFill>
                  <a:schemeClr val="dk1"/>
                </a:solidFill>
              </a:rPr>
              <a:t>The study entirely focused on basic training for housekeeping employees regarding cleanliness within hotel facilities. Further, the study evaluated different methods of training for housekeeping employees. Some of the methods discussed are health and safety protocols, video tutorials, and infection control. Implementation of the Ziger model of employee engagement has also been presented for the use of training measures.</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157"/>
        <p:cNvGrpSpPr/>
        <p:nvPr/>
      </p:nvGrpSpPr>
      <p:grpSpPr>
        <a:xfrm>
          <a:off x="0" y="0"/>
          <a:ext cx="0" cy="0"/>
          <a:chOff x="0" y="0"/>
          <a:chExt cx="0" cy="0"/>
        </a:xfrm>
      </p:grpSpPr>
      <p:sp>
        <p:nvSpPr>
          <p:cNvPr id="158" name="Google Shape;158;p13: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type="none" w="sm"/>
            <a:tailEnd len="sm" type="none" w="sm"/>
          </a:ln>
        </p:spPr>
      </p:sp>
      <p:sp>
        <p:nvSpPr>
          <p:cNvPr id="159" name="Google Shape;159;p13:notes"/>
          <p:cNvSpPr txBox="1">
            <a:spLocks noGrp="1"/>
          </p:cNvSpPr>
          <p:nvPr>
            <p:ph idx="1" type="body"/>
          </p:nvPr>
        </p:nvSpPr>
        <p:spPr>
          <a:xfrm>
            <a:off x="685800" y="4343400"/>
            <a:ext cx="5486400" cy="4114800"/>
          </a:xfrm>
          <a:prstGeom prst="rect">
            <a:avLst/>
          </a:prstGeom>
          <a:noFill/>
          <a:ln>
            <a:noFill/>
          </a:ln>
        </p:spPr>
        <p:txBody>
          <a:bodyPr anchor="t" anchorCtr="0" bIns="91425" lIns="91425" numCol="1" rIns="91425" spcFirstLastPara="1" tIns="91425" wrap="square">
            <a:noAutofit/>
          </a:bodyPr>
          <a:lstStyle/>
          <a:p>
            <a:pPr algn="l" indent="0" lvl="0" marL="0" rtl="0">
              <a:lnSpc>
                <a:spcPct val="100000"/>
              </a:lnSpc>
              <a:spcBef>
                <a:spcPts val="0"/>
              </a:spcBef>
              <a:spcAft>
                <a:spcPts val="0"/>
              </a:spcAft>
              <a:buSzPts val="1100"/>
              <a:buNone/>
            </a:pP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164"/>
        <p:cNvGrpSpPr/>
        <p:nvPr/>
      </p:nvGrpSpPr>
      <p:grpSpPr>
        <a:xfrm>
          <a:off x="0" y="0"/>
          <a:ext cx="0" cy="0"/>
          <a:chOff x="0" y="0"/>
          <a:chExt cx="0" cy="0"/>
        </a:xfrm>
      </p:grpSpPr>
      <p:sp>
        <p:nvSpPr>
          <p:cNvPr id="165" name="Google Shape;165;g2989ee93c85_0_58:notes"/>
          <p:cNvSpPr>
            <a:spLocks noChangeAspect="1" noGrp="1" noRot="1"/>
          </p:cNvSpPr>
          <p:nvPr>
            <p:ph idx="2" type="sldImg"/>
          </p:nvPr>
        </p:nvSpPr>
        <p:spPr>
          <a:xfrm>
            <a:off x="381000" y="685800"/>
            <a:ext cx="6096000" cy="3429000"/>
          </a:xfrm>
          <a:custGeom>
            <a:avLst/>
            <a:gdLst/>
            <a:ahLst/>
            <a:cxnLst/>
            <a:rect b="b" l="l" r="r" t="t"/>
            <a:pathLst>
              <a:path extrusionOk="0" h="120000" w="120000">
                <a:moveTo>
                  <a:pt x="0" y="0"/>
                </a:moveTo>
                <a:lnTo>
                  <a:pt x="120000" y="0"/>
                </a:lnTo>
                <a:lnTo>
                  <a:pt x="120000" y="120000"/>
                </a:lnTo>
                <a:lnTo>
                  <a:pt x="0" y="120000"/>
                </a:lnTo>
                <a:close/>
              </a:path>
            </a:pathLst>
          </a:custGeom>
        </p:spPr>
      </p:sp>
      <p:sp>
        <p:nvSpPr>
          <p:cNvPr id="166" name="Google Shape;166;g2989ee93c85_0_58:notes"/>
          <p:cNvSpPr txBox="1">
            <a:spLocks noGrp="1"/>
          </p:cNvSpPr>
          <p:nvPr>
            <p:ph idx="1" type="body"/>
          </p:nvPr>
        </p:nvSpPr>
        <p:spPr>
          <a:xfrm>
            <a:off x="685800" y="4343400"/>
            <a:ext cx="5486400" cy="4114800"/>
          </a:xfrm>
          <a:prstGeom prst="rect">
            <a:avLst/>
          </a:prstGeom>
        </p:spPr>
        <p:txBody>
          <a:bodyPr anchor="t" anchorCtr="0" bIns="91425" lIns="91425" numCol="1" rIns="91425" spcFirstLastPara="1" tIns="91425" wrap="square">
            <a:noAutofit/>
          </a:bodyPr>
          <a:lstStyle/>
          <a:p>
            <a:pPr algn="l" indent="0" lvl="0" marL="0"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2.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3.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4.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5.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6.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7.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8.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9.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0.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1.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g2989ee93c85_0_4"/>
          <p:cNvSpPr/>
          <p:nvPr/>
        </p:nvSpPr>
        <p:spPr>
          <a:xfrm flipH="1">
            <a:off x="8246400" y="4245925"/>
            <a:ext cx="897600" cy="897600"/>
          </a:xfrm>
          <a:prstGeom prst="rtTriangle">
            <a:avLst/>
          </a:prstGeom>
          <a:solidFill>
            <a:schemeClr val="lt1"/>
          </a:solidFill>
          <a:ln>
            <a:noFill/>
          </a:ln>
        </p:spPr>
        <p:txBody>
          <a:bodyPr anchor="ctr" anchorCtr="0" bIns="91425" lIns="91425" numCol="1" rIns="91425" spcFirstLastPara="1" tIns="91425" wrap="square">
            <a:noAutofit/>
          </a:bodyPr>
          <a:lstStyle/>
          <a:p>
            <a:pPr algn="l" indent="0" lvl="0" marL="0" rtl="0">
              <a:spcBef>
                <a:spcPts val="0"/>
              </a:spcBef>
              <a:spcAft>
                <a:spcPts val="0"/>
              </a:spcAft>
              <a:buNone/>
            </a:pPr>
            <a:endParaRPr/>
          </a:p>
        </p:txBody>
      </p:sp>
      <p:sp>
        <p:nvSpPr>
          <p:cNvPr id="11" name="Google Shape;11;g2989ee93c85_0_4"/>
          <p:cNvSpPr/>
          <p:nvPr/>
        </p:nvSpPr>
        <p:spPr>
          <a:xfrm flipH="1">
            <a:off x="8246400" y="4245875"/>
            <a:ext cx="897600" cy="897600"/>
          </a:xfrm>
          <a:prstGeom prst="round1Rect">
            <a:avLst>
              <a:gd fmla="val 16667" name="adj"/>
            </a:avLst>
          </a:prstGeom>
          <a:solidFill>
            <a:schemeClr val="lt1">
              <a:alpha val="68080"/>
            </a:schemeClr>
          </a:solidFill>
          <a:ln>
            <a:noFill/>
          </a:ln>
        </p:spPr>
        <p:txBody>
          <a:bodyPr anchor="ctr" anchorCtr="0" bIns="91425" lIns="91425" numCol="1" rIns="91425" spcFirstLastPara="1" tIns="91425" wrap="square">
            <a:noAutofit/>
          </a:bodyPr>
          <a:lstStyle/>
          <a:p>
            <a:pPr algn="l" indent="0" lvl="0" marL="0" rtl="0">
              <a:spcBef>
                <a:spcPts val="0"/>
              </a:spcBef>
              <a:spcAft>
                <a:spcPts val="0"/>
              </a:spcAft>
              <a:buNone/>
            </a:pPr>
            <a:endParaRPr/>
          </a:p>
        </p:txBody>
      </p:sp>
      <p:sp>
        <p:nvSpPr>
          <p:cNvPr id="12" name="Google Shape;12;g2989ee93c85_0_4"/>
          <p:cNvSpPr txBox="1">
            <a:spLocks noGrp="1"/>
          </p:cNvSpPr>
          <p:nvPr>
            <p:ph type="ctrTitle"/>
          </p:nvPr>
        </p:nvSpPr>
        <p:spPr>
          <a:xfrm>
            <a:off x="390525" y="1819275"/>
            <a:ext cx="8222100" cy="933600"/>
          </a:xfrm>
          <a:prstGeom prst="rect">
            <a:avLst/>
          </a:prstGeom>
        </p:spPr>
        <p:txBody>
          <a:bodyPr anchor="b" anchorCtr="0" bIns="91425" lIns="91425" numCol="1" rIns="91425" spcFirstLastPara="1" tIns="91425" wrap="square">
            <a:norm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sp>
        <p:nvSpPr>
          <p:cNvPr id="13" name="Google Shape;13;g2989ee93c85_0_4"/>
          <p:cNvSpPr txBox="1">
            <a:spLocks noGrp="1"/>
          </p:cNvSpPr>
          <p:nvPr>
            <p:ph idx="1" type="subTitle"/>
          </p:nvPr>
        </p:nvSpPr>
        <p:spPr>
          <a:xfrm>
            <a:off x="390525" y="2789130"/>
            <a:ext cx="8222100" cy="432900"/>
          </a:xfrm>
          <a:prstGeom prst="rect">
            <a:avLst/>
          </a:prstGeom>
        </p:spPr>
        <p:txBody>
          <a:bodyPr anchor="t" anchorCtr="0" bIns="91425" lIns="91425" numCol="1" rIns="91425" spcFirstLastPara="1" tIns="91425" wrap="square">
            <a:normAutofit/>
          </a:bodyPr>
          <a:lstStyle>
            <a:lvl1pPr lvl="0">
              <a:lnSpc>
                <a:spcPct val="100000"/>
              </a:lnSpc>
              <a:spcBef>
                <a:spcPts val="0"/>
              </a:spcBef>
              <a:spcAft>
                <a:spcPts val="0"/>
              </a:spcAft>
              <a:buClr>
                <a:schemeClr val="lt1"/>
              </a:buClr>
              <a:buSzPts val="1800"/>
              <a:buNone/>
              <a:defRPr>
                <a:solidFill>
                  <a:schemeClr val="lt1"/>
                </a:solidFill>
              </a:defRPr>
            </a:lvl1pPr>
            <a:lvl2pPr lvl="1">
              <a:lnSpc>
                <a:spcPct val="100000"/>
              </a:lnSpc>
              <a:spcBef>
                <a:spcPts val="0"/>
              </a:spcBef>
              <a:spcAft>
                <a:spcPts val="0"/>
              </a:spcAft>
              <a:buClr>
                <a:schemeClr val="lt1"/>
              </a:buClr>
              <a:buSzPts val="1800"/>
              <a:buNone/>
              <a:defRPr sz="1800">
                <a:solidFill>
                  <a:schemeClr val="lt1"/>
                </a:solidFill>
              </a:defRPr>
            </a:lvl2pPr>
            <a:lvl3pPr lvl="2">
              <a:lnSpc>
                <a:spcPct val="100000"/>
              </a:lnSpc>
              <a:spcBef>
                <a:spcPts val="0"/>
              </a:spcBef>
              <a:spcAft>
                <a:spcPts val="0"/>
              </a:spcAft>
              <a:buClr>
                <a:schemeClr val="lt1"/>
              </a:buClr>
              <a:buSzPts val="1800"/>
              <a:buNone/>
              <a:defRPr sz="1800">
                <a:solidFill>
                  <a:schemeClr val="lt1"/>
                </a:solidFill>
              </a:defRPr>
            </a:lvl3pPr>
            <a:lvl4pPr lvl="3">
              <a:lnSpc>
                <a:spcPct val="100000"/>
              </a:lnSpc>
              <a:spcBef>
                <a:spcPts val="0"/>
              </a:spcBef>
              <a:spcAft>
                <a:spcPts val="0"/>
              </a:spcAft>
              <a:buClr>
                <a:schemeClr val="lt1"/>
              </a:buClr>
              <a:buSzPts val="1800"/>
              <a:buNone/>
              <a:defRPr sz="1800">
                <a:solidFill>
                  <a:schemeClr val="lt1"/>
                </a:solidFill>
              </a:defRPr>
            </a:lvl4pPr>
            <a:lvl5pPr lvl="4">
              <a:lnSpc>
                <a:spcPct val="100000"/>
              </a:lnSpc>
              <a:spcBef>
                <a:spcPts val="0"/>
              </a:spcBef>
              <a:spcAft>
                <a:spcPts val="0"/>
              </a:spcAft>
              <a:buClr>
                <a:schemeClr val="lt1"/>
              </a:buClr>
              <a:buSzPts val="1800"/>
              <a:buNone/>
              <a:defRPr sz="1800">
                <a:solidFill>
                  <a:schemeClr val="lt1"/>
                </a:solidFill>
              </a:defRPr>
            </a:lvl5pPr>
            <a:lvl6pPr lvl="5">
              <a:lnSpc>
                <a:spcPct val="100000"/>
              </a:lnSpc>
              <a:spcBef>
                <a:spcPts val="0"/>
              </a:spcBef>
              <a:spcAft>
                <a:spcPts val="0"/>
              </a:spcAft>
              <a:buClr>
                <a:schemeClr val="lt1"/>
              </a:buClr>
              <a:buSzPts val="1800"/>
              <a:buNone/>
              <a:defRPr sz="1800">
                <a:solidFill>
                  <a:schemeClr val="lt1"/>
                </a:solidFill>
              </a:defRPr>
            </a:lvl6pPr>
            <a:lvl7pPr lvl="6">
              <a:lnSpc>
                <a:spcPct val="100000"/>
              </a:lnSpc>
              <a:spcBef>
                <a:spcPts val="0"/>
              </a:spcBef>
              <a:spcAft>
                <a:spcPts val="0"/>
              </a:spcAft>
              <a:buClr>
                <a:schemeClr val="lt1"/>
              </a:buClr>
              <a:buSzPts val="1800"/>
              <a:buNone/>
              <a:defRPr sz="1800">
                <a:solidFill>
                  <a:schemeClr val="lt1"/>
                </a:solidFill>
              </a:defRPr>
            </a:lvl7pPr>
            <a:lvl8pPr lvl="7">
              <a:lnSpc>
                <a:spcPct val="100000"/>
              </a:lnSpc>
              <a:spcBef>
                <a:spcPts val="0"/>
              </a:spcBef>
              <a:spcAft>
                <a:spcPts val="0"/>
              </a:spcAft>
              <a:buClr>
                <a:schemeClr val="lt1"/>
              </a:buClr>
              <a:buSzPts val="1800"/>
              <a:buNone/>
              <a:defRPr sz="1800">
                <a:solidFill>
                  <a:schemeClr val="lt1"/>
                </a:solidFill>
              </a:defRPr>
            </a:lvl8pPr>
            <a:lvl9pPr lvl="8">
              <a:lnSpc>
                <a:spcPct val="100000"/>
              </a:lnSpc>
              <a:spcBef>
                <a:spcPts val="0"/>
              </a:spcBef>
              <a:spcAft>
                <a:spcPts val="0"/>
              </a:spcAft>
              <a:buClr>
                <a:schemeClr val="lt1"/>
              </a:buClr>
              <a:buSzPts val="1800"/>
              <a:buNone/>
              <a:defRPr sz="1800">
                <a:solidFill>
                  <a:schemeClr val="lt1"/>
                </a:solidFill>
              </a:defRPr>
            </a:lvl9pPr>
          </a:lstStyle>
          <a:p>
            <a:endParaRPr/>
          </a:p>
        </p:txBody>
      </p:sp>
      <p:sp>
        <p:nvSpPr>
          <p:cNvPr id="14" name="Google Shape;14;g2989ee93c85_0_4"/>
          <p:cNvSpPr txBox="1">
            <a:spLocks noGrp="1"/>
          </p:cNvSpPr>
          <p:nvPr>
            <p:ph idx="12" type="sldNum"/>
          </p:nvPr>
        </p:nvSpPr>
        <p:spPr>
          <a:xfrm>
            <a:off x="8523541" y="4695623"/>
            <a:ext cx="548700" cy="393600"/>
          </a:xfrm>
          <a:prstGeom prst="rect">
            <a:avLst/>
          </a:prstGeom>
        </p:spPr>
        <p:txBody>
          <a:bodyPr anchor="ctr" anchorCtr="0" bIns="91425" lIns="91425" numCol="1" rIns="91425" spcFirstLastPara="1" tIns="91425" wrap="square">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algn="r" indent="0" lvl="0" marL="0" rtl="0">
              <a:spcBef>
                <a:spcPts val="0"/>
              </a:spcBef>
              <a:spcAft>
                <a:spcPts val="0"/>
              </a:spcAft>
              <a:buNone/>
            </a:pPr>
            <a:fld id="{00000000-1234-1234-1234-123412341234}" type="slidenum">
              <a:rPr altLang="en-GB"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5"/>
        <p:cNvGrpSpPr/>
        <p:nvPr/>
      </p:nvGrpSpPr>
      <p:grpSpPr>
        <a:xfrm>
          <a:off x="0" y="0"/>
          <a:ext cx="0" cy="0"/>
          <a:chOff x="0" y="0"/>
          <a:chExt cx="0" cy="0"/>
        </a:xfrm>
      </p:grpSpPr>
      <p:sp>
        <p:nvSpPr>
          <p:cNvPr id="16" name="Google Shape;16;g2989ee93c85_0_10"/>
          <p:cNvSpPr txBox="1">
            <a:spLocks noGrp="1"/>
          </p:cNvSpPr>
          <p:nvPr>
            <p:ph type="title"/>
          </p:nvPr>
        </p:nvSpPr>
        <p:spPr>
          <a:xfrm>
            <a:off x="460950" y="2065350"/>
            <a:ext cx="8222100" cy="1012800"/>
          </a:xfrm>
          <a:prstGeom prst="rect">
            <a:avLst/>
          </a:prstGeom>
        </p:spPr>
        <p:txBody>
          <a:bodyPr anchor="ctr" anchorCtr="0" bIns="91425" lIns="91425" numCol="1" rIns="91425" spcFirstLastPara="1" tIns="91425" wrap="square">
            <a:normAutofit/>
          </a:bodyPr>
          <a:lstStyle>
            <a:lvl1pPr lvl="0">
              <a:spcBef>
                <a:spcPts val="0"/>
              </a:spcBef>
              <a:spcAft>
                <a:spcPts val="0"/>
              </a:spcAft>
              <a:buSzPts val="4200"/>
              <a:buNone/>
              <a:defRPr sz="4200"/>
            </a:lvl1pPr>
            <a:lvl2pPr lvl="1">
              <a:spcBef>
                <a:spcPts val="0"/>
              </a:spcBef>
              <a:spcAft>
                <a:spcPts val="0"/>
              </a:spcAft>
              <a:buSzPts val="4200"/>
              <a:buNone/>
              <a:defRPr sz="4200"/>
            </a:lvl2pPr>
            <a:lvl3pPr lvl="2">
              <a:spcBef>
                <a:spcPts val="0"/>
              </a:spcBef>
              <a:spcAft>
                <a:spcPts val="0"/>
              </a:spcAft>
              <a:buSzPts val="4200"/>
              <a:buNone/>
              <a:defRPr sz="4200"/>
            </a:lvl3pPr>
            <a:lvl4pPr lvl="3">
              <a:spcBef>
                <a:spcPts val="0"/>
              </a:spcBef>
              <a:spcAft>
                <a:spcPts val="0"/>
              </a:spcAft>
              <a:buSzPts val="4200"/>
              <a:buNone/>
              <a:defRPr sz="4200"/>
            </a:lvl4pPr>
            <a:lvl5pPr lvl="4">
              <a:spcBef>
                <a:spcPts val="0"/>
              </a:spcBef>
              <a:spcAft>
                <a:spcPts val="0"/>
              </a:spcAft>
              <a:buSzPts val="4200"/>
              <a:buNone/>
              <a:defRPr sz="4200"/>
            </a:lvl5pPr>
            <a:lvl6pPr lvl="5">
              <a:spcBef>
                <a:spcPts val="0"/>
              </a:spcBef>
              <a:spcAft>
                <a:spcPts val="0"/>
              </a:spcAft>
              <a:buSzPts val="4200"/>
              <a:buNone/>
              <a:defRPr sz="4200"/>
            </a:lvl6pPr>
            <a:lvl7pPr lvl="6">
              <a:spcBef>
                <a:spcPts val="0"/>
              </a:spcBef>
              <a:spcAft>
                <a:spcPts val="0"/>
              </a:spcAft>
              <a:buSzPts val="4200"/>
              <a:buNone/>
              <a:defRPr sz="4200"/>
            </a:lvl7pPr>
            <a:lvl8pPr lvl="7">
              <a:spcBef>
                <a:spcPts val="0"/>
              </a:spcBef>
              <a:spcAft>
                <a:spcPts val="0"/>
              </a:spcAft>
              <a:buSzPts val="4200"/>
              <a:buNone/>
              <a:defRPr sz="4200"/>
            </a:lvl8pPr>
            <a:lvl9pPr lvl="8">
              <a:spcBef>
                <a:spcPts val="0"/>
              </a:spcBef>
              <a:spcAft>
                <a:spcPts val="0"/>
              </a:spcAft>
              <a:buSzPts val="4200"/>
              <a:buNone/>
              <a:defRPr sz="4200"/>
            </a:lvl9pPr>
          </a:lstStyle>
          <a:p>
            <a:endParaRPr/>
          </a:p>
        </p:txBody>
      </p:sp>
      <p:sp>
        <p:nvSpPr>
          <p:cNvPr id="17" name="Google Shape;17;g2989ee93c85_0_10"/>
          <p:cNvSpPr txBox="1">
            <a:spLocks noGrp="1"/>
          </p:cNvSpPr>
          <p:nvPr>
            <p:ph idx="12" type="sldNum"/>
          </p:nvPr>
        </p:nvSpPr>
        <p:spPr>
          <a:xfrm>
            <a:off x="8523541" y="4695623"/>
            <a:ext cx="548700" cy="393600"/>
          </a:xfrm>
          <a:prstGeom prst="rect">
            <a:avLst/>
          </a:prstGeom>
        </p:spPr>
        <p:txBody>
          <a:bodyPr anchor="ctr" anchorCtr="0" bIns="91425" lIns="91425" numCol="1" rIns="91425" spcFirstLastPara="1" tIns="91425" wrap="square">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algn="r" indent="0" lvl="0" marL="0" rtl="0">
              <a:spcBef>
                <a:spcPts val="0"/>
              </a:spcBef>
              <a:spcAft>
                <a:spcPts val="0"/>
              </a:spcAft>
              <a:buNone/>
            </a:pPr>
            <a:fld id="{00000000-1234-1234-1234-123412341234}" type="slidenum">
              <a:rPr altLang="en-GB"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8"/>
        <p:cNvGrpSpPr/>
        <p:nvPr/>
      </p:nvGrpSpPr>
      <p:grpSpPr>
        <a:xfrm>
          <a:off x="0" y="0"/>
          <a:ext cx="0" cy="0"/>
          <a:chOff x="0" y="0"/>
          <a:chExt cx="0" cy="0"/>
        </a:xfrm>
      </p:grpSpPr>
      <p:sp>
        <p:nvSpPr>
          <p:cNvPr id="19" name="Google Shape;19;g2989ee93c85_0_13"/>
          <p:cNvSpPr/>
          <p:nvPr/>
        </p:nvSpPr>
        <p:spPr>
          <a:xfrm flipH="1" rot="10800000">
            <a:off x="0" y="1686000"/>
            <a:ext cx="9144000" cy="3457500"/>
          </a:xfrm>
          <a:prstGeom prst="rect">
            <a:avLst/>
          </a:prstGeom>
          <a:solidFill>
            <a:schemeClr val="accent4"/>
          </a:solidFill>
          <a:ln>
            <a:noFill/>
          </a:ln>
        </p:spPr>
        <p:txBody>
          <a:bodyPr anchor="ctr" anchorCtr="0" bIns="91425" lIns="91425" numCol="1" rIns="91425" spcFirstLastPara="1" tIns="91425" wrap="square">
            <a:noAutofit/>
          </a:bodyPr>
          <a:lstStyle/>
          <a:p>
            <a:pPr algn="l" indent="0" lvl="0" marL="0" rtl="0">
              <a:spcBef>
                <a:spcPts val="0"/>
              </a:spcBef>
              <a:spcAft>
                <a:spcPts val="0"/>
              </a:spcAft>
              <a:buNone/>
            </a:pPr>
            <a:endParaRPr/>
          </a:p>
        </p:txBody>
      </p:sp>
      <p:sp>
        <p:nvSpPr>
          <p:cNvPr id="20" name="Google Shape;20;g2989ee93c85_0_13"/>
          <p:cNvSpPr/>
          <p:nvPr/>
        </p:nvSpPr>
        <p:spPr>
          <a:xfrm>
            <a:off x="0" y="1686000"/>
            <a:ext cx="9144000" cy="108600"/>
          </a:xfrm>
          <a:prstGeom prst="rect">
            <a:avLst/>
          </a:prstGeom>
          <a:gradFill>
            <a:gsLst>
              <a:gs pos="0">
                <a:srgbClr val="F9F9F9"/>
              </a:gs>
              <a:gs pos="36000">
                <a:srgbClr val="F9F9F9"/>
              </a:gs>
              <a:gs pos="80000">
                <a:srgbClr val="DEDEDE"/>
              </a:gs>
              <a:gs pos="100000">
                <a:srgbClr val="999999"/>
              </a:gs>
            </a:gsLst>
            <a:lin ang="16200038" scaled="0"/>
          </a:gradFill>
          <a:ln>
            <a:noFill/>
          </a:ln>
        </p:spPr>
        <p:txBody>
          <a:bodyPr anchor="ctr" anchorCtr="0" bIns="91425" lIns="91425" numCol="1" rIns="91425" spcFirstLastPara="1" tIns="91425" wrap="square">
            <a:noAutofit/>
          </a:bodyPr>
          <a:lstStyle/>
          <a:p>
            <a:pPr algn="l" indent="0" lvl="0" marL="0" rtl="0">
              <a:spcBef>
                <a:spcPts val="0"/>
              </a:spcBef>
              <a:spcAft>
                <a:spcPts val="0"/>
              </a:spcAft>
              <a:buNone/>
            </a:pPr>
            <a:endParaRPr/>
          </a:p>
        </p:txBody>
      </p:sp>
      <p:sp>
        <p:nvSpPr>
          <p:cNvPr id="21" name="Google Shape;21;g2989ee93c85_0_13"/>
          <p:cNvSpPr txBox="1">
            <a:spLocks noGrp="1"/>
          </p:cNvSpPr>
          <p:nvPr>
            <p:ph type="title"/>
          </p:nvPr>
        </p:nvSpPr>
        <p:spPr>
          <a:xfrm>
            <a:off x="471900" y="738725"/>
            <a:ext cx="8222100" cy="767700"/>
          </a:xfrm>
          <a:prstGeom prst="rect">
            <a:avLst/>
          </a:prstGeom>
        </p:spPr>
        <p:txBody>
          <a:bodyPr anchor="b" anchorCtr="0" bIns="91425" lIns="91425" numCol="1" rIns="91425" spcFirstLastPara="1" tIns="91425" wrap="square">
            <a:normAutofit/>
          </a:bodyPr>
          <a:lstStyle>
            <a:lvl1pPr lvl="0">
              <a:spcBef>
                <a:spcPts val="0"/>
              </a:spcBef>
              <a:spcAft>
                <a:spcPts val="0"/>
              </a:spcAft>
              <a:buSzPts val="3200"/>
              <a:buNone/>
              <a:defRPr/>
            </a:lvl1pPr>
            <a:lvl2pPr lvl="1">
              <a:spcBef>
                <a:spcPts val="0"/>
              </a:spcBef>
              <a:spcAft>
                <a:spcPts val="0"/>
              </a:spcAft>
              <a:buSzPts val="3200"/>
              <a:buNone/>
              <a:defRPr/>
            </a:lvl2pPr>
            <a:lvl3pPr lvl="2">
              <a:spcBef>
                <a:spcPts val="0"/>
              </a:spcBef>
              <a:spcAft>
                <a:spcPts val="0"/>
              </a:spcAft>
              <a:buSzPts val="3200"/>
              <a:buNone/>
              <a:defRPr/>
            </a:lvl3pPr>
            <a:lvl4pPr lvl="3">
              <a:spcBef>
                <a:spcPts val="0"/>
              </a:spcBef>
              <a:spcAft>
                <a:spcPts val="0"/>
              </a:spcAft>
              <a:buSzPts val="3200"/>
              <a:buNone/>
              <a:defRPr/>
            </a:lvl4pPr>
            <a:lvl5pPr lvl="4">
              <a:spcBef>
                <a:spcPts val="0"/>
              </a:spcBef>
              <a:spcAft>
                <a:spcPts val="0"/>
              </a:spcAft>
              <a:buSzPts val="3200"/>
              <a:buNone/>
              <a:defRPr/>
            </a:lvl5pPr>
            <a:lvl6pPr lvl="5">
              <a:spcBef>
                <a:spcPts val="0"/>
              </a:spcBef>
              <a:spcAft>
                <a:spcPts val="0"/>
              </a:spcAft>
              <a:buSzPts val="3200"/>
              <a:buNone/>
              <a:defRPr/>
            </a:lvl6pPr>
            <a:lvl7pPr lvl="6">
              <a:spcBef>
                <a:spcPts val="0"/>
              </a:spcBef>
              <a:spcAft>
                <a:spcPts val="0"/>
              </a:spcAft>
              <a:buSzPts val="3200"/>
              <a:buNone/>
              <a:defRPr/>
            </a:lvl7pPr>
            <a:lvl8pPr lvl="7">
              <a:spcBef>
                <a:spcPts val="0"/>
              </a:spcBef>
              <a:spcAft>
                <a:spcPts val="0"/>
              </a:spcAft>
              <a:buSzPts val="3200"/>
              <a:buNone/>
              <a:defRPr/>
            </a:lvl8pPr>
            <a:lvl9pPr lvl="8">
              <a:spcBef>
                <a:spcPts val="0"/>
              </a:spcBef>
              <a:spcAft>
                <a:spcPts val="0"/>
              </a:spcAft>
              <a:buSzPts val="3200"/>
              <a:buNone/>
              <a:defRPr/>
            </a:lvl9pPr>
          </a:lstStyle>
          <a:p>
            <a:endParaRPr/>
          </a:p>
        </p:txBody>
      </p:sp>
      <p:sp>
        <p:nvSpPr>
          <p:cNvPr id="22" name="Google Shape;22;g2989ee93c85_0_13"/>
          <p:cNvSpPr txBox="1">
            <a:spLocks noGrp="1"/>
          </p:cNvSpPr>
          <p:nvPr>
            <p:ph idx="1" type="body"/>
          </p:nvPr>
        </p:nvSpPr>
        <p:spPr>
          <a:xfrm>
            <a:off x="471900" y="1919075"/>
            <a:ext cx="8222100" cy="2710200"/>
          </a:xfrm>
          <a:prstGeom prst="rect">
            <a:avLst/>
          </a:prstGeom>
        </p:spPr>
        <p:txBody>
          <a:bodyPr anchor="t" anchorCtr="0" bIns="91425" lIns="91425" numCol="1" rIns="91425" spcFirstLastPara="1" tIns="91425" wrap="square">
            <a:normAutofit/>
          </a:bodyPr>
          <a:lstStyle>
            <a:lvl1pPr indent="-342900" lvl="0" marL="457200">
              <a:spcBef>
                <a:spcPts val="0"/>
              </a:spcBef>
              <a:spcAft>
                <a:spcPts val="0"/>
              </a:spcAft>
              <a:buSzPts val="18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a:endParaRPr/>
          </a:p>
        </p:txBody>
      </p:sp>
      <p:sp>
        <p:nvSpPr>
          <p:cNvPr id="23" name="Google Shape;23;g2989ee93c85_0_13"/>
          <p:cNvSpPr txBox="1">
            <a:spLocks noGrp="1"/>
          </p:cNvSpPr>
          <p:nvPr>
            <p:ph idx="12" type="sldNum"/>
          </p:nvPr>
        </p:nvSpPr>
        <p:spPr>
          <a:xfrm>
            <a:off x="8523541" y="4695623"/>
            <a:ext cx="548700" cy="393600"/>
          </a:xfrm>
          <a:prstGeom prst="rect">
            <a:avLst/>
          </a:prstGeom>
        </p:spPr>
        <p:txBody>
          <a:bodyPr anchor="ctr" anchorCtr="0" bIns="91425" lIns="91425" numCol="1" rIns="91425" spcFirstLastPara="1" tIns="91425" wrap="square">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algn="r" indent="0" lvl="0" marL="0" rtl="0">
              <a:spcBef>
                <a:spcPts val="0"/>
              </a:spcBef>
              <a:spcAft>
                <a:spcPts val="0"/>
              </a:spcAft>
              <a:buNone/>
            </a:pPr>
            <a:fld id="{00000000-1234-1234-1234-123412341234}" type="slidenum">
              <a:rPr altLang="en-GB"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4"/>
        <p:cNvGrpSpPr/>
        <p:nvPr/>
      </p:nvGrpSpPr>
      <p:grpSpPr>
        <a:xfrm>
          <a:off x="0" y="0"/>
          <a:ext cx="0" cy="0"/>
          <a:chOff x="0" y="0"/>
          <a:chExt cx="0" cy="0"/>
        </a:xfrm>
      </p:grpSpPr>
      <p:sp>
        <p:nvSpPr>
          <p:cNvPr id="25" name="Google Shape;25;g2989ee93c85_0_19"/>
          <p:cNvSpPr/>
          <p:nvPr/>
        </p:nvSpPr>
        <p:spPr>
          <a:xfrm flipH="1" rot="10800000">
            <a:off x="0" y="1686000"/>
            <a:ext cx="9144000" cy="3457500"/>
          </a:xfrm>
          <a:prstGeom prst="rect">
            <a:avLst/>
          </a:prstGeom>
          <a:solidFill>
            <a:schemeClr val="accent4"/>
          </a:solidFill>
          <a:ln>
            <a:noFill/>
          </a:ln>
        </p:spPr>
        <p:txBody>
          <a:bodyPr anchor="ctr" anchorCtr="0" bIns="91425" lIns="91425" numCol="1" rIns="91425" spcFirstLastPara="1" tIns="91425" wrap="square">
            <a:noAutofit/>
          </a:bodyPr>
          <a:lstStyle/>
          <a:p>
            <a:pPr algn="l" indent="0" lvl="0" marL="0" rtl="0">
              <a:spcBef>
                <a:spcPts val="0"/>
              </a:spcBef>
              <a:spcAft>
                <a:spcPts val="0"/>
              </a:spcAft>
              <a:buNone/>
            </a:pPr>
            <a:endParaRPr/>
          </a:p>
        </p:txBody>
      </p:sp>
      <p:sp>
        <p:nvSpPr>
          <p:cNvPr id="26" name="Google Shape;26;g2989ee93c85_0_19"/>
          <p:cNvSpPr/>
          <p:nvPr/>
        </p:nvSpPr>
        <p:spPr>
          <a:xfrm>
            <a:off x="0" y="1686000"/>
            <a:ext cx="9144000" cy="108600"/>
          </a:xfrm>
          <a:prstGeom prst="rect">
            <a:avLst/>
          </a:prstGeom>
          <a:gradFill>
            <a:gsLst>
              <a:gs pos="0">
                <a:srgbClr val="F9F9F9"/>
              </a:gs>
              <a:gs pos="36000">
                <a:srgbClr val="F9F9F9"/>
              </a:gs>
              <a:gs pos="80000">
                <a:srgbClr val="DEDEDE"/>
              </a:gs>
              <a:gs pos="100000">
                <a:srgbClr val="999999"/>
              </a:gs>
            </a:gsLst>
            <a:lin ang="16200038" scaled="0"/>
          </a:gradFill>
          <a:ln>
            <a:noFill/>
          </a:ln>
        </p:spPr>
        <p:txBody>
          <a:bodyPr anchor="ctr" anchorCtr="0" bIns="91425" lIns="91425" numCol="1" rIns="91425" spcFirstLastPara="1" tIns="91425" wrap="square">
            <a:noAutofit/>
          </a:bodyPr>
          <a:lstStyle/>
          <a:p>
            <a:pPr algn="l" indent="0" lvl="0" marL="0" rtl="0">
              <a:spcBef>
                <a:spcPts val="0"/>
              </a:spcBef>
              <a:spcAft>
                <a:spcPts val="0"/>
              </a:spcAft>
              <a:buNone/>
            </a:pPr>
            <a:endParaRPr/>
          </a:p>
        </p:txBody>
      </p:sp>
      <p:sp>
        <p:nvSpPr>
          <p:cNvPr id="27" name="Google Shape;27;g2989ee93c85_0_19"/>
          <p:cNvSpPr txBox="1">
            <a:spLocks noGrp="1"/>
          </p:cNvSpPr>
          <p:nvPr>
            <p:ph type="title"/>
          </p:nvPr>
        </p:nvSpPr>
        <p:spPr>
          <a:xfrm>
            <a:off x="471900" y="738725"/>
            <a:ext cx="8222100" cy="767700"/>
          </a:xfrm>
          <a:prstGeom prst="rect">
            <a:avLst/>
          </a:prstGeom>
        </p:spPr>
        <p:txBody>
          <a:bodyPr anchor="b" anchorCtr="0" bIns="91425" lIns="91425" numCol="1" rIns="91425" spcFirstLastPara="1" tIns="91425" wrap="square">
            <a:normAutofit/>
          </a:bodyPr>
          <a:lstStyle>
            <a:lvl1pPr lvl="0">
              <a:spcBef>
                <a:spcPts val="0"/>
              </a:spcBef>
              <a:spcAft>
                <a:spcPts val="0"/>
              </a:spcAft>
              <a:buSzPts val="3200"/>
              <a:buNone/>
              <a:defRPr/>
            </a:lvl1pPr>
            <a:lvl2pPr lvl="1">
              <a:spcBef>
                <a:spcPts val="0"/>
              </a:spcBef>
              <a:spcAft>
                <a:spcPts val="0"/>
              </a:spcAft>
              <a:buSzPts val="3200"/>
              <a:buNone/>
              <a:defRPr/>
            </a:lvl2pPr>
            <a:lvl3pPr lvl="2">
              <a:spcBef>
                <a:spcPts val="0"/>
              </a:spcBef>
              <a:spcAft>
                <a:spcPts val="0"/>
              </a:spcAft>
              <a:buSzPts val="3200"/>
              <a:buNone/>
              <a:defRPr/>
            </a:lvl3pPr>
            <a:lvl4pPr lvl="3">
              <a:spcBef>
                <a:spcPts val="0"/>
              </a:spcBef>
              <a:spcAft>
                <a:spcPts val="0"/>
              </a:spcAft>
              <a:buSzPts val="3200"/>
              <a:buNone/>
              <a:defRPr/>
            </a:lvl4pPr>
            <a:lvl5pPr lvl="4">
              <a:spcBef>
                <a:spcPts val="0"/>
              </a:spcBef>
              <a:spcAft>
                <a:spcPts val="0"/>
              </a:spcAft>
              <a:buSzPts val="3200"/>
              <a:buNone/>
              <a:defRPr/>
            </a:lvl5pPr>
            <a:lvl6pPr lvl="5">
              <a:spcBef>
                <a:spcPts val="0"/>
              </a:spcBef>
              <a:spcAft>
                <a:spcPts val="0"/>
              </a:spcAft>
              <a:buSzPts val="3200"/>
              <a:buNone/>
              <a:defRPr/>
            </a:lvl6pPr>
            <a:lvl7pPr lvl="6">
              <a:spcBef>
                <a:spcPts val="0"/>
              </a:spcBef>
              <a:spcAft>
                <a:spcPts val="0"/>
              </a:spcAft>
              <a:buSzPts val="3200"/>
              <a:buNone/>
              <a:defRPr/>
            </a:lvl7pPr>
            <a:lvl8pPr lvl="7">
              <a:spcBef>
                <a:spcPts val="0"/>
              </a:spcBef>
              <a:spcAft>
                <a:spcPts val="0"/>
              </a:spcAft>
              <a:buSzPts val="3200"/>
              <a:buNone/>
              <a:defRPr/>
            </a:lvl8pPr>
            <a:lvl9pPr lvl="8">
              <a:spcBef>
                <a:spcPts val="0"/>
              </a:spcBef>
              <a:spcAft>
                <a:spcPts val="0"/>
              </a:spcAft>
              <a:buSzPts val="3200"/>
              <a:buNone/>
              <a:defRPr/>
            </a:lvl9pPr>
          </a:lstStyle>
          <a:p>
            <a:endParaRPr/>
          </a:p>
        </p:txBody>
      </p:sp>
      <p:sp>
        <p:nvSpPr>
          <p:cNvPr id="28" name="Google Shape;28;g2989ee93c85_0_19"/>
          <p:cNvSpPr txBox="1">
            <a:spLocks noGrp="1"/>
          </p:cNvSpPr>
          <p:nvPr>
            <p:ph idx="1" type="body"/>
          </p:nvPr>
        </p:nvSpPr>
        <p:spPr>
          <a:xfrm>
            <a:off x="471900" y="1919075"/>
            <a:ext cx="3999900" cy="2710200"/>
          </a:xfrm>
          <a:prstGeom prst="rect">
            <a:avLst/>
          </a:prstGeom>
        </p:spPr>
        <p:txBody>
          <a:bodyPr anchor="t" anchorCtr="0" bIns="91425" lIns="91425" numCol="1" rIns="91425" spcFirstLastPara="1" tIns="91425" wrap="square">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a:endParaRPr/>
          </a:p>
        </p:txBody>
      </p:sp>
      <p:sp>
        <p:nvSpPr>
          <p:cNvPr id="29" name="Google Shape;29;g2989ee93c85_0_19"/>
          <p:cNvSpPr txBox="1">
            <a:spLocks noGrp="1"/>
          </p:cNvSpPr>
          <p:nvPr>
            <p:ph idx="2" type="body"/>
          </p:nvPr>
        </p:nvSpPr>
        <p:spPr>
          <a:xfrm>
            <a:off x="4694250" y="1919075"/>
            <a:ext cx="3999900" cy="2710200"/>
          </a:xfrm>
          <a:prstGeom prst="rect">
            <a:avLst/>
          </a:prstGeom>
        </p:spPr>
        <p:txBody>
          <a:bodyPr anchor="t" anchorCtr="0" bIns="91425" lIns="91425" numCol="1" rIns="91425" spcFirstLastPara="1" tIns="91425" wrap="square">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a:endParaRPr/>
          </a:p>
        </p:txBody>
      </p:sp>
      <p:sp>
        <p:nvSpPr>
          <p:cNvPr id="30" name="Google Shape;30;g2989ee93c85_0_19"/>
          <p:cNvSpPr txBox="1">
            <a:spLocks noGrp="1"/>
          </p:cNvSpPr>
          <p:nvPr>
            <p:ph idx="12" type="sldNum"/>
          </p:nvPr>
        </p:nvSpPr>
        <p:spPr>
          <a:xfrm>
            <a:off x="8523541" y="4695623"/>
            <a:ext cx="548700" cy="393600"/>
          </a:xfrm>
          <a:prstGeom prst="rect">
            <a:avLst/>
          </a:prstGeom>
        </p:spPr>
        <p:txBody>
          <a:bodyPr anchor="ctr" anchorCtr="0" bIns="91425" lIns="91425" numCol="1" rIns="91425" spcFirstLastPara="1" tIns="91425" wrap="square">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algn="r" indent="0" lvl="0" marL="0" rtl="0">
              <a:spcBef>
                <a:spcPts val="0"/>
              </a:spcBef>
              <a:spcAft>
                <a:spcPts val="0"/>
              </a:spcAft>
              <a:buNone/>
            </a:pPr>
            <a:fld id="{00000000-1234-1234-1234-123412341234}" type="slidenum">
              <a:rPr altLang="en-GB"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31"/>
        <p:cNvGrpSpPr/>
        <p:nvPr/>
      </p:nvGrpSpPr>
      <p:grpSpPr>
        <a:xfrm>
          <a:off x="0" y="0"/>
          <a:ext cx="0" cy="0"/>
          <a:chOff x="0" y="0"/>
          <a:chExt cx="0" cy="0"/>
        </a:xfrm>
      </p:grpSpPr>
      <p:sp>
        <p:nvSpPr>
          <p:cNvPr id="32" name="Google Shape;32;g2989ee93c85_0_26"/>
          <p:cNvSpPr/>
          <p:nvPr/>
        </p:nvSpPr>
        <p:spPr>
          <a:xfrm flipH="1" rot="10800000">
            <a:off x="0" y="656400"/>
            <a:ext cx="9144000" cy="4487100"/>
          </a:xfrm>
          <a:prstGeom prst="rect">
            <a:avLst/>
          </a:prstGeom>
          <a:solidFill>
            <a:schemeClr val="accent4"/>
          </a:solidFill>
          <a:ln>
            <a:noFill/>
          </a:ln>
        </p:spPr>
        <p:txBody>
          <a:bodyPr anchor="ctr" anchorCtr="0" bIns="91425" lIns="91425" numCol="1" rIns="91425" spcFirstLastPara="1" tIns="91425" wrap="square">
            <a:noAutofit/>
          </a:bodyPr>
          <a:lstStyle/>
          <a:p>
            <a:pPr algn="l" indent="0" lvl="0" marL="0" rtl="0">
              <a:spcBef>
                <a:spcPts val="0"/>
              </a:spcBef>
              <a:spcAft>
                <a:spcPts val="0"/>
              </a:spcAft>
              <a:buNone/>
            </a:pPr>
            <a:endParaRPr/>
          </a:p>
        </p:txBody>
      </p:sp>
      <p:sp>
        <p:nvSpPr>
          <p:cNvPr id="33" name="Google Shape;33;g2989ee93c85_0_26"/>
          <p:cNvSpPr/>
          <p:nvPr/>
        </p:nvSpPr>
        <p:spPr>
          <a:xfrm>
            <a:off x="0" y="656350"/>
            <a:ext cx="9144000" cy="108600"/>
          </a:xfrm>
          <a:prstGeom prst="rect">
            <a:avLst/>
          </a:prstGeom>
          <a:gradFill>
            <a:gsLst>
              <a:gs pos="0">
                <a:srgbClr val="F9F9F9"/>
              </a:gs>
              <a:gs pos="36000">
                <a:srgbClr val="F9F9F9"/>
              </a:gs>
              <a:gs pos="80000">
                <a:srgbClr val="DEDEDE"/>
              </a:gs>
              <a:gs pos="100000">
                <a:srgbClr val="999999"/>
              </a:gs>
            </a:gsLst>
            <a:lin ang="16200038" scaled="0"/>
          </a:gradFill>
          <a:ln>
            <a:noFill/>
          </a:ln>
        </p:spPr>
        <p:txBody>
          <a:bodyPr anchor="ctr" anchorCtr="0" bIns="91425" lIns="91425" numCol="1" rIns="91425" spcFirstLastPara="1" tIns="91425" wrap="square">
            <a:noAutofit/>
          </a:bodyPr>
          <a:lstStyle/>
          <a:p>
            <a:pPr algn="l" indent="0" lvl="0" marL="0" rtl="0">
              <a:spcBef>
                <a:spcPts val="0"/>
              </a:spcBef>
              <a:spcAft>
                <a:spcPts val="0"/>
              </a:spcAft>
              <a:buNone/>
            </a:pPr>
            <a:endParaRPr/>
          </a:p>
        </p:txBody>
      </p:sp>
      <p:sp>
        <p:nvSpPr>
          <p:cNvPr id="34" name="Google Shape;34;g2989ee93c85_0_26"/>
          <p:cNvSpPr txBox="1">
            <a:spLocks noGrp="1"/>
          </p:cNvSpPr>
          <p:nvPr>
            <p:ph type="title"/>
          </p:nvPr>
        </p:nvSpPr>
        <p:spPr>
          <a:xfrm>
            <a:off x="98250" y="16350"/>
            <a:ext cx="8826600" cy="602700"/>
          </a:xfrm>
          <a:prstGeom prst="rect">
            <a:avLst/>
          </a:prstGeom>
        </p:spPr>
        <p:txBody>
          <a:bodyPr anchor="ctr" anchorCtr="0" bIns="91425" lIns="91425" numCol="1" rIns="91425" spcFirstLastPara="1" tIns="91425" wrap="square">
            <a:normAutofit/>
          </a:bodyPr>
          <a:lstStyle>
            <a:lvl1pPr lvl="0">
              <a:spcBef>
                <a:spcPts val="0"/>
              </a:spcBef>
              <a:spcAft>
                <a:spcPts val="0"/>
              </a:spcAft>
              <a:buSzPts val="1800"/>
              <a:buNone/>
              <a:defRPr sz="1800"/>
            </a:lvl1pPr>
            <a:lvl2pPr lvl="1">
              <a:spcBef>
                <a:spcPts val="0"/>
              </a:spcBef>
              <a:spcAft>
                <a:spcPts val="0"/>
              </a:spcAft>
              <a:buSzPts val="1800"/>
              <a:buNone/>
              <a:defRPr sz="1800"/>
            </a:lvl2pPr>
            <a:lvl3pPr lvl="2">
              <a:spcBef>
                <a:spcPts val="0"/>
              </a:spcBef>
              <a:spcAft>
                <a:spcPts val="0"/>
              </a:spcAft>
              <a:buSzPts val="1800"/>
              <a:buNone/>
              <a:defRPr sz="1800"/>
            </a:lvl3pPr>
            <a:lvl4pPr lvl="3">
              <a:spcBef>
                <a:spcPts val="0"/>
              </a:spcBef>
              <a:spcAft>
                <a:spcPts val="0"/>
              </a:spcAft>
              <a:buSzPts val="1800"/>
              <a:buNone/>
              <a:defRPr sz="1800"/>
            </a:lvl4pPr>
            <a:lvl5pPr lvl="4">
              <a:spcBef>
                <a:spcPts val="0"/>
              </a:spcBef>
              <a:spcAft>
                <a:spcPts val="0"/>
              </a:spcAft>
              <a:buSzPts val="1800"/>
              <a:buNone/>
              <a:defRPr sz="1800"/>
            </a:lvl5pPr>
            <a:lvl6pPr lvl="5">
              <a:spcBef>
                <a:spcPts val="0"/>
              </a:spcBef>
              <a:spcAft>
                <a:spcPts val="0"/>
              </a:spcAft>
              <a:buSzPts val="1800"/>
              <a:buNone/>
              <a:defRPr sz="1800"/>
            </a:lvl6pPr>
            <a:lvl7pPr lvl="6">
              <a:spcBef>
                <a:spcPts val="0"/>
              </a:spcBef>
              <a:spcAft>
                <a:spcPts val="0"/>
              </a:spcAft>
              <a:buSzPts val="1800"/>
              <a:buNone/>
              <a:defRPr sz="1800"/>
            </a:lvl7pPr>
            <a:lvl8pPr lvl="7">
              <a:spcBef>
                <a:spcPts val="0"/>
              </a:spcBef>
              <a:spcAft>
                <a:spcPts val="0"/>
              </a:spcAft>
              <a:buSzPts val="1800"/>
              <a:buNone/>
              <a:defRPr sz="1800"/>
            </a:lvl8pPr>
            <a:lvl9pPr lvl="8">
              <a:spcBef>
                <a:spcPts val="0"/>
              </a:spcBef>
              <a:spcAft>
                <a:spcPts val="0"/>
              </a:spcAft>
              <a:buSzPts val="1800"/>
              <a:buNone/>
              <a:defRPr sz="1800"/>
            </a:lvl9pPr>
          </a:lstStyle>
          <a:p>
            <a:endParaRPr/>
          </a:p>
        </p:txBody>
      </p:sp>
      <p:sp>
        <p:nvSpPr>
          <p:cNvPr id="35" name="Google Shape;35;g2989ee93c85_0_26"/>
          <p:cNvSpPr txBox="1">
            <a:spLocks noGrp="1"/>
          </p:cNvSpPr>
          <p:nvPr>
            <p:ph idx="12" type="sldNum"/>
          </p:nvPr>
        </p:nvSpPr>
        <p:spPr>
          <a:xfrm>
            <a:off x="8523541" y="4695623"/>
            <a:ext cx="548700" cy="393600"/>
          </a:xfrm>
          <a:prstGeom prst="rect">
            <a:avLst/>
          </a:prstGeom>
        </p:spPr>
        <p:txBody>
          <a:bodyPr anchor="ctr" anchorCtr="0" bIns="91425" lIns="91425" numCol="1" rIns="91425" spcFirstLastPara="1" tIns="91425" wrap="square">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algn="r" indent="0" lvl="0" marL="0" rtl="0">
              <a:spcBef>
                <a:spcPts val="0"/>
              </a:spcBef>
              <a:spcAft>
                <a:spcPts val="0"/>
              </a:spcAft>
              <a:buNone/>
            </a:pPr>
            <a:fld id="{00000000-1234-1234-1234-123412341234}" type="slidenum">
              <a:rPr altLang="en-GB"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36"/>
        <p:cNvGrpSpPr/>
        <p:nvPr/>
      </p:nvGrpSpPr>
      <p:grpSpPr>
        <a:xfrm>
          <a:off x="0" y="0"/>
          <a:ext cx="0" cy="0"/>
          <a:chOff x="0" y="0"/>
          <a:chExt cx="0" cy="0"/>
        </a:xfrm>
      </p:grpSpPr>
      <p:sp>
        <p:nvSpPr>
          <p:cNvPr id="37" name="Google Shape;37;g2989ee93c85_0_31"/>
          <p:cNvSpPr txBox="1"/>
          <p:nvPr/>
        </p:nvSpPr>
        <p:spPr>
          <a:xfrm flipH="1" rot="10800000">
            <a:off x="3276600" y="25"/>
            <a:ext cx="5867400" cy="5143500"/>
          </a:xfrm>
          <a:prstGeom prst="rect">
            <a:avLst/>
          </a:prstGeom>
          <a:solidFill>
            <a:schemeClr val="accent4"/>
          </a:solidFill>
          <a:ln>
            <a:noFill/>
          </a:ln>
        </p:spPr>
        <p:txBody>
          <a:bodyPr anchor="ctr" anchorCtr="0" bIns="91425" lIns="91425" numCol="1" rIns="91425" spcFirstLastPara="1" tIns="91425" wrap="square">
            <a:noAutofit/>
          </a:bodyPr>
          <a:lstStyle/>
          <a:p>
            <a:pPr algn="l" indent="0" lvl="0" marL="0" rtl="0">
              <a:spcBef>
                <a:spcPts val="0"/>
              </a:spcBef>
              <a:spcAft>
                <a:spcPts val="0"/>
              </a:spcAft>
              <a:buNone/>
            </a:pPr>
            <a:endParaRPr/>
          </a:p>
        </p:txBody>
      </p:sp>
      <p:sp>
        <p:nvSpPr>
          <p:cNvPr id="38" name="Google Shape;38;g2989ee93c85_0_31"/>
          <p:cNvSpPr/>
          <p:nvPr/>
        </p:nvSpPr>
        <p:spPr>
          <a:xfrm rot="-5400000">
            <a:off x="759150" y="2517450"/>
            <a:ext cx="5143500" cy="108600"/>
          </a:xfrm>
          <a:prstGeom prst="rect">
            <a:avLst/>
          </a:prstGeom>
          <a:gradFill>
            <a:gsLst>
              <a:gs pos="0">
                <a:srgbClr val="F9F9F9"/>
              </a:gs>
              <a:gs pos="36000">
                <a:srgbClr val="F9F9F9"/>
              </a:gs>
              <a:gs pos="80000">
                <a:srgbClr val="DEDEDE"/>
              </a:gs>
              <a:gs pos="100000">
                <a:srgbClr val="999999"/>
              </a:gs>
            </a:gsLst>
            <a:lin ang="16200038" scaled="0"/>
          </a:gradFill>
          <a:ln>
            <a:noFill/>
          </a:ln>
        </p:spPr>
        <p:txBody>
          <a:bodyPr anchor="ctr" anchorCtr="0" bIns="91425" lIns="91425" numCol="1" rIns="91425" spcFirstLastPara="1" tIns="91425" wrap="square">
            <a:noAutofit/>
          </a:bodyPr>
          <a:lstStyle/>
          <a:p>
            <a:pPr algn="l" indent="0" lvl="0" marL="0" rtl="0">
              <a:spcBef>
                <a:spcPts val="0"/>
              </a:spcBef>
              <a:spcAft>
                <a:spcPts val="0"/>
              </a:spcAft>
              <a:buNone/>
            </a:pPr>
            <a:endParaRPr/>
          </a:p>
        </p:txBody>
      </p:sp>
      <p:sp>
        <p:nvSpPr>
          <p:cNvPr id="39" name="Google Shape;39;g2989ee93c85_0_31"/>
          <p:cNvSpPr txBox="1">
            <a:spLocks noGrp="1"/>
          </p:cNvSpPr>
          <p:nvPr>
            <p:ph type="title"/>
          </p:nvPr>
        </p:nvSpPr>
        <p:spPr>
          <a:xfrm>
            <a:off x="226078" y="357800"/>
            <a:ext cx="2808000" cy="953400"/>
          </a:xfrm>
          <a:prstGeom prst="rect">
            <a:avLst/>
          </a:prstGeom>
        </p:spPr>
        <p:txBody>
          <a:bodyPr anchor="b" anchorCtr="0" bIns="91425" lIns="91425" numCol="1" rIns="91425" spcFirstLastPara="1" tIns="91425" wrap="square">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40" name="Google Shape;40;g2989ee93c85_0_31"/>
          <p:cNvSpPr txBox="1">
            <a:spLocks noGrp="1"/>
          </p:cNvSpPr>
          <p:nvPr>
            <p:ph idx="1" type="body"/>
          </p:nvPr>
        </p:nvSpPr>
        <p:spPr>
          <a:xfrm>
            <a:off x="226075" y="1465800"/>
            <a:ext cx="2808000" cy="3163500"/>
          </a:xfrm>
          <a:prstGeom prst="rect">
            <a:avLst/>
          </a:prstGeom>
        </p:spPr>
        <p:txBody>
          <a:bodyPr anchor="t" anchorCtr="0" bIns="91425" lIns="91425" numCol="1" rIns="91425" spcFirstLastPara="1" tIns="91425" wrap="square">
            <a:normAutofit/>
          </a:bodyPr>
          <a:lstStyle>
            <a:lvl1pPr indent="-304800" lvl="0" marL="457200">
              <a:spcBef>
                <a:spcPts val="0"/>
              </a:spcBef>
              <a:spcAft>
                <a:spcPts val="0"/>
              </a:spcAft>
              <a:buClr>
                <a:schemeClr val="lt1"/>
              </a:buClr>
              <a:buSzPts val="1200"/>
              <a:buChar char="●"/>
              <a:defRPr sz="1200">
                <a:solidFill>
                  <a:schemeClr val="lt1"/>
                </a:solidFill>
              </a:defRPr>
            </a:lvl1pPr>
            <a:lvl2pPr indent="-304800" lvl="1" marL="914400">
              <a:spcBef>
                <a:spcPts val="0"/>
              </a:spcBef>
              <a:spcAft>
                <a:spcPts val="0"/>
              </a:spcAft>
              <a:buClr>
                <a:schemeClr val="lt1"/>
              </a:buClr>
              <a:buSzPts val="1200"/>
              <a:buChar char="○"/>
              <a:defRPr sz="1200">
                <a:solidFill>
                  <a:schemeClr val="lt1"/>
                </a:solidFill>
              </a:defRPr>
            </a:lvl2pPr>
            <a:lvl3pPr indent="-304800" lvl="2" marL="1371600">
              <a:spcBef>
                <a:spcPts val="0"/>
              </a:spcBef>
              <a:spcAft>
                <a:spcPts val="0"/>
              </a:spcAft>
              <a:buClr>
                <a:schemeClr val="lt1"/>
              </a:buClr>
              <a:buSzPts val="1200"/>
              <a:buChar char="■"/>
              <a:defRPr sz="1200">
                <a:solidFill>
                  <a:schemeClr val="lt1"/>
                </a:solidFill>
              </a:defRPr>
            </a:lvl3pPr>
            <a:lvl4pPr indent="-304800" lvl="3" marL="1828800">
              <a:spcBef>
                <a:spcPts val="0"/>
              </a:spcBef>
              <a:spcAft>
                <a:spcPts val="0"/>
              </a:spcAft>
              <a:buClr>
                <a:schemeClr val="lt1"/>
              </a:buClr>
              <a:buSzPts val="1200"/>
              <a:buChar char="●"/>
              <a:defRPr sz="1200">
                <a:solidFill>
                  <a:schemeClr val="lt1"/>
                </a:solidFill>
              </a:defRPr>
            </a:lvl4pPr>
            <a:lvl5pPr indent="-304800" lvl="4" marL="2286000">
              <a:spcBef>
                <a:spcPts val="0"/>
              </a:spcBef>
              <a:spcAft>
                <a:spcPts val="0"/>
              </a:spcAft>
              <a:buClr>
                <a:schemeClr val="lt1"/>
              </a:buClr>
              <a:buSzPts val="1200"/>
              <a:buChar char="○"/>
              <a:defRPr sz="1200">
                <a:solidFill>
                  <a:schemeClr val="lt1"/>
                </a:solidFill>
              </a:defRPr>
            </a:lvl5pPr>
            <a:lvl6pPr indent="-304800" lvl="5" marL="2743200">
              <a:spcBef>
                <a:spcPts val="0"/>
              </a:spcBef>
              <a:spcAft>
                <a:spcPts val="0"/>
              </a:spcAft>
              <a:buClr>
                <a:schemeClr val="lt1"/>
              </a:buClr>
              <a:buSzPts val="1200"/>
              <a:buChar char="■"/>
              <a:defRPr sz="1200">
                <a:solidFill>
                  <a:schemeClr val="lt1"/>
                </a:solidFill>
              </a:defRPr>
            </a:lvl6pPr>
            <a:lvl7pPr indent="-304800" lvl="6" marL="3200400">
              <a:spcBef>
                <a:spcPts val="0"/>
              </a:spcBef>
              <a:spcAft>
                <a:spcPts val="0"/>
              </a:spcAft>
              <a:buClr>
                <a:schemeClr val="lt1"/>
              </a:buClr>
              <a:buSzPts val="1200"/>
              <a:buChar char="●"/>
              <a:defRPr sz="1200">
                <a:solidFill>
                  <a:schemeClr val="lt1"/>
                </a:solidFill>
              </a:defRPr>
            </a:lvl7pPr>
            <a:lvl8pPr indent="-304800" lvl="7" marL="3657600">
              <a:spcBef>
                <a:spcPts val="0"/>
              </a:spcBef>
              <a:spcAft>
                <a:spcPts val="0"/>
              </a:spcAft>
              <a:buClr>
                <a:schemeClr val="lt1"/>
              </a:buClr>
              <a:buSzPts val="1200"/>
              <a:buChar char="○"/>
              <a:defRPr sz="1200">
                <a:solidFill>
                  <a:schemeClr val="lt1"/>
                </a:solidFill>
              </a:defRPr>
            </a:lvl8pPr>
            <a:lvl9pPr indent="-304800" lvl="8" marL="4114800">
              <a:spcBef>
                <a:spcPts val="0"/>
              </a:spcBef>
              <a:spcAft>
                <a:spcPts val="0"/>
              </a:spcAft>
              <a:buClr>
                <a:schemeClr val="lt1"/>
              </a:buClr>
              <a:buSzPts val="1200"/>
              <a:buChar char="■"/>
              <a:defRPr sz="1200">
                <a:solidFill>
                  <a:schemeClr val="lt1"/>
                </a:solidFill>
              </a:defRPr>
            </a:lvl9pPr>
          </a:lstStyle>
          <a:p>
            <a:endParaRPr/>
          </a:p>
        </p:txBody>
      </p:sp>
      <p:sp>
        <p:nvSpPr>
          <p:cNvPr id="41" name="Google Shape;41;g2989ee93c85_0_31"/>
          <p:cNvSpPr txBox="1">
            <a:spLocks noGrp="1"/>
          </p:cNvSpPr>
          <p:nvPr>
            <p:ph idx="12" type="sldNum"/>
          </p:nvPr>
        </p:nvSpPr>
        <p:spPr>
          <a:xfrm>
            <a:off x="8523541" y="4695623"/>
            <a:ext cx="548700" cy="393600"/>
          </a:xfrm>
          <a:prstGeom prst="rect">
            <a:avLst/>
          </a:prstGeom>
        </p:spPr>
        <p:txBody>
          <a:bodyPr anchor="ctr" anchorCtr="0" bIns="91425" lIns="91425" numCol="1" rIns="91425" spcFirstLastPara="1" tIns="91425" wrap="square">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algn="r" indent="0" lvl="0" marL="0" rtl="0">
              <a:spcBef>
                <a:spcPts val="0"/>
              </a:spcBef>
              <a:spcAft>
                <a:spcPts val="0"/>
              </a:spcAft>
              <a:buNone/>
            </a:pPr>
            <a:fld id="{00000000-1234-1234-1234-123412341234}" type="slidenum">
              <a:rPr altLang="en-GB"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42"/>
        <p:cNvGrpSpPr/>
        <p:nvPr/>
      </p:nvGrpSpPr>
      <p:grpSpPr>
        <a:xfrm>
          <a:off x="0" y="0"/>
          <a:ext cx="0" cy="0"/>
          <a:chOff x="0" y="0"/>
          <a:chExt cx="0" cy="0"/>
        </a:xfrm>
      </p:grpSpPr>
      <p:sp>
        <p:nvSpPr>
          <p:cNvPr id="43" name="Google Shape;43;g2989ee93c85_0_37"/>
          <p:cNvSpPr txBox="1">
            <a:spLocks noGrp="1"/>
          </p:cNvSpPr>
          <p:nvPr>
            <p:ph type="title"/>
          </p:nvPr>
        </p:nvSpPr>
        <p:spPr>
          <a:xfrm>
            <a:off x="490250" y="488250"/>
            <a:ext cx="6227100" cy="4090800"/>
          </a:xfrm>
          <a:prstGeom prst="rect">
            <a:avLst/>
          </a:prstGeom>
        </p:spPr>
        <p:txBody>
          <a:bodyPr anchor="ctr" anchorCtr="0" bIns="91425" lIns="91425" numCol="1" rIns="91425" spcFirstLastPara="1" tIns="91425" wrap="square">
            <a:normAutofit/>
          </a:bodyPr>
          <a:lstStyle>
            <a:lvl1pPr lvl="0">
              <a:spcBef>
                <a:spcPts val="0"/>
              </a:spcBef>
              <a:spcAft>
                <a:spcPts val="0"/>
              </a:spcAft>
              <a:buSzPts val="6000"/>
              <a:buNone/>
              <a:defRPr sz="6000"/>
            </a:lvl1pPr>
            <a:lvl2pPr lvl="1">
              <a:spcBef>
                <a:spcPts val="0"/>
              </a:spcBef>
              <a:spcAft>
                <a:spcPts val="0"/>
              </a:spcAft>
              <a:buSzPts val="6000"/>
              <a:buNone/>
              <a:defRPr sz="6000"/>
            </a:lvl2pPr>
            <a:lvl3pPr lvl="2">
              <a:spcBef>
                <a:spcPts val="0"/>
              </a:spcBef>
              <a:spcAft>
                <a:spcPts val="0"/>
              </a:spcAft>
              <a:buSzPts val="6000"/>
              <a:buNone/>
              <a:defRPr sz="6000"/>
            </a:lvl3pPr>
            <a:lvl4pPr lvl="3">
              <a:spcBef>
                <a:spcPts val="0"/>
              </a:spcBef>
              <a:spcAft>
                <a:spcPts val="0"/>
              </a:spcAft>
              <a:buSzPts val="6000"/>
              <a:buNone/>
              <a:defRPr sz="6000"/>
            </a:lvl4pPr>
            <a:lvl5pPr lvl="4">
              <a:spcBef>
                <a:spcPts val="0"/>
              </a:spcBef>
              <a:spcAft>
                <a:spcPts val="0"/>
              </a:spcAft>
              <a:buSzPts val="6000"/>
              <a:buNone/>
              <a:defRPr sz="6000"/>
            </a:lvl5pPr>
            <a:lvl6pPr lvl="5">
              <a:spcBef>
                <a:spcPts val="0"/>
              </a:spcBef>
              <a:spcAft>
                <a:spcPts val="0"/>
              </a:spcAft>
              <a:buSzPts val="6000"/>
              <a:buNone/>
              <a:defRPr sz="6000"/>
            </a:lvl6pPr>
            <a:lvl7pPr lvl="6">
              <a:spcBef>
                <a:spcPts val="0"/>
              </a:spcBef>
              <a:spcAft>
                <a:spcPts val="0"/>
              </a:spcAft>
              <a:buSzPts val="6000"/>
              <a:buNone/>
              <a:defRPr sz="6000"/>
            </a:lvl7pPr>
            <a:lvl8pPr lvl="7">
              <a:spcBef>
                <a:spcPts val="0"/>
              </a:spcBef>
              <a:spcAft>
                <a:spcPts val="0"/>
              </a:spcAft>
              <a:buSzPts val="6000"/>
              <a:buNone/>
              <a:defRPr sz="6000"/>
            </a:lvl8pPr>
            <a:lvl9pPr lvl="8">
              <a:spcBef>
                <a:spcPts val="0"/>
              </a:spcBef>
              <a:spcAft>
                <a:spcPts val="0"/>
              </a:spcAft>
              <a:buSzPts val="6000"/>
              <a:buNone/>
              <a:defRPr sz="6000"/>
            </a:lvl9pPr>
          </a:lstStyle>
          <a:p>
            <a:endParaRPr/>
          </a:p>
        </p:txBody>
      </p:sp>
      <p:sp>
        <p:nvSpPr>
          <p:cNvPr id="44" name="Google Shape;44;g2989ee93c85_0_37"/>
          <p:cNvSpPr txBox="1">
            <a:spLocks noGrp="1"/>
          </p:cNvSpPr>
          <p:nvPr>
            <p:ph idx="12" type="sldNum"/>
          </p:nvPr>
        </p:nvSpPr>
        <p:spPr>
          <a:xfrm>
            <a:off x="8523541" y="4695623"/>
            <a:ext cx="548700" cy="393600"/>
          </a:xfrm>
          <a:prstGeom prst="rect">
            <a:avLst/>
          </a:prstGeom>
        </p:spPr>
        <p:txBody>
          <a:bodyPr anchor="ctr" anchorCtr="0" bIns="91425" lIns="91425" numCol="1" rIns="91425" spcFirstLastPara="1" tIns="91425" wrap="square">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algn="r" indent="0" lvl="0" marL="0" rtl="0">
              <a:spcBef>
                <a:spcPts val="0"/>
              </a:spcBef>
              <a:spcAft>
                <a:spcPts val="0"/>
              </a:spcAft>
              <a:buNone/>
            </a:pPr>
            <a:fld id="{00000000-1234-1234-1234-123412341234}" type="slidenum">
              <a:rPr altLang="en-GB"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45"/>
        <p:cNvGrpSpPr/>
        <p:nvPr/>
      </p:nvGrpSpPr>
      <p:grpSpPr>
        <a:xfrm>
          <a:off x="0" y="0"/>
          <a:ext cx="0" cy="0"/>
          <a:chOff x="0" y="0"/>
          <a:chExt cx="0" cy="0"/>
        </a:xfrm>
      </p:grpSpPr>
      <p:sp>
        <p:nvSpPr>
          <p:cNvPr id="46" name="Google Shape;46;g2989ee93c85_0_40"/>
          <p:cNvSpPr/>
          <p:nvPr/>
        </p:nvSpPr>
        <p:spPr>
          <a:xfrm flipH="1">
            <a:off x="0" y="0"/>
            <a:ext cx="4572000" cy="5143500"/>
          </a:xfrm>
          <a:prstGeom prst="rect">
            <a:avLst/>
          </a:prstGeom>
          <a:solidFill>
            <a:schemeClr val="accent4"/>
          </a:solidFill>
          <a:ln>
            <a:noFill/>
          </a:ln>
        </p:spPr>
        <p:txBody>
          <a:bodyPr anchor="ctr" anchorCtr="0" bIns="91425" lIns="91425" numCol="1" rIns="91425" spcFirstLastPara="1" tIns="91425" wrap="square">
            <a:noAutofit/>
          </a:bodyPr>
          <a:lstStyle/>
          <a:p>
            <a:pPr algn="l" indent="0" lvl="0" marL="0" rtl="0">
              <a:spcBef>
                <a:spcPts val="0"/>
              </a:spcBef>
              <a:spcAft>
                <a:spcPts val="0"/>
              </a:spcAft>
              <a:buNone/>
            </a:pPr>
            <a:endParaRPr/>
          </a:p>
        </p:txBody>
      </p:sp>
      <p:sp>
        <p:nvSpPr>
          <p:cNvPr id="47" name="Google Shape;47;g2989ee93c85_0_40"/>
          <p:cNvSpPr/>
          <p:nvPr/>
        </p:nvSpPr>
        <p:spPr>
          <a:xfrm rot="5400000">
            <a:off x="1946425" y="2517750"/>
            <a:ext cx="5142900" cy="108600"/>
          </a:xfrm>
          <a:prstGeom prst="rect">
            <a:avLst/>
          </a:prstGeom>
          <a:gradFill>
            <a:gsLst>
              <a:gs pos="0">
                <a:srgbClr val="F9F9F9"/>
              </a:gs>
              <a:gs pos="36000">
                <a:srgbClr val="F9F9F9"/>
              </a:gs>
              <a:gs pos="80000">
                <a:srgbClr val="DEDEDE"/>
              </a:gs>
              <a:gs pos="100000">
                <a:srgbClr val="999999"/>
              </a:gs>
            </a:gsLst>
            <a:lin ang="16200038" scaled="0"/>
          </a:gradFill>
          <a:ln>
            <a:noFill/>
          </a:ln>
        </p:spPr>
        <p:txBody>
          <a:bodyPr anchor="ctr" anchorCtr="0" bIns="91425" lIns="91425" numCol="1" rIns="91425" spcFirstLastPara="1" tIns="91425" wrap="square">
            <a:noAutofit/>
          </a:bodyPr>
          <a:lstStyle/>
          <a:p>
            <a:pPr algn="l" indent="0" lvl="0" marL="0" rtl="0">
              <a:spcBef>
                <a:spcPts val="0"/>
              </a:spcBef>
              <a:spcAft>
                <a:spcPts val="0"/>
              </a:spcAft>
              <a:buNone/>
            </a:pPr>
            <a:endParaRPr/>
          </a:p>
        </p:txBody>
      </p:sp>
      <p:sp>
        <p:nvSpPr>
          <p:cNvPr id="48" name="Google Shape;48;g2989ee93c85_0_40"/>
          <p:cNvSpPr txBox="1">
            <a:spLocks noGrp="1"/>
          </p:cNvSpPr>
          <p:nvPr>
            <p:ph type="title"/>
          </p:nvPr>
        </p:nvSpPr>
        <p:spPr>
          <a:xfrm>
            <a:off x="265500" y="1233175"/>
            <a:ext cx="4045200" cy="1482300"/>
          </a:xfrm>
          <a:prstGeom prst="rect">
            <a:avLst/>
          </a:prstGeom>
        </p:spPr>
        <p:txBody>
          <a:bodyPr anchor="b" anchorCtr="0" bIns="91425" lIns="91425" numCol="1" rIns="91425" spcFirstLastPara="1" tIns="91425" wrap="square">
            <a:normAutofit/>
          </a:bodyPr>
          <a:lstStyle>
            <a:lvl1pPr algn="ctr" lvl="0">
              <a:spcBef>
                <a:spcPts val="0"/>
              </a:spcBef>
              <a:spcAft>
                <a:spcPts val="0"/>
              </a:spcAft>
              <a:buClr>
                <a:schemeClr val="dk2"/>
              </a:buClr>
              <a:buSzPts val="4200"/>
              <a:buNone/>
              <a:defRPr sz="4200">
                <a:solidFill>
                  <a:schemeClr val="dk2"/>
                </a:solidFill>
              </a:defRPr>
            </a:lvl1pPr>
            <a:lvl2pPr algn="ctr" lvl="1">
              <a:spcBef>
                <a:spcPts val="0"/>
              </a:spcBef>
              <a:spcAft>
                <a:spcPts val="0"/>
              </a:spcAft>
              <a:buClr>
                <a:schemeClr val="dk2"/>
              </a:buClr>
              <a:buSzPts val="4200"/>
              <a:buNone/>
              <a:defRPr sz="4200">
                <a:solidFill>
                  <a:schemeClr val="dk2"/>
                </a:solidFill>
              </a:defRPr>
            </a:lvl2pPr>
            <a:lvl3pPr algn="ctr" lvl="2">
              <a:spcBef>
                <a:spcPts val="0"/>
              </a:spcBef>
              <a:spcAft>
                <a:spcPts val="0"/>
              </a:spcAft>
              <a:buClr>
                <a:schemeClr val="dk2"/>
              </a:buClr>
              <a:buSzPts val="4200"/>
              <a:buNone/>
              <a:defRPr sz="4200">
                <a:solidFill>
                  <a:schemeClr val="dk2"/>
                </a:solidFill>
              </a:defRPr>
            </a:lvl3pPr>
            <a:lvl4pPr algn="ctr" lvl="3">
              <a:spcBef>
                <a:spcPts val="0"/>
              </a:spcBef>
              <a:spcAft>
                <a:spcPts val="0"/>
              </a:spcAft>
              <a:buClr>
                <a:schemeClr val="dk2"/>
              </a:buClr>
              <a:buSzPts val="4200"/>
              <a:buNone/>
              <a:defRPr sz="4200">
                <a:solidFill>
                  <a:schemeClr val="dk2"/>
                </a:solidFill>
              </a:defRPr>
            </a:lvl4pPr>
            <a:lvl5pPr algn="ctr" lvl="4">
              <a:spcBef>
                <a:spcPts val="0"/>
              </a:spcBef>
              <a:spcAft>
                <a:spcPts val="0"/>
              </a:spcAft>
              <a:buClr>
                <a:schemeClr val="dk2"/>
              </a:buClr>
              <a:buSzPts val="4200"/>
              <a:buNone/>
              <a:defRPr sz="4200">
                <a:solidFill>
                  <a:schemeClr val="dk2"/>
                </a:solidFill>
              </a:defRPr>
            </a:lvl5pPr>
            <a:lvl6pPr algn="ctr" lvl="5">
              <a:spcBef>
                <a:spcPts val="0"/>
              </a:spcBef>
              <a:spcAft>
                <a:spcPts val="0"/>
              </a:spcAft>
              <a:buClr>
                <a:schemeClr val="dk2"/>
              </a:buClr>
              <a:buSzPts val="4200"/>
              <a:buNone/>
              <a:defRPr sz="4200">
                <a:solidFill>
                  <a:schemeClr val="dk2"/>
                </a:solidFill>
              </a:defRPr>
            </a:lvl6pPr>
            <a:lvl7pPr algn="ctr" lvl="6">
              <a:spcBef>
                <a:spcPts val="0"/>
              </a:spcBef>
              <a:spcAft>
                <a:spcPts val="0"/>
              </a:spcAft>
              <a:buClr>
                <a:schemeClr val="dk2"/>
              </a:buClr>
              <a:buSzPts val="4200"/>
              <a:buNone/>
              <a:defRPr sz="4200">
                <a:solidFill>
                  <a:schemeClr val="dk2"/>
                </a:solidFill>
              </a:defRPr>
            </a:lvl7pPr>
            <a:lvl8pPr algn="ctr" lvl="7">
              <a:spcBef>
                <a:spcPts val="0"/>
              </a:spcBef>
              <a:spcAft>
                <a:spcPts val="0"/>
              </a:spcAft>
              <a:buClr>
                <a:schemeClr val="dk2"/>
              </a:buClr>
              <a:buSzPts val="4200"/>
              <a:buNone/>
              <a:defRPr sz="4200">
                <a:solidFill>
                  <a:schemeClr val="dk2"/>
                </a:solidFill>
              </a:defRPr>
            </a:lvl8pPr>
            <a:lvl9pPr algn="ctr" lvl="8">
              <a:spcBef>
                <a:spcPts val="0"/>
              </a:spcBef>
              <a:spcAft>
                <a:spcPts val="0"/>
              </a:spcAft>
              <a:buClr>
                <a:schemeClr val="dk2"/>
              </a:buClr>
              <a:buSzPts val="4200"/>
              <a:buNone/>
              <a:defRPr sz="4200">
                <a:solidFill>
                  <a:schemeClr val="dk2"/>
                </a:solidFill>
              </a:defRPr>
            </a:lvl9pPr>
          </a:lstStyle>
          <a:p>
            <a:endParaRPr/>
          </a:p>
        </p:txBody>
      </p:sp>
      <p:sp>
        <p:nvSpPr>
          <p:cNvPr id="49" name="Google Shape;49;g2989ee93c85_0_40"/>
          <p:cNvSpPr txBox="1">
            <a:spLocks noGrp="1"/>
          </p:cNvSpPr>
          <p:nvPr>
            <p:ph idx="1" type="subTitle"/>
          </p:nvPr>
        </p:nvSpPr>
        <p:spPr>
          <a:xfrm>
            <a:off x="265500" y="2779467"/>
            <a:ext cx="4045200" cy="1235100"/>
          </a:xfrm>
          <a:prstGeom prst="rect">
            <a:avLst/>
          </a:prstGeom>
        </p:spPr>
        <p:txBody>
          <a:bodyPr anchor="t" anchorCtr="0" bIns="91425" lIns="91425" numCol="1" rIns="91425" spcFirstLastPara="1" tIns="91425" wrap="square">
            <a:normAutofit/>
          </a:bodyPr>
          <a:lstStyle>
            <a:lvl1pPr algn="ctr" lvl="0">
              <a:lnSpc>
                <a:spcPct val="100000"/>
              </a:lnSpc>
              <a:spcBef>
                <a:spcPts val="0"/>
              </a:spcBef>
              <a:spcAft>
                <a:spcPts val="0"/>
              </a:spcAft>
              <a:buSzPts val="2100"/>
              <a:buNone/>
              <a:defRPr sz="2100"/>
            </a:lvl1pPr>
            <a:lvl2pPr algn="ctr" lvl="1">
              <a:lnSpc>
                <a:spcPct val="100000"/>
              </a:lnSpc>
              <a:spcBef>
                <a:spcPts val="0"/>
              </a:spcBef>
              <a:spcAft>
                <a:spcPts val="0"/>
              </a:spcAft>
              <a:buSzPts val="2100"/>
              <a:buNone/>
              <a:defRPr sz="2100"/>
            </a:lvl2pPr>
            <a:lvl3pPr algn="ctr" lvl="2">
              <a:lnSpc>
                <a:spcPct val="100000"/>
              </a:lnSpc>
              <a:spcBef>
                <a:spcPts val="0"/>
              </a:spcBef>
              <a:spcAft>
                <a:spcPts val="0"/>
              </a:spcAft>
              <a:buSzPts val="2100"/>
              <a:buNone/>
              <a:defRPr sz="2100"/>
            </a:lvl3pPr>
            <a:lvl4pPr algn="ctr" lvl="3">
              <a:lnSpc>
                <a:spcPct val="100000"/>
              </a:lnSpc>
              <a:spcBef>
                <a:spcPts val="0"/>
              </a:spcBef>
              <a:spcAft>
                <a:spcPts val="0"/>
              </a:spcAft>
              <a:buSzPts val="2100"/>
              <a:buNone/>
              <a:defRPr sz="2100"/>
            </a:lvl4pPr>
            <a:lvl5pPr algn="ctr" lvl="4">
              <a:lnSpc>
                <a:spcPct val="100000"/>
              </a:lnSpc>
              <a:spcBef>
                <a:spcPts val="0"/>
              </a:spcBef>
              <a:spcAft>
                <a:spcPts val="0"/>
              </a:spcAft>
              <a:buSzPts val="2100"/>
              <a:buNone/>
              <a:defRPr sz="2100"/>
            </a:lvl5pPr>
            <a:lvl6pPr algn="ctr" lvl="5">
              <a:lnSpc>
                <a:spcPct val="100000"/>
              </a:lnSpc>
              <a:spcBef>
                <a:spcPts val="0"/>
              </a:spcBef>
              <a:spcAft>
                <a:spcPts val="0"/>
              </a:spcAft>
              <a:buSzPts val="2100"/>
              <a:buNone/>
              <a:defRPr sz="2100"/>
            </a:lvl6pPr>
            <a:lvl7pPr algn="ctr" lvl="6">
              <a:lnSpc>
                <a:spcPct val="100000"/>
              </a:lnSpc>
              <a:spcBef>
                <a:spcPts val="0"/>
              </a:spcBef>
              <a:spcAft>
                <a:spcPts val="0"/>
              </a:spcAft>
              <a:buSzPts val="2100"/>
              <a:buNone/>
              <a:defRPr sz="2100"/>
            </a:lvl7pPr>
            <a:lvl8pPr algn="ctr" lvl="7">
              <a:lnSpc>
                <a:spcPct val="100000"/>
              </a:lnSpc>
              <a:spcBef>
                <a:spcPts val="0"/>
              </a:spcBef>
              <a:spcAft>
                <a:spcPts val="0"/>
              </a:spcAft>
              <a:buSzPts val="2100"/>
              <a:buNone/>
              <a:defRPr sz="2100"/>
            </a:lvl8pPr>
            <a:lvl9pPr algn="ctr" lvl="8">
              <a:lnSpc>
                <a:spcPct val="100000"/>
              </a:lnSpc>
              <a:spcBef>
                <a:spcPts val="0"/>
              </a:spcBef>
              <a:spcAft>
                <a:spcPts val="0"/>
              </a:spcAft>
              <a:buSzPts val="2100"/>
              <a:buNone/>
              <a:defRPr sz="2100"/>
            </a:lvl9pPr>
          </a:lstStyle>
          <a:p>
            <a:endParaRPr/>
          </a:p>
        </p:txBody>
      </p:sp>
      <p:sp>
        <p:nvSpPr>
          <p:cNvPr id="50" name="Google Shape;50;g2989ee93c85_0_40"/>
          <p:cNvSpPr txBox="1">
            <a:spLocks noGrp="1"/>
          </p:cNvSpPr>
          <p:nvPr>
            <p:ph idx="2" type="body"/>
          </p:nvPr>
        </p:nvSpPr>
        <p:spPr>
          <a:xfrm>
            <a:off x="4939500" y="724200"/>
            <a:ext cx="3837000" cy="3695100"/>
          </a:xfrm>
          <a:prstGeom prst="rect">
            <a:avLst/>
          </a:prstGeom>
        </p:spPr>
        <p:txBody>
          <a:bodyPr anchor="ctr" anchorCtr="0" bIns="91425" lIns="91425" numCol="1" rIns="91425" spcFirstLastPara="1" tIns="91425" wrap="square">
            <a:normAutofit/>
          </a:bodyPr>
          <a:lstStyle>
            <a:lvl1pPr indent="-342900" lvl="0" marL="457200">
              <a:spcBef>
                <a:spcPts val="0"/>
              </a:spcBef>
              <a:spcAft>
                <a:spcPts val="0"/>
              </a:spcAft>
              <a:buClr>
                <a:schemeClr val="lt1"/>
              </a:buClr>
              <a:buSzPts val="1800"/>
              <a:buChar char="●"/>
              <a:defRPr>
                <a:solidFill>
                  <a:schemeClr val="lt1"/>
                </a:solidFill>
              </a:defRPr>
            </a:lvl1pPr>
            <a:lvl2pPr indent="-317500" lvl="1" marL="914400">
              <a:spcBef>
                <a:spcPts val="0"/>
              </a:spcBef>
              <a:spcAft>
                <a:spcPts val="0"/>
              </a:spcAft>
              <a:buClr>
                <a:schemeClr val="lt1"/>
              </a:buClr>
              <a:buSzPts val="1400"/>
              <a:buChar char="○"/>
              <a:defRPr>
                <a:solidFill>
                  <a:schemeClr val="lt1"/>
                </a:solidFill>
              </a:defRPr>
            </a:lvl2pPr>
            <a:lvl3pPr indent="-317500" lvl="2" marL="1371600">
              <a:spcBef>
                <a:spcPts val="0"/>
              </a:spcBef>
              <a:spcAft>
                <a:spcPts val="0"/>
              </a:spcAft>
              <a:buClr>
                <a:schemeClr val="lt1"/>
              </a:buClr>
              <a:buSzPts val="1400"/>
              <a:buChar char="■"/>
              <a:defRPr>
                <a:solidFill>
                  <a:schemeClr val="lt1"/>
                </a:solidFill>
              </a:defRPr>
            </a:lvl3pPr>
            <a:lvl4pPr indent="-317500" lvl="3" marL="1828800">
              <a:spcBef>
                <a:spcPts val="0"/>
              </a:spcBef>
              <a:spcAft>
                <a:spcPts val="0"/>
              </a:spcAft>
              <a:buClr>
                <a:schemeClr val="lt1"/>
              </a:buClr>
              <a:buSzPts val="1400"/>
              <a:buChar char="●"/>
              <a:defRPr>
                <a:solidFill>
                  <a:schemeClr val="lt1"/>
                </a:solidFill>
              </a:defRPr>
            </a:lvl4pPr>
            <a:lvl5pPr indent="-317500" lvl="4" marL="2286000">
              <a:spcBef>
                <a:spcPts val="0"/>
              </a:spcBef>
              <a:spcAft>
                <a:spcPts val="0"/>
              </a:spcAft>
              <a:buClr>
                <a:schemeClr val="lt1"/>
              </a:buClr>
              <a:buSzPts val="1400"/>
              <a:buChar char="○"/>
              <a:defRPr>
                <a:solidFill>
                  <a:schemeClr val="lt1"/>
                </a:solidFill>
              </a:defRPr>
            </a:lvl5pPr>
            <a:lvl6pPr indent="-317500" lvl="5" marL="2743200">
              <a:spcBef>
                <a:spcPts val="0"/>
              </a:spcBef>
              <a:spcAft>
                <a:spcPts val="0"/>
              </a:spcAft>
              <a:buClr>
                <a:schemeClr val="lt1"/>
              </a:buClr>
              <a:buSzPts val="1400"/>
              <a:buChar char="■"/>
              <a:defRPr>
                <a:solidFill>
                  <a:schemeClr val="lt1"/>
                </a:solidFill>
              </a:defRPr>
            </a:lvl6pPr>
            <a:lvl7pPr indent="-317500" lvl="6" marL="3200400">
              <a:spcBef>
                <a:spcPts val="0"/>
              </a:spcBef>
              <a:spcAft>
                <a:spcPts val="0"/>
              </a:spcAft>
              <a:buClr>
                <a:schemeClr val="lt1"/>
              </a:buClr>
              <a:buSzPts val="1400"/>
              <a:buChar char="●"/>
              <a:defRPr>
                <a:solidFill>
                  <a:schemeClr val="lt1"/>
                </a:solidFill>
              </a:defRPr>
            </a:lvl7pPr>
            <a:lvl8pPr indent="-317500" lvl="7" marL="3657600">
              <a:spcBef>
                <a:spcPts val="0"/>
              </a:spcBef>
              <a:spcAft>
                <a:spcPts val="0"/>
              </a:spcAft>
              <a:buClr>
                <a:schemeClr val="lt1"/>
              </a:buClr>
              <a:buSzPts val="1400"/>
              <a:buChar char="○"/>
              <a:defRPr>
                <a:solidFill>
                  <a:schemeClr val="lt1"/>
                </a:solidFill>
              </a:defRPr>
            </a:lvl8pPr>
            <a:lvl9pPr indent="-317500" lvl="8" marL="4114800">
              <a:spcBef>
                <a:spcPts val="0"/>
              </a:spcBef>
              <a:spcAft>
                <a:spcPts val="0"/>
              </a:spcAft>
              <a:buClr>
                <a:schemeClr val="lt1"/>
              </a:buClr>
              <a:buSzPts val="1400"/>
              <a:buChar char="■"/>
              <a:defRPr>
                <a:solidFill>
                  <a:schemeClr val="lt1"/>
                </a:solidFill>
              </a:defRPr>
            </a:lvl9pPr>
          </a:lstStyle>
          <a:p>
            <a:endParaRPr/>
          </a:p>
        </p:txBody>
      </p:sp>
      <p:sp>
        <p:nvSpPr>
          <p:cNvPr id="51" name="Google Shape;51;g2989ee93c85_0_40"/>
          <p:cNvSpPr txBox="1">
            <a:spLocks noGrp="1"/>
          </p:cNvSpPr>
          <p:nvPr>
            <p:ph idx="12" type="sldNum"/>
          </p:nvPr>
        </p:nvSpPr>
        <p:spPr>
          <a:xfrm>
            <a:off x="8523541" y="4695623"/>
            <a:ext cx="548700" cy="393600"/>
          </a:xfrm>
          <a:prstGeom prst="rect">
            <a:avLst/>
          </a:prstGeom>
        </p:spPr>
        <p:txBody>
          <a:bodyPr anchor="ctr" anchorCtr="0" bIns="91425" lIns="91425" numCol="1" rIns="91425" spcFirstLastPara="1" tIns="91425" wrap="square">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algn="r" indent="0" lvl="0" marL="0" rtl="0">
              <a:spcBef>
                <a:spcPts val="0"/>
              </a:spcBef>
              <a:spcAft>
                <a:spcPts val="0"/>
              </a:spcAft>
              <a:buNone/>
            </a:pPr>
            <a:fld id="{00000000-1234-1234-1234-123412341234}" type="slidenum">
              <a:rPr altLang="en-GB"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52"/>
        <p:cNvGrpSpPr/>
        <p:nvPr/>
      </p:nvGrpSpPr>
      <p:grpSpPr>
        <a:xfrm>
          <a:off x="0" y="0"/>
          <a:ext cx="0" cy="0"/>
          <a:chOff x="0" y="0"/>
          <a:chExt cx="0" cy="0"/>
        </a:xfrm>
      </p:grpSpPr>
      <p:sp>
        <p:nvSpPr>
          <p:cNvPr id="53" name="Google Shape;53;g2989ee93c85_0_47"/>
          <p:cNvSpPr txBox="1"/>
          <p:nvPr/>
        </p:nvSpPr>
        <p:spPr>
          <a:xfrm flipH="1" rot="10800000">
            <a:off x="0" y="0"/>
            <a:ext cx="9144000" cy="4695900"/>
          </a:xfrm>
          <a:prstGeom prst="rect">
            <a:avLst/>
          </a:prstGeom>
          <a:solidFill>
            <a:schemeClr val="accent4"/>
          </a:solidFill>
          <a:ln>
            <a:noFill/>
          </a:ln>
        </p:spPr>
        <p:txBody>
          <a:bodyPr anchor="ctr" anchorCtr="0" bIns="91425" lIns="91425" numCol="1" rIns="91425" spcFirstLastPara="1" tIns="91425" wrap="square">
            <a:noAutofit/>
          </a:bodyPr>
          <a:lstStyle/>
          <a:p>
            <a:pPr algn="l" indent="0" lvl="0" marL="0" rtl="0">
              <a:spcBef>
                <a:spcPts val="0"/>
              </a:spcBef>
              <a:spcAft>
                <a:spcPts val="0"/>
              </a:spcAft>
              <a:buNone/>
            </a:pPr>
            <a:endParaRPr/>
          </a:p>
        </p:txBody>
      </p:sp>
      <p:sp>
        <p:nvSpPr>
          <p:cNvPr id="54" name="Google Shape;54;g2989ee93c85_0_47"/>
          <p:cNvSpPr/>
          <p:nvPr/>
        </p:nvSpPr>
        <p:spPr>
          <a:xfrm flipH="1" rot="10800000">
            <a:off x="0" y="4622725"/>
            <a:ext cx="9144000" cy="74100"/>
          </a:xfrm>
          <a:prstGeom prst="rect">
            <a:avLst/>
          </a:prstGeom>
          <a:gradFill>
            <a:gsLst>
              <a:gs pos="0">
                <a:srgbClr val="F9F9F9"/>
              </a:gs>
              <a:gs pos="36000">
                <a:srgbClr val="F9F9F9"/>
              </a:gs>
              <a:gs pos="80000">
                <a:srgbClr val="DEDEDE"/>
              </a:gs>
              <a:gs pos="100000">
                <a:srgbClr val="999999"/>
              </a:gs>
            </a:gsLst>
            <a:lin ang="16200038" scaled="0"/>
          </a:gradFill>
          <a:ln>
            <a:noFill/>
          </a:ln>
        </p:spPr>
        <p:txBody>
          <a:bodyPr anchor="ctr" anchorCtr="0" bIns="91425" lIns="91425" numCol="1" rIns="91425" spcFirstLastPara="1" tIns="91425" wrap="square">
            <a:noAutofit/>
          </a:bodyPr>
          <a:lstStyle/>
          <a:p>
            <a:pPr algn="l" indent="0" lvl="0" marL="0" rtl="0">
              <a:spcBef>
                <a:spcPts val="0"/>
              </a:spcBef>
              <a:spcAft>
                <a:spcPts val="0"/>
              </a:spcAft>
              <a:buNone/>
            </a:pPr>
            <a:endParaRPr/>
          </a:p>
        </p:txBody>
      </p:sp>
      <p:sp>
        <p:nvSpPr>
          <p:cNvPr id="55" name="Google Shape;55;g2989ee93c85_0_47"/>
          <p:cNvSpPr txBox="1">
            <a:spLocks noGrp="1"/>
          </p:cNvSpPr>
          <p:nvPr>
            <p:ph idx="1" type="body"/>
          </p:nvPr>
        </p:nvSpPr>
        <p:spPr>
          <a:xfrm>
            <a:off x="57150" y="4696825"/>
            <a:ext cx="8382000" cy="446700"/>
          </a:xfrm>
          <a:prstGeom prst="rect">
            <a:avLst/>
          </a:prstGeom>
        </p:spPr>
        <p:txBody>
          <a:bodyPr anchor="ctr" anchorCtr="0" bIns="91425" lIns="91425" numCol="1" rIns="91425" spcFirstLastPara="1" tIns="91425" wrap="square">
            <a:normAutofit/>
          </a:bodyPr>
          <a:lstStyle>
            <a:lvl1pPr indent="-228600" lvl="0" marL="457200">
              <a:lnSpc>
                <a:spcPct val="100000"/>
              </a:lnSpc>
              <a:spcBef>
                <a:spcPts val="0"/>
              </a:spcBef>
              <a:spcAft>
                <a:spcPts val="0"/>
              </a:spcAft>
              <a:buClr>
                <a:schemeClr val="lt1"/>
              </a:buClr>
              <a:buSzPts val="1200"/>
              <a:buNone/>
              <a:defRPr sz="1200">
                <a:solidFill>
                  <a:schemeClr val="lt1"/>
                </a:solidFill>
              </a:defRPr>
            </a:lvl1pPr>
          </a:lstStyle>
          <a:p>
            <a:endParaRPr/>
          </a:p>
        </p:txBody>
      </p:sp>
      <p:sp>
        <p:nvSpPr>
          <p:cNvPr id="56" name="Google Shape;56;g2989ee93c85_0_47"/>
          <p:cNvSpPr txBox="1">
            <a:spLocks noGrp="1"/>
          </p:cNvSpPr>
          <p:nvPr>
            <p:ph idx="12" type="sldNum"/>
          </p:nvPr>
        </p:nvSpPr>
        <p:spPr>
          <a:xfrm>
            <a:off x="8523541" y="4695623"/>
            <a:ext cx="548700" cy="393600"/>
          </a:xfrm>
          <a:prstGeom prst="rect">
            <a:avLst/>
          </a:prstGeom>
        </p:spPr>
        <p:txBody>
          <a:bodyPr anchor="ctr" anchorCtr="0" bIns="91425" lIns="91425" numCol="1" rIns="91425" spcFirstLastPara="1" tIns="91425" wrap="square">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algn="r" indent="0" lvl="0" marL="0" rtl="0">
              <a:spcBef>
                <a:spcPts val="0"/>
              </a:spcBef>
              <a:spcAft>
                <a:spcPts val="0"/>
              </a:spcAft>
              <a:buNone/>
            </a:pPr>
            <a:fld id="{00000000-1234-1234-1234-123412341234}" type="slidenum">
              <a:rPr altLang="en-GB"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bg>
      <p:bgPr>
        <a:solidFill>
          <a:schemeClr val="accent4"/>
        </a:solidFill>
        <a:effectLst/>
      </p:bgPr>
    </p:bg>
    <p:spTree>
      <p:nvGrpSpPr>
        <p:cNvPr id="1" name="Shape 57"/>
        <p:cNvGrpSpPr/>
        <p:nvPr/>
      </p:nvGrpSpPr>
      <p:grpSpPr>
        <a:xfrm>
          <a:off x="0" y="0"/>
          <a:ext cx="0" cy="0"/>
          <a:chOff x="0" y="0"/>
          <a:chExt cx="0" cy="0"/>
        </a:xfrm>
      </p:grpSpPr>
      <p:sp>
        <p:nvSpPr>
          <p:cNvPr id="58" name="Google Shape;58;g2989ee93c85_0_52"/>
          <p:cNvSpPr txBox="1">
            <a:spLocks noGrp="1"/>
          </p:cNvSpPr>
          <p:nvPr>
            <p:ph hasCustomPrompt="1" type="title"/>
          </p:nvPr>
        </p:nvSpPr>
        <p:spPr>
          <a:xfrm>
            <a:off x="475500" y="1258525"/>
            <a:ext cx="8222100" cy="1963500"/>
          </a:xfrm>
          <a:prstGeom prst="rect">
            <a:avLst/>
          </a:prstGeom>
        </p:spPr>
        <p:txBody>
          <a:bodyPr anchor="b" anchorCtr="0" bIns="91425" lIns="91425" numCol="1" rIns="91425" spcFirstLastPara="1" tIns="91425" wrap="square">
            <a:normAutofit/>
          </a:bodyPr>
          <a:lstStyle>
            <a:lvl1pPr algn="ctr" lvl="0">
              <a:spcBef>
                <a:spcPts val="0"/>
              </a:spcBef>
              <a:spcAft>
                <a:spcPts val="0"/>
              </a:spcAft>
              <a:buClr>
                <a:schemeClr val="dk2"/>
              </a:buClr>
              <a:buSzPts val="12000"/>
              <a:buNone/>
              <a:defRPr sz="12000">
                <a:solidFill>
                  <a:schemeClr val="dk2"/>
                </a:solidFill>
              </a:defRPr>
            </a:lvl1pPr>
            <a:lvl2pPr algn="ctr" lvl="1">
              <a:spcBef>
                <a:spcPts val="0"/>
              </a:spcBef>
              <a:spcAft>
                <a:spcPts val="0"/>
              </a:spcAft>
              <a:buClr>
                <a:schemeClr val="dk2"/>
              </a:buClr>
              <a:buSzPts val="12000"/>
              <a:buNone/>
              <a:defRPr sz="12000">
                <a:solidFill>
                  <a:schemeClr val="dk2"/>
                </a:solidFill>
              </a:defRPr>
            </a:lvl2pPr>
            <a:lvl3pPr algn="ctr" lvl="2">
              <a:spcBef>
                <a:spcPts val="0"/>
              </a:spcBef>
              <a:spcAft>
                <a:spcPts val="0"/>
              </a:spcAft>
              <a:buClr>
                <a:schemeClr val="dk2"/>
              </a:buClr>
              <a:buSzPts val="12000"/>
              <a:buNone/>
              <a:defRPr sz="12000">
                <a:solidFill>
                  <a:schemeClr val="dk2"/>
                </a:solidFill>
              </a:defRPr>
            </a:lvl3pPr>
            <a:lvl4pPr algn="ctr" lvl="3">
              <a:spcBef>
                <a:spcPts val="0"/>
              </a:spcBef>
              <a:spcAft>
                <a:spcPts val="0"/>
              </a:spcAft>
              <a:buClr>
                <a:schemeClr val="dk2"/>
              </a:buClr>
              <a:buSzPts val="12000"/>
              <a:buNone/>
              <a:defRPr sz="12000">
                <a:solidFill>
                  <a:schemeClr val="dk2"/>
                </a:solidFill>
              </a:defRPr>
            </a:lvl4pPr>
            <a:lvl5pPr algn="ctr" lvl="4">
              <a:spcBef>
                <a:spcPts val="0"/>
              </a:spcBef>
              <a:spcAft>
                <a:spcPts val="0"/>
              </a:spcAft>
              <a:buClr>
                <a:schemeClr val="dk2"/>
              </a:buClr>
              <a:buSzPts val="12000"/>
              <a:buNone/>
              <a:defRPr sz="12000">
                <a:solidFill>
                  <a:schemeClr val="dk2"/>
                </a:solidFill>
              </a:defRPr>
            </a:lvl5pPr>
            <a:lvl6pPr algn="ctr" lvl="5">
              <a:spcBef>
                <a:spcPts val="0"/>
              </a:spcBef>
              <a:spcAft>
                <a:spcPts val="0"/>
              </a:spcAft>
              <a:buClr>
                <a:schemeClr val="dk2"/>
              </a:buClr>
              <a:buSzPts val="12000"/>
              <a:buNone/>
              <a:defRPr sz="12000">
                <a:solidFill>
                  <a:schemeClr val="dk2"/>
                </a:solidFill>
              </a:defRPr>
            </a:lvl6pPr>
            <a:lvl7pPr algn="ctr" lvl="6">
              <a:spcBef>
                <a:spcPts val="0"/>
              </a:spcBef>
              <a:spcAft>
                <a:spcPts val="0"/>
              </a:spcAft>
              <a:buClr>
                <a:schemeClr val="dk2"/>
              </a:buClr>
              <a:buSzPts val="12000"/>
              <a:buNone/>
              <a:defRPr sz="12000">
                <a:solidFill>
                  <a:schemeClr val="dk2"/>
                </a:solidFill>
              </a:defRPr>
            </a:lvl7pPr>
            <a:lvl8pPr algn="ctr" lvl="7">
              <a:spcBef>
                <a:spcPts val="0"/>
              </a:spcBef>
              <a:spcAft>
                <a:spcPts val="0"/>
              </a:spcAft>
              <a:buClr>
                <a:schemeClr val="dk2"/>
              </a:buClr>
              <a:buSzPts val="12000"/>
              <a:buNone/>
              <a:defRPr sz="12000">
                <a:solidFill>
                  <a:schemeClr val="dk2"/>
                </a:solidFill>
              </a:defRPr>
            </a:lvl8pPr>
            <a:lvl9pPr algn="ctr" lvl="8">
              <a:spcBef>
                <a:spcPts val="0"/>
              </a:spcBef>
              <a:spcAft>
                <a:spcPts val="0"/>
              </a:spcAft>
              <a:buClr>
                <a:schemeClr val="dk2"/>
              </a:buClr>
              <a:buSzPts val="12000"/>
              <a:buNone/>
              <a:defRPr sz="12000">
                <a:solidFill>
                  <a:schemeClr val="dk2"/>
                </a:solidFill>
              </a:defRPr>
            </a:lvl9pPr>
          </a:lstStyle>
          <a:p>
            <a:r>
              <a:t>xx%</a:t>
            </a:r>
          </a:p>
        </p:txBody>
      </p:sp>
      <p:sp>
        <p:nvSpPr>
          <p:cNvPr id="59" name="Google Shape;59;g2989ee93c85_0_52"/>
          <p:cNvSpPr txBox="1">
            <a:spLocks noGrp="1"/>
          </p:cNvSpPr>
          <p:nvPr>
            <p:ph idx="1" type="body"/>
          </p:nvPr>
        </p:nvSpPr>
        <p:spPr>
          <a:xfrm>
            <a:off x="475500" y="3304625"/>
            <a:ext cx="8222100" cy="1300800"/>
          </a:xfrm>
          <a:prstGeom prst="rect">
            <a:avLst/>
          </a:prstGeom>
        </p:spPr>
        <p:txBody>
          <a:bodyPr anchor="t" anchorCtr="0" bIns="91425" lIns="91425" numCol="1" rIns="91425" spcFirstLastPara="1" tIns="91425" wrap="square">
            <a:normAutofit/>
          </a:bodyPr>
          <a:lstStyle>
            <a:lvl1pPr algn="ctr" indent="-342900" lvl="0" marL="457200">
              <a:spcBef>
                <a:spcPts val="0"/>
              </a:spcBef>
              <a:spcAft>
                <a:spcPts val="0"/>
              </a:spcAft>
              <a:buSzPts val="1800"/>
              <a:buChar char="●"/>
              <a:defRPr/>
            </a:lvl1pPr>
            <a:lvl2pPr algn="ctr" indent="-317500" lvl="1" marL="914400">
              <a:spcBef>
                <a:spcPts val="0"/>
              </a:spcBef>
              <a:spcAft>
                <a:spcPts val="0"/>
              </a:spcAft>
              <a:buSzPts val="1400"/>
              <a:buChar char="○"/>
              <a:defRPr/>
            </a:lvl2pPr>
            <a:lvl3pPr algn="ctr" indent="-317500" lvl="2" marL="1371600">
              <a:spcBef>
                <a:spcPts val="0"/>
              </a:spcBef>
              <a:spcAft>
                <a:spcPts val="0"/>
              </a:spcAft>
              <a:buSzPts val="1400"/>
              <a:buChar char="■"/>
              <a:defRPr/>
            </a:lvl3pPr>
            <a:lvl4pPr algn="ctr" indent="-317500" lvl="3" marL="1828800">
              <a:spcBef>
                <a:spcPts val="0"/>
              </a:spcBef>
              <a:spcAft>
                <a:spcPts val="0"/>
              </a:spcAft>
              <a:buSzPts val="1400"/>
              <a:buChar char="●"/>
              <a:defRPr/>
            </a:lvl4pPr>
            <a:lvl5pPr algn="ctr" indent="-317500" lvl="4" marL="2286000">
              <a:spcBef>
                <a:spcPts val="0"/>
              </a:spcBef>
              <a:spcAft>
                <a:spcPts val="0"/>
              </a:spcAft>
              <a:buSzPts val="1400"/>
              <a:buChar char="○"/>
              <a:defRPr/>
            </a:lvl5pPr>
            <a:lvl6pPr algn="ctr" indent="-317500" lvl="5" marL="2743200">
              <a:spcBef>
                <a:spcPts val="0"/>
              </a:spcBef>
              <a:spcAft>
                <a:spcPts val="0"/>
              </a:spcAft>
              <a:buSzPts val="1400"/>
              <a:buChar char="■"/>
              <a:defRPr/>
            </a:lvl6pPr>
            <a:lvl7pPr algn="ctr" indent="-317500" lvl="6" marL="3200400">
              <a:spcBef>
                <a:spcPts val="0"/>
              </a:spcBef>
              <a:spcAft>
                <a:spcPts val="0"/>
              </a:spcAft>
              <a:buSzPts val="1400"/>
              <a:buChar char="●"/>
              <a:defRPr/>
            </a:lvl7pPr>
            <a:lvl8pPr algn="ctr" indent="-317500" lvl="7" marL="3657600">
              <a:spcBef>
                <a:spcPts val="0"/>
              </a:spcBef>
              <a:spcAft>
                <a:spcPts val="0"/>
              </a:spcAft>
              <a:buSzPts val="1400"/>
              <a:buChar char="○"/>
              <a:defRPr/>
            </a:lvl8pPr>
            <a:lvl9pPr algn="ctr" indent="-317500" lvl="8" marL="4114800">
              <a:spcBef>
                <a:spcPts val="0"/>
              </a:spcBef>
              <a:spcAft>
                <a:spcPts val="0"/>
              </a:spcAft>
              <a:buSzPts val="1400"/>
              <a:buChar char="■"/>
              <a:defRPr/>
            </a:lvl9pPr>
          </a:lstStyle>
          <a:p>
            <a:endParaRPr/>
          </a:p>
        </p:txBody>
      </p:sp>
      <p:sp>
        <p:nvSpPr>
          <p:cNvPr id="60" name="Google Shape;60;g2989ee93c85_0_52"/>
          <p:cNvSpPr txBox="1">
            <a:spLocks noGrp="1"/>
          </p:cNvSpPr>
          <p:nvPr>
            <p:ph idx="12" type="sldNum"/>
          </p:nvPr>
        </p:nvSpPr>
        <p:spPr>
          <a:xfrm>
            <a:off x="8523541" y="4695623"/>
            <a:ext cx="548700" cy="393600"/>
          </a:xfrm>
          <a:prstGeom prst="rect">
            <a:avLst/>
          </a:prstGeom>
        </p:spPr>
        <p:txBody>
          <a:bodyPr anchor="ctr" anchorCtr="0" bIns="91425" lIns="91425" numCol="1" rIns="91425" spcFirstLastPara="1" tIns="91425" wrap="square">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algn="r" indent="0" lvl="0" marL="0" rtl="0">
              <a:spcBef>
                <a:spcPts val="0"/>
              </a:spcBef>
              <a:spcAft>
                <a:spcPts val="0"/>
              </a:spcAft>
              <a:buNone/>
            </a:pPr>
            <a:fld id="{00000000-1234-1234-1234-123412341234}" type="slidenum">
              <a:rPr altLang="en-GB"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bg>
      <p:bgPr>
        <a:solidFill>
          <a:schemeClr val="accent4"/>
        </a:solidFill>
        <a:effectLst/>
      </p:bgPr>
    </p:bg>
    <p:spTree>
      <p:nvGrpSpPr>
        <p:cNvPr id="1" name="Shape 61"/>
        <p:cNvGrpSpPr/>
        <p:nvPr/>
      </p:nvGrpSpPr>
      <p:grpSpPr>
        <a:xfrm>
          <a:off x="0" y="0"/>
          <a:ext cx="0" cy="0"/>
          <a:chOff x="0" y="0"/>
          <a:chExt cx="0" cy="0"/>
        </a:xfrm>
      </p:grpSpPr>
      <p:sp>
        <p:nvSpPr>
          <p:cNvPr id="62" name="Google Shape;62;g2989ee93c85_0_56"/>
          <p:cNvSpPr txBox="1">
            <a:spLocks noGrp="1"/>
          </p:cNvSpPr>
          <p:nvPr>
            <p:ph idx="12" type="sldNum"/>
          </p:nvPr>
        </p:nvSpPr>
        <p:spPr>
          <a:xfrm>
            <a:off x="8523541" y="4695623"/>
            <a:ext cx="548700" cy="393600"/>
          </a:xfrm>
          <a:prstGeom prst="rect">
            <a:avLst/>
          </a:prstGeom>
        </p:spPr>
        <p:txBody>
          <a:bodyPr anchor="ctr" anchorCtr="0" bIns="91425" lIns="91425" numCol="1" rIns="91425" spcFirstLastPara="1" tIns="91425" wrap="square">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algn="r" indent="0" lvl="0" marL="0" rtl="0">
              <a:spcBef>
                <a:spcPts val="0"/>
              </a:spcBef>
              <a:spcAft>
                <a:spcPts val="0"/>
              </a:spcAft>
              <a:buNone/>
            </a:pPr>
            <a:fld id="{00000000-1234-1234-1234-123412341234}" type="slidenum">
              <a:rPr altLang="en-GB"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2" Target="../slideLayouts/slideLayout11.xml" Type="http://schemas.openxmlformats.org/officeDocument/2006/relationships/slideLayout"/><Relationship Id="rId11" Target="../slideLayouts/slideLayout10.xml" Type="http://schemas.openxmlformats.org/officeDocument/2006/relationships/slideLayout"/><Relationship Id="rId9" Target="../slideLayouts/slideLayout8.xml" Type="http://schemas.openxmlformats.org/officeDocument/2006/relationships/slideLayout"/><Relationship Id="rId10" Target="../slideLayouts/slideLayout9.xml" Type="http://schemas.openxmlformats.org/officeDocument/2006/relationships/slideLayout"/><Relationship Id="rId8" Target="../slideLayouts/slideLayout7.xml" Type="http://schemas.openxmlformats.org/officeDocument/2006/relationships/slideLayout"/><Relationship Id="rId7" Target="../slideLayouts/slideLayout6.xml" Type="http://schemas.openxmlformats.org/officeDocument/2006/relationships/slideLayout"/><Relationship Id="rId6" Target="../slideLayouts/slideLayout5.xml" Type="http://schemas.openxmlformats.org/officeDocument/2006/relationships/slideLayout"/><Relationship Id="rId5" Target="../slideLayouts/slideLayout4.xml" Type="http://schemas.openxmlformats.org/officeDocument/2006/relationships/slideLayout"/><Relationship Id="rId4" Target="../slideLayouts/slideLayout3.xml" Type="http://schemas.openxmlformats.org/officeDocument/2006/relationships/slideLayout"/><Relationship Id="rId3" Target="../slideLayouts/slideLayout2.xml" Type="http://schemas.openxmlformats.org/officeDocument/2006/relationships/slideLayout"/><Relationship Id="rId2" Target="../slideLayouts/slideLayout1.xml" Type="http://schemas.openxmlformats.org/officeDocument/2006/relationships/slideLayout"/><Relationship Id="rId1" Target="../theme/theme1.xml" Type="http://schemas.openxmlformats.org/officeDocument/2006/relationships/theme"/></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material">
    <p:bg>
      <p:bgPr>
        <a:solidFill>
          <a:schemeClr val="dk1"/>
        </a:solidFill>
        <a:effectLst/>
      </p:bgPr>
    </p:bg>
    <p:spTree>
      <p:nvGrpSpPr>
        <p:cNvPr id="1" name="Shape 5"/>
        <p:cNvGrpSpPr/>
        <p:nvPr/>
      </p:nvGrpSpPr>
      <p:grpSpPr>
        <a:xfrm>
          <a:off x="0" y="0"/>
          <a:ext cx="0" cy="0"/>
          <a:chOff x="0" y="0"/>
          <a:chExt cx="0" cy="0"/>
        </a:xfrm>
      </p:grpSpPr>
      <p:sp>
        <p:nvSpPr>
          <p:cNvPr id="6" name="Google Shape;6;g2989ee93c85_0_0"/>
          <p:cNvSpPr txBox="1">
            <a:spLocks noGrp="1"/>
          </p:cNvSpPr>
          <p:nvPr>
            <p:ph type="title"/>
          </p:nvPr>
        </p:nvSpPr>
        <p:spPr>
          <a:xfrm>
            <a:off x="471900" y="738725"/>
            <a:ext cx="8222100" cy="767700"/>
          </a:xfrm>
          <a:prstGeom prst="rect">
            <a:avLst/>
          </a:prstGeom>
          <a:noFill/>
          <a:ln>
            <a:noFill/>
          </a:ln>
        </p:spPr>
        <p:txBody>
          <a:bodyPr anchor="b" anchorCtr="0" bIns="91425" lIns="91425" numCol="1" rIns="91425" spcFirstLastPara="1" tIns="91425" wrap="square">
            <a:normAutofit/>
          </a:bodyPr>
          <a:lstStyle>
            <a:lvl1pPr lvl="0">
              <a:spcBef>
                <a:spcPts val="0"/>
              </a:spcBef>
              <a:spcAft>
                <a:spcPts val="0"/>
              </a:spcAft>
              <a:buClr>
                <a:schemeClr val="lt1"/>
              </a:buClr>
              <a:buSzPts val="3200"/>
              <a:buFont typeface="Roboto"/>
              <a:buNone/>
              <a:defRPr sz="3200">
                <a:solidFill>
                  <a:schemeClr val="lt1"/>
                </a:solidFill>
                <a:latin typeface="Roboto"/>
                <a:ea typeface="Roboto"/>
                <a:cs typeface="Roboto"/>
                <a:sym typeface="Roboto"/>
              </a:defRPr>
            </a:lvl1pPr>
            <a:lvl2pPr lvl="1">
              <a:spcBef>
                <a:spcPts val="0"/>
              </a:spcBef>
              <a:spcAft>
                <a:spcPts val="0"/>
              </a:spcAft>
              <a:buClr>
                <a:schemeClr val="lt1"/>
              </a:buClr>
              <a:buSzPts val="3200"/>
              <a:buFont typeface="Roboto"/>
              <a:buNone/>
              <a:defRPr sz="3200">
                <a:solidFill>
                  <a:schemeClr val="lt1"/>
                </a:solidFill>
                <a:latin typeface="Roboto"/>
                <a:ea typeface="Roboto"/>
                <a:cs typeface="Roboto"/>
                <a:sym typeface="Roboto"/>
              </a:defRPr>
            </a:lvl2pPr>
            <a:lvl3pPr lvl="2">
              <a:spcBef>
                <a:spcPts val="0"/>
              </a:spcBef>
              <a:spcAft>
                <a:spcPts val="0"/>
              </a:spcAft>
              <a:buClr>
                <a:schemeClr val="lt1"/>
              </a:buClr>
              <a:buSzPts val="3200"/>
              <a:buFont typeface="Roboto"/>
              <a:buNone/>
              <a:defRPr sz="3200">
                <a:solidFill>
                  <a:schemeClr val="lt1"/>
                </a:solidFill>
                <a:latin typeface="Roboto"/>
                <a:ea typeface="Roboto"/>
                <a:cs typeface="Roboto"/>
                <a:sym typeface="Roboto"/>
              </a:defRPr>
            </a:lvl3pPr>
            <a:lvl4pPr lvl="3">
              <a:spcBef>
                <a:spcPts val="0"/>
              </a:spcBef>
              <a:spcAft>
                <a:spcPts val="0"/>
              </a:spcAft>
              <a:buClr>
                <a:schemeClr val="lt1"/>
              </a:buClr>
              <a:buSzPts val="3200"/>
              <a:buFont typeface="Roboto"/>
              <a:buNone/>
              <a:defRPr sz="3200">
                <a:solidFill>
                  <a:schemeClr val="lt1"/>
                </a:solidFill>
                <a:latin typeface="Roboto"/>
                <a:ea typeface="Roboto"/>
                <a:cs typeface="Roboto"/>
                <a:sym typeface="Roboto"/>
              </a:defRPr>
            </a:lvl4pPr>
            <a:lvl5pPr lvl="4">
              <a:spcBef>
                <a:spcPts val="0"/>
              </a:spcBef>
              <a:spcAft>
                <a:spcPts val="0"/>
              </a:spcAft>
              <a:buClr>
                <a:schemeClr val="lt1"/>
              </a:buClr>
              <a:buSzPts val="3200"/>
              <a:buFont typeface="Roboto"/>
              <a:buNone/>
              <a:defRPr sz="3200">
                <a:solidFill>
                  <a:schemeClr val="lt1"/>
                </a:solidFill>
                <a:latin typeface="Roboto"/>
                <a:ea typeface="Roboto"/>
                <a:cs typeface="Roboto"/>
                <a:sym typeface="Roboto"/>
              </a:defRPr>
            </a:lvl5pPr>
            <a:lvl6pPr lvl="5">
              <a:spcBef>
                <a:spcPts val="0"/>
              </a:spcBef>
              <a:spcAft>
                <a:spcPts val="0"/>
              </a:spcAft>
              <a:buClr>
                <a:schemeClr val="lt1"/>
              </a:buClr>
              <a:buSzPts val="3200"/>
              <a:buFont typeface="Roboto"/>
              <a:buNone/>
              <a:defRPr sz="3200">
                <a:solidFill>
                  <a:schemeClr val="lt1"/>
                </a:solidFill>
                <a:latin typeface="Roboto"/>
                <a:ea typeface="Roboto"/>
                <a:cs typeface="Roboto"/>
                <a:sym typeface="Roboto"/>
              </a:defRPr>
            </a:lvl6pPr>
            <a:lvl7pPr lvl="6">
              <a:spcBef>
                <a:spcPts val="0"/>
              </a:spcBef>
              <a:spcAft>
                <a:spcPts val="0"/>
              </a:spcAft>
              <a:buClr>
                <a:schemeClr val="lt1"/>
              </a:buClr>
              <a:buSzPts val="3200"/>
              <a:buFont typeface="Roboto"/>
              <a:buNone/>
              <a:defRPr sz="3200">
                <a:solidFill>
                  <a:schemeClr val="lt1"/>
                </a:solidFill>
                <a:latin typeface="Roboto"/>
                <a:ea typeface="Roboto"/>
                <a:cs typeface="Roboto"/>
                <a:sym typeface="Roboto"/>
              </a:defRPr>
            </a:lvl7pPr>
            <a:lvl8pPr lvl="7">
              <a:spcBef>
                <a:spcPts val="0"/>
              </a:spcBef>
              <a:spcAft>
                <a:spcPts val="0"/>
              </a:spcAft>
              <a:buClr>
                <a:schemeClr val="lt1"/>
              </a:buClr>
              <a:buSzPts val="3200"/>
              <a:buFont typeface="Roboto"/>
              <a:buNone/>
              <a:defRPr sz="3200">
                <a:solidFill>
                  <a:schemeClr val="lt1"/>
                </a:solidFill>
                <a:latin typeface="Roboto"/>
                <a:ea typeface="Roboto"/>
                <a:cs typeface="Roboto"/>
                <a:sym typeface="Roboto"/>
              </a:defRPr>
            </a:lvl8pPr>
            <a:lvl9pPr lvl="8">
              <a:spcBef>
                <a:spcPts val="0"/>
              </a:spcBef>
              <a:spcAft>
                <a:spcPts val="0"/>
              </a:spcAft>
              <a:buClr>
                <a:schemeClr val="lt1"/>
              </a:buClr>
              <a:buSzPts val="3200"/>
              <a:buFont typeface="Roboto"/>
              <a:buNone/>
              <a:defRPr sz="3200">
                <a:solidFill>
                  <a:schemeClr val="lt1"/>
                </a:solidFill>
                <a:latin typeface="Roboto"/>
                <a:ea typeface="Roboto"/>
                <a:cs typeface="Roboto"/>
                <a:sym typeface="Roboto"/>
              </a:defRPr>
            </a:lvl9pPr>
          </a:lstStyle>
          <a:p>
            <a:endParaRPr/>
          </a:p>
        </p:txBody>
      </p:sp>
      <p:sp>
        <p:nvSpPr>
          <p:cNvPr id="7" name="Google Shape;7;g2989ee93c85_0_0"/>
          <p:cNvSpPr txBox="1">
            <a:spLocks noGrp="1"/>
          </p:cNvSpPr>
          <p:nvPr>
            <p:ph idx="1" type="body"/>
          </p:nvPr>
        </p:nvSpPr>
        <p:spPr>
          <a:xfrm>
            <a:off x="471900" y="1919075"/>
            <a:ext cx="8222100" cy="2710200"/>
          </a:xfrm>
          <a:prstGeom prst="rect">
            <a:avLst/>
          </a:prstGeom>
          <a:noFill/>
          <a:ln>
            <a:noFill/>
          </a:ln>
        </p:spPr>
        <p:txBody>
          <a:bodyPr anchor="t" anchorCtr="0" bIns="91425" lIns="91425" numCol="1" rIns="91425" spcFirstLastPara="1" tIns="91425" wrap="square">
            <a:normAutofit/>
          </a:bodyPr>
          <a:lstStyle>
            <a:lvl1pPr indent="-342900" lvl="0" marL="457200">
              <a:lnSpc>
                <a:spcPct val="115000"/>
              </a:lnSpc>
              <a:spcBef>
                <a:spcPts val="0"/>
              </a:spcBef>
              <a:spcAft>
                <a:spcPts val="0"/>
              </a:spcAft>
              <a:buClr>
                <a:schemeClr val="lt2"/>
              </a:buClr>
              <a:buSzPts val="1800"/>
              <a:buFont typeface="Roboto"/>
              <a:buChar char="●"/>
              <a:defRPr sz="1800">
                <a:solidFill>
                  <a:schemeClr val="lt2"/>
                </a:solidFill>
                <a:latin typeface="Roboto"/>
                <a:ea typeface="Roboto"/>
                <a:cs typeface="Roboto"/>
                <a:sym typeface="Roboto"/>
              </a:defRPr>
            </a:lvl1pPr>
            <a:lvl2pPr indent="-317500" lvl="1" marL="914400">
              <a:lnSpc>
                <a:spcPct val="115000"/>
              </a:lnSpc>
              <a:spcBef>
                <a:spcPts val="0"/>
              </a:spcBef>
              <a:spcAft>
                <a:spcPts val="0"/>
              </a:spcAft>
              <a:buClr>
                <a:schemeClr val="lt2"/>
              </a:buClr>
              <a:buSzPts val="1400"/>
              <a:buFont typeface="Roboto"/>
              <a:buChar char="○"/>
              <a:defRPr>
                <a:solidFill>
                  <a:schemeClr val="lt2"/>
                </a:solidFill>
                <a:latin typeface="Roboto"/>
                <a:ea typeface="Roboto"/>
                <a:cs typeface="Roboto"/>
                <a:sym typeface="Roboto"/>
              </a:defRPr>
            </a:lvl2pPr>
            <a:lvl3pPr indent="-317500" lvl="2" marL="1371600">
              <a:lnSpc>
                <a:spcPct val="115000"/>
              </a:lnSpc>
              <a:spcBef>
                <a:spcPts val="0"/>
              </a:spcBef>
              <a:spcAft>
                <a:spcPts val="0"/>
              </a:spcAft>
              <a:buClr>
                <a:schemeClr val="lt2"/>
              </a:buClr>
              <a:buSzPts val="1400"/>
              <a:buFont typeface="Roboto"/>
              <a:buChar char="■"/>
              <a:defRPr>
                <a:solidFill>
                  <a:schemeClr val="lt2"/>
                </a:solidFill>
                <a:latin typeface="Roboto"/>
                <a:ea typeface="Roboto"/>
                <a:cs typeface="Roboto"/>
                <a:sym typeface="Roboto"/>
              </a:defRPr>
            </a:lvl3pPr>
            <a:lvl4pPr indent="-317500" lvl="3" marL="1828800">
              <a:lnSpc>
                <a:spcPct val="115000"/>
              </a:lnSpc>
              <a:spcBef>
                <a:spcPts val="0"/>
              </a:spcBef>
              <a:spcAft>
                <a:spcPts val="0"/>
              </a:spcAft>
              <a:buClr>
                <a:schemeClr val="lt2"/>
              </a:buClr>
              <a:buSzPts val="1400"/>
              <a:buFont typeface="Roboto"/>
              <a:buChar char="●"/>
              <a:defRPr>
                <a:solidFill>
                  <a:schemeClr val="lt2"/>
                </a:solidFill>
                <a:latin typeface="Roboto"/>
                <a:ea typeface="Roboto"/>
                <a:cs typeface="Roboto"/>
                <a:sym typeface="Roboto"/>
              </a:defRPr>
            </a:lvl4pPr>
            <a:lvl5pPr indent="-317500" lvl="4" marL="2286000">
              <a:lnSpc>
                <a:spcPct val="115000"/>
              </a:lnSpc>
              <a:spcBef>
                <a:spcPts val="0"/>
              </a:spcBef>
              <a:spcAft>
                <a:spcPts val="0"/>
              </a:spcAft>
              <a:buClr>
                <a:schemeClr val="lt2"/>
              </a:buClr>
              <a:buSzPts val="1400"/>
              <a:buFont typeface="Roboto"/>
              <a:buChar char="○"/>
              <a:defRPr>
                <a:solidFill>
                  <a:schemeClr val="lt2"/>
                </a:solidFill>
                <a:latin typeface="Roboto"/>
                <a:ea typeface="Roboto"/>
                <a:cs typeface="Roboto"/>
                <a:sym typeface="Roboto"/>
              </a:defRPr>
            </a:lvl5pPr>
            <a:lvl6pPr indent="-317500" lvl="5" marL="2743200">
              <a:lnSpc>
                <a:spcPct val="115000"/>
              </a:lnSpc>
              <a:spcBef>
                <a:spcPts val="0"/>
              </a:spcBef>
              <a:spcAft>
                <a:spcPts val="0"/>
              </a:spcAft>
              <a:buClr>
                <a:schemeClr val="lt2"/>
              </a:buClr>
              <a:buSzPts val="1400"/>
              <a:buFont typeface="Roboto"/>
              <a:buChar char="■"/>
              <a:defRPr>
                <a:solidFill>
                  <a:schemeClr val="lt2"/>
                </a:solidFill>
                <a:latin typeface="Roboto"/>
                <a:ea typeface="Roboto"/>
                <a:cs typeface="Roboto"/>
                <a:sym typeface="Roboto"/>
              </a:defRPr>
            </a:lvl6pPr>
            <a:lvl7pPr indent="-317500" lvl="6" marL="3200400">
              <a:lnSpc>
                <a:spcPct val="115000"/>
              </a:lnSpc>
              <a:spcBef>
                <a:spcPts val="0"/>
              </a:spcBef>
              <a:spcAft>
                <a:spcPts val="0"/>
              </a:spcAft>
              <a:buClr>
                <a:schemeClr val="lt2"/>
              </a:buClr>
              <a:buSzPts val="1400"/>
              <a:buFont typeface="Roboto"/>
              <a:buChar char="●"/>
              <a:defRPr>
                <a:solidFill>
                  <a:schemeClr val="lt2"/>
                </a:solidFill>
                <a:latin typeface="Roboto"/>
                <a:ea typeface="Roboto"/>
                <a:cs typeface="Roboto"/>
                <a:sym typeface="Roboto"/>
              </a:defRPr>
            </a:lvl7pPr>
            <a:lvl8pPr indent="-317500" lvl="7" marL="3657600">
              <a:lnSpc>
                <a:spcPct val="115000"/>
              </a:lnSpc>
              <a:spcBef>
                <a:spcPts val="0"/>
              </a:spcBef>
              <a:spcAft>
                <a:spcPts val="0"/>
              </a:spcAft>
              <a:buClr>
                <a:schemeClr val="lt2"/>
              </a:buClr>
              <a:buSzPts val="1400"/>
              <a:buFont typeface="Roboto"/>
              <a:buChar char="○"/>
              <a:defRPr>
                <a:solidFill>
                  <a:schemeClr val="lt2"/>
                </a:solidFill>
                <a:latin typeface="Roboto"/>
                <a:ea typeface="Roboto"/>
                <a:cs typeface="Roboto"/>
                <a:sym typeface="Roboto"/>
              </a:defRPr>
            </a:lvl8pPr>
            <a:lvl9pPr indent="-317500" lvl="8" marL="4114800">
              <a:lnSpc>
                <a:spcPct val="115000"/>
              </a:lnSpc>
              <a:spcBef>
                <a:spcPts val="0"/>
              </a:spcBef>
              <a:spcAft>
                <a:spcPts val="0"/>
              </a:spcAft>
              <a:buClr>
                <a:schemeClr val="lt2"/>
              </a:buClr>
              <a:buSzPts val="1400"/>
              <a:buFont typeface="Roboto"/>
              <a:buChar char="■"/>
              <a:defRPr>
                <a:solidFill>
                  <a:schemeClr val="lt2"/>
                </a:solidFill>
                <a:latin typeface="Roboto"/>
                <a:ea typeface="Roboto"/>
                <a:cs typeface="Roboto"/>
                <a:sym typeface="Roboto"/>
              </a:defRPr>
            </a:lvl9pPr>
          </a:lstStyle>
          <a:p>
            <a:endParaRPr/>
          </a:p>
        </p:txBody>
      </p:sp>
      <p:sp>
        <p:nvSpPr>
          <p:cNvPr id="8" name="Google Shape;8;g2989ee93c85_0_0"/>
          <p:cNvSpPr txBox="1">
            <a:spLocks noGrp="1"/>
          </p:cNvSpPr>
          <p:nvPr>
            <p:ph idx="12" type="sldNum"/>
          </p:nvPr>
        </p:nvSpPr>
        <p:spPr>
          <a:xfrm>
            <a:off x="8523541" y="4695623"/>
            <a:ext cx="548700" cy="393600"/>
          </a:xfrm>
          <a:prstGeom prst="rect">
            <a:avLst/>
          </a:prstGeom>
          <a:noFill/>
          <a:ln>
            <a:noFill/>
          </a:ln>
        </p:spPr>
        <p:txBody>
          <a:bodyPr anchor="ctr" anchorCtr="0" bIns="91425" lIns="91425" numCol="1" rIns="91425" spcFirstLastPara="1" tIns="91425" wrap="square">
            <a:normAutofit/>
          </a:bodyPr>
          <a:lstStyle>
            <a:lvl1pPr algn="r" lvl="0">
              <a:buNone/>
              <a:defRPr sz="1000">
                <a:solidFill>
                  <a:schemeClr val="lt2"/>
                </a:solidFill>
                <a:latin typeface="Roboto"/>
                <a:ea typeface="Roboto"/>
                <a:cs typeface="Roboto"/>
                <a:sym typeface="Roboto"/>
              </a:defRPr>
            </a:lvl1pPr>
            <a:lvl2pPr algn="r" lvl="1">
              <a:buNone/>
              <a:defRPr sz="1000">
                <a:solidFill>
                  <a:schemeClr val="lt2"/>
                </a:solidFill>
                <a:latin typeface="Roboto"/>
                <a:ea typeface="Roboto"/>
                <a:cs typeface="Roboto"/>
                <a:sym typeface="Roboto"/>
              </a:defRPr>
            </a:lvl2pPr>
            <a:lvl3pPr algn="r" lvl="2">
              <a:buNone/>
              <a:defRPr sz="1000">
                <a:solidFill>
                  <a:schemeClr val="lt2"/>
                </a:solidFill>
                <a:latin typeface="Roboto"/>
                <a:ea typeface="Roboto"/>
                <a:cs typeface="Roboto"/>
                <a:sym typeface="Roboto"/>
              </a:defRPr>
            </a:lvl3pPr>
            <a:lvl4pPr algn="r" lvl="3">
              <a:buNone/>
              <a:defRPr sz="1000">
                <a:solidFill>
                  <a:schemeClr val="lt2"/>
                </a:solidFill>
                <a:latin typeface="Roboto"/>
                <a:ea typeface="Roboto"/>
                <a:cs typeface="Roboto"/>
                <a:sym typeface="Roboto"/>
              </a:defRPr>
            </a:lvl4pPr>
            <a:lvl5pPr algn="r" lvl="4">
              <a:buNone/>
              <a:defRPr sz="1000">
                <a:solidFill>
                  <a:schemeClr val="lt2"/>
                </a:solidFill>
                <a:latin typeface="Roboto"/>
                <a:ea typeface="Roboto"/>
                <a:cs typeface="Roboto"/>
                <a:sym typeface="Roboto"/>
              </a:defRPr>
            </a:lvl5pPr>
            <a:lvl6pPr algn="r" lvl="5">
              <a:buNone/>
              <a:defRPr sz="1000">
                <a:solidFill>
                  <a:schemeClr val="lt2"/>
                </a:solidFill>
                <a:latin typeface="Roboto"/>
                <a:ea typeface="Roboto"/>
                <a:cs typeface="Roboto"/>
                <a:sym typeface="Roboto"/>
              </a:defRPr>
            </a:lvl6pPr>
            <a:lvl7pPr algn="r" lvl="6">
              <a:buNone/>
              <a:defRPr sz="1000">
                <a:solidFill>
                  <a:schemeClr val="lt2"/>
                </a:solidFill>
                <a:latin typeface="Roboto"/>
                <a:ea typeface="Roboto"/>
                <a:cs typeface="Roboto"/>
                <a:sym typeface="Roboto"/>
              </a:defRPr>
            </a:lvl7pPr>
            <a:lvl8pPr algn="r" lvl="7">
              <a:buNone/>
              <a:defRPr sz="1000">
                <a:solidFill>
                  <a:schemeClr val="lt2"/>
                </a:solidFill>
                <a:latin typeface="Roboto"/>
                <a:ea typeface="Roboto"/>
                <a:cs typeface="Roboto"/>
                <a:sym typeface="Roboto"/>
              </a:defRPr>
            </a:lvl8pPr>
            <a:lvl9pPr algn="r" lvl="8">
              <a:buNone/>
              <a:defRPr sz="1000">
                <a:solidFill>
                  <a:schemeClr val="lt2"/>
                </a:solidFill>
                <a:latin typeface="Roboto"/>
                <a:ea typeface="Roboto"/>
                <a:cs typeface="Roboto"/>
                <a:sym typeface="Roboto"/>
              </a:defRPr>
            </a:lvl9pPr>
          </a:lstStyle>
          <a:p>
            <a:pPr algn="r" indent="0" lvl="0" marL="0" rtl="0">
              <a:spcBef>
                <a:spcPts val="0"/>
              </a:spcBef>
              <a:spcAft>
                <a:spcPts val="0"/>
              </a:spcAft>
              <a:buNone/>
            </a:pPr>
            <a:fld id="{00000000-1234-1234-1234-123412341234}" type="slidenum">
              <a:rPr altLang="en-GB" lang="en-GB"/>
              <a:t>‹#›</a:t>
            </a:fld>
            <a:endParaRPr/>
          </a:p>
        </p:txBody>
      </p:sp>
    </p:spTree>
  </p:cSld>
  <p:clrMap accent1="accent1" accent2="accent2" accent3="accent3" accent4="accent4" accent5="accent5" accent6="accent6" bg1="lt1" bg2="dk2" folHlink="folHlink" hlink="hlink" tx1="dk1" tx2="lt2"/>
  <p:sldLayoutIdLst>
    <p:sldLayoutId id="2147483648" r:id="rId2"/>
    <p:sldLayoutId id="2147483649" r:id="rId3"/>
    <p:sldLayoutId id="2147483650" r:id="rId4"/>
    <p:sldLayoutId id="2147483651" r:id="rId5"/>
    <p:sldLayoutId id="2147483652" r:id="rId6"/>
    <p:sldLayoutId id="2147483653" r:id="rId7"/>
    <p:sldLayoutId id="2147483654" r:id="rId8"/>
    <p:sldLayoutId id="2147483655" r:id="rId9"/>
    <p:sldLayoutId id="2147483656" r:id="rId10"/>
    <p:sldLayoutId id="2147483657" r:id="rId11"/>
    <p:sldLayoutId id="2147483658" r:id="rId12"/>
  </p:sldLayoutIdLst>
  <p:hf dt="0" ftr="0" hdr="0" sldNum="0"/>
  <p:txStyles>
    <p:titleStyle>
      <a:defPPr algn="l" lvl="0" marR="0" rtl="0">
        <a:lnSpc>
          <a:spcPct val="100000"/>
        </a:lnSpc>
        <a:spcBef>
          <a:spcPts val="0"/>
        </a:spcBef>
        <a:spcAft>
          <a:spcPts val="0"/>
        </a:spcAft>
      </a:defPPr>
      <a:lvl1pPr algn="l" lvl="0"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1pPr>
      <a:lvl2pPr algn="l" lvl="1"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2pPr>
      <a:lvl3pPr algn="l" lvl="2"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3pPr>
      <a:lvl4pPr algn="l" lvl="3"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4pPr>
      <a:lvl5pPr algn="l" lvl="4"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5pPr>
      <a:lvl6pPr algn="l" lvl="5"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6pPr>
      <a:lvl7pPr algn="l" lvl="6"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7pPr>
      <a:lvl8pPr algn="l" lvl="7"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8pPr>
      <a:lvl9pPr algn="l" lvl="8"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9pPr>
    </p:titleStyle>
    <p:bodyStyle>
      <a:defPPr algn="l" lvl="0" marR="0" rtl="0">
        <a:lnSpc>
          <a:spcPct val="100000"/>
        </a:lnSpc>
        <a:spcBef>
          <a:spcPts val="0"/>
        </a:spcBef>
        <a:spcAft>
          <a:spcPts val="0"/>
        </a:spcAft>
      </a:defPPr>
      <a:lvl1pPr algn="l" lvl="0"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1pPr>
      <a:lvl2pPr algn="l" lvl="1"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2pPr>
      <a:lvl3pPr algn="l" lvl="2"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3pPr>
      <a:lvl4pPr algn="l" lvl="3"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4pPr>
      <a:lvl5pPr algn="l" lvl="4"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5pPr>
      <a:lvl6pPr algn="l" lvl="5"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6pPr>
      <a:lvl7pPr algn="l" lvl="6"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7pPr>
      <a:lvl8pPr algn="l" lvl="7"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8pPr>
      <a:lvl9pPr algn="l" lvl="8"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9pPr>
    </p:bodyStyle>
    <p:otherStyle>
      <a:defPPr algn="l" lvl="0" marR="0" rtl="0">
        <a:lnSpc>
          <a:spcPct val="100000"/>
        </a:lnSpc>
        <a:spcBef>
          <a:spcPts val="0"/>
        </a:spcBef>
        <a:spcAft>
          <a:spcPts val="0"/>
        </a:spcAft>
      </a:defPPr>
      <a:lvl1pPr algn="l" lvl="0"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1pPr>
      <a:lvl2pPr algn="l" lvl="1"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2pPr>
      <a:lvl3pPr algn="l" lvl="2"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3pPr>
      <a:lvl4pPr algn="l" lvl="3"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4pPr>
      <a:lvl5pPr algn="l" lvl="4"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5pPr>
      <a:lvl6pPr algn="l" lvl="5"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6pPr>
      <a:lvl7pPr algn="l" lvl="6"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7pPr>
      <a:lvl8pPr algn="l" lvl="7"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8pPr>
      <a:lvl9pPr algn="l" lvl="8"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arget="../media/image1.png" Type="http://schemas.openxmlformats.org/officeDocument/2006/relationships/image"/><Relationship Id="rId2" Target="../notesSlides/notesSlide1.xml" Type="http://schemas.openxmlformats.org/officeDocument/2006/relationships/notesSlide"/><Relationship Id="rId1" Target="../slideLayouts/slideLayout1.xml" Type="http://schemas.openxmlformats.org/officeDocument/2006/relationships/slideLayout"/></Relationships>
</file>

<file path=ppt/slides/_rels/slide2.xml.rels><?xml version="1.0" encoding="UTF-8" standalone="yes"?><Relationships xmlns="http://schemas.openxmlformats.org/package/2006/relationships"><Relationship Id="rId3" Target="../media/image1.png" Type="http://schemas.openxmlformats.org/officeDocument/2006/relationships/image"/><Relationship Id="rId2" Target="../notesSlides/notesSlide2.xml" Type="http://schemas.openxmlformats.org/officeDocument/2006/relationships/notesSlide"/><Relationship Id="rId1" Target="../slideLayouts/slideLayout3.xml" Type="http://schemas.openxmlformats.org/officeDocument/2006/relationships/slideLayout"/></Relationships>
</file>

<file path=ppt/slides/_rels/slide3.xml.rels><?xml version="1.0" encoding="UTF-8" standalone="yes"?><Relationships xmlns="http://schemas.openxmlformats.org/package/2006/relationships"><Relationship Id="rId4" Target="../media/image1.png" Type="http://schemas.openxmlformats.org/officeDocument/2006/relationships/image"/><Relationship Id="rId3" Target="../media/image2.png" Type="http://schemas.openxmlformats.org/officeDocument/2006/relationships/image"/><Relationship Id="rId2" Target="../notesSlides/notesSlide3.xml" Type="http://schemas.openxmlformats.org/officeDocument/2006/relationships/notesSlide"/><Relationship Id="rId1" Target="../slideLayouts/slideLayout3.xml" Type="http://schemas.openxmlformats.org/officeDocument/2006/relationships/slideLayout"/></Relationships>
</file>

<file path=ppt/slides/_rels/slide4.xml.rels><?xml version="1.0" encoding="UTF-8" standalone="yes"?><Relationships xmlns="http://schemas.openxmlformats.org/package/2006/relationships"><Relationship Id="rId4" Target="../media/image1.png" Type="http://schemas.openxmlformats.org/officeDocument/2006/relationships/image"/><Relationship Id="rId3" Target="../media/image3.png" Type="http://schemas.openxmlformats.org/officeDocument/2006/relationships/image"/><Relationship Id="rId2" Target="../notesSlides/notesSlide4.xml" Type="http://schemas.openxmlformats.org/officeDocument/2006/relationships/notesSlide"/><Relationship Id="rId1" Target="../slideLayouts/slideLayout3.xml" Type="http://schemas.openxmlformats.org/officeDocument/2006/relationships/slideLayout"/></Relationships>
</file>

<file path=ppt/slides/_rels/slide5.xml.rels><?xml version="1.0" encoding="UTF-8" standalone="yes"?><Relationships xmlns="http://schemas.openxmlformats.org/package/2006/relationships"><Relationship Id="rId4" Target="../media/image1.png" Type="http://schemas.openxmlformats.org/officeDocument/2006/relationships/image"/><Relationship Id="rId3" Target="../media/image4.png" Type="http://schemas.openxmlformats.org/officeDocument/2006/relationships/image"/><Relationship Id="rId2" Target="../notesSlides/notesSlide5.xml" Type="http://schemas.openxmlformats.org/officeDocument/2006/relationships/notesSlide"/><Relationship Id="rId1" Target="../slideLayouts/slideLayout3.xml" Type="http://schemas.openxmlformats.org/officeDocument/2006/relationships/slideLayout"/></Relationships>
</file>

<file path=ppt/slides/_rels/slide6.xml.rels><?xml version="1.0" encoding="UTF-8" standalone="yes"?><Relationships xmlns="http://schemas.openxmlformats.org/package/2006/relationships"><Relationship Id="rId4" Target="../media/image1.png" Type="http://schemas.openxmlformats.org/officeDocument/2006/relationships/image"/><Relationship Id="rId3" Target="../media/image5.png" Type="http://schemas.openxmlformats.org/officeDocument/2006/relationships/image"/><Relationship Id="rId2" Target="../notesSlides/notesSlide6.xml" Type="http://schemas.openxmlformats.org/officeDocument/2006/relationships/notesSlide"/><Relationship Id="rId1" Target="../slideLayouts/slideLayout3.xml" Type="http://schemas.openxmlformats.org/officeDocument/2006/relationships/slideLayout"/></Relationships>
</file>

<file path=ppt/slides/_rels/slide7.xml.rels><?xml version="1.0" encoding="UTF-8" standalone="yes"?><Relationships xmlns="http://schemas.openxmlformats.org/package/2006/relationships"><Relationship Id="rId4" Target="../media/image1.png" Type="http://schemas.openxmlformats.org/officeDocument/2006/relationships/image"/><Relationship Id="rId3" Target="../media/image6.png" Type="http://schemas.openxmlformats.org/officeDocument/2006/relationships/image"/><Relationship Id="rId2" Target="../notesSlides/notesSlide7.xml" Type="http://schemas.openxmlformats.org/officeDocument/2006/relationships/notesSlide"/><Relationship Id="rId1" Target="../slideLayouts/slideLayout3.xml" Type="http://schemas.openxmlformats.org/officeDocument/2006/relationships/slideLayout"/></Relationships>
</file>

<file path=ppt/slides/_rels/slide8.xml.rels><?xml version="1.0" encoding="UTF-8" standalone="yes"?><Relationships xmlns="http://schemas.openxmlformats.org/package/2006/relationships"><Relationship Id="rId4" Target="../media/image1.png" Type="http://schemas.openxmlformats.org/officeDocument/2006/relationships/image"/><Relationship Id="rId3" Target="../media/image7.png" Type="http://schemas.openxmlformats.org/officeDocument/2006/relationships/image"/><Relationship Id="rId2" Target="../notesSlides/notesSlide8.xml" Type="http://schemas.openxmlformats.org/officeDocument/2006/relationships/notesSlide"/><Relationship Id="rId1" Target="../slideLayouts/slideLayout3.xml" Type="http://schemas.openxmlformats.org/officeDocument/2006/relationships/slideLayout"/></Relationships>
</file>

<file path=ppt/slides/_rels/slide9.xml.rels><?xml version="1.0" encoding="UTF-8" standalone="yes"?><Relationships xmlns="http://schemas.openxmlformats.org/package/2006/relationships"><Relationship Id="rId4" Target="../media/image1.png" Type="http://schemas.openxmlformats.org/officeDocument/2006/relationships/image"/><Relationship Id="rId3" Target="../media/image8.png" Type="http://schemas.openxmlformats.org/officeDocument/2006/relationships/image"/><Relationship Id="rId2" Target="../notesSlides/notesSlide9.xml" Type="http://schemas.openxmlformats.org/officeDocument/2006/relationships/notesSlide"/><Relationship Id="rId1" Target="../slideLayouts/slideLayout3.xml" Type="http://schemas.openxmlformats.org/officeDocument/2006/relationships/slideLayout"/></Relationships>
</file>

<file path=ppt/slides/_rels/slide10.xml.rels><?xml version="1.0" encoding="UTF-8" standalone="yes"?><Relationships xmlns="http://schemas.openxmlformats.org/package/2006/relationships"><Relationship Id="rId4" Target="../media/image1.png" Type="http://schemas.openxmlformats.org/officeDocument/2006/relationships/image"/><Relationship Id="rId3" Target="../media/image9.png" Type="http://schemas.openxmlformats.org/officeDocument/2006/relationships/image"/><Relationship Id="rId2" Target="../notesSlides/notesSlide10.xml" Type="http://schemas.openxmlformats.org/officeDocument/2006/relationships/notesSlide"/><Relationship Id="rId1" Target="../slideLayouts/slideLayout3.xml" Type="http://schemas.openxmlformats.org/officeDocument/2006/relationships/slideLayout"/></Relationships>
</file>

<file path=ppt/slides/_rels/slide11.xml.rels><?xml version="1.0" encoding="UTF-8" standalone="yes"?><Relationships xmlns="http://schemas.openxmlformats.org/package/2006/relationships"><Relationship Id="rId4" Target="../media/image1.png" Type="http://schemas.openxmlformats.org/officeDocument/2006/relationships/image"/><Relationship Id="rId3" Target="../media/image10.png" Type="http://schemas.openxmlformats.org/officeDocument/2006/relationships/image"/><Relationship Id="rId2" Target="../notesSlides/notesSlide11.xml" Type="http://schemas.openxmlformats.org/officeDocument/2006/relationships/notesSlide"/><Relationship Id="rId1" Target="../slideLayouts/slideLayout3.xml" Type="http://schemas.openxmlformats.org/officeDocument/2006/relationships/slideLayout"/></Relationships>
</file>

<file path=ppt/slides/_rels/slide12.xml.rels><?xml version="1.0" encoding="UTF-8" standalone="yes"?><Relationships xmlns="http://schemas.openxmlformats.org/package/2006/relationships"><Relationship Id="rId4" Target="../media/image1.png" Type="http://schemas.openxmlformats.org/officeDocument/2006/relationships/image"/><Relationship Id="rId3" Target="../media/image11.png" Type="http://schemas.openxmlformats.org/officeDocument/2006/relationships/image"/><Relationship Id="rId2" Target="../notesSlides/notesSlide12.xml" Type="http://schemas.openxmlformats.org/officeDocument/2006/relationships/notesSlide"/><Relationship Id="rId1" Target="../slideLayouts/slideLayout3.xml" Type="http://schemas.openxmlformats.org/officeDocument/2006/relationships/slideLayout"/></Relationships>
</file>

<file path=ppt/slides/_rels/slide13.xml.rels><?xml version="1.0" encoding="UTF-8" standalone="yes"?><Relationships xmlns="http://schemas.openxmlformats.org/package/2006/relationships"><Relationship Id="rId3" Target="../media/image1.png" Type="http://schemas.openxmlformats.org/officeDocument/2006/relationships/image"/><Relationship Id="rId2" Target="../notesSlides/notesSlide13.xml" Type="http://schemas.openxmlformats.org/officeDocument/2006/relationships/notesSlide"/><Relationship Id="rId1" Target="../slideLayouts/slideLayout3.xml" Type="http://schemas.openxmlformats.org/officeDocument/2006/relationships/slideLayout"/></Relationships>
</file>

<file path=ppt/slides/_rels/slide14.xml.rels><?xml version="1.0" encoding="UTF-8" standalone="yes"?><Relationships xmlns="http://schemas.openxmlformats.org/package/2006/relationships"><Relationship Id="rId4" Target="../media/image1.png" Type="http://schemas.openxmlformats.org/officeDocument/2006/relationships/image"/><Relationship Id="rId3" Target="../media/image12.png" Type="http://schemas.openxmlformats.org/officeDocument/2006/relationships/image"/><Relationship Id="rId2" Target="../notesSlides/notesSlide14.xml" Type="http://schemas.openxmlformats.org/officeDocument/2006/relationships/notesSlide"/><Relationship Id="rId1" Target="../slideLayouts/slideLayout3.xml" Type="http://schemas.openxmlformats.org/officeDocument/2006/relationships/slideLayout"/></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66"/>
        <p:cNvGrpSpPr/>
        <p:nvPr/>
      </p:nvGrpSpPr>
      <p:grpSpPr>
        <a:xfrm>
          <a:off x="0" y="0"/>
          <a:ext cx="0" cy="0"/>
          <a:chOff x="0" y="0"/>
          <a:chExt cx="0" cy="0"/>
        </a:xfrm>
      </p:grpSpPr>
      <p:sp>
        <p:nvSpPr>
          <p:cNvPr id="67" name="Google Shape;67;p1"/>
          <p:cNvSpPr txBox="1">
            <a:spLocks noGrp="1"/>
          </p:cNvSpPr>
          <p:nvPr>
            <p:ph type="ctrTitle"/>
          </p:nvPr>
        </p:nvSpPr>
        <p:spPr>
          <a:xfrm>
            <a:off x="598100" y="1171852"/>
            <a:ext cx="8222100" cy="1442100"/>
          </a:xfrm>
          <a:prstGeom prst="rect">
            <a:avLst/>
          </a:prstGeom>
          <a:noFill/>
          <a:ln>
            <a:noFill/>
          </a:ln>
        </p:spPr>
        <p:txBody>
          <a:bodyPr anchor="b" anchorCtr="0" bIns="91425" lIns="91425" numCol="1" rIns="91425" spcFirstLastPara="1" tIns="91425" wrap="square">
            <a:normAutofit fontScale="90000"/>
          </a:bodyPr>
          <a:lstStyle/>
          <a:p>
            <a:pPr algn="l" indent="0" lvl="0" marL="0" rtl="0">
              <a:lnSpc>
                <a:spcPct val="100000"/>
              </a:lnSpc>
              <a:spcBef>
                <a:spcPts val="0"/>
              </a:spcBef>
              <a:spcAft>
                <a:spcPts val="0"/>
              </a:spcAft>
              <a:buSzPct val="97222"/>
              <a:buNone/>
            </a:pPr>
            <a:r>
              <a:rPr altLang="en-GB" b="1" lang="en-GB" u="sng"/>
              <a:t>Operating Hotel Facilities</a:t>
            </a:r>
            <a:endParaRPr b="1" u="sng"/>
          </a:p>
          <a:p>
            <a:pPr algn="l" indent="0" lvl="0" marL="0" rtl="0">
              <a:lnSpc>
                <a:spcPct val="100000"/>
              </a:lnSpc>
              <a:spcBef>
                <a:spcPts val="0"/>
              </a:spcBef>
              <a:spcAft>
                <a:spcPts val="0"/>
              </a:spcAft>
              <a:buSzPct val="97222"/>
              <a:buNone/>
            </a:pPr>
            <a:r>
              <a:rPr altLang="en-GB" b="1" lang="en-GB" u="sng"/>
              <a:t>Training Presentation</a:t>
            </a:r>
            <a:endParaRPr b="1" u="sng"/>
          </a:p>
        </p:txBody>
      </p:sp>
      <p:sp>
        <p:nvSpPr>
          <p:cNvPr id="68" name="Google Shape;68;p1"/>
          <p:cNvSpPr txBox="1">
            <a:spLocks noGrp="1"/>
          </p:cNvSpPr>
          <p:nvPr>
            <p:ph idx="1" type="subTitle"/>
          </p:nvPr>
        </p:nvSpPr>
        <p:spPr>
          <a:xfrm>
            <a:off x="598100" y="2715937"/>
            <a:ext cx="8222100" cy="861900"/>
          </a:xfrm>
          <a:prstGeom prst="rect">
            <a:avLst/>
          </a:prstGeom>
          <a:noFill/>
          <a:ln>
            <a:noFill/>
          </a:ln>
        </p:spPr>
        <p:txBody>
          <a:bodyPr anchor="t" anchorCtr="0" bIns="91425" lIns="91425" numCol="1" rIns="91425" spcFirstLastPara="1" tIns="91425" wrap="square">
            <a:normAutofit/>
          </a:bodyPr>
          <a:lstStyle/>
          <a:p>
            <a:pPr algn="l" indent="0" lvl="0" marL="0" rtl="0">
              <a:lnSpc>
                <a:spcPct val="100000"/>
              </a:lnSpc>
              <a:spcBef>
                <a:spcPts val="0"/>
              </a:spcBef>
              <a:spcAft>
                <a:spcPts val="0"/>
              </a:spcAft>
              <a:buSzPts val="2100"/>
              <a:buNone/>
            </a:pPr>
            <a:r>
              <a:rPr altLang="en-GB" lang="en-GB"/>
              <a:t>                                 </a:t>
            </a:r>
            <a:r>
              <a:rPr sz="3000"/>
              <a:t>Student ID: 2122254</a:t>
            </a:r>
            <a:endParaRPr/>
          </a:p>
          <a:p>
            <a:pPr algn="l" indent="0" lvl="0" marL="0" rtl="0">
              <a:lnSpc>
                <a:spcPct val="100000"/>
              </a:lnSpc>
              <a:spcBef>
                <a:spcPts val="0"/>
              </a:spcBef>
              <a:spcAft>
                <a:spcPts val="0"/>
              </a:spcAft>
              <a:buSzPts val="2100"/>
              <a:buNone/>
            </a:pPr>
            <a:endParaRPr/>
          </a:p>
        </p:txBody>
      </p:sp>
      <p:pic>
        <p:nvPicPr>
          <p:cNvPr descr="Premier Inn Logo and symbol, meaning, history, PNG, brand" id="1026" name="Picture 2">
            <a:extLst>
              <a:ext uri="{FF2B5EF4-FFF2-40B4-BE49-F238E27FC236}">
                <a16:creationId xmlns:a16="http://schemas.microsoft.com/office/drawing/2014/main" id="{6CF9F9A8-3679-412F-857A-3FA23C145F9A}"/>
              </a:ext>
            </a:extLst>
          </p:cNvPr>
          <p:cNvPicPr>
            <a:picLocks noChangeArrowheads="1" noChangeAspect="1"/>
          </p:cNvPicPr>
          <p:nvPr/>
        </p:nvPicPr>
        <p:blipFill>
          <a:blip r:embed="rId3">
            <a:extLst>
              <a:ext uri="{28A0092B-C50C-407E-A947-70E740481C1C}">
                <a14:useLocalDpi xmlns:a14="http://schemas.microsoft.com/office/drawing/2010/main" val="0"/>
              </a:ext>
            </a:extLst>
          </a:blip>
          <a:srcRect/>
          <a:stretch>
            <a:fillRect/>
          </a:stretch>
        </p:blipFill>
        <p:spPr>
          <a:xfrm>
            <a:off x="7625418" y="201478"/>
            <a:ext cx="1194781" cy="751668"/>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73"/>
        <p:cNvGrpSpPr/>
        <p:nvPr/>
      </p:nvGrpSpPr>
      <p:grpSpPr>
        <a:xfrm>
          <a:off x="0" y="0"/>
          <a:ext cx="0" cy="0"/>
          <a:chOff x="0" y="0"/>
          <a:chExt cx="0" cy="0"/>
        </a:xfrm>
      </p:grpSpPr>
      <p:sp>
        <p:nvSpPr>
          <p:cNvPr id="74" name="Google Shape;74;p2"/>
          <p:cNvSpPr txBox="1">
            <a:spLocks noGrp="1"/>
          </p:cNvSpPr>
          <p:nvPr>
            <p:ph type="title"/>
          </p:nvPr>
        </p:nvSpPr>
        <p:spPr>
          <a:xfrm>
            <a:off x="471900" y="738725"/>
            <a:ext cx="8222100" cy="767700"/>
          </a:xfrm>
          <a:prstGeom prst="rect">
            <a:avLst/>
          </a:prstGeom>
          <a:noFill/>
          <a:ln>
            <a:noFill/>
          </a:ln>
        </p:spPr>
        <p:txBody>
          <a:bodyPr anchor="t" anchorCtr="0" bIns="91425" lIns="91425" numCol="1" rIns="91425" spcFirstLastPara="1" tIns="91425" wrap="square">
            <a:normAutofit/>
          </a:bodyPr>
          <a:lstStyle/>
          <a:p>
            <a:pPr algn="l" indent="0" lvl="0" marL="0" rtl="0">
              <a:lnSpc>
                <a:spcPct val="100000"/>
              </a:lnSpc>
              <a:spcBef>
                <a:spcPts val="0"/>
              </a:spcBef>
              <a:spcAft>
                <a:spcPts val="0"/>
              </a:spcAft>
              <a:buSzPts val="3333"/>
              <a:buNone/>
            </a:pPr>
            <a:r>
              <a:rPr altLang="en-GB" b="1" lang="en-GB"/>
              <a:t>Table of Contents</a:t>
            </a:r>
            <a:endParaRPr b="1"/>
          </a:p>
        </p:txBody>
      </p:sp>
      <p:sp>
        <p:nvSpPr>
          <p:cNvPr id="75" name="Google Shape;75;p2"/>
          <p:cNvSpPr txBox="1">
            <a:spLocks noGrp="1"/>
          </p:cNvSpPr>
          <p:nvPr>
            <p:ph idx="1" type="body"/>
          </p:nvPr>
        </p:nvSpPr>
        <p:spPr>
          <a:xfrm>
            <a:off x="471900" y="2071475"/>
            <a:ext cx="8222100" cy="2710200"/>
          </a:xfrm>
          <a:prstGeom prst="rect">
            <a:avLst/>
          </a:prstGeom>
          <a:solidFill>
            <a:schemeClr val="dk1"/>
          </a:solidFill>
          <a:ln>
            <a:noFill/>
          </a:ln>
        </p:spPr>
        <p:txBody>
          <a:bodyPr anchor="t" anchorCtr="0" bIns="91425" lIns="91425" numCol="1" rIns="91425" spcFirstLastPara="1" tIns="91425" wrap="square">
            <a:noAutofit/>
          </a:bodyPr>
          <a:lstStyle/>
          <a:p>
            <a:pPr algn="just" indent="-292100" lvl="0" marL="457200" rtl="0">
              <a:lnSpc>
                <a:spcPct val="150000"/>
              </a:lnSpc>
              <a:spcBef>
                <a:spcPts val="0"/>
              </a:spcBef>
              <a:spcAft>
                <a:spcPts val="0"/>
              </a:spcAft>
              <a:buClr>
                <a:schemeClr val="lt1"/>
              </a:buClr>
              <a:buSzPts val="1000"/>
              <a:buChar char="●"/>
            </a:pPr>
            <a:r>
              <a:rPr altLang="en-GB" b="1" lang="en-GB" sz="1000">
                <a:solidFill>
                  <a:schemeClr val="lt1"/>
                </a:solidFill>
              </a:rPr>
              <a:t>Introduction</a:t>
            </a:r>
            <a:endParaRPr b="1" sz="1000">
              <a:solidFill>
                <a:schemeClr val="lt1"/>
              </a:solidFill>
            </a:endParaRPr>
          </a:p>
          <a:p>
            <a:pPr algn="just" indent="-292100" lvl="0" marL="457200" rtl="0">
              <a:lnSpc>
                <a:spcPct val="150000"/>
              </a:lnSpc>
              <a:spcBef>
                <a:spcPts val="0"/>
              </a:spcBef>
              <a:spcAft>
                <a:spcPts val="0"/>
              </a:spcAft>
              <a:buClr>
                <a:schemeClr val="lt1"/>
              </a:buClr>
              <a:buSzPts val="1000"/>
              <a:buChar char="●"/>
            </a:pPr>
            <a:r>
              <a:rPr altLang="en-GB" b="1" lang="en-GB" sz="1000">
                <a:solidFill>
                  <a:schemeClr val="lt1"/>
                </a:solidFill>
              </a:rPr>
              <a:t>Training development related to cleanliness </a:t>
            </a:r>
            <a:endParaRPr b="1" sz="1000">
              <a:solidFill>
                <a:schemeClr val="lt1"/>
              </a:solidFill>
            </a:endParaRPr>
          </a:p>
          <a:p>
            <a:pPr algn="just" indent="-292100" lvl="0" marL="457200" rtl="0">
              <a:lnSpc>
                <a:spcPct val="150000"/>
              </a:lnSpc>
              <a:spcBef>
                <a:spcPts val="0"/>
              </a:spcBef>
              <a:spcAft>
                <a:spcPts val="0"/>
              </a:spcAft>
              <a:buClr>
                <a:schemeClr val="lt1"/>
              </a:buClr>
              <a:buSzPts val="1000"/>
              <a:buChar char="●"/>
            </a:pPr>
            <a:r>
              <a:rPr altLang="en-GB" b="1" lang="en-GB" sz="1000">
                <a:solidFill>
                  <a:schemeClr val="lt1"/>
                </a:solidFill>
              </a:rPr>
              <a:t>Training for presenting the room of the guests’</a:t>
            </a:r>
            <a:endParaRPr b="1" sz="1000">
              <a:solidFill>
                <a:schemeClr val="lt1"/>
              </a:solidFill>
            </a:endParaRPr>
          </a:p>
          <a:p>
            <a:pPr algn="just" indent="-292100" lvl="0" marL="457200" rtl="0">
              <a:lnSpc>
                <a:spcPct val="150000"/>
              </a:lnSpc>
              <a:spcBef>
                <a:spcPts val="0"/>
              </a:spcBef>
              <a:spcAft>
                <a:spcPts val="0"/>
              </a:spcAft>
              <a:buClr>
                <a:schemeClr val="lt1"/>
              </a:buClr>
              <a:buSzPts val="1000"/>
              <a:buChar char="●"/>
            </a:pPr>
            <a:r>
              <a:rPr altLang="en-GB" b="1" lang="en-GB" sz="1000">
                <a:solidFill>
                  <a:schemeClr val="lt1"/>
                </a:solidFill>
              </a:rPr>
              <a:t>Zinger Employee Engagement Model for Training</a:t>
            </a:r>
            <a:endParaRPr b="1" sz="1000">
              <a:solidFill>
                <a:schemeClr val="lt1"/>
              </a:solidFill>
            </a:endParaRPr>
          </a:p>
          <a:p>
            <a:pPr algn="just" indent="-292100" lvl="0" marL="457200" rtl="0">
              <a:lnSpc>
                <a:spcPct val="150000"/>
              </a:lnSpc>
              <a:spcBef>
                <a:spcPts val="0"/>
              </a:spcBef>
              <a:spcAft>
                <a:spcPts val="0"/>
              </a:spcAft>
              <a:buClr>
                <a:schemeClr val="lt1"/>
              </a:buClr>
              <a:buSzPts val="1000"/>
              <a:buChar char="●"/>
            </a:pPr>
            <a:r>
              <a:rPr altLang="en-GB" b="1" lang="en-GB" sz="1000">
                <a:solidFill>
                  <a:schemeClr val="lt1"/>
                </a:solidFill>
              </a:rPr>
              <a:t>Zinger Employee engagement model for training (Cont’d)</a:t>
            </a:r>
            <a:endParaRPr b="1" sz="1000">
              <a:solidFill>
                <a:schemeClr val="lt1"/>
              </a:solidFill>
            </a:endParaRPr>
          </a:p>
          <a:p>
            <a:pPr algn="just" indent="-292100" lvl="0" marL="457200" rtl="0">
              <a:lnSpc>
                <a:spcPct val="150000"/>
              </a:lnSpc>
              <a:spcBef>
                <a:spcPts val="0"/>
              </a:spcBef>
              <a:spcAft>
                <a:spcPts val="0"/>
              </a:spcAft>
              <a:buClr>
                <a:schemeClr val="lt1"/>
              </a:buClr>
              <a:buSzPts val="1000"/>
              <a:buChar char="●"/>
            </a:pPr>
            <a:r>
              <a:rPr altLang="en-GB" b="1" lang="en-GB" sz="1000">
                <a:solidFill>
                  <a:schemeClr val="lt1"/>
                </a:solidFill>
              </a:rPr>
              <a:t>Use of video tutorials for training employees</a:t>
            </a:r>
            <a:endParaRPr b="1" sz="1000">
              <a:solidFill>
                <a:schemeClr val="lt1"/>
              </a:solidFill>
            </a:endParaRPr>
          </a:p>
          <a:p>
            <a:pPr algn="just" indent="-292100" lvl="0" marL="457200" rtl="0">
              <a:lnSpc>
                <a:spcPct val="150000"/>
              </a:lnSpc>
              <a:spcBef>
                <a:spcPts val="0"/>
              </a:spcBef>
              <a:spcAft>
                <a:spcPts val="0"/>
              </a:spcAft>
              <a:buClr>
                <a:schemeClr val="lt1"/>
              </a:buClr>
              <a:buSzPts val="1000"/>
              <a:buChar char="●"/>
            </a:pPr>
            <a:r>
              <a:rPr altLang="en-GB" b="1" lang="en-GB" sz="1000">
                <a:solidFill>
                  <a:schemeClr val="lt1"/>
                </a:solidFill>
              </a:rPr>
              <a:t>Health and safety protocols in training</a:t>
            </a:r>
            <a:endParaRPr b="1" sz="1000">
              <a:solidFill>
                <a:schemeClr val="lt1"/>
              </a:solidFill>
            </a:endParaRPr>
          </a:p>
          <a:p>
            <a:pPr algn="just" indent="-292100" lvl="0" marL="457200" rtl="0">
              <a:lnSpc>
                <a:spcPct val="150000"/>
              </a:lnSpc>
              <a:spcBef>
                <a:spcPts val="0"/>
              </a:spcBef>
              <a:spcAft>
                <a:spcPts val="0"/>
              </a:spcAft>
              <a:buClr>
                <a:schemeClr val="lt1"/>
              </a:buClr>
              <a:buSzPts val="1000"/>
              <a:buChar char="●"/>
            </a:pPr>
            <a:r>
              <a:rPr altLang="en-GB" b="1" lang="en-GB" sz="1000">
                <a:solidFill>
                  <a:schemeClr val="lt1"/>
                </a:solidFill>
              </a:rPr>
              <a:t>Training for infection control</a:t>
            </a:r>
            <a:endParaRPr b="1" sz="1000">
              <a:solidFill>
                <a:schemeClr val="lt1"/>
              </a:solidFill>
            </a:endParaRPr>
          </a:p>
          <a:p>
            <a:pPr algn="just" indent="-292100" lvl="0" marL="457200" rtl="0">
              <a:lnSpc>
                <a:spcPct val="150000"/>
              </a:lnSpc>
              <a:spcBef>
                <a:spcPts val="0"/>
              </a:spcBef>
              <a:spcAft>
                <a:spcPts val="0"/>
              </a:spcAft>
              <a:buClr>
                <a:schemeClr val="lt1"/>
              </a:buClr>
              <a:buSzPts val="1000"/>
              <a:buChar char="●"/>
            </a:pPr>
            <a:r>
              <a:rPr altLang="en-GB" b="1" lang="en-GB" sz="1000">
                <a:solidFill>
                  <a:schemeClr val="lt1"/>
                </a:solidFill>
              </a:rPr>
              <a:t>In-person training and shadowing</a:t>
            </a:r>
            <a:endParaRPr b="1" sz="1000">
              <a:solidFill>
                <a:schemeClr val="lt1"/>
              </a:solidFill>
            </a:endParaRPr>
          </a:p>
          <a:p>
            <a:pPr algn="just" indent="-292100" lvl="0" marL="457200" rtl="0">
              <a:lnSpc>
                <a:spcPct val="150000"/>
              </a:lnSpc>
              <a:spcBef>
                <a:spcPts val="0"/>
              </a:spcBef>
              <a:spcAft>
                <a:spcPts val="0"/>
              </a:spcAft>
              <a:buClr>
                <a:schemeClr val="lt1"/>
              </a:buClr>
              <a:buSzPts val="1000"/>
              <a:buChar char="●"/>
            </a:pPr>
            <a:r>
              <a:rPr altLang="en-GB" b="1" lang="en-GB" sz="1000">
                <a:solidFill>
                  <a:schemeClr val="lt1"/>
                </a:solidFill>
              </a:rPr>
              <a:t>Conclusion</a:t>
            </a:r>
            <a:endParaRPr b="1" sz="1000">
              <a:solidFill>
                <a:schemeClr val="lt1"/>
              </a:solidFill>
            </a:endParaRPr>
          </a:p>
          <a:p>
            <a:pPr algn="just" indent="-292100" lvl="0" marL="457200" rtl="0">
              <a:lnSpc>
                <a:spcPct val="150000"/>
              </a:lnSpc>
              <a:spcBef>
                <a:spcPts val="0"/>
              </a:spcBef>
              <a:spcAft>
                <a:spcPts val="0"/>
              </a:spcAft>
              <a:buClr>
                <a:schemeClr val="lt1"/>
              </a:buClr>
              <a:buSzPts val="1000"/>
              <a:buChar char="●"/>
            </a:pPr>
            <a:r>
              <a:rPr altLang="en-GB" b="1" lang="en-GB" sz="1000">
                <a:solidFill>
                  <a:schemeClr val="lt1"/>
                </a:solidFill>
              </a:rPr>
              <a:t>References</a:t>
            </a:r>
            <a:endParaRPr b="1" sz="1000">
              <a:solidFill>
                <a:schemeClr val="lt1"/>
              </a:solidFill>
            </a:endParaRPr>
          </a:p>
        </p:txBody>
      </p:sp>
      <p:pic>
        <p:nvPicPr>
          <p:cNvPr descr="Premier Inn Logo and symbol, meaning, history, PNG, brand" id="5" name="Picture 2">
            <a:extLst>
              <a:ext uri="{FF2B5EF4-FFF2-40B4-BE49-F238E27FC236}">
                <a16:creationId xmlns:a16="http://schemas.microsoft.com/office/drawing/2014/main" id="{711870FA-3A35-4724-8CC8-A84E6A96A06B}"/>
              </a:ext>
            </a:extLst>
          </p:cNvPr>
          <p:cNvPicPr>
            <a:picLocks noChangeArrowheads="1" noChangeAspect="1"/>
          </p:cNvPicPr>
          <p:nvPr/>
        </p:nvPicPr>
        <p:blipFill>
          <a:blip r:embed="rId3">
            <a:extLst>
              <a:ext uri="{28A0092B-C50C-407E-A947-70E740481C1C}">
                <a14:useLocalDpi xmlns:a14="http://schemas.microsoft.com/office/drawing/2010/main" val="0"/>
              </a:ext>
            </a:extLst>
          </a:blip>
          <a:srcRect/>
          <a:stretch>
            <a:fillRect/>
          </a:stretch>
        </p:blipFill>
        <p:spPr>
          <a:xfrm>
            <a:off x="7625418" y="201478"/>
            <a:ext cx="1194781" cy="751668"/>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80"/>
        <p:cNvGrpSpPr/>
        <p:nvPr/>
      </p:nvGrpSpPr>
      <p:grpSpPr>
        <a:xfrm>
          <a:off x="0" y="0"/>
          <a:ext cx="0" cy="0"/>
          <a:chOff x="0" y="0"/>
          <a:chExt cx="0" cy="0"/>
        </a:xfrm>
      </p:grpSpPr>
      <p:sp>
        <p:nvSpPr>
          <p:cNvPr id="81" name="Google Shape;81;p3"/>
          <p:cNvSpPr txBox="1">
            <a:spLocks noGrp="1"/>
          </p:cNvSpPr>
          <p:nvPr>
            <p:ph type="title"/>
          </p:nvPr>
        </p:nvSpPr>
        <p:spPr>
          <a:xfrm>
            <a:off x="471900" y="738725"/>
            <a:ext cx="8222100" cy="767700"/>
          </a:xfrm>
          <a:prstGeom prst="rect">
            <a:avLst/>
          </a:prstGeom>
          <a:noFill/>
          <a:ln>
            <a:noFill/>
          </a:ln>
        </p:spPr>
        <p:txBody>
          <a:bodyPr anchor="t" anchorCtr="0" bIns="91425" lIns="91425" numCol="1" rIns="91425" spcFirstLastPara="1" tIns="91425" wrap="square">
            <a:normAutofit/>
          </a:bodyPr>
          <a:lstStyle/>
          <a:p>
            <a:pPr algn="just" indent="0" lvl="0" marL="0" rtl="0">
              <a:lnSpc>
                <a:spcPct val="100000"/>
              </a:lnSpc>
              <a:spcBef>
                <a:spcPts val="0"/>
              </a:spcBef>
              <a:spcAft>
                <a:spcPts val="0"/>
              </a:spcAft>
              <a:buSzPct val="121654"/>
              <a:buNone/>
            </a:pPr>
            <a:r>
              <a:rPr altLang="en-GB" b="1" lang="en-GB" sz="2466"/>
              <a:t>Introduction</a:t>
            </a:r>
            <a:endParaRPr b="1" sz="2466"/>
          </a:p>
          <a:p>
            <a:pPr algn="l" indent="0" lvl="0" marL="0" rtl="0">
              <a:lnSpc>
                <a:spcPct val="100000"/>
              </a:lnSpc>
              <a:spcBef>
                <a:spcPts val="0"/>
              </a:spcBef>
              <a:spcAft>
                <a:spcPts val="0"/>
              </a:spcAft>
              <a:buSzPct val="93750"/>
              <a:buNone/>
            </a:pPr>
            <a:endParaRPr/>
          </a:p>
        </p:txBody>
      </p:sp>
      <p:sp>
        <p:nvSpPr>
          <p:cNvPr id="82" name="Google Shape;82;p3"/>
          <p:cNvSpPr txBox="1">
            <a:spLocks noGrp="1"/>
          </p:cNvSpPr>
          <p:nvPr>
            <p:ph idx="1" type="body"/>
          </p:nvPr>
        </p:nvSpPr>
        <p:spPr>
          <a:xfrm>
            <a:off x="311700" y="1991875"/>
            <a:ext cx="6114000" cy="2837100"/>
          </a:xfrm>
          <a:prstGeom prst="rect">
            <a:avLst/>
          </a:prstGeom>
          <a:solidFill>
            <a:schemeClr val="dk1"/>
          </a:solidFill>
          <a:ln>
            <a:noFill/>
          </a:ln>
        </p:spPr>
        <p:txBody>
          <a:bodyPr anchor="t" anchorCtr="0" bIns="91425" lIns="91425" numCol="1" rIns="91425" spcFirstLastPara="1" tIns="91425" wrap="square">
            <a:normAutofit/>
          </a:bodyPr>
          <a:lstStyle/>
          <a:p>
            <a:pPr algn="just" indent="-330200" lvl="0" marL="457200" rtl="0">
              <a:lnSpc>
                <a:spcPct val="115000"/>
              </a:lnSpc>
              <a:spcBef>
                <a:spcPts val="0"/>
              </a:spcBef>
              <a:spcAft>
                <a:spcPts val="0"/>
              </a:spcAft>
              <a:buClr>
                <a:schemeClr val="lt1"/>
              </a:buClr>
              <a:buSzPts val="1600"/>
              <a:buFont typeface="Arial"/>
              <a:buChar char="●"/>
            </a:pPr>
            <a:r>
              <a:rPr altLang="en-GB" lang="en-GB" sz="1600">
                <a:solidFill>
                  <a:schemeClr val="lt1"/>
                </a:solidFill>
                <a:latin typeface="Arial"/>
                <a:ea typeface="Arial"/>
                <a:cs typeface="Arial"/>
                <a:sym typeface="Arial"/>
              </a:rPr>
              <a:t>The presentation will discuss basic training presentations for housekeeping employees.</a:t>
            </a:r>
            <a:endParaRPr sz="1600">
              <a:solidFill>
                <a:schemeClr val="lt1"/>
              </a:solidFill>
              <a:latin typeface="Arial"/>
              <a:ea typeface="Arial"/>
              <a:cs typeface="Arial"/>
              <a:sym typeface="Arial"/>
            </a:endParaRPr>
          </a:p>
          <a:p>
            <a:pPr algn="just" indent="-330200" lvl="0" marL="457200" rtl="0">
              <a:lnSpc>
                <a:spcPct val="115000"/>
              </a:lnSpc>
              <a:spcBef>
                <a:spcPts val="0"/>
              </a:spcBef>
              <a:spcAft>
                <a:spcPts val="0"/>
              </a:spcAft>
              <a:buClr>
                <a:schemeClr val="lt1"/>
              </a:buClr>
              <a:buSzPts val="1600"/>
              <a:buFont typeface="Arial"/>
              <a:buChar char="●"/>
            </a:pPr>
            <a:r>
              <a:rPr altLang="en-GB" lang="en-GB" sz="1600">
                <a:solidFill>
                  <a:schemeClr val="lt1"/>
                </a:solidFill>
                <a:latin typeface="Arial"/>
                <a:ea typeface="Arial"/>
                <a:cs typeface="Arial"/>
                <a:sym typeface="Arial"/>
              </a:rPr>
              <a:t>The study will mainly include the training for employees in terms of cleanliness within the hospitality business.</a:t>
            </a:r>
            <a:endParaRPr sz="1600">
              <a:solidFill>
                <a:schemeClr val="lt1"/>
              </a:solidFill>
              <a:latin typeface="Arial"/>
              <a:ea typeface="Arial"/>
              <a:cs typeface="Arial"/>
              <a:sym typeface="Arial"/>
            </a:endParaRPr>
          </a:p>
          <a:p>
            <a:pPr algn="just" indent="-330200" lvl="0" marL="457200" rtl="0">
              <a:lnSpc>
                <a:spcPct val="115000"/>
              </a:lnSpc>
              <a:spcBef>
                <a:spcPts val="0"/>
              </a:spcBef>
              <a:spcAft>
                <a:spcPts val="0"/>
              </a:spcAft>
              <a:buClr>
                <a:schemeClr val="lt1"/>
              </a:buClr>
              <a:buSzPts val="1600"/>
              <a:buFont typeface="Arial"/>
              <a:buChar char="●"/>
            </a:pPr>
            <a:r>
              <a:rPr altLang="en-GB" lang="en-GB" sz="1600">
                <a:solidFill>
                  <a:schemeClr val="lt1"/>
                </a:solidFill>
                <a:latin typeface="Arial"/>
                <a:ea typeface="Arial"/>
                <a:cs typeface="Arial"/>
                <a:sym typeface="Arial"/>
              </a:rPr>
              <a:t>Different methods of training for the maintenance of cleanliness will be evaluated within the presentation.</a:t>
            </a:r>
            <a:endParaRPr sz="1600">
              <a:solidFill>
                <a:schemeClr val="lt1"/>
              </a:solidFill>
              <a:latin typeface="Arial"/>
              <a:ea typeface="Arial"/>
              <a:cs typeface="Arial"/>
              <a:sym typeface="Arial"/>
            </a:endParaRPr>
          </a:p>
          <a:p>
            <a:pPr algn="just" indent="-330200" lvl="0" marL="457200" rtl="0">
              <a:lnSpc>
                <a:spcPct val="115000"/>
              </a:lnSpc>
              <a:spcBef>
                <a:spcPts val="0"/>
              </a:spcBef>
              <a:spcAft>
                <a:spcPts val="0"/>
              </a:spcAft>
              <a:buClr>
                <a:schemeClr val="lt1"/>
              </a:buClr>
              <a:buSzPts val="1600"/>
              <a:buFont typeface="Arial"/>
              <a:buChar char="●"/>
            </a:pPr>
            <a:r>
              <a:rPr altLang="en-GB" lang="en-GB" sz="1600">
                <a:solidFill>
                  <a:schemeClr val="lt1"/>
                </a:solidFill>
                <a:latin typeface="Arial"/>
                <a:ea typeface="Arial"/>
                <a:cs typeface="Arial"/>
                <a:sym typeface="Arial"/>
              </a:rPr>
              <a:t>It will also discuss the employee engagement that will be effective for providing training to the housekeeping employees.</a:t>
            </a:r>
            <a:endParaRPr sz="1600">
              <a:solidFill>
                <a:schemeClr val="lt1"/>
              </a:solidFill>
              <a:latin typeface="Arial"/>
              <a:ea typeface="Arial"/>
              <a:cs typeface="Arial"/>
              <a:sym typeface="Arial"/>
            </a:endParaRPr>
          </a:p>
        </p:txBody>
      </p:sp>
      <p:pic>
        <p:nvPicPr>
          <p:cNvPr id="84" name="Google Shape;84;p3"/>
          <p:cNvPicPr preferRelativeResize="0"/>
          <p:nvPr/>
        </p:nvPicPr>
        <p:blipFill>
          <a:blip r:embed="rId3">
            <a:alphaModFix/>
          </a:blip>
          <a:stretch>
            <a:fillRect/>
          </a:stretch>
        </p:blipFill>
        <p:spPr>
          <a:xfrm>
            <a:off x="6654300" y="1933000"/>
            <a:ext cx="2236700" cy="3058100"/>
          </a:xfrm>
          <a:prstGeom prst="rect">
            <a:avLst/>
          </a:prstGeom>
          <a:noFill/>
          <a:ln>
            <a:noFill/>
          </a:ln>
        </p:spPr>
      </p:pic>
      <p:pic>
        <p:nvPicPr>
          <p:cNvPr descr="Premier Inn Logo and symbol, meaning, history, PNG, brand" id="6" name="Picture 2">
            <a:extLst>
              <a:ext uri="{FF2B5EF4-FFF2-40B4-BE49-F238E27FC236}">
                <a16:creationId xmlns:a16="http://schemas.microsoft.com/office/drawing/2014/main" id="{FA13EBBE-BCFC-4A8F-B5FC-9ABE5C0B9553}"/>
              </a:ext>
            </a:extLst>
          </p:cNvPr>
          <p:cNvPicPr>
            <a:picLocks noChangeArrowheads="1" noChangeAspect="1"/>
          </p:cNvPicPr>
          <p:nvPr/>
        </p:nvPicPr>
        <p:blipFill>
          <a:blip r:embed="rId4">
            <a:extLst>
              <a:ext uri="{28A0092B-C50C-407E-A947-70E740481C1C}">
                <a14:useLocalDpi xmlns:a14="http://schemas.microsoft.com/office/drawing/2010/main" val="0"/>
              </a:ext>
            </a:extLst>
          </a:blip>
          <a:srcRect/>
          <a:stretch>
            <a:fillRect/>
          </a:stretch>
        </p:blipFill>
        <p:spPr>
          <a:xfrm>
            <a:off x="7625418" y="201478"/>
            <a:ext cx="1194781" cy="751668"/>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dur="indefinite" id="1" nodeType="tmRoot" restart="never">
          <p:childTnLst>
            <p:seq concurrent="1" nextAc="seek">
              <p:cTn dur="indefinite" id="2" nodeType="mainSeq">
                <p:childTnLst>
                  <p:par>
                    <p:cTn fill="hold" id="3">
                      <p:stCondLst>
                        <p:cond delay="indefinite"/>
                      </p:stCondLst>
                      <p:childTnLst>
                        <p:par>
                          <p:cTn fill="hold" id="4">
                            <p:stCondLst>
                              <p:cond delay="0"/>
                            </p:stCondLst>
                            <p:childTnLst>
                              <p:par>
                                <p:cTn fill="hold" id="5" nodeType="clickEffect" presetClass="entr" presetID="1" presetSubtype="0">
                                  <p:stCondLst>
                                    <p:cond delay="0"/>
                                  </p:stCondLst>
                                  <p:childTnLst>
                                    <p:set>
                                      <p:cBhvr>
                                        <p:cTn dur="1" fill="hold" id="6">
                                          <p:stCondLst>
                                            <p:cond delay="0"/>
                                          </p:stCondLst>
                                        </p:cTn>
                                        <p:tgtEl>
                                          <p:spTgt spid="82"/>
                                        </p:tgtEl>
                                        <p:attrNameLst>
                                          <p:attrName>style.visibility</p:attrName>
                                        </p:attrNameLst>
                                      </p:cBhvr>
                                      <p:to>
                                        <p:strVal val="visible"/>
                                      </p:to>
                                    </p:set>
                                  </p:childTnLst>
                                </p:cTn>
                              </p:par>
                            </p:childTnLst>
                          </p:cTn>
                        </p:par>
                      </p:childTnLst>
                    </p:cTn>
                  </p:par>
                </p:childTnLst>
              </p:cTn>
              <p:prevCondLst>
                <p:cond delay="0" evt="onPrev">
                  <p:tgtEl>
                    <p:sldTgt/>
                  </p:tgtEl>
                </p:cond>
              </p:prevCondLst>
              <p:nextCondLst>
                <p:cond delay="0" evt="onNext">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88"/>
        <p:cNvGrpSpPr/>
        <p:nvPr/>
      </p:nvGrpSpPr>
      <p:grpSpPr>
        <a:xfrm>
          <a:off x="0" y="0"/>
          <a:ext cx="0" cy="0"/>
          <a:chOff x="0" y="0"/>
          <a:chExt cx="0" cy="0"/>
        </a:xfrm>
      </p:grpSpPr>
      <p:sp>
        <p:nvSpPr>
          <p:cNvPr id="89" name="Google Shape;89;p4"/>
          <p:cNvSpPr txBox="1">
            <a:spLocks noGrp="1"/>
          </p:cNvSpPr>
          <p:nvPr>
            <p:ph type="title"/>
          </p:nvPr>
        </p:nvSpPr>
        <p:spPr>
          <a:xfrm>
            <a:off x="471900" y="738725"/>
            <a:ext cx="8222100" cy="767700"/>
          </a:xfrm>
          <a:prstGeom prst="rect">
            <a:avLst/>
          </a:prstGeom>
          <a:noFill/>
          <a:ln>
            <a:noFill/>
          </a:ln>
        </p:spPr>
        <p:txBody>
          <a:bodyPr anchor="t" anchorCtr="0" bIns="91425" lIns="91425" numCol="1" rIns="91425" spcFirstLastPara="1" tIns="91425" wrap="square">
            <a:noAutofit/>
          </a:bodyPr>
          <a:lstStyle/>
          <a:p>
            <a:pPr algn="just" indent="0" lvl="0" marL="0" rtl="0">
              <a:lnSpc>
                <a:spcPct val="150000"/>
              </a:lnSpc>
              <a:spcBef>
                <a:spcPts val="0"/>
              </a:spcBef>
              <a:spcAft>
                <a:spcPts val="0"/>
              </a:spcAft>
              <a:buNone/>
            </a:pPr>
            <a:r>
              <a:rPr altLang="en-GB" b="1" lang="en-GB" sz="1900"/>
              <a:t>Training development related to cleanliness </a:t>
            </a:r>
            <a:endParaRPr b="1" sz="1900"/>
          </a:p>
          <a:p>
            <a:pPr algn="just" indent="0" lvl="0" marL="0" rtl="0">
              <a:lnSpc>
                <a:spcPct val="100000"/>
              </a:lnSpc>
              <a:spcBef>
                <a:spcPts val="800"/>
              </a:spcBef>
              <a:spcAft>
                <a:spcPts val="0"/>
              </a:spcAft>
              <a:buSzPts val="3000"/>
              <a:buNone/>
            </a:pPr>
            <a:endParaRPr b="1" sz="1900"/>
          </a:p>
        </p:txBody>
      </p:sp>
      <p:sp>
        <p:nvSpPr>
          <p:cNvPr id="90" name="Google Shape;90;p4"/>
          <p:cNvSpPr txBox="1">
            <a:spLocks noGrp="1"/>
          </p:cNvSpPr>
          <p:nvPr>
            <p:ph idx="1" type="body"/>
          </p:nvPr>
        </p:nvSpPr>
        <p:spPr>
          <a:xfrm>
            <a:off x="311700" y="1991875"/>
            <a:ext cx="6135300" cy="2868600"/>
          </a:xfrm>
          <a:prstGeom prst="rect">
            <a:avLst/>
          </a:prstGeom>
          <a:solidFill>
            <a:schemeClr val="dk1"/>
          </a:solidFill>
          <a:ln>
            <a:noFill/>
          </a:ln>
        </p:spPr>
        <p:txBody>
          <a:bodyPr anchor="t" anchorCtr="0" bIns="91425" lIns="91425" numCol="1" rIns="91425" spcFirstLastPara="1" tIns="91425" wrap="square">
            <a:normAutofit/>
          </a:bodyPr>
          <a:lstStyle/>
          <a:p>
            <a:pPr algn="just" indent="-317500" lvl="0" marL="457200" rtl="0">
              <a:lnSpc>
                <a:spcPct val="115000"/>
              </a:lnSpc>
              <a:spcBef>
                <a:spcPts val="0"/>
              </a:spcBef>
              <a:spcAft>
                <a:spcPts val="0"/>
              </a:spcAft>
              <a:buClr>
                <a:schemeClr val="lt1"/>
              </a:buClr>
              <a:buSzPts val="1400"/>
              <a:buFont typeface="Arial"/>
              <a:buChar char="●"/>
            </a:pPr>
            <a:r>
              <a:rPr altLang="en-GB" lang="en-GB" sz="1400">
                <a:solidFill>
                  <a:schemeClr val="lt1"/>
                </a:solidFill>
                <a:latin typeface="Arial"/>
                <a:ea typeface="Arial"/>
                <a:cs typeface="Arial"/>
                <a:sym typeface="Arial"/>
              </a:rPr>
              <a:t>Training the employees regarding proper ventilation is essential for them to ensure cleanliness for the house's guests (Waqanimaravu and Arasanmi, 2020).</a:t>
            </a:r>
            <a:endParaRPr sz="1400">
              <a:solidFill>
                <a:schemeClr val="lt1"/>
              </a:solidFill>
              <a:latin typeface="Arial"/>
              <a:ea typeface="Arial"/>
              <a:cs typeface="Arial"/>
              <a:sym typeface="Arial"/>
            </a:endParaRPr>
          </a:p>
          <a:p>
            <a:pPr algn="just" indent="-317500" lvl="0" marL="457200" rtl="0">
              <a:lnSpc>
                <a:spcPct val="115000"/>
              </a:lnSpc>
              <a:spcBef>
                <a:spcPts val="0"/>
              </a:spcBef>
              <a:spcAft>
                <a:spcPts val="0"/>
              </a:spcAft>
              <a:buClr>
                <a:schemeClr val="lt1"/>
              </a:buClr>
              <a:buSzPts val="1400"/>
              <a:buFont typeface="Arial"/>
              <a:buChar char="●"/>
            </a:pPr>
            <a:r>
              <a:rPr altLang="en-GB" lang="en-GB" sz="1400">
                <a:solidFill>
                  <a:schemeClr val="lt1"/>
                </a:solidFill>
                <a:latin typeface="Arial"/>
                <a:ea typeface="Arial"/>
                <a:cs typeface="Arial"/>
                <a:sym typeface="Arial"/>
              </a:rPr>
              <a:t>Management must be involved in showing different ways of ventilating rooms which is essential to ensure better customer satisfaction. </a:t>
            </a:r>
            <a:endParaRPr sz="1400">
              <a:solidFill>
                <a:schemeClr val="lt1"/>
              </a:solidFill>
              <a:latin typeface="Arial"/>
              <a:ea typeface="Arial"/>
              <a:cs typeface="Arial"/>
              <a:sym typeface="Arial"/>
            </a:endParaRPr>
          </a:p>
          <a:p>
            <a:pPr algn="just" indent="-317500" lvl="0" marL="457200" rtl="0">
              <a:lnSpc>
                <a:spcPct val="115000"/>
              </a:lnSpc>
              <a:spcBef>
                <a:spcPts val="0"/>
              </a:spcBef>
              <a:spcAft>
                <a:spcPts val="0"/>
              </a:spcAft>
              <a:buClr>
                <a:schemeClr val="lt1"/>
              </a:buClr>
              <a:buSzPts val="1400"/>
              <a:buFont typeface="Arial"/>
              <a:buChar char="●"/>
            </a:pPr>
            <a:r>
              <a:rPr altLang="en-GB" lang="en-GB" sz="1400">
                <a:solidFill>
                  <a:schemeClr val="lt1"/>
                </a:solidFill>
                <a:latin typeface="Arial"/>
                <a:ea typeface="Arial"/>
                <a:cs typeface="Arial"/>
                <a:sym typeface="Arial"/>
              </a:rPr>
              <a:t>Within the training, it must also be ensured that the employees gain adequate knowledge of continuously emptying the dustbins. </a:t>
            </a:r>
            <a:endParaRPr sz="1400">
              <a:solidFill>
                <a:schemeClr val="lt1"/>
              </a:solidFill>
              <a:latin typeface="Arial"/>
              <a:ea typeface="Arial"/>
              <a:cs typeface="Arial"/>
              <a:sym typeface="Arial"/>
            </a:endParaRPr>
          </a:p>
          <a:p>
            <a:pPr algn="just" indent="-317500" lvl="0" marL="457200" rtl="0">
              <a:lnSpc>
                <a:spcPct val="115000"/>
              </a:lnSpc>
              <a:spcBef>
                <a:spcPts val="0"/>
              </a:spcBef>
              <a:spcAft>
                <a:spcPts val="0"/>
              </a:spcAft>
              <a:buClr>
                <a:schemeClr val="lt1"/>
              </a:buClr>
              <a:buSzPts val="1400"/>
              <a:buFont typeface="Arial"/>
              <a:buChar char="●"/>
            </a:pPr>
            <a:r>
              <a:rPr altLang="en-GB" lang="en-GB" sz="1400">
                <a:solidFill>
                  <a:schemeClr val="lt1"/>
                </a:solidFill>
                <a:latin typeface="Arial"/>
                <a:ea typeface="Arial"/>
                <a:cs typeface="Arial"/>
                <a:sym typeface="Arial"/>
              </a:rPr>
              <a:t>The measure is appropriate for the housekeeping individuals to ensure cleanliness within the hotel facilities and the guest rooms as well.</a:t>
            </a:r>
            <a:endParaRPr sz="1400">
              <a:solidFill>
                <a:schemeClr val="lt1"/>
              </a:solidFill>
              <a:latin typeface="Arial"/>
              <a:ea typeface="Arial"/>
              <a:cs typeface="Arial"/>
              <a:sym typeface="Arial"/>
            </a:endParaRPr>
          </a:p>
        </p:txBody>
      </p:sp>
      <p:pic>
        <p:nvPicPr>
          <p:cNvPr id="92" name="Google Shape;92;p4"/>
          <p:cNvPicPr preferRelativeResize="0"/>
          <p:nvPr/>
        </p:nvPicPr>
        <p:blipFill>
          <a:blip r:embed="rId3">
            <a:alphaModFix/>
          </a:blip>
          <a:stretch>
            <a:fillRect/>
          </a:stretch>
        </p:blipFill>
        <p:spPr>
          <a:xfrm>
            <a:off x="7132800" y="1756725"/>
            <a:ext cx="1826909" cy="3234375"/>
          </a:xfrm>
          <a:prstGeom prst="rect">
            <a:avLst/>
          </a:prstGeom>
          <a:noFill/>
          <a:ln>
            <a:noFill/>
          </a:ln>
        </p:spPr>
      </p:pic>
      <p:pic>
        <p:nvPicPr>
          <p:cNvPr descr="Premier Inn Logo and symbol, meaning, history, PNG, brand" id="6" name="Picture 2">
            <a:extLst>
              <a:ext uri="{FF2B5EF4-FFF2-40B4-BE49-F238E27FC236}">
                <a16:creationId xmlns:a16="http://schemas.microsoft.com/office/drawing/2014/main" id="{A5E4F391-D38F-4233-A7C6-0E1FCF7B5784}"/>
              </a:ext>
            </a:extLst>
          </p:cNvPr>
          <p:cNvPicPr>
            <a:picLocks noChangeArrowheads="1" noChangeAspect="1"/>
          </p:cNvPicPr>
          <p:nvPr/>
        </p:nvPicPr>
        <p:blipFill>
          <a:blip r:embed="rId4">
            <a:extLst>
              <a:ext uri="{28A0092B-C50C-407E-A947-70E740481C1C}">
                <a14:useLocalDpi xmlns:a14="http://schemas.microsoft.com/office/drawing/2010/main" val="0"/>
              </a:ext>
            </a:extLst>
          </a:blip>
          <a:srcRect/>
          <a:stretch>
            <a:fillRect/>
          </a:stretch>
        </p:blipFill>
        <p:spPr>
          <a:xfrm>
            <a:off x="7625418" y="201478"/>
            <a:ext cx="1194781" cy="751668"/>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96"/>
        <p:cNvGrpSpPr/>
        <p:nvPr/>
      </p:nvGrpSpPr>
      <p:grpSpPr>
        <a:xfrm>
          <a:off x="0" y="0"/>
          <a:ext cx="0" cy="0"/>
          <a:chOff x="0" y="0"/>
          <a:chExt cx="0" cy="0"/>
        </a:xfrm>
      </p:grpSpPr>
      <p:sp>
        <p:nvSpPr>
          <p:cNvPr id="97" name="Google Shape;97;p5"/>
          <p:cNvSpPr txBox="1">
            <a:spLocks noGrp="1"/>
          </p:cNvSpPr>
          <p:nvPr>
            <p:ph type="title"/>
          </p:nvPr>
        </p:nvSpPr>
        <p:spPr>
          <a:xfrm>
            <a:off x="471900" y="738725"/>
            <a:ext cx="8222100" cy="767700"/>
          </a:xfrm>
          <a:prstGeom prst="rect">
            <a:avLst/>
          </a:prstGeom>
          <a:noFill/>
          <a:ln>
            <a:noFill/>
          </a:ln>
        </p:spPr>
        <p:txBody>
          <a:bodyPr anchor="t" anchorCtr="0" bIns="91425" lIns="91425" numCol="1" rIns="91425" spcFirstLastPara="1" tIns="91425" wrap="square">
            <a:noAutofit/>
          </a:bodyPr>
          <a:lstStyle/>
          <a:p>
            <a:pPr algn="just" indent="0" lvl="0" marL="0" rtl="0">
              <a:lnSpc>
                <a:spcPct val="150000"/>
              </a:lnSpc>
              <a:spcBef>
                <a:spcPts val="0"/>
              </a:spcBef>
              <a:spcAft>
                <a:spcPts val="0"/>
              </a:spcAft>
              <a:buNone/>
            </a:pPr>
            <a:r>
              <a:rPr altLang="en-GB" b="1" lang="en-GB" sz="1800"/>
              <a:t>Training for presenting the room of the guests’</a:t>
            </a:r>
            <a:endParaRPr b="1" sz="1800"/>
          </a:p>
          <a:p>
            <a:pPr algn="just" indent="0" lvl="0" marL="0" rtl="0">
              <a:lnSpc>
                <a:spcPct val="100000"/>
              </a:lnSpc>
              <a:spcBef>
                <a:spcPts val="800"/>
              </a:spcBef>
              <a:spcAft>
                <a:spcPts val="0"/>
              </a:spcAft>
              <a:buSzPts val="3000"/>
              <a:buNone/>
            </a:pPr>
            <a:endParaRPr b="1" sz="1800"/>
          </a:p>
          <a:p>
            <a:pPr algn="just" indent="0" lvl="0" marL="0" rtl="0">
              <a:lnSpc>
                <a:spcPct val="100000"/>
              </a:lnSpc>
              <a:spcBef>
                <a:spcPts val="0"/>
              </a:spcBef>
              <a:spcAft>
                <a:spcPts val="0"/>
              </a:spcAft>
              <a:buSzPts val="3000"/>
              <a:buNone/>
            </a:pPr>
            <a:endParaRPr sz="1800"/>
          </a:p>
        </p:txBody>
      </p:sp>
      <p:sp>
        <p:nvSpPr>
          <p:cNvPr id="98" name="Google Shape;98;p5"/>
          <p:cNvSpPr txBox="1">
            <a:spLocks noGrp="1"/>
          </p:cNvSpPr>
          <p:nvPr>
            <p:ph idx="1" type="body"/>
          </p:nvPr>
        </p:nvSpPr>
        <p:spPr>
          <a:xfrm>
            <a:off x="311700" y="1991875"/>
            <a:ext cx="6156600" cy="2904600"/>
          </a:xfrm>
          <a:prstGeom prst="rect">
            <a:avLst/>
          </a:prstGeom>
          <a:solidFill>
            <a:schemeClr val="dk1"/>
          </a:solidFill>
          <a:ln>
            <a:noFill/>
          </a:ln>
        </p:spPr>
        <p:txBody>
          <a:bodyPr anchor="t" anchorCtr="0" bIns="91425" lIns="91425" numCol="1" rIns="91425" spcFirstLastPara="1" tIns="91425" wrap="square">
            <a:normAutofit/>
          </a:bodyPr>
          <a:lstStyle/>
          <a:p>
            <a:pPr algn="just" indent="-361950" lvl="0" marL="457200" rtl="0">
              <a:lnSpc>
                <a:spcPct val="115000"/>
              </a:lnSpc>
              <a:spcBef>
                <a:spcPts val="0"/>
              </a:spcBef>
              <a:spcAft>
                <a:spcPts val="0"/>
              </a:spcAft>
              <a:buClr>
                <a:schemeClr val="lt1"/>
              </a:buClr>
              <a:buSzPts val="2100"/>
              <a:buChar char="●"/>
            </a:pPr>
            <a:r>
              <a:rPr altLang="en-GB" lang="en-GB" sz="1500">
                <a:solidFill>
                  <a:schemeClr val="lt1"/>
                </a:solidFill>
                <a:latin typeface="Arial"/>
                <a:ea typeface="Arial"/>
                <a:cs typeface="Arial"/>
                <a:sym typeface="Arial"/>
              </a:rPr>
              <a:t>Presentation is also an important way of maintaining cleanliness within the hospitality businesses and ensuring the utmost satisfaction to the clients.</a:t>
            </a:r>
            <a:endParaRPr sz="1500">
              <a:solidFill>
                <a:schemeClr val="lt1"/>
              </a:solidFill>
              <a:latin typeface="Arial"/>
              <a:ea typeface="Arial"/>
              <a:cs typeface="Arial"/>
              <a:sym typeface="Arial"/>
            </a:endParaRPr>
          </a:p>
          <a:p>
            <a:pPr algn="just" indent="-323850" lvl="0" marL="457200" rtl="0">
              <a:lnSpc>
                <a:spcPct val="115000"/>
              </a:lnSpc>
              <a:spcBef>
                <a:spcPts val="0"/>
              </a:spcBef>
              <a:spcAft>
                <a:spcPts val="0"/>
              </a:spcAft>
              <a:buClr>
                <a:schemeClr val="lt1"/>
              </a:buClr>
              <a:buSzPts val="1500"/>
              <a:buFont typeface="Arial"/>
              <a:buChar char="●"/>
            </a:pPr>
            <a:r>
              <a:rPr altLang="en-GB" lang="en-GB" sz="1500">
                <a:solidFill>
                  <a:schemeClr val="lt1"/>
                </a:solidFill>
                <a:latin typeface="Arial"/>
                <a:ea typeface="Arial"/>
                <a:cs typeface="Arial"/>
                <a:sym typeface="Arial"/>
              </a:rPr>
              <a:t>As a result, it can be crucial for retaining clients and attracting potential customers. </a:t>
            </a:r>
            <a:endParaRPr sz="1500">
              <a:solidFill>
                <a:schemeClr val="lt1"/>
              </a:solidFill>
              <a:latin typeface="Arial"/>
              <a:ea typeface="Arial"/>
              <a:cs typeface="Arial"/>
              <a:sym typeface="Arial"/>
            </a:endParaRPr>
          </a:p>
          <a:p>
            <a:pPr algn="just" indent="-323850" lvl="0" marL="457200" rtl="0">
              <a:lnSpc>
                <a:spcPct val="115000"/>
              </a:lnSpc>
              <a:spcBef>
                <a:spcPts val="0"/>
              </a:spcBef>
              <a:spcAft>
                <a:spcPts val="0"/>
              </a:spcAft>
              <a:buClr>
                <a:schemeClr val="lt1"/>
              </a:buClr>
              <a:buSzPts val="1500"/>
              <a:buFont typeface="Arial"/>
              <a:buChar char="●"/>
            </a:pPr>
            <a:r>
              <a:rPr altLang="en-GB" lang="en-GB" sz="1500">
                <a:solidFill>
                  <a:schemeClr val="lt1"/>
                </a:solidFill>
                <a:latin typeface="Arial"/>
                <a:ea typeface="Arial"/>
                <a:cs typeface="Arial"/>
                <a:sym typeface="Arial"/>
              </a:rPr>
              <a:t>The training must also involve means of continuous change of towels and bed linen.</a:t>
            </a:r>
            <a:endParaRPr sz="1500">
              <a:solidFill>
                <a:schemeClr val="lt1"/>
              </a:solidFill>
              <a:latin typeface="Arial"/>
              <a:ea typeface="Arial"/>
              <a:cs typeface="Arial"/>
              <a:sym typeface="Arial"/>
            </a:endParaRPr>
          </a:p>
          <a:p>
            <a:pPr algn="just" indent="-323850" lvl="0" marL="457200" rtl="0">
              <a:lnSpc>
                <a:spcPct val="115000"/>
              </a:lnSpc>
              <a:spcBef>
                <a:spcPts val="0"/>
              </a:spcBef>
              <a:spcAft>
                <a:spcPts val="0"/>
              </a:spcAft>
              <a:buClr>
                <a:schemeClr val="lt1"/>
              </a:buClr>
              <a:buSzPts val="1500"/>
              <a:buFont typeface="Arial"/>
              <a:buChar char="●"/>
            </a:pPr>
            <a:r>
              <a:rPr altLang="en-GB" lang="en-GB" sz="1500">
                <a:solidFill>
                  <a:schemeClr val="lt1"/>
                </a:solidFill>
                <a:latin typeface="Arial"/>
                <a:ea typeface="Arial"/>
                <a:cs typeface="Arial"/>
                <a:sym typeface="Arial"/>
              </a:rPr>
              <a:t>Providing better training in terms of changing linen and towels ensures guests have a positive image of the brand which also ensures word-of-mouth to the others (Prasanth, 2015). </a:t>
            </a:r>
            <a:endParaRPr sz="1500">
              <a:solidFill>
                <a:schemeClr val="lt1"/>
              </a:solidFill>
              <a:latin typeface="Arial"/>
              <a:ea typeface="Arial"/>
              <a:cs typeface="Arial"/>
              <a:sym typeface="Arial"/>
            </a:endParaRPr>
          </a:p>
        </p:txBody>
      </p:sp>
      <p:pic>
        <p:nvPicPr>
          <p:cNvPr id="100" name="Google Shape;100;p5"/>
          <p:cNvPicPr preferRelativeResize="0"/>
          <p:nvPr/>
        </p:nvPicPr>
        <p:blipFill>
          <a:blip r:embed="rId3">
            <a:alphaModFix/>
          </a:blip>
          <a:stretch>
            <a:fillRect/>
          </a:stretch>
        </p:blipFill>
        <p:spPr>
          <a:xfrm>
            <a:off x="6696900" y="1785075"/>
            <a:ext cx="2206385" cy="3282225"/>
          </a:xfrm>
          <a:prstGeom prst="rect">
            <a:avLst/>
          </a:prstGeom>
          <a:noFill/>
          <a:ln>
            <a:noFill/>
          </a:ln>
        </p:spPr>
      </p:pic>
      <p:pic>
        <p:nvPicPr>
          <p:cNvPr descr="Premier Inn Logo and symbol, meaning, history, PNG, brand" id="6" name="Picture 2">
            <a:extLst>
              <a:ext uri="{FF2B5EF4-FFF2-40B4-BE49-F238E27FC236}">
                <a16:creationId xmlns:a16="http://schemas.microsoft.com/office/drawing/2014/main" id="{9135A8A4-9AC2-4F6C-9A6F-A2742B7FC083}"/>
              </a:ext>
            </a:extLst>
          </p:cNvPr>
          <p:cNvPicPr>
            <a:picLocks noChangeArrowheads="1" noChangeAspect="1"/>
          </p:cNvPicPr>
          <p:nvPr/>
        </p:nvPicPr>
        <p:blipFill>
          <a:blip r:embed="rId4">
            <a:extLst>
              <a:ext uri="{28A0092B-C50C-407E-A947-70E740481C1C}">
                <a14:useLocalDpi xmlns:a14="http://schemas.microsoft.com/office/drawing/2010/main" val="0"/>
              </a:ext>
            </a:extLst>
          </a:blip>
          <a:srcRect/>
          <a:stretch>
            <a:fillRect/>
          </a:stretch>
        </p:blipFill>
        <p:spPr>
          <a:xfrm>
            <a:off x="7625418" y="201478"/>
            <a:ext cx="1194781" cy="751668"/>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04"/>
        <p:cNvGrpSpPr/>
        <p:nvPr/>
      </p:nvGrpSpPr>
      <p:grpSpPr>
        <a:xfrm>
          <a:off x="0" y="0"/>
          <a:ext cx="0" cy="0"/>
          <a:chOff x="0" y="0"/>
          <a:chExt cx="0" cy="0"/>
        </a:xfrm>
      </p:grpSpPr>
      <p:sp>
        <p:nvSpPr>
          <p:cNvPr id="105" name="Google Shape;105;p6"/>
          <p:cNvSpPr txBox="1">
            <a:spLocks noGrp="1"/>
          </p:cNvSpPr>
          <p:nvPr>
            <p:ph type="title"/>
          </p:nvPr>
        </p:nvSpPr>
        <p:spPr>
          <a:xfrm>
            <a:off x="471900" y="738725"/>
            <a:ext cx="8222100" cy="767700"/>
          </a:xfrm>
          <a:prstGeom prst="rect">
            <a:avLst/>
          </a:prstGeom>
          <a:noFill/>
          <a:ln>
            <a:noFill/>
          </a:ln>
        </p:spPr>
        <p:txBody>
          <a:bodyPr anchor="t" anchorCtr="0" bIns="91425" lIns="91425" numCol="1" rIns="91425" spcFirstLastPara="1" tIns="91425" wrap="square">
            <a:noAutofit/>
          </a:bodyPr>
          <a:lstStyle/>
          <a:p>
            <a:pPr algn="just" indent="0" lvl="0" marL="0" rtl="0">
              <a:lnSpc>
                <a:spcPct val="150000"/>
              </a:lnSpc>
              <a:spcBef>
                <a:spcPts val="0"/>
              </a:spcBef>
              <a:spcAft>
                <a:spcPts val="0"/>
              </a:spcAft>
              <a:buNone/>
            </a:pPr>
            <a:r>
              <a:rPr altLang="en-GB" b="1" lang="en-GB" sz="1800"/>
              <a:t>Zinger Employee Engagement Model for Training</a:t>
            </a:r>
            <a:endParaRPr b="1" sz="1800"/>
          </a:p>
          <a:p>
            <a:pPr algn="l" indent="0" lvl="0" marL="0" rtl="0">
              <a:lnSpc>
                <a:spcPct val="100000"/>
              </a:lnSpc>
              <a:spcBef>
                <a:spcPts val="800"/>
              </a:spcBef>
              <a:spcAft>
                <a:spcPts val="0"/>
              </a:spcAft>
              <a:buSzPts val="3000"/>
              <a:buNone/>
            </a:pPr>
            <a:endParaRPr sz="1800"/>
          </a:p>
        </p:txBody>
      </p:sp>
      <p:sp>
        <p:nvSpPr>
          <p:cNvPr id="106" name="Google Shape;106;p6"/>
          <p:cNvSpPr txBox="1">
            <a:spLocks noGrp="1"/>
          </p:cNvSpPr>
          <p:nvPr>
            <p:ph idx="1" type="body"/>
          </p:nvPr>
        </p:nvSpPr>
        <p:spPr>
          <a:xfrm>
            <a:off x="311700" y="1915675"/>
            <a:ext cx="6167400" cy="2968800"/>
          </a:xfrm>
          <a:prstGeom prst="rect">
            <a:avLst/>
          </a:prstGeom>
          <a:solidFill>
            <a:schemeClr val="dk1"/>
          </a:solidFill>
          <a:ln>
            <a:noFill/>
          </a:ln>
        </p:spPr>
        <p:txBody>
          <a:bodyPr anchor="t" anchorCtr="0" bIns="91425" lIns="91425" numCol="1" rIns="91425" spcFirstLastPara="1" tIns="91425" wrap="square">
            <a:normAutofit/>
          </a:bodyPr>
          <a:lstStyle/>
          <a:p>
            <a:pPr algn="just" indent="-317500" lvl="0" marL="457200" rtl="0">
              <a:lnSpc>
                <a:spcPct val="115000"/>
              </a:lnSpc>
              <a:spcBef>
                <a:spcPts val="0"/>
              </a:spcBef>
              <a:spcAft>
                <a:spcPts val="0"/>
              </a:spcAft>
              <a:buClr>
                <a:schemeClr val="lt1"/>
              </a:buClr>
              <a:buSzPts val="1400"/>
              <a:buFont typeface="Arial"/>
              <a:buChar char="●"/>
            </a:pPr>
            <a:r>
              <a:rPr altLang="en-GB" lang="en-GB" sz="1400">
                <a:solidFill>
                  <a:schemeClr val="lt1"/>
                </a:solidFill>
                <a:latin typeface="Arial"/>
                <a:ea typeface="Arial"/>
                <a:cs typeface="Arial"/>
                <a:sym typeface="Arial"/>
              </a:rPr>
              <a:t>Engaging the employees is an essential component of providing better training and unifying them towards the culture of the hotels. </a:t>
            </a:r>
            <a:endParaRPr sz="1400">
              <a:solidFill>
                <a:schemeClr val="lt1"/>
              </a:solidFill>
              <a:latin typeface="Arial"/>
              <a:ea typeface="Arial"/>
              <a:cs typeface="Arial"/>
              <a:sym typeface="Arial"/>
            </a:endParaRPr>
          </a:p>
          <a:p>
            <a:pPr algn="just" indent="-317500" lvl="0" marL="457200" rtl="0">
              <a:lnSpc>
                <a:spcPct val="115000"/>
              </a:lnSpc>
              <a:spcBef>
                <a:spcPts val="0"/>
              </a:spcBef>
              <a:spcAft>
                <a:spcPts val="0"/>
              </a:spcAft>
              <a:buClr>
                <a:schemeClr val="lt1"/>
              </a:buClr>
              <a:buSzPts val="1400"/>
              <a:buFont typeface="Arial"/>
              <a:buChar char="●"/>
            </a:pPr>
            <a:r>
              <a:rPr altLang="en-GB" lang="en-GB" sz="1400">
                <a:solidFill>
                  <a:schemeClr val="lt1"/>
                </a:solidFill>
                <a:latin typeface="Arial"/>
                <a:ea typeface="Arial"/>
                <a:cs typeface="Arial"/>
                <a:sym typeface="Arial"/>
              </a:rPr>
              <a:t>The primary principle of the Ziger model of employee engagement is fostering employees which is essential to make an increment in employee engagement.</a:t>
            </a:r>
            <a:endParaRPr sz="1400">
              <a:solidFill>
                <a:schemeClr val="lt1"/>
              </a:solidFill>
              <a:latin typeface="Arial"/>
              <a:ea typeface="Arial"/>
              <a:cs typeface="Arial"/>
              <a:sym typeface="Arial"/>
            </a:endParaRPr>
          </a:p>
          <a:p>
            <a:pPr algn="just" indent="-317500" lvl="0" marL="457200" rtl="0">
              <a:lnSpc>
                <a:spcPct val="115000"/>
              </a:lnSpc>
              <a:spcBef>
                <a:spcPts val="0"/>
              </a:spcBef>
              <a:spcAft>
                <a:spcPts val="0"/>
              </a:spcAft>
              <a:buClr>
                <a:schemeClr val="lt1"/>
              </a:buClr>
              <a:buSzPts val="1400"/>
              <a:buFont typeface="Arial"/>
              <a:buChar char="●"/>
            </a:pPr>
            <a:r>
              <a:rPr altLang="en-GB" lang="en-GB" sz="1400">
                <a:solidFill>
                  <a:schemeClr val="lt1"/>
                </a:solidFill>
                <a:latin typeface="Arial"/>
                <a:ea typeface="Arial"/>
                <a:cs typeface="Arial"/>
                <a:sym typeface="Arial"/>
              </a:rPr>
              <a:t>It is a crucial component which aligns the employees together and makes an improvement in the maintenance of cleanliness within the hotel facilities (Perumal and Umarani, 2021).</a:t>
            </a:r>
            <a:endParaRPr sz="1400">
              <a:solidFill>
                <a:schemeClr val="lt1"/>
              </a:solidFill>
              <a:latin typeface="Arial"/>
              <a:ea typeface="Arial"/>
              <a:cs typeface="Arial"/>
              <a:sym typeface="Arial"/>
            </a:endParaRPr>
          </a:p>
          <a:p>
            <a:pPr algn="just" indent="-317500" lvl="0" marL="457200" rtl="0">
              <a:lnSpc>
                <a:spcPct val="115000"/>
              </a:lnSpc>
              <a:spcBef>
                <a:spcPts val="0"/>
              </a:spcBef>
              <a:spcAft>
                <a:spcPts val="0"/>
              </a:spcAft>
              <a:buClr>
                <a:schemeClr val="lt1"/>
              </a:buClr>
              <a:buSzPts val="1400"/>
              <a:buFont typeface="Arial"/>
              <a:buChar char="●"/>
            </a:pPr>
            <a:r>
              <a:rPr altLang="en-GB" lang="en-GB" sz="1400">
                <a:solidFill>
                  <a:schemeClr val="lt1"/>
                </a:solidFill>
                <a:latin typeface="Arial"/>
                <a:ea typeface="Arial"/>
                <a:cs typeface="Arial"/>
                <a:sym typeface="Arial"/>
              </a:rPr>
              <a:t>Deep cleaning is one of the elements of the checklist and facilitating the model can be crucial for the establishment of roles for the employees in training programmes.</a:t>
            </a:r>
            <a:endParaRPr sz="1400">
              <a:solidFill>
                <a:schemeClr val="lt1"/>
              </a:solidFill>
              <a:latin typeface="Arial"/>
              <a:ea typeface="Arial"/>
              <a:cs typeface="Arial"/>
              <a:sym typeface="Arial"/>
            </a:endParaRPr>
          </a:p>
        </p:txBody>
      </p:sp>
      <p:pic>
        <p:nvPicPr>
          <p:cNvPr id="108" name="Google Shape;108;p6"/>
          <p:cNvPicPr preferRelativeResize="0"/>
          <p:nvPr/>
        </p:nvPicPr>
        <p:blipFill>
          <a:blip r:embed="rId3">
            <a:alphaModFix/>
          </a:blip>
          <a:stretch>
            <a:fillRect/>
          </a:stretch>
        </p:blipFill>
        <p:spPr>
          <a:xfrm>
            <a:off x="7162250" y="2647950"/>
            <a:ext cx="1409700" cy="1295400"/>
          </a:xfrm>
          <a:prstGeom prst="rect">
            <a:avLst/>
          </a:prstGeom>
          <a:noFill/>
          <a:ln>
            <a:noFill/>
          </a:ln>
        </p:spPr>
      </p:pic>
      <p:pic>
        <p:nvPicPr>
          <p:cNvPr descr="Premier Inn Logo and symbol, meaning, history, PNG, brand" id="6" name="Picture 2">
            <a:extLst>
              <a:ext uri="{FF2B5EF4-FFF2-40B4-BE49-F238E27FC236}">
                <a16:creationId xmlns:a16="http://schemas.microsoft.com/office/drawing/2014/main" id="{0B525FD7-42B2-41BF-A31F-FFFFEB0B1480}"/>
              </a:ext>
            </a:extLst>
          </p:cNvPr>
          <p:cNvPicPr>
            <a:picLocks noChangeArrowheads="1" noChangeAspect="1"/>
          </p:cNvPicPr>
          <p:nvPr/>
        </p:nvPicPr>
        <p:blipFill>
          <a:blip r:embed="rId4">
            <a:extLst>
              <a:ext uri="{28A0092B-C50C-407E-A947-70E740481C1C}">
                <a14:useLocalDpi xmlns:a14="http://schemas.microsoft.com/office/drawing/2010/main" val="0"/>
              </a:ext>
            </a:extLst>
          </a:blip>
          <a:srcRect/>
          <a:stretch>
            <a:fillRect/>
          </a:stretch>
        </p:blipFill>
        <p:spPr>
          <a:xfrm>
            <a:off x="7625418" y="201478"/>
            <a:ext cx="1194781" cy="751668"/>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12"/>
        <p:cNvGrpSpPr/>
        <p:nvPr/>
      </p:nvGrpSpPr>
      <p:grpSpPr>
        <a:xfrm>
          <a:off x="0" y="0"/>
          <a:ext cx="0" cy="0"/>
          <a:chOff x="0" y="0"/>
          <a:chExt cx="0" cy="0"/>
        </a:xfrm>
      </p:grpSpPr>
      <p:sp>
        <p:nvSpPr>
          <p:cNvPr id="113" name="Google Shape;113;p7"/>
          <p:cNvSpPr txBox="1">
            <a:spLocks noGrp="1"/>
          </p:cNvSpPr>
          <p:nvPr>
            <p:ph type="title"/>
          </p:nvPr>
        </p:nvSpPr>
        <p:spPr>
          <a:xfrm>
            <a:off x="471900" y="738725"/>
            <a:ext cx="8222100" cy="767700"/>
          </a:xfrm>
          <a:prstGeom prst="rect">
            <a:avLst/>
          </a:prstGeom>
          <a:noFill/>
          <a:ln>
            <a:noFill/>
          </a:ln>
        </p:spPr>
        <p:txBody>
          <a:bodyPr anchor="t" anchorCtr="0" bIns="91425" lIns="91425" numCol="1" rIns="91425" spcFirstLastPara="1" tIns="91425" wrap="square">
            <a:noAutofit/>
          </a:bodyPr>
          <a:lstStyle/>
          <a:p>
            <a:pPr algn="just" indent="0" lvl="0" marL="0" rtl="0">
              <a:lnSpc>
                <a:spcPct val="150000"/>
              </a:lnSpc>
              <a:spcBef>
                <a:spcPts val="0"/>
              </a:spcBef>
              <a:spcAft>
                <a:spcPts val="0"/>
              </a:spcAft>
              <a:buNone/>
            </a:pPr>
            <a:r>
              <a:rPr altLang="en-GB" b="1" lang="en-GB" sz="1800"/>
              <a:t>Zinger Employee engagement model for training (Cont’d)</a:t>
            </a:r>
            <a:endParaRPr b="1" sz="1800"/>
          </a:p>
          <a:p>
            <a:pPr algn="just" indent="0" lvl="0" marL="0" rtl="0">
              <a:lnSpc>
                <a:spcPct val="100000"/>
              </a:lnSpc>
              <a:spcBef>
                <a:spcPts val="800"/>
              </a:spcBef>
              <a:spcAft>
                <a:spcPts val="0"/>
              </a:spcAft>
              <a:buSzPts val="3000"/>
              <a:buNone/>
            </a:pPr>
            <a:endParaRPr b="1" sz="1800"/>
          </a:p>
          <a:p>
            <a:pPr algn="just" indent="0" lvl="0" marL="0" rtl="0">
              <a:lnSpc>
                <a:spcPct val="100000"/>
              </a:lnSpc>
              <a:spcBef>
                <a:spcPts val="0"/>
              </a:spcBef>
              <a:spcAft>
                <a:spcPts val="0"/>
              </a:spcAft>
              <a:buSzPts val="3000"/>
              <a:buNone/>
            </a:pPr>
            <a:endParaRPr sz="1800"/>
          </a:p>
        </p:txBody>
      </p:sp>
      <p:sp>
        <p:nvSpPr>
          <p:cNvPr id="114" name="Google Shape;114;p7"/>
          <p:cNvSpPr txBox="1">
            <a:spLocks noGrp="1"/>
          </p:cNvSpPr>
          <p:nvPr>
            <p:ph idx="1" type="body"/>
          </p:nvPr>
        </p:nvSpPr>
        <p:spPr>
          <a:xfrm>
            <a:off x="311700" y="2068075"/>
            <a:ext cx="6231600" cy="2760600"/>
          </a:xfrm>
          <a:prstGeom prst="rect">
            <a:avLst/>
          </a:prstGeom>
          <a:solidFill>
            <a:schemeClr val="dk1"/>
          </a:solidFill>
          <a:ln>
            <a:noFill/>
          </a:ln>
        </p:spPr>
        <p:txBody>
          <a:bodyPr anchor="t" anchorCtr="0" bIns="91425" lIns="91425" numCol="1" rIns="91425" spcFirstLastPara="1" tIns="91425" wrap="square">
            <a:normAutofit/>
          </a:bodyPr>
          <a:lstStyle/>
          <a:p>
            <a:pPr algn="just" indent="-317500" lvl="0" marL="457200" rtl="0">
              <a:lnSpc>
                <a:spcPct val="115000"/>
              </a:lnSpc>
              <a:spcBef>
                <a:spcPts val="0"/>
              </a:spcBef>
              <a:spcAft>
                <a:spcPts val="0"/>
              </a:spcAft>
              <a:buClr>
                <a:schemeClr val="lt1"/>
              </a:buClr>
              <a:buSzPts val="1400"/>
              <a:buFont typeface="Arial"/>
              <a:buChar char="●"/>
            </a:pPr>
            <a:r>
              <a:rPr altLang="en-GB" lang="en-GB" sz="1400">
                <a:solidFill>
                  <a:schemeClr val="lt1"/>
                </a:solidFill>
                <a:latin typeface="Arial"/>
                <a:ea typeface="Arial"/>
                <a:cs typeface="Arial"/>
                <a:sym typeface="Arial"/>
              </a:rPr>
              <a:t>Implementation of the model within the training facilities is significant for providing the knowledge to the employees with the training of maintaining cleanliness in a better way (Leiter and Bakker, 2010).</a:t>
            </a:r>
            <a:endParaRPr sz="1400">
              <a:solidFill>
                <a:schemeClr val="lt1"/>
              </a:solidFill>
              <a:latin typeface="Arial"/>
              <a:ea typeface="Arial"/>
              <a:cs typeface="Arial"/>
              <a:sym typeface="Arial"/>
            </a:endParaRPr>
          </a:p>
          <a:p>
            <a:pPr algn="just" indent="-317500" lvl="0" marL="457200" rtl="0">
              <a:lnSpc>
                <a:spcPct val="115000"/>
              </a:lnSpc>
              <a:spcBef>
                <a:spcPts val="0"/>
              </a:spcBef>
              <a:spcAft>
                <a:spcPts val="0"/>
              </a:spcAft>
              <a:buClr>
                <a:schemeClr val="lt1"/>
              </a:buClr>
              <a:buSzPts val="1400"/>
              <a:buFont typeface="Arial"/>
              <a:buChar char="●"/>
            </a:pPr>
            <a:r>
              <a:rPr altLang="en-GB" lang="en-GB" sz="1400">
                <a:solidFill>
                  <a:schemeClr val="lt1"/>
                </a:solidFill>
                <a:latin typeface="Arial"/>
                <a:ea typeface="Arial"/>
                <a:cs typeface="Arial"/>
                <a:sym typeface="Arial"/>
              </a:rPr>
              <a:t>An important factor of cleanliness is dusting furniture. </a:t>
            </a:r>
            <a:endParaRPr sz="1400">
              <a:solidFill>
                <a:schemeClr val="lt1"/>
              </a:solidFill>
              <a:latin typeface="Arial"/>
              <a:ea typeface="Arial"/>
              <a:cs typeface="Arial"/>
              <a:sym typeface="Arial"/>
            </a:endParaRPr>
          </a:p>
          <a:p>
            <a:pPr algn="just" indent="-317500" lvl="0" marL="457200" rtl="0">
              <a:lnSpc>
                <a:spcPct val="115000"/>
              </a:lnSpc>
              <a:spcBef>
                <a:spcPts val="0"/>
              </a:spcBef>
              <a:spcAft>
                <a:spcPts val="0"/>
              </a:spcAft>
              <a:buClr>
                <a:schemeClr val="lt1"/>
              </a:buClr>
              <a:buSzPts val="1400"/>
              <a:buFont typeface="Arial"/>
              <a:buChar char="●"/>
            </a:pPr>
            <a:r>
              <a:rPr altLang="en-GB" lang="en-GB" sz="1400">
                <a:solidFill>
                  <a:schemeClr val="lt1"/>
                </a:solidFill>
                <a:latin typeface="Arial"/>
                <a:ea typeface="Arial"/>
                <a:cs typeface="Arial"/>
                <a:sym typeface="Arial"/>
              </a:rPr>
              <a:t>Implementing the model in the training and educating the necessity of such tasks can be significant for the housekeeping employees to show better involvement in the matter (Mullins and Dossor, 2013).</a:t>
            </a:r>
            <a:endParaRPr sz="1400">
              <a:solidFill>
                <a:schemeClr val="lt1"/>
              </a:solidFill>
              <a:latin typeface="Arial"/>
              <a:ea typeface="Arial"/>
              <a:cs typeface="Arial"/>
              <a:sym typeface="Arial"/>
            </a:endParaRPr>
          </a:p>
          <a:p>
            <a:pPr algn="just" indent="-317500" lvl="0" marL="457200" rtl="0">
              <a:lnSpc>
                <a:spcPct val="115000"/>
              </a:lnSpc>
              <a:spcBef>
                <a:spcPts val="0"/>
              </a:spcBef>
              <a:spcAft>
                <a:spcPts val="0"/>
              </a:spcAft>
              <a:buClr>
                <a:schemeClr val="lt1"/>
              </a:buClr>
              <a:buSzPts val="1400"/>
              <a:buFont typeface="Arial"/>
              <a:buChar char="●"/>
            </a:pPr>
            <a:r>
              <a:rPr altLang="en-GB" lang="en-GB" sz="1400">
                <a:solidFill>
                  <a:schemeClr val="lt1"/>
                </a:solidFill>
                <a:latin typeface="Arial"/>
                <a:ea typeface="Arial"/>
                <a:cs typeface="Arial"/>
                <a:sym typeface="Arial"/>
              </a:rPr>
              <a:t>An important principle of the model is enlivening roles which the management can carry out in redefining the responsibilities in terms of dusting measures within the hotel facilities.</a:t>
            </a:r>
            <a:endParaRPr sz="1400">
              <a:solidFill>
                <a:schemeClr val="lt1"/>
              </a:solidFill>
              <a:latin typeface="Arial"/>
              <a:ea typeface="Arial"/>
              <a:cs typeface="Arial"/>
              <a:sym typeface="Arial"/>
            </a:endParaRPr>
          </a:p>
        </p:txBody>
      </p:sp>
      <p:pic>
        <p:nvPicPr>
          <p:cNvPr id="116" name="Google Shape;116;p7"/>
          <p:cNvPicPr preferRelativeResize="0"/>
          <p:nvPr/>
        </p:nvPicPr>
        <p:blipFill>
          <a:blip r:embed="rId3">
            <a:alphaModFix/>
          </a:blip>
          <a:stretch>
            <a:fillRect/>
          </a:stretch>
        </p:blipFill>
        <p:spPr>
          <a:xfrm>
            <a:off x="6695700" y="2470900"/>
            <a:ext cx="2295900" cy="1692936"/>
          </a:xfrm>
          <a:prstGeom prst="rect">
            <a:avLst/>
          </a:prstGeom>
          <a:noFill/>
          <a:ln>
            <a:noFill/>
          </a:ln>
        </p:spPr>
      </p:pic>
      <p:pic>
        <p:nvPicPr>
          <p:cNvPr descr="Premier Inn Logo and symbol, meaning, history, PNG, brand" id="6" name="Picture 2">
            <a:extLst>
              <a:ext uri="{FF2B5EF4-FFF2-40B4-BE49-F238E27FC236}">
                <a16:creationId xmlns:a16="http://schemas.microsoft.com/office/drawing/2014/main" id="{AADBA285-C575-4124-A57E-D5B556C91338}"/>
              </a:ext>
            </a:extLst>
          </p:cNvPr>
          <p:cNvPicPr>
            <a:picLocks noChangeArrowheads="1" noChangeAspect="1"/>
          </p:cNvPicPr>
          <p:nvPr/>
        </p:nvPicPr>
        <p:blipFill>
          <a:blip r:embed="rId4">
            <a:extLst>
              <a:ext uri="{28A0092B-C50C-407E-A947-70E740481C1C}">
                <a14:useLocalDpi xmlns:a14="http://schemas.microsoft.com/office/drawing/2010/main" val="0"/>
              </a:ext>
            </a:extLst>
          </a:blip>
          <a:srcRect/>
          <a:stretch>
            <a:fillRect/>
          </a:stretch>
        </p:blipFill>
        <p:spPr>
          <a:xfrm>
            <a:off x="7625418" y="201478"/>
            <a:ext cx="1194781" cy="751668"/>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20"/>
        <p:cNvGrpSpPr/>
        <p:nvPr/>
      </p:nvGrpSpPr>
      <p:grpSpPr>
        <a:xfrm>
          <a:off x="0" y="0"/>
          <a:ext cx="0" cy="0"/>
          <a:chOff x="0" y="0"/>
          <a:chExt cx="0" cy="0"/>
        </a:xfrm>
      </p:grpSpPr>
      <p:sp>
        <p:nvSpPr>
          <p:cNvPr id="121" name="Google Shape;121;p8"/>
          <p:cNvSpPr txBox="1">
            <a:spLocks noGrp="1"/>
          </p:cNvSpPr>
          <p:nvPr>
            <p:ph type="title"/>
          </p:nvPr>
        </p:nvSpPr>
        <p:spPr>
          <a:xfrm>
            <a:off x="471900" y="738725"/>
            <a:ext cx="8222100" cy="767700"/>
          </a:xfrm>
          <a:prstGeom prst="rect">
            <a:avLst/>
          </a:prstGeom>
          <a:noFill/>
          <a:ln>
            <a:noFill/>
          </a:ln>
        </p:spPr>
        <p:txBody>
          <a:bodyPr anchor="t" anchorCtr="0" bIns="91425" lIns="91425" numCol="1" rIns="91425" spcFirstLastPara="1" tIns="91425" wrap="square">
            <a:noAutofit/>
          </a:bodyPr>
          <a:lstStyle/>
          <a:p>
            <a:pPr algn="just" indent="0" lvl="0" marL="0" rtl="0">
              <a:lnSpc>
                <a:spcPct val="150000"/>
              </a:lnSpc>
              <a:spcBef>
                <a:spcPts val="0"/>
              </a:spcBef>
              <a:spcAft>
                <a:spcPts val="0"/>
              </a:spcAft>
              <a:buNone/>
            </a:pPr>
            <a:r>
              <a:rPr altLang="en-GB" b="1" lang="en-GB" sz="1800"/>
              <a:t>Use of video tutorials for training employees</a:t>
            </a:r>
            <a:endParaRPr b="1" sz="1800"/>
          </a:p>
          <a:p>
            <a:pPr algn="just" indent="0" lvl="0" marL="0" rtl="0">
              <a:lnSpc>
                <a:spcPct val="100000"/>
              </a:lnSpc>
              <a:spcBef>
                <a:spcPts val="800"/>
              </a:spcBef>
              <a:spcAft>
                <a:spcPts val="0"/>
              </a:spcAft>
              <a:buSzPts val="3000"/>
              <a:buNone/>
            </a:pPr>
            <a:endParaRPr b="1" sz="1800"/>
          </a:p>
          <a:p>
            <a:pPr algn="l" indent="0" lvl="0" marL="0" rtl="0">
              <a:lnSpc>
                <a:spcPct val="100000"/>
              </a:lnSpc>
              <a:spcBef>
                <a:spcPts val="0"/>
              </a:spcBef>
              <a:spcAft>
                <a:spcPts val="0"/>
              </a:spcAft>
              <a:buSzPts val="3000"/>
              <a:buNone/>
            </a:pPr>
            <a:endParaRPr sz="1800"/>
          </a:p>
        </p:txBody>
      </p:sp>
      <p:sp>
        <p:nvSpPr>
          <p:cNvPr id="122" name="Google Shape;122;p8"/>
          <p:cNvSpPr txBox="1">
            <a:spLocks noGrp="1"/>
          </p:cNvSpPr>
          <p:nvPr>
            <p:ph idx="1" type="body"/>
          </p:nvPr>
        </p:nvSpPr>
        <p:spPr>
          <a:xfrm>
            <a:off x="311700" y="1991875"/>
            <a:ext cx="6156600" cy="2772600"/>
          </a:xfrm>
          <a:prstGeom prst="rect">
            <a:avLst/>
          </a:prstGeom>
          <a:solidFill>
            <a:schemeClr val="dk1"/>
          </a:solidFill>
          <a:ln>
            <a:noFill/>
          </a:ln>
        </p:spPr>
        <p:txBody>
          <a:bodyPr anchor="t" anchorCtr="0" bIns="91425" lIns="91425" numCol="1" rIns="91425" spcFirstLastPara="1" tIns="91425" wrap="square">
            <a:noAutofit/>
          </a:bodyPr>
          <a:lstStyle/>
          <a:p>
            <a:pPr algn="just" indent="-317500" lvl="0" marL="457200" rtl="0">
              <a:lnSpc>
                <a:spcPct val="115000"/>
              </a:lnSpc>
              <a:spcBef>
                <a:spcPts val="0"/>
              </a:spcBef>
              <a:spcAft>
                <a:spcPts val="0"/>
              </a:spcAft>
              <a:buClr>
                <a:schemeClr val="lt1"/>
              </a:buClr>
              <a:buSzPts val="1400"/>
              <a:buFont typeface="Arial"/>
              <a:buChar char="●"/>
            </a:pPr>
            <a:r>
              <a:rPr altLang="en-GB" lang="en-GB" sz="1400">
                <a:solidFill>
                  <a:schemeClr val="lt1"/>
                </a:solidFill>
                <a:latin typeface="Arial"/>
                <a:ea typeface="Arial"/>
                <a:cs typeface="Arial"/>
                <a:sym typeface="Arial"/>
              </a:rPr>
              <a:t>Another important element for providing training to the employees within the hospitality business is the use of video tutorials.</a:t>
            </a:r>
            <a:endParaRPr sz="1400">
              <a:solidFill>
                <a:schemeClr val="lt1"/>
              </a:solidFill>
              <a:latin typeface="Arial"/>
              <a:ea typeface="Arial"/>
              <a:cs typeface="Arial"/>
              <a:sym typeface="Arial"/>
            </a:endParaRPr>
          </a:p>
          <a:p>
            <a:pPr algn="just" indent="-317500" lvl="0" marL="457200" rtl="0">
              <a:lnSpc>
                <a:spcPct val="115000"/>
              </a:lnSpc>
              <a:spcBef>
                <a:spcPts val="0"/>
              </a:spcBef>
              <a:spcAft>
                <a:spcPts val="0"/>
              </a:spcAft>
              <a:buClr>
                <a:schemeClr val="lt1"/>
              </a:buClr>
              <a:buSzPts val="1400"/>
              <a:buFont typeface="Arial"/>
              <a:buChar char="●"/>
            </a:pPr>
            <a:r>
              <a:rPr altLang="en-GB" lang="en-GB" sz="1400">
                <a:solidFill>
                  <a:schemeClr val="lt1"/>
                </a:solidFill>
                <a:latin typeface="Arial"/>
                <a:ea typeface="Arial"/>
                <a:cs typeface="Arial"/>
                <a:sym typeface="Arial"/>
              </a:rPr>
              <a:t>The use of video tutorials can be an important measure for the trainees to be focused and grasp training lessons in a more efficient manner (Okano et al., 2018).</a:t>
            </a:r>
            <a:endParaRPr sz="1400">
              <a:solidFill>
                <a:schemeClr val="lt1"/>
              </a:solidFill>
              <a:latin typeface="Arial"/>
              <a:ea typeface="Arial"/>
              <a:cs typeface="Arial"/>
              <a:sym typeface="Arial"/>
            </a:endParaRPr>
          </a:p>
          <a:p>
            <a:pPr algn="just" indent="-317500" lvl="0" marL="457200" rtl="0">
              <a:lnSpc>
                <a:spcPct val="115000"/>
              </a:lnSpc>
              <a:spcBef>
                <a:spcPts val="0"/>
              </a:spcBef>
              <a:spcAft>
                <a:spcPts val="0"/>
              </a:spcAft>
              <a:buClr>
                <a:schemeClr val="lt1"/>
              </a:buClr>
              <a:buSzPts val="1400"/>
              <a:buFont typeface="Arial"/>
              <a:buChar char="●"/>
            </a:pPr>
            <a:r>
              <a:rPr altLang="en-GB" lang="en-GB" sz="1400">
                <a:solidFill>
                  <a:schemeClr val="lt1"/>
                </a:solidFill>
                <a:latin typeface="Arial"/>
                <a:ea typeface="Arial"/>
                <a:cs typeface="Arial"/>
                <a:sym typeface="Arial"/>
              </a:rPr>
              <a:t>Further, the video tutorials are also engaging which is significant for developing the learning about the necessity of cleaning in a much better way.</a:t>
            </a:r>
            <a:endParaRPr sz="1400">
              <a:solidFill>
                <a:schemeClr val="lt1"/>
              </a:solidFill>
              <a:latin typeface="Arial"/>
              <a:ea typeface="Arial"/>
              <a:cs typeface="Arial"/>
              <a:sym typeface="Arial"/>
            </a:endParaRPr>
          </a:p>
          <a:p>
            <a:pPr algn="just" indent="-317500" lvl="0" marL="457200" rtl="0">
              <a:lnSpc>
                <a:spcPct val="115000"/>
              </a:lnSpc>
              <a:spcBef>
                <a:spcPts val="0"/>
              </a:spcBef>
              <a:spcAft>
                <a:spcPts val="0"/>
              </a:spcAft>
              <a:buClr>
                <a:schemeClr val="lt1"/>
              </a:buClr>
              <a:buSzPts val="1400"/>
              <a:buFont typeface="Arial"/>
              <a:buChar char="●"/>
            </a:pPr>
            <a:r>
              <a:rPr altLang="en-GB" lang="en-GB" sz="1400">
                <a:solidFill>
                  <a:schemeClr val="lt1"/>
                </a:solidFill>
                <a:latin typeface="Arial"/>
                <a:ea typeface="Arial"/>
                <a:cs typeface="Arial"/>
                <a:sym typeface="Arial"/>
              </a:rPr>
              <a:t>Wiping mirrors and windows clean within the hospitality business is also an important element for maintaining cleanliness. </a:t>
            </a:r>
            <a:endParaRPr sz="1400">
              <a:solidFill>
                <a:schemeClr val="lt1"/>
              </a:solidFill>
              <a:latin typeface="Arial"/>
              <a:ea typeface="Arial"/>
              <a:cs typeface="Arial"/>
              <a:sym typeface="Arial"/>
            </a:endParaRPr>
          </a:p>
        </p:txBody>
      </p:sp>
      <p:pic>
        <p:nvPicPr>
          <p:cNvPr id="124" name="Google Shape;124;p8"/>
          <p:cNvPicPr preferRelativeResize="0"/>
          <p:nvPr/>
        </p:nvPicPr>
        <p:blipFill>
          <a:blip r:embed="rId3">
            <a:alphaModFix/>
          </a:blip>
          <a:stretch>
            <a:fillRect/>
          </a:stretch>
        </p:blipFill>
        <p:spPr>
          <a:xfrm>
            <a:off x="6620700" y="2254250"/>
            <a:ext cx="2370900" cy="2006637"/>
          </a:xfrm>
          <a:prstGeom prst="rect">
            <a:avLst/>
          </a:prstGeom>
          <a:noFill/>
          <a:ln>
            <a:noFill/>
          </a:ln>
        </p:spPr>
      </p:pic>
      <p:pic>
        <p:nvPicPr>
          <p:cNvPr descr="Premier Inn Logo and symbol, meaning, history, PNG, brand" id="6" name="Picture 2">
            <a:extLst>
              <a:ext uri="{FF2B5EF4-FFF2-40B4-BE49-F238E27FC236}">
                <a16:creationId xmlns:a16="http://schemas.microsoft.com/office/drawing/2014/main" id="{1AF473B9-75AA-4DD2-B663-0246095CD88B}"/>
              </a:ext>
            </a:extLst>
          </p:cNvPr>
          <p:cNvPicPr>
            <a:picLocks noChangeArrowheads="1" noChangeAspect="1"/>
          </p:cNvPicPr>
          <p:nvPr/>
        </p:nvPicPr>
        <p:blipFill>
          <a:blip r:embed="rId4">
            <a:extLst>
              <a:ext uri="{28A0092B-C50C-407E-A947-70E740481C1C}">
                <a14:useLocalDpi xmlns:a14="http://schemas.microsoft.com/office/drawing/2010/main" val="0"/>
              </a:ext>
            </a:extLst>
          </a:blip>
          <a:srcRect/>
          <a:stretch>
            <a:fillRect/>
          </a:stretch>
        </p:blipFill>
        <p:spPr>
          <a:xfrm>
            <a:off x="7625418" y="201478"/>
            <a:ext cx="1194781" cy="751668"/>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28"/>
        <p:cNvGrpSpPr/>
        <p:nvPr/>
      </p:nvGrpSpPr>
      <p:grpSpPr>
        <a:xfrm>
          <a:off x="0" y="0"/>
          <a:ext cx="0" cy="0"/>
          <a:chOff x="0" y="0"/>
          <a:chExt cx="0" cy="0"/>
        </a:xfrm>
      </p:grpSpPr>
      <p:sp>
        <p:nvSpPr>
          <p:cNvPr id="129" name="Google Shape;129;p9"/>
          <p:cNvSpPr txBox="1">
            <a:spLocks noGrp="1"/>
          </p:cNvSpPr>
          <p:nvPr>
            <p:ph type="title"/>
          </p:nvPr>
        </p:nvSpPr>
        <p:spPr>
          <a:xfrm>
            <a:off x="471900" y="738725"/>
            <a:ext cx="8222100" cy="767700"/>
          </a:xfrm>
          <a:prstGeom prst="rect">
            <a:avLst/>
          </a:prstGeom>
          <a:noFill/>
          <a:ln>
            <a:noFill/>
          </a:ln>
        </p:spPr>
        <p:txBody>
          <a:bodyPr anchor="t" anchorCtr="0" bIns="91425" lIns="91425" numCol="1" rIns="91425" spcFirstLastPara="1" tIns="91425" wrap="square">
            <a:noAutofit/>
          </a:bodyPr>
          <a:lstStyle/>
          <a:p>
            <a:pPr algn="just" indent="0" lvl="0" marL="0" rtl="0">
              <a:lnSpc>
                <a:spcPct val="150000"/>
              </a:lnSpc>
              <a:spcBef>
                <a:spcPts val="0"/>
              </a:spcBef>
              <a:spcAft>
                <a:spcPts val="0"/>
              </a:spcAft>
              <a:buNone/>
            </a:pPr>
            <a:r>
              <a:rPr altLang="en-GB" b="1" lang="en-GB" sz="1800"/>
              <a:t>Health and safety protocols in training</a:t>
            </a:r>
            <a:endParaRPr b="1" sz="1800"/>
          </a:p>
          <a:p>
            <a:pPr algn="just" indent="0" lvl="0" marL="0" rtl="0">
              <a:lnSpc>
                <a:spcPct val="100000"/>
              </a:lnSpc>
              <a:spcBef>
                <a:spcPts val="800"/>
              </a:spcBef>
              <a:spcAft>
                <a:spcPts val="0"/>
              </a:spcAft>
              <a:buSzPts val="3000"/>
              <a:buNone/>
            </a:pPr>
            <a:endParaRPr b="1" sz="1800"/>
          </a:p>
        </p:txBody>
      </p:sp>
      <p:sp>
        <p:nvSpPr>
          <p:cNvPr id="130" name="Google Shape;130;p9"/>
          <p:cNvSpPr txBox="1">
            <a:spLocks noGrp="1"/>
          </p:cNvSpPr>
          <p:nvPr>
            <p:ph idx="1" type="body"/>
          </p:nvPr>
        </p:nvSpPr>
        <p:spPr>
          <a:xfrm>
            <a:off x="311700" y="2144275"/>
            <a:ext cx="5462400" cy="2832300"/>
          </a:xfrm>
          <a:prstGeom prst="rect">
            <a:avLst/>
          </a:prstGeom>
          <a:solidFill>
            <a:schemeClr val="dk1"/>
          </a:solidFill>
          <a:ln>
            <a:noFill/>
          </a:ln>
        </p:spPr>
        <p:txBody>
          <a:bodyPr anchor="t" anchorCtr="0" bIns="91425" lIns="91425" numCol="1" rIns="91425" spcFirstLastPara="1" tIns="91425" wrap="square">
            <a:noAutofit/>
          </a:bodyPr>
          <a:lstStyle/>
          <a:p>
            <a:pPr algn="just" indent="-317500" lvl="0" marL="457200" rtl="0">
              <a:lnSpc>
                <a:spcPct val="115000"/>
              </a:lnSpc>
              <a:spcBef>
                <a:spcPts val="0"/>
              </a:spcBef>
              <a:spcAft>
                <a:spcPts val="0"/>
              </a:spcAft>
              <a:buClr>
                <a:schemeClr val="lt1"/>
              </a:buClr>
              <a:buSzPts val="1400"/>
              <a:buFont typeface="Arial"/>
              <a:buChar char="●"/>
            </a:pPr>
            <a:r>
              <a:rPr altLang="en-GB" dirty="0" lang="en-GB" sz="1400">
                <a:solidFill>
                  <a:schemeClr val="lt1"/>
                </a:solidFill>
                <a:latin typeface="Arial"/>
                <a:ea typeface="Arial"/>
                <a:cs typeface="Arial"/>
                <a:sym typeface="Arial"/>
              </a:rPr>
              <a:t>Health and safety is another important component of maintaining cleanliness within hospitality businesses like Premier Inn.</a:t>
            </a:r>
            <a:endParaRPr dirty="0" sz="1400">
              <a:solidFill>
                <a:schemeClr val="lt1"/>
              </a:solidFill>
              <a:latin typeface="Arial"/>
              <a:ea typeface="Arial"/>
              <a:cs typeface="Arial"/>
              <a:sym typeface="Arial"/>
            </a:endParaRPr>
          </a:p>
          <a:p>
            <a:pPr algn="just" indent="-317500" lvl="0" marL="457200" rtl="0">
              <a:lnSpc>
                <a:spcPct val="115000"/>
              </a:lnSpc>
              <a:spcBef>
                <a:spcPts val="0"/>
              </a:spcBef>
              <a:spcAft>
                <a:spcPts val="0"/>
              </a:spcAft>
              <a:buClr>
                <a:schemeClr val="lt1"/>
              </a:buClr>
              <a:buSzPts val="1400"/>
              <a:buFont typeface="Arial"/>
              <a:buChar char="●"/>
            </a:pPr>
            <a:r>
              <a:rPr altLang="en-GB" dirty="0" lang="en-GB" sz="1400">
                <a:solidFill>
                  <a:schemeClr val="lt1"/>
                </a:solidFill>
                <a:latin typeface="Arial"/>
                <a:ea typeface="Arial"/>
                <a:cs typeface="Arial"/>
                <a:sym typeface="Arial"/>
              </a:rPr>
              <a:t>Providing training on health and safety protocols also enables the employees to effectively gain knowledge on the necessities of replacing bathroom towels as well as replenishing amenities (</a:t>
            </a:r>
            <a:r>
              <a:rPr altLang="en-GB" dirty="0" err="1" lang="en-GB" sz="1400">
                <a:solidFill>
                  <a:schemeClr val="lt1"/>
                </a:solidFill>
                <a:latin typeface="Arial"/>
                <a:ea typeface="Arial"/>
                <a:cs typeface="Arial"/>
                <a:sym typeface="Arial"/>
              </a:rPr>
              <a:t>Sigala</a:t>
            </a:r>
            <a:r>
              <a:rPr altLang="en-GB" dirty="0" lang="en-GB" sz="1400">
                <a:solidFill>
                  <a:schemeClr val="lt1"/>
                </a:solidFill>
                <a:latin typeface="Arial"/>
                <a:ea typeface="Arial"/>
                <a:cs typeface="Arial"/>
                <a:sym typeface="Arial"/>
              </a:rPr>
              <a:t>, 2021).</a:t>
            </a:r>
            <a:endParaRPr dirty="0" sz="1400">
              <a:solidFill>
                <a:schemeClr val="lt1"/>
              </a:solidFill>
              <a:latin typeface="Arial"/>
              <a:ea typeface="Arial"/>
              <a:cs typeface="Arial"/>
              <a:sym typeface="Arial"/>
            </a:endParaRPr>
          </a:p>
          <a:p>
            <a:pPr algn="just" indent="-317500" lvl="0" marL="457200" rtl="0">
              <a:lnSpc>
                <a:spcPct val="115000"/>
              </a:lnSpc>
              <a:spcBef>
                <a:spcPts val="0"/>
              </a:spcBef>
              <a:spcAft>
                <a:spcPts val="0"/>
              </a:spcAft>
              <a:buClr>
                <a:schemeClr val="lt1"/>
              </a:buClr>
              <a:buSzPts val="1400"/>
              <a:buFont typeface="Arial"/>
              <a:buChar char="●"/>
            </a:pPr>
            <a:r>
              <a:rPr altLang="en-GB" dirty="0" lang="en-GB" sz="1400">
                <a:solidFill>
                  <a:schemeClr val="lt1"/>
                </a:solidFill>
                <a:latin typeface="Arial"/>
                <a:ea typeface="Arial"/>
                <a:cs typeface="Arial"/>
                <a:sym typeface="Arial"/>
              </a:rPr>
              <a:t>It is one of the important factors within the hospitality business to ensure better cleaning and safety measures for the clients.</a:t>
            </a:r>
            <a:endParaRPr dirty="0" sz="1400">
              <a:solidFill>
                <a:schemeClr val="lt1"/>
              </a:solidFill>
              <a:latin typeface="Arial"/>
              <a:ea typeface="Arial"/>
              <a:cs typeface="Arial"/>
              <a:sym typeface="Arial"/>
            </a:endParaRPr>
          </a:p>
          <a:p>
            <a:pPr algn="just" indent="-317500" lvl="0" marL="457200" rtl="0">
              <a:spcBef>
                <a:spcPts val="0"/>
              </a:spcBef>
              <a:spcAft>
                <a:spcPts val="0"/>
              </a:spcAft>
              <a:buClr>
                <a:schemeClr val="lt1"/>
              </a:buClr>
              <a:buSzPts val="1400"/>
              <a:buFont typeface="Arial"/>
              <a:buChar char="●"/>
            </a:pPr>
            <a:r>
              <a:rPr altLang="en-GB" dirty="0" lang="en-GB" sz="1400">
                <a:solidFill>
                  <a:schemeClr val="lt1"/>
                </a:solidFill>
                <a:latin typeface="Arial"/>
                <a:ea typeface="Arial"/>
                <a:cs typeface="Arial"/>
                <a:sym typeface="Arial"/>
              </a:rPr>
              <a:t>Further, training the housekeeping employees in terms of health and safety protocols also ensures hygiene factors for the guests visiting the hotels.</a:t>
            </a:r>
            <a:endParaRPr dirty="0" sz="1400">
              <a:solidFill>
                <a:schemeClr val="lt1"/>
              </a:solidFill>
              <a:latin typeface="Arial"/>
              <a:ea typeface="Arial"/>
              <a:cs typeface="Arial"/>
              <a:sym typeface="Arial"/>
            </a:endParaRPr>
          </a:p>
        </p:txBody>
      </p:sp>
      <p:pic>
        <p:nvPicPr>
          <p:cNvPr id="132" name="Google Shape;132;p9"/>
          <p:cNvPicPr preferRelativeResize="0"/>
          <p:nvPr/>
        </p:nvPicPr>
        <p:blipFill>
          <a:blip r:embed="rId3">
            <a:alphaModFix/>
          </a:blip>
          <a:stretch>
            <a:fillRect/>
          </a:stretch>
        </p:blipFill>
        <p:spPr>
          <a:xfrm>
            <a:off x="5946675" y="2571750"/>
            <a:ext cx="2857500" cy="1560200"/>
          </a:xfrm>
          <a:prstGeom prst="rect">
            <a:avLst/>
          </a:prstGeom>
          <a:noFill/>
          <a:ln>
            <a:noFill/>
          </a:ln>
        </p:spPr>
      </p:pic>
      <p:pic>
        <p:nvPicPr>
          <p:cNvPr descr="Premier Inn Logo and symbol, meaning, history, PNG, brand" id="6" name="Picture 2">
            <a:extLst>
              <a:ext uri="{FF2B5EF4-FFF2-40B4-BE49-F238E27FC236}">
                <a16:creationId xmlns:a16="http://schemas.microsoft.com/office/drawing/2014/main" id="{A12D29C2-11A5-4EB3-AE12-FBDB7A3955E1}"/>
              </a:ext>
            </a:extLst>
          </p:cNvPr>
          <p:cNvPicPr>
            <a:picLocks noChangeArrowheads="1" noChangeAspect="1"/>
          </p:cNvPicPr>
          <p:nvPr/>
        </p:nvPicPr>
        <p:blipFill>
          <a:blip r:embed="rId4">
            <a:extLst>
              <a:ext uri="{28A0092B-C50C-407E-A947-70E740481C1C}">
                <a14:useLocalDpi xmlns:a14="http://schemas.microsoft.com/office/drawing/2010/main" val="0"/>
              </a:ext>
            </a:extLst>
          </a:blip>
          <a:srcRect/>
          <a:stretch>
            <a:fillRect/>
          </a:stretch>
        </p:blipFill>
        <p:spPr>
          <a:xfrm>
            <a:off x="7625418" y="201478"/>
            <a:ext cx="1194781" cy="751668"/>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36"/>
        <p:cNvGrpSpPr/>
        <p:nvPr/>
      </p:nvGrpSpPr>
      <p:grpSpPr>
        <a:xfrm>
          <a:off x="0" y="0"/>
          <a:ext cx="0" cy="0"/>
          <a:chOff x="0" y="0"/>
          <a:chExt cx="0" cy="0"/>
        </a:xfrm>
      </p:grpSpPr>
      <p:sp>
        <p:nvSpPr>
          <p:cNvPr id="137" name="Google Shape;137;p10"/>
          <p:cNvSpPr txBox="1">
            <a:spLocks noGrp="1"/>
          </p:cNvSpPr>
          <p:nvPr>
            <p:ph type="title"/>
          </p:nvPr>
        </p:nvSpPr>
        <p:spPr>
          <a:xfrm>
            <a:off x="471900" y="738725"/>
            <a:ext cx="8222100" cy="767700"/>
          </a:xfrm>
          <a:prstGeom prst="rect">
            <a:avLst/>
          </a:prstGeom>
          <a:noFill/>
          <a:ln>
            <a:noFill/>
          </a:ln>
        </p:spPr>
        <p:txBody>
          <a:bodyPr anchor="t" anchorCtr="0" bIns="91425" lIns="91425" numCol="1" rIns="91425" spcFirstLastPara="1" tIns="91425" wrap="square">
            <a:noAutofit/>
          </a:bodyPr>
          <a:lstStyle/>
          <a:p>
            <a:pPr algn="just" indent="0" lvl="0" marL="0" rtl="0">
              <a:lnSpc>
                <a:spcPct val="150000"/>
              </a:lnSpc>
              <a:spcBef>
                <a:spcPts val="0"/>
              </a:spcBef>
              <a:spcAft>
                <a:spcPts val="0"/>
              </a:spcAft>
              <a:buNone/>
            </a:pPr>
            <a:r>
              <a:rPr altLang="en-GB" b="1" lang="en-GB" sz="1800"/>
              <a:t>Training for infection control</a:t>
            </a:r>
            <a:endParaRPr b="1" sz="1800"/>
          </a:p>
          <a:p>
            <a:pPr algn="just" indent="0" lvl="0" marL="0" rtl="0">
              <a:lnSpc>
                <a:spcPct val="100000"/>
              </a:lnSpc>
              <a:spcBef>
                <a:spcPts val="800"/>
              </a:spcBef>
              <a:spcAft>
                <a:spcPts val="0"/>
              </a:spcAft>
              <a:buSzPts val="3000"/>
              <a:buNone/>
            </a:pPr>
            <a:endParaRPr b="1" sz="1800"/>
          </a:p>
          <a:p>
            <a:pPr algn="l" indent="0" lvl="0" marL="0" rtl="0">
              <a:lnSpc>
                <a:spcPct val="100000"/>
              </a:lnSpc>
              <a:spcBef>
                <a:spcPts val="0"/>
              </a:spcBef>
              <a:spcAft>
                <a:spcPts val="0"/>
              </a:spcAft>
              <a:buSzPts val="3000"/>
              <a:buNone/>
            </a:pPr>
            <a:endParaRPr sz="1800"/>
          </a:p>
        </p:txBody>
      </p:sp>
      <p:sp>
        <p:nvSpPr>
          <p:cNvPr id="138" name="Google Shape;138;p10"/>
          <p:cNvSpPr txBox="1">
            <a:spLocks noGrp="1"/>
          </p:cNvSpPr>
          <p:nvPr>
            <p:ph idx="1" type="body"/>
          </p:nvPr>
        </p:nvSpPr>
        <p:spPr>
          <a:xfrm>
            <a:off x="311700" y="2068075"/>
            <a:ext cx="6060600" cy="2796300"/>
          </a:xfrm>
          <a:prstGeom prst="rect">
            <a:avLst/>
          </a:prstGeom>
          <a:solidFill>
            <a:schemeClr val="dk1"/>
          </a:solidFill>
          <a:ln>
            <a:noFill/>
          </a:ln>
        </p:spPr>
        <p:txBody>
          <a:bodyPr anchor="t" anchorCtr="0" bIns="91425" lIns="91425" numCol="1" rIns="91425" spcFirstLastPara="1" tIns="91425" wrap="square">
            <a:normAutofit/>
          </a:bodyPr>
          <a:lstStyle/>
          <a:p>
            <a:pPr algn="just" indent="-355600" lvl="0" marL="457200" rtl="0">
              <a:lnSpc>
                <a:spcPct val="115000"/>
              </a:lnSpc>
              <a:spcBef>
                <a:spcPts val="0"/>
              </a:spcBef>
              <a:spcAft>
                <a:spcPts val="0"/>
              </a:spcAft>
              <a:buClr>
                <a:schemeClr val="lt1"/>
              </a:buClr>
              <a:buSzPts val="2000"/>
              <a:buChar char="●"/>
            </a:pPr>
            <a:r>
              <a:rPr altLang="en-GB" lang="en-GB" sz="1400">
                <a:solidFill>
                  <a:schemeClr val="lt1"/>
                </a:solidFill>
                <a:latin typeface="Arial"/>
                <a:ea typeface="Arial"/>
                <a:cs typeface="Arial"/>
                <a:sym typeface="Arial"/>
              </a:rPr>
              <a:t>Training the employees regarding infection control is vital for ensuring the health and safety of both the guests and staff members. </a:t>
            </a:r>
            <a:endParaRPr sz="1400">
              <a:solidFill>
                <a:schemeClr val="lt1"/>
              </a:solidFill>
              <a:latin typeface="Arial"/>
              <a:ea typeface="Arial"/>
              <a:cs typeface="Arial"/>
              <a:sym typeface="Arial"/>
            </a:endParaRPr>
          </a:p>
          <a:p>
            <a:pPr algn="just" indent="-317500" lvl="0" marL="457200" rtl="0">
              <a:lnSpc>
                <a:spcPct val="115000"/>
              </a:lnSpc>
              <a:spcBef>
                <a:spcPts val="0"/>
              </a:spcBef>
              <a:spcAft>
                <a:spcPts val="0"/>
              </a:spcAft>
              <a:buClr>
                <a:schemeClr val="lt1"/>
              </a:buClr>
              <a:buSzPts val="1400"/>
              <a:buFont typeface="Arial"/>
              <a:buChar char="●"/>
            </a:pPr>
            <a:r>
              <a:rPr altLang="en-GB" lang="en-GB" sz="1400">
                <a:solidFill>
                  <a:schemeClr val="lt1"/>
                </a:solidFill>
                <a:latin typeface="Arial"/>
                <a:ea typeface="Arial"/>
                <a:cs typeface="Arial"/>
                <a:sym typeface="Arial"/>
              </a:rPr>
              <a:t>In addition to that, it also ensures the prevention of infectious or communicable diseases within the hotel facilities.</a:t>
            </a:r>
            <a:endParaRPr sz="1400">
              <a:solidFill>
                <a:schemeClr val="lt1"/>
              </a:solidFill>
              <a:latin typeface="Arial"/>
              <a:ea typeface="Arial"/>
              <a:cs typeface="Arial"/>
              <a:sym typeface="Arial"/>
            </a:endParaRPr>
          </a:p>
          <a:p>
            <a:pPr algn="just" indent="-311150" lvl="0" marL="457200" rtl="0">
              <a:lnSpc>
                <a:spcPct val="115000"/>
              </a:lnSpc>
              <a:spcBef>
                <a:spcPts val="0"/>
              </a:spcBef>
              <a:spcAft>
                <a:spcPts val="0"/>
              </a:spcAft>
              <a:buClr>
                <a:schemeClr val="lt1"/>
              </a:buClr>
              <a:buSzPts val="1300"/>
              <a:buFont typeface="Arial"/>
              <a:buChar char="●"/>
            </a:pPr>
            <a:r>
              <a:rPr altLang="en-GB" lang="en-GB" sz="1400">
                <a:solidFill>
                  <a:schemeClr val="lt1"/>
                </a:solidFill>
                <a:latin typeface="Arial"/>
                <a:ea typeface="Arial"/>
                <a:cs typeface="Arial"/>
                <a:sym typeface="Arial"/>
              </a:rPr>
              <a:t>Infectious training is an important element for ensuring control by training employees regarding disinfecting measures (Kleefstra et al., 2019).</a:t>
            </a:r>
            <a:endParaRPr sz="1400">
              <a:solidFill>
                <a:schemeClr val="lt1"/>
              </a:solidFill>
              <a:latin typeface="Arial"/>
              <a:ea typeface="Arial"/>
              <a:cs typeface="Arial"/>
              <a:sym typeface="Arial"/>
            </a:endParaRPr>
          </a:p>
          <a:p>
            <a:pPr algn="just" indent="-317500" lvl="0" marL="457200" rtl="0">
              <a:spcBef>
                <a:spcPts val="0"/>
              </a:spcBef>
              <a:spcAft>
                <a:spcPts val="0"/>
              </a:spcAft>
              <a:buClr>
                <a:schemeClr val="lt1"/>
              </a:buClr>
              <a:buSzPts val="1400"/>
              <a:buFont typeface="Arial"/>
              <a:buChar char="●"/>
            </a:pPr>
            <a:r>
              <a:rPr altLang="en-GB" lang="en-GB" sz="1400">
                <a:solidFill>
                  <a:schemeClr val="lt1"/>
                </a:solidFill>
                <a:latin typeface="Arial"/>
                <a:ea typeface="Arial"/>
                <a:cs typeface="Arial"/>
                <a:sym typeface="Arial"/>
              </a:rPr>
              <a:t>It can be significant for the reduction of the threats related to risk exposure to diseases within the hotel facilities.</a:t>
            </a:r>
            <a:endParaRPr sz="1400">
              <a:solidFill>
                <a:schemeClr val="lt1"/>
              </a:solidFill>
              <a:latin typeface="Arial"/>
              <a:ea typeface="Arial"/>
              <a:cs typeface="Arial"/>
              <a:sym typeface="Arial"/>
            </a:endParaRPr>
          </a:p>
        </p:txBody>
      </p:sp>
      <p:pic>
        <p:nvPicPr>
          <p:cNvPr id="140" name="Google Shape;140;p10"/>
          <p:cNvPicPr preferRelativeResize="0"/>
          <p:nvPr/>
        </p:nvPicPr>
        <p:blipFill>
          <a:blip r:embed="rId3">
            <a:alphaModFix/>
          </a:blip>
          <a:stretch>
            <a:fillRect/>
          </a:stretch>
        </p:blipFill>
        <p:spPr>
          <a:xfrm>
            <a:off x="6581150" y="2773275"/>
            <a:ext cx="2466900" cy="1385899"/>
          </a:xfrm>
          <a:prstGeom prst="rect">
            <a:avLst/>
          </a:prstGeom>
          <a:noFill/>
          <a:ln>
            <a:noFill/>
          </a:ln>
        </p:spPr>
      </p:pic>
      <p:pic>
        <p:nvPicPr>
          <p:cNvPr descr="Premier Inn Logo and symbol, meaning, history, PNG, brand" id="6" name="Picture 2">
            <a:extLst>
              <a:ext uri="{FF2B5EF4-FFF2-40B4-BE49-F238E27FC236}">
                <a16:creationId xmlns:a16="http://schemas.microsoft.com/office/drawing/2014/main" id="{ED3B7610-3C30-46E0-8C08-7E1313547929}"/>
              </a:ext>
            </a:extLst>
          </p:cNvPr>
          <p:cNvPicPr>
            <a:picLocks noChangeArrowheads="1" noChangeAspect="1"/>
          </p:cNvPicPr>
          <p:nvPr/>
        </p:nvPicPr>
        <p:blipFill>
          <a:blip r:embed="rId4">
            <a:extLst>
              <a:ext uri="{28A0092B-C50C-407E-A947-70E740481C1C}">
                <a14:useLocalDpi xmlns:a14="http://schemas.microsoft.com/office/drawing/2010/main" val="0"/>
              </a:ext>
            </a:extLst>
          </a:blip>
          <a:srcRect/>
          <a:stretch>
            <a:fillRect/>
          </a:stretch>
        </p:blipFill>
        <p:spPr>
          <a:xfrm>
            <a:off x="7625418" y="201478"/>
            <a:ext cx="1194781" cy="751668"/>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44"/>
        <p:cNvGrpSpPr/>
        <p:nvPr/>
      </p:nvGrpSpPr>
      <p:grpSpPr>
        <a:xfrm>
          <a:off x="0" y="0"/>
          <a:ext cx="0" cy="0"/>
          <a:chOff x="0" y="0"/>
          <a:chExt cx="0" cy="0"/>
        </a:xfrm>
      </p:grpSpPr>
      <p:sp>
        <p:nvSpPr>
          <p:cNvPr id="145" name="Google Shape;145;p11"/>
          <p:cNvSpPr txBox="1">
            <a:spLocks noGrp="1"/>
          </p:cNvSpPr>
          <p:nvPr>
            <p:ph type="title"/>
          </p:nvPr>
        </p:nvSpPr>
        <p:spPr>
          <a:xfrm>
            <a:off x="471900" y="738725"/>
            <a:ext cx="8222100" cy="767700"/>
          </a:xfrm>
          <a:prstGeom prst="rect">
            <a:avLst/>
          </a:prstGeom>
          <a:noFill/>
          <a:ln>
            <a:noFill/>
          </a:ln>
        </p:spPr>
        <p:txBody>
          <a:bodyPr anchor="t" anchorCtr="0" bIns="91425" lIns="91425" numCol="1" rIns="91425" spcFirstLastPara="1" tIns="91425" wrap="square">
            <a:noAutofit/>
          </a:bodyPr>
          <a:lstStyle/>
          <a:p>
            <a:pPr algn="just" indent="0" lvl="0" marL="0" rtl="0">
              <a:lnSpc>
                <a:spcPct val="150000"/>
              </a:lnSpc>
              <a:spcBef>
                <a:spcPts val="0"/>
              </a:spcBef>
              <a:spcAft>
                <a:spcPts val="0"/>
              </a:spcAft>
              <a:buNone/>
            </a:pPr>
            <a:r>
              <a:rPr altLang="en-GB" b="1" lang="en-GB" sz="1800"/>
              <a:t>In-person training and shadowing</a:t>
            </a:r>
            <a:endParaRPr b="1" sz="1800"/>
          </a:p>
          <a:p>
            <a:pPr algn="just" indent="0" lvl="0" marL="0" rtl="0">
              <a:lnSpc>
                <a:spcPct val="100000"/>
              </a:lnSpc>
              <a:spcBef>
                <a:spcPts val="800"/>
              </a:spcBef>
              <a:spcAft>
                <a:spcPts val="0"/>
              </a:spcAft>
              <a:buSzPts val="3000"/>
              <a:buNone/>
            </a:pPr>
            <a:endParaRPr b="1" sz="1800"/>
          </a:p>
          <a:p>
            <a:pPr algn="l" indent="0" lvl="0" marL="0" rtl="0">
              <a:lnSpc>
                <a:spcPct val="100000"/>
              </a:lnSpc>
              <a:spcBef>
                <a:spcPts val="0"/>
              </a:spcBef>
              <a:spcAft>
                <a:spcPts val="0"/>
              </a:spcAft>
              <a:buSzPts val="3000"/>
              <a:buNone/>
            </a:pPr>
            <a:endParaRPr b="1" sz="1800"/>
          </a:p>
        </p:txBody>
      </p:sp>
      <p:sp>
        <p:nvSpPr>
          <p:cNvPr id="146" name="Google Shape;146;p11"/>
          <p:cNvSpPr txBox="1">
            <a:spLocks noGrp="1"/>
          </p:cNvSpPr>
          <p:nvPr>
            <p:ph idx="1" type="body"/>
          </p:nvPr>
        </p:nvSpPr>
        <p:spPr>
          <a:xfrm>
            <a:off x="311700" y="2100475"/>
            <a:ext cx="6114000" cy="2739300"/>
          </a:xfrm>
          <a:prstGeom prst="rect">
            <a:avLst/>
          </a:prstGeom>
          <a:solidFill>
            <a:schemeClr val="dk1"/>
          </a:solidFill>
          <a:ln>
            <a:noFill/>
          </a:ln>
        </p:spPr>
        <p:txBody>
          <a:bodyPr anchor="t" anchorCtr="0" bIns="91425" lIns="91425" numCol="1" rIns="91425" spcFirstLastPara="1" tIns="91425" wrap="square">
            <a:normAutofit lnSpcReduction="10000"/>
          </a:bodyPr>
          <a:lstStyle/>
          <a:p>
            <a:pPr algn="just" indent="-317500" lvl="0" marL="457200" rtl="0">
              <a:lnSpc>
                <a:spcPct val="115000"/>
              </a:lnSpc>
              <a:spcBef>
                <a:spcPts val="0"/>
              </a:spcBef>
              <a:spcAft>
                <a:spcPts val="0"/>
              </a:spcAft>
              <a:buClr>
                <a:schemeClr val="lt1"/>
              </a:buClr>
              <a:buSzPts val="1400"/>
              <a:buFont typeface="Arial"/>
              <a:buChar char="●"/>
            </a:pPr>
            <a:r>
              <a:rPr altLang="en-GB" lang="en-GB" sz="1400">
                <a:solidFill>
                  <a:schemeClr val="lt1"/>
                </a:solidFill>
                <a:latin typeface="Arial"/>
                <a:ea typeface="Arial"/>
                <a:cs typeface="Arial"/>
                <a:sym typeface="Arial"/>
              </a:rPr>
              <a:t>A housekeeper within the hotel sector must be consistent in relation to preventing the problems and challenges related to cleanliness.</a:t>
            </a:r>
            <a:endParaRPr sz="1400">
              <a:solidFill>
                <a:schemeClr val="lt1"/>
              </a:solidFill>
              <a:latin typeface="Arial"/>
              <a:ea typeface="Arial"/>
              <a:cs typeface="Arial"/>
              <a:sym typeface="Arial"/>
            </a:endParaRPr>
          </a:p>
          <a:p>
            <a:pPr algn="just" indent="-317500" lvl="0" marL="457200" rtl="0">
              <a:lnSpc>
                <a:spcPct val="115000"/>
              </a:lnSpc>
              <a:spcBef>
                <a:spcPts val="0"/>
              </a:spcBef>
              <a:spcAft>
                <a:spcPts val="0"/>
              </a:spcAft>
              <a:buClr>
                <a:schemeClr val="lt1"/>
              </a:buClr>
              <a:buSzPts val="1400"/>
              <a:buFont typeface="Arial"/>
              <a:buChar char="●"/>
            </a:pPr>
            <a:r>
              <a:rPr altLang="en-GB" lang="en-GB" sz="1400">
                <a:solidFill>
                  <a:schemeClr val="lt1"/>
                </a:solidFill>
                <a:latin typeface="Arial"/>
                <a:ea typeface="Arial"/>
                <a:cs typeface="Arial"/>
                <a:sym typeface="Arial"/>
              </a:rPr>
              <a:t>In-person training is essential for the employees to gain better learning on aspects like cleaning washrooms in the hospitality businesses (Cottrell, 2019).</a:t>
            </a:r>
            <a:endParaRPr sz="1400">
              <a:solidFill>
                <a:schemeClr val="lt1"/>
              </a:solidFill>
              <a:latin typeface="Arial"/>
              <a:ea typeface="Arial"/>
              <a:cs typeface="Arial"/>
              <a:sym typeface="Arial"/>
            </a:endParaRPr>
          </a:p>
          <a:p>
            <a:pPr algn="just" indent="-317500" lvl="0" marL="457200" rtl="0">
              <a:lnSpc>
                <a:spcPct val="115000"/>
              </a:lnSpc>
              <a:spcBef>
                <a:spcPts val="0"/>
              </a:spcBef>
              <a:spcAft>
                <a:spcPts val="0"/>
              </a:spcAft>
              <a:buClr>
                <a:schemeClr val="lt1"/>
              </a:buClr>
              <a:buSzPts val="1400"/>
              <a:buFont typeface="Arial"/>
              <a:buChar char="●"/>
            </a:pPr>
            <a:r>
              <a:rPr altLang="en-GB" lang="en-GB" sz="1400">
                <a:solidFill>
                  <a:schemeClr val="lt1"/>
                </a:solidFill>
                <a:latin typeface="Arial"/>
                <a:ea typeface="Arial"/>
                <a:cs typeface="Arial"/>
                <a:sym typeface="Arial"/>
              </a:rPr>
              <a:t>Furthermore, shadowing is another important method of providing training which enables the employees to closely observe other workers performing the role (Sharma, 2020).</a:t>
            </a:r>
            <a:endParaRPr sz="1400">
              <a:solidFill>
                <a:schemeClr val="lt1"/>
              </a:solidFill>
              <a:latin typeface="Arial"/>
              <a:ea typeface="Arial"/>
              <a:cs typeface="Arial"/>
              <a:sym typeface="Arial"/>
            </a:endParaRPr>
          </a:p>
          <a:p>
            <a:pPr algn="just" indent="-317500" lvl="0" marL="457200" rtl="0">
              <a:lnSpc>
                <a:spcPct val="115000"/>
              </a:lnSpc>
              <a:spcBef>
                <a:spcPts val="0"/>
              </a:spcBef>
              <a:spcAft>
                <a:spcPts val="0"/>
              </a:spcAft>
              <a:buClr>
                <a:schemeClr val="lt1"/>
              </a:buClr>
              <a:buSzPts val="1400"/>
              <a:buFont typeface="Arial"/>
              <a:buChar char="●"/>
            </a:pPr>
            <a:r>
              <a:rPr altLang="en-GB" lang="en-GB" sz="1400">
                <a:solidFill>
                  <a:schemeClr val="lt1"/>
                </a:solidFill>
                <a:latin typeface="Arial"/>
                <a:ea typeface="Arial"/>
                <a:cs typeface="Arial"/>
                <a:sym typeface="Arial"/>
              </a:rPr>
              <a:t>As a result, observing others perform tasks like wiping, replacing towels, and dusting enables the employees to learn about cleanliness in a much better way.</a:t>
            </a:r>
            <a:endParaRPr sz="1400">
              <a:solidFill>
                <a:schemeClr val="lt1"/>
              </a:solidFill>
              <a:latin typeface="Arial"/>
              <a:ea typeface="Arial"/>
              <a:cs typeface="Arial"/>
              <a:sym typeface="Arial"/>
            </a:endParaRPr>
          </a:p>
        </p:txBody>
      </p:sp>
      <p:pic>
        <p:nvPicPr>
          <p:cNvPr id="148" name="Google Shape;148;p11"/>
          <p:cNvPicPr preferRelativeResize="0"/>
          <p:nvPr/>
        </p:nvPicPr>
        <p:blipFill>
          <a:blip r:embed="rId3">
            <a:alphaModFix/>
          </a:blip>
          <a:stretch>
            <a:fillRect/>
          </a:stretch>
        </p:blipFill>
        <p:spPr>
          <a:xfrm>
            <a:off x="6841500" y="2571750"/>
            <a:ext cx="1961800" cy="1409700"/>
          </a:xfrm>
          <a:prstGeom prst="rect">
            <a:avLst/>
          </a:prstGeom>
          <a:noFill/>
          <a:ln>
            <a:noFill/>
          </a:ln>
        </p:spPr>
      </p:pic>
      <p:pic>
        <p:nvPicPr>
          <p:cNvPr descr="Premier Inn Logo and symbol, meaning, history, PNG, brand" id="6" name="Picture 2">
            <a:extLst>
              <a:ext uri="{FF2B5EF4-FFF2-40B4-BE49-F238E27FC236}">
                <a16:creationId xmlns:a16="http://schemas.microsoft.com/office/drawing/2014/main" id="{0E28D803-F946-411C-B0EB-AE9B932992AA}"/>
              </a:ext>
            </a:extLst>
          </p:cNvPr>
          <p:cNvPicPr>
            <a:picLocks noChangeArrowheads="1" noChangeAspect="1"/>
          </p:cNvPicPr>
          <p:nvPr/>
        </p:nvPicPr>
        <p:blipFill>
          <a:blip r:embed="rId4">
            <a:extLst>
              <a:ext uri="{28A0092B-C50C-407E-A947-70E740481C1C}">
                <a14:useLocalDpi xmlns:a14="http://schemas.microsoft.com/office/drawing/2010/main" val="0"/>
              </a:ext>
            </a:extLst>
          </a:blip>
          <a:srcRect/>
          <a:stretch>
            <a:fillRect/>
          </a:stretch>
        </p:blipFill>
        <p:spPr>
          <a:xfrm>
            <a:off x="7625418" y="201478"/>
            <a:ext cx="1194781" cy="751668"/>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52"/>
        <p:cNvGrpSpPr/>
        <p:nvPr/>
      </p:nvGrpSpPr>
      <p:grpSpPr>
        <a:xfrm>
          <a:off x="0" y="0"/>
          <a:ext cx="0" cy="0"/>
          <a:chOff x="0" y="0"/>
          <a:chExt cx="0" cy="0"/>
        </a:xfrm>
      </p:grpSpPr>
      <p:sp>
        <p:nvSpPr>
          <p:cNvPr id="153" name="Google Shape;153;p12"/>
          <p:cNvSpPr txBox="1">
            <a:spLocks noGrp="1"/>
          </p:cNvSpPr>
          <p:nvPr>
            <p:ph type="title"/>
          </p:nvPr>
        </p:nvSpPr>
        <p:spPr>
          <a:xfrm>
            <a:off x="471900" y="738725"/>
            <a:ext cx="8222100" cy="767700"/>
          </a:xfrm>
          <a:prstGeom prst="rect">
            <a:avLst/>
          </a:prstGeom>
          <a:noFill/>
          <a:ln>
            <a:noFill/>
          </a:ln>
        </p:spPr>
        <p:txBody>
          <a:bodyPr anchor="t" anchorCtr="0" bIns="91425" lIns="91425" numCol="1" rIns="91425" spcFirstLastPara="1" tIns="91425" wrap="square">
            <a:noAutofit/>
          </a:bodyPr>
          <a:lstStyle/>
          <a:p>
            <a:pPr algn="just" indent="0" lvl="0" marL="0" rtl="0">
              <a:lnSpc>
                <a:spcPct val="100000"/>
              </a:lnSpc>
              <a:spcBef>
                <a:spcPts val="0"/>
              </a:spcBef>
              <a:spcAft>
                <a:spcPts val="0"/>
              </a:spcAft>
              <a:buSzPts val="3000"/>
              <a:buNone/>
            </a:pPr>
            <a:r>
              <a:rPr altLang="en-GB" b="1" lang="en-GB" sz="2200"/>
              <a:t>Conclusion</a:t>
            </a:r>
            <a:endParaRPr b="1" sz="2200"/>
          </a:p>
          <a:p>
            <a:pPr algn="l" indent="0" lvl="0" marL="0" rtl="0">
              <a:lnSpc>
                <a:spcPct val="100000"/>
              </a:lnSpc>
              <a:spcBef>
                <a:spcPts val="0"/>
              </a:spcBef>
              <a:spcAft>
                <a:spcPts val="0"/>
              </a:spcAft>
              <a:buSzPts val="3000"/>
              <a:buNone/>
            </a:pPr>
            <a:endParaRPr sz="2200"/>
          </a:p>
        </p:txBody>
      </p:sp>
      <p:sp>
        <p:nvSpPr>
          <p:cNvPr id="154" name="Google Shape;154;p12"/>
          <p:cNvSpPr txBox="1">
            <a:spLocks noGrp="1"/>
          </p:cNvSpPr>
          <p:nvPr>
            <p:ph idx="1" type="body"/>
          </p:nvPr>
        </p:nvSpPr>
        <p:spPr>
          <a:xfrm>
            <a:off x="311700" y="1915675"/>
            <a:ext cx="6114000" cy="2876100"/>
          </a:xfrm>
          <a:prstGeom prst="rect">
            <a:avLst/>
          </a:prstGeom>
          <a:solidFill>
            <a:schemeClr val="dk1"/>
          </a:solidFill>
          <a:ln>
            <a:noFill/>
          </a:ln>
        </p:spPr>
        <p:txBody>
          <a:bodyPr anchor="t" anchorCtr="0" bIns="91425" lIns="91425" numCol="1" rIns="91425" spcFirstLastPara="1" tIns="91425" wrap="square">
            <a:normAutofit/>
          </a:bodyPr>
          <a:lstStyle/>
          <a:p>
            <a:pPr algn="just" indent="-317500" lvl="0" marL="457200" rtl="0">
              <a:lnSpc>
                <a:spcPct val="115000"/>
              </a:lnSpc>
              <a:spcBef>
                <a:spcPts val="0"/>
              </a:spcBef>
              <a:spcAft>
                <a:spcPts val="0"/>
              </a:spcAft>
              <a:buClr>
                <a:schemeClr val="lt1"/>
              </a:buClr>
              <a:buSzPts val="1400"/>
              <a:buFont typeface="Arial"/>
              <a:buChar char="●"/>
            </a:pPr>
            <a:r>
              <a:rPr altLang="en-GB" lang="en-GB" sz="1400">
                <a:solidFill>
                  <a:schemeClr val="lt1"/>
                </a:solidFill>
                <a:latin typeface="Arial"/>
                <a:ea typeface="Arial"/>
                <a:cs typeface="Arial"/>
                <a:sym typeface="Arial"/>
              </a:rPr>
              <a:t>The study entirely focused on basic training for housekeeping employees regarding cleanliness within hotel facilities.</a:t>
            </a:r>
            <a:endParaRPr sz="1400">
              <a:solidFill>
                <a:schemeClr val="lt1"/>
              </a:solidFill>
              <a:latin typeface="Arial"/>
              <a:ea typeface="Arial"/>
              <a:cs typeface="Arial"/>
              <a:sym typeface="Arial"/>
            </a:endParaRPr>
          </a:p>
          <a:p>
            <a:pPr algn="just" indent="-317500" lvl="0" marL="457200" rtl="0">
              <a:lnSpc>
                <a:spcPct val="115000"/>
              </a:lnSpc>
              <a:spcBef>
                <a:spcPts val="0"/>
              </a:spcBef>
              <a:spcAft>
                <a:spcPts val="0"/>
              </a:spcAft>
              <a:buClr>
                <a:schemeClr val="lt1"/>
              </a:buClr>
              <a:buSzPts val="1400"/>
              <a:buFont typeface="Arial"/>
              <a:buChar char="●"/>
            </a:pPr>
            <a:r>
              <a:rPr altLang="en-GB" lang="en-GB" sz="1400">
                <a:solidFill>
                  <a:schemeClr val="lt1"/>
                </a:solidFill>
                <a:latin typeface="Arial"/>
                <a:ea typeface="Arial"/>
                <a:cs typeface="Arial"/>
                <a:sym typeface="Arial"/>
              </a:rPr>
              <a:t>Further, the study evaluated different methods of training for housekeeping employees. </a:t>
            </a:r>
            <a:endParaRPr sz="1400">
              <a:solidFill>
                <a:schemeClr val="lt1"/>
              </a:solidFill>
              <a:latin typeface="Arial"/>
              <a:ea typeface="Arial"/>
              <a:cs typeface="Arial"/>
              <a:sym typeface="Arial"/>
            </a:endParaRPr>
          </a:p>
          <a:p>
            <a:pPr algn="just" indent="-317500" lvl="0" marL="457200" rtl="0">
              <a:lnSpc>
                <a:spcPct val="115000"/>
              </a:lnSpc>
              <a:spcBef>
                <a:spcPts val="0"/>
              </a:spcBef>
              <a:spcAft>
                <a:spcPts val="0"/>
              </a:spcAft>
              <a:buClr>
                <a:schemeClr val="lt1"/>
              </a:buClr>
              <a:buSzPts val="1400"/>
              <a:buFont typeface="Arial"/>
              <a:buChar char="●"/>
            </a:pPr>
            <a:r>
              <a:rPr altLang="en-GB" lang="en-GB" sz="1400">
                <a:solidFill>
                  <a:schemeClr val="lt1"/>
                </a:solidFill>
                <a:latin typeface="Arial"/>
                <a:ea typeface="Arial"/>
                <a:cs typeface="Arial"/>
                <a:sym typeface="Arial"/>
              </a:rPr>
              <a:t>Some of the methods discussed are health and safety protocols, video tutorials, and infection control.</a:t>
            </a:r>
            <a:endParaRPr sz="1400">
              <a:solidFill>
                <a:schemeClr val="lt1"/>
              </a:solidFill>
              <a:latin typeface="Arial"/>
              <a:ea typeface="Arial"/>
              <a:cs typeface="Arial"/>
              <a:sym typeface="Arial"/>
            </a:endParaRPr>
          </a:p>
          <a:p>
            <a:pPr algn="just" indent="-317500" lvl="0" marL="457200" rtl="0">
              <a:lnSpc>
                <a:spcPct val="115000"/>
              </a:lnSpc>
              <a:spcBef>
                <a:spcPts val="0"/>
              </a:spcBef>
              <a:spcAft>
                <a:spcPts val="0"/>
              </a:spcAft>
              <a:buClr>
                <a:schemeClr val="lt1"/>
              </a:buClr>
              <a:buSzPts val="1400"/>
              <a:buFont typeface="Arial"/>
              <a:buChar char="●"/>
            </a:pPr>
            <a:r>
              <a:rPr altLang="en-GB" lang="en-GB" sz="1400">
                <a:solidFill>
                  <a:schemeClr val="lt1"/>
                </a:solidFill>
                <a:latin typeface="Arial"/>
                <a:ea typeface="Arial"/>
                <a:cs typeface="Arial"/>
                <a:sym typeface="Arial"/>
              </a:rPr>
              <a:t>Implementation of the Ziger model of employee engagement has also been presented for the use of training measures.</a:t>
            </a:r>
            <a:endParaRPr sz="1400">
              <a:solidFill>
                <a:schemeClr val="lt1"/>
              </a:solidFill>
              <a:latin typeface="Arial"/>
              <a:ea typeface="Arial"/>
              <a:cs typeface="Arial"/>
              <a:sym typeface="Arial"/>
            </a:endParaRPr>
          </a:p>
        </p:txBody>
      </p:sp>
      <p:pic>
        <p:nvPicPr>
          <p:cNvPr id="156" name="Google Shape;156;p12"/>
          <p:cNvPicPr preferRelativeResize="0"/>
          <p:nvPr/>
        </p:nvPicPr>
        <p:blipFill>
          <a:blip r:embed="rId3">
            <a:alphaModFix/>
          </a:blip>
          <a:stretch>
            <a:fillRect/>
          </a:stretch>
        </p:blipFill>
        <p:spPr>
          <a:xfrm>
            <a:off x="6563550" y="2492250"/>
            <a:ext cx="2413500" cy="1334523"/>
          </a:xfrm>
          <a:prstGeom prst="rect">
            <a:avLst/>
          </a:prstGeom>
          <a:noFill/>
          <a:ln>
            <a:noFill/>
          </a:ln>
        </p:spPr>
      </p:pic>
      <p:pic>
        <p:nvPicPr>
          <p:cNvPr descr="Premier Inn Logo and symbol, meaning, history, PNG, brand" id="6" name="Picture 2">
            <a:extLst>
              <a:ext uri="{FF2B5EF4-FFF2-40B4-BE49-F238E27FC236}">
                <a16:creationId xmlns:a16="http://schemas.microsoft.com/office/drawing/2014/main" id="{7A657721-1392-4D5D-8CE7-EA7B50984408}"/>
              </a:ext>
            </a:extLst>
          </p:cNvPr>
          <p:cNvPicPr>
            <a:picLocks noChangeArrowheads="1" noChangeAspect="1"/>
          </p:cNvPicPr>
          <p:nvPr/>
        </p:nvPicPr>
        <p:blipFill>
          <a:blip r:embed="rId4">
            <a:extLst>
              <a:ext uri="{28A0092B-C50C-407E-A947-70E740481C1C}">
                <a14:useLocalDpi xmlns:a14="http://schemas.microsoft.com/office/drawing/2010/main" val="0"/>
              </a:ext>
            </a:extLst>
          </a:blip>
          <a:srcRect/>
          <a:stretch>
            <a:fillRect/>
          </a:stretch>
        </p:blipFill>
        <p:spPr>
          <a:xfrm>
            <a:off x="7625418" y="201478"/>
            <a:ext cx="1194781" cy="751668"/>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60"/>
        <p:cNvGrpSpPr/>
        <p:nvPr/>
      </p:nvGrpSpPr>
      <p:grpSpPr>
        <a:xfrm>
          <a:off x="0" y="0"/>
          <a:ext cx="0" cy="0"/>
          <a:chOff x="0" y="0"/>
          <a:chExt cx="0" cy="0"/>
        </a:xfrm>
      </p:grpSpPr>
      <p:sp>
        <p:nvSpPr>
          <p:cNvPr id="161" name="Google Shape;161;p13"/>
          <p:cNvSpPr txBox="1">
            <a:spLocks noGrp="1"/>
          </p:cNvSpPr>
          <p:nvPr>
            <p:ph type="title"/>
          </p:nvPr>
        </p:nvSpPr>
        <p:spPr>
          <a:xfrm>
            <a:off x="471900" y="738725"/>
            <a:ext cx="8222100" cy="767700"/>
          </a:xfrm>
          <a:prstGeom prst="rect">
            <a:avLst/>
          </a:prstGeom>
          <a:noFill/>
          <a:ln>
            <a:noFill/>
          </a:ln>
        </p:spPr>
        <p:txBody>
          <a:bodyPr anchor="t" anchorCtr="0" bIns="91425" lIns="91425" numCol="1" rIns="91425" spcFirstLastPara="1" tIns="91425" wrap="square">
            <a:normAutofit/>
          </a:bodyPr>
          <a:lstStyle/>
          <a:p>
            <a:pPr algn="l" indent="0" lvl="0" marL="0" rtl="0">
              <a:lnSpc>
                <a:spcPct val="100000"/>
              </a:lnSpc>
              <a:spcBef>
                <a:spcPts val="0"/>
              </a:spcBef>
              <a:spcAft>
                <a:spcPts val="0"/>
              </a:spcAft>
              <a:buSzPts val="3333"/>
              <a:buNone/>
            </a:pPr>
            <a:r>
              <a:rPr altLang="en-GB" b="1" lang="en-GB"/>
              <a:t>References</a:t>
            </a:r>
            <a:endParaRPr b="1"/>
          </a:p>
        </p:txBody>
      </p:sp>
      <p:sp>
        <p:nvSpPr>
          <p:cNvPr id="162" name="Google Shape;162;p13"/>
          <p:cNvSpPr txBox="1">
            <a:spLocks noGrp="1"/>
          </p:cNvSpPr>
          <p:nvPr>
            <p:ph idx="1" type="body"/>
          </p:nvPr>
        </p:nvSpPr>
        <p:spPr>
          <a:xfrm>
            <a:off x="190225" y="1825350"/>
            <a:ext cx="8801100" cy="3200700"/>
          </a:xfrm>
          <a:prstGeom prst="rect">
            <a:avLst/>
          </a:prstGeom>
          <a:solidFill>
            <a:schemeClr val="dk1"/>
          </a:solidFill>
          <a:ln>
            <a:noFill/>
          </a:ln>
        </p:spPr>
        <p:txBody>
          <a:bodyPr anchor="t" anchorCtr="0" bIns="91425" lIns="91425" numCol="1" rIns="91425" spcFirstLastPara="1" tIns="91425" wrap="square">
            <a:normAutofit fontScale="85000" lnSpcReduction="10000"/>
          </a:bodyPr>
          <a:lstStyle/>
          <a:p>
            <a:pPr algn="l" indent="-319087" lvl="0" marL="457200" rtl="0">
              <a:spcBef>
                <a:spcPts val="0"/>
              </a:spcBef>
              <a:spcAft>
                <a:spcPts val="0"/>
              </a:spcAft>
              <a:buClr>
                <a:schemeClr val="lt1"/>
              </a:buClr>
              <a:buSzPct val="190000"/>
              <a:buChar char="●"/>
            </a:pPr>
            <a:r>
              <a:rPr altLang="en-GB" dirty="0" lang="en-GB" sz="1200">
                <a:solidFill>
                  <a:schemeClr val="lt1"/>
                </a:solidFill>
              </a:rPr>
              <a:t>Cottrell, S., (2019).The Study Skills Handbook. 5th ed. </a:t>
            </a:r>
            <a:r>
              <a:rPr altLang="en-GB" dirty="0" i="1" lang="en-GB" sz="1200">
                <a:solidFill>
                  <a:schemeClr val="lt1"/>
                </a:solidFill>
              </a:rPr>
              <a:t>London: Red Globe Press</a:t>
            </a:r>
            <a:r>
              <a:rPr altLang="en-GB" dirty="0" lang="en-GB" sz="1200">
                <a:solidFill>
                  <a:schemeClr val="lt1"/>
                </a:solidFill>
              </a:rPr>
              <a:t>.</a:t>
            </a:r>
            <a:endParaRPr dirty="0" sz="1200">
              <a:solidFill>
                <a:schemeClr val="lt1"/>
              </a:solidFill>
            </a:endParaRPr>
          </a:p>
          <a:p>
            <a:pPr algn="l" indent="-319087" lvl="0" marL="457200" rtl="0">
              <a:spcBef>
                <a:spcPts val="0"/>
              </a:spcBef>
              <a:spcAft>
                <a:spcPts val="0"/>
              </a:spcAft>
              <a:buClr>
                <a:schemeClr val="lt1"/>
              </a:buClr>
              <a:buSzPct val="190000"/>
              <a:buChar char="●"/>
            </a:pPr>
            <a:r>
              <a:rPr altLang="en-GB" dirty="0" err="1" lang="en-GB" sz="1200">
                <a:solidFill>
                  <a:schemeClr val="lt1"/>
                </a:solidFill>
              </a:rPr>
              <a:t>Kleefstra</a:t>
            </a:r>
            <a:r>
              <a:rPr altLang="en-GB" dirty="0" lang="en-GB" sz="1200">
                <a:solidFill>
                  <a:schemeClr val="lt1"/>
                </a:solidFill>
              </a:rPr>
              <a:t>, A., </a:t>
            </a:r>
            <a:r>
              <a:rPr altLang="en-GB" dirty="0" err="1" lang="en-GB" sz="1200">
                <a:solidFill>
                  <a:schemeClr val="lt1"/>
                </a:solidFill>
              </a:rPr>
              <a:t>Altan</a:t>
            </a:r>
            <a:r>
              <a:rPr altLang="en-GB" dirty="0" lang="en-GB" sz="1200">
                <a:solidFill>
                  <a:schemeClr val="lt1"/>
                </a:solidFill>
              </a:rPr>
              <a:t>, M. and </a:t>
            </a:r>
            <a:r>
              <a:rPr altLang="en-GB" dirty="0" err="1" lang="en-GB" sz="1200">
                <a:solidFill>
                  <a:schemeClr val="lt1"/>
                </a:solidFill>
              </a:rPr>
              <a:t>Stoffers</a:t>
            </a:r>
            <a:r>
              <a:rPr altLang="en-GB" dirty="0" lang="en-GB" sz="1200">
                <a:solidFill>
                  <a:schemeClr val="lt1"/>
                </a:solidFill>
              </a:rPr>
              <a:t> , J., (2019). Workplace learning and organisational performance in the hospitality industry | Emerald Insight. </a:t>
            </a:r>
            <a:r>
              <a:rPr altLang="en-GB" dirty="0" i="1" lang="en-GB" sz="1200">
                <a:solidFill>
                  <a:schemeClr val="lt1"/>
                </a:solidFill>
              </a:rPr>
              <a:t>International Hospitality Review</a:t>
            </a:r>
            <a:r>
              <a:rPr altLang="en-GB" dirty="0" lang="en-GB" sz="1200">
                <a:solidFill>
                  <a:schemeClr val="lt1"/>
                </a:solidFill>
              </a:rPr>
              <a:t>, [online] 34(2), pp.173–186. </a:t>
            </a:r>
            <a:r>
              <a:rPr altLang="en-GB" dirty="0" err="1" lang="en-GB" sz="1200">
                <a:solidFill>
                  <a:schemeClr val="lt1"/>
                </a:solidFill>
              </a:rPr>
              <a:t>doi:https</a:t>
            </a:r>
            <a:r>
              <a:rPr altLang="en-GB" dirty="0" lang="en-GB" sz="1200">
                <a:solidFill>
                  <a:schemeClr val="lt1"/>
                </a:solidFill>
              </a:rPr>
              <a:t>://doi.org/10.1108//IHR.</a:t>
            </a:r>
            <a:endParaRPr dirty="0" sz="1200">
              <a:solidFill>
                <a:schemeClr val="lt1"/>
              </a:solidFill>
            </a:endParaRPr>
          </a:p>
          <a:p>
            <a:pPr algn="l" indent="-319087" lvl="0" marL="457200" rtl="0">
              <a:spcBef>
                <a:spcPts val="0"/>
              </a:spcBef>
              <a:spcAft>
                <a:spcPts val="0"/>
              </a:spcAft>
              <a:buClr>
                <a:schemeClr val="lt1"/>
              </a:buClr>
              <a:buSzPct val="190000"/>
              <a:buChar char="●"/>
            </a:pPr>
            <a:r>
              <a:rPr altLang="en-GB" dirty="0" err="1" lang="en-GB" sz="1200">
                <a:solidFill>
                  <a:schemeClr val="lt1"/>
                </a:solidFill>
              </a:rPr>
              <a:t>Leiter</a:t>
            </a:r>
            <a:r>
              <a:rPr altLang="en-GB" dirty="0" lang="en-GB" sz="1200">
                <a:solidFill>
                  <a:schemeClr val="lt1"/>
                </a:solidFill>
              </a:rPr>
              <a:t>, M. P. and Bakker, A. B., (2010). Work Engagement : A Handbook of Essential Theory and Research. Hove [England]: Psychology Press. </a:t>
            </a:r>
            <a:endParaRPr dirty="0" sz="1200">
              <a:solidFill>
                <a:schemeClr val="lt1"/>
              </a:solidFill>
            </a:endParaRPr>
          </a:p>
          <a:p>
            <a:pPr algn="l" indent="-319087" lvl="0" marL="457200" rtl="0">
              <a:spcBef>
                <a:spcPts val="0"/>
              </a:spcBef>
              <a:spcAft>
                <a:spcPts val="0"/>
              </a:spcAft>
              <a:buClr>
                <a:schemeClr val="lt1"/>
              </a:buClr>
              <a:buSzPct val="190000"/>
              <a:buChar char="●"/>
            </a:pPr>
            <a:r>
              <a:rPr altLang="en-GB" dirty="0" lang="en-GB" sz="1200">
                <a:solidFill>
                  <a:schemeClr val="lt1"/>
                </a:solidFill>
              </a:rPr>
              <a:t>Mullins, L. and </a:t>
            </a:r>
            <a:r>
              <a:rPr altLang="en-GB" dirty="0" err="1" lang="en-GB" sz="1200">
                <a:solidFill>
                  <a:schemeClr val="lt1"/>
                </a:solidFill>
              </a:rPr>
              <a:t>Dossor</a:t>
            </a:r>
            <a:r>
              <a:rPr altLang="en-GB" dirty="0" lang="en-GB" sz="1200">
                <a:solidFill>
                  <a:schemeClr val="lt1"/>
                </a:solidFill>
              </a:rPr>
              <a:t>, P. (2013) Hospitality Management and Organisational Behaviour. 5th ed. </a:t>
            </a:r>
            <a:r>
              <a:rPr altLang="en-GB" dirty="0" i="1" lang="en-GB" sz="1200">
                <a:solidFill>
                  <a:schemeClr val="lt1"/>
                </a:solidFill>
              </a:rPr>
              <a:t>Harlow: Pearson</a:t>
            </a:r>
            <a:r>
              <a:rPr altLang="en-GB" dirty="0" lang="en-GB" sz="1200">
                <a:solidFill>
                  <a:schemeClr val="lt1"/>
                </a:solidFill>
              </a:rPr>
              <a:t>.</a:t>
            </a:r>
            <a:endParaRPr dirty="0" sz="1200">
              <a:solidFill>
                <a:schemeClr val="lt1"/>
              </a:solidFill>
            </a:endParaRPr>
          </a:p>
          <a:p>
            <a:pPr algn="l" indent="-319087" lvl="0" marL="457200" rtl="0">
              <a:spcBef>
                <a:spcPts val="0"/>
              </a:spcBef>
              <a:spcAft>
                <a:spcPts val="0"/>
              </a:spcAft>
              <a:buClr>
                <a:schemeClr val="lt1"/>
              </a:buClr>
              <a:buSzPct val="190000"/>
              <a:buChar char="●"/>
            </a:pPr>
            <a:r>
              <a:rPr altLang="en-GB" dirty="0" lang="en-GB" sz="1200">
                <a:solidFill>
                  <a:schemeClr val="lt1"/>
                </a:solidFill>
              </a:rPr>
              <a:t>Okano, K., </a:t>
            </a:r>
            <a:r>
              <a:rPr altLang="en-GB" dirty="0" err="1" lang="en-GB" sz="1200">
                <a:solidFill>
                  <a:schemeClr val="lt1"/>
                </a:solidFill>
              </a:rPr>
              <a:t>Kaczmarzyk</a:t>
            </a:r>
            <a:r>
              <a:rPr altLang="en-GB" dirty="0" lang="en-GB" sz="1200">
                <a:solidFill>
                  <a:schemeClr val="lt1"/>
                </a:solidFill>
              </a:rPr>
              <a:t>, J., and John.,(2018). Enhancing workplace digital learning by use of the science of learning. PLOS ONE, [online] 13(10), pp.e0206250–e0206250. </a:t>
            </a:r>
            <a:r>
              <a:rPr altLang="en-GB" dirty="0" err="1" lang="en-GB" sz="1200">
                <a:solidFill>
                  <a:schemeClr val="lt1"/>
                </a:solidFill>
              </a:rPr>
              <a:t>doi:https</a:t>
            </a:r>
            <a:r>
              <a:rPr altLang="en-GB" dirty="0" lang="en-GB" sz="1200">
                <a:solidFill>
                  <a:schemeClr val="lt1"/>
                </a:solidFill>
              </a:rPr>
              <a:t>://doi.org/10.1371/journal.pone.0206250.</a:t>
            </a:r>
            <a:endParaRPr dirty="0" sz="1200">
              <a:solidFill>
                <a:schemeClr val="lt1"/>
              </a:solidFill>
            </a:endParaRPr>
          </a:p>
          <a:p>
            <a:pPr algn="l" indent="-319087" lvl="0" marL="457200" rtl="0">
              <a:spcBef>
                <a:spcPts val="0"/>
              </a:spcBef>
              <a:spcAft>
                <a:spcPts val="0"/>
              </a:spcAft>
              <a:buClr>
                <a:schemeClr val="lt1"/>
              </a:buClr>
              <a:buSzPct val="190000"/>
              <a:buChar char="●"/>
            </a:pPr>
            <a:r>
              <a:rPr altLang="en-GB" dirty="0" err="1" lang="en-GB" sz="1200">
                <a:solidFill>
                  <a:schemeClr val="lt1"/>
                </a:solidFill>
              </a:rPr>
              <a:t>Perumal</a:t>
            </a:r>
            <a:r>
              <a:rPr altLang="en-GB" dirty="0" lang="en-GB" sz="1200">
                <a:solidFill>
                  <a:schemeClr val="lt1"/>
                </a:solidFill>
              </a:rPr>
              <a:t>, M. and </a:t>
            </a:r>
            <a:r>
              <a:rPr altLang="en-GB" dirty="0" err="1" lang="en-GB" sz="1200">
                <a:solidFill>
                  <a:schemeClr val="lt1"/>
                </a:solidFill>
              </a:rPr>
              <a:t>Umarani</a:t>
            </a:r>
            <a:r>
              <a:rPr altLang="en-GB" dirty="0" lang="en-GB" sz="1200">
                <a:solidFill>
                  <a:schemeClr val="lt1"/>
                </a:solidFill>
              </a:rPr>
              <a:t>, P., (2021). MODELS OF EMPLOYEE ENGAGMENT. [online] Available at: https://ijcrt.org/papers/IJCRT2108412.pdf.</a:t>
            </a:r>
            <a:endParaRPr dirty="0" sz="1200">
              <a:solidFill>
                <a:schemeClr val="lt1"/>
              </a:solidFill>
            </a:endParaRPr>
          </a:p>
          <a:p>
            <a:pPr algn="l" indent="-319087" lvl="0" marL="457200" rtl="0">
              <a:spcBef>
                <a:spcPts val="0"/>
              </a:spcBef>
              <a:spcAft>
                <a:spcPts val="0"/>
              </a:spcAft>
              <a:buClr>
                <a:schemeClr val="lt1"/>
              </a:buClr>
              <a:buSzPct val="190000"/>
              <a:buChar char="●"/>
            </a:pPr>
            <a:r>
              <a:rPr altLang="en-GB" dirty="0" err="1" lang="en-GB" sz="1200">
                <a:solidFill>
                  <a:schemeClr val="lt1"/>
                </a:solidFill>
              </a:rPr>
              <a:t>Prasanth</a:t>
            </a:r>
            <a:r>
              <a:rPr altLang="en-GB" dirty="0" lang="en-GB" sz="1200">
                <a:solidFill>
                  <a:schemeClr val="lt1"/>
                </a:solidFill>
              </a:rPr>
              <a:t>, S., (2015). TRAINING AND DEVELOPMENT IN HOTEL INDUSTRY. </a:t>
            </a:r>
            <a:r>
              <a:rPr altLang="en-GB" dirty="0" err="1" lang="en-GB" sz="1200">
                <a:solidFill>
                  <a:schemeClr val="lt1"/>
                </a:solidFill>
              </a:rPr>
              <a:t>Shanlax</a:t>
            </a:r>
            <a:r>
              <a:rPr altLang="en-GB" dirty="0" lang="en-GB" sz="1200">
                <a:solidFill>
                  <a:schemeClr val="lt1"/>
                </a:solidFill>
              </a:rPr>
              <a:t> International Journal of Management, [online] 27. Available at: https://www.shanlaxjournals.in/pdf/MGT/V3N1/MGT_V3_N1_005.pdf.</a:t>
            </a:r>
            <a:endParaRPr dirty="0" sz="1200">
              <a:solidFill>
                <a:schemeClr val="lt1"/>
              </a:solidFill>
            </a:endParaRPr>
          </a:p>
          <a:p>
            <a:pPr algn="l" indent="-319087" lvl="0" marL="457200" rtl="0">
              <a:spcBef>
                <a:spcPts val="0"/>
              </a:spcBef>
              <a:spcAft>
                <a:spcPts val="0"/>
              </a:spcAft>
              <a:buClr>
                <a:schemeClr val="lt1"/>
              </a:buClr>
              <a:buSzPct val="190000"/>
              <a:buChar char="●"/>
            </a:pPr>
            <a:r>
              <a:rPr altLang="en-GB" dirty="0" lang="en-GB" sz="1200">
                <a:solidFill>
                  <a:schemeClr val="lt1"/>
                </a:solidFill>
              </a:rPr>
              <a:t>Quick, L., (2020). Managing Events. Real Challenges, Real Outcomes. London: </a:t>
            </a:r>
            <a:r>
              <a:rPr altLang="en-GB" dirty="0" i="1" lang="en-GB" sz="1200">
                <a:solidFill>
                  <a:schemeClr val="lt1"/>
                </a:solidFill>
              </a:rPr>
              <a:t>SAGE Publications Ltd</a:t>
            </a:r>
            <a:r>
              <a:rPr altLang="en-GB" dirty="0" lang="en-GB" sz="1200">
                <a:solidFill>
                  <a:schemeClr val="lt1"/>
                </a:solidFill>
              </a:rPr>
              <a:t>.</a:t>
            </a:r>
            <a:endParaRPr dirty="0" sz="1200">
              <a:solidFill>
                <a:schemeClr val="lt1"/>
              </a:solidFill>
            </a:endParaRPr>
          </a:p>
          <a:p>
            <a:pPr algn="l" indent="-319087" lvl="0" marL="457200" rtl="0">
              <a:spcBef>
                <a:spcPts val="0"/>
              </a:spcBef>
              <a:spcAft>
                <a:spcPts val="0"/>
              </a:spcAft>
              <a:buClr>
                <a:schemeClr val="lt1"/>
              </a:buClr>
              <a:buSzPct val="190000"/>
              <a:buChar char="●"/>
            </a:pPr>
            <a:r>
              <a:rPr altLang="en-GB" dirty="0" lang="en-GB" sz="1200">
                <a:solidFill>
                  <a:schemeClr val="lt1"/>
                </a:solidFill>
              </a:rPr>
              <a:t>Sharma, K., (2020). Training and Development of the Employees in the Hotel Industry. </a:t>
            </a:r>
            <a:r>
              <a:rPr altLang="en-GB" dirty="0" i="1" lang="en-GB" sz="1200">
                <a:solidFill>
                  <a:schemeClr val="lt1"/>
                </a:solidFill>
              </a:rPr>
              <a:t>Social Science Research Network</a:t>
            </a:r>
            <a:r>
              <a:rPr altLang="en-GB" dirty="0" lang="en-GB" sz="1200">
                <a:solidFill>
                  <a:schemeClr val="lt1"/>
                </a:solidFill>
              </a:rPr>
              <a:t>. [online] </a:t>
            </a:r>
            <a:r>
              <a:rPr altLang="en-GB" dirty="0" err="1" lang="en-GB" sz="1200">
                <a:solidFill>
                  <a:schemeClr val="lt1"/>
                </a:solidFill>
              </a:rPr>
              <a:t>doi:https</a:t>
            </a:r>
            <a:r>
              <a:rPr altLang="en-GB" dirty="0" lang="en-GB" sz="1200">
                <a:solidFill>
                  <a:schemeClr val="lt1"/>
                </a:solidFill>
              </a:rPr>
              <a:t>://doi.org/10.2139/ssrn.3676859.</a:t>
            </a:r>
            <a:endParaRPr dirty="0" sz="1200">
              <a:solidFill>
                <a:schemeClr val="lt1"/>
              </a:solidFill>
            </a:endParaRPr>
          </a:p>
          <a:p>
            <a:pPr algn="l" indent="-319087" lvl="0" marL="457200" rtl="0">
              <a:spcBef>
                <a:spcPts val="0"/>
              </a:spcBef>
              <a:spcAft>
                <a:spcPts val="0"/>
              </a:spcAft>
              <a:buClr>
                <a:schemeClr val="lt1"/>
              </a:buClr>
              <a:buSzPct val="190000"/>
              <a:buChar char="●"/>
            </a:pPr>
            <a:r>
              <a:rPr altLang="en-GB" dirty="0" err="1" lang="en-GB" sz="1200">
                <a:solidFill>
                  <a:schemeClr val="lt1"/>
                </a:solidFill>
              </a:rPr>
              <a:t>Sigala</a:t>
            </a:r>
            <a:r>
              <a:rPr altLang="en-GB" dirty="0" lang="en-GB" sz="1200">
                <a:solidFill>
                  <a:schemeClr val="lt1"/>
                </a:solidFill>
              </a:rPr>
              <a:t>, M., (2021). Rethinking of tourism and hospitality education when nothing is normal: Restart, recover, or rebuild. </a:t>
            </a:r>
            <a:r>
              <a:rPr altLang="en-GB" dirty="0" i="1" lang="en-GB" sz="1200">
                <a:solidFill>
                  <a:schemeClr val="lt1"/>
                </a:solidFill>
              </a:rPr>
              <a:t>Journal of Hospitality &amp; Tourism Research</a:t>
            </a:r>
            <a:r>
              <a:rPr altLang="en-GB" dirty="0" lang="en-GB" sz="1200">
                <a:solidFill>
                  <a:schemeClr val="lt1"/>
                </a:solidFill>
              </a:rPr>
              <a:t>, 45(5), pp.920-923.</a:t>
            </a:r>
            <a:endParaRPr dirty="0" sz="1200">
              <a:solidFill>
                <a:schemeClr val="lt1"/>
              </a:solidFill>
            </a:endParaRPr>
          </a:p>
          <a:p>
            <a:pPr algn="l" indent="-319087" lvl="0" marL="457200" rtl="0">
              <a:spcBef>
                <a:spcPts val="0"/>
              </a:spcBef>
              <a:spcAft>
                <a:spcPts val="0"/>
              </a:spcAft>
              <a:buClr>
                <a:schemeClr val="lt1"/>
              </a:buClr>
              <a:buSzPct val="190000"/>
              <a:buChar char="●"/>
            </a:pPr>
            <a:r>
              <a:rPr altLang="en-GB" dirty="0" err="1" lang="en-GB" sz="1200">
                <a:solidFill>
                  <a:schemeClr val="lt1"/>
                </a:solidFill>
              </a:rPr>
              <a:t>Waqanimaravu</a:t>
            </a:r>
            <a:r>
              <a:rPr altLang="en-GB" dirty="0" lang="en-GB" sz="1200">
                <a:solidFill>
                  <a:schemeClr val="lt1"/>
                </a:solidFill>
              </a:rPr>
              <a:t>, M., and </a:t>
            </a:r>
            <a:r>
              <a:rPr altLang="en-GB" dirty="0" err="1" lang="en-GB" sz="1200">
                <a:solidFill>
                  <a:schemeClr val="lt1"/>
                </a:solidFill>
              </a:rPr>
              <a:t>Arasanmi</a:t>
            </a:r>
            <a:r>
              <a:rPr altLang="en-GB" dirty="0" lang="en-GB" sz="1200">
                <a:solidFill>
                  <a:schemeClr val="lt1"/>
                </a:solidFill>
              </a:rPr>
              <a:t>, C., (2020). Employee training and service quality in the hospitality industry. [online] </a:t>
            </a:r>
            <a:r>
              <a:rPr altLang="en-GB" dirty="0" err="1" lang="en-GB" sz="1200">
                <a:solidFill>
                  <a:schemeClr val="lt1"/>
                </a:solidFill>
              </a:rPr>
              <a:t>ResearchGate</a:t>
            </a:r>
            <a:r>
              <a:rPr altLang="en-GB" dirty="0" lang="en-GB" sz="1200">
                <a:solidFill>
                  <a:schemeClr val="lt1"/>
                </a:solidFill>
              </a:rPr>
              <a:t>. Available at: https://www.researchgate.net/publication/339134856_Employee_training_and_service_quality_in_the_hospitality_industry [Accessed 8 Nov. 2023].</a:t>
            </a:r>
            <a:endParaRPr dirty="0" sz="1200">
              <a:solidFill>
                <a:schemeClr val="lt1"/>
              </a:solidFill>
            </a:endParaRPr>
          </a:p>
        </p:txBody>
      </p:sp>
      <p:pic>
        <p:nvPicPr>
          <p:cNvPr descr="Premier Inn Logo and symbol, meaning, history, PNG, brand" id="5" name="Picture 2">
            <a:extLst>
              <a:ext uri="{FF2B5EF4-FFF2-40B4-BE49-F238E27FC236}">
                <a16:creationId xmlns:a16="http://schemas.microsoft.com/office/drawing/2014/main" id="{C6CC59D0-F6DC-4EC6-8E94-F50BF212AAA6}"/>
              </a:ext>
            </a:extLst>
          </p:cNvPr>
          <p:cNvPicPr>
            <a:picLocks noChangeArrowheads="1" noChangeAspect="1"/>
          </p:cNvPicPr>
          <p:nvPr/>
        </p:nvPicPr>
        <p:blipFill>
          <a:blip r:embed="rId3">
            <a:extLst>
              <a:ext uri="{28A0092B-C50C-407E-A947-70E740481C1C}">
                <a14:useLocalDpi xmlns:a14="http://schemas.microsoft.com/office/drawing/2010/main" val="0"/>
              </a:ext>
            </a:extLst>
          </a:blip>
          <a:srcRect/>
          <a:stretch>
            <a:fillRect/>
          </a:stretch>
        </p:blipFill>
        <p:spPr>
          <a:xfrm>
            <a:off x="7625418" y="201478"/>
            <a:ext cx="1194781" cy="751668"/>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67"/>
        <p:cNvGrpSpPr/>
        <p:nvPr/>
      </p:nvGrpSpPr>
      <p:grpSpPr>
        <a:xfrm>
          <a:off x="0" y="0"/>
          <a:ext cx="0" cy="0"/>
          <a:chOff x="0" y="0"/>
          <a:chExt cx="0" cy="0"/>
        </a:xfrm>
      </p:grpSpPr>
      <p:pic>
        <p:nvPicPr>
          <p:cNvPr id="169" name="Google Shape;169;g2989ee93c85_0_58"/>
          <p:cNvPicPr preferRelativeResize="0"/>
          <p:nvPr/>
        </p:nvPicPr>
        <p:blipFill>
          <a:blip r:embed="rId3">
            <a:alphaModFix/>
          </a:blip>
          <a:stretch>
            <a:fillRect/>
          </a:stretch>
        </p:blipFill>
        <p:spPr>
          <a:xfrm>
            <a:off x="2133600" y="2133600"/>
            <a:ext cx="4933950" cy="2724150"/>
          </a:xfrm>
          <a:prstGeom prst="rect">
            <a:avLst/>
          </a:prstGeom>
          <a:noFill/>
          <a:ln>
            <a:noFill/>
          </a:ln>
        </p:spPr>
      </p:pic>
      <p:pic>
        <p:nvPicPr>
          <p:cNvPr descr="Premier Inn Logo and symbol, meaning, history, PNG, brand" id="4" name="Picture 2">
            <a:extLst>
              <a:ext uri="{FF2B5EF4-FFF2-40B4-BE49-F238E27FC236}">
                <a16:creationId xmlns:a16="http://schemas.microsoft.com/office/drawing/2014/main" id="{43595248-BE1B-4165-B4B5-9B4C6FCF5893}"/>
              </a:ext>
            </a:extLst>
          </p:cNvPr>
          <p:cNvPicPr>
            <a:picLocks noChangeArrowheads="1" noChangeAspect="1"/>
          </p:cNvPicPr>
          <p:nvPr/>
        </p:nvPicPr>
        <p:blipFill>
          <a:blip r:embed="rId4">
            <a:extLst>
              <a:ext uri="{28A0092B-C50C-407E-A947-70E740481C1C}">
                <a14:useLocalDpi xmlns:a14="http://schemas.microsoft.com/office/drawing/2010/main" val="0"/>
              </a:ext>
            </a:extLst>
          </a:blip>
          <a:srcRect/>
          <a:stretch>
            <a:fillRect/>
          </a:stretch>
        </p:blipFill>
        <p:spPr>
          <a:xfrm>
            <a:off x="7625418" y="201478"/>
            <a:ext cx="1194781" cy="751668"/>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theme/theme1.xml><?xml version="1.0" encoding="utf-8"?>
<a:theme xmlns:a="http://schemas.openxmlformats.org/drawingml/2006/main" name="Material">
  <a:themeElements>
    <a:clrScheme name="Material">
      <a:dk1>
        <a:srgbClr val="4285F4"/>
      </a:dk1>
      <a:lt1>
        <a:srgbClr val="FFFFFF"/>
      </a:lt1>
      <a:dk2>
        <a:srgbClr val="424242"/>
      </a:dk2>
      <a:lt2>
        <a:srgbClr val="737373"/>
      </a:lt2>
      <a:accent1>
        <a:srgbClr val="0277BD"/>
      </a:accent1>
      <a:accent2>
        <a:srgbClr val="0F9D58"/>
      </a:accent2>
      <a:accent3>
        <a:srgbClr val="DB4437"/>
      </a:accent3>
      <a:accent4>
        <a:srgbClr val="FAFAFA"/>
      </a:accent4>
      <a:accent5>
        <a:srgbClr val="1A237E"/>
      </a:accent5>
      <a:accent6>
        <a:srgbClr val="F4B400"/>
      </a:accent6>
      <a:hlink>
        <a:srgbClr val="1A237E"/>
      </a:hlink>
      <a:folHlink>
        <a:srgbClr val="1A237E"/>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algn="ctr" cap="flat" cmpd="sng" w="9525">
          <a:solidFill>
            <a:schemeClr val="phClr">
              <a:shade val="95000"/>
              <a:satMod val="105000"/>
            </a:schemeClr>
          </a:solidFill>
          <a:prstDash val="solid"/>
        </a:ln>
        <a:ln algn="ctr" cap="flat" cmpd="sng" w="25400">
          <a:solidFill>
            <a:schemeClr val="phClr"/>
          </a:solidFill>
          <a:prstDash val="solid"/>
        </a:ln>
        <a:ln algn="ctr" cap="flat" cmpd="sng" w="38100">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000"/>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algn="ctr" cap="flat" cmpd="sng" w="9525">
          <a:solidFill>
            <a:schemeClr val="phClr">
              <a:shade val="95000"/>
              <a:satMod val="105000"/>
            </a:schemeClr>
          </a:solidFill>
          <a:prstDash val="solid"/>
        </a:ln>
        <a:ln algn="ctr" cap="flat" cmpd="sng" w="25400">
          <a:solidFill>
            <a:schemeClr val="phClr"/>
          </a:solidFill>
          <a:prstDash val="solid"/>
        </a:ln>
        <a:ln algn="ctr" cap="flat" cmpd="sng" w="38100">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000"/>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Words>2534</Words>
  <Paragraphs>88</Paragraphs>
  <Slides>14</Slides>
  <Notes>14</Notes>
  <TotalTime>8</TotalTime>
  <HiddenSlides>0</HiddenSlides>
  <MMClips>0</MMClips>
  <ScaleCrop>false</ScaleCrop>
  <HeadingPairs>
    <vt:vector baseType="variant" size="6">
      <vt:variant>
        <vt:lpstr>Fonts Used</vt:lpstr>
      </vt:variant>
      <vt:variant>
        <vt:i4>2</vt:i4>
      </vt:variant>
      <vt:variant>
        <vt:lpstr>Theme</vt:lpstr>
      </vt:variant>
      <vt:variant>
        <vt:i4>1</vt:i4>
      </vt:variant>
      <vt:variant>
        <vt:lpstr>Slide Titles</vt:lpstr>
      </vt:variant>
      <vt:variant>
        <vt:i4>14</vt:i4>
      </vt:variant>
    </vt:vector>
  </HeadingPairs>
  <TitlesOfParts>
    <vt:vector baseType="lpstr" size="17">
      <vt:lpstr>Arial</vt:lpstr>
      <vt:lpstr>Roboto</vt:lpstr>
      <vt:lpstr>Material</vt:lpstr>
      <vt:lpstr>Operating Hotel Facilities Training Presentation</vt:lpstr>
      <vt:lpstr>Table of Contents</vt:lpstr>
      <vt:lpstr>Introduction</vt:lpstr>
      <vt:lpstr>Training development related to cleanliness</vt:lpstr>
      <vt:lpstr>Training for presenting the room of the guests’</vt:lpstr>
      <vt:lpstr>Zinger Employee Engagement Model for Training</vt:lpstr>
      <vt:lpstr>Zinger Employee engagement model for training (Cont’d)</vt:lpstr>
      <vt:lpstr>Use of video tutorials for training employees</vt:lpstr>
      <vt:lpstr>Health and safety protocols in training</vt:lpstr>
      <vt:lpstr>Training for infection control</vt:lpstr>
      <vt:lpstr>In-person training and shadowing</vt:lpstr>
      <vt:lpstr>Conclusion</vt:lpstr>
      <vt:lpstr>References</vt:lpstr>
      <vt:lpstr>PowerPoint Presentation</vt:lpstr>
    </vt:vector>
  </TitlesOfParts>
  <LinksUpToDate>false</LinksUpToDate>
  <SharedDoc>false</SharedDoc>
  <HyperlinksChanged>false</HyperlinksChanged>
  <Application>Microsoft Office PowerPoint</Application>
  <AppVersion>16.0000</AppVersion>
  <PresentationFormat>On-screen Show (16:9)</PresentationFormat>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mac</dc:creator>
  <cp:lastModifiedBy>User</cp:lastModifiedBy>
  <dcterms:modified xsi:type="dcterms:W3CDTF">2023-11-12T15:56:04Z</dcterms:modified>
  <cp:revision>4</cp:revision>
  <dc:title>Operating Hotel Facilities Training Presentation</dc:title>
</cp:coreProperties>
</file>