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embeddedFontLst>
    <p:embeddedFont>
      <p:font typeface="Libre Franklin Medium" pitchFamily="2"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pos="3840">
          <p15:clr>
            <a:srgbClr val="A4A3A4"/>
          </p15:clr>
        </p15:guide>
        <p15:guide id="2" orient="horz" pos="2160">
          <p15:clr>
            <a:srgbClr val="A4A3A4"/>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4" roundtripDataSignature="AMtx7miDrUYkAiaBXeDnQvpOGkBqjLtIe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754" y="58"/>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customschemas.google.com/relationships/presentationmetadata" Target="metadata"/><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Libre Franklin Medium"/>
                <a:ea typeface="Libre Franklin Medium"/>
                <a:cs typeface="Libre Franklin Medium"/>
                <a:sym typeface="Libre Franklin Medium"/>
              </a:defRPr>
            </a:lvl1pPr>
            <a:lvl2pPr marR="0" lvl="1"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2pPr>
            <a:lvl3pPr marR="0" lvl="2"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3pPr>
            <a:lvl4pPr marR="0" lvl="3"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4pPr>
            <a:lvl5pPr marR="0" lvl="4"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5pPr>
            <a:lvl6pPr marR="0" lvl="5"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6pPr>
            <a:lvl7pPr marR="0" lvl="6"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7pPr>
            <a:lvl8pPr marR="0" lvl="7"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8pPr>
            <a:lvl9pPr marR="0" lvl="8"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Libre Franklin Medium"/>
                <a:ea typeface="Libre Franklin Medium"/>
                <a:cs typeface="Libre Franklin Medium"/>
                <a:sym typeface="Libre Franklin Medium"/>
              </a:defRPr>
            </a:lvl1pPr>
            <a:lvl2pPr marR="0" lvl="1"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2pPr>
            <a:lvl3pPr marR="0" lvl="2"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3pPr>
            <a:lvl4pPr marR="0" lvl="3"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4pPr>
            <a:lvl5pPr marR="0" lvl="4"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5pPr>
            <a:lvl6pPr marR="0" lvl="5"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6pPr>
            <a:lvl7pPr marR="0" lvl="6"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7pPr>
            <a:lvl8pPr marR="0" lvl="7"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8pPr>
            <a:lvl9pPr marR="0" lvl="8"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Libre Franklin Medium"/>
                <a:ea typeface="Libre Franklin Medium"/>
                <a:cs typeface="Libre Franklin Medium"/>
                <a:sym typeface="Libre Franklin Medium"/>
              </a:defRPr>
            </a:lvl1pPr>
            <a:lvl2pPr marL="914400" marR="0" lvl="1" indent="-228600" algn="l" rtl="0">
              <a:spcBef>
                <a:spcPts val="0"/>
              </a:spcBef>
              <a:spcAft>
                <a:spcPts val="0"/>
              </a:spcAft>
              <a:buSzPts val="1400"/>
              <a:buNone/>
              <a:defRPr sz="1200" b="0" i="0" u="none" strike="noStrike" cap="none">
                <a:solidFill>
                  <a:schemeClr val="dk1"/>
                </a:solidFill>
                <a:latin typeface="Libre Franklin Medium"/>
                <a:ea typeface="Libre Franklin Medium"/>
                <a:cs typeface="Libre Franklin Medium"/>
                <a:sym typeface="Libre Franklin Medium"/>
              </a:defRPr>
            </a:lvl2pPr>
            <a:lvl3pPr marL="1371600" marR="0" lvl="2" indent="-228600" algn="l" rtl="0">
              <a:spcBef>
                <a:spcPts val="0"/>
              </a:spcBef>
              <a:spcAft>
                <a:spcPts val="0"/>
              </a:spcAft>
              <a:buSzPts val="1400"/>
              <a:buNone/>
              <a:defRPr sz="1200" b="0" i="0" u="none" strike="noStrike" cap="none">
                <a:solidFill>
                  <a:schemeClr val="dk1"/>
                </a:solidFill>
                <a:latin typeface="Libre Franklin Medium"/>
                <a:ea typeface="Libre Franklin Medium"/>
                <a:cs typeface="Libre Franklin Medium"/>
                <a:sym typeface="Libre Franklin Medium"/>
              </a:defRPr>
            </a:lvl3pPr>
            <a:lvl4pPr marL="1828800" marR="0" lvl="3" indent="-228600" algn="l" rtl="0">
              <a:spcBef>
                <a:spcPts val="0"/>
              </a:spcBef>
              <a:spcAft>
                <a:spcPts val="0"/>
              </a:spcAft>
              <a:buSzPts val="1400"/>
              <a:buNone/>
              <a:defRPr sz="1200" b="0" i="0" u="none" strike="noStrike" cap="none">
                <a:solidFill>
                  <a:schemeClr val="dk1"/>
                </a:solidFill>
                <a:latin typeface="Libre Franklin Medium"/>
                <a:ea typeface="Libre Franklin Medium"/>
                <a:cs typeface="Libre Franklin Medium"/>
                <a:sym typeface="Libre Franklin Medium"/>
              </a:defRPr>
            </a:lvl4pPr>
            <a:lvl5pPr marL="2286000" marR="0" lvl="4" indent="-228600" algn="l" rtl="0">
              <a:spcBef>
                <a:spcPts val="0"/>
              </a:spcBef>
              <a:spcAft>
                <a:spcPts val="0"/>
              </a:spcAft>
              <a:buSzPts val="1400"/>
              <a:buNone/>
              <a:defRPr sz="1200" b="0" i="0" u="none" strike="noStrike" cap="none">
                <a:solidFill>
                  <a:schemeClr val="dk1"/>
                </a:solidFill>
                <a:latin typeface="Libre Franklin Medium"/>
                <a:ea typeface="Libre Franklin Medium"/>
                <a:cs typeface="Libre Franklin Medium"/>
                <a:sym typeface="Libre Franklin Medium"/>
              </a:defRPr>
            </a:lvl5pPr>
            <a:lvl6pPr marL="2743200" marR="0" lvl="5" indent="-228600" algn="l" rtl="0">
              <a:spcBef>
                <a:spcPts val="0"/>
              </a:spcBef>
              <a:spcAft>
                <a:spcPts val="0"/>
              </a:spcAft>
              <a:buSzPts val="1400"/>
              <a:buNone/>
              <a:defRPr sz="1200" b="0" i="0" u="none" strike="noStrike" cap="none">
                <a:solidFill>
                  <a:schemeClr val="dk1"/>
                </a:solidFill>
                <a:latin typeface="Libre Franklin Medium"/>
                <a:ea typeface="Libre Franklin Medium"/>
                <a:cs typeface="Libre Franklin Medium"/>
                <a:sym typeface="Libre Franklin Medium"/>
              </a:defRPr>
            </a:lvl6pPr>
            <a:lvl7pPr marL="3200400" marR="0" lvl="6" indent="-228600" algn="l" rtl="0">
              <a:spcBef>
                <a:spcPts val="0"/>
              </a:spcBef>
              <a:spcAft>
                <a:spcPts val="0"/>
              </a:spcAft>
              <a:buSzPts val="1400"/>
              <a:buNone/>
              <a:defRPr sz="1200" b="0" i="0" u="none" strike="noStrike" cap="none">
                <a:solidFill>
                  <a:schemeClr val="dk1"/>
                </a:solidFill>
                <a:latin typeface="Libre Franklin Medium"/>
                <a:ea typeface="Libre Franklin Medium"/>
                <a:cs typeface="Libre Franklin Medium"/>
                <a:sym typeface="Libre Franklin Medium"/>
              </a:defRPr>
            </a:lvl7pPr>
            <a:lvl8pPr marL="3657600" marR="0" lvl="7" indent="-228600" algn="l" rtl="0">
              <a:spcBef>
                <a:spcPts val="0"/>
              </a:spcBef>
              <a:spcAft>
                <a:spcPts val="0"/>
              </a:spcAft>
              <a:buSzPts val="1400"/>
              <a:buNone/>
              <a:defRPr sz="1200" b="0" i="0" u="none" strike="noStrike" cap="none">
                <a:solidFill>
                  <a:schemeClr val="dk1"/>
                </a:solidFill>
                <a:latin typeface="Libre Franklin Medium"/>
                <a:ea typeface="Libre Franklin Medium"/>
                <a:cs typeface="Libre Franklin Medium"/>
                <a:sym typeface="Libre Franklin Medium"/>
              </a:defRPr>
            </a:lvl8pPr>
            <a:lvl9pPr marL="4114800" marR="0" lvl="8" indent="-228600" algn="l" rtl="0">
              <a:spcBef>
                <a:spcPts val="0"/>
              </a:spcBef>
              <a:spcAft>
                <a:spcPts val="0"/>
              </a:spcAft>
              <a:buSzPts val="1400"/>
              <a:buNone/>
              <a:defRPr sz="1200" b="0" i="0" u="none" strike="noStrike" cap="none">
                <a:solidFill>
                  <a:schemeClr val="dk1"/>
                </a:solidFill>
                <a:latin typeface="Libre Franklin Medium"/>
                <a:ea typeface="Libre Franklin Medium"/>
                <a:cs typeface="Libre Franklin Medium"/>
                <a:sym typeface="Libre Franklin Medium"/>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Libre Franklin Medium"/>
                <a:ea typeface="Libre Franklin Medium"/>
                <a:cs typeface="Libre Franklin Medium"/>
                <a:sym typeface="Libre Franklin Medium"/>
              </a:defRPr>
            </a:lvl1pPr>
            <a:lvl2pPr marR="0" lvl="1"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2pPr>
            <a:lvl3pPr marR="0" lvl="2"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3pPr>
            <a:lvl4pPr marR="0" lvl="3"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4pPr>
            <a:lvl5pPr marR="0" lvl="4"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5pPr>
            <a:lvl6pPr marR="0" lvl="5"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6pPr>
            <a:lvl7pPr marR="0" lvl="6"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7pPr>
            <a:lvl8pPr marR="0" lvl="7"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8pPr>
            <a:lvl9pPr marR="0" lvl="8"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Libre Franklin Medium"/>
                <a:ea typeface="Libre Franklin Medium"/>
                <a:cs typeface="Libre Franklin Medium"/>
                <a:sym typeface="Libre Franklin Medium"/>
              </a:rPr>
              <a:t>‹#›</a:t>
            </a:fld>
            <a:endParaRPr sz="1200" b="0" i="0" u="none" strike="noStrike" cap="none">
              <a:solidFill>
                <a:schemeClr val="dk1"/>
              </a:solidFill>
              <a:latin typeface="Libre Franklin Medium"/>
              <a:ea typeface="Libre Franklin Medium"/>
              <a:cs typeface="Libre Franklin Medium"/>
              <a:sym typeface="Libre Franklin Medium"/>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4" name="Google Shape;9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2" name="Google Shape;102;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Libre Franklin Medium"/>
              <a:buNone/>
            </a:pPr>
            <a:r>
              <a:rPr lang="en-GB" sz="1200">
                <a:solidFill>
                  <a:schemeClr val="dk1"/>
                </a:solidFill>
                <a:latin typeface="Libre Franklin Medium"/>
                <a:ea typeface="Libre Franklin Medium"/>
                <a:cs typeface="Libre Franklin Medium"/>
                <a:sym typeface="Libre Franklin Medium"/>
              </a:rPr>
              <a:t>The CAD is caused by plaque building in the heart’s arteries, blocking supply to the heart. The common cause includes angina along with chest pain and significant discomfort. </a:t>
            </a:r>
            <a:endParaRPr sz="1200">
              <a:solidFill>
                <a:schemeClr val="dk1"/>
              </a:solidFill>
              <a:latin typeface="Libre Franklin Medium"/>
              <a:ea typeface="Libre Franklin Medium"/>
              <a:cs typeface="Libre Franklin Medium"/>
              <a:sym typeface="Libre Franklin Medium"/>
            </a:endParaRPr>
          </a:p>
          <a:p>
            <a:pPr marL="0" lvl="0" indent="0" algn="l" rtl="0">
              <a:spcBef>
                <a:spcPts val="0"/>
              </a:spcBef>
              <a:spcAft>
                <a:spcPts val="0"/>
              </a:spcAft>
              <a:buNone/>
            </a:pPr>
            <a:endParaRPr/>
          </a:p>
        </p:txBody>
      </p:sp>
      <p:sp>
        <p:nvSpPr>
          <p:cNvPr id="103" name="Google Shape;103;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Libre Franklin Medium"/>
              <a:buNone/>
            </a:pPr>
            <a:r>
              <a:rPr lang="en-GB" sz="1200">
                <a:solidFill>
                  <a:schemeClr val="dk1"/>
                </a:solidFill>
                <a:latin typeface="Libre Franklin Medium"/>
                <a:ea typeface="Libre Franklin Medium"/>
                <a:cs typeface="Libre Franklin Medium"/>
                <a:sym typeface="Libre Franklin Medium"/>
              </a:rPr>
              <a:t>The study of Patel </a:t>
            </a:r>
            <a:r>
              <a:rPr lang="en-GB" sz="1200" i="1">
                <a:solidFill>
                  <a:schemeClr val="dk1"/>
                </a:solidFill>
                <a:latin typeface="Libre Franklin Medium"/>
                <a:ea typeface="Libre Franklin Medium"/>
                <a:cs typeface="Libre Franklin Medium"/>
                <a:sym typeface="Libre Franklin Medium"/>
              </a:rPr>
              <a:t>et al.</a:t>
            </a:r>
            <a:r>
              <a:rPr lang="en-GB" sz="1200">
                <a:solidFill>
                  <a:schemeClr val="dk1"/>
                </a:solidFill>
                <a:latin typeface="Libre Franklin Medium"/>
                <a:ea typeface="Libre Franklin Medium"/>
                <a:cs typeface="Libre Franklin Medium"/>
                <a:sym typeface="Libre Franklin Medium"/>
              </a:rPr>
              <a:t> (2022) has outlined that the death prevalence caused by CAD in the UK is high at 10.1% within a 7.8 year span. As per the British Heart Foundation, CAD is one of the leading causes of death and significant illness across the nations (Kunadian </a:t>
            </a:r>
            <a:r>
              <a:rPr lang="en-GB" sz="1200" i="1">
                <a:solidFill>
                  <a:schemeClr val="dk1"/>
                </a:solidFill>
                <a:latin typeface="Libre Franklin Medium"/>
                <a:ea typeface="Libre Franklin Medium"/>
                <a:cs typeface="Libre Franklin Medium"/>
                <a:sym typeface="Libre Franklin Medium"/>
              </a:rPr>
              <a:t>et al., </a:t>
            </a:r>
            <a:r>
              <a:rPr lang="en-GB" sz="1200">
                <a:solidFill>
                  <a:schemeClr val="dk1"/>
                </a:solidFill>
                <a:latin typeface="Libre Franklin Medium"/>
                <a:ea typeface="Libre Franklin Medium"/>
                <a:cs typeface="Libre Franklin Medium"/>
                <a:sym typeface="Libre Franklin Medium"/>
              </a:rPr>
              <a:t>2025). </a:t>
            </a:r>
            <a:endParaRPr sz="1200">
              <a:solidFill>
                <a:schemeClr val="dk1"/>
              </a:solidFill>
              <a:latin typeface="Libre Franklin Medium"/>
              <a:ea typeface="Libre Franklin Medium"/>
              <a:cs typeface="Libre Franklin Medium"/>
              <a:sym typeface="Libre Franklin Medium"/>
            </a:endParaRPr>
          </a:p>
          <a:p>
            <a:pPr marL="0" lvl="0" indent="0" algn="l" rtl="0">
              <a:spcBef>
                <a:spcPts val="0"/>
              </a:spcBef>
              <a:spcAft>
                <a:spcPts val="0"/>
              </a:spcAft>
              <a:buNone/>
            </a:pPr>
            <a:endParaRPr/>
          </a:p>
        </p:txBody>
      </p:sp>
      <p:sp>
        <p:nvSpPr>
          <p:cNvPr id="110" name="Google Shape;110;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8" name="Google Shape;118;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Libre Franklin Medium"/>
              <a:buNone/>
            </a:pPr>
            <a:r>
              <a:rPr lang="en-GB" sz="1200">
                <a:solidFill>
                  <a:schemeClr val="dk1"/>
                </a:solidFill>
                <a:latin typeface="Libre Franklin Medium"/>
                <a:ea typeface="Libre Franklin Medium"/>
                <a:cs typeface="Libre Franklin Medium"/>
                <a:sym typeface="Libre Franklin Medium"/>
              </a:rPr>
              <a:t>The CAD has a significant social burden on families of the individual as well through increasing emotional stress, financial burden from medical expenses and changing family dynamics (Al-Emad </a:t>
            </a:r>
            <a:r>
              <a:rPr lang="en-GB" sz="1200" i="1">
                <a:solidFill>
                  <a:schemeClr val="dk1"/>
                </a:solidFill>
                <a:latin typeface="Libre Franklin Medium"/>
                <a:ea typeface="Libre Franklin Medium"/>
                <a:cs typeface="Libre Franklin Medium"/>
                <a:sym typeface="Libre Franklin Medium"/>
              </a:rPr>
              <a:t>et al.,</a:t>
            </a:r>
            <a:r>
              <a:rPr lang="en-GB" sz="1200">
                <a:solidFill>
                  <a:schemeClr val="dk1"/>
                </a:solidFill>
                <a:latin typeface="Libre Franklin Medium"/>
                <a:ea typeface="Libre Franklin Medium"/>
                <a:cs typeface="Libre Franklin Medium"/>
                <a:sym typeface="Libre Franklin Medium"/>
              </a:rPr>
              <a:t> 2026). </a:t>
            </a:r>
            <a:endParaRPr sz="1200">
              <a:solidFill>
                <a:schemeClr val="dk1"/>
              </a:solidFill>
              <a:latin typeface="Libre Franklin Medium"/>
              <a:ea typeface="Libre Franklin Medium"/>
              <a:cs typeface="Libre Franklin Medium"/>
              <a:sym typeface="Libre Franklin Medium"/>
            </a:endParaRPr>
          </a:p>
          <a:p>
            <a:pPr marL="0" lvl="0" indent="0" algn="l" rtl="0">
              <a:spcBef>
                <a:spcPts val="0"/>
              </a:spcBef>
              <a:spcAft>
                <a:spcPts val="0"/>
              </a:spcAft>
              <a:buNone/>
            </a:pPr>
            <a:endParaRPr/>
          </a:p>
        </p:txBody>
      </p:sp>
      <p:sp>
        <p:nvSpPr>
          <p:cNvPr id="119" name="Google Shape;119;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8" name="Google Shape;128;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Libre Franklin Medium"/>
              <a:buNone/>
            </a:pPr>
            <a:r>
              <a:rPr lang="en-GB" sz="1200">
                <a:solidFill>
                  <a:schemeClr val="dk1"/>
                </a:solidFill>
                <a:latin typeface="Libre Franklin Medium"/>
                <a:ea typeface="Libre Franklin Medium"/>
                <a:cs typeface="Libre Franklin Medium"/>
                <a:sym typeface="Libre Franklin Medium"/>
              </a:rPr>
              <a:t>The NICE and ESC guidelines are provided for improving test imaging of the heart that produces high resolution and three dimension images of the coronary artery for easy diagnosis (ES Cardio, 2025). </a:t>
            </a:r>
            <a:endParaRPr sz="1200">
              <a:solidFill>
                <a:schemeClr val="dk1"/>
              </a:solidFill>
              <a:latin typeface="Libre Franklin Medium"/>
              <a:ea typeface="Libre Franklin Medium"/>
              <a:cs typeface="Libre Franklin Medium"/>
              <a:sym typeface="Libre Franklin Medium"/>
            </a:endParaRPr>
          </a:p>
          <a:p>
            <a:pPr marL="0" lvl="0" indent="0" algn="l" rtl="0">
              <a:spcBef>
                <a:spcPts val="0"/>
              </a:spcBef>
              <a:spcAft>
                <a:spcPts val="0"/>
              </a:spcAft>
              <a:buNone/>
            </a:pPr>
            <a:endParaRPr/>
          </a:p>
        </p:txBody>
      </p:sp>
      <p:sp>
        <p:nvSpPr>
          <p:cNvPr id="129" name="Google Shape;129;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5" name="Google Shape;135;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Libre Franklin Medium"/>
              <a:buNone/>
            </a:pPr>
            <a:r>
              <a:rPr lang="en-GB" sz="1200">
                <a:solidFill>
                  <a:schemeClr val="dk1"/>
                </a:solidFill>
                <a:latin typeface="Libre Franklin Medium"/>
                <a:ea typeface="Libre Franklin Medium"/>
                <a:cs typeface="Libre Franklin Medium"/>
                <a:sym typeface="Libre Franklin Medium"/>
              </a:rPr>
              <a:t>The NICE and ESC guidelines are provided for improving test imaging of the heart.</a:t>
            </a:r>
            <a:endParaRPr/>
          </a:p>
        </p:txBody>
      </p:sp>
      <p:sp>
        <p:nvSpPr>
          <p:cNvPr id="136" name="Google Shape;136;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4" name="Google Shape;144;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Libre Franklin Medium"/>
              <a:buNone/>
            </a:pPr>
            <a:r>
              <a:rPr lang="en-GB" sz="1200">
                <a:solidFill>
                  <a:schemeClr val="dk1"/>
                </a:solidFill>
                <a:latin typeface="Libre Franklin Medium"/>
                <a:ea typeface="Libre Franklin Medium"/>
                <a:cs typeface="Libre Franklin Medium"/>
                <a:sym typeface="Libre Franklin Medium"/>
              </a:rPr>
              <a:t>The long-term produces high resolution and three-dimension images of the coronary artery for easy diagnosis (ES Cardio, 2025). MSF has been developed in the UK for facilitating extensive engagement and co-production with partners across the UK healthcare systems (NHS, 2024).</a:t>
            </a:r>
            <a:endParaRPr sz="1200">
              <a:solidFill>
                <a:schemeClr val="dk1"/>
              </a:solidFill>
              <a:latin typeface="Libre Franklin Medium"/>
              <a:ea typeface="Libre Franklin Medium"/>
              <a:cs typeface="Libre Franklin Medium"/>
              <a:sym typeface="Libre Franklin Medium"/>
            </a:endParaRPr>
          </a:p>
          <a:p>
            <a:pPr marL="0" lvl="0" indent="0" algn="l" rtl="0">
              <a:spcBef>
                <a:spcPts val="0"/>
              </a:spcBef>
              <a:spcAft>
                <a:spcPts val="0"/>
              </a:spcAft>
              <a:buNone/>
            </a:pPr>
            <a:endParaRPr/>
          </a:p>
        </p:txBody>
      </p:sp>
      <p:sp>
        <p:nvSpPr>
          <p:cNvPr id="145" name="Google Shape;145;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7" name="Google Shape;157;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Libre Franklin Medium"/>
              <a:buNone/>
            </a:pPr>
            <a:r>
              <a:rPr lang="en-GB" sz="1200">
                <a:solidFill>
                  <a:schemeClr val="dk1"/>
                </a:solidFill>
                <a:latin typeface="Libre Franklin Medium"/>
                <a:ea typeface="Libre Franklin Medium"/>
                <a:cs typeface="Libre Franklin Medium"/>
                <a:sym typeface="Libre Franklin Medium"/>
              </a:rPr>
              <a:t>The CCM model has been defined as a model with key elements of a health care system that encourage high quality chronic disease care (Pedroni</a:t>
            </a:r>
            <a:r>
              <a:rPr lang="en-GB" sz="1200" i="1">
                <a:solidFill>
                  <a:schemeClr val="dk1"/>
                </a:solidFill>
                <a:latin typeface="Libre Franklin Medium"/>
                <a:ea typeface="Libre Franklin Medium"/>
                <a:cs typeface="Libre Franklin Medium"/>
                <a:sym typeface="Libre Franklin Medium"/>
              </a:rPr>
              <a:t> et al.,</a:t>
            </a:r>
            <a:r>
              <a:rPr lang="en-GB" sz="1200">
                <a:solidFill>
                  <a:schemeClr val="dk1"/>
                </a:solidFill>
                <a:latin typeface="Libre Franklin Medium"/>
                <a:ea typeface="Libre Franklin Medium"/>
                <a:cs typeface="Libre Franklin Medium"/>
                <a:sym typeface="Libre Franklin Medium"/>
              </a:rPr>
              <a:t> 2023). </a:t>
            </a:r>
            <a:endParaRPr sz="1200">
              <a:solidFill>
                <a:schemeClr val="dk1"/>
              </a:solidFill>
              <a:latin typeface="Libre Franklin Medium"/>
              <a:ea typeface="Libre Franklin Medium"/>
              <a:cs typeface="Libre Franklin Medium"/>
              <a:sym typeface="Libre Franklin Medium"/>
            </a:endParaRPr>
          </a:p>
        </p:txBody>
      </p:sp>
      <p:sp>
        <p:nvSpPr>
          <p:cNvPr id="158" name="Google Shape;158;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6" name="Google Shape;166;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Libre Franklin Medium"/>
              <a:buNone/>
            </a:pPr>
            <a:r>
              <a:rPr lang="en-GB" sz="1200">
                <a:solidFill>
                  <a:schemeClr val="dk1"/>
                </a:solidFill>
                <a:latin typeface="Libre Franklin Medium"/>
                <a:ea typeface="Libre Franklin Medium"/>
                <a:cs typeface="Libre Franklin Medium"/>
                <a:sym typeface="Libre Franklin Medium"/>
              </a:rPr>
              <a:t>Lifestyle changes are the major concerns of CAD that consist of smoking, alcohol consumption and low physical activities (Gaudel </a:t>
            </a:r>
            <a:r>
              <a:rPr lang="en-GB" sz="1200" i="1">
                <a:solidFill>
                  <a:schemeClr val="dk1"/>
                </a:solidFill>
                <a:latin typeface="Libre Franklin Medium"/>
                <a:ea typeface="Libre Franklin Medium"/>
                <a:cs typeface="Libre Franklin Medium"/>
                <a:sym typeface="Libre Franklin Medium"/>
              </a:rPr>
              <a:t>et al., </a:t>
            </a:r>
            <a:r>
              <a:rPr lang="en-GB" sz="1200">
                <a:solidFill>
                  <a:schemeClr val="dk1"/>
                </a:solidFill>
                <a:latin typeface="Libre Franklin Medium"/>
                <a:ea typeface="Libre Franklin Medium"/>
                <a:cs typeface="Libre Franklin Medium"/>
                <a:sym typeface="Libre Franklin Medium"/>
              </a:rPr>
              <a:t>2022).</a:t>
            </a:r>
            <a:endParaRPr sz="1200">
              <a:solidFill>
                <a:schemeClr val="dk1"/>
              </a:solidFill>
              <a:latin typeface="Libre Franklin Medium"/>
              <a:ea typeface="Libre Franklin Medium"/>
              <a:cs typeface="Libre Franklin Medium"/>
              <a:sym typeface="Libre Franklin Medium"/>
            </a:endParaRPr>
          </a:p>
          <a:p>
            <a:pPr marL="0" lvl="0" indent="0" algn="l" rtl="0">
              <a:spcBef>
                <a:spcPts val="0"/>
              </a:spcBef>
              <a:spcAft>
                <a:spcPts val="0"/>
              </a:spcAft>
              <a:buNone/>
            </a:pPr>
            <a:endParaRPr/>
          </a:p>
        </p:txBody>
      </p:sp>
      <p:sp>
        <p:nvSpPr>
          <p:cNvPr id="167" name="Google Shape;167;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Libre Franklin Medium"/>
              <a:buNone/>
            </a:pPr>
            <a:r>
              <a:rPr lang="en-GB" sz="1200">
                <a:solidFill>
                  <a:schemeClr val="dk1"/>
                </a:solidFill>
                <a:latin typeface="Libre Franklin Medium"/>
                <a:ea typeface="Libre Franklin Medium"/>
                <a:cs typeface="Libre Franklin Medium"/>
                <a:sym typeface="Libre Franklin Medium"/>
              </a:rPr>
              <a:t>The risks of comorbidity enable healthcare workers to provide health education for the management of dyslipidaemia, diabetes, hypertension, and obesity among patients with CAD for prevention of the disease (Soysaler </a:t>
            </a:r>
            <a:r>
              <a:rPr lang="en-GB" sz="1200" i="1">
                <a:solidFill>
                  <a:schemeClr val="dk1"/>
                </a:solidFill>
                <a:latin typeface="Libre Franklin Medium"/>
                <a:ea typeface="Libre Franklin Medium"/>
                <a:cs typeface="Libre Franklin Medium"/>
                <a:sym typeface="Libre Franklin Medium"/>
              </a:rPr>
              <a:t>et al.,</a:t>
            </a:r>
            <a:r>
              <a:rPr lang="en-GB" sz="1200">
                <a:solidFill>
                  <a:schemeClr val="dk1"/>
                </a:solidFill>
                <a:latin typeface="Libre Franklin Medium"/>
                <a:ea typeface="Libre Franklin Medium"/>
                <a:cs typeface="Libre Franklin Medium"/>
                <a:sym typeface="Libre Franklin Medium"/>
              </a:rPr>
              <a:t> 2023). </a:t>
            </a:r>
            <a:endParaRPr sz="1200">
              <a:solidFill>
                <a:schemeClr val="dk1"/>
              </a:solidFill>
              <a:latin typeface="Libre Franklin Medium"/>
              <a:ea typeface="Libre Franklin Medium"/>
              <a:cs typeface="Libre Franklin Medium"/>
              <a:sym typeface="Libre Franklin Medium"/>
            </a:endParaRPr>
          </a:p>
          <a:p>
            <a:pPr marL="0" lvl="0" indent="0" algn="l" rtl="0">
              <a:spcBef>
                <a:spcPts val="0"/>
              </a:spcBef>
              <a:spcAft>
                <a:spcPts val="0"/>
              </a:spcAft>
              <a:buNone/>
            </a:pPr>
            <a:endParaRPr/>
          </a:p>
        </p:txBody>
      </p:sp>
      <p:sp>
        <p:nvSpPr>
          <p:cNvPr id="181" name="Google Shape;181;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7" name="Google Shape;187;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Libre Franklin Medium"/>
              <a:buNone/>
            </a:pPr>
            <a:r>
              <a:rPr lang="en-GB" sz="1200">
                <a:solidFill>
                  <a:schemeClr val="dk1"/>
                </a:solidFill>
                <a:latin typeface="Libre Franklin Medium"/>
                <a:ea typeface="Libre Franklin Medium"/>
                <a:cs typeface="Libre Franklin Medium"/>
                <a:sym typeface="Libre Franklin Medium"/>
              </a:rPr>
              <a:t>Encouraging self-management behaviour among patients is associated with motivating and empowering patients to do healthy lifestyle behaviour (Pongpoottipatchara </a:t>
            </a:r>
            <a:r>
              <a:rPr lang="en-GB" sz="1200" i="1">
                <a:solidFill>
                  <a:schemeClr val="dk1"/>
                </a:solidFill>
                <a:latin typeface="Libre Franklin Medium"/>
                <a:ea typeface="Libre Franklin Medium"/>
                <a:cs typeface="Libre Franklin Medium"/>
                <a:sym typeface="Libre Franklin Medium"/>
              </a:rPr>
              <a:t>et al.,</a:t>
            </a:r>
            <a:r>
              <a:rPr lang="en-GB" sz="1200">
                <a:solidFill>
                  <a:schemeClr val="dk1"/>
                </a:solidFill>
                <a:latin typeface="Libre Franklin Medium"/>
                <a:ea typeface="Libre Franklin Medium"/>
                <a:cs typeface="Libre Franklin Medium"/>
                <a:sym typeface="Libre Franklin Medium"/>
              </a:rPr>
              <a:t> 2026). </a:t>
            </a:r>
            <a:endParaRPr sz="1200">
              <a:solidFill>
                <a:schemeClr val="dk1"/>
              </a:solidFill>
              <a:latin typeface="Libre Franklin Medium"/>
              <a:ea typeface="Libre Franklin Medium"/>
              <a:cs typeface="Libre Franklin Medium"/>
              <a:sym typeface="Libre Franklin Medium"/>
            </a:endParaRPr>
          </a:p>
          <a:p>
            <a:pPr marL="0" lvl="0" indent="0" algn="l" rtl="0">
              <a:spcBef>
                <a:spcPts val="0"/>
              </a:spcBef>
              <a:spcAft>
                <a:spcPts val="0"/>
              </a:spcAft>
              <a:buNone/>
            </a:pPr>
            <a:endParaRPr/>
          </a:p>
        </p:txBody>
      </p:sp>
      <p:sp>
        <p:nvSpPr>
          <p:cNvPr id="188" name="Google Shape;188;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Libre Franklin Medium"/>
              <a:buNone/>
            </a:pPr>
            <a:r>
              <a:rPr lang="en-GB" sz="1200">
                <a:solidFill>
                  <a:schemeClr val="dk1"/>
                </a:solidFill>
                <a:latin typeface="Libre Franklin Medium"/>
                <a:ea typeface="Libre Franklin Medium"/>
                <a:cs typeface="Libre Franklin Medium"/>
                <a:sym typeface="Libre Franklin Medium"/>
              </a:rPr>
              <a:t>The management of the personal health budget for patients with long-term conditions such as CAD is also crucial that can support access to tailored services such as community support, physiotherapy and rehabilitation. </a:t>
            </a:r>
            <a:endParaRPr sz="1200">
              <a:solidFill>
                <a:schemeClr val="dk1"/>
              </a:solidFill>
              <a:latin typeface="Libre Franklin Medium"/>
              <a:ea typeface="Libre Franklin Medium"/>
              <a:cs typeface="Libre Franklin Medium"/>
              <a:sym typeface="Libre Franklin Medium"/>
            </a:endParaRPr>
          </a:p>
          <a:p>
            <a:pPr marL="0" lvl="0" indent="0" algn="l" rtl="0">
              <a:spcBef>
                <a:spcPts val="0"/>
              </a:spcBef>
              <a:spcAft>
                <a:spcPts val="0"/>
              </a:spcAft>
              <a:buNone/>
            </a:pPr>
            <a:endParaRPr/>
          </a:p>
        </p:txBody>
      </p:sp>
      <p:sp>
        <p:nvSpPr>
          <p:cNvPr id="196" name="Google Shape;196;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7" name="Google Shape;207;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3" name="Google Shape;213;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bg>
      <p:bgPr>
        <a:gradFill>
          <a:gsLst>
            <a:gs pos="0">
              <a:srgbClr val="D9D9D9"/>
            </a:gs>
            <a:gs pos="100000">
              <a:schemeClr val="lt1"/>
            </a:gs>
          </a:gsLst>
          <a:lin ang="8100000" scaled="0"/>
        </a:gradFill>
        <a:effectLst/>
      </p:bgPr>
    </p:bg>
    <p:spTree>
      <p:nvGrpSpPr>
        <p:cNvPr id="1" name="Shape 16"/>
        <p:cNvGrpSpPr/>
        <p:nvPr/>
      </p:nvGrpSpPr>
      <p:grpSpPr>
        <a:xfrm>
          <a:off x="0" y="0"/>
          <a:ext cx="0" cy="0"/>
          <a:chOff x="0" y="0"/>
          <a:chExt cx="0" cy="0"/>
        </a:xfrm>
      </p:grpSpPr>
      <p:sp>
        <p:nvSpPr>
          <p:cNvPr id="17" name="Google Shape;17;p16"/>
          <p:cNvSpPr txBox="1">
            <a:spLocks noGrp="1"/>
          </p:cNvSpPr>
          <p:nvPr>
            <p:ph type="ctrTitle"/>
          </p:nvPr>
        </p:nvSpPr>
        <p:spPr>
          <a:xfrm>
            <a:off x="626225" y="1828800"/>
            <a:ext cx="4098175" cy="3177380"/>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accent1"/>
              </a:buClr>
              <a:buSzPts val="5400"/>
              <a:buFont typeface="Libre Franklin Medium"/>
              <a:buNone/>
              <a:defRPr sz="5400">
                <a:solidFill>
                  <a:schemeClr val="accen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 name="Google Shape;18;p16"/>
          <p:cNvSpPr txBox="1">
            <a:spLocks noGrp="1"/>
          </p:cNvSpPr>
          <p:nvPr>
            <p:ph type="subTitle" idx="1"/>
          </p:nvPr>
        </p:nvSpPr>
        <p:spPr>
          <a:xfrm>
            <a:off x="626225" y="5181600"/>
            <a:ext cx="4098175" cy="6858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800"/>
              </a:spcBef>
              <a:spcAft>
                <a:spcPts val="0"/>
              </a:spcAft>
              <a:buClr>
                <a:srgbClr val="7F7F7F"/>
              </a:buClr>
              <a:buSzPts val="2000"/>
              <a:buNone/>
              <a:defRPr sz="2000" cap="none">
                <a:solidFill>
                  <a:srgbClr val="7F7F7F"/>
                </a:solidFill>
              </a:defRPr>
            </a:lvl1pPr>
            <a:lvl2pPr lvl="1" algn="ctr">
              <a:lnSpc>
                <a:spcPct val="90000"/>
              </a:lnSpc>
              <a:spcBef>
                <a:spcPts val="600"/>
              </a:spcBef>
              <a:spcAft>
                <a:spcPts val="0"/>
              </a:spcAft>
              <a:buClr>
                <a:srgbClr val="3F3F3F"/>
              </a:buClr>
              <a:buSzPts val="2000"/>
              <a:buNone/>
              <a:defRPr sz="2000"/>
            </a:lvl2pPr>
            <a:lvl3pPr lvl="2" algn="ctr">
              <a:lnSpc>
                <a:spcPct val="90000"/>
              </a:lnSpc>
              <a:spcBef>
                <a:spcPts val="600"/>
              </a:spcBef>
              <a:spcAft>
                <a:spcPts val="0"/>
              </a:spcAft>
              <a:buClr>
                <a:srgbClr val="3F3F3F"/>
              </a:buClr>
              <a:buSzPts val="1800"/>
              <a:buNone/>
              <a:defRPr sz="1800"/>
            </a:lvl3pPr>
            <a:lvl4pPr lvl="3" algn="ctr">
              <a:lnSpc>
                <a:spcPct val="90000"/>
              </a:lnSpc>
              <a:spcBef>
                <a:spcPts val="600"/>
              </a:spcBef>
              <a:spcAft>
                <a:spcPts val="0"/>
              </a:spcAft>
              <a:buClr>
                <a:srgbClr val="3F3F3F"/>
              </a:buClr>
              <a:buSzPts val="1600"/>
              <a:buNone/>
              <a:defRPr sz="1600"/>
            </a:lvl4pPr>
            <a:lvl5pPr lvl="4" algn="ctr">
              <a:lnSpc>
                <a:spcPct val="90000"/>
              </a:lnSpc>
              <a:spcBef>
                <a:spcPts val="600"/>
              </a:spcBef>
              <a:spcAft>
                <a:spcPts val="0"/>
              </a:spcAft>
              <a:buClr>
                <a:srgbClr val="3F3F3F"/>
              </a:buClr>
              <a:buSzPts val="1600"/>
              <a:buNone/>
              <a:defRPr sz="1600"/>
            </a:lvl5pPr>
            <a:lvl6pPr lvl="5" algn="ctr">
              <a:lnSpc>
                <a:spcPct val="90000"/>
              </a:lnSpc>
              <a:spcBef>
                <a:spcPts val="400"/>
              </a:spcBef>
              <a:spcAft>
                <a:spcPts val="0"/>
              </a:spcAft>
              <a:buClr>
                <a:srgbClr val="3F3F3F"/>
              </a:buClr>
              <a:buSzPts val="1600"/>
              <a:buNone/>
              <a:defRPr sz="1600"/>
            </a:lvl6pPr>
            <a:lvl7pPr lvl="6" algn="ctr">
              <a:lnSpc>
                <a:spcPct val="90000"/>
              </a:lnSpc>
              <a:spcBef>
                <a:spcPts val="400"/>
              </a:spcBef>
              <a:spcAft>
                <a:spcPts val="0"/>
              </a:spcAft>
              <a:buClr>
                <a:srgbClr val="3F3F3F"/>
              </a:buClr>
              <a:buSzPts val="1600"/>
              <a:buNone/>
              <a:defRPr sz="1600"/>
            </a:lvl7pPr>
            <a:lvl8pPr lvl="7" algn="ctr">
              <a:lnSpc>
                <a:spcPct val="90000"/>
              </a:lnSpc>
              <a:spcBef>
                <a:spcPts val="400"/>
              </a:spcBef>
              <a:spcAft>
                <a:spcPts val="0"/>
              </a:spcAft>
              <a:buClr>
                <a:srgbClr val="3F3F3F"/>
              </a:buClr>
              <a:buSzPts val="1600"/>
              <a:buNone/>
              <a:defRPr sz="1600"/>
            </a:lvl8pPr>
            <a:lvl9pPr lvl="8" algn="ctr">
              <a:lnSpc>
                <a:spcPct val="90000"/>
              </a:lnSpc>
              <a:spcBef>
                <a:spcPts val="400"/>
              </a:spcBef>
              <a:spcAft>
                <a:spcPts val="0"/>
              </a:spcAft>
              <a:buClr>
                <a:srgbClr val="3F3F3F"/>
              </a:buClr>
              <a:buSzPts val="1600"/>
              <a:buNone/>
              <a:defRPr sz="1600"/>
            </a:lvl9pPr>
          </a:lstStyle>
          <a:p>
            <a:endParaRPr/>
          </a:p>
        </p:txBody>
      </p:sp>
      <p:pic>
        <p:nvPicPr>
          <p:cNvPr id="19" name="Google Shape;19;p16" descr="EKG line"/>
          <p:cNvPicPr preferRelativeResize="0"/>
          <p:nvPr/>
        </p:nvPicPr>
        <p:blipFill rotWithShape="1">
          <a:blip r:embed="rId2">
            <a:alphaModFix/>
          </a:blip>
          <a:srcRect/>
          <a:stretch/>
        </p:blipFill>
        <p:spPr>
          <a:xfrm>
            <a:off x="5188688" y="-1"/>
            <a:ext cx="7000137" cy="6858001"/>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17"/>
          <p:cNvSpPr txBox="1">
            <a:spLocks noGrp="1"/>
          </p:cNvSpPr>
          <p:nvPr>
            <p:ph type="title"/>
          </p:nvPr>
        </p:nvSpPr>
        <p:spPr>
          <a:xfrm>
            <a:off x="1066800" y="99220"/>
            <a:ext cx="100584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17"/>
          <p:cNvSpPr txBox="1">
            <a:spLocks noGrp="1"/>
          </p:cNvSpPr>
          <p:nvPr>
            <p:ph type="body" idx="1"/>
          </p:nvPr>
        </p:nvSpPr>
        <p:spPr>
          <a:xfrm>
            <a:off x="1524000" y="1828799"/>
            <a:ext cx="9144000" cy="457200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800"/>
              </a:spcBef>
              <a:spcAft>
                <a:spcPts val="0"/>
              </a:spcAft>
              <a:buClr>
                <a:srgbClr val="3F3F3F"/>
              </a:buClr>
              <a:buSzPts val="1800"/>
              <a:buChar char="▪"/>
              <a:defRPr/>
            </a:lvl1pPr>
            <a:lvl2pPr marL="914400" lvl="1" indent="-342900" algn="l">
              <a:lnSpc>
                <a:spcPct val="90000"/>
              </a:lnSpc>
              <a:spcBef>
                <a:spcPts val="600"/>
              </a:spcBef>
              <a:spcAft>
                <a:spcPts val="0"/>
              </a:spcAft>
              <a:buClr>
                <a:srgbClr val="3F3F3F"/>
              </a:buClr>
              <a:buSzPts val="1800"/>
              <a:buChar char="▪"/>
              <a:defRPr/>
            </a:lvl2pPr>
            <a:lvl3pPr marL="1371600" lvl="2" indent="-342900" algn="l">
              <a:lnSpc>
                <a:spcPct val="90000"/>
              </a:lnSpc>
              <a:spcBef>
                <a:spcPts val="600"/>
              </a:spcBef>
              <a:spcAft>
                <a:spcPts val="0"/>
              </a:spcAft>
              <a:buClr>
                <a:srgbClr val="3F3F3F"/>
              </a:buClr>
              <a:buSzPts val="1800"/>
              <a:buChar char="▪"/>
              <a:defRPr/>
            </a:lvl3pPr>
            <a:lvl4pPr marL="1828800" lvl="3" indent="-342900" algn="l">
              <a:lnSpc>
                <a:spcPct val="90000"/>
              </a:lnSpc>
              <a:spcBef>
                <a:spcPts val="600"/>
              </a:spcBef>
              <a:spcAft>
                <a:spcPts val="0"/>
              </a:spcAft>
              <a:buClr>
                <a:srgbClr val="3F3F3F"/>
              </a:buClr>
              <a:buSzPts val="1800"/>
              <a:buChar char="▪"/>
              <a:defRPr/>
            </a:lvl4pPr>
            <a:lvl5pPr marL="2286000" lvl="4" indent="-330200" algn="l">
              <a:lnSpc>
                <a:spcPct val="90000"/>
              </a:lnSpc>
              <a:spcBef>
                <a:spcPts val="600"/>
              </a:spcBef>
              <a:spcAft>
                <a:spcPts val="0"/>
              </a:spcAft>
              <a:buClr>
                <a:srgbClr val="3F3F3F"/>
              </a:buClr>
              <a:buSzPts val="1600"/>
              <a:buChar char="▪"/>
              <a:defRPr/>
            </a:lvl5pPr>
            <a:lvl6pPr marL="2743200" lvl="5" indent="-342900" algn="l">
              <a:lnSpc>
                <a:spcPct val="90000"/>
              </a:lnSpc>
              <a:spcBef>
                <a:spcPts val="400"/>
              </a:spcBef>
              <a:spcAft>
                <a:spcPts val="0"/>
              </a:spcAft>
              <a:buClr>
                <a:srgbClr val="3F3F3F"/>
              </a:buClr>
              <a:buSzPts val="1800"/>
              <a:buChar char="▪"/>
              <a:defRPr/>
            </a:lvl6pPr>
            <a:lvl7pPr marL="3200400" lvl="6" indent="-342900" algn="l">
              <a:lnSpc>
                <a:spcPct val="90000"/>
              </a:lnSpc>
              <a:spcBef>
                <a:spcPts val="400"/>
              </a:spcBef>
              <a:spcAft>
                <a:spcPts val="0"/>
              </a:spcAft>
              <a:buClr>
                <a:srgbClr val="3F3F3F"/>
              </a:buClr>
              <a:buSzPts val="1800"/>
              <a:buChar char="▪"/>
              <a:defRPr/>
            </a:lvl7pPr>
            <a:lvl8pPr marL="3657600" lvl="7" indent="-342900" algn="l">
              <a:lnSpc>
                <a:spcPct val="90000"/>
              </a:lnSpc>
              <a:spcBef>
                <a:spcPts val="400"/>
              </a:spcBef>
              <a:spcAft>
                <a:spcPts val="0"/>
              </a:spcAft>
              <a:buClr>
                <a:srgbClr val="3F3F3F"/>
              </a:buClr>
              <a:buSzPts val="1800"/>
              <a:buChar char="▪"/>
              <a:defRPr/>
            </a:lvl8pPr>
            <a:lvl9pPr marL="4114800" lvl="8" indent="-342900" algn="l">
              <a:lnSpc>
                <a:spcPct val="90000"/>
              </a:lnSpc>
              <a:spcBef>
                <a:spcPts val="400"/>
              </a:spcBef>
              <a:spcAft>
                <a:spcPts val="0"/>
              </a:spcAft>
              <a:buClr>
                <a:srgbClr val="3F3F3F"/>
              </a:buClr>
              <a:buSzPts val="1800"/>
              <a:buChar char="▪"/>
              <a:defRPr/>
            </a:lvl9pPr>
          </a:lstStyle>
          <a:p>
            <a:endParaRPr/>
          </a:p>
        </p:txBody>
      </p:sp>
      <p:sp>
        <p:nvSpPr>
          <p:cNvPr id="23" name="Google Shape;23;p17"/>
          <p:cNvSpPr txBox="1">
            <a:spLocks noGrp="1"/>
          </p:cNvSpPr>
          <p:nvPr>
            <p:ph type="ftr" idx="11"/>
          </p:nvPr>
        </p:nvSpPr>
        <p:spPr>
          <a:xfrm>
            <a:off x="1066800" y="6481760"/>
            <a:ext cx="7848600" cy="23971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7"/>
          <p:cNvSpPr txBox="1">
            <a:spLocks noGrp="1"/>
          </p:cNvSpPr>
          <p:nvPr>
            <p:ph type="dt" idx="10"/>
          </p:nvPr>
        </p:nvSpPr>
        <p:spPr>
          <a:xfrm>
            <a:off x="9067800" y="6465885"/>
            <a:ext cx="1066800" cy="23971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7"/>
          <p:cNvSpPr txBox="1">
            <a:spLocks noGrp="1"/>
          </p:cNvSpPr>
          <p:nvPr>
            <p:ph type="sldNum" idx="12"/>
          </p:nvPr>
        </p:nvSpPr>
        <p:spPr>
          <a:xfrm>
            <a:off x="10287000" y="6481760"/>
            <a:ext cx="838200" cy="23971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26"/>
        <p:cNvGrpSpPr/>
        <p:nvPr/>
      </p:nvGrpSpPr>
      <p:grpSpPr>
        <a:xfrm>
          <a:off x="0" y="0"/>
          <a:ext cx="0" cy="0"/>
          <a:chOff x="0" y="0"/>
          <a:chExt cx="0" cy="0"/>
        </a:xfrm>
      </p:grpSpPr>
      <p:sp>
        <p:nvSpPr>
          <p:cNvPr id="27" name="Google Shape;27;p18"/>
          <p:cNvSpPr txBox="1">
            <a:spLocks noGrp="1"/>
          </p:cNvSpPr>
          <p:nvPr>
            <p:ph type="ftr" idx="11"/>
          </p:nvPr>
        </p:nvSpPr>
        <p:spPr>
          <a:xfrm>
            <a:off x="1066800" y="6481760"/>
            <a:ext cx="7848600" cy="23971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18"/>
          <p:cNvSpPr txBox="1">
            <a:spLocks noGrp="1"/>
          </p:cNvSpPr>
          <p:nvPr>
            <p:ph type="dt" idx="10"/>
          </p:nvPr>
        </p:nvSpPr>
        <p:spPr>
          <a:xfrm>
            <a:off x="9067800" y="6465885"/>
            <a:ext cx="1066800" cy="23971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18"/>
          <p:cNvSpPr txBox="1">
            <a:spLocks noGrp="1"/>
          </p:cNvSpPr>
          <p:nvPr>
            <p:ph type="sldNum" idx="12"/>
          </p:nvPr>
        </p:nvSpPr>
        <p:spPr>
          <a:xfrm>
            <a:off x="10287000" y="6481760"/>
            <a:ext cx="838200" cy="23971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Content 4">
  <p:cSld name="Title, Content 4">
    <p:spTree>
      <p:nvGrpSpPr>
        <p:cNvPr id="1" name="Shape 30"/>
        <p:cNvGrpSpPr/>
        <p:nvPr/>
      </p:nvGrpSpPr>
      <p:grpSpPr>
        <a:xfrm>
          <a:off x="0" y="0"/>
          <a:ext cx="0" cy="0"/>
          <a:chOff x="0" y="0"/>
          <a:chExt cx="0" cy="0"/>
        </a:xfrm>
      </p:grpSpPr>
      <p:sp>
        <p:nvSpPr>
          <p:cNvPr id="31" name="Google Shape;31;p19"/>
          <p:cNvSpPr txBox="1">
            <a:spLocks noGrp="1"/>
          </p:cNvSpPr>
          <p:nvPr>
            <p:ph type="title"/>
          </p:nvPr>
        </p:nvSpPr>
        <p:spPr>
          <a:xfrm>
            <a:off x="429768" y="1600200"/>
            <a:ext cx="4142232" cy="4636008"/>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lt1"/>
              </a:buClr>
              <a:buSzPts val="3200"/>
              <a:buFont typeface="Libre Franklin Medium"/>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 name="Google Shape;32;p19"/>
          <p:cNvSpPr txBox="1">
            <a:spLocks noGrp="1"/>
          </p:cNvSpPr>
          <p:nvPr>
            <p:ph type="body" idx="1"/>
          </p:nvPr>
        </p:nvSpPr>
        <p:spPr>
          <a:xfrm>
            <a:off x="5422392" y="1600200"/>
            <a:ext cx="5788152" cy="4636008"/>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800"/>
              </a:spcBef>
              <a:spcAft>
                <a:spcPts val="0"/>
              </a:spcAft>
              <a:buClr>
                <a:srgbClr val="3F3F3F"/>
              </a:buClr>
              <a:buSzPts val="2400"/>
              <a:buChar char="▪"/>
              <a:defRPr/>
            </a:lvl1pPr>
            <a:lvl2pPr marL="914400" lvl="1" indent="-368300" algn="l">
              <a:lnSpc>
                <a:spcPct val="90000"/>
              </a:lnSpc>
              <a:spcBef>
                <a:spcPts val="600"/>
              </a:spcBef>
              <a:spcAft>
                <a:spcPts val="0"/>
              </a:spcAft>
              <a:buClr>
                <a:srgbClr val="3F3F3F"/>
              </a:buClr>
              <a:buSzPts val="2200"/>
              <a:buChar char="▪"/>
              <a:defRPr/>
            </a:lvl2pPr>
            <a:lvl3pPr marL="1371600" lvl="2" indent="-355600" algn="l">
              <a:lnSpc>
                <a:spcPct val="90000"/>
              </a:lnSpc>
              <a:spcBef>
                <a:spcPts val="600"/>
              </a:spcBef>
              <a:spcAft>
                <a:spcPts val="0"/>
              </a:spcAft>
              <a:buClr>
                <a:srgbClr val="3F3F3F"/>
              </a:buClr>
              <a:buSzPts val="2000"/>
              <a:buChar char="▪"/>
              <a:defRPr/>
            </a:lvl3pPr>
            <a:lvl4pPr marL="1828800" lvl="3" indent="-342900" algn="l">
              <a:lnSpc>
                <a:spcPct val="90000"/>
              </a:lnSpc>
              <a:spcBef>
                <a:spcPts val="600"/>
              </a:spcBef>
              <a:spcAft>
                <a:spcPts val="0"/>
              </a:spcAft>
              <a:buClr>
                <a:srgbClr val="3F3F3F"/>
              </a:buClr>
              <a:buSzPts val="1800"/>
              <a:buChar char="▪"/>
              <a:defRPr/>
            </a:lvl4pPr>
            <a:lvl5pPr marL="2286000" lvl="4" indent="-330200" algn="l">
              <a:lnSpc>
                <a:spcPct val="90000"/>
              </a:lnSpc>
              <a:spcBef>
                <a:spcPts val="600"/>
              </a:spcBef>
              <a:spcAft>
                <a:spcPts val="0"/>
              </a:spcAft>
              <a:buClr>
                <a:srgbClr val="3F3F3F"/>
              </a:buClr>
              <a:buSzPts val="1600"/>
              <a:buChar char="▪"/>
              <a:defRPr/>
            </a:lvl5pPr>
            <a:lvl6pPr marL="2743200" lvl="5" indent="-342900" algn="l">
              <a:lnSpc>
                <a:spcPct val="90000"/>
              </a:lnSpc>
              <a:spcBef>
                <a:spcPts val="400"/>
              </a:spcBef>
              <a:spcAft>
                <a:spcPts val="0"/>
              </a:spcAft>
              <a:buClr>
                <a:srgbClr val="3F3F3F"/>
              </a:buClr>
              <a:buSzPts val="1800"/>
              <a:buChar char="▪"/>
              <a:defRPr/>
            </a:lvl6pPr>
            <a:lvl7pPr marL="3200400" lvl="6" indent="-342900" algn="l">
              <a:lnSpc>
                <a:spcPct val="90000"/>
              </a:lnSpc>
              <a:spcBef>
                <a:spcPts val="400"/>
              </a:spcBef>
              <a:spcAft>
                <a:spcPts val="0"/>
              </a:spcAft>
              <a:buClr>
                <a:srgbClr val="3F3F3F"/>
              </a:buClr>
              <a:buSzPts val="1800"/>
              <a:buChar char="▪"/>
              <a:defRPr/>
            </a:lvl7pPr>
            <a:lvl8pPr marL="3657600" lvl="7" indent="-342900" algn="l">
              <a:lnSpc>
                <a:spcPct val="90000"/>
              </a:lnSpc>
              <a:spcBef>
                <a:spcPts val="400"/>
              </a:spcBef>
              <a:spcAft>
                <a:spcPts val="0"/>
              </a:spcAft>
              <a:buClr>
                <a:srgbClr val="3F3F3F"/>
              </a:buClr>
              <a:buSzPts val="1800"/>
              <a:buChar char="▪"/>
              <a:defRPr/>
            </a:lvl8pPr>
            <a:lvl9pPr marL="4114800" lvl="8" indent="-342900" algn="l">
              <a:lnSpc>
                <a:spcPct val="90000"/>
              </a:lnSpc>
              <a:spcBef>
                <a:spcPts val="400"/>
              </a:spcBef>
              <a:spcAft>
                <a:spcPts val="0"/>
              </a:spcAft>
              <a:buClr>
                <a:srgbClr val="3F3F3F"/>
              </a:buClr>
              <a:buSzPts val="1800"/>
              <a:buChar char="▪"/>
              <a:defRPr/>
            </a:lvl9pPr>
          </a:lstStyle>
          <a:p>
            <a:endParaRPr/>
          </a:p>
        </p:txBody>
      </p:sp>
      <p:sp>
        <p:nvSpPr>
          <p:cNvPr id="33" name="Google Shape;33;p19"/>
          <p:cNvSpPr txBox="1">
            <a:spLocks noGrp="1"/>
          </p:cNvSpPr>
          <p:nvPr>
            <p:ph type="dt" idx="10"/>
          </p:nvPr>
        </p:nvSpPr>
        <p:spPr>
          <a:xfrm>
            <a:off x="9067800" y="6465885"/>
            <a:ext cx="1066800" cy="23971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19"/>
          <p:cNvSpPr txBox="1">
            <a:spLocks noGrp="1"/>
          </p:cNvSpPr>
          <p:nvPr>
            <p:ph type="ftr" idx="11"/>
          </p:nvPr>
        </p:nvSpPr>
        <p:spPr>
          <a:xfrm>
            <a:off x="1066800" y="6481760"/>
            <a:ext cx="7848600" cy="23971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9"/>
          <p:cNvSpPr txBox="1">
            <a:spLocks noGrp="1"/>
          </p:cNvSpPr>
          <p:nvPr>
            <p:ph type="sldNum" idx="12"/>
          </p:nvPr>
        </p:nvSpPr>
        <p:spPr>
          <a:xfrm>
            <a:off x="10287000" y="6481760"/>
            <a:ext cx="838200" cy="23971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nclusion 2">
  <p:cSld name="Conclusion 2">
    <p:bg>
      <p:bgPr>
        <a:solidFill>
          <a:schemeClr val="lt2"/>
        </a:solidFill>
        <a:effectLst/>
      </p:bgPr>
    </p:bg>
    <p:spTree>
      <p:nvGrpSpPr>
        <p:cNvPr id="1" name="Shape 36"/>
        <p:cNvGrpSpPr/>
        <p:nvPr/>
      </p:nvGrpSpPr>
      <p:grpSpPr>
        <a:xfrm>
          <a:off x="0" y="0"/>
          <a:ext cx="0" cy="0"/>
          <a:chOff x="0" y="0"/>
          <a:chExt cx="0" cy="0"/>
        </a:xfrm>
      </p:grpSpPr>
      <p:sp>
        <p:nvSpPr>
          <p:cNvPr id="37" name="Google Shape;37;p20"/>
          <p:cNvSpPr txBox="1">
            <a:spLocks noGrp="1"/>
          </p:cNvSpPr>
          <p:nvPr>
            <p:ph type="title"/>
          </p:nvPr>
        </p:nvSpPr>
        <p:spPr>
          <a:xfrm>
            <a:off x="429768" y="1627318"/>
            <a:ext cx="8430768" cy="184202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6000"/>
              <a:buFont typeface="Libre Franklin Medium"/>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20"/>
          <p:cNvSpPr txBox="1">
            <a:spLocks noGrp="1"/>
          </p:cNvSpPr>
          <p:nvPr>
            <p:ph type="body" idx="1"/>
          </p:nvPr>
        </p:nvSpPr>
        <p:spPr>
          <a:xfrm>
            <a:off x="429768" y="3622673"/>
            <a:ext cx="8430768" cy="18288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800"/>
              </a:spcBef>
              <a:spcAft>
                <a:spcPts val="0"/>
              </a:spcAft>
              <a:buClr>
                <a:srgbClr val="3F3F3F"/>
              </a:buClr>
              <a:buSzPts val="2400"/>
              <a:buNone/>
              <a:defRPr/>
            </a:lvl1pPr>
            <a:lvl2pPr marL="914400" lvl="1" indent="-228600" algn="l">
              <a:lnSpc>
                <a:spcPct val="90000"/>
              </a:lnSpc>
              <a:spcBef>
                <a:spcPts val="600"/>
              </a:spcBef>
              <a:spcAft>
                <a:spcPts val="0"/>
              </a:spcAft>
              <a:buClr>
                <a:srgbClr val="3F3F3F"/>
              </a:buClr>
              <a:buSzPts val="2200"/>
              <a:buNone/>
              <a:defRPr/>
            </a:lvl2pPr>
            <a:lvl3pPr marL="1371600" lvl="2" indent="-228600" algn="l">
              <a:lnSpc>
                <a:spcPct val="90000"/>
              </a:lnSpc>
              <a:spcBef>
                <a:spcPts val="600"/>
              </a:spcBef>
              <a:spcAft>
                <a:spcPts val="0"/>
              </a:spcAft>
              <a:buClr>
                <a:srgbClr val="3F3F3F"/>
              </a:buClr>
              <a:buSzPts val="2000"/>
              <a:buNone/>
              <a:defRPr/>
            </a:lvl3pPr>
            <a:lvl4pPr marL="1828800" lvl="3" indent="-228600" algn="l">
              <a:lnSpc>
                <a:spcPct val="90000"/>
              </a:lnSpc>
              <a:spcBef>
                <a:spcPts val="600"/>
              </a:spcBef>
              <a:spcAft>
                <a:spcPts val="0"/>
              </a:spcAft>
              <a:buClr>
                <a:srgbClr val="3F3F3F"/>
              </a:buClr>
              <a:buSzPts val="1800"/>
              <a:buNone/>
              <a:defRPr/>
            </a:lvl4pPr>
            <a:lvl5pPr marL="2286000" lvl="4" indent="-228600" algn="l">
              <a:lnSpc>
                <a:spcPct val="90000"/>
              </a:lnSpc>
              <a:spcBef>
                <a:spcPts val="600"/>
              </a:spcBef>
              <a:spcAft>
                <a:spcPts val="0"/>
              </a:spcAft>
              <a:buClr>
                <a:srgbClr val="3F3F3F"/>
              </a:buClr>
              <a:buSzPts val="1600"/>
              <a:buNone/>
              <a:defRPr/>
            </a:lvl5pPr>
            <a:lvl6pPr marL="2743200" lvl="5" indent="-342900" algn="l">
              <a:lnSpc>
                <a:spcPct val="90000"/>
              </a:lnSpc>
              <a:spcBef>
                <a:spcPts val="400"/>
              </a:spcBef>
              <a:spcAft>
                <a:spcPts val="0"/>
              </a:spcAft>
              <a:buClr>
                <a:srgbClr val="3F3F3F"/>
              </a:buClr>
              <a:buSzPts val="1800"/>
              <a:buChar char="▪"/>
              <a:defRPr/>
            </a:lvl6pPr>
            <a:lvl7pPr marL="3200400" lvl="6" indent="-342900" algn="l">
              <a:lnSpc>
                <a:spcPct val="90000"/>
              </a:lnSpc>
              <a:spcBef>
                <a:spcPts val="400"/>
              </a:spcBef>
              <a:spcAft>
                <a:spcPts val="0"/>
              </a:spcAft>
              <a:buClr>
                <a:srgbClr val="3F3F3F"/>
              </a:buClr>
              <a:buSzPts val="1800"/>
              <a:buChar char="▪"/>
              <a:defRPr/>
            </a:lvl7pPr>
            <a:lvl8pPr marL="3657600" lvl="7" indent="-342900" algn="l">
              <a:lnSpc>
                <a:spcPct val="90000"/>
              </a:lnSpc>
              <a:spcBef>
                <a:spcPts val="400"/>
              </a:spcBef>
              <a:spcAft>
                <a:spcPts val="0"/>
              </a:spcAft>
              <a:buClr>
                <a:srgbClr val="3F3F3F"/>
              </a:buClr>
              <a:buSzPts val="1800"/>
              <a:buChar char="▪"/>
              <a:defRPr/>
            </a:lvl8pPr>
            <a:lvl9pPr marL="4114800" lvl="8" indent="-342900" algn="l">
              <a:lnSpc>
                <a:spcPct val="90000"/>
              </a:lnSpc>
              <a:spcBef>
                <a:spcPts val="400"/>
              </a:spcBef>
              <a:spcAft>
                <a:spcPts val="0"/>
              </a:spcAft>
              <a:buClr>
                <a:srgbClr val="3F3F3F"/>
              </a:buClr>
              <a:buSzPts val="1800"/>
              <a:buChar char="▪"/>
              <a:defRPr/>
            </a:lvl9pPr>
          </a:lstStyle>
          <a:p>
            <a:endParaRPr/>
          </a:p>
        </p:txBody>
      </p:sp>
      <p:sp>
        <p:nvSpPr>
          <p:cNvPr id="39" name="Google Shape;39;p20"/>
          <p:cNvSpPr txBox="1">
            <a:spLocks noGrp="1"/>
          </p:cNvSpPr>
          <p:nvPr>
            <p:ph type="dt" idx="10"/>
          </p:nvPr>
        </p:nvSpPr>
        <p:spPr>
          <a:xfrm>
            <a:off x="9067800" y="6465885"/>
            <a:ext cx="1066800" cy="23971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20"/>
          <p:cNvSpPr txBox="1">
            <a:spLocks noGrp="1"/>
          </p:cNvSpPr>
          <p:nvPr>
            <p:ph type="ftr" idx="11"/>
          </p:nvPr>
        </p:nvSpPr>
        <p:spPr>
          <a:xfrm>
            <a:off x="1066800" y="6481760"/>
            <a:ext cx="7848600" cy="23971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20"/>
          <p:cNvSpPr txBox="1">
            <a:spLocks noGrp="1"/>
          </p:cNvSpPr>
          <p:nvPr>
            <p:ph type="sldNum" idx="12"/>
          </p:nvPr>
        </p:nvSpPr>
        <p:spPr>
          <a:xfrm>
            <a:off x="10287000" y="6481760"/>
            <a:ext cx="838200" cy="23971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2"/>
        <p:cNvGrpSpPr/>
        <p:nvPr/>
      </p:nvGrpSpPr>
      <p:grpSpPr>
        <a:xfrm>
          <a:off x="0" y="0"/>
          <a:ext cx="0" cy="0"/>
          <a:chOff x="0" y="0"/>
          <a:chExt cx="0" cy="0"/>
        </a:xfrm>
      </p:grpSpPr>
      <p:sp>
        <p:nvSpPr>
          <p:cNvPr id="43" name="Google Shape;43;p21"/>
          <p:cNvSpPr txBox="1">
            <a:spLocks noGrp="1"/>
          </p:cNvSpPr>
          <p:nvPr>
            <p:ph type="title"/>
          </p:nvPr>
        </p:nvSpPr>
        <p:spPr>
          <a:xfrm>
            <a:off x="1066800" y="99220"/>
            <a:ext cx="100584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21"/>
          <p:cNvSpPr txBox="1">
            <a:spLocks noGrp="1"/>
          </p:cNvSpPr>
          <p:nvPr>
            <p:ph type="ftr" idx="11"/>
          </p:nvPr>
        </p:nvSpPr>
        <p:spPr>
          <a:xfrm>
            <a:off x="1066800" y="6481760"/>
            <a:ext cx="7848600" cy="23971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21"/>
          <p:cNvSpPr txBox="1">
            <a:spLocks noGrp="1"/>
          </p:cNvSpPr>
          <p:nvPr>
            <p:ph type="dt" idx="10"/>
          </p:nvPr>
        </p:nvSpPr>
        <p:spPr>
          <a:xfrm>
            <a:off x="9067800" y="6465885"/>
            <a:ext cx="1066800" cy="23971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21"/>
          <p:cNvSpPr txBox="1">
            <a:spLocks noGrp="1"/>
          </p:cNvSpPr>
          <p:nvPr>
            <p:ph type="sldNum" idx="12"/>
          </p:nvPr>
        </p:nvSpPr>
        <p:spPr>
          <a:xfrm>
            <a:off x="10287000" y="6481760"/>
            <a:ext cx="838200" cy="23971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Section Header">
  <p:cSld name="Section Header">
    <p:bg>
      <p:bgPr>
        <a:gradFill>
          <a:gsLst>
            <a:gs pos="0">
              <a:schemeClr val="accent1"/>
            </a:gs>
            <a:gs pos="100000">
              <a:srgbClr val="8A2123"/>
            </a:gs>
          </a:gsLst>
          <a:lin ang="5400000" scaled="0"/>
        </a:gradFill>
        <a:effectLst/>
      </p:bgPr>
    </p:bg>
    <p:spTree>
      <p:nvGrpSpPr>
        <p:cNvPr id="1" name="Shape 47"/>
        <p:cNvGrpSpPr/>
        <p:nvPr/>
      </p:nvGrpSpPr>
      <p:grpSpPr>
        <a:xfrm>
          <a:off x="0" y="0"/>
          <a:ext cx="0" cy="0"/>
          <a:chOff x="0" y="0"/>
          <a:chExt cx="0" cy="0"/>
        </a:xfrm>
      </p:grpSpPr>
      <p:sp>
        <p:nvSpPr>
          <p:cNvPr id="48" name="Google Shape;48;p22" descr="Rectangle"/>
          <p:cNvSpPr/>
          <p:nvPr/>
        </p:nvSpPr>
        <p:spPr>
          <a:xfrm>
            <a:off x="265112" y="228600"/>
            <a:ext cx="11658600" cy="6400800"/>
          </a:xfrm>
          <a:prstGeom prst="rect">
            <a:avLst/>
          </a:prstGeom>
          <a:noFill/>
          <a:ln w="15875" cap="flat" cmpd="sng">
            <a:solidFill>
              <a:srgbClr val="BFBFBF"/>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ibre Franklin Medium"/>
              <a:ea typeface="Libre Franklin Medium"/>
              <a:cs typeface="Libre Franklin Medium"/>
              <a:sym typeface="Libre Franklin Medium"/>
            </a:endParaRPr>
          </a:p>
        </p:txBody>
      </p:sp>
      <p:sp>
        <p:nvSpPr>
          <p:cNvPr id="49" name="Google Shape;49;p22"/>
          <p:cNvSpPr txBox="1">
            <a:spLocks noGrp="1"/>
          </p:cNvSpPr>
          <p:nvPr>
            <p:ph type="title"/>
          </p:nvPr>
        </p:nvSpPr>
        <p:spPr>
          <a:xfrm>
            <a:off x="1066800" y="1828800"/>
            <a:ext cx="7772400" cy="3177380"/>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lt1"/>
              </a:buClr>
              <a:buSzPts val="5400"/>
              <a:buFont typeface="Libre Franklin Medium"/>
              <a:buNone/>
              <a:defRPr sz="5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22"/>
          <p:cNvSpPr txBox="1">
            <a:spLocks noGrp="1"/>
          </p:cNvSpPr>
          <p:nvPr>
            <p:ph type="body" idx="1"/>
          </p:nvPr>
        </p:nvSpPr>
        <p:spPr>
          <a:xfrm>
            <a:off x="1066800" y="5181600"/>
            <a:ext cx="7772400" cy="6858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800"/>
              </a:spcBef>
              <a:spcAft>
                <a:spcPts val="0"/>
              </a:spcAft>
              <a:buClr>
                <a:schemeClr val="lt1"/>
              </a:buClr>
              <a:buSzPts val="2000"/>
              <a:buNone/>
              <a:defRPr sz="2000" cap="none">
                <a:solidFill>
                  <a:schemeClr val="lt1"/>
                </a:solidFill>
              </a:defRPr>
            </a:lvl1pPr>
            <a:lvl2pPr marL="914400" lvl="1" indent="-228600" algn="l">
              <a:lnSpc>
                <a:spcPct val="90000"/>
              </a:lnSpc>
              <a:spcBef>
                <a:spcPts val="600"/>
              </a:spcBef>
              <a:spcAft>
                <a:spcPts val="0"/>
              </a:spcAft>
              <a:buClr>
                <a:srgbClr val="3F3F3F"/>
              </a:buClr>
              <a:buSzPts val="2000"/>
              <a:buNone/>
              <a:defRPr sz="2000"/>
            </a:lvl2pPr>
            <a:lvl3pPr marL="1371600" lvl="2" indent="-228600" algn="l">
              <a:lnSpc>
                <a:spcPct val="90000"/>
              </a:lnSpc>
              <a:spcBef>
                <a:spcPts val="600"/>
              </a:spcBef>
              <a:spcAft>
                <a:spcPts val="0"/>
              </a:spcAft>
              <a:buClr>
                <a:srgbClr val="3F3F3F"/>
              </a:buClr>
              <a:buSzPts val="1800"/>
              <a:buNone/>
              <a:defRPr sz="1800"/>
            </a:lvl3pPr>
            <a:lvl4pPr marL="1828800" lvl="3" indent="-228600" algn="l">
              <a:lnSpc>
                <a:spcPct val="90000"/>
              </a:lnSpc>
              <a:spcBef>
                <a:spcPts val="600"/>
              </a:spcBef>
              <a:spcAft>
                <a:spcPts val="0"/>
              </a:spcAft>
              <a:buClr>
                <a:srgbClr val="3F3F3F"/>
              </a:buClr>
              <a:buSzPts val="1600"/>
              <a:buNone/>
              <a:defRPr sz="1600"/>
            </a:lvl4pPr>
            <a:lvl5pPr marL="2286000" lvl="4" indent="-228600" algn="l">
              <a:lnSpc>
                <a:spcPct val="90000"/>
              </a:lnSpc>
              <a:spcBef>
                <a:spcPts val="600"/>
              </a:spcBef>
              <a:spcAft>
                <a:spcPts val="0"/>
              </a:spcAft>
              <a:buClr>
                <a:srgbClr val="3F3F3F"/>
              </a:buClr>
              <a:buSzPts val="1600"/>
              <a:buNone/>
              <a:defRPr sz="1600"/>
            </a:lvl5pPr>
            <a:lvl6pPr marL="2743200" lvl="5" indent="-228600" algn="l">
              <a:lnSpc>
                <a:spcPct val="90000"/>
              </a:lnSpc>
              <a:spcBef>
                <a:spcPts val="400"/>
              </a:spcBef>
              <a:spcAft>
                <a:spcPts val="0"/>
              </a:spcAft>
              <a:buClr>
                <a:srgbClr val="3F3F3F"/>
              </a:buClr>
              <a:buSzPts val="1600"/>
              <a:buNone/>
              <a:defRPr sz="1600"/>
            </a:lvl6pPr>
            <a:lvl7pPr marL="3200400" lvl="6" indent="-228600" algn="l">
              <a:lnSpc>
                <a:spcPct val="90000"/>
              </a:lnSpc>
              <a:spcBef>
                <a:spcPts val="400"/>
              </a:spcBef>
              <a:spcAft>
                <a:spcPts val="0"/>
              </a:spcAft>
              <a:buClr>
                <a:srgbClr val="3F3F3F"/>
              </a:buClr>
              <a:buSzPts val="1600"/>
              <a:buNone/>
              <a:defRPr sz="1600"/>
            </a:lvl7pPr>
            <a:lvl8pPr marL="3657600" lvl="7" indent="-228600" algn="l">
              <a:lnSpc>
                <a:spcPct val="90000"/>
              </a:lnSpc>
              <a:spcBef>
                <a:spcPts val="400"/>
              </a:spcBef>
              <a:spcAft>
                <a:spcPts val="0"/>
              </a:spcAft>
              <a:buClr>
                <a:srgbClr val="3F3F3F"/>
              </a:buClr>
              <a:buSzPts val="1600"/>
              <a:buNone/>
              <a:defRPr sz="1600"/>
            </a:lvl8pPr>
            <a:lvl9pPr marL="4114800" lvl="8" indent="-228600" algn="l">
              <a:lnSpc>
                <a:spcPct val="90000"/>
              </a:lnSpc>
              <a:spcBef>
                <a:spcPts val="400"/>
              </a:spcBef>
              <a:spcAft>
                <a:spcPts val="0"/>
              </a:spcAft>
              <a:buClr>
                <a:srgbClr val="3F3F3F"/>
              </a:buClr>
              <a:buSzPts val="1600"/>
              <a:buNone/>
              <a:defRPr sz="1600"/>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1"/>
        <p:cNvGrpSpPr/>
        <p:nvPr/>
      </p:nvGrpSpPr>
      <p:grpSpPr>
        <a:xfrm>
          <a:off x="0" y="0"/>
          <a:ext cx="0" cy="0"/>
          <a:chOff x="0" y="0"/>
          <a:chExt cx="0" cy="0"/>
        </a:xfrm>
      </p:grpSpPr>
      <p:sp>
        <p:nvSpPr>
          <p:cNvPr id="52" name="Google Shape;52;p23"/>
          <p:cNvSpPr txBox="1">
            <a:spLocks noGrp="1"/>
          </p:cNvSpPr>
          <p:nvPr>
            <p:ph type="title"/>
          </p:nvPr>
        </p:nvSpPr>
        <p:spPr>
          <a:xfrm>
            <a:off x="1066800" y="99220"/>
            <a:ext cx="100584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3" name="Google Shape;53;p23"/>
          <p:cNvSpPr txBox="1">
            <a:spLocks noGrp="1"/>
          </p:cNvSpPr>
          <p:nvPr>
            <p:ph type="body" idx="1"/>
          </p:nvPr>
        </p:nvSpPr>
        <p:spPr>
          <a:xfrm>
            <a:off x="1066800" y="1825624"/>
            <a:ext cx="4800600" cy="4575175"/>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800"/>
              </a:spcBef>
              <a:spcAft>
                <a:spcPts val="0"/>
              </a:spcAft>
              <a:buClr>
                <a:srgbClr val="3F3F3F"/>
              </a:buClr>
              <a:buSzPts val="2400"/>
              <a:buChar char="▪"/>
              <a:defRPr sz="2400"/>
            </a:lvl1pPr>
            <a:lvl2pPr marL="914400" lvl="1" indent="-355600" algn="l">
              <a:lnSpc>
                <a:spcPct val="90000"/>
              </a:lnSpc>
              <a:spcBef>
                <a:spcPts val="600"/>
              </a:spcBef>
              <a:spcAft>
                <a:spcPts val="0"/>
              </a:spcAft>
              <a:buClr>
                <a:srgbClr val="3F3F3F"/>
              </a:buClr>
              <a:buSzPts val="2000"/>
              <a:buChar char="▪"/>
              <a:defRPr sz="2000"/>
            </a:lvl2pPr>
            <a:lvl3pPr marL="1371600" lvl="2" indent="-342900" algn="l">
              <a:lnSpc>
                <a:spcPct val="90000"/>
              </a:lnSpc>
              <a:spcBef>
                <a:spcPts val="600"/>
              </a:spcBef>
              <a:spcAft>
                <a:spcPts val="0"/>
              </a:spcAft>
              <a:buClr>
                <a:srgbClr val="3F3F3F"/>
              </a:buClr>
              <a:buSzPts val="1800"/>
              <a:buChar char="▪"/>
              <a:defRPr sz="1800"/>
            </a:lvl3pPr>
            <a:lvl4pPr marL="1828800" lvl="3" indent="-330200" algn="l">
              <a:lnSpc>
                <a:spcPct val="90000"/>
              </a:lnSpc>
              <a:spcBef>
                <a:spcPts val="600"/>
              </a:spcBef>
              <a:spcAft>
                <a:spcPts val="0"/>
              </a:spcAft>
              <a:buClr>
                <a:srgbClr val="3F3F3F"/>
              </a:buClr>
              <a:buSzPts val="1600"/>
              <a:buChar char="▪"/>
              <a:defRPr sz="1600"/>
            </a:lvl4pPr>
            <a:lvl5pPr marL="2286000" lvl="4" indent="-330200" algn="l">
              <a:lnSpc>
                <a:spcPct val="90000"/>
              </a:lnSpc>
              <a:spcBef>
                <a:spcPts val="600"/>
              </a:spcBef>
              <a:spcAft>
                <a:spcPts val="0"/>
              </a:spcAft>
              <a:buClr>
                <a:srgbClr val="3F3F3F"/>
              </a:buClr>
              <a:buSzPts val="1600"/>
              <a:buChar char="▪"/>
              <a:defRPr sz="1600"/>
            </a:lvl5pPr>
            <a:lvl6pPr marL="2743200" lvl="5" indent="-330200" algn="l">
              <a:lnSpc>
                <a:spcPct val="90000"/>
              </a:lnSpc>
              <a:spcBef>
                <a:spcPts val="400"/>
              </a:spcBef>
              <a:spcAft>
                <a:spcPts val="0"/>
              </a:spcAft>
              <a:buClr>
                <a:srgbClr val="3F3F3F"/>
              </a:buClr>
              <a:buSzPts val="1600"/>
              <a:buChar char="▪"/>
              <a:defRPr sz="1600"/>
            </a:lvl6pPr>
            <a:lvl7pPr marL="3200400" lvl="6" indent="-330200" algn="l">
              <a:lnSpc>
                <a:spcPct val="90000"/>
              </a:lnSpc>
              <a:spcBef>
                <a:spcPts val="400"/>
              </a:spcBef>
              <a:spcAft>
                <a:spcPts val="0"/>
              </a:spcAft>
              <a:buClr>
                <a:srgbClr val="3F3F3F"/>
              </a:buClr>
              <a:buSzPts val="1600"/>
              <a:buChar char="▪"/>
              <a:defRPr sz="1600"/>
            </a:lvl7pPr>
            <a:lvl8pPr marL="3657600" lvl="7" indent="-330200" algn="l">
              <a:lnSpc>
                <a:spcPct val="90000"/>
              </a:lnSpc>
              <a:spcBef>
                <a:spcPts val="400"/>
              </a:spcBef>
              <a:spcAft>
                <a:spcPts val="0"/>
              </a:spcAft>
              <a:buClr>
                <a:srgbClr val="3F3F3F"/>
              </a:buClr>
              <a:buSzPts val="1600"/>
              <a:buChar char="▪"/>
              <a:defRPr sz="1600"/>
            </a:lvl8pPr>
            <a:lvl9pPr marL="4114800" lvl="8" indent="-330200" algn="l">
              <a:lnSpc>
                <a:spcPct val="90000"/>
              </a:lnSpc>
              <a:spcBef>
                <a:spcPts val="400"/>
              </a:spcBef>
              <a:spcAft>
                <a:spcPts val="0"/>
              </a:spcAft>
              <a:buClr>
                <a:srgbClr val="3F3F3F"/>
              </a:buClr>
              <a:buSzPts val="1600"/>
              <a:buChar char="▪"/>
              <a:defRPr sz="1600"/>
            </a:lvl9pPr>
          </a:lstStyle>
          <a:p>
            <a:endParaRPr/>
          </a:p>
        </p:txBody>
      </p:sp>
      <p:sp>
        <p:nvSpPr>
          <p:cNvPr id="54" name="Google Shape;54;p23"/>
          <p:cNvSpPr txBox="1">
            <a:spLocks noGrp="1"/>
          </p:cNvSpPr>
          <p:nvPr>
            <p:ph type="body" idx="2"/>
          </p:nvPr>
        </p:nvSpPr>
        <p:spPr>
          <a:xfrm>
            <a:off x="6324600" y="1825624"/>
            <a:ext cx="4800600" cy="4575175"/>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800"/>
              </a:spcBef>
              <a:spcAft>
                <a:spcPts val="0"/>
              </a:spcAft>
              <a:buClr>
                <a:srgbClr val="3F3F3F"/>
              </a:buClr>
              <a:buSzPts val="2400"/>
              <a:buChar char="▪"/>
              <a:defRPr sz="2400"/>
            </a:lvl1pPr>
            <a:lvl2pPr marL="914400" lvl="1" indent="-355600" algn="l">
              <a:lnSpc>
                <a:spcPct val="90000"/>
              </a:lnSpc>
              <a:spcBef>
                <a:spcPts val="600"/>
              </a:spcBef>
              <a:spcAft>
                <a:spcPts val="0"/>
              </a:spcAft>
              <a:buClr>
                <a:srgbClr val="3F3F3F"/>
              </a:buClr>
              <a:buSzPts val="2000"/>
              <a:buChar char="▪"/>
              <a:defRPr sz="2000"/>
            </a:lvl2pPr>
            <a:lvl3pPr marL="1371600" lvl="2" indent="-342900" algn="l">
              <a:lnSpc>
                <a:spcPct val="90000"/>
              </a:lnSpc>
              <a:spcBef>
                <a:spcPts val="600"/>
              </a:spcBef>
              <a:spcAft>
                <a:spcPts val="0"/>
              </a:spcAft>
              <a:buClr>
                <a:srgbClr val="3F3F3F"/>
              </a:buClr>
              <a:buSzPts val="1800"/>
              <a:buChar char="▪"/>
              <a:defRPr sz="1800"/>
            </a:lvl3pPr>
            <a:lvl4pPr marL="1828800" lvl="3" indent="-330200" algn="l">
              <a:lnSpc>
                <a:spcPct val="90000"/>
              </a:lnSpc>
              <a:spcBef>
                <a:spcPts val="600"/>
              </a:spcBef>
              <a:spcAft>
                <a:spcPts val="0"/>
              </a:spcAft>
              <a:buClr>
                <a:srgbClr val="3F3F3F"/>
              </a:buClr>
              <a:buSzPts val="1600"/>
              <a:buChar char="▪"/>
              <a:defRPr sz="1600"/>
            </a:lvl4pPr>
            <a:lvl5pPr marL="2286000" lvl="4" indent="-330200" algn="l">
              <a:lnSpc>
                <a:spcPct val="90000"/>
              </a:lnSpc>
              <a:spcBef>
                <a:spcPts val="600"/>
              </a:spcBef>
              <a:spcAft>
                <a:spcPts val="0"/>
              </a:spcAft>
              <a:buClr>
                <a:srgbClr val="3F3F3F"/>
              </a:buClr>
              <a:buSzPts val="1600"/>
              <a:buChar char="▪"/>
              <a:defRPr sz="1600"/>
            </a:lvl5pPr>
            <a:lvl6pPr marL="2743200" lvl="5" indent="-330200" algn="l">
              <a:lnSpc>
                <a:spcPct val="90000"/>
              </a:lnSpc>
              <a:spcBef>
                <a:spcPts val="400"/>
              </a:spcBef>
              <a:spcAft>
                <a:spcPts val="0"/>
              </a:spcAft>
              <a:buClr>
                <a:srgbClr val="3F3F3F"/>
              </a:buClr>
              <a:buSzPts val="1600"/>
              <a:buChar char="▪"/>
              <a:defRPr sz="1600"/>
            </a:lvl6pPr>
            <a:lvl7pPr marL="3200400" lvl="6" indent="-330200" algn="l">
              <a:lnSpc>
                <a:spcPct val="90000"/>
              </a:lnSpc>
              <a:spcBef>
                <a:spcPts val="400"/>
              </a:spcBef>
              <a:spcAft>
                <a:spcPts val="0"/>
              </a:spcAft>
              <a:buClr>
                <a:srgbClr val="3F3F3F"/>
              </a:buClr>
              <a:buSzPts val="1600"/>
              <a:buChar char="▪"/>
              <a:defRPr sz="1600"/>
            </a:lvl7pPr>
            <a:lvl8pPr marL="3657600" lvl="7" indent="-330200" algn="l">
              <a:lnSpc>
                <a:spcPct val="90000"/>
              </a:lnSpc>
              <a:spcBef>
                <a:spcPts val="400"/>
              </a:spcBef>
              <a:spcAft>
                <a:spcPts val="0"/>
              </a:spcAft>
              <a:buClr>
                <a:srgbClr val="3F3F3F"/>
              </a:buClr>
              <a:buSzPts val="1600"/>
              <a:buChar char="▪"/>
              <a:defRPr sz="1600"/>
            </a:lvl8pPr>
            <a:lvl9pPr marL="4114800" lvl="8" indent="-330200" algn="l">
              <a:lnSpc>
                <a:spcPct val="90000"/>
              </a:lnSpc>
              <a:spcBef>
                <a:spcPts val="400"/>
              </a:spcBef>
              <a:spcAft>
                <a:spcPts val="0"/>
              </a:spcAft>
              <a:buClr>
                <a:srgbClr val="3F3F3F"/>
              </a:buClr>
              <a:buSzPts val="1600"/>
              <a:buChar char="▪"/>
              <a:defRPr sz="1600"/>
            </a:lvl9pPr>
          </a:lstStyle>
          <a:p>
            <a:endParaRPr/>
          </a:p>
        </p:txBody>
      </p:sp>
      <p:sp>
        <p:nvSpPr>
          <p:cNvPr id="55" name="Google Shape;55;p23"/>
          <p:cNvSpPr txBox="1">
            <a:spLocks noGrp="1"/>
          </p:cNvSpPr>
          <p:nvPr>
            <p:ph type="ftr" idx="11"/>
          </p:nvPr>
        </p:nvSpPr>
        <p:spPr>
          <a:xfrm>
            <a:off x="1066800" y="6481760"/>
            <a:ext cx="7848600" cy="23971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3"/>
          <p:cNvSpPr txBox="1">
            <a:spLocks noGrp="1"/>
          </p:cNvSpPr>
          <p:nvPr>
            <p:ph type="dt" idx="10"/>
          </p:nvPr>
        </p:nvSpPr>
        <p:spPr>
          <a:xfrm>
            <a:off x="9067800" y="6465885"/>
            <a:ext cx="1066800" cy="23971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3"/>
          <p:cNvSpPr txBox="1">
            <a:spLocks noGrp="1"/>
          </p:cNvSpPr>
          <p:nvPr>
            <p:ph type="sldNum" idx="12"/>
          </p:nvPr>
        </p:nvSpPr>
        <p:spPr>
          <a:xfrm>
            <a:off x="10287000" y="6481760"/>
            <a:ext cx="838200" cy="23971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8"/>
        <p:cNvGrpSpPr/>
        <p:nvPr/>
      </p:nvGrpSpPr>
      <p:grpSpPr>
        <a:xfrm>
          <a:off x="0" y="0"/>
          <a:ext cx="0" cy="0"/>
          <a:chOff x="0" y="0"/>
          <a:chExt cx="0" cy="0"/>
        </a:xfrm>
      </p:grpSpPr>
      <p:sp>
        <p:nvSpPr>
          <p:cNvPr id="59" name="Google Shape;59;p24"/>
          <p:cNvSpPr txBox="1">
            <a:spLocks noGrp="1"/>
          </p:cNvSpPr>
          <p:nvPr>
            <p:ph type="title"/>
          </p:nvPr>
        </p:nvSpPr>
        <p:spPr>
          <a:xfrm>
            <a:off x="1066800" y="99220"/>
            <a:ext cx="100584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4"/>
          <p:cNvSpPr txBox="1">
            <a:spLocks noGrp="1"/>
          </p:cNvSpPr>
          <p:nvPr>
            <p:ph type="body" idx="1"/>
          </p:nvPr>
        </p:nvSpPr>
        <p:spPr>
          <a:xfrm>
            <a:off x="1066800" y="1828799"/>
            <a:ext cx="4800600" cy="762000"/>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800"/>
              </a:spcBef>
              <a:spcAft>
                <a:spcPts val="0"/>
              </a:spcAft>
              <a:buClr>
                <a:srgbClr val="3F3F3F"/>
              </a:buClr>
              <a:buSzPts val="2400"/>
              <a:buNone/>
              <a:defRPr sz="2400" b="0" cap="none">
                <a:solidFill>
                  <a:srgbClr val="3F3F3F"/>
                </a:solidFill>
              </a:defRPr>
            </a:lvl1pPr>
            <a:lvl2pPr marL="914400" lvl="1" indent="-228600" algn="l">
              <a:lnSpc>
                <a:spcPct val="90000"/>
              </a:lnSpc>
              <a:spcBef>
                <a:spcPts val="600"/>
              </a:spcBef>
              <a:spcAft>
                <a:spcPts val="0"/>
              </a:spcAft>
              <a:buClr>
                <a:srgbClr val="3F3F3F"/>
              </a:buClr>
              <a:buSzPts val="2000"/>
              <a:buNone/>
              <a:defRPr sz="2000" b="1"/>
            </a:lvl2pPr>
            <a:lvl3pPr marL="1371600" lvl="2" indent="-228600" algn="l">
              <a:lnSpc>
                <a:spcPct val="90000"/>
              </a:lnSpc>
              <a:spcBef>
                <a:spcPts val="600"/>
              </a:spcBef>
              <a:spcAft>
                <a:spcPts val="0"/>
              </a:spcAft>
              <a:buClr>
                <a:srgbClr val="3F3F3F"/>
              </a:buClr>
              <a:buSzPts val="1800"/>
              <a:buNone/>
              <a:defRPr sz="1800" b="1"/>
            </a:lvl3pPr>
            <a:lvl4pPr marL="1828800" lvl="3" indent="-228600" algn="l">
              <a:lnSpc>
                <a:spcPct val="90000"/>
              </a:lnSpc>
              <a:spcBef>
                <a:spcPts val="600"/>
              </a:spcBef>
              <a:spcAft>
                <a:spcPts val="0"/>
              </a:spcAft>
              <a:buClr>
                <a:srgbClr val="3F3F3F"/>
              </a:buClr>
              <a:buSzPts val="1600"/>
              <a:buNone/>
              <a:defRPr sz="1600" b="1"/>
            </a:lvl4pPr>
            <a:lvl5pPr marL="2286000" lvl="4" indent="-228600" algn="l">
              <a:lnSpc>
                <a:spcPct val="90000"/>
              </a:lnSpc>
              <a:spcBef>
                <a:spcPts val="600"/>
              </a:spcBef>
              <a:spcAft>
                <a:spcPts val="0"/>
              </a:spcAft>
              <a:buClr>
                <a:srgbClr val="3F3F3F"/>
              </a:buClr>
              <a:buSzPts val="1600"/>
              <a:buNone/>
              <a:defRPr sz="1600" b="1"/>
            </a:lvl5pPr>
            <a:lvl6pPr marL="2743200" lvl="5" indent="-228600" algn="l">
              <a:lnSpc>
                <a:spcPct val="90000"/>
              </a:lnSpc>
              <a:spcBef>
                <a:spcPts val="400"/>
              </a:spcBef>
              <a:spcAft>
                <a:spcPts val="0"/>
              </a:spcAft>
              <a:buClr>
                <a:srgbClr val="3F3F3F"/>
              </a:buClr>
              <a:buSzPts val="1600"/>
              <a:buNone/>
              <a:defRPr sz="1600" b="1"/>
            </a:lvl6pPr>
            <a:lvl7pPr marL="3200400" lvl="6" indent="-228600" algn="l">
              <a:lnSpc>
                <a:spcPct val="90000"/>
              </a:lnSpc>
              <a:spcBef>
                <a:spcPts val="400"/>
              </a:spcBef>
              <a:spcAft>
                <a:spcPts val="0"/>
              </a:spcAft>
              <a:buClr>
                <a:srgbClr val="3F3F3F"/>
              </a:buClr>
              <a:buSzPts val="1600"/>
              <a:buNone/>
              <a:defRPr sz="1600" b="1"/>
            </a:lvl7pPr>
            <a:lvl8pPr marL="3657600" lvl="7" indent="-228600" algn="l">
              <a:lnSpc>
                <a:spcPct val="90000"/>
              </a:lnSpc>
              <a:spcBef>
                <a:spcPts val="400"/>
              </a:spcBef>
              <a:spcAft>
                <a:spcPts val="0"/>
              </a:spcAft>
              <a:buClr>
                <a:srgbClr val="3F3F3F"/>
              </a:buClr>
              <a:buSzPts val="1600"/>
              <a:buNone/>
              <a:defRPr sz="1600" b="1"/>
            </a:lvl8pPr>
            <a:lvl9pPr marL="4114800" lvl="8" indent="-228600" algn="l">
              <a:lnSpc>
                <a:spcPct val="90000"/>
              </a:lnSpc>
              <a:spcBef>
                <a:spcPts val="400"/>
              </a:spcBef>
              <a:spcAft>
                <a:spcPts val="0"/>
              </a:spcAft>
              <a:buClr>
                <a:srgbClr val="3F3F3F"/>
              </a:buClr>
              <a:buSzPts val="1600"/>
              <a:buNone/>
              <a:defRPr sz="1600" b="1"/>
            </a:lvl9pPr>
          </a:lstStyle>
          <a:p>
            <a:endParaRPr/>
          </a:p>
        </p:txBody>
      </p:sp>
      <p:sp>
        <p:nvSpPr>
          <p:cNvPr id="61" name="Google Shape;61;p24"/>
          <p:cNvSpPr txBox="1">
            <a:spLocks noGrp="1"/>
          </p:cNvSpPr>
          <p:nvPr>
            <p:ph type="body" idx="2"/>
          </p:nvPr>
        </p:nvSpPr>
        <p:spPr>
          <a:xfrm>
            <a:off x="1066800" y="2590799"/>
            <a:ext cx="4800600" cy="3810033"/>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800"/>
              </a:spcBef>
              <a:spcAft>
                <a:spcPts val="0"/>
              </a:spcAft>
              <a:buClr>
                <a:srgbClr val="3F3F3F"/>
              </a:buClr>
              <a:buSzPts val="2400"/>
              <a:buChar char="▪"/>
              <a:defRPr sz="2400"/>
            </a:lvl1pPr>
            <a:lvl2pPr marL="914400" lvl="1" indent="-355600" algn="l">
              <a:lnSpc>
                <a:spcPct val="90000"/>
              </a:lnSpc>
              <a:spcBef>
                <a:spcPts val="600"/>
              </a:spcBef>
              <a:spcAft>
                <a:spcPts val="0"/>
              </a:spcAft>
              <a:buClr>
                <a:srgbClr val="3F3F3F"/>
              </a:buClr>
              <a:buSzPts val="2000"/>
              <a:buChar char="▪"/>
              <a:defRPr sz="2000"/>
            </a:lvl2pPr>
            <a:lvl3pPr marL="1371600" lvl="2" indent="-342900" algn="l">
              <a:lnSpc>
                <a:spcPct val="90000"/>
              </a:lnSpc>
              <a:spcBef>
                <a:spcPts val="600"/>
              </a:spcBef>
              <a:spcAft>
                <a:spcPts val="0"/>
              </a:spcAft>
              <a:buClr>
                <a:srgbClr val="3F3F3F"/>
              </a:buClr>
              <a:buSzPts val="1800"/>
              <a:buChar char="▪"/>
              <a:defRPr sz="1800"/>
            </a:lvl3pPr>
            <a:lvl4pPr marL="1828800" lvl="3" indent="-330200" algn="l">
              <a:lnSpc>
                <a:spcPct val="90000"/>
              </a:lnSpc>
              <a:spcBef>
                <a:spcPts val="600"/>
              </a:spcBef>
              <a:spcAft>
                <a:spcPts val="0"/>
              </a:spcAft>
              <a:buClr>
                <a:srgbClr val="3F3F3F"/>
              </a:buClr>
              <a:buSzPts val="1600"/>
              <a:buChar char="▪"/>
              <a:defRPr sz="1600"/>
            </a:lvl4pPr>
            <a:lvl5pPr marL="2286000" lvl="4" indent="-330200" algn="l">
              <a:lnSpc>
                <a:spcPct val="90000"/>
              </a:lnSpc>
              <a:spcBef>
                <a:spcPts val="600"/>
              </a:spcBef>
              <a:spcAft>
                <a:spcPts val="0"/>
              </a:spcAft>
              <a:buClr>
                <a:srgbClr val="3F3F3F"/>
              </a:buClr>
              <a:buSzPts val="1600"/>
              <a:buChar char="▪"/>
              <a:defRPr sz="1600"/>
            </a:lvl5pPr>
            <a:lvl6pPr marL="2743200" lvl="5" indent="-330200" algn="l">
              <a:lnSpc>
                <a:spcPct val="90000"/>
              </a:lnSpc>
              <a:spcBef>
                <a:spcPts val="400"/>
              </a:spcBef>
              <a:spcAft>
                <a:spcPts val="0"/>
              </a:spcAft>
              <a:buClr>
                <a:srgbClr val="3F3F3F"/>
              </a:buClr>
              <a:buSzPts val="1600"/>
              <a:buChar char="▪"/>
              <a:defRPr sz="1600"/>
            </a:lvl6pPr>
            <a:lvl7pPr marL="3200400" lvl="6" indent="-330200" algn="l">
              <a:lnSpc>
                <a:spcPct val="90000"/>
              </a:lnSpc>
              <a:spcBef>
                <a:spcPts val="400"/>
              </a:spcBef>
              <a:spcAft>
                <a:spcPts val="0"/>
              </a:spcAft>
              <a:buClr>
                <a:srgbClr val="3F3F3F"/>
              </a:buClr>
              <a:buSzPts val="1600"/>
              <a:buChar char="▪"/>
              <a:defRPr sz="1600"/>
            </a:lvl7pPr>
            <a:lvl8pPr marL="3657600" lvl="7" indent="-330200" algn="l">
              <a:lnSpc>
                <a:spcPct val="90000"/>
              </a:lnSpc>
              <a:spcBef>
                <a:spcPts val="400"/>
              </a:spcBef>
              <a:spcAft>
                <a:spcPts val="0"/>
              </a:spcAft>
              <a:buClr>
                <a:srgbClr val="3F3F3F"/>
              </a:buClr>
              <a:buSzPts val="1600"/>
              <a:buChar char="▪"/>
              <a:defRPr sz="1600"/>
            </a:lvl8pPr>
            <a:lvl9pPr marL="4114800" lvl="8" indent="-330200" algn="l">
              <a:lnSpc>
                <a:spcPct val="90000"/>
              </a:lnSpc>
              <a:spcBef>
                <a:spcPts val="400"/>
              </a:spcBef>
              <a:spcAft>
                <a:spcPts val="0"/>
              </a:spcAft>
              <a:buClr>
                <a:srgbClr val="3F3F3F"/>
              </a:buClr>
              <a:buSzPts val="1600"/>
              <a:buChar char="▪"/>
              <a:defRPr sz="1600"/>
            </a:lvl9pPr>
          </a:lstStyle>
          <a:p>
            <a:endParaRPr/>
          </a:p>
        </p:txBody>
      </p:sp>
      <p:sp>
        <p:nvSpPr>
          <p:cNvPr id="62" name="Google Shape;62;p24"/>
          <p:cNvSpPr txBox="1">
            <a:spLocks noGrp="1"/>
          </p:cNvSpPr>
          <p:nvPr>
            <p:ph type="body" idx="3"/>
          </p:nvPr>
        </p:nvSpPr>
        <p:spPr>
          <a:xfrm>
            <a:off x="6324600" y="1828799"/>
            <a:ext cx="4800600" cy="762000"/>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800"/>
              </a:spcBef>
              <a:spcAft>
                <a:spcPts val="0"/>
              </a:spcAft>
              <a:buClr>
                <a:srgbClr val="3F3F3F"/>
              </a:buClr>
              <a:buSzPts val="2400"/>
              <a:buNone/>
              <a:defRPr sz="2400" b="0" cap="none">
                <a:solidFill>
                  <a:srgbClr val="3F3F3F"/>
                </a:solidFill>
              </a:defRPr>
            </a:lvl1pPr>
            <a:lvl2pPr marL="914400" lvl="1" indent="-228600" algn="l">
              <a:lnSpc>
                <a:spcPct val="90000"/>
              </a:lnSpc>
              <a:spcBef>
                <a:spcPts val="600"/>
              </a:spcBef>
              <a:spcAft>
                <a:spcPts val="0"/>
              </a:spcAft>
              <a:buClr>
                <a:srgbClr val="3F3F3F"/>
              </a:buClr>
              <a:buSzPts val="2000"/>
              <a:buNone/>
              <a:defRPr sz="2000" b="1"/>
            </a:lvl2pPr>
            <a:lvl3pPr marL="1371600" lvl="2" indent="-228600" algn="l">
              <a:lnSpc>
                <a:spcPct val="90000"/>
              </a:lnSpc>
              <a:spcBef>
                <a:spcPts val="600"/>
              </a:spcBef>
              <a:spcAft>
                <a:spcPts val="0"/>
              </a:spcAft>
              <a:buClr>
                <a:srgbClr val="3F3F3F"/>
              </a:buClr>
              <a:buSzPts val="1800"/>
              <a:buNone/>
              <a:defRPr sz="1800" b="1"/>
            </a:lvl3pPr>
            <a:lvl4pPr marL="1828800" lvl="3" indent="-228600" algn="l">
              <a:lnSpc>
                <a:spcPct val="90000"/>
              </a:lnSpc>
              <a:spcBef>
                <a:spcPts val="600"/>
              </a:spcBef>
              <a:spcAft>
                <a:spcPts val="0"/>
              </a:spcAft>
              <a:buClr>
                <a:srgbClr val="3F3F3F"/>
              </a:buClr>
              <a:buSzPts val="1600"/>
              <a:buNone/>
              <a:defRPr sz="1600" b="1"/>
            </a:lvl4pPr>
            <a:lvl5pPr marL="2286000" lvl="4" indent="-228600" algn="l">
              <a:lnSpc>
                <a:spcPct val="90000"/>
              </a:lnSpc>
              <a:spcBef>
                <a:spcPts val="600"/>
              </a:spcBef>
              <a:spcAft>
                <a:spcPts val="0"/>
              </a:spcAft>
              <a:buClr>
                <a:srgbClr val="3F3F3F"/>
              </a:buClr>
              <a:buSzPts val="1600"/>
              <a:buNone/>
              <a:defRPr sz="1600" b="1"/>
            </a:lvl5pPr>
            <a:lvl6pPr marL="2743200" lvl="5" indent="-228600" algn="l">
              <a:lnSpc>
                <a:spcPct val="90000"/>
              </a:lnSpc>
              <a:spcBef>
                <a:spcPts val="400"/>
              </a:spcBef>
              <a:spcAft>
                <a:spcPts val="0"/>
              </a:spcAft>
              <a:buClr>
                <a:srgbClr val="3F3F3F"/>
              </a:buClr>
              <a:buSzPts val="1600"/>
              <a:buNone/>
              <a:defRPr sz="1600" b="1"/>
            </a:lvl6pPr>
            <a:lvl7pPr marL="3200400" lvl="6" indent="-228600" algn="l">
              <a:lnSpc>
                <a:spcPct val="90000"/>
              </a:lnSpc>
              <a:spcBef>
                <a:spcPts val="400"/>
              </a:spcBef>
              <a:spcAft>
                <a:spcPts val="0"/>
              </a:spcAft>
              <a:buClr>
                <a:srgbClr val="3F3F3F"/>
              </a:buClr>
              <a:buSzPts val="1600"/>
              <a:buNone/>
              <a:defRPr sz="1600" b="1"/>
            </a:lvl7pPr>
            <a:lvl8pPr marL="3657600" lvl="7" indent="-228600" algn="l">
              <a:lnSpc>
                <a:spcPct val="90000"/>
              </a:lnSpc>
              <a:spcBef>
                <a:spcPts val="400"/>
              </a:spcBef>
              <a:spcAft>
                <a:spcPts val="0"/>
              </a:spcAft>
              <a:buClr>
                <a:srgbClr val="3F3F3F"/>
              </a:buClr>
              <a:buSzPts val="1600"/>
              <a:buNone/>
              <a:defRPr sz="1600" b="1"/>
            </a:lvl8pPr>
            <a:lvl9pPr marL="4114800" lvl="8" indent="-228600" algn="l">
              <a:lnSpc>
                <a:spcPct val="90000"/>
              </a:lnSpc>
              <a:spcBef>
                <a:spcPts val="400"/>
              </a:spcBef>
              <a:spcAft>
                <a:spcPts val="0"/>
              </a:spcAft>
              <a:buClr>
                <a:srgbClr val="3F3F3F"/>
              </a:buClr>
              <a:buSzPts val="1600"/>
              <a:buNone/>
              <a:defRPr sz="1600" b="1"/>
            </a:lvl9pPr>
          </a:lstStyle>
          <a:p>
            <a:endParaRPr/>
          </a:p>
        </p:txBody>
      </p:sp>
      <p:sp>
        <p:nvSpPr>
          <p:cNvPr id="63" name="Google Shape;63;p24"/>
          <p:cNvSpPr txBox="1">
            <a:spLocks noGrp="1"/>
          </p:cNvSpPr>
          <p:nvPr>
            <p:ph type="body" idx="4"/>
          </p:nvPr>
        </p:nvSpPr>
        <p:spPr>
          <a:xfrm>
            <a:off x="6324600" y="2590799"/>
            <a:ext cx="4800600" cy="3810033"/>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800"/>
              </a:spcBef>
              <a:spcAft>
                <a:spcPts val="0"/>
              </a:spcAft>
              <a:buClr>
                <a:srgbClr val="3F3F3F"/>
              </a:buClr>
              <a:buSzPts val="2400"/>
              <a:buChar char="▪"/>
              <a:defRPr sz="2400"/>
            </a:lvl1pPr>
            <a:lvl2pPr marL="914400" lvl="1" indent="-355600" algn="l">
              <a:lnSpc>
                <a:spcPct val="90000"/>
              </a:lnSpc>
              <a:spcBef>
                <a:spcPts val="600"/>
              </a:spcBef>
              <a:spcAft>
                <a:spcPts val="0"/>
              </a:spcAft>
              <a:buClr>
                <a:srgbClr val="3F3F3F"/>
              </a:buClr>
              <a:buSzPts val="2000"/>
              <a:buChar char="▪"/>
              <a:defRPr sz="2000"/>
            </a:lvl2pPr>
            <a:lvl3pPr marL="1371600" lvl="2" indent="-342900" algn="l">
              <a:lnSpc>
                <a:spcPct val="90000"/>
              </a:lnSpc>
              <a:spcBef>
                <a:spcPts val="600"/>
              </a:spcBef>
              <a:spcAft>
                <a:spcPts val="0"/>
              </a:spcAft>
              <a:buClr>
                <a:srgbClr val="3F3F3F"/>
              </a:buClr>
              <a:buSzPts val="1800"/>
              <a:buChar char="▪"/>
              <a:defRPr sz="1800"/>
            </a:lvl3pPr>
            <a:lvl4pPr marL="1828800" lvl="3" indent="-330200" algn="l">
              <a:lnSpc>
                <a:spcPct val="90000"/>
              </a:lnSpc>
              <a:spcBef>
                <a:spcPts val="600"/>
              </a:spcBef>
              <a:spcAft>
                <a:spcPts val="0"/>
              </a:spcAft>
              <a:buClr>
                <a:srgbClr val="3F3F3F"/>
              </a:buClr>
              <a:buSzPts val="1600"/>
              <a:buChar char="▪"/>
              <a:defRPr sz="1600"/>
            </a:lvl4pPr>
            <a:lvl5pPr marL="2286000" lvl="4" indent="-330200" algn="l">
              <a:lnSpc>
                <a:spcPct val="90000"/>
              </a:lnSpc>
              <a:spcBef>
                <a:spcPts val="600"/>
              </a:spcBef>
              <a:spcAft>
                <a:spcPts val="0"/>
              </a:spcAft>
              <a:buClr>
                <a:srgbClr val="3F3F3F"/>
              </a:buClr>
              <a:buSzPts val="1600"/>
              <a:buChar char="▪"/>
              <a:defRPr sz="1600"/>
            </a:lvl5pPr>
            <a:lvl6pPr marL="2743200" lvl="5" indent="-330200" algn="l">
              <a:lnSpc>
                <a:spcPct val="90000"/>
              </a:lnSpc>
              <a:spcBef>
                <a:spcPts val="400"/>
              </a:spcBef>
              <a:spcAft>
                <a:spcPts val="0"/>
              </a:spcAft>
              <a:buClr>
                <a:srgbClr val="3F3F3F"/>
              </a:buClr>
              <a:buSzPts val="1600"/>
              <a:buChar char="▪"/>
              <a:defRPr sz="1600"/>
            </a:lvl6pPr>
            <a:lvl7pPr marL="3200400" lvl="6" indent="-330200" algn="l">
              <a:lnSpc>
                <a:spcPct val="90000"/>
              </a:lnSpc>
              <a:spcBef>
                <a:spcPts val="400"/>
              </a:spcBef>
              <a:spcAft>
                <a:spcPts val="0"/>
              </a:spcAft>
              <a:buClr>
                <a:srgbClr val="3F3F3F"/>
              </a:buClr>
              <a:buSzPts val="1600"/>
              <a:buChar char="▪"/>
              <a:defRPr sz="1600"/>
            </a:lvl7pPr>
            <a:lvl8pPr marL="3657600" lvl="7" indent="-330200" algn="l">
              <a:lnSpc>
                <a:spcPct val="90000"/>
              </a:lnSpc>
              <a:spcBef>
                <a:spcPts val="400"/>
              </a:spcBef>
              <a:spcAft>
                <a:spcPts val="0"/>
              </a:spcAft>
              <a:buClr>
                <a:srgbClr val="3F3F3F"/>
              </a:buClr>
              <a:buSzPts val="1600"/>
              <a:buChar char="▪"/>
              <a:defRPr sz="1600"/>
            </a:lvl8pPr>
            <a:lvl9pPr marL="4114800" lvl="8" indent="-330200" algn="l">
              <a:lnSpc>
                <a:spcPct val="90000"/>
              </a:lnSpc>
              <a:spcBef>
                <a:spcPts val="400"/>
              </a:spcBef>
              <a:spcAft>
                <a:spcPts val="0"/>
              </a:spcAft>
              <a:buClr>
                <a:srgbClr val="3F3F3F"/>
              </a:buClr>
              <a:buSzPts val="1600"/>
              <a:buChar char="▪"/>
              <a:defRPr sz="1600"/>
            </a:lvl9pPr>
          </a:lstStyle>
          <a:p>
            <a:endParaRPr/>
          </a:p>
        </p:txBody>
      </p:sp>
      <p:sp>
        <p:nvSpPr>
          <p:cNvPr id="64" name="Google Shape;64;p24"/>
          <p:cNvSpPr txBox="1">
            <a:spLocks noGrp="1"/>
          </p:cNvSpPr>
          <p:nvPr>
            <p:ph type="ftr" idx="11"/>
          </p:nvPr>
        </p:nvSpPr>
        <p:spPr>
          <a:xfrm>
            <a:off x="1066800" y="6481760"/>
            <a:ext cx="7848600" cy="23971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4"/>
          <p:cNvSpPr txBox="1">
            <a:spLocks noGrp="1"/>
          </p:cNvSpPr>
          <p:nvPr>
            <p:ph type="dt" idx="10"/>
          </p:nvPr>
        </p:nvSpPr>
        <p:spPr>
          <a:xfrm>
            <a:off x="9067800" y="6465885"/>
            <a:ext cx="1066800" cy="23971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4"/>
          <p:cNvSpPr txBox="1">
            <a:spLocks noGrp="1"/>
          </p:cNvSpPr>
          <p:nvPr>
            <p:ph type="sldNum" idx="12"/>
          </p:nvPr>
        </p:nvSpPr>
        <p:spPr>
          <a:xfrm>
            <a:off x="10287000" y="6481760"/>
            <a:ext cx="838200" cy="23971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spTree>
      <p:nvGrpSpPr>
        <p:cNvPr id="1" name="Shape 67"/>
        <p:cNvGrpSpPr/>
        <p:nvPr/>
      </p:nvGrpSpPr>
      <p:grpSpPr>
        <a:xfrm>
          <a:off x="0" y="0"/>
          <a:ext cx="0" cy="0"/>
          <a:chOff x="0" y="0"/>
          <a:chExt cx="0" cy="0"/>
        </a:xfrm>
      </p:grpSpPr>
      <p:sp>
        <p:nvSpPr>
          <p:cNvPr id="68" name="Google Shape;68;p25" descr="Rectangle"/>
          <p:cNvSpPr/>
          <p:nvPr/>
        </p:nvSpPr>
        <p:spPr>
          <a:xfrm>
            <a:off x="7008812" y="0"/>
            <a:ext cx="5180013" cy="6858000"/>
          </a:xfrm>
          <a:prstGeom prst="rect">
            <a:avLst/>
          </a:prstGeom>
          <a:gradFill>
            <a:gsLst>
              <a:gs pos="0">
                <a:schemeClr val="accent1"/>
              </a:gs>
              <a:gs pos="100000">
                <a:srgbClr val="8A2123"/>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ibre Franklin Medium"/>
              <a:ea typeface="Libre Franklin Medium"/>
              <a:cs typeface="Libre Franklin Medium"/>
              <a:sym typeface="Libre Franklin Medium"/>
            </a:endParaRPr>
          </a:p>
        </p:txBody>
      </p:sp>
      <p:sp>
        <p:nvSpPr>
          <p:cNvPr id="69" name="Google Shape;69;p25" descr="Rectangle"/>
          <p:cNvSpPr/>
          <p:nvPr/>
        </p:nvSpPr>
        <p:spPr>
          <a:xfrm>
            <a:off x="7255668" y="228600"/>
            <a:ext cx="4686300" cy="6400800"/>
          </a:xfrm>
          <a:prstGeom prst="rect">
            <a:avLst/>
          </a:prstGeom>
          <a:noFill/>
          <a:ln w="15875" cap="flat" cmpd="sng">
            <a:solidFill>
              <a:srgbClr val="BFBFBF"/>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ibre Franklin Medium"/>
              <a:ea typeface="Libre Franklin Medium"/>
              <a:cs typeface="Libre Franklin Medium"/>
              <a:sym typeface="Libre Franklin Medium"/>
            </a:endParaRPr>
          </a:p>
        </p:txBody>
      </p:sp>
      <p:sp>
        <p:nvSpPr>
          <p:cNvPr id="70" name="Google Shape;70;p25"/>
          <p:cNvSpPr txBox="1">
            <a:spLocks noGrp="1"/>
          </p:cNvSpPr>
          <p:nvPr>
            <p:ph type="title"/>
          </p:nvPr>
        </p:nvSpPr>
        <p:spPr>
          <a:xfrm>
            <a:off x="7632700" y="3200400"/>
            <a:ext cx="3932237" cy="17526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600"/>
              <a:buFont typeface="Libre Franklin Medium"/>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 name="Google Shape;71;p25"/>
          <p:cNvSpPr txBox="1">
            <a:spLocks noGrp="1"/>
          </p:cNvSpPr>
          <p:nvPr>
            <p:ph type="body" idx="1"/>
          </p:nvPr>
        </p:nvSpPr>
        <p:spPr>
          <a:xfrm>
            <a:off x="609600" y="457201"/>
            <a:ext cx="5943600" cy="5943600"/>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800"/>
              </a:spcBef>
              <a:spcAft>
                <a:spcPts val="0"/>
              </a:spcAft>
              <a:buClr>
                <a:srgbClr val="3F3F3F"/>
              </a:buClr>
              <a:buSzPts val="2400"/>
              <a:buChar char="▪"/>
              <a:defRPr sz="2400"/>
            </a:lvl1pPr>
            <a:lvl2pPr marL="914400" lvl="1" indent="-355600" algn="l">
              <a:lnSpc>
                <a:spcPct val="90000"/>
              </a:lnSpc>
              <a:spcBef>
                <a:spcPts val="600"/>
              </a:spcBef>
              <a:spcAft>
                <a:spcPts val="0"/>
              </a:spcAft>
              <a:buClr>
                <a:srgbClr val="3F3F3F"/>
              </a:buClr>
              <a:buSzPts val="2000"/>
              <a:buChar char="▪"/>
              <a:defRPr sz="2000"/>
            </a:lvl2pPr>
            <a:lvl3pPr marL="1371600" lvl="2" indent="-342900" algn="l">
              <a:lnSpc>
                <a:spcPct val="90000"/>
              </a:lnSpc>
              <a:spcBef>
                <a:spcPts val="600"/>
              </a:spcBef>
              <a:spcAft>
                <a:spcPts val="0"/>
              </a:spcAft>
              <a:buClr>
                <a:srgbClr val="3F3F3F"/>
              </a:buClr>
              <a:buSzPts val="1800"/>
              <a:buChar char="▪"/>
              <a:defRPr sz="1800"/>
            </a:lvl3pPr>
            <a:lvl4pPr marL="1828800" lvl="3" indent="-330200" algn="l">
              <a:lnSpc>
                <a:spcPct val="90000"/>
              </a:lnSpc>
              <a:spcBef>
                <a:spcPts val="600"/>
              </a:spcBef>
              <a:spcAft>
                <a:spcPts val="0"/>
              </a:spcAft>
              <a:buClr>
                <a:srgbClr val="3F3F3F"/>
              </a:buClr>
              <a:buSzPts val="1600"/>
              <a:buChar char="▪"/>
              <a:defRPr sz="1600"/>
            </a:lvl4pPr>
            <a:lvl5pPr marL="2286000" lvl="4" indent="-330200" algn="l">
              <a:lnSpc>
                <a:spcPct val="90000"/>
              </a:lnSpc>
              <a:spcBef>
                <a:spcPts val="600"/>
              </a:spcBef>
              <a:spcAft>
                <a:spcPts val="0"/>
              </a:spcAft>
              <a:buClr>
                <a:srgbClr val="3F3F3F"/>
              </a:buClr>
              <a:buSzPts val="1600"/>
              <a:buChar char="▪"/>
              <a:defRPr sz="1600"/>
            </a:lvl5pPr>
            <a:lvl6pPr marL="2743200" lvl="5" indent="-330200" algn="l">
              <a:lnSpc>
                <a:spcPct val="90000"/>
              </a:lnSpc>
              <a:spcBef>
                <a:spcPts val="400"/>
              </a:spcBef>
              <a:spcAft>
                <a:spcPts val="0"/>
              </a:spcAft>
              <a:buClr>
                <a:srgbClr val="3F3F3F"/>
              </a:buClr>
              <a:buSzPts val="1600"/>
              <a:buChar char="▪"/>
              <a:defRPr sz="1600"/>
            </a:lvl6pPr>
            <a:lvl7pPr marL="3200400" lvl="6" indent="-330200" algn="l">
              <a:lnSpc>
                <a:spcPct val="90000"/>
              </a:lnSpc>
              <a:spcBef>
                <a:spcPts val="400"/>
              </a:spcBef>
              <a:spcAft>
                <a:spcPts val="0"/>
              </a:spcAft>
              <a:buClr>
                <a:srgbClr val="3F3F3F"/>
              </a:buClr>
              <a:buSzPts val="1600"/>
              <a:buChar char="▪"/>
              <a:defRPr sz="1600"/>
            </a:lvl7pPr>
            <a:lvl8pPr marL="3657600" lvl="7" indent="-330200" algn="l">
              <a:lnSpc>
                <a:spcPct val="90000"/>
              </a:lnSpc>
              <a:spcBef>
                <a:spcPts val="400"/>
              </a:spcBef>
              <a:spcAft>
                <a:spcPts val="0"/>
              </a:spcAft>
              <a:buClr>
                <a:srgbClr val="3F3F3F"/>
              </a:buClr>
              <a:buSzPts val="1600"/>
              <a:buChar char="▪"/>
              <a:defRPr sz="1600"/>
            </a:lvl8pPr>
            <a:lvl9pPr marL="4114800" lvl="8" indent="-330200" algn="l">
              <a:lnSpc>
                <a:spcPct val="90000"/>
              </a:lnSpc>
              <a:spcBef>
                <a:spcPts val="400"/>
              </a:spcBef>
              <a:spcAft>
                <a:spcPts val="0"/>
              </a:spcAft>
              <a:buClr>
                <a:srgbClr val="3F3F3F"/>
              </a:buClr>
              <a:buSzPts val="1600"/>
              <a:buChar char="▪"/>
              <a:defRPr sz="1600"/>
            </a:lvl9pPr>
          </a:lstStyle>
          <a:p>
            <a:endParaRPr/>
          </a:p>
        </p:txBody>
      </p:sp>
      <p:sp>
        <p:nvSpPr>
          <p:cNvPr id="72" name="Google Shape;72;p25"/>
          <p:cNvSpPr txBox="1">
            <a:spLocks noGrp="1"/>
          </p:cNvSpPr>
          <p:nvPr>
            <p:ph type="body" idx="2"/>
          </p:nvPr>
        </p:nvSpPr>
        <p:spPr>
          <a:xfrm>
            <a:off x="7632699" y="5029200"/>
            <a:ext cx="3932237" cy="13716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800"/>
              </a:spcBef>
              <a:spcAft>
                <a:spcPts val="0"/>
              </a:spcAft>
              <a:buClr>
                <a:schemeClr val="lt1"/>
              </a:buClr>
              <a:buSzPts val="1600"/>
              <a:buNone/>
              <a:defRPr sz="1600">
                <a:solidFill>
                  <a:schemeClr val="lt1"/>
                </a:solidFill>
              </a:defRPr>
            </a:lvl1pPr>
            <a:lvl2pPr marL="914400" lvl="1" indent="-228600" algn="l">
              <a:lnSpc>
                <a:spcPct val="90000"/>
              </a:lnSpc>
              <a:spcBef>
                <a:spcPts val="600"/>
              </a:spcBef>
              <a:spcAft>
                <a:spcPts val="0"/>
              </a:spcAft>
              <a:buClr>
                <a:srgbClr val="3F3F3F"/>
              </a:buClr>
              <a:buSzPts val="1400"/>
              <a:buNone/>
              <a:defRPr sz="1400"/>
            </a:lvl2pPr>
            <a:lvl3pPr marL="1371600" lvl="2" indent="-228600" algn="l">
              <a:lnSpc>
                <a:spcPct val="90000"/>
              </a:lnSpc>
              <a:spcBef>
                <a:spcPts val="600"/>
              </a:spcBef>
              <a:spcAft>
                <a:spcPts val="0"/>
              </a:spcAft>
              <a:buClr>
                <a:srgbClr val="3F3F3F"/>
              </a:buClr>
              <a:buSzPts val="1200"/>
              <a:buNone/>
              <a:defRPr sz="1200"/>
            </a:lvl3pPr>
            <a:lvl4pPr marL="1828800" lvl="3" indent="-228600" algn="l">
              <a:lnSpc>
                <a:spcPct val="90000"/>
              </a:lnSpc>
              <a:spcBef>
                <a:spcPts val="600"/>
              </a:spcBef>
              <a:spcAft>
                <a:spcPts val="0"/>
              </a:spcAft>
              <a:buClr>
                <a:srgbClr val="3F3F3F"/>
              </a:buClr>
              <a:buSzPts val="1000"/>
              <a:buNone/>
              <a:defRPr sz="1000"/>
            </a:lvl4pPr>
            <a:lvl5pPr marL="2286000" lvl="4" indent="-228600" algn="l">
              <a:lnSpc>
                <a:spcPct val="90000"/>
              </a:lnSpc>
              <a:spcBef>
                <a:spcPts val="600"/>
              </a:spcBef>
              <a:spcAft>
                <a:spcPts val="0"/>
              </a:spcAft>
              <a:buClr>
                <a:srgbClr val="3F3F3F"/>
              </a:buClr>
              <a:buSzPts val="1000"/>
              <a:buNone/>
              <a:defRPr sz="1000"/>
            </a:lvl5pPr>
            <a:lvl6pPr marL="2743200" lvl="5" indent="-228600" algn="l">
              <a:lnSpc>
                <a:spcPct val="90000"/>
              </a:lnSpc>
              <a:spcBef>
                <a:spcPts val="400"/>
              </a:spcBef>
              <a:spcAft>
                <a:spcPts val="0"/>
              </a:spcAft>
              <a:buClr>
                <a:srgbClr val="3F3F3F"/>
              </a:buClr>
              <a:buSzPts val="1000"/>
              <a:buNone/>
              <a:defRPr sz="1000"/>
            </a:lvl6pPr>
            <a:lvl7pPr marL="3200400" lvl="6" indent="-228600" algn="l">
              <a:lnSpc>
                <a:spcPct val="90000"/>
              </a:lnSpc>
              <a:spcBef>
                <a:spcPts val="400"/>
              </a:spcBef>
              <a:spcAft>
                <a:spcPts val="0"/>
              </a:spcAft>
              <a:buClr>
                <a:srgbClr val="3F3F3F"/>
              </a:buClr>
              <a:buSzPts val="1000"/>
              <a:buNone/>
              <a:defRPr sz="1000"/>
            </a:lvl7pPr>
            <a:lvl8pPr marL="3657600" lvl="7" indent="-228600" algn="l">
              <a:lnSpc>
                <a:spcPct val="90000"/>
              </a:lnSpc>
              <a:spcBef>
                <a:spcPts val="400"/>
              </a:spcBef>
              <a:spcAft>
                <a:spcPts val="0"/>
              </a:spcAft>
              <a:buClr>
                <a:srgbClr val="3F3F3F"/>
              </a:buClr>
              <a:buSzPts val="1000"/>
              <a:buNone/>
              <a:defRPr sz="1000"/>
            </a:lvl8pPr>
            <a:lvl9pPr marL="4114800" lvl="8" indent="-228600" algn="l">
              <a:lnSpc>
                <a:spcPct val="90000"/>
              </a:lnSpc>
              <a:spcBef>
                <a:spcPts val="400"/>
              </a:spcBef>
              <a:spcAft>
                <a:spcPts val="0"/>
              </a:spcAft>
              <a:buClr>
                <a:srgbClr val="3F3F3F"/>
              </a:buClr>
              <a:buSzPts val="1000"/>
              <a:buNone/>
              <a:defRPr sz="1000"/>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73"/>
        <p:cNvGrpSpPr/>
        <p:nvPr/>
      </p:nvGrpSpPr>
      <p:grpSpPr>
        <a:xfrm>
          <a:off x="0" y="0"/>
          <a:ext cx="0" cy="0"/>
          <a:chOff x="0" y="0"/>
          <a:chExt cx="0" cy="0"/>
        </a:xfrm>
      </p:grpSpPr>
      <p:sp>
        <p:nvSpPr>
          <p:cNvPr id="74" name="Google Shape;74;p26" descr="Rectangle"/>
          <p:cNvSpPr/>
          <p:nvPr/>
        </p:nvSpPr>
        <p:spPr>
          <a:xfrm>
            <a:off x="7008812" y="0"/>
            <a:ext cx="5180013" cy="6858000"/>
          </a:xfrm>
          <a:prstGeom prst="rect">
            <a:avLst/>
          </a:prstGeom>
          <a:gradFill>
            <a:gsLst>
              <a:gs pos="0">
                <a:schemeClr val="accent1"/>
              </a:gs>
              <a:gs pos="100000">
                <a:srgbClr val="8A2123"/>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ibre Franklin Medium"/>
              <a:ea typeface="Libre Franklin Medium"/>
              <a:cs typeface="Libre Franklin Medium"/>
              <a:sym typeface="Libre Franklin Medium"/>
            </a:endParaRPr>
          </a:p>
        </p:txBody>
      </p:sp>
      <p:sp>
        <p:nvSpPr>
          <p:cNvPr id="75" name="Google Shape;75;p26" descr="Rectangle"/>
          <p:cNvSpPr/>
          <p:nvPr/>
        </p:nvSpPr>
        <p:spPr>
          <a:xfrm>
            <a:off x="7255668" y="228600"/>
            <a:ext cx="4686300" cy="6400800"/>
          </a:xfrm>
          <a:prstGeom prst="rect">
            <a:avLst/>
          </a:prstGeom>
          <a:noFill/>
          <a:ln w="15875" cap="flat" cmpd="sng">
            <a:solidFill>
              <a:srgbClr val="BFBFBF"/>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ibre Franklin Medium"/>
              <a:ea typeface="Libre Franklin Medium"/>
              <a:cs typeface="Libre Franklin Medium"/>
              <a:sym typeface="Libre Franklin Medium"/>
            </a:endParaRPr>
          </a:p>
        </p:txBody>
      </p:sp>
      <p:sp>
        <p:nvSpPr>
          <p:cNvPr id="76" name="Google Shape;76;p26"/>
          <p:cNvSpPr txBox="1">
            <a:spLocks noGrp="1"/>
          </p:cNvSpPr>
          <p:nvPr>
            <p:ph type="title"/>
          </p:nvPr>
        </p:nvSpPr>
        <p:spPr>
          <a:xfrm>
            <a:off x="7635240" y="3200400"/>
            <a:ext cx="3932237" cy="17526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600"/>
              <a:buFont typeface="Libre Franklin Medium"/>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7" name="Google Shape;77;p26" descr="An empty placeholder to add an image. Click on the placeholder and select the image that you wish to add."/>
          <p:cNvSpPr>
            <a:spLocks noGrp="1"/>
          </p:cNvSpPr>
          <p:nvPr>
            <p:ph type="pic" idx="2"/>
          </p:nvPr>
        </p:nvSpPr>
        <p:spPr>
          <a:xfrm>
            <a:off x="1" y="0"/>
            <a:ext cx="7008810" cy="6857999"/>
          </a:xfrm>
          <a:prstGeom prst="rect">
            <a:avLst/>
          </a:prstGeom>
          <a:noFill/>
          <a:ln>
            <a:noFill/>
          </a:ln>
        </p:spPr>
      </p:sp>
      <p:sp>
        <p:nvSpPr>
          <p:cNvPr id="78" name="Google Shape;78;p26"/>
          <p:cNvSpPr txBox="1">
            <a:spLocks noGrp="1"/>
          </p:cNvSpPr>
          <p:nvPr>
            <p:ph type="body" idx="1"/>
          </p:nvPr>
        </p:nvSpPr>
        <p:spPr>
          <a:xfrm>
            <a:off x="7635240" y="5029200"/>
            <a:ext cx="3932237" cy="137464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800"/>
              </a:spcBef>
              <a:spcAft>
                <a:spcPts val="0"/>
              </a:spcAft>
              <a:buClr>
                <a:schemeClr val="lt1"/>
              </a:buClr>
              <a:buSzPts val="1600"/>
              <a:buNone/>
              <a:defRPr sz="1600">
                <a:solidFill>
                  <a:schemeClr val="lt1"/>
                </a:solidFill>
              </a:defRPr>
            </a:lvl1pPr>
            <a:lvl2pPr marL="914400" lvl="1" indent="-228600" algn="l">
              <a:lnSpc>
                <a:spcPct val="90000"/>
              </a:lnSpc>
              <a:spcBef>
                <a:spcPts val="600"/>
              </a:spcBef>
              <a:spcAft>
                <a:spcPts val="0"/>
              </a:spcAft>
              <a:buClr>
                <a:srgbClr val="3F3F3F"/>
              </a:buClr>
              <a:buSzPts val="1400"/>
              <a:buNone/>
              <a:defRPr sz="1400"/>
            </a:lvl2pPr>
            <a:lvl3pPr marL="1371600" lvl="2" indent="-228600" algn="l">
              <a:lnSpc>
                <a:spcPct val="90000"/>
              </a:lnSpc>
              <a:spcBef>
                <a:spcPts val="600"/>
              </a:spcBef>
              <a:spcAft>
                <a:spcPts val="0"/>
              </a:spcAft>
              <a:buClr>
                <a:srgbClr val="3F3F3F"/>
              </a:buClr>
              <a:buSzPts val="1200"/>
              <a:buNone/>
              <a:defRPr sz="1200"/>
            </a:lvl3pPr>
            <a:lvl4pPr marL="1828800" lvl="3" indent="-228600" algn="l">
              <a:lnSpc>
                <a:spcPct val="90000"/>
              </a:lnSpc>
              <a:spcBef>
                <a:spcPts val="600"/>
              </a:spcBef>
              <a:spcAft>
                <a:spcPts val="0"/>
              </a:spcAft>
              <a:buClr>
                <a:srgbClr val="3F3F3F"/>
              </a:buClr>
              <a:buSzPts val="1000"/>
              <a:buNone/>
              <a:defRPr sz="1000"/>
            </a:lvl4pPr>
            <a:lvl5pPr marL="2286000" lvl="4" indent="-228600" algn="l">
              <a:lnSpc>
                <a:spcPct val="90000"/>
              </a:lnSpc>
              <a:spcBef>
                <a:spcPts val="600"/>
              </a:spcBef>
              <a:spcAft>
                <a:spcPts val="0"/>
              </a:spcAft>
              <a:buClr>
                <a:srgbClr val="3F3F3F"/>
              </a:buClr>
              <a:buSzPts val="1000"/>
              <a:buNone/>
              <a:defRPr sz="1000"/>
            </a:lvl5pPr>
            <a:lvl6pPr marL="2743200" lvl="5" indent="-228600" algn="l">
              <a:lnSpc>
                <a:spcPct val="90000"/>
              </a:lnSpc>
              <a:spcBef>
                <a:spcPts val="400"/>
              </a:spcBef>
              <a:spcAft>
                <a:spcPts val="0"/>
              </a:spcAft>
              <a:buClr>
                <a:srgbClr val="3F3F3F"/>
              </a:buClr>
              <a:buSzPts val="1000"/>
              <a:buNone/>
              <a:defRPr sz="1000"/>
            </a:lvl6pPr>
            <a:lvl7pPr marL="3200400" lvl="6" indent="-228600" algn="l">
              <a:lnSpc>
                <a:spcPct val="90000"/>
              </a:lnSpc>
              <a:spcBef>
                <a:spcPts val="400"/>
              </a:spcBef>
              <a:spcAft>
                <a:spcPts val="0"/>
              </a:spcAft>
              <a:buClr>
                <a:srgbClr val="3F3F3F"/>
              </a:buClr>
              <a:buSzPts val="1000"/>
              <a:buNone/>
              <a:defRPr sz="1000"/>
            </a:lvl7pPr>
            <a:lvl8pPr marL="3657600" lvl="7" indent="-228600" algn="l">
              <a:lnSpc>
                <a:spcPct val="90000"/>
              </a:lnSpc>
              <a:spcBef>
                <a:spcPts val="400"/>
              </a:spcBef>
              <a:spcAft>
                <a:spcPts val="0"/>
              </a:spcAft>
              <a:buClr>
                <a:srgbClr val="3F3F3F"/>
              </a:buClr>
              <a:buSzPts val="1000"/>
              <a:buNone/>
              <a:defRPr sz="1000"/>
            </a:lvl8pPr>
            <a:lvl9pPr marL="4114800" lvl="8" indent="-228600" algn="l">
              <a:lnSpc>
                <a:spcPct val="90000"/>
              </a:lnSpc>
              <a:spcBef>
                <a:spcPts val="400"/>
              </a:spcBef>
              <a:spcAft>
                <a:spcPts val="0"/>
              </a:spcAft>
              <a:buClr>
                <a:srgbClr val="3F3F3F"/>
              </a:buClr>
              <a:buSzPts val="1000"/>
              <a:buNone/>
              <a:defRPr sz="1000"/>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9"/>
        <p:cNvGrpSpPr/>
        <p:nvPr/>
      </p:nvGrpSpPr>
      <p:grpSpPr>
        <a:xfrm>
          <a:off x="0" y="0"/>
          <a:ext cx="0" cy="0"/>
          <a:chOff x="0" y="0"/>
          <a:chExt cx="0" cy="0"/>
        </a:xfrm>
      </p:grpSpPr>
      <p:sp>
        <p:nvSpPr>
          <p:cNvPr id="80" name="Google Shape;80;p27"/>
          <p:cNvSpPr txBox="1">
            <a:spLocks noGrp="1"/>
          </p:cNvSpPr>
          <p:nvPr>
            <p:ph type="title"/>
          </p:nvPr>
        </p:nvSpPr>
        <p:spPr>
          <a:xfrm>
            <a:off x="1066800" y="99220"/>
            <a:ext cx="100584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27"/>
          <p:cNvSpPr txBox="1">
            <a:spLocks noGrp="1"/>
          </p:cNvSpPr>
          <p:nvPr>
            <p:ph type="body" idx="1"/>
          </p:nvPr>
        </p:nvSpPr>
        <p:spPr>
          <a:xfrm rot="5400000">
            <a:off x="3810000" y="-457200"/>
            <a:ext cx="4572001" cy="91440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800"/>
              </a:spcBef>
              <a:spcAft>
                <a:spcPts val="0"/>
              </a:spcAft>
              <a:buClr>
                <a:srgbClr val="3F3F3F"/>
              </a:buClr>
              <a:buSzPts val="1800"/>
              <a:buChar char="▪"/>
              <a:defRPr/>
            </a:lvl1pPr>
            <a:lvl2pPr marL="914400" lvl="1" indent="-342900" algn="l">
              <a:lnSpc>
                <a:spcPct val="90000"/>
              </a:lnSpc>
              <a:spcBef>
                <a:spcPts val="600"/>
              </a:spcBef>
              <a:spcAft>
                <a:spcPts val="0"/>
              </a:spcAft>
              <a:buClr>
                <a:srgbClr val="3F3F3F"/>
              </a:buClr>
              <a:buSzPts val="1800"/>
              <a:buChar char="▪"/>
              <a:defRPr/>
            </a:lvl2pPr>
            <a:lvl3pPr marL="1371600" lvl="2" indent="-342900" algn="l">
              <a:lnSpc>
                <a:spcPct val="90000"/>
              </a:lnSpc>
              <a:spcBef>
                <a:spcPts val="600"/>
              </a:spcBef>
              <a:spcAft>
                <a:spcPts val="0"/>
              </a:spcAft>
              <a:buClr>
                <a:srgbClr val="3F3F3F"/>
              </a:buClr>
              <a:buSzPts val="1800"/>
              <a:buChar char="▪"/>
              <a:defRPr/>
            </a:lvl3pPr>
            <a:lvl4pPr marL="1828800" lvl="3" indent="-342900" algn="l">
              <a:lnSpc>
                <a:spcPct val="90000"/>
              </a:lnSpc>
              <a:spcBef>
                <a:spcPts val="600"/>
              </a:spcBef>
              <a:spcAft>
                <a:spcPts val="0"/>
              </a:spcAft>
              <a:buClr>
                <a:srgbClr val="3F3F3F"/>
              </a:buClr>
              <a:buSzPts val="1800"/>
              <a:buChar char="▪"/>
              <a:defRPr/>
            </a:lvl4pPr>
            <a:lvl5pPr marL="2286000" lvl="4" indent="-342900" algn="l">
              <a:lnSpc>
                <a:spcPct val="90000"/>
              </a:lnSpc>
              <a:spcBef>
                <a:spcPts val="600"/>
              </a:spcBef>
              <a:spcAft>
                <a:spcPts val="0"/>
              </a:spcAft>
              <a:buClr>
                <a:srgbClr val="3F3F3F"/>
              </a:buClr>
              <a:buSzPts val="1800"/>
              <a:buChar char="▪"/>
              <a:defRPr/>
            </a:lvl5pPr>
            <a:lvl6pPr marL="2743200" lvl="5" indent="-342900" algn="l">
              <a:lnSpc>
                <a:spcPct val="90000"/>
              </a:lnSpc>
              <a:spcBef>
                <a:spcPts val="400"/>
              </a:spcBef>
              <a:spcAft>
                <a:spcPts val="0"/>
              </a:spcAft>
              <a:buClr>
                <a:srgbClr val="3F3F3F"/>
              </a:buClr>
              <a:buSzPts val="1800"/>
              <a:buChar char="▪"/>
              <a:defRPr/>
            </a:lvl6pPr>
            <a:lvl7pPr marL="3200400" lvl="6" indent="-342900" algn="l">
              <a:lnSpc>
                <a:spcPct val="90000"/>
              </a:lnSpc>
              <a:spcBef>
                <a:spcPts val="400"/>
              </a:spcBef>
              <a:spcAft>
                <a:spcPts val="0"/>
              </a:spcAft>
              <a:buClr>
                <a:srgbClr val="3F3F3F"/>
              </a:buClr>
              <a:buSzPts val="1800"/>
              <a:buChar char="▪"/>
              <a:defRPr/>
            </a:lvl7pPr>
            <a:lvl8pPr marL="3657600" lvl="7" indent="-342900" algn="l">
              <a:lnSpc>
                <a:spcPct val="90000"/>
              </a:lnSpc>
              <a:spcBef>
                <a:spcPts val="400"/>
              </a:spcBef>
              <a:spcAft>
                <a:spcPts val="0"/>
              </a:spcAft>
              <a:buClr>
                <a:srgbClr val="3F3F3F"/>
              </a:buClr>
              <a:buSzPts val="1800"/>
              <a:buChar char="▪"/>
              <a:defRPr/>
            </a:lvl8pPr>
            <a:lvl9pPr marL="4114800" lvl="8" indent="-342900" algn="l">
              <a:lnSpc>
                <a:spcPct val="90000"/>
              </a:lnSpc>
              <a:spcBef>
                <a:spcPts val="400"/>
              </a:spcBef>
              <a:spcAft>
                <a:spcPts val="0"/>
              </a:spcAft>
              <a:buClr>
                <a:srgbClr val="3F3F3F"/>
              </a:buClr>
              <a:buSzPts val="1800"/>
              <a:buChar char="▪"/>
              <a:defRPr/>
            </a:lvl9pPr>
          </a:lstStyle>
          <a:p>
            <a:endParaRPr/>
          </a:p>
        </p:txBody>
      </p:sp>
      <p:sp>
        <p:nvSpPr>
          <p:cNvPr id="82" name="Google Shape;82;p27"/>
          <p:cNvSpPr txBox="1">
            <a:spLocks noGrp="1"/>
          </p:cNvSpPr>
          <p:nvPr>
            <p:ph type="ftr" idx="11"/>
          </p:nvPr>
        </p:nvSpPr>
        <p:spPr>
          <a:xfrm>
            <a:off x="1066800" y="6481760"/>
            <a:ext cx="7848600" cy="23971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7"/>
          <p:cNvSpPr txBox="1">
            <a:spLocks noGrp="1"/>
          </p:cNvSpPr>
          <p:nvPr>
            <p:ph type="dt" idx="10"/>
          </p:nvPr>
        </p:nvSpPr>
        <p:spPr>
          <a:xfrm>
            <a:off x="9067800" y="6465885"/>
            <a:ext cx="1066800" cy="23971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7"/>
          <p:cNvSpPr txBox="1">
            <a:spLocks noGrp="1"/>
          </p:cNvSpPr>
          <p:nvPr>
            <p:ph type="sldNum" idx="12"/>
          </p:nvPr>
        </p:nvSpPr>
        <p:spPr>
          <a:xfrm>
            <a:off x="10287000" y="6481760"/>
            <a:ext cx="838200" cy="23971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85"/>
        <p:cNvGrpSpPr/>
        <p:nvPr/>
      </p:nvGrpSpPr>
      <p:grpSpPr>
        <a:xfrm>
          <a:off x="0" y="0"/>
          <a:ext cx="0" cy="0"/>
          <a:chOff x="0" y="0"/>
          <a:chExt cx="0" cy="0"/>
        </a:xfrm>
      </p:grpSpPr>
      <p:sp>
        <p:nvSpPr>
          <p:cNvPr id="86" name="Google Shape;86;p28" descr="Rectangle"/>
          <p:cNvSpPr/>
          <p:nvPr/>
        </p:nvSpPr>
        <p:spPr>
          <a:xfrm>
            <a:off x="9982200" y="0"/>
            <a:ext cx="2209800" cy="6858000"/>
          </a:xfrm>
          <a:prstGeom prst="rect">
            <a:avLst/>
          </a:prstGeom>
          <a:gradFill>
            <a:gsLst>
              <a:gs pos="0">
                <a:schemeClr val="accent1"/>
              </a:gs>
              <a:gs pos="100000">
                <a:srgbClr val="8A2123"/>
              </a:gs>
            </a:gsLst>
            <a:lin ang="10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ibre Franklin Medium"/>
              <a:ea typeface="Libre Franklin Medium"/>
              <a:cs typeface="Libre Franklin Medium"/>
              <a:sym typeface="Libre Franklin Medium"/>
            </a:endParaRPr>
          </a:p>
        </p:txBody>
      </p:sp>
      <p:sp>
        <p:nvSpPr>
          <p:cNvPr id="87" name="Google Shape;87;p28"/>
          <p:cNvSpPr txBox="1">
            <a:spLocks noGrp="1"/>
          </p:cNvSpPr>
          <p:nvPr>
            <p:ph type="title"/>
          </p:nvPr>
        </p:nvSpPr>
        <p:spPr>
          <a:xfrm rot="5400000">
            <a:off x="8115300" y="2400301"/>
            <a:ext cx="5943600" cy="2057401"/>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28"/>
          <p:cNvSpPr txBox="1">
            <a:spLocks noGrp="1"/>
          </p:cNvSpPr>
          <p:nvPr>
            <p:ph type="body" idx="1"/>
          </p:nvPr>
        </p:nvSpPr>
        <p:spPr>
          <a:xfrm rot="5400000">
            <a:off x="2171701" y="-1104901"/>
            <a:ext cx="5943599" cy="90678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800"/>
              </a:spcBef>
              <a:spcAft>
                <a:spcPts val="0"/>
              </a:spcAft>
              <a:buClr>
                <a:srgbClr val="3F3F3F"/>
              </a:buClr>
              <a:buSzPts val="1800"/>
              <a:buChar char="▪"/>
              <a:defRPr/>
            </a:lvl1pPr>
            <a:lvl2pPr marL="914400" lvl="1" indent="-342900" algn="l">
              <a:lnSpc>
                <a:spcPct val="90000"/>
              </a:lnSpc>
              <a:spcBef>
                <a:spcPts val="600"/>
              </a:spcBef>
              <a:spcAft>
                <a:spcPts val="0"/>
              </a:spcAft>
              <a:buClr>
                <a:srgbClr val="3F3F3F"/>
              </a:buClr>
              <a:buSzPts val="1800"/>
              <a:buChar char="▪"/>
              <a:defRPr/>
            </a:lvl2pPr>
            <a:lvl3pPr marL="1371600" lvl="2" indent="-342900" algn="l">
              <a:lnSpc>
                <a:spcPct val="90000"/>
              </a:lnSpc>
              <a:spcBef>
                <a:spcPts val="600"/>
              </a:spcBef>
              <a:spcAft>
                <a:spcPts val="0"/>
              </a:spcAft>
              <a:buClr>
                <a:srgbClr val="3F3F3F"/>
              </a:buClr>
              <a:buSzPts val="1800"/>
              <a:buChar char="▪"/>
              <a:defRPr/>
            </a:lvl3pPr>
            <a:lvl4pPr marL="1828800" lvl="3" indent="-342900" algn="l">
              <a:lnSpc>
                <a:spcPct val="90000"/>
              </a:lnSpc>
              <a:spcBef>
                <a:spcPts val="600"/>
              </a:spcBef>
              <a:spcAft>
                <a:spcPts val="0"/>
              </a:spcAft>
              <a:buClr>
                <a:srgbClr val="3F3F3F"/>
              </a:buClr>
              <a:buSzPts val="1800"/>
              <a:buChar char="▪"/>
              <a:defRPr/>
            </a:lvl4pPr>
            <a:lvl5pPr marL="2286000" lvl="4" indent="-342900" algn="l">
              <a:lnSpc>
                <a:spcPct val="90000"/>
              </a:lnSpc>
              <a:spcBef>
                <a:spcPts val="600"/>
              </a:spcBef>
              <a:spcAft>
                <a:spcPts val="0"/>
              </a:spcAft>
              <a:buClr>
                <a:srgbClr val="3F3F3F"/>
              </a:buClr>
              <a:buSzPts val="1800"/>
              <a:buChar char="▪"/>
              <a:defRPr/>
            </a:lvl5pPr>
            <a:lvl6pPr marL="2743200" lvl="5" indent="-342900" algn="l">
              <a:lnSpc>
                <a:spcPct val="90000"/>
              </a:lnSpc>
              <a:spcBef>
                <a:spcPts val="400"/>
              </a:spcBef>
              <a:spcAft>
                <a:spcPts val="0"/>
              </a:spcAft>
              <a:buClr>
                <a:srgbClr val="3F3F3F"/>
              </a:buClr>
              <a:buSzPts val="1800"/>
              <a:buChar char="▪"/>
              <a:defRPr/>
            </a:lvl6pPr>
            <a:lvl7pPr marL="3200400" lvl="6" indent="-342900" algn="l">
              <a:lnSpc>
                <a:spcPct val="90000"/>
              </a:lnSpc>
              <a:spcBef>
                <a:spcPts val="400"/>
              </a:spcBef>
              <a:spcAft>
                <a:spcPts val="0"/>
              </a:spcAft>
              <a:buClr>
                <a:srgbClr val="3F3F3F"/>
              </a:buClr>
              <a:buSzPts val="1800"/>
              <a:buChar char="▪"/>
              <a:defRPr/>
            </a:lvl7pPr>
            <a:lvl8pPr marL="3657600" lvl="7" indent="-342900" algn="l">
              <a:lnSpc>
                <a:spcPct val="90000"/>
              </a:lnSpc>
              <a:spcBef>
                <a:spcPts val="400"/>
              </a:spcBef>
              <a:spcAft>
                <a:spcPts val="0"/>
              </a:spcAft>
              <a:buClr>
                <a:srgbClr val="3F3F3F"/>
              </a:buClr>
              <a:buSzPts val="1800"/>
              <a:buChar char="▪"/>
              <a:defRPr/>
            </a:lvl8pPr>
            <a:lvl9pPr marL="4114800" lvl="8" indent="-342900" algn="l">
              <a:lnSpc>
                <a:spcPct val="90000"/>
              </a:lnSpc>
              <a:spcBef>
                <a:spcPts val="400"/>
              </a:spcBef>
              <a:spcAft>
                <a:spcPts val="0"/>
              </a:spcAft>
              <a:buClr>
                <a:srgbClr val="3F3F3F"/>
              </a:buClr>
              <a:buSzPts val="1800"/>
              <a:buChar char="▪"/>
              <a:defRPr/>
            </a:lvl9pPr>
          </a:lstStyle>
          <a:p>
            <a:endParaRPr/>
          </a:p>
        </p:txBody>
      </p:sp>
      <p:sp>
        <p:nvSpPr>
          <p:cNvPr id="89" name="Google Shape;89;p28"/>
          <p:cNvSpPr txBox="1">
            <a:spLocks noGrp="1"/>
          </p:cNvSpPr>
          <p:nvPr>
            <p:ph type="ftr" idx="11"/>
          </p:nvPr>
        </p:nvSpPr>
        <p:spPr>
          <a:xfrm>
            <a:off x="1066800" y="6481760"/>
            <a:ext cx="7848600" cy="23971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8"/>
          <p:cNvSpPr txBox="1">
            <a:spLocks noGrp="1"/>
          </p:cNvSpPr>
          <p:nvPr>
            <p:ph type="dt" idx="10"/>
          </p:nvPr>
        </p:nvSpPr>
        <p:spPr>
          <a:xfrm>
            <a:off x="9067800" y="6465885"/>
            <a:ext cx="1066800" cy="23971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8"/>
          <p:cNvSpPr txBox="1">
            <a:spLocks noGrp="1"/>
          </p:cNvSpPr>
          <p:nvPr>
            <p:ph type="sldNum" idx="12"/>
          </p:nvPr>
        </p:nvSpPr>
        <p:spPr>
          <a:xfrm>
            <a:off x="10287000" y="6481760"/>
            <a:ext cx="838200" cy="23971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D9D9D9"/>
            </a:gs>
            <a:gs pos="100000">
              <a:schemeClr val="lt1"/>
            </a:gs>
          </a:gsLst>
          <a:lin ang="16200000" scaled="0"/>
        </a:gradFill>
        <a:effectLst/>
      </p:bgPr>
    </p:bg>
    <p:spTree>
      <p:nvGrpSpPr>
        <p:cNvPr id="1" name="Shape 9"/>
        <p:cNvGrpSpPr/>
        <p:nvPr/>
      </p:nvGrpSpPr>
      <p:grpSpPr>
        <a:xfrm>
          <a:off x="0" y="0"/>
          <a:ext cx="0" cy="0"/>
          <a:chOff x="0" y="0"/>
          <a:chExt cx="0" cy="0"/>
        </a:xfrm>
      </p:grpSpPr>
      <p:sp>
        <p:nvSpPr>
          <p:cNvPr id="10" name="Google Shape;10;p15" descr="Red bar"/>
          <p:cNvSpPr/>
          <p:nvPr/>
        </p:nvSpPr>
        <p:spPr>
          <a:xfrm>
            <a:off x="1" y="1"/>
            <a:ext cx="12188824" cy="1524000"/>
          </a:xfrm>
          <a:prstGeom prst="rect">
            <a:avLst/>
          </a:prstGeom>
          <a:gradFill>
            <a:gsLst>
              <a:gs pos="0">
                <a:schemeClr val="accent1"/>
              </a:gs>
              <a:gs pos="100000">
                <a:srgbClr val="8A2123"/>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Libre Franklin Medium"/>
              <a:ea typeface="Libre Franklin Medium"/>
              <a:cs typeface="Libre Franklin Medium"/>
              <a:sym typeface="Libre Franklin Medium"/>
            </a:endParaRPr>
          </a:p>
        </p:txBody>
      </p:sp>
      <p:sp>
        <p:nvSpPr>
          <p:cNvPr id="11" name="Google Shape;11;p15"/>
          <p:cNvSpPr txBox="1">
            <a:spLocks noGrp="1"/>
          </p:cNvSpPr>
          <p:nvPr>
            <p:ph type="title"/>
          </p:nvPr>
        </p:nvSpPr>
        <p:spPr>
          <a:xfrm>
            <a:off x="1066800" y="99220"/>
            <a:ext cx="100584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lt1"/>
              </a:buClr>
              <a:buSzPts val="3600"/>
              <a:buFont typeface="Libre Franklin Medium"/>
              <a:buNone/>
              <a:defRPr sz="3600" b="0" i="0" u="none" strike="noStrike" cap="none">
                <a:solidFill>
                  <a:schemeClr val="lt1"/>
                </a:solidFill>
                <a:latin typeface="Libre Franklin Medium"/>
                <a:ea typeface="Libre Franklin Medium"/>
                <a:cs typeface="Libre Franklin Medium"/>
                <a:sym typeface="Libre Franklin Medium"/>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 name="Google Shape;12;p15"/>
          <p:cNvSpPr txBox="1">
            <a:spLocks noGrp="1"/>
          </p:cNvSpPr>
          <p:nvPr>
            <p:ph type="body" idx="1"/>
          </p:nvPr>
        </p:nvSpPr>
        <p:spPr>
          <a:xfrm>
            <a:off x="1524000" y="1828799"/>
            <a:ext cx="9144000" cy="4572001"/>
          </a:xfrm>
          <a:prstGeom prst="rect">
            <a:avLst/>
          </a:prstGeom>
          <a:noFill/>
          <a:ln>
            <a:noFill/>
          </a:ln>
        </p:spPr>
        <p:txBody>
          <a:bodyPr spcFirstLastPara="1" wrap="square" lIns="91425" tIns="45700" rIns="91425" bIns="45700" anchor="t" anchorCtr="0">
            <a:normAutofit/>
          </a:bodyPr>
          <a:lstStyle>
            <a:lvl1pPr marL="457200" marR="0" lvl="0" indent="-381000" algn="l" rtl="0">
              <a:lnSpc>
                <a:spcPct val="90000"/>
              </a:lnSpc>
              <a:spcBef>
                <a:spcPts val="1800"/>
              </a:spcBef>
              <a:spcAft>
                <a:spcPts val="0"/>
              </a:spcAft>
              <a:buClr>
                <a:srgbClr val="3F3F3F"/>
              </a:buClr>
              <a:buSzPts val="2400"/>
              <a:buFont typeface="Arial"/>
              <a:buChar char="▪"/>
              <a:defRPr sz="2400" b="0" i="0" u="none" strike="noStrike" cap="none">
                <a:solidFill>
                  <a:srgbClr val="3F3F3F"/>
                </a:solidFill>
                <a:latin typeface="Libre Franklin Medium"/>
                <a:ea typeface="Libre Franklin Medium"/>
                <a:cs typeface="Libre Franklin Medium"/>
                <a:sym typeface="Libre Franklin Medium"/>
              </a:defRPr>
            </a:lvl1pPr>
            <a:lvl2pPr marL="914400" marR="0" lvl="1" indent="-368300" algn="l" rtl="0">
              <a:lnSpc>
                <a:spcPct val="90000"/>
              </a:lnSpc>
              <a:spcBef>
                <a:spcPts val="600"/>
              </a:spcBef>
              <a:spcAft>
                <a:spcPts val="0"/>
              </a:spcAft>
              <a:buClr>
                <a:srgbClr val="3F3F3F"/>
              </a:buClr>
              <a:buSzPts val="2200"/>
              <a:buFont typeface="Arial"/>
              <a:buChar char="▪"/>
              <a:defRPr sz="2200" b="0" i="0" u="none" strike="noStrike" cap="none">
                <a:solidFill>
                  <a:srgbClr val="3F3F3F"/>
                </a:solidFill>
                <a:latin typeface="Libre Franklin Medium"/>
                <a:ea typeface="Libre Franklin Medium"/>
                <a:cs typeface="Libre Franklin Medium"/>
                <a:sym typeface="Libre Franklin Medium"/>
              </a:defRPr>
            </a:lvl2pPr>
            <a:lvl3pPr marL="1371600" marR="0" lvl="2" indent="-355600" algn="l" rtl="0">
              <a:lnSpc>
                <a:spcPct val="90000"/>
              </a:lnSpc>
              <a:spcBef>
                <a:spcPts val="600"/>
              </a:spcBef>
              <a:spcAft>
                <a:spcPts val="0"/>
              </a:spcAft>
              <a:buClr>
                <a:srgbClr val="3F3F3F"/>
              </a:buClr>
              <a:buSzPts val="2000"/>
              <a:buFont typeface="Arial"/>
              <a:buChar char="▪"/>
              <a:defRPr sz="2000" b="0" i="0" u="none" strike="noStrike" cap="none">
                <a:solidFill>
                  <a:srgbClr val="3F3F3F"/>
                </a:solidFill>
                <a:latin typeface="Libre Franklin Medium"/>
                <a:ea typeface="Libre Franklin Medium"/>
                <a:cs typeface="Libre Franklin Medium"/>
                <a:sym typeface="Libre Franklin Medium"/>
              </a:defRPr>
            </a:lvl3pPr>
            <a:lvl4pPr marL="1828800" marR="0" lvl="3" indent="-342900" algn="l" rtl="0">
              <a:lnSpc>
                <a:spcPct val="90000"/>
              </a:lnSpc>
              <a:spcBef>
                <a:spcPts val="600"/>
              </a:spcBef>
              <a:spcAft>
                <a:spcPts val="0"/>
              </a:spcAft>
              <a:buClr>
                <a:srgbClr val="3F3F3F"/>
              </a:buClr>
              <a:buSzPts val="1800"/>
              <a:buFont typeface="Arial"/>
              <a:buChar char="▪"/>
              <a:defRPr sz="1800" b="0" i="0" u="none" strike="noStrike" cap="none">
                <a:solidFill>
                  <a:srgbClr val="3F3F3F"/>
                </a:solidFill>
                <a:latin typeface="Libre Franklin Medium"/>
                <a:ea typeface="Libre Franklin Medium"/>
                <a:cs typeface="Libre Franklin Medium"/>
                <a:sym typeface="Libre Franklin Medium"/>
              </a:defRPr>
            </a:lvl4pPr>
            <a:lvl5pPr marL="2286000" marR="0" lvl="4" indent="-330200" algn="l" rtl="0">
              <a:lnSpc>
                <a:spcPct val="90000"/>
              </a:lnSpc>
              <a:spcBef>
                <a:spcPts val="600"/>
              </a:spcBef>
              <a:spcAft>
                <a:spcPts val="0"/>
              </a:spcAft>
              <a:buClr>
                <a:srgbClr val="3F3F3F"/>
              </a:buClr>
              <a:buSzPts val="1600"/>
              <a:buFont typeface="Arial"/>
              <a:buChar char="▪"/>
              <a:defRPr sz="1600" b="0" i="0" u="none" strike="noStrike" cap="none">
                <a:solidFill>
                  <a:srgbClr val="3F3F3F"/>
                </a:solidFill>
                <a:latin typeface="Libre Franklin Medium"/>
                <a:ea typeface="Libre Franklin Medium"/>
                <a:cs typeface="Libre Franklin Medium"/>
                <a:sym typeface="Libre Franklin Medium"/>
              </a:defRPr>
            </a:lvl5pPr>
            <a:lvl6pPr marL="2743200" marR="0" lvl="5" indent="-330200" algn="l" rtl="0">
              <a:lnSpc>
                <a:spcPct val="90000"/>
              </a:lnSpc>
              <a:spcBef>
                <a:spcPts val="400"/>
              </a:spcBef>
              <a:spcAft>
                <a:spcPts val="0"/>
              </a:spcAft>
              <a:buClr>
                <a:srgbClr val="3F3F3F"/>
              </a:buClr>
              <a:buSzPts val="1600"/>
              <a:buFont typeface="Arial"/>
              <a:buChar char="▪"/>
              <a:defRPr sz="1600" b="0" i="0" u="none" strike="noStrike" cap="none">
                <a:solidFill>
                  <a:srgbClr val="3F3F3F"/>
                </a:solidFill>
                <a:latin typeface="Libre Franklin Medium"/>
                <a:ea typeface="Libre Franklin Medium"/>
                <a:cs typeface="Libre Franklin Medium"/>
                <a:sym typeface="Libre Franklin Medium"/>
              </a:defRPr>
            </a:lvl6pPr>
            <a:lvl7pPr marL="3200400" marR="0" lvl="6" indent="-330200" algn="l" rtl="0">
              <a:lnSpc>
                <a:spcPct val="90000"/>
              </a:lnSpc>
              <a:spcBef>
                <a:spcPts val="400"/>
              </a:spcBef>
              <a:spcAft>
                <a:spcPts val="0"/>
              </a:spcAft>
              <a:buClr>
                <a:srgbClr val="3F3F3F"/>
              </a:buClr>
              <a:buSzPts val="1600"/>
              <a:buFont typeface="Arial"/>
              <a:buChar char="▪"/>
              <a:defRPr sz="1600" b="0" i="0" u="none" strike="noStrike" cap="none">
                <a:solidFill>
                  <a:srgbClr val="3F3F3F"/>
                </a:solidFill>
                <a:latin typeface="Libre Franklin Medium"/>
                <a:ea typeface="Libre Franklin Medium"/>
                <a:cs typeface="Libre Franklin Medium"/>
                <a:sym typeface="Libre Franklin Medium"/>
              </a:defRPr>
            </a:lvl7pPr>
            <a:lvl8pPr marL="3657600" marR="0" lvl="7" indent="-330200" algn="l" rtl="0">
              <a:lnSpc>
                <a:spcPct val="90000"/>
              </a:lnSpc>
              <a:spcBef>
                <a:spcPts val="400"/>
              </a:spcBef>
              <a:spcAft>
                <a:spcPts val="0"/>
              </a:spcAft>
              <a:buClr>
                <a:srgbClr val="3F3F3F"/>
              </a:buClr>
              <a:buSzPts val="1600"/>
              <a:buFont typeface="Arial"/>
              <a:buChar char="▪"/>
              <a:defRPr sz="1600" b="0" i="0" u="none" strike="noStrike" cap="none">
                <a:solidFill>
                  <a:srgbClr val="3F3F3F"/>
                </a:solidFill>
                <a:latin typeface="Libre Franklin Medium"/>
                <a:ea typeface="Libre Franklin Medium"/>
                <a:cs typeface="Libre Franklin Medium"/>
                <a:sym typeface="Libre Franklin Medium"/>
              </a:defRPr>
            </a:lvl8pPr>
            <a:lvl9pPr marL="4114800" marR="0" lvl="8" indent="-330200" algn="l" rtl="0">
              <a:lnSpc>
                <a:spcPct val="90000"/>
              </a:lnSpc>
              <a:spcBef>
                <a:spcPts val="400"/>
              </a:spcBef>
              <a:spcAft>
                <a:spcPts val="0"/>
              </a:spcAft>
              <a:buClr>
                <a:srgbClr val="3F3F3F"/>
              </a:buClr>
              <a:buSzPts val="1600"/>
              <a:buFont typeface="Arial"/>
              <a:buChar char="▪"/>
              <a:defRPr sz="1600" b="0" i="0" u="none" strike="noStrike" cap="none">
                <a:solidFill>
                  <a:srgbClr val="3F3F3F"/>
                </a:solidFill>
                <a:latin typeface="Libre Franklin Medium"/>
                <a:ea typeface="Libre Franklin Medium"/>
                <a:cs typeface="Libre Franklin Medium"/>
                <a:sym typeface="Libre Franklin Medium"/>
              </a:defRPr>
            </a:lvl9pPr>
          </a:lstStyle>
          <a:p>
            <a:endParaRPr/>
          </a:p>
        </p:txBody>
      </p:sp>
      <p:sp>
        <p:nvSpPr>
          <p:cNvPr id="13" name="Google Shape;13;p15"/>
          <p:cNvSpPr txBox="1">
            <a:spLocks noGrp="1"/>
          </p:cNvSpPr>
          <p:nvPr>
            <p:ph type="ftr" idx="11"/>
          </p:nvPr>
        </p:nvSpPr>
        <p:spPr>
          <a:xfrm>
            <a:off x="1066800" y="6481760"/>
            <a:ext cx="7848600" cy="23971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100" b="0" i="0" u="none" strike="noStrike" cap="none">
                <a:solidFill>
                  <a:schemeClr val="dk1"/>
                </a:solidFill>
                <a:latin typeface="Libre Franklin Medium"/>
                <a:ea typeface="Libre Franklin Medium"/>
                <a:cs typeface="Libre Franklin Medium"/>
                <a:sym typeface="Libre Franklin Medium"/>
              </a:defRPr>
            </a:lvl1pPr>
            <a:lvl2pPr marR="0" lvl="1"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2pPr>
            <a:lvl3pPr marR="0" lvl="2"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3pPr>
            <a:lvl4pPr marR="0" lvl="3"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4pPr>
            <a:lvl5pPr marR="0" lvl="4"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5pPr>
            <a:lvl6pPr marR="0" lvl="5"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6pPr>
            <a:lvl7pPr marR="0" lvl="6"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7pPr>
            <a:lvl8pPr marR="0" lvl="7"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8pPr>
            <a:lvl9pPr marR="0" lvl="8"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9pPr>
          </a:lstStyle>
          <a:p>
            <a:endParaRPr/>
          </a:p>
        </p:txBody>
      </p:sp>
      <p:sp>
        <p:nvSpPr>
          <p:cNvPr id="14" name="Google Shape;14;p15"/>
          <p:cNvSpPr txBox="1">
            <a:spLocks noGrp="1"/>
          </p:cNvSpPr>
          <p:nvPr>
            <p:ph type="dt" idx="10"/>
          </p:nvPr>
        </p:nvSpPr>
        <p:spPr>
          <a:xfrm>
            <a:off x="9067800" y="6465885"/>
            <a:ext cx="1066800" cy="23971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100" b="0" i="0" u="none" strike="noStrike" cap="none">
                <a:solidFill>
                  <a:schemeClr val="dk1"/>
                </a:solidFill>
                <a:latin typeface="Libre Franklin Medium"/>
                <a:ea typeface="Libre Franklin Medium"/>
                <a:cs typeface="Libre Franklin Medium"/>
                <a:sym typeface="Libre Franklin Medium"/>
              </a:defRPr>
            </a:lvl1pPr>
            <a:lvl2pPr marR="0" lvl="1"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2pPr>
            <a:lvl3pPr marR="0" lvl="2"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3pPr>
            <a:lvl4pPr marR="0" lvl="3"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4pPr>
            <a:lvl5pPr marR="0" lvl="4"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5pPr>
            <a:lvl6pPr marR="0" lvl="5"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6pPr>
            <a:lvl7pPr marR="0" lvl="6"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7pPr>
            <a:lvl8pPr marR="0" lvl="7"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8pPr>
            <a:lvl9pPr marR="0" lvl="8" algn="l" rtl="0">
              <a:spcBef>
                <a:spcPts val="0"/>
              </a:spcBef>
              <a:spcAft>
                <a:spcPts val="0"/>
              </a:spcAft>
              <a:buSzPts val="1400"/>
              <a:buNone/>
              <a:defRPr sz="1800" b="0" i="0" u="none" strike="noStrike" cap="none">
                <a:solidFill>
                  <a:schemeClr val="dk1"/>
                </a:solidFill>
                <a:latin typeface="Libre Franklin Medium"/>
                <a:ea typeface="Libre Franklin Medium"/>
                <a:cs typeface="Libre Franklin Medium"/>
                <a:sym typeface="Libre Franklin Medium"/>
              </a:defRPr>
            </a:lvl9pPr>
          </a:lstStyle>
          <a:p>
            <a:endParaRPr/>
          </a:p>
        </p:txBody>
      </p:sp>
      <p:sp>
        <p:nvSpPr>
          <p:cNvPr id="15" name="Google Shape;15;p15"/>
          <p:cNvSpPr txBox="1">
            <a:spLocks noGrp="1"/>
          </p:cNvSpPr>
          <p:nvPr>
            <p:ph type="sldNum" idx="12"/>
          </p:nvPr>
        </p:nvSpPr>
        <p:spPr>
          <a:xfrm>
            <a:off x="10287000" y="6481760"/>
            <a:ext cx="838200" cy="23971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100" b="0" i="0" u="none" strike="noStrike" cap="none">
                <a:solidFill>
                  <a:schemeClr val="dk1"/>
                </a:solidFill>
                <a:latin typeface="Libre Franklin Medium"/>
                <a:ea typeface="Libre Franklin Medium"/>
                <a:cs typeface="Libre Franklin Medium"/>
                <a:sym typeface="Libre Franklin Medium"/>
              </a:defRPr>
            </a:lvl1pPr>
            <a:lvl2pPr marL="0" marR="0" lvl="1" indent="0" algn="r" rtl="0">
              <a:spcBef>
                <a:spcPts val="0"/>
              </a:spcBef>
              <a:buNone/>
              <a:defRPr sz="1100" b="0" i="0" u="none" strike="noStrike" cap="none">
                <a:solidFill>
                  <a:schemeClr val="dk1"/>
                </a:solidFill>
                <a:latin typeface="Libre Franklin Medium"/>
                <a:ea typeface="Libre Franklin Medium"/>
                <a:cs typeface="Libre Franklin Medium"/>
                <a:sym typeface="Libre Franklin Medium"/>
              </a:defRPr>
            </a:lvl2pPr>
            <a:lvl3pPr marL="0" marR="0" lvl="2" indent="0" algn="r" rtl="0">
              <a:spcBef>
                <a:spcPts val="0"/>
              </a:spcBef>
              <a:buNone/>
              <a:defRPr sz="1100" b="0" i="0" u="none" strike="noStrike" cap="none">
                <a:solidFill>
                  <a:schemeClr val="dk1"/>
                </a:solidFill>
                <a:latin typeface="Libre Franklin Medium"/>
                <a:ea typeface="Libre Franklin Medium"/>
                <a:cs typeface="Libre Franklin Medium"/>
                <a:sym typeface="Libre Franklin Medium"/>
              </a:defRPr>
            </a:lvl3pPr>
            <a:lvl4pPr marL="0" marR="0" lvl="3" indent="0" algn="r" rtl="0">
              <a:spcBef>
                <a:spcPts val="0"/>
              </a:spcBef>
              <a:buNone/>
              <a:defRPr sz="1100" b="0" i="0" u="none" strike="noStrike" cap="none">
                <a:solidFill>
                  <a:schemeClr val="dk1"/>
                </a:solidFill>
                <a:latin typeface="Libre Franklin Medium"/>
                <a:ea typeface="Libre Franklin Medium"/>
                <a:cs typeface="Libre Franklin Medium"/>
                <a:sym typeface="Libre Franklin Medium"/>
              </a:defRPr>
            </a:lvl4pPr>
            <a:lvl5pPr marL="0" marR="0" lvl="4" indent="0" algn="r" rtl="0">
              <a:spcBef>
                <a:spcPts val="0"/>
              </a:spcBef>
              <a:buNone/>
              <a:defRPr sz="1100" b="0" i="0" u="none" strike="noStrike" cap="none">
                <a:solidFill>
                  <a:schemeClr val="dk1"/>
                </a:solidFill>
                <a:latin typeface="Libre Franklin Medium"/>
                <a:ea typeface="Libre Franklin Medium"/>
                <a:cs typeface="Libre Franklin Medium"/>
                <a:sym typeface="Libre Franklin Medium"/>
              </a:defRPr>
            </a:lvl5pPr>
            <a:lvl6pPr marL="0" marR="0" lvl="5" indent="0" algn="r" rtl="0">
              <a:spcBef>
                <a:spcPts val="0"/>
              </a:spcBef>
              <a:buNone/>
              <a:defRPr sz="1100" b="0" i="0" u="none" strike="noStrike" cap="none">
                <a:solidFill>
                  <a:schemeClr val="dk1"/>
                </a:solidFill>
                <a:latin typeface="Libre Franklin Medium"/>
                <a:ea typeface="Libre Franklin Medium"/>
                <a:cs typeface="Libre Franklin Medium"/>
                <a:sym typeface="Libre Franklin Medium"/>
              </a:defRPr>
            </a:lvl6pPr>
            <a:lvl7pPr marL="0" marR="0" lvl="6" indent="0" algn="r" rtl="0">
              <a:spcBef>
                <a:spcPts val="0"/>
              </a:spcBef>
              <a:buNone/>
              <a:defRPr sz="1100" b="0" i="0" u="none" strike="noStrike" cap="none">
                <a:solidFill>
                  <a:schemeClr val="dk1"/>
                </a:solidFill>
                <a:latin typeface="Libre Franklin Medium"/>
                <a:ea typeface="Libre Franklin Medium"/>
                <a:cs typeface="Libre Franklin Medium"/>
                <a:sym typeface="Libre Franklin Medium"/>
              </a:defRPr>
            </a:lvl7pPr>
            <a:lvl8pPr marL="0" marR="0" lvl="7" indent="0" algn="r" rtl="0">
              <a:spcBef>
                <a:spcPts val="0"/>
              </a:spcBef>
              <a:buNone/>
              <a:defRPr sz="1100" b="0" i="0" u="none" strike="noStrike" cap="none">
                <a:solidFill>
                  <a:schemeClr val="dk1"/>
                </a:solidFill>
                <a:latin typeface="Libre Franklin Medium"/>
                <a:ea typeface="Libre Franklin Medium"/>
                <a:cs typeface="Libre Franklin Medium"/>
                <a:sym typeface="Libre Franklin Medium"/>
              </a:defRPr>
            </a:lvl8pPr>
            <a:lvl9pPr marL="0" marR="0" lvl="8" indent="0" algn="r" rtl="0">
              <a:spcBef>
                <a:spcPts val="0"/>
              </a:spcBef>
              <a:buNone/>
              <a:defRPr sz="1100" b="0" i="0" u="none" strike="noStrike" cap="none">
                <a:solidFill>
                  <a:schemeClr val="dk1"/>
                </a:solidFill>
                <a:latin typeface="Libre Franklin Medium"/>
                <a:ea typeface="Libre Franklin Medium"/>
                <a:cs typeface="Libre Franklin Medium"/>
                <a:sym typeface="Libre Franklin Medium"/>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8" Type="http://schemas.openxmlformats.org/officeDocument/2006/relationships/hyperlink" Target="https://www.bhf.org.uk/-/media/files/for-professionals/research/heart-statistics/bhf-cvd-statistics-uk-factsheet-jan26.pdf?rev=26534e1487094dbd806277891baef112" TargetMode="External"/><Relationship Id="rId13" Type="http://schemas.openxmlformats.org/officeDocument/2006/relationships/hyperlink" Target="https://www.escardio.org/guidelines/" TargetMode="External"/><Relationship Id="rId3" Type="http://schemas.openxmlformats.org/officeDocument/2006/relationships/hyperlink" Target="https://www.ahajournals.org/doi/suppl/10.1161/JAHA.122.025581" TargetMode="External"/><Relationship Id="rId7" Type="http://schemas.openxmlformats.org/officeDocument/2006/relationships/hyperlink" Target="https://www.bhf.org.uk/informationsupport/conditions/coronary-heart-disease" TargetMode="External"/><Relationship Id="rId12" Type="http://schemas.openxmlformats.org/officeDocument/2006/relationships/hyperlink" Target="https://pmc.ncbi.nlm.nih.gov/articles/PMC9358511/pdf/atm-10-13-745.pdf" TargetMode="External"/><Relationship Id="rId2" Type="http://schemas.openxmlformats.org/officeDocument/2006/relationships/notesSlide" Target="../notesSlides/notesSlide13.xml"/><Relationship Id="rId16" Type="http://schemas.openxmlformats.org/officeDocument/2006/relationships/hyperlink" Target="https://doi.org/10.1161/circresaha.117.308903" TargetMode="External"/><Relationship Id="rId1" Type="http://schemas.openxmlformats.org/officeDocument/2006/relationships/slideLayout" Target="../slideLayouts/slideLayout6.xml"/><Relationship Id="rId6" Type="http://schemas.openxmlformats.org/officeDocument/2006/relationships/hyperlink" Target="https://doi.org/10.1093/eurheartj/ehac597" TargetMode="External"/><Relationship Id="rId11" Type="http://schemas.openxmlformats.org/officeDocument/2006/relationships/hyperlink" Target="https://doi.org/10.1161/CIRCULATIONAHA.123.064473" TargetMode="External"/><Relationship Id="rId5" Type="http://schemas.openxmlformats.org/officeDocument/2006/relationships/hyperlink" Target="https://assets.cureus.com/uploads/review_article/pdf/183942/20240724-319105-fhkkh0.pdf" TargetMode="External"/><Relationship Id="rId15" Type="http://schemas.openxmlformats.org/officeDocument/2006/relationships/hyperlink" Target="https://doi.org/10.12669/pjms.39.5.7382" TargetMode="External"/><Relationship Id="rId10" Type="http://schemas.openxmlformats.org/officeDocument/2006/relationships/hyperlink" Target="https://www.bupa.co.uk/health-information/heart-blood-circulation/coronary-heart-disease" TargetMode="External"/><Relationship Id="rId4" Type="http://schemas.openxmlformats.org/officeDocument/2006/relationships/hyperlink" Target="https://doi.org/10.1186/s12982-026-01967-2" TargetMode="External"/><Relationship Id="rId9" Type="http://schemas.openxmlformats.org/officeDocument/2006/relationships/hyperlink" Target="https://www.bhf.org.uk/-/media/files/for-professionals/research/heart-statistics/hs2010_coronary_heart_disease_statistics.pdf?rev=c8261fc9728a4a07816841f9a2a2f890" TargetMode="External"/><Relationship Id="rId14" Type="http://schemas.openxmlformats.org/officeDocument/2006/relationships/hyperlink" Target="https://onlinelibrary.wiley.com/doi/pdfdirect/10.1002/nop2.1212"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hee.nhs.uk/sites/default/files/documents/Cardiovascular%20Disease%20Training%20Guide.pdf" TargetMode="External"/><Relationship Id="rId13" Type="http://schemas.openxmlformats.org/officeDocument/2006/relationships/hyperlink" Target="https://iris.unimo.it/retrieve/29103211-a0a0-4c25-8329-599933953793/healthcare-11-01227-v2%20%281%29.pdf" TargetMode="External"/><Relationship Id="rId18" Type="http://schemas.openxmlformats.org/officeDocument/2006/relationships/hyperlink" Target="https://onlinecjc.ca/article/S0828-282X(26)00154-6/pdf" TargetMode="External"/><Relationship Id="rId3" Type="http://schemas.openxmlformats.org/officeDocument/2006/relationships/hyperlink" Target="https://doi.org/10.1002/pmrj.13027" TargetMode="External"/><Relationship Id="rId7" Type="http://schemas.openxmlformats.org/officeDocument/2006/relationships/hyperlink" Target="https://www.mayoclinic.org/diseases-conditions/coronary-artery-disease/symptoms-causes/syc-20350613" TargetMode="External"/><Relationship Id="rId12" Type="http://schemas.openxmlformats.org/officeDocument/2006/relationships/hyperlink" Target="https://www.research.ed.ac.uk/files/261312414/journal.pone.0264828.pdf" TargetMode="External"/><Relationship Id="rId17" Type="http://schemas.openxmlformats.org/officeDocument/2006/relationships/hyperlink" Target="https://doi.org/10.33024/mahesa.v5i6.18495" TargetMode="External"/><Relationship Id="rId2" Type="http://schemas.openxmlformats.org/officeDocument/2006/relationships/notesSlide" Target="../notesSlides/notesSlide14.xml"/><Relationship Id="rId16" Type="http://schemas.openxmlformats.org/officeDocument/2006/relationships/hyperlink" Target="https://www.frontiersin.org/journals/cardiovascular-medicine/articles/10.3389/fcvm.2022.959285/full" TargetMode="External"/><Relationship Id="rId1" Type="http://schemas.openxmlformats.org/officeDocument/2006/relationships/slideLayout" Target="../slideLayouts/slideLayout6.xml"/><Relationship Id="rId6" Type="http://schemas.openxmlformats.org/officeDocument/2006/relationships/hyperlink" Target="https://www.cjcopen.ca/article/S2589-790X(25)00585-2/pdf" TargetMode="External"/><Relationship Id="rId11" Type="http://schemas.openxmlformats.org/officeDocument/2006/relationships/hyperlink" Target="https://royalpapworth.nhs.uk/our-services/cardiology-services/interventional-cardiology" TargetMode="External"/><Relationship Id="rId5" Type="http://schemas.openxmlformats.org/officeDocument/2006/relationships/hyperlink" Target="https://healthcare-bulletin.co.uk/article/factors-influencing-treatment-adherence-and-lifestyle-modifications-of-patients-living-with-coronary-artery-disease-cad-and-their-impact-on-disease-outcomes-a-systematic-review-3269/" TargetMode="External"/><Relationship Id="rId15" Type="http://schemas.openxmlformats.org/officeDocument/2006/relationships/hyperlink" Target="https://www.researchprotocols.org/2026/1/e80083/" TargetMode="External"/><Relationship Id="rId10" Type="http://schemas.openxmlformats.org/officeDocument/2006/relationships/hyperlink" Target="https://www.nhs.uk/conditions/coronary-heart-disease/prevention/" TargetMode="External"/><Relationship Id="rId19" Type="http://schemas.openxmlformats.org/officeDocument/2006/relationships/hyperlink" Target="https://doi.org/10.3390/medicines10040026" TargetMode="External"/><Relationship Id="rId4" Type="http://schemas.openxmlformats.org/officeDocument/2006/relationships/hyperlink" Target="https://heart.bmj.com/content/heartjnl/111/17/e3.full.pdf" TargetMode="External"/><Relationship Id="rId9" Type="http://schemas.openxmlformats.org/officeDocument/2006/relationships/hyperlink" Target="https://www.england.nhs.uk/wp-content/uploads/2019/02/comprehensive-model-of-personalised-care.pdf" TargetMode="External"/><Relationship Id="rId14" Type="http://schemas.openxmlformats.org/officeDocument/2006/relationships/hyperlink" Target="https://ajphi.org/ajphi/article/view/3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
          <p:cNvSpPr txBox="1">
            <a:spLocks noGrp="1"/>
          </p:cNvSpPr>
          <p:nvPr>
            <p:ph type="ctrTitle"/>
          </p:nvPr>
        </p:nvSpPr>
        <p:spPr>
          <a:xfrm>
            <a:off x="603622" y="584667"/>
            <a:ext cx="4098175" cy="1361156"/>
          </a:xfrm>
          <a:prstGeom prst="rect">
            <a:avLst/>
          </a:prstGeom>
          <a:noFill/>
          <a:ln>
            <a:noFill/>
          </a:ln>
        </p:spPr>
        <p:txBody>
          <a:bodyPr spcFirstLastPara="1" wrap="square" lIns="91425" tIns="45700" rIns="91425" bIns="45700" anchor="b" anchorCtr="0">
            <a:normAutofit fontScale="90000"/>
          </a:bodyPr>
          <a:lstStyle/>
          <a:p>
            <a:pPr marL="0" lvl="0" indent="0" algn="l" rtl="0">
              <a:lnSpc>
                <a:spcPct val="80000"/>
              </a:lnSpc>
              <a:spcBef>
                <a:spcPts val="0"/>
              </a:spcBef>
              <a:spcAft>
                <a:spcPts val="0"/>
              </a:spcAft>
              <a:buClr>
                <a:schemeClr val="accent1"/>
              </a:buClr>
              <a:buSzPts val="4800"/>
              <a:buFont typeface="Libre Franklin Medium"/>
              <a:buNone/>
            </a:pPr>
            <a:r>
              <a:rPr lang="en-GB" sz="4800" dirty="0"/>
              <a:t>Coronary Artery Disease</a:t>
            </a:r>
            <a:endParaRPr dirty="0"/>
          </a:p>
        </p:txBody>
      </p:sp>
      <p:sp>
        <p:nvSpPr>
          <p:cNvPr id="97" name="Google Shape;97;p1"/>
          <p:cNvSpPr txBox="1">
            <a:spLocks noGrp="1"/>
          </p:cNvSpPr>
          <p:nvPr>
            <p:ph type="subTitle" idx="1"/>
          </p:nvPr>
        </p:nvSpPr>
        <p:spPr>
          <a:xfrm>
            <a:off x="603622" y="2140704"/>
            <a:ext cx="4098175" cy="685800"/>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rgbClr val="7F7F7F"/>
              </a:buClr>
              <a:buSzPts val="1800"/>
              <a:buNone/>
            </a:pPr>
            <a:r>
              <a:rPr lang="en-GB" sz="1800" dirty="0"/>
              <a:t>PRESENTATION BASED ON MANAGEMENT OF LONG-TERM CORONARY ARTERY DISEASE</a:t>
            </a:r>
            <a:endParaRPr dirty="0"/>
          </a:p>
        </p:txBody>
      </p:sp>
      <p:sp>
        <p:nvSpPr>
          <p:cNvPr id="98" name="Google Shape;98;p1"/>
          <p:cNvSpPr txBox="1"/>
          <p:nvPr/>
        </p:nvSpPr>
        <p:spPr>
          <a:xfrm>
            <a:off x="606480" y="3790781"/>
            <a:ext cx="4340249"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i="0" u="none" strike="noStrike" cap="none">
                <a:solidFill>
                  <a:schemeClr val="dk1"/>
                </a:solidFill>
                <a:latin typeface="Arial"/>
                <a:ea typeface="Arial"/>
                <a:cs typeface="Arial"/>
                <a:sym typeface="Arial"/>
              </a:rPr>
              <a:t>Jenishkumar Hirani (2518576)</a:t>
            </a:r>
            <a:endParaRPr/>
          </a:p>
          <a:p>
            <a:pPr marL="0" marR="0" lvl="0" indent="0" algn="l" rtl="0">
              <a:spcBef>
                <a:spcPts val="0"/>
              </a:spcBef>
              <a:spcAft>
                <a:spcPts val="0"/>
              </a:spcAft>
              <a:buNone/>
            </a:pPr>
            <a:r>
              <a:rPr lang="en-GB" sz="1800" b="1">
                <a:solidFill>
                  <a:schemeClr val="dk1"/>
                </a:solidFill>
                <a:latin typeface="Arial"/>
                <a:ea typeface="Arial"/>
                <a:cs typeface="Arial"/>
                <a:sym typeface="Arial"/>
              </a:rPr>
              <a:t>University of Wales Trinity Saint David</a:t>
            </a:r>
            <a:endParaRPr sz="1800" b="1">
              <a:solidFill>
                <a:schemeClr val="dk1"/>
              </a:solidFill>
              <a:latin typeface="Arial"/>
              <a:ea typeface="Arial"/>
              <a:cs typeface="Arial"/>
              <a:sym typeface="Arial"/>
            </a:endParaRPr>
          </a:p>
        </p:txBody>
      </p:sp>
      <p:sp>
        <p:nvSpPr>
          <p:cNvPr id="99" name="Google Shape;99;p1"/>
          <p:cNvSpPr txBox="1"/>
          <p:nvPr/>
        </p:nvSpPr>
        <p:spPr>
          <a:xfrm>
            <a:off x="603623" y="4697849"/>
            <a:ext cx="4098175" cy="132343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600" b="1">
                <a:solidFill>
                  <a:schemeClr val="dk1"/>
                </a:solidFill>
                <a:latin typeface="Arial"/>
                <a:ea typeface="Arial"/>
                <a:cs typeface="Arial"/>
                <a:sym typeface="Arial"/>
              </a:rPr>
              <a:t>Programme</a:t>
            </a:r>
            <a:r>
              <a:rPr lang="en-GB" sz="1600">
                <a:solidFill>
                  <a:schemeClr val="dk1"/>
                </a:solidFill>
                <a:latin typeface="Arial"/>
                <a:ea typeface="Arial"/>
                <a:cs typeface="Arial"/>
                <a:sym typeface="Arial"/>
              </a:rPr>
              <a:t> : MSc Public Health and Social Care in Practice</a:t>
            </a:r>
            <a:endParaRPr/>
          </a:p>
          <a:p>
            <a:pPr marL="0" marR="0" lvl="0" indent="0" algn="l" rtl="0">
              <a:spcBef>
                <a:spcPts val="0"/>
              </a:spcBef>
              <a:spcAft>
                <a:spcPts val="0"/>
              </a:spcAft>
              <a:buNone/>
            </a:pPr>
            <a:r>
              <a:rPr lang="en-GB" sz="1600" b="1">
                <a:solidFill>
                  <a:schemeClr val="dk1"/>
                </a:solidFill>
                <a:latin typeface="Arial"/>
                <a:ea typeface="Arial"/>
                <a:cs typeface="Arial"/>
                <a:sym typeface="Arial"/>
              </a:rPr>
              <a:t>Module </a:t>
            </a:r>
            <a:r>
              <a:rPr lang="en-GB" sz="1600">
                <a:solidFill>
                  <a:schemeClr val="dk1"/>
                </a:solidFill>
                <a:latin typeface="Arial"/>
                <a:ea typeface="Arial"/>
                <a:cs typeface="Arial"/>
                <a:sym typeface="Arial"/>
              </a:rPr>
              <a:t>: Community Care and Management of Longer-term Conditions</a:t>
            </a:r>
            <a:endParaRPr/>
          </a:p>
          <a:p>
            <a:pPr marL="0" marR="0" lvl="0" indent="0" algn="l" rtl="0">
              <a:spcBef>
                <a:spcPts val="0"/>
              </a:spcBef>
              <a:spcAft>
                <a:spcPts val="0"/>
              </a:spcAft>
              <a:buNone/>
            </a:pPr>
            <a:r>
              <a:rPr lang="en-GB" sz="1600" b="1">
                <a:solidFill>
                  <a:schemeClr val="dk1"/>
                </a:solidFill>
                <a:latin typeface="Arial"/>
                <a:ea typeface="Arial"/>
                <a:cs typeface="Arial"/>
                <a:sym typeface="Arial"/>
              </a:rPr>
              <a:t>Module code </a:t>
            </a:r>
            <a:r>
              <a:rPr lang="en-GB" sz="1600">
                <a:solidFill>
                  <a:schemeClr val="dk1"/>
                </a:solidFill>
                <a:latin typeface="Arial"/>
                <a:ea typeface="Arial"/>
                <a:cs typeface="Arial"/>
                <a:sym typeface="Arial"/>
              </a:rPr>
              <a:t>: LCHS7003</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2"/>
          <p:cNvSpPr txBox="1">
            <a:spLocks noGrp="1"/>
          </p:cNvSpPr>
          <p:nvPr>
            <p:ph type="title"/>
          </p:nvPr>
        </p:nvSpPr>
        <p:spPr>
          <a:xfrm>
            <a:off x="1066800" y="99220"/>
            <a:ext cx="100584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0000"/>
              </a:buClr>
              <a:buSzPts val="3600"/>
              <a:buFont typeface="Arial"/>
              <a:buNone/>
            </a:pPr>
            <a:r>
              <a:rPr lang="en-GB" sz="3600" b="1" dirty="0">
                <a:solidFill>
                  <a:schemeClr val="bg1"/>
                </a:solidFill>
                <a:latin typeface="Arial"/>
                <a:ea typeface="Arial"/>
                <a:cs typeface="Arial"/>
                <a:sym typeface="Arial"/>
              </a:rPr>
              <a:t>Overview of the long-term conditions: What is coronary artery disease?</a:t>
            </a:r>
            <a:endParaRPr dirty="0">
              <a:solidFill>
                <a:schemeClr val="bg1"/>
              </a:solidFill>
            </a:endParaRPr>
          </a:p>
        </p:txBody>
      </p:sp>
      <p:sp>
        <p:nvSpPr>
          <p:cNvPr id="106" name="Google Shape;106;p2"/>
          <p:cNvSpPr txBox="1">
            <a:spLocks noGrp="1"/>
          </p:cNvSpPr>
          <p:nvPr>
            <p:ph type="body" idx="1"/>
          </p:nvPr>
        </p:nvSpPr>
        <p:spPr>
          <a:xfrm>
            <a:off x="479376" y="1828799"/>
            <a:ext cx="11388159" cy="4572001"/>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chemeClr val="dk1"/>
              </a:buClr>
              <a:buSzPts val="2400"/>
              <a:buChar char="▪"/>
            </a:pPr>
            <a:r>
              <a:rPr lang="en-GB" b="1">
                <a:solidFill>
                  <a:schemeClr val="dk1"/>
                </a:solidFill>
                <a:latin typeface="Arial"/>
                <a:ea typeface="Arial"/>
                <a:cs typeface="Arial"/>
                <a:sym typeface="Arial"/>
              </a:rPr>
              <a:t>Definition- </a:t>
            </a:r>
            <a:r>
              <a:rPr lang="en-GB">
                <a:solidFill>
                  <a:schemeClr val="dk1"/>
                </a:solidFill>
                <a:latin typeface="Arial"/>
                <a:ea typeface="Arial"/>
                <a:cs typeface="Arial"/>
                <a:sym typeface="Arial"/>
              </a:rPr>
              <a:t>Coronary artery disease (CAD) is considered a common heart condition that blocks major blood vessels supplying the heart, making it narrow and causing reduced blood and oxygen flow (Capodanno </a:t>
            </a:r>
            <a:r>
              <a:rPr lang="en-GB" i="1">
                <a:solidFill>
                  <a:schemeClr val="dk1"/>
                </a:solidFill>
                <a:latin typeface="Arial"/>
                <a:ea typeface="Arial"/>
                <a:cs typeface="Arial"/>
                <a:sym typeface="Arial"/>
              </a:rPr>
              <a:t>et al.,</a:t>
            </a:r>
            <a:r>
              <a:rPr lang="en-GB">
                <a:solidFill>
                  <a:schemeClr val="dk1"/>
                </a:solidFill>
                <a:latin typeface="Arial"/>
                <a:ea typeface="Arial"/>
                <a:cs typeface="Arial"/>
                <a:sym typeface="Arial"/>
              </a:rPr>
              <a:t> 2023). </a:t>
            </a:r>
            <a:endParaRPr>
              <a:solidFill>
                <a:schemeClr val="dk1"/>
              </a:solidFill>
              <a:latin typeface="Arial"/>
              <a:ea typeface="Arial"/>
              <a:cs typeface="Arial"/>
              <a:sym typeface="Arial"/>
            </a:endParaRPr>
          </a:p>
          <a:p>
            <a:pPr marL="228600" lvl="0" indent="-228600" algn="just" rtl="0">
              <a:lnSpc>
                <a:spcPct val="90000"/>
              </a:lnSpc>
              <a:spcBef>
                <a:spcPts val="1800"/>
              </a:spcBef>
              <a:spcAft>
                <a:spcPts val="0"/>
              </a:spcAft>
              <a:buClr>
                <a:schemeClr val="dk1"/>
              </a:buClr>
              <a:buSzPts val="2400"/>
              <a:buChar char="▪"/>
            </a:pPr>
            <a:r>
              <a:rPr lang="en-GB" b="1">
                <a:solidFill>
                  <a:schemeClr val="dk1"/>
                </a:solidFill>
                <a:latin typeface="Arial"/>
                <a:ea typeface="Arial"/>
                <a:cs typeface="Arial"/>
                <a:sym typeface="Arial"/>
              </a:rPr>
              <a:t>Symptoms-</a:t>
            </a:r>
            <a:r>
              <a:rPr lang="en-GB">
                <a:solidFill>
                  <a:schemeClr val="dk1"/>
                </a:solidFill>
                <a:latin typeface="Arial"/>
                <a:ea typeface="Arial"/>
                <a:cs typeface="Arial"/>
                <a:sym typeface="Arial"/>
              </a:rPr>
              <a:t> The common symptoms experienced by individuals with Coronary artery disease include mild discomfort, radiating pain, breathlessness and fatigue (NHS, 2024). </a:t>
            </a:r>
            <a:endParaRPr>
              <a:solidFill>
                <a:schemeClr val="dk1"/>
              </a:solidFill>
              <a:latin typeface="Arial"/>
              <a:ea typeface="Arial"/>
              <a:cs typeface="Arial"/>
              <a:sym typeface="Arial"/>
            </a:endParaRPr>
          </a:p>
          <a:p>
            <a:pPr marL="228600" lvl="0" indent="-228600" algn="just" rtl="0">
              <a:lnSpc>
                <a:spcPct val="90000"/>
              </a:lnSpc>
              <a:spcBef>
                <a:spcPts val="1800"/>
              </a:spcBef>
              <a:spcAft>
                <a:spcPts val="0"/>
              </a:spcAft>
              <a:buClr>
                <a:schemeClr val="dk1"/>
              </a:buClr>
              <a:buSzPts val="2400"/>
              <a:buChar char="▪"/>
            </a:pPr>
            <a:r>
              <a:rPr lang="en-GB" b="1">
                <a:solidFill>
                  <a:schemeClr val="dk1"/>
                </a:solidFill>
                <a:latin typeface="Arial"/>
                <a:ea typeface="Arial"/>
                <a:cs typeface="Arial"/>
                <a:sym typeface="Arial"/>
              </a:rPr>
              <a:t>Aetiology-</a:t>
            </a:r>
            <a:r>
              <a:rPr lang="en-GB">
                <a:solidFill>
                  <a:schemeClr val="dk1"/>
                </a:solidFill>
                <a:latin typeface="Arial"/>
                <a:ea typeface="Arial"/>
                <a:cs typeface="Arial"/>
                <a:sym typeface="Arial"/>
              </a:rPr>
              <a:t> Common causes includes high blood pressure, cholesterol, diabetes, smoking, obesity and history of Congenital heart disease (BHF, 2024).</a:t>
            </a:r>
            <a:endParaRPr>
              <a:solidFill>
                <a:schemeClr val="dk1"/>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3"/>
          <p:cNvSpPr txBox="1">
            <a:spLocks noGrp="1"/>
          </p:cNvSpPr>
          <p:nvPr>
            <p:ph type="title"/>
          </p:nvPr>
        </p:nvSpPr>
        <p:spPr>
          <a:xfrm>
            <a:off x="1066800" y="99220"/>
            <a:ext cx="100584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0000"/>
              </a:buClr>
              <a:buSzPts val="3600"/>
              <a:buFont typeface="Arial"/>
              <a:buNone/>
            </a:pPr>
            <a:r>
              <a:rPr lang="en-GB" b="1" dirty="0">
                <a:solidFill>
                  <a:schemeClr val="bg1"/>
                </a:solidFill>
                <a:latin typeface="Arial"/>
                <a:ea typeface="Arial"/>
                <a:cs typeface="Arial"/>
                <a:sym typeface="Arial"/>
              </a:rPr>
              <a:t>Prevalence of the long-term condition in the UK and Worldwide</a:t>
            </a:r>
            <a:endParaRPr dirty="0">
              <a:solidFill>
                <a:schemeClr val="bg1"/>
              </a:solidFill>
            </a:endParaRPr>
          </a:p>
        </p:txBody>
      </p:sp>
      <p:sp>
        <p:nvSpPr>
          <p:cNvPr id="113" name="Google Shape;113;p3"/>
          <p:cNvSpPr txBox="1">
            <a:spLocks noGrp="1"/>
          </p:cNvSpPr>
          <p:nvPr>
            <p:ph type="body" idx="1"/>
          </p:nvPr>
        </p:nvSpPr>
        <p:spPr>
          <a:xfrm>
            <a:off x="479375" y="1828799"/>
            <a:ext cx="4879205" cy="4768553"/>
          </a:xfrm>
          <a:prstGeom prst="rect">
            <a:avLst/>
          </a:prstGeom>
          <a:noFill/>
          <a:ln>
            <a:noFill/>
          </a:ln>
        </p:spPr>
        <p:txBody>
          <a:bodyPr spcFirstLastPara="1" wrap="square" lIns="91425" tIns="45700" rIns="91425" bIns="45700" anchor="t" anchorCtr="0">
            <a:normAutofit fontScale="77500" lnSpcReduction="20000"/>
          </a:bodyPr>
          <a:lstStyle/>
          <a:p>
            <a:pPr marL="228600" lvl="0" indent="-228600" algn="just" rtl="0">
              <a:lnSpc>
                <a:spcPct val="150000"/>
              </a:lnSpc>
              <a:spcBef>
                <a:spcPts val="0"/>
              </a:spcBef>
              <a:spcAft>
                <a:spcPts val="0"/>
              </a:spcAft>
              <a:buClr>
                <a:srgbClr val="FF0000"/>
              </a:buClr>
              <a:buSzPct val="100000"/>
              <a:buChar char="▪"/>
            </a:pPr>
            <a:r>
              <a:rPr lang="en-GB" sz="1800" dirty="0">
                <a:solidFill>
                  <a:schemeClr val="tx1"/>
                </a:solidFill>
                <a:latin typeface="Arial"/>
                <a:ea typeface="Arial"/>
                <a:cs typeface="Arial"/>
                <a:sym typeface="Arial"/>
              </a:rPr>
              <a:t>There are approximately 2.3 million of  individuals are living with Coronary Artery Disease in the UK (BHF, 2026).</a:t>
            </a:r>
            <a:endParaRPr sz="1800" dirty="0">
              <a:solidFill>
                <a:schemeClr val="tx1"/>
              </a:solidFill>
              <a:latin typeface="Arial"/>
              <a:ea typeface="Arial"/>
              <a:cs typeface="Arial"/>
              <a:sym typeface="Arial"/>
            </a:endParaRPr>
          </a:p>
          <a:p>
            <a:pPr marL="228600" lvl="0" indent="-228600" algn="just" rtl="0">
              <a:lnSpc>
                <a:spcPct val="150000"/>
              </a:lnSpc>
              <a:spcBef>
                <a:spcPts val="1800"/>
              </a:spcBef>
              <a:spcAft>
                <a:spcPts val="0"/>
              </a:spcAft>
              <a:buClr>
                <a:srgbClr val="FF0000"/>
              </a:buClr>
              <a:buSzPct val="100000"/>
              <a:buChar char="▪"/>
            </a:pPr>
            <a:r>
              <a:rPr lang="en-GB" sz="1800" dirty="0">
                <a:solidFill>
                  <a:schemeClr val="tx1"/>
                </a:solidFill>
                <a:latin typeface="Arial"/>
                <a:ea typeface="Arial"/>
                <a:cs typeface="Arial"/>
                <a:sym typeface="Arial"/>
              </a:rPr>
              <a:t>The cardiovascular diseases are responsible for around 17.9 million deaths annually, which is approx. 32% of all global deaths, and also in all these coronary artery disease contributing the largest proportion (WHO, 2025).</a:t>
            </a:r>
            <a:endParaRPr dirty="0">
              <a:solidFill>
                <a:schemeClr val="tx1"/>
              </a:solidFill>
            </a:endParaRPr>
          </a:p>
          <a:p>
            <a:pPr marL="228600" lvl="0" indent="-228600" algn="just" rtl="0">
              <a:lnSpc>
                <a:spcPct val="150000"/>
              </a:lnSpc>
              <a:spcBef>
                <a:spcPts val="1800"/>
              </a:spcBef>
              <a:spcAft>
                <a:spcPts val="0"/>
              </a:spcAft>
              <a:buClr>
                <a:srgbClr val="FF0000"/>
              </a:buClr>
              <a:buSzPct val="100000"/>
              <a:buChar char="▪"/>
            </a:pPr>
            <a:r>
              <a:rPr lang="en-GB" sz="1800" dirty="0">
                <a:solidFill>
                  <a:schemeClr val="tx1"/>
                </a:solidFill>
                <a:latin typeface="Arial"/>
                <a:ea typeface="Arial"/>
                <a:cs typeface="Arial"/>
                <a:sym typeface="Arial"/>
              </a:rPr>
              <a:t>CAD has a major impact on population health in the UK affecting around 2.3 million people. This impact contributes to angina, heart attacks, reduced physical functioning and premature mortality. CAD also enhances hospital admissions and long-term healthcare needs placing substantial pressure on NHS services to reduce patient’s quality of life (QoL) (BHF, 2024).</a:t>
            </a:r>
            <a:endParaRPr sz="1800" dirty="0">
              <a:solidFill>
                <a:schemeClr val="tx1"/>
              </a:solidFill>
              <a:latin typeface="Arial"/>
              <a:ea typeface="Arial"/>
              <a:cs typeface="Arial"/>
              <a:sym typeface="Arial"/>
            </a:endParaRPr>
          </a:p>
          <a:p>
            <a:pPr marL="228600" lvl="0" indent="-140018" algn="just" rtl="0">
              <a:lnSpc>
                <a:spcPct val="150000"/>
              </a:lnSpc>
              <a:spcBef>
                <a:spcPts val="1800"/>
              </a:spcBef>
              <a:spcAft>
                <a:spcPts val="0"/>
              </a:spcAft>
              <a:buClr>
                <a:srgbClr val="3F3F3F"/>
              </a:buClr>
              <a:buSzPct val="100000"/>
              <a:buFont typeface="Arial"/>
              <a:buNone/>
            </a:pPr>
            <a:endParaRPr sz="1800" dirty="0">
              <a:solidFill>
                <a:schemeClr val="tx1"/>
              </a:solidFill>
              <a:latin typeface="Arial"/>
              <a:ea typeface="Arial"/>
              <a:cs typeface="Arial"/>
              <a:sym typeface="Arial"/>
            </a:endParaRPr>
          </a:p>
          <a:p>
            <a:pPr marL="0" lvl="0" indent="0" algn="just" rtl="0">
              <a:lnSpc>
                <a:spcPct val="150000"/>
              </a:lnSpc>
              <a:spcBef>
                <a:spcPts val="1800"/>
              </a:spcBef>
              <a:spcAft>
                <a:spcPts val="0"/>
              </a:spcAft>
              <a:buClr>
                <a:srgbClr val="3F3F3F"/>
              </a:buClr>
              <a:buSzPct val="100000"/>
              <a:buNone/>
            </a:pPr>
            <a:endParaRPr sz="1800" dirty="0">
              <a:solidFill>
                <a:schemeClr val="tx1"/>
              </a:solidFill>
              <a:latin typeface="Arial"/>
              <a:ea typeface="Arial"/>
              <a:cs typeface="Arial"/>
              <a:sym typeface="Arial"/>
            </a:endParaRPr>
          </a:p>
          <a:p>
            <a:pPr marL="0" lvl="0" indent="0" algn="just" rtl="0">
              <a:lnSpc>
                <a:spcPct val="150000"/>
              </a:lnSpc>
              <a:spcBef>
                <a:spcPts val="1800"/>
              </a:spcBef>
              <a:spcAft>
                <a:spcPts val="0"/>
              </a:spcAft>
              <a:buClr>
                <a:srgbClr val="3F3F3F"/>
              </a:buClr>
              <a:buSzPct val="100000"/>
              <a:buNone/>
            </a:pPr>
            <a:endParaRPr sz="1800" dirty="0">
              <a:solidFill>
                <a:schemeClr val="tx1"/>
              </a:solidFill>
              <a:latin typeface="Arial"/>
              <a:ea typeface="Arial"/>
              <a:cs typeface="Arial"/>
              <a:sym typeface="Arial"/>
            </a:endParaRPr>
          </a:p>
          <a:p>
            <a:pPr marL="0" lvl="0" indent="0" algn="just" rtl="0">
              <a:lnSpc>
                <a:spcPct val="150000"/>
              </a:lnSpc>
              <a:spcBef>
                <a:spcPts val="1800"/>
              </a:spcBef>
              <a:spcAft>
                <a:spcPts val="0"/>
              </a:spcAft>
              <a:buClr>
                <a:srgbClr val="3F3F3F"/>
              </a:buClr>
              <a:buSzPct val="100000"/>
              <a:buNone/>
            </a:pPr>
            <a:endParaRPr sz="1800" dirty="0">
              <a:solidFill>
                <a:schemeClr val="tx1"/>
              </a:solidFill>
              <a:latin typeface="Arial"/>
              <a:ea typeface="Arial"/>
              <a:cs typeface="Arial"/>
              <a:sym typeface="Arial"/>
            </a:endParaRPr>
          </a:p>
          <a:p>
            <a:pPr marL="0" lvl="0" indent="0" algn="just" rtl="0">
              <a:lnSpc>
                <a:spcPct val="150000"/>
              </a:lnSpc>
              <a:spcBef>
                <a:spcPts val="1800"/>
              </a:spcBef>
              <a:spcAft>
                <a:spcPts val="0"/>
              </a:spcAft>
              <a:buClr>
                <a:srgbClr val="3F3F3F"/>
              </a:buClr>
              <a:buSzPct val="100000"/>
              <a:buNone/>
            </a:pPr>
            <a:endParaRPr sz="1800" dirty="0">
              <a:solidFill>
                <a:schemeClr val="tx1"/>
              </a:solidFill>
              <a:latin typeface="Arial"/>
              <a:ea typeface="Arial"/>
              <a:cs typeface="Arial"/>
              <a:sym typeface="Arial"/>
            </a:endParaRPr>
          </a:p>
          <a:p>
            <a:pPr marL="0" lvl="0" indent="0" algn="just" rtl="0">
              <a:lnSpc>
                <a:spcPct val="150000"/>
              </a:lnSpc>
              <a:spcBef>
                <a:spcPts val="1800"/>
              </a:spcBef>
              <a:spcAft>
                <a:spcPts val="0"/>
              </a:spcAft>
              <a:buClr>
                <a:srgbClr val="3F3F3F"/>
              </a:buClr>
              <a:buSzPct val="100000"/>
              <a:buNone/>
            </a:pPr>
            <a:endParaRPr sz="1800" dirty="0">
              <a:solidFill>
                <a:schemeClr val="tx1"/>
              </a:solidFill>
              <a:latin typeface="Arial"/>
              <a:ea typeface="Arial"/>
              <a:cs typeface="Arial"/>
              <a:sym typeface="Arial"/>
            </a:endParaRPr>
          </a:p>
          <a:p>
            <a:pPr marL="0" lvl="0" indent="0" algn="just" rtl="0">
              <a:lnSpc>
                <a:spcPct val="150000"/>
              </a:lnSpc>
              <a:spcBef>
                <a:spcPts val="1800"/>
              </a:spcBef>
              <a:spcAft>
                <a:spcPts val="0"/>
              </a:spcAft>
              <a:buClr>
                <a:srgbClr val="3F3F3F"/>
              </a:buClr>
              <a:buSzPct val="100000"/>
              <a:buNone/>
            </a:pPr>
            <a:endParaRPr sz="1800" dirty="0">
              <a:solidFill>
                <a:schemeClr val="tx1"/>
              </a:solidFill>
              <a:latin typeface="Arial"/>
              <a:ea typeface="Arial"/>
              <a:cs typeface="Arial"/>
              <a:sym typeface="Arial"/>
            </a:endParaRPr>
          </a:p>
          <a:p>
            <a:pPr marL="0" lvl="0" indent="0" algn="just" rtl="0">
              <a:lnSpc>
                <a:spcPct val="150000"/>
              </a:lnSpc>
              <a:spcBef>
                <a:spcPts val="1800"/>
              </a:spcBef>
              <a:spcAft>
                <a:spcPts val="0"/>
              </a:spcAft>
              <a:buClr>
                <a:srgbClr val="3F3F3F"/>
              </a:buClr>
              <a:buSzPct val="100000"/>
              <a:buNone/>
            </a:pPr>
            <a:endParaRPr sz="1800" dirty="0">
              <a:solidFill>
                <a:schemeClr val="tx1"/>
              </a:solidFill>
              <a:latin typeface="Arial"/>
              <a:ea typeface="Arial"/>
              <a:cs typeface="Arial"/>
              <a:sym typeface="Arial"/>
            </a:endParaRPr>
          </a:p>
          <a:p>
            <a:pPr marL="228600" lvl="0" indent="-140018" algn="just" rtl="0">
              <a:lnSpc>
                <a:spcPct val="150000"/>
              </a:lnSpc>
              <a:spcBef>
                <a:spcPts val="1800"/>
              </a:spcBef>
              <a:spcAft>
                <a:spcPts val="0"/>
              </a:spcAft>
              <a:buClr>
                <a:srgbClr val="3F3F3F"/>
              </a:buClr>
              <a:buSzPct val="100000"/>
              <a:buFont typeface="Arial"/>
              <a:buNone/>
            </a:pPr>
            <a:endParaRPr sz="1800" dirty="0">
              <a:solidFill>
                <a:schemeClr val="tx1"/>
              </a:solidFill>
              <a:latin typeface="Arial"/>
              <a:ea typeface="Arial"/>
              <a:cs typeface="Arial"/>
              <a:sym typeface="Arial"/>
            </a:endParaRPr>
          </a:p>
        </p:txBody>
      </p:sp>
      <p:pic>
        <p:nvPicPr>
          <p:cNvPr id="114" name="Google Shape;114;p3"/>
          <p:cNvPicPr preferRelativeResize="0"/>
          <p:nvPr/>
        </p:nvPicPr>
        <p:blipFill rotWithShape="1">
          <a:blip r:embed="rId3">
            <a:alphaModFix/>
          </a:blip>
          <a:srcRect/>
          <a:stretch/>
        </p:blipFill>
        <p:spPr>
          <a:xfrm>
            <a:off x="5559524" y="1828799"/>
            <a:ext cx="6212767" cy="3441291"/>
          </a:xfrm>
          <a:prstGeom prst="rect">
            <a:avLst/>
          </a:prstGeom>
          <a:noFill/>
          <a:ln>
            <a:noFill/>
          </a:ln>
        </p:spPr>
      </p:pic>
      <p:sp>
        <p:nvSpPr>
          <p:cNvPr id="115" name="Google Shape;115;p3"/>
          <p:cNvSpPr txBox="1"/>
          <p:nvPr/>
        </p:nvSpPr>
        <p:spPr>
          <a:xfrm>
            <a:off x="5616624" y="5453687"/>
            <a:ext cx="6096000"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rgbClr val="FF0000"/>
              </a:buClr>
              <a:buSzPts val="1800"/>
              <a:buFont typeface="Times New Roman"/>
              <a:buNone/>
            </a:pPr>
            <a:r>
              <a:rPr lang="en-GB" sz="1800" b="1" dirty="0">
                <a:solidFill>
                  <a:schemeClr val="tx1"/>
                </a:solidFill>
                <a:latin typeface="Times New Roman"/>
                <a:ea typeface="Times New Roman"/>
                <a:cs typeface="Times New Roman"/>
                <a:sym typeface="Times New Roman"/>
              </a:rPr>
              <a:t>Figure 1: Global burden of CVD</a:t>
            </a:r>
            <a:endParaRPr dirty="0">
              <a:solidFill>
                <a:schemeClr val="tx1"/>
              </a:solidFill>
            </a:endParaRPr>
          </a:p>
          <a:p>
            <a:pPr marL="0" marR="0" lvl="0" indent="0" algn="ctr" rtl="0">
              <a:spcBef>
                <a:spcPts val="0"/>
              </a:spcBef>
              <a:spcAft>
                <a:spcPts val="0"/>
              </a:spcAft>
              <a:buNone/>
            </a:pPr>
            <a:r>
              <a:rPr lang="en-GB" sz="1800" dirty="0">
                <a:solidFill>
                  <a:schemeClr val="tx1"/>
                </a:solidFill>
                <a:latin typeface="Times New Roman"/>
                <a:ea typeface="Times New Roman"/>
                <a:cs typeface="Times New Roman"/>
                <a:sym typeface="Times New Roman"/>
              </a:rPr>
              <a:t>(Source: Joseph et al., 2017)</a:t>
            </a:r>
            <a:endParaRPr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4"/>
          <p:cNvSpPr txBox="1">
            <a:spLocks noGrp="1"/>
          </p:cNvSpPr>
          <p:nvPr>
            <p:ph type="title"/>
          </p:nvPr>
        </p:nvSpPr>
        <p:spPr>
          <a:xfrm>
            <a:off x="1066800" y="99220"/>
            <a:ext cx="100584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0000"/>
              </a:buClr>
              <a:buSzPts val="3600"/>
              <a:buFont typeface="Arial"/>
              <a:buNone/>
            </a:pPr>
            <a:r>
              <a:rPr lang="en-GB" b="1" dirty="0">
                <a:solidFill>
                  <a:schemeClr val="bg1"/>
                </a:solidFill>
                <a:latin typeface="Arial"/>
                <a:ea typeface="Arial"/>
                <a:cs typeface="Arial"/>
                <a:sym typeface="Arial"/>
              </a:rPr>
              <a:t>Economic and Social Burden of the condition </a:t>
            </a:r>
            <a:endParaRPr b="1" dirty="0">
              <a:solidFill>
                <a:schemeClr val="bg1"/>
              </a:solidFill>
              <a:latin typeface="Arial"/>
              <a:ea typeface="Arial"/>
              <a:cs typeface="Arial"/>
              <a:sym typeface="Arial"/>
            </a:endParaRPr>
          </a:p>
        </p:txBody>
      </p:sp>
      <p:sp>
        <p:nvSpPr>
          <p:cNvPr id="122" name="Google Shape;122;p4"/>
          <p:cNvSpPr txBox="1">
            <a:spLocks noGrp="1"/>
          </p:cNvSpPr>
          <p:nvPr>
            <p:ph type="body" idx="1"/>
          </p:nvPr>
        </p:nvSpPr>
        <p:spPr>
          <a:xfrm>
            <a:off x="479376" y="1828799"/>
            <a:ext cx="3672408" cy="4768553"/>
          </a:xfrm>
          <a:prstGeom prst="rect">
            <a:avLst/>
          </a:prstGeom>
          <a:noFill/>
          <a:ln>
            <a:noFill/>
          </a:ln>
        </p:spPr>
        <p:txBody>
          <a:bodyPr spcFirstLastPara="1" wrap="square" lIns="91425" tIns="45700" rIns="91425" bIns="45700" anchor="t" anchorCtr="0">
            <a:normAutofit/>
          </a:bodyPr>
          <a:lstStyle/>
          <a:p>
            <a:pPr marL="228600" lvl="0" indent="-101600" algn="l" rtl="0">
              <a:lnSpc>
                <a:spcPct val="90000"/>
              </a:lnSpc>
              <a:spcBef>
                <a:spcPts val="0"/>
              </a:spcBef>
              <a:spcAft>
                <a:spcPts val="0"/>
              </a:spcAft>
              <a:buClr>
                <a:srgbClr val="3F3F3F"/>
              </a:buClr>
              <a:buSzPts val="2000"/>
              <a:buFont typeface="Arial"/>
              <a:buNone/>
            </a:pPr>
            <a:endParaRPr sz="2000">
              <a:solidFill>
                <a:srgbClr val="FF0000"/>
              </a:solidFill>
              <a:latin typeface="Times New Roman"/>
              <a:ea typeface="Times New Roman"/>
              <a:cs typeface="Times New Roman"/>
              <a:sym typeface="Times New Roman"/>
            </a:endParaRPr>
          </a:p>
          <a:p>
            <a:pPr marL="0" lvl="0" indent="0" algn="l" rtl="0">
              <a:lnSpc>
                <a:spcPct val="90000"/>
              </a:lnSpc>
              <a:spcBef>
                <a:spcPts val="1800"/>
              </a:spcBef>
              <a:spcAft>
                <a:spcPts val="0"/>
              </a:spcAft>
              <a:buClr>
                <a:srgbClr val="3F3F3F"/>
              </a:buClr>
              <a:buSzPts val="2000"/>
              <a:buNone/>
            </a:pPr>
            <a:endParaRPr sz="2000">
              <a:solidFill>
                <a:srgbClr val="FF0000"/>
              </a:solidFill>
              <a:latin typeface="Times New Roman"/>
              <a:ea typeface="Times New Roman"/>
              <a:cs typeface="Times New Roman"/>
              <a:sym typeface="Times New Roman"/>
            </a:endParaRPr>
          </a:p>
          <a:p>
            <a:pPr marL="0" lvl="0" indent="0" algn="l" rtl="0">
              <a:lnSpc>
                <a:spcPct val="90000"/>
              </a:lnSpc>
              <a:spcBef>
                <a:spcPts val="1800"/>
              </a:spcBef>
              <a:spcAft>
                <a:spcPts val="0"/>
              </a:spcAft>
              <a:buClr>
                <a:srgbClr val="3F3F3F"/>
              </a:buClr>
              <a:buSzPts val="2000"/>
              <a:buNone/>
            </a:pPr>
            <a:endParaRPr sz="2000">
              <a:solidFill>
                <a:srgbClr val="FF0000"/>
              </a:solidFill>
              <a:latin typeface="Times New Roman"/>
              <a:ea typeface="Times New Roman"/>
              <a:cs typeface="Times New Roman"/>
              <a:sym typeface="Times New Roman"/>
            </a:endParaRPr>
          </a:p>
          <a:p>
            <a:pPr marL="0" lvl="0" indent="0" algn="l" rtl="0">
              <a:lnSpc>
                <a:spcPct val="90000"/>
              </a:lnSpc>
              <a:spcBef>
                <a:spcPts val="1800"/>
              </a:spcBef>
              <a:spcAft>
                <a:spcPts val="0"/>
              </a:spcAft>
              <a:buClr>
                <a:srgbClr val="3F3F3F"/>
              </a:buClr>
              <a:buSzPts val="2000"/>
              <a:buNone/>
            </a:pPr>
            <a:endParaRPr sz="2000">
              <a:solidFill>
                <a:srgbClr val="FF0000"/>
              </a:solidFill>
              <a:latin typeface="Times New Roman"/>
              <a:ea typeface="Times New Roman"/>
              <a:cs typeface="Times New Roman"/>
              <a:sym typeface="Times New Roman"/>
            </a:endParaRPr>
          </a:p>
          <a:p>
            <a:pPr marL="0" lvl="0" indent="0" algn="l" rtl="0">
              <a:lnSpc>
                <a:spcPct val="90000"/>
              </a:lnSpc>
              <a:spcBef>
                <a:spcPts val="1800"/>
              </a:spcBef>
              <a:spcAft>
                <a:spcPts val="0"/>
              </a:spcAft>
              <a:buClr>
                <a:srgbClr val="3F3F3F"/>
              </a:buClr>
              <a:buSzPts val="2000"/>
              <a:buNone/>
            </a:pPr>
            <a:endParaRPr sz="2000">
              <a:solidFill>
                <a:srgbClr val="FF0000"/>
              </a:solidFill>
              <a:latin typeface="Times New Roman"/>
              <a:ea typeface="Times New Roman"/>
              <a:cs typeface="Times New Roman"/>
              <a:sym typeface="Times New Roman"/>
            </a:endParaRPr>
          </a:p>
          <a:p>
            <a:pPr marL="0" lvl="0" indent="0" algn="l" rtl="0">
              <a:lnSpc>
                <a:spcPct val="90000"/>
              </a:lnSpc>
              <a:spcBef>
                <a:spcPts val="1800"/>
              </a:spcBef>
              <a:spcAft>
                <a:spcPts val="0"/>
              </a:spcAft>
              <a:buClr>
                <a:srgbClr val="3F3F3F"/>
              </a:buClr>
              <a:buSzPts val="2000"/>
              <a:buNone/>
            </a:pPr>
            <a:endParaRPr sz="2000">
              <a:solidFill>
                <a:srgbClr val="FF0000"/>
              </a:solidFill>
              <a:latin typeface="Times New Roman"/>
              <a:ea typeface="Times New Roman"/>
              <a:cs typeface="Times New Roman"/>
              <a:sym typeface="Times New Roman"/>
            </a:endParaRPr>
          </a:p>
          <a:p>
            <a:pPr marL="0" lvl="0" indent="0" algn="l" rtl="0">
              <a:lnSpc>
                <a:spcPct val="90000"/>
              </a:lnSpc>
              <a:spcBef>
                <a:spcPts val="1800"/>
              </a:spcBef>
              <a:spcAft>
                <a:spcPts val="0"/>
              </a:spcAft>
              <a:buClr>
                <a:srgbClr val="3F3F3F"/>
              </a:buClr>
              <a:buSzPts val="2000"/>
              <a:buNone/>
            </a:pPr>
            <a:endParaRPr sz="2000">
              <a:solidFill>
                <a:srgbClr val="FF0000"/>
              </a:solidFill>
              <a:latin typeface="Times New Roman"/>
              <a:ea typeface="Times New Roman"/>
              <a:cs typeface="Times New Roman"/>
              <a:sym typeface="Times New Roman"/>
            </a:endParaRPr>
          </a:p>
          <a:p>
            <a:pPr marL="0" lvl="0" indent="0" algn="l" rtl="0">
              <a:lnSpc>
                <a:spcPct val="90000"/>
              </a:lnSpc>
              <a:spcBef>
                <a:spcPts val="1800"/>
              </a:spcBef>
              <a:spcAft>
                <a:spcPts val="0"/>
              </a:spcAft>
              <a:buClr>
                <a:srgbClr val="3F3F3F"/>
              </a:buClr>
              <a:buSzPts val="2000"/>
              <a:buNone/>
            </a:pPr>
            <a:endParaRPr sz="2000">
              <a:solidFill>
                <a:srgbClr val="FF0000"/>
              </a:solidFill>
              <a:latin typeface="Times New Roman"/>
              <a:ea typeface="Times New Roman"/>
              <a:cs typeface="Times New Roman"/>
              <a:sym typeface="Times New Roman"/>
            </a:endParaRPr>
          </a:p>
          <a:p>
            <a:pPr marL="228600" lvl="0" indent="-101600" algn="l" rtl="0">
              <a:lnSpc>
                <a:spcPct val="90000"/>
              </a:lnSpc>
              <a:spcBef>
                <a:spcPts val="1800"/>
              </a:spcBef>
              <a:spcAft>
                <a:spcPts val="0"/>
              </a:spcAft>
              <a:buClr>
                <a:srgbClr val="3F3F3F"/>
              </a:buClr>
              <a:buSzPts val="2000"/>
              <a:buFont typeface="Arial"/>
              <a:buNone/>
            </a:pPr>
            <a:endParaRPr sz="2000">
              <a:solidFill>
                <a:srgbClr val="FF0000"/>
              </a:solidFill>
              <a:latin typeface="Times New Roman"/>
              <a:ea typeface="Times New Roman"/>
              <a:cs typeface="Times New Roman"/>
              <a:sym typeface="Times New Roman"/>
            </a:endParaRPr>
          </a:p>
        </p:txBody>
      </p:sp>
      <p:sp>
        <p:nvSpPr>
          <p:cNvPr id="123" name="Google Shape;123;p4"/>
          <p:cNvSpPr txBox="1"/>
          <p:nvPr/>
        </p:nvSpPr>
        <p:spPr>
          <a:xfrm>
            <a:off x="182810" y="5021898"/>
            <a:ext cx="11388159" cy="1754326"/>
          </a:xfrm>
          <a:prstGeom prst="rect">
            <a:avLst/>
          </a:prstGeom>
          <a:noFill/>
          <a:ln>
            <a:noFill/>
          </a:ln>
        </p:spPr>
        <p:txBody>
          <a:bodyPr spcFirstLastPara="1" wrap="square" lIns="91425" tIns="45700" rIns="91425" bIns="45700" anchor="t" anchorCtr="0">
            <a:spAutoFit/>
          </a:bodyPr>
          <a:lstStyle/>
          <a:p>
            <a:pPr marL="342900" marR="0" lvl="0" indent="-342900" algn="l" rtl="0">
              <a:spcBef>
                <a:spcPts val="0"/>
              </a:spcBef>
              <a:spcAft>
                <a:spcPts val="0"/>
              </a:spcAft>
              <a:buClr>
                <a:schemeClr val="dk1"/>
              </a:buClr>
              <a:buSzPts val="1800"/>
              <a:buFont typeface="Arial"/>
              <a:buChar char="•"/>
            </a:pPr>
            <a:r>
              <a:rPr lang="en-GB" sz="1800" b="1" dirty="0">
                <a:solidFill>
                  <a:schemeClr val="tx1"/>
                </a:solidFill>
                <a:latin typeface="Arial"/>
                <a:ea typeface="Arial"/>
                <a:cs typeface="Arial"/>
                <a:sym typeface="Arial"/>
              </a:rPr>
              <a:t>Economic Burden- </a:t>
            </a:r>
            <a:r>
              <a:rPr lang="en-GB" sz="1800" dirty="0">
                <a:solidFill>
                  <a:schemeClr val="tx1"/>
                </a:solidFill>
                <a:latin typeface="Arial"/>
                <a:ea typeface="Arial"/>
                <a:cs typeface="Arial"/>
                <a:sym typeface="Arial"/>
              </a:rPr>
              <a:t>The estimated costs of CAD to the UK economy is £29 billion each year and £12 billion each year to NHS costing (BHF, 2026). </a:t>
            </a:r>
            <a:endParaRPr sz="1800" dirty="0">
              <a:solidFill>
                <a:schemeClr val="tx1"/>
              </a:solidFill>
              <a:latin typeface="Arial"/>
              <a:ea typeface="Arial"/>
              <a:cs typeface="Arial"/>
              <a:sym typeface="Arial"/>
            </a:endParaRPr>
          </a:p>
          <a:p>
            <a:pPr marL="342900" marR="0" lvl="0" indent="-342900" algn="l" rtl="0">
              <a:spcBef>
                <a:spcPts val="0"/>
              </a:spcBef>
              <a:spcAft>
                <a:spcPts val="0"/>
              </a:spcAft>
              <a:buClr>
                <a:schemeClr val="dk1"/>
              </a:buClr>
              <a:buSzPts val="1800"/>
              <a:buFont typeface="Arial"/>
              <a:buChar char="•"/>
            </a:pPr>
            <a:r>
              <a:rPr lang="en-GB" sz="1800" b="1" dirty="0">
                <a:solidFill>
                  <a:schemeClr val="tx1"/>
                </a:solidFill>
                <a:latin typeface="Arial"/>
                <a:ea typeface="Arial"/>
                <a:cs typeface="Arial"/>
                <a:sym typeface="Arial"/>
              </a:rPr>
              <a:t>Social Burden- </a:t>
            </a:r>
            <a:r>
              <a:rPr lang="en-GB" sz="1800" dirty="0">
                <a:solidFill>
                  <a:schemeClr val="tx1"/>
                </a:solidFill>
                <a:latin typeface="Arial"/>
                <a:ea typeface="Arial"/>
                <a:cs typeface="Arial"/>
                <a:sym typeface="Arial"/>
              </a:rPr>
              <a:t>The social burden of CAD consists of reduced living quality due to constant chest pain, fatigue and increased risks of heart attacks (Acquah et al., 2023). </a:t>
            </a:r>
            <a:endParaRPr dirty="0">
              <a:solidFill>
                <a:schemeClr val="tx1"/>
              </a:solidFill>
            </a:endParaRPr>
          </a:p>
          <a:p>
            <a:pPr marL="342900" marR="0" lvl="0" indent="-342900" algn="l" rtl="0">
              <a:spcBef>
                <a:spcPts val="0"/>
              </a:spcBef>
              <a:spcAft>
                <a:spcPts val="0"/>
              </a:spcAft>
              <a:buClr>
                <a:srgbClr val="FF0000"/>
              </a:buClr>
              <a:buSzPts val="1800"/>
              <a:buFont typeface="Arial"/>
              <a:buChar char="•"/>
            </a:pPr>
            <a:r>
              <a:rPr lang="en-GB" sz="1800" b="1" dirty="0">
                <a:solidFill>
                  <a:schemeClr val="tx1"/>
                </a:solidFill>
                <a:latin typeface="Arial"/>
                <a:ea typeface="Arial"/>
                <a:cs typeface="Arial"/>
                <a:sym typeface="Arial"/>
              </a:rPr>
              <a:t>Social burden in the UK- </a:t>
            </a:r>
            <a:r>
              <a:rPr lang="en-GB" sz="1800" dirty="0">
                <a:solidFill>
                  <a:schemeClr val="tx1"/>
                </a:solidFill>
                <a:latin typeface="Arial"/>
                <a:ea typeface="Arial"/>
                <a:cs typeface="Arial"/>
                <a:sym typeface="Arial"/>
              </a:rPr>
              <a:t>the major social burden including healthcare expenditure, productivity losses and informal care is £9 billion annually in the UK (BHF, 2026). </a:t>
            </a:r>
            <a:endParaRPr dirty="0">
              <a:solidFill>
                <a:schemeClr val="tx1"/>
              </a:solidFill>
            </a:endParaRPr>
          </a:p>
        </p:txBody>
      </p:sp>
      <p:pic>
        <p:nvPicPr>
          <p:cNvPr id="124" name="Google Shape;124;p4"/>
          <p:cNvPicPr preferRelativeResize="0"/>
          <p:nvPr/>
        </p:nvPicPr>
        <p:blipFill rotWithShape="1">
          <a:blip r:embed="rId3">
            <a:alphaModFix/>
          </a:blip>
          <a:srcRect l="6571" t="4589"/>
          <a:stretch/>
        </p:blipFill>
        <p:spPr>
          <a:xfrm>
            <a:off x="251636" y="1773037"/>
            <a:ext cx="6601448" cy="3152621"/>
          </a:xfrm>
          <a:prstGeom prst="rect">
            <a:avLst/>
          </a:prstGeom>
          <a:noFill/>
          <a:ln w="12700" cap="flat" cmpd="sng">
            <a:solidFill>
              <a:srgbClr val="000000"/>
            </a:solidFill>
            <a:prstDash val="solid"/>
            <a:round/>
            <a:headEnd type="none" w="sm" len="sm"/>
            <a:tailEnd type="none" w="sm" len="sm"/>
          </a:ln>
        </p:spPr>
      </p:pic>
      <p:sp>
        <p:nvSpPr>
          <p:cNvPr id="125" name="Google Shape;125;p4"/>
          <p:cNvSpPr txBox="1"/>
          <p:nvPr/>
        </p:nvSpPr>
        <p:spPr>
          <a:xfrm>
            <a:off x="7149651" y="2802194"/>
            <a:ext cx="4655844" cy="1553054"/>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2200"/>
              <a:buFont typeface="Arial"/>
              <a:buNone/>
            </a:pPr>
            <a:r>
              <a:rPr lang="en-GB" sz="2200" b="1">
                <a:solidFill>
                  <a:schemeClr val="dk1"/>
                </a:solidFill>
                <a:latin typeface="Arial"/>
                <a:ea typeface="Arial"/>
                <a:cs typeface="Arial"/>
                <a:sym typeface="Arial"/>
              </a:rPr>
              <a:t>Figure 2: Prevalence of CAD in UK </a:t>
            </a:r>
            <a:endParaRPr sz="220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2200"/>
              <a:buFont typeface="Arial"/>
              <a:buNone/>
            </a:pPr>
            <a:r>
              <a:rPr lang="en-GB" sz="2200">
                <a:solidFill>
                  <a:schemeClr val="dk1"/>
                </a:solidFill>
                <a:latin typeface="Arial"/>
                <a:ea typeface="Arial"/>
                <a:cs typeface="Arial"/>
                <a:sym typeface="Arial"/>
              </a:rPr>
              <a:t>(Source: BHF, 2026)</a:t>
            </a:r>
            <a:endParaRPr sz="2200">
              <a:solidFill>
                <a:schemeClr val="dk1"/>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5"/>
          <p:cNvSpPr txBox="1">
            <a:spLocks noGrp="1"/>
          </p:cNvSpPr>
          <p:nvPr>
            <p:ph type="title"/>
          </p:nvPr>
        </p:nvSpPr>
        <p:spPr>
          <a:xfrm>
            <a:off x="1066800" y="99220"/>
            <a:ext cx="100584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0000"/>
              </a:buClr>
              <a:buSzPts val="3600"/>
              <a:buFont typeface="Arial"/>
              <a:buNone/>
            </a:pPr>
            <a:r>
              <a:rPr lang="en-GB" b="1" dirty="0">
                <a:solidFill>
                  <a:schemeClr val="bg1"/>
                </a:solidFill>
                <a:latin typeface="Arial"/>
                <a:ea typeface="Arial"/>
                <a:cs typeface="Arial"/>
                <a:sym typeface="Arial"/>
              </a:rPr>
              <a:t>Diagnosis and Initial Assessment</a:t>
            </a:r>
            <a:endParaRPr sz="3600" b="1" dirty="0">
              <a:solidFill>
                <a:schemeClr val="bg1"/>
              </a:solidFill>
              <a:latin typeface="Arial"/>
              <a:ea typeface="Arial"/>
              <a:cs typeface="Arial"/>
              <a:sym typeface="Arial"/>
            </a:endParaRPr>
          </a:p>
        </p:txBody>
      </p:sp>
      <p:sp>
        <p:nvSpPr>
          <p:cNvPr id="132" name="Google Shape;132;p5"/>
          <p:cNvSpPr txBox="1">
            <a:spLocks noGrp="1"/>
          </p:cNvSpPr>
          <p:nvPr>
            <p:ph type="body" idx="1"/>
          </p:nvPr>
        </p:nvSpPr>
        <p:spPr>
          <a:xfrm>
            <a:off x="479375" y="1828799"/>
            <a:ext cx="10994869" cy="4572001"/>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rgbClr val="FF0000"/>
              </a:buClr>
              <a:buSzPts val="2400"/>
              <a:buFont typeface="Arial"/>
              <a:buChar char="•"/>
            </a:pPr>
            <a:r>
              <a:rPr lang="en-GB" dirty="0">
                <a:solidFill>
                  <a:schemeClr val="tx1"/>
                </a:solidFill>
                <a:latin typeface="Arial"/>
                <a:ea typeface="Arial"/>
                <a:cs typeface="Arial"/>
                <a:sym typeface="Arial"/>
              </a:rPr>
              <a:t>The development of coronary artery diseases (CAD) is significantly correlated with the mix of modifiable and non-modifiable risk factors. For their long-term management and successful prevention, especially in community care settings, an understanding of these characteristics is crucial.</a:t>
            </a:r>
            <a:endParaRPr dirty="0">
              <a:solidFill>
                <a:schemeClr val="tx1"/>
              </a:solidFill>
            </a:endParaRPr>
          </a:p>
          <a:p>
            <a:pPr marL="228600" lvl="0" indent="-228600" algn="l" rtl="0">
              <a:lnSpc>
                <a:spcPct val="90000"/>
              </a:lnSpc>
              <a:spcBef>
                <a:spcPts val="1800"/>
              </a:spcBef>
              <a:spcAft>
                <a:spcPts val="0"/>
              </a:spcAft>
              <a:buClr>
                <a:srgbClr val="3F3F3F"/>
              </a:buClr>
              <a:buSzPts val="2400"/>
              <a:buFont typeface="Arial"/>
              <a:buChar char="•"/>
            </a:pPr>
            <a:r>
              <a:rPr lang="en-GB" dirty="0">
                <a:solidFill>
                  <a:schemeClr val="tx1"/>
                </a:solidFill>
                <a:latin typeface="Arial"/>
                <a:ea typeface="Arial"/>
                <a:cs typeface="Arial"/>
                <a:sym typeface="Arial"/>
              </a:rPr>
              <a:t>Diagnosis of CAD in the UK is done through analysing conducting electrocardiogram (ECG), stress test, X-rays and echocardiogram along with angiography (NHS, 2024). </a:t>
            </a:r>
            <a:endParaRPr dirty="0">
              <a:solidFill>
                <a:schemeClr val="tx1"/>
              </a:solidFill>
              <a:latin typeface="Arial"/>
              <a:ea typeface="Arial"/>
              <a:cs typeface="Arial"/>
              <a:sym typeface="Arial"/>
            </a:endParaRPr>
          </a:p>
          <a:p>
            <a:pPr marL="285750" lvl="0" indent="-285750" algn="just" rtl="0">
              <a:lnSpc>
                <a:spcPct val="90000"/>
              </a:lnSpc>
              <a:spcBef>
                <a:spcPts val="1800"/>
              </a:spcBef>
              <a:spcAft>
                <a:spcPts val="0"/>
              </a:spcAft>
              <a:buClr>
                <a:srgbClr val="3F3F3F"/>
              </a:buClr>
              <a:buSzPts val="2400"/>
              <a:buFont typeface="Arial"/>
              <a:buChar char="•"/>
            </a:pPr>
            <a:r>
              <a:rPr lang="en-GB" dirty="0">
                <a:solidFill>
                  <a:schemeClr val="tx1"/>
                </a:solidFill>
                <a:latin typeface="Arial"/>
                <a:ea typeface="Arial"/>
                <a:cs typeface="Arial"/>
                <a:sym typeface="Arial"/>
              </a:rPr>
              <a:t>Computed Tomography Coronary Angiography (CTCA) is an effective and non-invasive coronary angiography with high diagnostic accuracy in the UK (Berry et al., 2023).</a:t>
            </a:r>
            <a:endParaRPr dirty="0">
              <a:solidFill>
                <a:schemeClr val="tx1"/>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6"/>
          <p:cNvSpPr txBox="1">
            <a:spLocks noGrp="1"/>
          </p:cNvSpPr>
          <p:nvPr>
            <p:ph type="title"/>
          </p:nvPr>
        </p:nvSpPr>
        <p:spPr>
          <a:xfrm>
            <a:off x="1066800" y="99220"/>
            <a:ext cx="100584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0000"/>
              </a:buClr>
              <a:buSzPts val="3600"/>
              <a:buFont typeface="Arial"/>
              <a:buNone/>
            </a:pPr>
            <a:r>
              <a:rPr lang="en-GB" b="1" dirty="0">
                <a:solidFill>
                  <a:schemeClr val="bg1"/>
                </a:solidFill>
                <a:latin typeface="Arial"/>
                <a:ea typeface="Arial"/>
                <a:cs typeface="Arial"/>
                <a:sym typeface="Arial"/>
              </a:rPr>
              <a:t>Management of the Long-term condition</a:t>
            </a:r>
            <a:endParaRPr sz="3600" b="1" dirty="0">
              <a:solidFill>
                <a:schemeClr val="bg1"/>
              </a:solidFill>
              <a:latin typeface="Arial"/>
              <a:ea typeface="Arial"/>
              <a:cs typeface="Arial"/>
              <a:sym typeface="Arial"/>
            </a:endParaRPr>
          </a:p>
        </p:txBody>
      </p:sp>
      <p:pic>
        <p:nvPicPr>
          <p:cNvPr id="139" name="Google Shape;139;p6"/>
          <p:cNvPicPr preferRelativeResize="0"/>
          <p:nvPr/>
        </p:nvPicPr>
        <p:blipFill rotWithShape="1">
          <a:blip r:embed="rId3">
            <a:alphaModFix/>
          </a:blip>
          <a:srcRect/>
          <a:stretch/>
        </p:blipFill>
        <p:spPr>
          <a:xfrm>
            <a:off x="6666269" y="2027285"/>
            <a:ext cx="5289755" cy="3842574"/>
          </a:xfrm>
          <a:prstGeom prst="rect">
            <a:avLst/>
          </a:prstGeom>
          <a:noFill/>
          <a:ln w="12700" cap="flat" cmpd="sng">
            <a:solidFill>
              <a:srgbClr val="000000"/>
            </a:solidFill>
            <a:prstDash val="solid"/>
            <a:round/>
            <a:headEnd type="none" w="sm" len="sm"/>
            <a:tailEnd type="none" w="sm" len="sm"/>
          </a:ln>
        </p:spPr>
      </p:pic>
      <p:sp>
        <p:nvSpPr>
          <p:cNvPr id="140" name="Google Shape;140;p6"/>
          <p:cNvSpPr txBox="1"/>
          <p:nvPr/>
        </p:nvSpPr>
        <p:spPr>
          <a:xfrm>
            <a:off x="6263146" y="6017343"/>
            <a:ext cx="6096000" cy="613117"/>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1200"/>
              <a:buFont typeface="Arial"/>
              <a:buNone/>
            </a:pPr>
            <a:r>
              <a:rPr lang="en-GB" sz="1200" b="1">
                <a:solidFill>
                  <a:schemeClr val="dk1"/>
                </a:solidFill>
                <a:latin typeface="Arial"/>
                <a:ea typeface="Arial"/>
                <a:cs typeface="Arial"/>
                <a:sym typeface="Arial"/>
              </a:rPr>
              <a:t>Figure 3: Management and Diagnosis of CAD </a:t>
            </a:r>
            <a:endParaRPr sz="120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(Source: Berry </a:t>
            </a:r>
            <a:r>
              <a:rPr lang="en-GB" sz="1200" i="1">
                <a:solidFill>
                  <a:schemeClr val="dk1"/>
                </a:solidFill>
                <a:latin typeface="Arial"/>
                <a:ea typeface="Arial"/>
                <a:cs typeface="Arial"/>
                <a:sym typeface="Arial"/>
              </a:rPr>
              <a:t>et al.,</a:t>
            </a:r>
            <a:r>
              <a:rPr lang="en-GB" sz="1200">
                <a:solidFill>
                  <a:schemeClr val="dk1"/>
                </a:solidFill>
                <a:latin typeface="Arial"/>
                <a:ea typeface="Arial"/>
                <a:cs typeface="Arial"/>
                <a:sym typeface="Arial"/>
              </a:rPr>
              <a:t> 2023) </a:t>
            </a:r>
            <a:endParaRPr sz="1200">
              <a:solidFill>
                <a:schemeClr val="dk1"/>
              </a:solidFill>
              <a:latin typeface="Arial"/>
              <a:ea typeface="Arial"/>
              <a:cs typeface="Arial"/>
              <a:sym typeface="Arial"/>
            </a:endParaRPr>
          </a:p>
        </p:txBody>
      </p:sp>
      <p:sp>
        <p:nvSpPr>
          <p:cNvPr id="141" name="Google Shape;141;p6"/>
          <p:cNvSpPr txBox="1"/>
          <p:nvPr/>
        </p:nvSpPr>
        <p:spPr>
          <a:xfrm>
            <a:off x="34411" y="1666825"/>
            <a:ext cx="6474543" cy="3111686"/>
          </a:xfrm>
          <a:prstGeom prst="rect">
            <a:avLst/>
          </a:prstGeom>
          <a:noFill/>
          <a:ln>
            <a:noFill/>
          </a:ln>
        </p:spPr>
        <p:txBody>
          <a:bodyPr spcFirstLastPara="1" wrap="square" lIns="91425" tIns="45700" rIns="91425" bIns="45700" anchor="t" anchorCtr="0">
            <a:spAutoFit/>
          </a:bodyPr>
          <a:lstStyle/>
          <a:p>
            <a:pPr marL="285750" marR="0" lvl="0" indent="-285750" algn="just" rtl="0">
              <a:spcBef>
                <a:spcPts val="0"/>
              </a:spcBef>
              <a:spcAft>
                <a:spcPts val="0"/>
              </a:spcAft>
              <a:buClr>
                <a:srgbClr val="FF0000"/>
              </a:buClr>
              <a:buSzPts val="1400"/>
              <a:buFont typeface="Arial"/>
              <a:buChar char="•"/>
            </a:pPr>
            <a:r>
              <a:rPr lang="en-GB" sz="1400" dirty="0">
                <a:solidFill>
                  <a:schemeClr val="tx1"/>
                </a:solidFill>
                <a:latin typeface="Arial"/>
                <a:ea typeface="Arial"/>
                <a:cs typeface="Arial"/>
                <a:sym typeface="Arial"/>
              </a:rPr>
              <a:t>This starts usually some of the leading risk factors such as smoking, hypertension, increasing in cholesterol, and diabetes causes this damage during the inner lining of the coronary arteries becomes damaged. Fatty substances which is especially low-density lipoprotein (LDL) cholesterol starts to build up inside the wall when once the artery wall is damaged (Poznyak </a:t>
            </a:r>
            <a:r>
              <a:rPr lang="en-GB" sz="1400" i="1" dirty="0">
                <a:solidFill>
                  <a:schemeClr val="tx1"/>
                </a:solidFill>
                <a:latin typeface="Arial"/>
                <a:ea typeface="Arial"/>
                <a:cs typeface="Arial"/>
                <a:sym typeface="Arial"/>
              </a:rPr>
              <a:t>et al., </a:t>
            </a:r>
            <a:r>
              <a:rPr lang="en-GB" sz="1400" dirty="0">
                <a:solidFill>
                  <a:schemeClr val="tx1"/>
                </a:solidFill>
                <a:latin typeface="Arial"/>
                <a:ea typeface="Arial"/>
                <a:cs typeface="Arial"/>
                <a:sym typeface="Arial"/>
              </a:rPr>
              <a:t>2022).</a:t>
            </a:r>
            <a:endParaRPr sz="1400" dirty="0">
              <a:solidFill>
                <a:schemeClr val="tx1"/>
              </a:solidFill>
              <a:latin typeface="Arial"/>
              <a:ea typeface="Arial"/>
              <a:cs typeface="Arial"/>
              <a:sym typeface="Arial"/>
            </a:endParaRPr>
          </a:p>
          <a:p>
            <a:pPr marL="285750" marR="0" lvl="0" indent="-285750" algn="just" rtl="0">
              <a:spcBef>
                <a:spcPts val="0"/>
              </a:spcBef>
              <a:spcAft>
                <a:spcPts val="0"/>
              </a:spcAft>
              <a:buClr>
                <a:srgbClr val="FF0000"/>
              </a:buClr>
              <a:buSzPts val="1400"/>
              <a:buFont typeface="Arial"/>
              <a:buChar char="•"/>
            </a:pPr>
            <a:r>
              <a:rPr lang="en-GB" sz="1400" dirty="0">
                <a:solidFill>
                  <a:schemeClr val="tx1"/>
                </a:solidFill>
                <a:latin typeface="Arial"/>
                <a:ea typeface="Arial"/>
                <a:cs typeface="Arial"/>
                <a:sym typeface="Arial"/>
              </a:rPr>
              <a:t>The plaque continues to grow and makes the artery narrower. It reduces the flow of oxygenated blood to the heart. It results in to the chest pain when the heart does not get enough oxygen, known as angina (Mayo Clinic, 2024).</a:t>
            </a:r>
            <a:endParaRPr sz="1400" dirty="0">
              <a:solidFill>
                <a:schemeClr val="tx1"/>
              </a:solidFill>
              <a:latin typeface="Arial"/>
              <a:ea typeface="Arial"/>
              <a:cs typeface="Arial"/>
              <a:sym typeface="Arial"/>
            </a:endParaRPr>
          </a:p>
          <a:p>
            <a:pPr marL="285750" marR="0" lvl="0" indent="-285750" algn="just" rtl="0">
              <a:spcBef>
                <a:spcPts val="0"/>
              </a:spcBef>
              <a:spcAft>
                <a:spcPts val="0"/>
              </a:spcAft>
              <a:buClr>
                <a:srgbClr val="FF0000"/>
              </a:buClr>
              <a:buSzPts val="1400"/>
              <a:buFont typeface="Arial"/>
              <a:buChar char="•"/>
            </a:pPr>
            <a:r>
              <a:rPr lang="en-GB" sz="1400" dirty="0">
                <a:solidFill>
                  <a:schemeClr val="tx1"/>
                </a:solidFill>
                <a:latin typeface="Arial"/>
                <a:ea typeface="Arial"/>
                <a:cs typeface="Arial"/>
                <a:sym typeface="Arial"/>
              </a:rPr>
              <a:t>Plaques may become unstable and rupture, triggering the formation of a blood clot (thrombus) at the site of injury. This can cause myocardial damage and result in a heart attack, medically known as myocardial infarction (</a:t>
            </a:r>
            <a:r>
              <a:rPr lang="en-GB" sz="1400" dirty="0" err="1">
                <a:solidFill>
                  <a:schemeClr val="tx1"/>
                </a:solidFill>
                <a:latin typeface="Arial"/>
                <a:ea typeface="Arial"/>
                <a:cs typeface="Arial"/>
                <a:sym typeface="Arial"/>
              </a:rPr>
              <a:t>Verboova</a:t>
            </a:r>
            <a:r>
              <a:rPr lang="en-GB" sz="1400" dirty="0">
                <a:solidFill>
                  <a:schemeClr val="tx1"/>
                </a:solidFill>
                <a:latin typeface="Arial"/>
                <a:ea typeface="Arial"/>
                <a:cs typeface="Arial"/>
                <a:sym typeface="Arial"/>
              </a:rPr>
              <a:t> </a:t>
            </a:r>
            <a:r>
              <a:rPr lang="en-GB" sz="1400" i="1" dirty="0">
                <a:solidFill>
                  <a:schemeClr val="tx1"/>
                </a:solidFill>
                <a:latin typeface="Arial"/>
                <a:ea typeface="Arial"/>
                <a:cs typeface="Arial"/>
                <a:sym typeface="Arial"/>
              </a:rPr>
              <a:t>et al., </a:t>
            </a:r>
            <a:r>
              <a:rPr lang="en-GB" sz="1400" dirty="0">
                <a:solidFill>
                  <a:schemeClr val="tx1"/>
                </a:solidFill>
                <a:latin typeface="Arial"/>
                <a:ea typeface="Arial"/>
                <a:cs typeface="Arial"/>
                <a:sym typeface="Arial"/>
              </a:rPr>
              <a:t>2026).</a:t>
            </a:r>
            <a:endParaRPr sz="1400" dirty="0">
              <a:solidFill>
                <a:schemeClr val="tx1"/>
              </a:solidFill>
              <a:latin typeface="Arial"/>
              <a:ea typeface="Arial"/>
              <a:cs typeface="Arial"/>
              <a:sym typeface="Arial"/>
            </a:endParaRPr>
          </a:p>
          <a:p>
            <a:pPr marL="285750" marR="0" lvl="0" indent="-196850" algn="just" rtl="0">
              <a:lnSpc>
                <a:spcPct val="110000"/>
              </a:lnSpc>
              <a:spcBef>
                <a:spcPts val="0"/>
              </a:spcBef>
              <a:spcAft>
                <a:spcPts val="0"/>
              </a:spcAft>
              <a:buClr>
                <a:schemeClr val="dk1"/>
              </a:buClr>
              <a:buSzPts val="1400"/>
              <a:buFont typeface="Arial"/>
              <a:buNone/>
            </a:pPr>
            <a:endParaRPr sz="1400" dirty="0">
              <a:solidFill>
                <a:schemeClr val="tx1"/>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7"/>
          <p:cNvSpPr txBox="1"/>
          <p:nvPr/>
        </p:nvSpPr>
        <p:spPr>
          <a:xfrm>
            <a:off x="263351" y="1194555"/>
            <a:ext cx="11593288" cy="489364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1800" b="1" dirty="0">
                <a:solidFill>
                  <a:schemeClr val="dk1"/>
                </a:solidFill>
                <a:latin typeface="Arial"/>
                <a:ea typeface="Arial"/>
                <a:cs typeface="Arial"/>
                <a:sym typeface="Arial"/>
              </a:rPr>
              <a:t>Damage to artery wall</a:t>
            </a:r>
            <a:endParaRPr dirty="0"/>
          </a:p>
          <a:p>
            <a:pPr marL="0" marR="0" lvl="0" indent="0" algn="ctr" rtl="0">
              <a:spcBef>
                <a:spcPts val="0"/>
              </a:spcBef>
              <a:spcAft>
                <a:spcPts val="0"/>
              </a:spcAft>
              <a:buNone/>
            </a:pPr>
            <a:endParaRPr sz="1800" b="1" dirty="0">
              <a:solidFill>
                <a:schemeClr val="dk1"/>
              </a:solidFill>
              <a:latin typeface="Arial"/>
              <a:ea typeface="Arial"/>
              <a:cs typeface="Arial"/>
              <a:sym typeface="Arial"/>
            </a:endParaRPr>
          </a:p>
          <a:p>
            <a:pPr marL="0" marR="0" lvl="0" indent="0" algn="ctr" rtl="0">
              <a:spcBef>
                <a:spcPts val="0"/>
              </a:spcBef>
              <a:spcAft>
                <a:spcPts val="0"/>
              </a:spcAft>
              <a:buNone/>
            </a:pPr>
            <a:endParaRPr sz="1800" b="1" dirty="0">
              <a:solidFill>
                <a:schemeClr val="dk1"/>
              </a:solidFill>
              <a:latin typeface="Arial"/>
              <a:ea typeface="Arial"/>
              <a:cs typeface="Arial"/>
              <a:sym typeface="Arial"/>
            </a:endParaRPr>
          </a:p>
          <a:p>
            <a:pPr marL="0" marR="0" lvl="0" indent="0" algn="ctr" rtl="0">
              <a:spcBef>
                <a:spcPts val="0"/>
              </a:spcBef>
              <a:spcAft>
                <a:spcPts val="0"/>
              </a:spcAft>
              <a:buNone/>
            </a:pPr>
            <a:r>
              <a:rPr lang="en-GB" sz="1800" b="1" dirty="0">
                <a:solidFill>
                  <a:schemeClr val="dk1"/>
                </a:solidFill>
                <a:latin typeface="Arial"/>
                <a:ea typeface="Arial"/>
                <a:cs typeface="Arial"/>
                <a:sym typeface="Arial"/>
              </a:rPr>
              <a:t>Fat and cholesterol build-up</a:t>
            </a:r>
            <a:endParaRPr dirty="0"/>
          </a:p>
          <a:p>
            <a:pPr marL="0" marR="0" lvl="0" indent="0" algn="ctr" rtl="0">
              <a:spcBef>
                <a:spcPts val="0"/>
              </a:spcBef>
              <a:spcAft>
                <a:spcPts val="0"/>
              </a:spcAft>
              <a:buNone/>
            </a:pPr>
            <a:endParaRPr sz="1800" b="1" dirty="0">
              <a:solidFill>
                <a:schemeClr val="dk1"/>
              </a:solidFill>
              <a:latin typeface="Arial"/>
              <a:ea typeface="Arial"/>
              <a:cs typeface="Arial"/>
              <a:sym typeface="Arial"/>
            </a:endParaRPr>
          </a:p>
          <a:p>
            <a:pPr marL="0" marR="0" lvl="0" indent="0" algn="ctr" rtl="0">
              <a:spcBef>
                <a:spcPts val="0"/>
              </a:spcBef>
              <a:spcAft>
                <a:spcPts val="0"/>
              </a:spcAft>
              <a:buNone/>
            </a:pPr>
            <a:endParaRPr sz="1800" b="1" dirty="0">
              <a:solidFill>
                <a:schemeClr val="dk1"/>
              </a:solidFill>
              <a:latin typeface="Arial"/>
              <a:ea typeface="Arial"/>
              <a:cs typeface="Arial"/>
              <a:sym typeface="Arial"/>
            </a:endParaRPr>
          </a:p>
          <a:p>
            <a:pPr marL="0" marR="0" lvl="0" indent="0" algn="ctr" rtl="0">
              <a:spcBef>
                <a:spcPts val="0"/>
              </a:spcBef>
              <a:spcAft>
                <a:spcPts val="0"/>
              </a:spcAft>
              <a:buNone/>
            </a:pPr>
            <a:r>
              <a:rPr lang="en-GB" sz="1800" b="1" dirty="0">
                <a:solidFill>
                  <a:schemeClr val="dk1"/>
                </a:solidFill>
                <a:latin typeface="Arial"/>
                <a:ea typeface="Arial"/>
                <a:cs typeface="Arial"/>
                <a:sym typeface="Arial"/>
              </a:rPr>
              <a:t>Plaque formation and narrowing of artery</a:t>
            </a:r>
            <a:endParaRPr dirty="0"/>
          </a:p>
          <a:p>
            <a:pPr marL="0" marR="0" lvl="0" indent="0" algn="ctr" rtl="0">
              <a:spcBef>
                <a:spcPts val="0"/>
              </a:spcBef>
              <a:spcAft>
                <a:spcPts val="0"/>
              </a:spcAft>
              <a:buNone/>
            </a:pPr>
            <a:endParaRPr sz="1800" b="1" dirty="0">
              <a:solidFill>
                <a:schemeClr val="dk1"/>
              </a:solidFill>
              <a:latin typeface="Arial"/>
              <a:ea typeface="Arial"/>
              <a:cs typeface="Arial"/>
              <a:sym typeface="Arial"/>
            </a:endParaRPr>
          </a:p>
          <a:p>
            <a:pPr marL="0" marR="0" lvl="0" indent="0" algn="ctr" rtl="0">
              <a:spcBef>
                <a:spcPts val="0"/>
              </a:spcBef>
              <a:spcAft>
                <a:spcPts val="0"/>
              </a:spcAft>
              <a:buNone/>
            </a:pPr>
            <a:endParaRPr sz="1800" b="1" dirty="0">
              <a:solidFill>
                <a:schemeClr val="dk1"/>
              </a:solidFill>
              <a:latin typeface="Arial"/>
              <a:ea typeface="Arial"/>
              <a:cs typeface="Arial"/>
              <a:sym typeface="Arial"/>
            </a:endParaRPr>
          </a:p>
          <a:p>
            <a:pPr marL="0" marR="0" lvl="0" indent="0" algn="ctr" rtl="0">
              <a:spcBef>
                <a:spcPts val="0"/>
              </a:spcBef>
              <a:spcAft>
                <a:spcPts val="0"/>
              </a:spcAft>
              <a:buNone/>
            </a:pPr>
            <a:r>
              <a:rPr lang="en-GB" sz="1800" b="1" dirty="0">
                <a:solidFill>
                  <a:schemeClr val="dk1"/>
                </a:solidFill>
                <a:latin typeface="Arial"/>
                <a:ea typeface="Arial"/>
                <a:cs typeface="Arial"/>
                <a:sym typeface="Arial"/>
              </a:rPr>
              <a:t>Plaque rupture and clot formation</a:t>
            </a:r>
            <a:endParaRPr dirty="0"/>
          </a:p>
          <a:p>
            <a:pPr marL="0" marR="0" lvl="0" indent="0" algn="ctr" rtl="0">
              <a:spcBef>
                <a:spcPts val="0"/>
              </a:spcBef>
              <a:spcAft>
                <a:spcPts val="0"/>
              </a:spcAft>
              <a:buNone/>
            </a:pPr>
            <a:endParaRPr sz="1800" b="1" dirty="0">
              <a:solidFill>
                <a:schemeClr val="dk1"/>
              </a:solidFill>
              <a:latin typeface="Arial"/>
              <a:ea typeface="Arial"/>
              <a:cs typeface="Arial"/>
              <a:sym typeface="Arial"/>
            </a:endParaRPr>
          </a:p>
          <a:p>
            <a:pPr marL="0" marR="0" lvl="0" indent="0" algn="ctr" rtl="0">
              <a:spcBef>
                <a:spcPts val="0"/>
              </a:spcBef>
              <a:spcAft>
                <a:spcPts val="0"/>
              </a:spcAft>
              <a:buNone/>
            </a:pPr>
            <a:endParaRPr sz="1800" b="1" dirty="0">
              <a:solidFill>
                <a:schemeClr val="dk1"/>
              </a:solidFill>
              <a:latin typeface="Arial"/>
              <a:ea typeface="Arial"/>
              <a:cs typeface="Arial"/>
              <a:sym typeface="Arial"/>
            </a:endParaRPr>
          </a:p>
          <a:p>
            <a:pPr marL="0" marR="0" lvl="0" indent="0" algn="ctr" rtl="0">
              <a:spcBef>
                <a:spcPts val="0"/>
              </a:spcBef>
              <a:spcAft>
                <a:spcPts val="0"/>
              </a:spcAft>
              <a:buNone/>
            </a:pPr>
            <a:r>
              <a:rPr lang="en-GB" sz="1800" b="1" dirty="0">
                <a:solidFill>
                  <a:schemeClr val="dk1"/>
                </a:solidFill>
                <a:latin typeface="Arial"/>
                <a:ea typeface="Arial"/>
                <a:cs typeface="Arial"/>
                <a:sym typeface="Arial"/>
              </a:rPr>
              <a:t> complete blockage leading to heart attack</a:t>
            </a:r>
            <a:endParaRPr dirty="0"/>
          </a:p>
          <a:p>
            <a:pPr marL="285750" marR="0" lvl="0" indent="-171450" algn="l" rtl="0">
              <a:spcBef>
                <a:spcPts val="0"/>
              </a:spcBef>
              <a:spcAft>
                <a:spcPts val="0"/>
              </a:spcAft>
              <a:buClr>
                <a:schemeClr val="dk1"/>
              </a:buClr>
              <a:buSzPts val="1800"/>
              <a:buFont typeface="Arial"/>
              <a:buNone/>
            </a:pPr>
            <a:endParaRPr sz="1800" dirty="0">
              <a:solidFill>
                <a:schemeClr val="dk1"/>
              </a:solidFill>
              <a:latin typeface="Arial"/>
              <a:ea typeface="Arial"/>
              <a:cs typeface="Arial"/>
              <a:sym typeface="Arial"/>
            </a:endParaRPr>
          </a:p>
          <a:p>
            <a:pPr marL="285750" marR="0" lvl="0" indent="-285750" algn="l" rtl="0">
              <a:spcBef>
                <a:spcPts val="0"/>
              </a:spcBef>
              <a:spcAft>
                <a:spcPts val="0"/>
              </a:spcAft>
              <a:buClr>
                <a:schemeClr val="dk1"/>
              </a:buClr>
              <a:buSzPts val="1200"/>
              <a:buFont typeface="Arial"/>
              <a:buChar char="•"/>
            </a:pPr>
            <a:r>
              <a:rPr lang="en-GB" sz="1200" dirty="0">
                <a:solidFill>
                  <a:schemeClr val="dk1"/>
                </a:solidFill>
                <a:latin typeface="Arial"/>
                <a:ea typeface="Arial"/>
                <a:cs typeface="Arial"/>
                <a:sym typeface="Arial"/>
              </a:rPr>
              <a:t>The management of CAD in the UK is guided by the NICE and supported by the NHS Long Term Plan, providing cardiovascular health support and prevention programs (NHS, 2022). </a:t>
            </a:r>
            <a:endParaRPr sz="1200" dirty="0">
              <a:solidFill>
                <a:schemeClr val="dk1"/>
              </a:solidFill>
              <a:latin typeface="Arial"/>
              <a:ea typeface="Arial"/>
              <a:cs typeface="Arial"/>
              <a:sym typeface="Arial"/>
            </a:endParaRPr>
          </a:p>
          <a:p>
            <a:pPr marL="285750" marR="0" lvl="0" indent="-285750" algn="l" rtl="0">
              <a:spcBef>
                <a:spcPts val="0"/>
              </a:spcBef>
              <a:spcAft>
                <a:spcPts val="0"/>
              </a:spcAft>
              <a:buClr>
                <a:schemeClr val="dk1"/>
              </a:buClr>
              <a:buSzPts val="1200"/>
              <a:buFont typeface="Arial"/>
              <a:buChar char="•"/>
            </a:pPr>
            <a:r>
              <a:rPr lang="en-GB" sz="1200" dirty="0">
                <a:solidFill>
                  <a:schemeClr val="dk1"/>
                </a:solidFill>
                <a:latin typeface="Arial"/>
                <a:ea typeface="Arial"/>
                <a:cs typeface="Arial"/>
                <a:sym typeface="Arial"/>
              </a:rPr>
              <a:t>The NHS has built an association with the UK government to reduce 25% of deaths by CAD in the UK within the next 10 years through CVD Modern Service Framework (MSF) (NHS, 2026). </a:t>
            </a:r>
            <a:endParaRPr sz="1200" dirty="0">
              <a:solidFill>
                <a:schemeClr val="dk1"/>
              </a:solidFill>
              <a:latin typeface="Arial"/>
              <a:ea typeface="Arial"/>
              <a:cs typeface="Arial"/>
              <a:sym typeface="Arial"/>
            </a:endParaRPr>
          </a:p>
          <a:p>
            <a:pPr marL="285750" marR="0" lvl="0" indent="-209550" algn="l" rtl="0">
              <a:spcBef>
                <a:spcPts val="0"/>
              </a:spcBef>
              <a:spcAft>
                <a:spcPts val="0"/>
              </a:spcAft>
              <a:buClr>
                <a:schemeClr val="dk1"/>
              </a:buClr>
              <a:buSzPts val="1200"/>
              <a:buFont typeface="Arial"/>
              <a:buNone/>
            </a:pPr>
            <a:endParaRPr sz="1200" dirty="0">
              <a:solidFill>
                <a:schemeClr val="dk1"/>
              </a:solidFill>
              <a:latin typeface="Arial"/>
              <a:ea typeface="Arial"/>
              <a:cs typeface="Arial"/>
              <a:sym typeface="Arial"/>
            </a:endParaRPr>
          </a:p>
        </p:txBody>
      </p:sp>
      <p:sp>
        <p:nvSpPr>
          <p:cNvPr id="148" name="Google Shape;148;p7"/>
          <p:cNvSpPr/>
          <p:nvPr/>
        </p:nvSpPr>
        <p:spPr>
          <a:xfrm>
            <a:off x="5982728" y="1557385"/>
            <a:ext cx="144016" cy="504056"/>
          </a:xfrm>
          <a:prstGeom prst="downArrow">
            <a:avLst>
              <a:gd name="adj1" fmla="val 50000"/>
              <a:gd name="adj2" fmla="val 50000"/>
            </a:avLst>
          </a:prstGeom>
          <a:solidFill>
            <a:schemeClr val="accent1"/>
          </a:solidFill>
          <a:ln w="12700" cap="flat" cmpd="sng">
            <a:solidFill>
              <a:srgbClr val="4D1213"/>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ibre Franklin Medium"/>
              <a:ea typeface="Libre Franklin Medium"/>
              <a:cs typeface="Libre Franklin Medium"/>
              <a:sym typeface="Libre Franklin Medium"/>
            </a:endParaRPr>
          </a:p>
        </p:txBody>
      </p:sp>
      <p:sp>
        <p:nvSpPr>
          <p:cNvPr id="149" name="Google Shape;149;p7"/>
          <p:cNvSpPr/>
          <p:nvPr/>
        </p:nvSpPr>
        <p:spPr>
          <a:xfrm>
            <a:off x="6028566" y="2323082"/>
            <a:ext cx="144016" cy="504056"/>
          </a:xfrm>
          <a:prstGeom prst="downArrow">
            <a:avLst>
              <a:gd name="adj1" fmla="val 50000"/>
              <a:gd name="adj2" fmla="val 50000"/>
            </a:avLst>
          </a:prstGeom>
          <a:solidFill>
            <a:schemeClr val="accent1"/>
          </a:solidFill>
          <a:ln w="12700" cap="flat" cmpd="sng">
            <a:solidFill>
              <a:srgbClr val="4D1213"/>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ibre Franklin Medium"/>
              <a:ea typeface="Libre Franklin Medium"/>
              <a:cs typeface="Libre Franklin Medium"/>
              <a:sym typeface="Libre Franklin Medium"/>
            </a:endParaRPr>
          </a:p>
        </p:txBody>
      </p:sp>
      <p:sp>
        <p:nvSpPr>
          <p:cNvPr id="150" name="Google Shape;150;p7"/>
          <p:cNvSpPr/>
          <p:nvPr/>
        </p:nvSpPr>
        <p:spPr>
          <a:xfrm>
            <a:off x="5982728" y="4011655"/>
            <a:ext cx="144016" cy="504056"/>
          </a:xfrm>
          <a:prstGeom prst="downArrow">
            <a:avLst>
              <a:gd name="adj1" fmla="val 50000"/>
              <a:gd name="adj2" fmla="val 50000"/>
            </a:avLst>
          </a:prstGeom>
          <a:solidFill>
            <a:schemeClr val="accent1"/>
          </a:solidFill>
          <a:ln w="12700" cap="flat" cmpd="sng">
            <a:solidFill>
              <a:srgbClr val="4D1213"/>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ibre Franklin Medium"/>
              <a:ea typeface="Libre Franklin Medium"/>
              <a:cs typeface="Libre Franklin Medium"/>
              <a:sym typeface="Libre Franklin Medium"/>
            </a:endParaRPr>
          </a:p>
        </p:txBody>
      </p:sp>
      <p:sp>
        <p:nvSpPr>
          <p:cNvPr id="151" name="Google Shape;151;p7"/>
          <p:cNvSpPr/>
          <p:nvPr/>
        </p:nvSpPr>
        <p:spPr>
          <a:xfrm>
            <a:off x="6007652" y="3184662"/>
            <a:ext cx="144016" cy="504056"/>
          </a:xfrm>
          <a:prstGeom prst="downArrow">
            <a:avLst>
              <a:gd name="adj1" fmla="val 50000"/>
              <a:gd name="adj2" fmla="val 50000"/>
            </a:avLst>
          </a:prstGeom>
          <a:solidFill>
            <a:schemeClr val="accent1"/>
          </a:solidFill>
          <a:ln w="12700" cap="flat" cmpd="sng">
            <a:solidFill>
              <a:srgbClr val="4D1213"/>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ibre Franklin Medium"/>
              <a:ea typeface="Libre Franklin Medium"/>
              <a:cs typeface="Libre Franklin Medium"/>
              <a:sym typeface="Libre Franklin Medium"/>
            </a:endParaRPr>
          </a:p>
        </p:txBody>
      </p:sp>
      <p:pic>
        <p:nvPicPr>
          <p:cNvPr id="152" name="Google Shape;152;p7" descr="A diagram of a blood vessel&#10;&#10;Description automatically generated with medium confidence"/>
          <p:cNvPicPr preferRelativeResize="0"/>
          <p:nvPr/>
        </p:nvPicPr>
        <p:blipFill rotWithShape="1">
          <a:blip r:embed="rId3">
            <a:alphaModFix/>
          </a:blip>
          <a:srcRect/>
          <a:stretch/>
        </p:blipFill>
        <p:spPr>
          <a:xfrm>
            <a:off x="335360" y="1175328"/>
            <a:ext cx="3312367" cy="3643248"/>
          </a:xfrm>
          <a:prstGeom prst="rect">
            <a:avLst/>
          </a:prstGeom>
          <a:noFill/>
          <a:ln>
            <a:noFill/>
          </a:ln>
        </p:spPr>
      </p:pic>
      <p:pic>
        <p:nvPicPr>
          <p:cNvPr id="153" name="Google Shape;153;p7" descr="A diagram of blood flow&#10;&#10;Description automatically generated"/>
          <p:cNvPicPr preferRelativeResize="0"/>
          <p:nvPr/>
        </p:nvPicPr>
        <p:blipFill rotWithShape="1">
          <a:blip r:embed="rId4">
            <a:alphaModFix/>
          </a:blip>
          <a:srcRect t="5901" b="8000"/>
          <a:stretch/>
        </p:blipFill>
        <p:spPr>
          <a:xfrm>
            <a:off x="8544274" y="1633887"/>
            <a:ext cx="3588311" cy="3230185"/>
          </a:xfrm>
          <a:prstGeom prst="rect">
            <a:avLst/>
          </a:prstGeom>
          <a:noFill/>
          <a:ln>
            <a:noFill/>
          </a:ln>
        </p:spPr>
      </p:pic>
      <p:sp>
        <p:nvSpPr>
          <p:cNvPr id="154" name="Google Shape;154;p7"/>
          <p:cNvSpPr txBox="1"/>
          <p:nvPr/>
        </p:nvSpPr>
        <p:spPr>
          <a:xfrm>
            <a:off x="406979" y="71334"/>
            <a:ext cx="11378042" cy="871518"/>
          </a:xfrm>
          <a:prstGeom prst="rect">
            <a:avLst/>
          </a:prstGeom>
          <a:solidFill>
            <a:schemeClr val="accent1"/>
          </a:solidFill>
          <a:ln w="9525" cap="flat" cmpd="sng">
            <a:solidFill>
              <a:schemeClr val="accent1"/>
            </a:solidFill>
            <a:prstDash val="solid"/>
            <a:round/>
            <a:headEnd type="none" w="sm" len="sm"/>
            <a:tailEnd type="none" w="sm" len="sm"/>
          </a:ln>
        </p:spPr>
        <p:txBody>
          <a:bodyPr spcFirstLastPara="1" wrap="square" lIns="91425" tIns="45700" rIns="91425" bIns="45700" anchor="t" anchorCtr="0">
            <a:noAutofit/>
          </a:bodyPr>
          <a:lstStyle/>
          <a:p>
            <a:pPr marL="0" marR="0" lvl="0" indent="0" algn="ctr" rtl="0">
              <a:lnSpc>
                <a:spcPct val="90000"/>
              </a:lnSpc>
              <a:spcBef>
                <a:spcPts val="0"/>
              </a:spcBef>
              <a:spcAft>
                <a:spcPts val="0"/>
              </a:spcAft>
              <a:buClr>
                <a:srgbClr val="FF0000"/>
              </a:buClr>
              <a:buSzPts val="3600"/>
              <a:buFont typeface="Arial"/>
              <a:buNone/>
            </a:pPr>
            <a:r>
              <a:rPr lang="en-GB" sz="3600" b="1" dirty="0">
                <a:solidFill>
                  <a:schemeClr val="bg1"/>
                </a:solidFill>
                <a:latin typeface="Arial"/>
                <a:ea typeface="Arial"/>
                <a:cs typeface="Arial"/>
                <a:sym typeface="Arial"/>
              </a:rPr>
              <a:t>Management of the Long-term condition</a:t>
            </a:r>
            <a:endParaRPr sz="3600" b="1" dirty="0">
              <a:solidFill>
                <a:schemeClr val="bg1"/>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8"/>
          <p:cNvSpPr txBox="1">
            <a:spLocks noGrp="1"/>
          </p:cNvSpPr>
          <p:nvPr>
            <p:ph type="title"/>
          </p:nvPr>
        </p:nvSpPr>
        <p:spPr>
          <a:xfrm>
            <a:off x="1066800" y="99220"/>
            <a:ext cx="100584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0000"/>
              </a:buClr>
              <a:buSzPts val="3600"/>
              <a:buFont typeface="Arial"/>
              <a:buNone/>
            </a:pPr>
            <a:r>
              <a:rPr lang="en-GB" b="1" dirty="0">
                <a:solidFill>
                  <a:schemeClr val="bg1"/>
                </a:solidFill>
                <a:latin typeface="Arial"/>
                <a:ea typeface="Arial"/>
                <a:cs typeface="Arial"/>
                <a:sym typeface="Arial"/>
              </a:rPr>
              <a:t>Current models and frameworks for Assessment</a:t>
            </a:r>
            <a:endParaRPr dirty="0">
              <a:solidFill>
                <a:schemeClr val="bg1"/>
              </a:solidFill>
              <a:latin typeface="Arial"/>
              <a:ea typeface="Arial"/>
              <a:cs typeface="Arial"/>
              <a:sym typeface="Arial"/>
            </a:endParaRPr>
          </a:p>
        </p:txBody>
      </p:sp>
      <p:sp>
        <p:nvSpPr>
          <p:cNvPr id="161" name="Google Shape;161;p8"/>
          <p:cNvSpPr txBox="1"/>
          <p:nvPr/>
        </p:nvSpPr>
        <p:spPr>
          <a:xfrm>
            <a:off x="263352" y="1700808"/>
            <a:ext cx="6019461" cy="3863109"/>
          </a:xfrm>
          <a:prstGeom prst="rect">
            <a:avLst/>
          </a:prstGeom>
          <a:noFill/>
          <a:ln>
            <a:noFill/>
          </a:ln>
        </p:spPr>
        <p:txBody>
          <a:bodyPr spcFirstLastPara="1" wrap="square" lIns="91425" tIns="45700" rIns="91425" bIns="45700" anchor="t" anchorCtr="0">
            <a:spAutoFit/>
          </a:bodyPr>
          <a:lstStyle/>
          <a:p>
            <a:pPr marL="228600" marR="0" lvl="0" indent="-228600" algn="just" rtl="0">
              <a:lnSpc>
                <a:spcPct val="110000"/>
              </a:lnSpc>
              <a:spcBef>
                <a:spcPts val="0"/>
              </a:spcBef>
              <a:spcAft>
                <a:spcPts val="0"/>
              </a:spcAft>
              <a:buClr>
                <a:schemeClr val="dk1"/>
              </a:buClr>
              <a:buSzPts val="1600"/>
              <a:buFont typeface="Arial"/>
              <a:buChar char="•"/>
            </a:pPr>
            <a:r>
              <a:rPr lang="en-GB" sz="1600" dirty="0">
                <a:solidFill>
                  <a:schemeClr val="tx1"/>
                </a:solidFill>
                <a:latin typeface="Arial"/>
                <a:ea typeface="Arial"/>
                <a:cs typeface="Arial"/>
                <a:sym typeface="Arial"/>
              </a:rPr>
              <a:t>The Chronic Care Model (CCM) is an effective framework that can be implemented with current practice for managing CAD through ensuring treatment adherence and reducing risk factors (Kroenke et al., 2024). </a:t>
            </a:r>
            <a:endParaRPr sz="1600" dirty="0">
              <a:solidFill>
                <a:schemeClr val="tx1"/>
              </a:solidFill>
              <a:latin typeface="Arial"/>
              <a:ea typeface="Arial"/>
              <a:cs typeface="Arial"/>
              <a:sym typeface="Arial"/>
            </a:endParaRPr>
          </a:p>
          <a:p>
            <a:pPr marL="228600" marR="0" lvl="0" indent="-228600" algn="just" rtl="0">
              <a:lnSpc>
                <a:spcPct val="110000"/>
              </a:lnSpc>
              <a:spcBef>
                <a:spcPts val="0"/>
              </a:spcBef>
              <a:spcAft>
                <a:spcPts val="0"/>
              </a:spcAft>
              <a:buClr>
                <a:srgbClr val="FF0000"/>
              </a:buClr>
              <a:buSzPts val="1600"/>
              <a:buFont typeface="Arial"/>
              <a:buChar char="•"/>
            </a:pPr>
            <a:r>
              <a:rPr lang="en-GB" sz="1600" dirty="0">
                <a:solidFill>
                  <a:schemeClr val="tx1"/>
                </a:solidFill>
                <a:latin typeface="Arial"/>
                <a:ea typeface="Arial"/>
                <a:cs typeface="Arial"/>
                <a:sym typeface="Arial"/>
              </a:rPr>
              <a:t>The assessment of coronary artery disease involves proactive, patient-centred and continuous monitoring. The healthcare professionals can assess symptoms, blood pressure, cholesterol, diabetes, medication adherence and lifestyle risks. </a:t>
            </a:r>
            <a:endParaRPr dirty="0">
              <a:solidFill>
                <a:schemeClr val="tx1"/>
              </a:solidFill>
            </a:endParaRPr>
          </a:p>
          <a:p>
            <a:pPr marL="228600" marR="0" lvl="0" indent="-228600" algn="just" rtl="0">
              <a:lnSpc>
                <a:spcPct val="110000"/>
              </a:lnSpc>
              <a:spcBef>
                <a:spcPts val="0"/>
              </a:spcBef>
              <a:spcAft>
                <a:spcPts val="0"/>
              </a:spcAft>
              <a:buClr>
                <a:srgbClr val="FF0000"/>
              </a:buClr>
              <a:buSzPts val="1600"/>
              <a:buFont typeface="Arial"/>
              <a:buChar char="•"/>
            </a:pPr>
            <a:r>
              <a:rPr lang="en-GB" sz="1600" dirty="0">
                <a:solidFill>
                  <a:schemeClr val="tx1"/>
                </a:solidFill>
                <a:latin typeface="Arial"/>
                <a:ea typeface="Arial"/>
                <a:cs typeface="Arial"/>
                <a:sym typeface="Arial"/>
              </a:rPr>
              <a:t>The self-management support enables patients to monitor symptoms and adopt healthier behaviours, while multidisciplinary teams coordinate regular reviews and personalised long-term care.</a:t>
            </a:r>
            <a:endParaRPr dirty="0">
              <a:solidFill>
                <a:schemeClr val="tx1"/>
              </a:solidFill>
            </a:endParaRPr>
          </a:p>
          <a:p>
            <a:pPr marL="228600" marR="0" lvl="0" indent="-127000" algn="just" rtl="0">
              <a:lnSpc>
                <a:spcPct val="110000"/>
              </a:lnSpc>
              <a:spcBef>
                <a:spcPts val="0"/>
              </a:spcBef>
              <a:spcAft>
                <a:spcPts val="0"/>
              </a:spcAft>
              <a:buClr>
                <a:schemeClr val="dk1"/>
              </a:buClr>
              <a:buSzPts val="1600"/>
              <a:buFont typeface="Arial"/>
              <a:buNone/>
            </a:pPr>
            <a:endParaRPr sz="1600" dirty="0">
              <a:solidFill>
                <a:schemeClr val="tx1"/>
              </a:solidFill>
              <a:latin typeface="Arial"/>
              <a:ea typeface="Arial"/>
              <a:cs typeface="Arial"/>
              <a:sym typeface="Arial"/>
            </a:endParaRPr>
          </a:p>
        </p:txBody>
      </p:sp>
      <p:pic>
        <p:nvPicPr>
          <p:cNvPr id="162" name="Google Shape;162;p8"/>
          <p:cNvPicPr preferRelativeResize="0"/>
          <p:nvPr/>
        </p:nvPicPr>
        <p:blipFill rotWithShape="1">
          <a:blip r:embed="rId3">
            <a:alphaModFix/>
          </a:blip>
          <a:srcRect l="9455" t="2417" r="9615" b="7595"/>
          <a:stretch/>
        </p:blipFill>
        <p:spPr>
          <a:xfrm>
            <a:off x="6926151" y="1565167"/>
            <a:ext cx="4666081" cy="4511168"/>
          </a:xfrm>
          <a:prstGeom prst="rect">
            <a:avLst/>
          </a:prstGeom>
          <a:noFill/>
          <a:ln w="12700" cap="flat" cmpd="sng">
            <a:solidFill>
              <a:srgbClr val="000000"/>
            </a:solidFill>
            <a:prstDash val="solid"/>
            <a:round/>
            <a:headEnd type="none" w="sm" len="sm"/>
            <a:tailEnd type="none" w="sm" len="sm"/>
          </a:ln>
        </p:spPr>
      </p:pic>
      <p:sp>
        <p:nvSpPr>
          <p:cNvPr id="163" name="Google Shape;163;p8"/>
          <p:cNvSpPr txBox="1"/>
          <p:nvPr/>
        </p:nvSpPr>
        <p:spPr>
          <a:xfrm>
            <a:off x="6263146" y="6017343"/>
            <a:ext cx="6096000" cy="613117"/>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1200"/>
              <a:buFont typeface="Arial"/>
              <a:buNone/>
            </a:pPr>
            <a:r>
              <a:rPr lang="en-GB" sz="1200" b="1">
                <a:solidFill>
                  <a:schemeClr val="dk1"/>
                </a:solidFill>
                <a:latin typeface="Arial"/>
                <a:ea typeface="Arial"/>
                <a:cs typeface="Arial"/>
                <a:sym typeface="Arial"/>
              </a:rPr>
              <a:t>Figure 4: CCM model</a:t>
            </a:r>
            <a:endParaRPr sz="120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(Source: Pedroni</a:t>
            </a:r>
            <a:r>
              <a:rPr lang="en-GB" sz="1200" i="1">
                <a:solidFill>
                  <a:schemeClr val="dk1"/>
                </a:solidFill>
                <a:latin typeface="Arial"/>
                <a:ea typeface="Arial"/>
                <a:cs typeface="Arial"/>
                <a:sym typeface="Arial"/>
              </a:rPr>
              <a:t> et al.,</a:t>
            </a:r>
            <a:r>
              <a:rPr lang="en-GB" sz="1200">
                <a:solidFill>
                  <a:schemeClr val="dk1"/>
                </a:solidFill>
                <a:latin typeface="Arial"/>
                <a:ea typeface="Arial"/>
                <a:cs typeface="Arial"/>
                <a:sym typeface="Arial"/>
              </a:rPr>
              <a:t> 2023) </a:t>
            </a:r>
            <a:endParaRPr sz="1200">
              <a:solidFill>
                <a:schemeClr val="dk1"/>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9"/>
          <p:cNvSpPr txBox="1">
            <a:spLocks noGrp="1"/>
          </p:cNvSpPr>
          <p:nvPr>
            <p:ph type="title"/>
          </p:nvPr>
        </p:nvSpPr>
        <p:spPr>
          <a:xfrm>
            <a:off x="71347" y="169334"/>
            <a:ext cx="11971978" cy="816429"/>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rgbClr val="FF0000"/>
              </a:buClr>
              <a:buSzPts val="3000"/>
              <a:buFont typeface="Arial"/>
              <a:buNone/>
            </a:pPr>
            <a:r>
              <a:rPr lang="en-GB" sz="3000" b="1" dirty="0">
                <a:solidFill>
                  <a:schemeClr val="bg1"/>
                </a:solidFill>
                <a:latin typeface="Arial"/>
                <a:ea typeface="Arial"/>
                <a:cs typeface="Arial"/>
                <a:sym typeface="Arial"/>
              </a:rPr>
              <a:t>Treatment option in UK</a:t>
            </a:r>
            <a:endParaRPr sz="3000" b="1" dirty="0">
              <a:solidFill>
                <a:schemeClr val="bg1"/>
              </a:solidFill>
              <a:latin typeface="Arial"/>
              <a:ea typeface="Arial"/>
              <a:cs typeface="Arial"/>
              <a:sym typeface="Arial"/>
            </a:endParaRPr>
          </a:p>
        </p:txBody>
      </p:sp>
      <p:sp>
        <p:nvSpPr>
          <p:cNvPr id="170" name="Google Shape;170;p9"/>
          <p:cNvSpPr txBox="1">
            <a:spLocks noGrp="1"/>
          </p:cNvSpPr>
          <p:nvPr>
            <p:ph type="sldNum" idx="12"/>
          </p:nvPr>
        </p:nvSpPr>
        <p:spPr>
          <a:xfrm>
            <a:off x="11648431" y="6490524"/>
            <a:ext cx="457200" cy="336141"/>
          </a:xfrm>
          <a:prstGeom prst="rect">
            <a:avLst/>
          </a:prstGeom>
          <a:noFill/>
          <a:ln>
            <a:noFill/>
          </a:ln>
        </p:spPr>
        <p:txBody>
          <a:bodyPr spcFirstLastPara="1" wrap="square" lIns="91425" tIns="45700" rIns="91425" bIns="45700" anchor="ctr" anchorCtr="0">
            <a:normAutofit/>
          </a:bodyPr>
          <a:lstStyle/>
          <a:p>
            <a:pPr marL="0" lvl="0" indent="0" algn="r" rtl="0">
              <a:spcBef>
                <a:spcPts val="0"/>
              </a:spcBef>
              <a:spcAft>
                <a:spcPts val="0"/>
              </a:spcAft>
              <a:buNone/>
            </a:pPr>
            <a:fld id="{00000000-1234-1234-1234-123412341234}" type="slidenum">
              <a:rPr lang="en-GB"/>
              <a:t>9</a:t>
            </a:fld>
            <a:endParaRPr/>
          </a:p>
        </p:txBody>
      </p:sp>
      <p:grpSp>
        <p:nvGrpSpPr>
          <p:cNvPr id="171" name="Google Shape;171;p9"/>
          <p:cNvGrpSpPr/>
          <p:nvPr/>
        </p:nvGrpSpPr>
        <p:grpSpPr>
          <a:xfrm>
            <a:off x="6764594" y="1841405"/>
            <a:ext cx="4883836" cy="4844486"/>
            <a:chOff x="0" y="2773"/>
            <a:chExt cx="4883836" cy="4844486"/>
          </a:xfrm>
        </p:grpSpPr>
        <p:sp>
          <p:nvSpPr>
            <p:cNvPr id="172" name="Google Shape;172;p9"/>
            <p:cNvSpPr/>
            <p:nvPr/>
          </p:nvSpPr>
          <p:spPr>
            <a:xfrm>
              <a:off x="0" y="2937914"/>
              <a:ext cx="4883836" cy="1909345"/>
            </a:xfrm>
            <a:prstGeom prst="rect">
              <a:avLst/>
            </a:prstGeom>
            <a:gradFill>
              <a:gsLst>
                <a:gs pos="0">
                  <a:srgbClr val="9DA5AE"/>
                </a:gs>
                <a:gs pos="50000">
                  <a:srgbClr val="9098A2"/>
                </a:gs>
                <a:gs pos="100000">
                  <a:srgbClr val="7C8795"/>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9"/>
            <p:cNvSpPr txBox="1"/>
            <p:nvPr/>
          </p:nvSpPr>
          <p:spPr>
            <a:xfrm>
              <a:off x="0" y="2937914"/>
              <a:ext cx="4883836" cy="1909345"/>
            </a:xfrm>
            <a:prstGeom prst="rect">
              <a:avLst/>
            </a:prstGeom>
            <a:noFill/>
            <a:ln>
              <a:noFill/>
            </a:ln>
          </p:spPr>
          <p:txBody>
            <a:bodyPr spcFirstLastPara="1" wrap="square" lIns="128000" tIns="128000" rIns="128000" bIns="128000" anchor="ctr" anchorCtr="0">
              <a:noAutofit/>
            </a:bodyPr>
            <a:lstStyle/>
            <a:p>
              <a:pPr marL="0" marR="0" lvl="0" indent="0" algn="just" rtl="0">
                <a:lnSpc>
                  <a:spcPct val="150000"/>
                </a:lnSpc>
                <a:spcBef>
                  <a:spcPts val="0"/>
                </a:spcBef>
                <a:spcAft>
                  <a:spcPts val="0"/>
                </a:spcAft>
                <a:buClr>
                  <a:schemeClr val="dk1"/>
                </a:buClr>
                <a:buSzPts val="1800"/>
                <a:buFont typeface="Arial"/>
                <a:buNone/>
              </a:pPr>
              <a:r>
                <a:rPr lang="en-GB" sz="1800">
                  <a:solidFill>
                    <a:schemeClr val="dk1"/>
                  </a:solidFill>
                  <a:latin typeface="Arial"/>
                  <a:ea typeface="Arial"/>
                  <a:cs typeface="Arial"/>
                  <a:sym typeface="Arial"/>
                </a:rPr>
                <a:t>Lifestyle challenges including regular exercise and eliminating smoking along with angioplasty and coronary artery bypass surgery is also provided for the treatment (NHS, 2026). </a:t>
              </a:r>
              <a:endParaRPr sz="1800">
                <a:solidFill>
                  <a:schemeClr val="dk1"/>
                </a:solidFill>
                <a:latin typeface="Arial"/>
                <a:ea typeface="Arial"/>
                <a:cs typeface="Arial"/>
                <a:sym typeface="Arial"/>
              </a:endParaRPr>
            </a:p>
          </p:txBody>
        </p:sp>
        <p:sp>
          <p:nvSpPr>
            <p:cNvPr id="174" name="Google Shape;174;p9"/>
            <p:cNvSpPr/>
            <p:nvPr/>
          </p:nvSpPr>
          <p:spPr>
            <a:xfrm rot="10800000">
              <a:off x="0" y="2773"/>
              <a:ext cx="4883836" cy="2936573"/>
            </a:xfrm>
            <a:prstGeom prst="upArrowCallout">
              <a:avLst>
                <a:gd name="adj1" fmla="val 25000"/>
                <a:gd name="adj2" fmla="val 25000"/>
                <a:gd name="adj3" fmla="val 25000"/>
                <a:gd name="adj4" fmla="val 64977"/>
              </a:avLst>
            </a:prstGeom>
            <a:gradFill>
              <a:gsLst>
                <a:gs pos="0">
                  <a:srgbClr val="A3ACA3"/>
                </a:gs>
                <a:gs pos="50000">
                  <a:srgbClr val="96A096"/>
                </a:gs>
                <a:gs pos="100000">
                  <a:srgbClr val="849184"/>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9"/>
            <p:cNvSpPr txBox="1"/>
            <p:nvPr/>
          </p:nvSpPr>
          <p:spPr>
            <a:xfrm>
              <a:off x="0" y="2773"/>
              <a:ext cx="4883836" cy="1908097"/>
            </a:xfrm>
            <a:prstGeom prst="rect">
              <a:avLst/>
            </a:prstGeom>
            <a:noFill/>
            <a:ln>
              <a:noFill/>
            </a:ln>
          </p:spPr>
          <p:txBody>
            <a:bodyPr spcFirstLastPara="1" wrap="square" lIns="128000" tIns="128000" rIns="128000" bIns="128000" anchor="ctr" anchorCtr="0">
              <a:noAutofit/>
            </a:bodyPr>
            <a:lstStyle/>
            <a:p>
              <a:pPr marL="0" marR="0" lvl="0" indent="0" algn="just" rtl="0">
                <a:lnSpc>
                  <a:spcPct val="150000"/>
                </a:lnSpc>
                <a:spcBef>
                  <a:spcPts val="0"/>
                </a:spcBef>
                <a:spcAft>
                  <a:spcPts val="0"/>
                </a:spcAft>
                <a:buClr>
                  <a:schemeClr val="dk1"/>
                </a:buClr>
                <a:buSzPts val="1800"/>
                <a:buFont typeface="Arial"/>
                <a:buNone/>
              </a:pPr>
              <a:r>
                <a:rPr lang="en-GB" sz="1800">
                  <a:solidFill>
                    <a:schemeClr val="dk1"/>
                  </a:solidFill>
                  <a:latin typeface="Arial"/>
                  <a:ea typeface="Arial"/>
                  <a:cs typeface="Arial"/>
                  <a:sym typeface="Arial"/>
                </a:rPr>
                <a:t>Treatment options available for CAD in the UK include medications such as Beta-blockers for slowing the heart, Antiplatelet medicines and anticoagulant medicines for blood thinning (Pokharel and Dhakal, 2024).</a:t>
              </a:r>
              <a:endParaRPr sz="1800">
                <a:solidFill>
                  <a:schemeClr val="dk1"/>
                </a:solidFill>
                <a:latin typeface="Arial"/>
                <a:ea typeface="Arial"/>
                <a:cs typeface="Arial"/>
                <a:sym typeface="Arial"/>
              </a:endParaRPr>
            </a:p>
          </p:txBody>
        </p:sp>
      </p:grpSp>
      <p:pic>
        <p:nvPicPr>
          <p:cNvPr id="176" name="Google Shape;176;p9"/>
          <p:cNvPicPr preferRelativeResize="0"/>
          <p:nvPr/>
        </p:nvPicPr>
        <p:blipFill rotWithShape="1">
          <a:blip r:embed="rId3">
            <a:alphaModFix/>
          </a:blip>
          <a:srcRect/>
          <a:stretch/>
        </p:blipFill>
        <p:spPr>
          <a:xfrm>
            <a:off x="848096" y="1838632"/>
            <a:ext cx="3537092" cy="4426698"/>
          </a:xfrm>
          <a:prstGeom prst="rect">
            <a:avLst/>
          </a:prstGeom>
          <a:noFill/>
          <a:ln>
            <a:noFill/>
          </a:ln>
        </p:spPr>
      </p:pic>
      <p:sp>
        <p:nvSpPr>
          <p:cNvPr id="177" name="Google Shape;177;p9"/>
          <p:cNvSpPr txBox="1"/>
          <p:nvPr/>
        </p:nvSpPr>
        <p:spPr>
          <a:xfrm>
            <a:off x="-444500" y="6244883"/>
            <a:ext cx="6121400" cy="613117"/>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1200"/>
              <a:buFont typeface="Arial"/>
              <a:buNone/>
            </a:pPr>
            <a:r>
              <a:rPr lang="en-GB" sz="1200" b="1">
                <a:solidFill>
                  <a:schemeClr val="dk1"/>
                </a:solidFill>
                <a:latin typeface="Arial"/>
                <a:ea typeface="Arial"/>
                <a:cs typeface="Arial"/>
                <a:sym typeface="Arial"/>
              </a:rPr>
              <a:t>Figure 5: CAD Treatment and medication </a:t>
            </a:r>
            <a:endParaRPr sz="120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(Source: Bupa, 2023) </a:t>
            </a:r>
            <a:endParaRPr sz="1200">
              <a:solidFill>
                <a:schemeClr val="dk1"/>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10"/>
          <p:cNvSpPr txBox="1">
            <a:spLocks noGrp="1"/>
          </p:cNvSpPr>
          <p:nvPr>
            <p:ph type="title"/>
          </p:nvPr>
        </p:nvSpPr>
        <p:spPr>
          <a:xfrm>
            <a:off x="1066800" y="99220"/>
            <a:ext cx="100584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0000"/>
              </a:buClr>
              <a:buSzPts val="3600"/>
              <a:buFont typeface="Arial"/>
              <a:buNone/>
            </a:pPr>
            <a:r>
              <a:rPr lang="en-GB" b="1" dirty="0">
                <a:solidFill>
                  <a:schemeClr val="bg1"/>
                </a:solidFill>
                <a:latin typeface="Arial"/>
                <a:ea typeface="Arial"/>
                <a:cs typeface="Arial"/>
                <a:sym typeface="Arial"/>
              </a:rPr>
              <a:t>Highlighting the comorbidity and prevention of the long-term condition </a:t>
            </a:r>
            <a:endParaRPr dirty="0">
              <a:solidFill>
                <a:schemeClr val="bg1"/>
              </a:solidFill>
              <a:latin typeface="Arial"/>
              <a:ea typeface="Arial"/>
              <a:cs typeface="Arial"/>
              <a:sym typeface="Arial"/>
            </a:endParaRPr>
          </a:p>
        </p:txBody>
      </p:sp>
      <p:sp>
        <p:nvSpPr>
          <p:cNvPr id="184" name="Google Shape;184;p10"/>
          <p:cNvSpPr txBox="1"/>
          <p:nvPr/>
        </p:nvSpPr>
        <p:spPr>
          <a:xfrm>
            <a:off x="308656" y="2438227"/>
            <a:ext cx="11574687" cy="2862282"/>
          </a:xfrm>
          <a:prstGeom prst="rect">
            <a:avLst/>
          </a:prstGeom>
          <a:noFill/>
          <a:ln>
            <a:noFill/>
          </a:ln>
        </p:spPr>
        <p:txBody>
          <a:bodyPr spcFirstLastPara="1" wrap="square" lIns="91425" tIns="45700" rIns="91425" bIns="45700" anchor="t" anchorCtr="0">
            <a:spAutoFit/>
          </a:bodyPr>
          <a:lstStyle/>
          <a:p>
            <a:pPr marL="0" marR="0" lvl="0" indent="-127000" algn="just" rtl="0">
              <a:lnSpc>
                <a:spcPct val="150000"/>
              </a:lnSpc>
              <a:spcBef>
                <a:spcPts val="0"/>
              </a:spcBef>
              <a:spcAft>
                <a:spcPts val="0"/>
              </a:spcAft>
              <a:buClr>
                <a:schemeClr val="dk1"/>
              </a:buClr>
              <a:buSzPts val="2000"/>
              <a:buFont typeface="Arial"/>
              <a:buChar char="•"/>
            </a:pPr>
            <a:r>
              <a:rPr lang="en-GB" sz="2000" dirty="0">
                <a:solidFill>
                  <a:schemeClr val="dk1"/>
                </a:solidFill>
                <a:latin typeface="Arial"/>
                <a:ea typeface="Arial"/>
                <a:cs typeface="Arial"/>
                <a:sym typeface="Arial"/>
              </a:rPr>
              <a:t>Comorbidity accompanying CAD includes hypertension that requires the management of BP through medication (Chen et al., 2022). </a:t>
            </a:r>
            <a:endParaRPr sz="2000" dirty="0">
              <a:solidFill>
                <a:schemeClr val="dk1"/>
              </a:solidFill>
              <a:latin typeface="Arial"/>
              <a:ea typeface="Arial"/>
              <a:cs typeface="Arial"/>
              <a:sym typeface="Arial"/>
            </a:endParaRPr>
          </a:p>
          <a:p>
            <a:pPr marL="0" marR="0" lvl="0" indent="-127000" algn="just" rtl="0">
              <a:lnSpc>
                <a:spcPct val="150000"/>
              </a:lnSpc>
              <a:spcBef>
                <a:spcPts val="0"/>
              </a:spcBef>
              <a:spcAft>
                <a:spcPts val="0"/>
              </a:spcAft>
              <a:buClr>
                <a:schemeClr val="dk1"/>
              </a:buClr>
              <a:buSzPts val="2000"/>
              <a:buFont typeface="Arial"/>
              <a:buChar char="•"/>
            </a:pPr>
            <a:r>
              <a:rPr lang="en-GB" sz="2000" dirty="0">
                <a:solidFill>
                  <a:schemeClr val="dk1"/>
                </a:solidFill>
                <a:latin typeface="Arial"/>
                <a:ea typeface="Arial"/>
                <a:cs typeface="Arial"/>
                <a:sym typeface="Arial"/>
              </a:rPr>
              <a:t>The risks of obesity, dyslipidaemia along with high cholesterol is also associated with CAD (Hussain et al., 2023). </a:t>
            </a:r>
            <a:endParaRPr lang="en-GB" sz="2000" dirty="0">
              <a:solidFill>
                <a:schemeClr val="dk1"/>
              </a:solidFill>
            </a:endParaRPr>
          </a:p>
          <a:p>
            <a:pPr marL="0" marR="0" lvl="0" indent="-127000" algn="just" rtl="0">
              <a:lnSpc>
                <a:spcPct val="150000"/>
              </a:lnSpc>
              <a:spcBef>
                <a:spcPts val="0"/>
              </a:spcBef>
              <a:spcAft>
                <a:spcPts val="0"/>
              </a:spcAft>
              <a:buClr>
                <a:schemeClr val="dk1"/>
              </a:buClr>
              <a:buSzPts val="2000"/>
              <a:buFont typeface="Arial"/>
              <a:buChar char="•"/>
            </a:pPr>
            <a:r>
              <a:rPr lang="en-GB" sz="2000" dirty="0">
                <a:solidFill>
                  <a:schemeClr val="tx1"/>
                </a:solidFill>
                <a:latin typeface="Arial"/>
                <a:ea typeface="Arial"/>
                <a:cs typeface="Arial"/>
                <a:sym typeface="Arial"/>
              </a:rPr>
              <a:t>Comprehensive assessment can find the coexisting conditions, support coordinated multidisciplinary care and enable personalised treatment to reduce complications and improve health outcomes.</a:t>
            </a:r>
            <a:endParaRPr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11"/>
          <p:cNvSpPr txBox="1">
            <a:spLocks noGrp="1"/>
          </p:cNvSpPr>
          <p:nvPr>
            <p:ph type="title"/>
          </p:nvPr>
        </p:nvSpPr>
        <p:spPr>
          <a:xfrm>
            <a:off x="559887" y="87434"/>
            <a:ext cx="10509165" cy="1268921"/>
          </a:xfrm>
          <a:prstGeom prst="rect">
            <a:avLst/>
          </a:prstGeom>
          <a:noFill/>
          <a:ln>
            <a:noFill/>
          </a:ln>
        </p:spPr>
        <p:txBody>
          <a:bodyPr spcFirstLastPara="1" wrap="square" lIns="91425" tIns="45700" rIns="91425" bIns="45700" anchor="b" anchorCtr="0">
            <a:noAutofit/>
          </a:bodyPr>
          <a:lstStyle/>
          <a:p>
            <a:pPr marL="0" lvl="0" indent="0" algn="ctr" rtl="0">
              <a:lnSpc>
                <a:spcPct val="90000"/>
              </a:lnSpc>
              <a:spcBef>
                <a:spcPts val="0"/>
              </a:spcBef>
              <a:spcAft>
                <a:spcPts val="0"/>
              </a:spcAft>
              <a:buClr>
                <a:srgbClr val="FF0000"/>
              </a:buClr>
              <a:buSzPts val="4000"/>
              <a:buFont typeface="Arial"/>
              <a:buNone/>
            </a:pPr>
            <a:r>
              <a:rPr lang="en-GB" sz="4000" b="1" dirty="0">
                <a:solidFill>
                  <a:schemeClr val="bg1"/>
                </a:solidFill>
                <a:latin typeface="Arial"/>
                <a:ea typeface="Arial"/>
                <a:cs typeface="Arial"/>
                <a:sym typeface="Arial"/>
              </a:rPr>
              <a:t>Skills, values and behaviours required for co-productive care</a:t>
            </a:r>
            <a:endParaRPr sz="4000" b="1" dirty="0">
              <a:solidFill>
                <a:schemeClr val="bg1"/>
              </a:solidFill>
              <a:latin typeface="Arial"/>
              <a:ea typeface="Arial"/>
              <a:cs typeface="Arial"/>
              <a:sym typeface="Arial"/>
            </a:endParaRPr>
          </a:p>
        </p:txBody>
      </p:sp>
      <p:sp>
        <p:nvSpPr>
          <p:cNvPr id="191" name="Google Shape;191;p11"/>
          <p:cNvSpPr txBox="1">
            <a:spLocks noGrp="1"/>
          </p:cNvSpPr>
          <p:nvPr>
            <p:ph type="body" idx="1"/>
          </p:nvPr>
        </p:nvSpPr>
        <p:spPr>
          <a:xfrm>
            <a:off x="559887" y="2172284"/>
            <a:ext cx="10639285" cy="2513432"/>
          </a:xfrm>
          <a:prstGeom prst="rect">
            <a:avLst/>
          </a:prstGeom>
          <a:noFill/>
          <a:ln>
            <a:noFill/>
          </a:ln>
        </p:spPr>
        <p:txBody>
          <a:bodyPr spcFirstLastPara="1" wrap="square" lIns="91425" tIns="45700" rIns="91425" bIns="45700" anchor="t" anchorCtr="0">
            <a:normAutofit fontScale="85000" lnSpcReduction="10000"/>
          </a:bodyPr>
          <a:lstStyle/>
          <a:p>
            <a:pPr marL="285750" lvl="0" indent="-285750" algn="just" rtl="0">
              <a:lnSpc>
                <a:spcPct val="150000"/>
              </a:lnSpc>
              <a:spcBef>
                <a:spcPts val="0"/>
              </a:spcBef>
              <a:spcAft>
                <a:spcPts val="0"/>
              </a:spcAft>
              <a:buClr>
                <a:srgbClr val="3F3F3F"/>
              </a:buClr>
              <a:buSzPct val="100000"/>
              <a:buFont typeface="Arial"/>
              <a:buChar char="•"/>
            </a:pPr>
            <a:r>
              <a:rPr lang="en-GB">
                <a:latin typeface="Arial"/>
                <a:ea typeface="Arial"/>
                <a:cs typeface="Arial"/>
                <a:sym typeface="Arial"/>
              </a:rPr>
              <a:t>Skills for providing co-productive care consists of effective communication, emotional support and developing collaborative engagement (Pranata </a:t>
            </a:r>
            <a:r>
              <a:rPr lang="en-GB" i="1">
                <a:latin typeface="Arial"/>
                <a:ea typeface="Arial"/>
                <a:cs typeface="Arial"/>
                <a:sym typeface="Arial"/>
              </a:rPr>
              <a:t>et al.,</a:t>
            </a:r>
            <a:r>
              <a:rPr lang="en-GB">
                <a:latin typeface="Arial"/>
                <a:ea typeface="Arial"/>
                <a:cs typeface="Arial"/>
                <a:sym typeface="Arial"/>
              </a:rPr>
              <a:t> 2025).</a:t>
            </a:r>
            <a:endParaRPr>
              <a:latin typeface="Arial"/>
              <a:ea typeface="Arial"/>
              <a:cs typeface="Arial"/>
              <a:sym typeface="Arial"/>
            </a:endParaRPr>
          </a:p>
          <a:p>
            <a:pPr marL="285750" lvl="0" indent="-285750" algn="just" rtl="0">
              <a:lnSpc>
                <a:spcPct val="150000"/>
              </a:lnSpc>
              <a:spcBef>
                <a:spcPts val="1800"/>
              </a:spcBef>
              <a:spcAft>
                <a:spcPts val="0"/>
              </a:spcAft>
              <a:buClr>
                <a:srgbClr val="3F3F3F"/>
              </a:buClr>
              <a:buSzPct val="100000"/>
              <a:buFont typeface="Arial"/>
              <a:buChar char="•"/>
            </a:pPr>
            <a:r>
              <a:rPr lang="en-GB">
                <a:latin typeface="Arial"/>
                <a:ea typeface="Arial"/>
                <a:cs typeface="Arial"/>
                <a:sym typeface="Arial"/>
              </a:rPr>
              <a:t>The values such as compassion and empathy should be provided by ensuring engagement with family members and collaboration for treatment (Mason </a:t>
            </a:r>
            <a:r>
              <a:rPr lang="en-GB" i="1">
                <a:latin typeface="Arial"/>
                <a:ea typeface="Arial"/>
                <a:cs typeface="Arial"/>
                <a:sym typeface="Arial"/>
              </a:rPr>
              <a:t>et al.,</a:t>
            </a:r>
            <a:r>
              <a:rPr lang="en-GB">
                <a:latin typeface="Arial"/>
                <a:ea typeface="Arial"/>
                <a:cs typeface="Arial"/>
                <a:sym typeface="Arial"/>
              </a:rPr>
              <a:t> 2026). </a:t>
            </a:r>
            <a:endParaRPr>
              <a:latin typeface="Arial"/>
              <a:ea typeface="Arial"/>
              <a:cs typeface="Arial"/>
              <a:sym typeface="Arial"/>
            </a:endParaRPr>
          </a:p>
        </p:txBody>
      </p:sp>
      <p:sp>
        <p:nvSpPr>
          <p:cNvPr id="192" name="Google Shape;192;p11"/>
          <p:cNvSpPr txBox="1">
            <a:spLocks noGrp="1"/>
          </p:cNvSpPr>
          <p:nvPr>
            <p:ph type="sldNum" idx="12"/>
          </p:nvPr>
        </p:nvSpPr>
        <p:spPr>
          <a:xfrm>
            <a:off x="10287000" y="6481760"/>
            <a:ext cx="838200" cy="23971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12"/>
          <p:cNvSpPr txBox="1">
            <a:spLocks noGrp="1"/>
          </p:cNvSpPr>
          <p:nvPr>
            <p:ph type="title"/>
          </p:nvPr>
        </p:nvSpPr>
        <p:spPr>
          <a:xfrm>
            <a:off x="229023" y="206258"/>
            <a:ext cx="11876608" cy="1071936"/>
          </a:xfrm>
          <a:prstGeom prst="rect">
            <a:avLst/>
          </a:prstGeom>
          <a:noFill/>
          <a:ln>
            <a:noFill/>
          </a:ln>
        </p:spPr>
        <p:txBody>
          <a:bodyPr spcFirstLastPara="1" wrap="square" lIns="91425" tIns="45700" rIns="91425" bIns="45700" anchor="b" anchorCtr="0">
            <a:noAutofit/>
          </a:bodyPr>
          <a:lstStyle/>
          <a:p>
            <a:pPr marL="0" lvl="0" indent="0" algn="ctr" rtl="0">
              <a:lnSpc>
                <a:spcPct val="90000"/>
              </a:lnSpc>
              <a:spcBef>
                <a:spcPts val="0"/>
              </a:spcBef>
              <a:spcAft>
                <a:spcPts val="0"/>
              </a:spcAft>
              <a:buClr>
                <a:srgbClr val="FF0000"/>
              </a:buClr>
              <a:buSzPts val="2800"/>
              <a:buFont typeface="Arial"/>
              <a:buNone/>
            </a:pPr>
            <a:r>
              <a:rPr lang="en-GB" sz="2800" b="1" dirty="0">
                <a:solidFill>
                  <a:schemeClr val="bg1"/>
                </a:solidFill>
                <a:latin typeface="Arial"/>
                <a:ea typeface="Arial"/>
                <a:cs typeface="Arial"/>
                <a:sym typeface="Arial"/>
              </a:rPr>
              <a:t>Comprehensive model of personalised care and self-management support</a:t>
            </a:r>
            <a:endParaRPr sz="2800" b="1" dirty="0">
              <a:solidFill>
                <a:schemeClr val="bg1"/>
              </a:solidFill>
              <a:latin typeface="Arial"/>
              <a:ea typeface="Arial"/>
              <a:cs typeface="Arial"/>
              <a:sym typeface="Arial"/>
            </a:endParaRPr>
          </a:p>
        </p:txBody>
      </p:sp>
      <p:sp>
        <p:nvSpPr>
          <p:cNvPr id="199" name="Google Shape;199;p12"/>
          <p:cNvSpPr txBox="1">
            <a:spLocks noGrp="1"/>
          </p:cNvSpPr>
          <p:nvPr>
            <p:ph type="body" idx="1"/>
          </p:nvPr>
        </p:nvSpPr>
        <p:spPr>
          <a:xfrm>
            <a:off x="3594625" y="1671475"/>
            <a:ext cx="8511000" cy="2649300"/>
          </a:xfrm>
          <a:prstGeom prst="rect">
            <a:avLst/>
          </a:prstGeom>
          <a:noFill/>
          <a:ln>
            <a:noFill/>
          </a:ln>
        </p:spPr>
        <p:txBody>
          <a:bodyPr spcFirstLastPara="1" wrap="square" lIns="91425" tIns="45700" rIns="91425" bIns="45700" anchor="t" anchorCtr="0">
            <a:noAutofit/>
          </a:bodyPr>
          <a:lstStyle/>
          <a:p>
            <a:pPr marL="285750" lvl="0" indent="-254000" algn="just" rtl="0">
              <a:lnSpc>
                <a:spcPct val="80000"/>
              </a:lnSpc>
              <a:spcBef>
                <a:spcPts val="0"/>
              </a:spcBef>
              <a:spcAft>
                <a:spcPts val="0"/>
              </a:spcAft>
              <a:buClr>
                <a:srgbClr val="3F3F3F"/>
              </a:buClr>
              <a:buSzPts val="1500"/>
              <a:buFont typeface="Arial"/>
              <a:buChar char="•"/>
            </a:pPr>
            <a:r>
              <a:rPr lang="en-GB" sz="1500" dirty="0">
                <a:latin typeface="Arial"/>
                <a:ea typeface="Arial"/>
                <a:cs typeface="Arial"/>
                <a:sym typeface="Arial"/>
              </a:rPr>
              <a:t>Promoting shared decision making and personalised care planning by including patients in treatment decisions, reviewing care plans and setting health goals (Bansal and </a:t>
            </a:r>
            <a:r>
              <a:rPr lang="en-GB" sz="1500" dirty="0" err="1">
                <a:latin typeface="Arial"/>
                <a:ea typeface="Arial"/>
                <a:cs typeface="Arial"/>
                <a:sym typeface="Arial"/>
              </a:rPr>
              <a:t>Hiwale</a:t>
            </a:r>
            <a:r>
              <a:rPr lang="en-GB" sz="1500" dirty="0">
                <a:latin typeface="Arial"/>
                <a:ea typeface="Arial"/>
                <a:cs typeface="Arial"/>
                <a:sym typeface="Arial"/>
              </a:rPr>
              <a:t>, 2023). </a:t>
            </a:r>
            <a:endParaRPr sz="1500" dirty="0">
              <a:latin typeface="Arial"/>
              <a:ea typeface="Arial"/>
              <a:cs typeface="Arial"/>
              <a:sym typeface="Arial"/>
            </a:endParaRPr>
          </a:p>
          <a:p>
            <a:pPr marL="285750" lvl="0" indent="-254000" algn="just" rtl="0">
              <a:lnSpc>
                <a:spcPct val="80000"/>
              </a:lnSpc>
              <a:spcBef>
                <a:spcPts val="1800"/>
              </a:spcBef>
              <a:spcAft>
                <a:spcPts val="0"/>
              </a:spcAft>
              <a:buClr>
                <a:srgbClr val="3F3F3F"/>
              </a:buClr>
              <a:buSzPts val="1500"/>
              <a:buFont typeface="Arial"/>
              <a:buChar char="•"/>
            </a:pPr>
            <a:r>
              <a:rPr lang="en-GB" sz="1500" dirty="0">
                <a:latin typeface="Arial"/>
                <a:ea typeface="Arial"/>
                <a:cs typeface="Arial"/>
                <a:sym typeface="Arial"/>
              </a:rPr>
              <a:t>Strengthening self-management support through patient education on healthy lifestyle changes medication adherence, symptom monitoring and cardiac rehabilitation (Lisy Augustin, 2025).</a:t>
            </a:r>
            <a:endParaRPr sz="1500" dirty="0">
              <a:latin typeface="Arial"/>
              <a:ea typeface="Arial"/>
              <a:cs typeface="Arial"/>
              <a:sym typeface="Arial"/>
            </a:endParaRPr>
          </a:p>
          <a:p>
            <a:pPr marL="285750" lvl="0" indent="-254000" algn="just" rtl="0">
              <a:lnSpc>
                <a:spcPct val="80000"/>
              </a:lnSpc>
              <a:spcBef>
                <a:spcPts val="1800"/>
              </a:spcBef>
              <a:spcAft>
                <a:spcPts val="0"/>
              </a:spcAft>
              <a:buClr>
                <a:srgbClr val="3F3F3F"/>
              </a:buClr>
              <a:buSzPts val="1500"/>
              <a:buFont typeface="Arial"/>
              <a:buChar char="•"/>
            </a:pPr>
            <a:r>
              <a:rPr lang="en-GB" sz="1500" dirty="0">
                <a:latin typeface="Arial"/>
                <a:ea typeface="Arial"/>
                <a:cs typeface="Arial"/>
                <a:sym typeface="Arial"/>
              </a:rPr>
              <a:t>Enhancing Access to multidisciplinary support along with community engagement for engaging patients with smoking cessation, dietary, exercise and mental health services for CAD management (Reed </a:t>
            </a:r>
            <a:r>
              <a:rPr lang="en-GB" sz="1500" i="1" dirty="0">
                <a:latin typeface="Arial"/>
                <a:ea typeface="Arial"/>
                <a:cs typeface="Arial"/>
                <a:sym typeface="Arial"/>
              </a:rPr>
              <a:t>et al., </a:t>
            </a:r>
            <a:r>
              <a:rPr lang="en-GB" sz="1500" dirty="0">
                <a:latin typeface="Arial"/>
                <a:ea typeface="Arial"/>
                <a:cs typeface="Arial"/>
                <a:sym typeface="Arial"/>
              </a:rPr>
              <a:t>2026).</a:t>
            </a:r>
            <a:endParaRPr sz="1500" dirty="0">
              <a:latin typeface="Arial"/>
              <a:ea typeface="Arial"/>
              <a:cs typeface="Arial"/>
              <a:sym typeface="Arial"/>
            </a:endParaRPr>
          </a:p>
          <a:p>
            <a:pPr marL="285750" lvl="0" indent="-254000" algn="just" rtl="0">
              <a:lnSpc>
                <a:spcPct val="80000"/>
              </a:lnSpc>
              <a:spcBef>
                <a:spcPts val="1800"/>
              </a:spcBef>
              <a:spcAft>
                <a:spcPts val="0"/>
              </a:spcAft>
              <a:buClr>
                <a:srgbClr val="FF0000"/>
              </a:buClr>
              <a:buSzPts val="1500"/>
              <a:buFont typeface="Arial"/>
              <a:buChar char="•"/>
            </a:pPr>
            <a:r>
              <a:rPr lang="en-GB" sz="1500" dirty="0">
                <a:solidFill>
                  <a:schemeClr val="tx1"/>
                </a:solidFill>
                <a:latin typeface="Arial"/>
                <a:ea typeface="Arial"/>
                <a:cs typeface="Arial"/>
                <a:sym typeface="Arial"/>
              </a:rPr>
              <a:t>Six-evidence-based components of NHS helps to enhance clinical control and patient outcomes of CVD cases.</a:t>
            </a:r>
            <a:endParaRPr sz="1500" dirty="0">
              <a:solidFill>
                <a:schemeClr val="tx1"/>
              </a:solidFill>
              <a:latin typeface="Arial"/>
              <a:ea typeface="Arial"/>
              <a:cs typeface="Arial"/>
              <a:sym typeface="Arial"/>
            </a:endParaRPr>
          </a:p>
        </p:txBody>
      </p:sp>
      <p:sp>
        <p:nvSpPr>
          <p:cNvPr id="200" name="Google Shape;200;p12"/>
          <p:cNvSpPr txBox="1">
            <a:spLocks noGrp="1"/>
          </p:cNvSpPr>
          <p:nvPr>
            <p:ph type="sldNum" idx="12"/>
          </p:nvPr>
        </p:nvSpPr>
        <p:spPr>
          <a:xfrm>
            <a:off x="10287000" y="6481760"/>
            <a:ext cx="838200" cy="23971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12</a:t>
            </a:fld>
            <a:endParaRPr/>
          </a:p>
        </p:txBody>
      </p:sp>
      <p:pic>
        <p:nvPicPr>
          <p:cNvPr id="201" name="Google Shape;201;p12"/>
          <p:cNvPicPr preferRelativeResize="0"/>
          <p:nvPr/>
        </p:nvPicPr>
        <p:blipFill rotWithShape="1">
          <a:blip r:embed="rId3">
            <a:alphaModFix/>
          </a:blip>
          <a:srcRect l="3045" t="1603" r="3526" b="3686"/>
          <a:stretch/>
        </p:blipFill>
        <p:spPr>
          <a:xfrm>
            <a:off x="229024" y="1671477"/>
            <a:ext cx="3179577" cy="3066701"/>
          </a:xfrm>
          <a:prstGeom prst="rect">
            <a:avLst/>
          </a:prstGeom>
          <a:noFill/>
          <a:ln w="12700" cap="flat" cmpd="sng">
            <a:solidFill>
              <a:srgbClr val="000000"/>
            </a:solidFill>
            <a:prstDash val="solid"/>
            <a:round/>
            <a:headEnd type="none" w="sm" len="sm"/>
            <a:tailEnd type="none" w="sm" len="sm"/>
          </a:ln>
        </p:spPr>
      </p:pic>
      <p:sp>
        <p:nvSpPr>
          <p:cNvPr id="202" name="Google Shape;202;p12"/>
          <p:cNvSpPr txBox="1"/>
          <p:nvPr/>
        </p:nvSpPr>
        <p:spPr>
          <a:xfrm>
            <a:off x="325413" y="4981275"/>
            <a:ext cx="2986800" cy="831000"/>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1200"/>
              <a:buFont typeface="Arial"/>
              <a:buNone/>
            </a:pPr>
            <a:r>
              <a:rPr lang="en-GB" sz="1200" b="1">
                <a:solidFill>
                  <a:schemeClr val="dk1"/>
                </a:solidFill>
                <a:latin typeface="Arial"/>
                <a:ea typeface="Arial"/>
                <a:cs typeface="Arial"/>
                <a:sym typeface="Arial"/>
              </a:rPr>
              <a:t>Figure 6: NHS Comprehensive Model for Personalised Care </a:t>
            </a:r>
            <a:endParaRPr sz="120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(Source: Influenced by Reed </a:t>
            </a:r>
            <a:r>
              <a:rPr lang="en-GB" sz="1200" i="1">
                <a:solidFill>
                  <a:schemeClr val="dk1"/>
                </a:solidFill>
                <a:latin typeface="Arial"/>
                <a:ea typeface="Arial"/>
                <a:cs typeface="Arial"/>
                <a:sym typeface="Arial"/>
              </a:rPr>
              <a:t>et al., </a:t>
            </a:r>
            <a:r>
              <a:rPr lang="en-GB" sz="1200">
                <a:solidFill>
                  <a:schemeClr val="dk1"/>
                </a:solidFill>
                <a:latin typeface="Arial"/>
                <a:ea typeface="Arial"/>
                <a:cs typeface="Arial"/>
                <a:sym typeface="Arial"/>
              </a:rPr>
              <a:t>2026)</a:t>
            </a:r>
            <a:endParaRPr sz="1200">
              <a:solidFill>
                <a:schemeClr val="dk1"/>
              </a:solidFill>
              <a:latin typeface="Arial"/>
              <a:ea typeface="Arial"/>
              <a:cs typeface="Arial"/>
              <a:sym typeface="Arial"/>
            </a:endParaRPr>
          </a:p>
        </p:txBody>
      </p:sp>
      <p:pic>
        <p:nvPicPr>
          <p:cNvPr id="203" name="Google Shape;203;p12"/>
          <p:cNvPicPr preferRelativeResize="0"/>
          <p:nvPr/>
        </p:nvPicPr>
        <p:blipFill>
          <a:blip r:embed="rId4">
            <a:alphaModFix/>
          </a:blip>
          <a:stretch>
            <a:fillRect/>
          </a:stretch>
        </p:blipFill>
        <p:spPr>
          <a:xfrm>
            <a:off x="3800150" y="4320818"/>
            <a:ext cx="5145549" cy="2327650"/>
          </a:xfrm>
          <a:prstGeom prst="rect">
            <a:avLst/>
          </a:prstGeom>
          <a:noFill/>
          <a:ln>
            <a:noFill/>
          </a:ln>
        </p:spPr>
      </p:pic>
      <p:sp>
        <p:nvSpPr>
          <p:cNvPr id="204" name="Google Shape;204;p12"/>
          <p:cNvSpPr txBox="1"/>
          <p:nvPr/>
        </p:nvSpPr>
        <p:spPr>
          <a:xfrm>
            <a:off x="9532351" y="4869325"/>
            <a:ext cx="2496600" cy="923289"/>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1200"/>
              <a:buFont typeface="Arial"/>
              <a:buNone/>
            </a:pPr>
            <a:r>
              <a:rPr lang="en-GB" sz="1200" b="1" dirty="0">
                <a:solidFill>
                  <a:schemeClr val="tx1"/>
                </a:solidFill>
                <a:latin typeface="Arial"/>
                <a:ea typeface="Arial"/>
                <a:cs typeface="Arial"/>
                <a:sym typeface="Arial"/>
              </a:rPr>
              <a:t>Figure 6: </a:t>
            </a:r>
            <a:r>
              <a:rPr lang="en-GB" sz="1200" b="1" dirty="0">
                <a:solidFill>
                  <a:schemeClr val="tx1"/>
                </a:solidFill>
              </a:rPr>
              <a:t>Six-evidence based model</a:t>
            </a:r>
            <a:r>
              <a:rPr lang="en-GB" sz="1200" b="1" dirty="0">
                <a:solidFill>
                  <a:schemeClr val="tx1"/>
                </a:solidFill>
                <a:latin typeface="Arial"/>
                <a:ea typeface="Arial"/>
                <a:cs typeface="Arial"/>
                <a:sym typeface="Arial"/>
              </a:rPr>
              <a:t> </a:t>
            </a:r>
            <a:endParaRPr sz="1200" dirty="0">
              <a:solidFill>
                <a:schemeClr val="tx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200"/>
              <a:buFont typeface="Arial"/>
              <a:buNone/>
            </a:pPr>
            <a:r>
              <a:rPr lang="en-GB" sz="1200" dirty="0">
                <a:solidFill>
                  <a:schemeClr val="tx1"/>
                </a:solidFill>
                <a:latin typeface="Arial"/>
                <a:ea typeface="Arial"/>
                <a:cs typeface="Arial"/>
                <a:sym typeface="Arial"/>
              </a:rPr>
              <a:t>(Source: </a:t>
            </a:r>
            <a:r>
              <a:rPr lang="en-GB" sz="1200" dirty="0">
                <a:solidFill>
                  <a:schemeClr val="tx1"/>
                </a:solidFill>
              </a:rPr>
              <a:t>NHS England, 2022</a:t>
            </a:r>
            <a:r>
              <a:rPr lang="en-GB" sz="1200" dirty="0">
                <a:solidFill>
                  <a:schemeClr val="tx1"/>
                </a:solidFill>
                <a:latin typeface="Arial"/>
                <a:ea typeface="Arial"/>
                <a:cs typeface="Arial"/>
                <a:sym typeface="Arial"/>
              </a:rPr>
              <a:t>)</a:t>
            </a:r>
            <a:endParaRPr sz="1200" dirty="0">
              <a:solidFill>
                <a:schemeClr val="tx1"/>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13"/>
          <p:cNvSpPr txBox="1">
            <a:spLocks noGrp="1"/>
          </p:cNvSpPr>
          <p:nvPr>
            <p:ph type="title"/>
          </p:nvPr>
        </p:nvSpPr>
        <p:spPr>
          <a:xfrm>
            <a:off x="1066800" y="99220"/>
            <a:ext cx="100584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0000"/>
              </a:buClr>
              <a:buSzPts val="3600"/>
              <a:buFont typeface="Arial"/>
              <a:buNone/>
            </a:pPr>
            <a:r>
              <a:rPr lang="en-GB" b="1" dirty="0">
                <a:solidFill>
                  <a:schemeClr val="bg1"/>
                </a:solidFill>
                <a:latin typeface="Arial"/>
                <a:ea typeface="Arial"/>
                <a:cs typeface="Arial"/>
                <a:sym typeface="Arial"/>
              </a:rPr>
              <a:t>References</a:t>
            </a:r>
            <a:endParaRPr dirty="0">
              <a:solidFill>
                <a:schemeClr val="bg1"/>
              </a:solidFill>
            </a:endParaRPr>
          </a:p>
        </p:txBody>
      </p:sp>
      <p:sp>
        <p:nvSpPr>
          <p:cNvPr id="210" name="Google Shape;210;p13"/>
          <p:cNvSpPr txBox="1"/>
          <p:nvPr/>
        </p:nvSpPr>
        <p:spPr>
          <a:xfrm>
            <a:off x="142568" y="1670589"/>
            <a:ext cx="11906863" cy="4625177"/>
          </a:xfrm>
          <a:prstGeom prst="rect">
            <a:avLst/>
          </a:prstGeom>
          <a:noFill/>
          <a:ln>
            <a:noFill/>
          </a:ln>
        </p:spPr>
        <p:txBody>
          <a:bodyPr spcFirstLastPara="1" wrap="square" lIns="91425" tIns="45700" rIns="91425" bIns="45700" anchor="t" anchorCtr="0">
            <a:spAutoFit/>
          </a:bodyPr>
          <a:lstStyle/>
          <a:p>
            <a:pPr marL="171450" marR="0" lvl="0" indent="-171450" algn="just" rtl="0">
              <a:lnSpc>
                <a:spcPct val="150000"/>
              </a:lnSpc>
              <a:spcBef>
                <a:spcPts val="0"/>
              </a:spcBef>
              <a:spcAft>
                <a:spcPts val="0"/>
              </a:spcAft>
              <a:buClr>
                <a:schemeClr val="dk1"/>
              </a:buClr>
              <a:buSzPts val="600"/>
              <a:buFont typeface="Arial"/>
              <a:buChar char="•"/>
            </a:pPr>
            <a:r>
              <a:rPr lang="en-GB" sz="600" dirty="0">
                <a:solidFill>
                  <a:schemeClr val="dk1"/>
                </a:solidFill>
                <a:latin typeface="Arial"/>
                <a:ea typeface="Arial"/>
                <a:cs typeface="Arial"/>
                <a:sym typeface="Arial"/>
              </a:rPr>
              <a:t>Acquah, I., Hagan, K., Javed, Z., Taha, M.B., Valero‐Elizondo, J., </a:t>
            </a:r>
            <a:r>
              <a:rPr lang="en-GB" sz="600" dirty="0" err="1">
                <a:solidFill>
                  <a:schemeClr val="dk1"/>
                </a:solidFill>
                <a:latin typeface="Arial"/>
                <a:ea typeface="Arial"/>
                <a:cs typeface="Arial"/>
                <a:sym typeface="Arial"/>
              </a:rPr>
              <a:t>Nwana</a:t>
            </a:r>
            <a:r>
              <a:rPr lang="en-GB" sz="600" dirty="0">
                <a:solidFill>
                  <a:schemeClr val="dk1"/>
                </a:solidFill>
                <a:latin typeface="Arial"/>
                <a:ea typeface="Arial"/>
                <a:cs typeface="Arial"/>
                <a:sym typeface="Arial"/>
              </a:rPr>
              <a:t>, N., Yahya, T., Sharma, G., Gulati, M., Hammoud, A. and Shapiro, M.D., (2023). ‘Social determinants of cardiovascular risk, subclinical cardiovascular disease, and cardiovascular events.’ </a:t>
            </a:r>
            <a:r>
              <a:rPr lang="en-GB" sz="600" i="1" dirty="0">
                <a:solidFill>
                  <a:schemeClr val="dk1"/>
                </a:solidFill>
                <a:latin typeface="Arial"/>
                <a:ea typeface="Arial"/>
                <a:cs typeface="Arial"/>
                <a:sym typeface="Arial"/>
              </a:rPr>
              <a:t>Journal of the American Heart Association</a:t>
            </a:r>
            <a:r>
              <a:rPr lang="en-GB" sz="600" dirty="0">
                <a:solidFill>
                  <a:schemeClr val="dk1"/>
                </a:solidFill>
                <a:latin typeface="Arial"/>
                <a:ea typeface="Arial"/>
                <a:cs typeface="Arial"/>
                <a:sym typeface="Arial"/>
              </a:rPr>
              <a:t>, </a:t>
            </a:r>
            <a:r>
              <a:rPr lang="en-GB" sz="600" i="1" dirty="0">
                <a:solidFill>
                  <a:schemeClr val="dk1"/>
                </a:solidFill>
                <a:latin typeface="Arial"/>
                <a:ea typeface="Arial"/>
                <a:cs typeface="Arial"/>
                <a:sym typeface="Arial"/>
              </a:rPr>
              <a:t>12</a:t>
            </a:r>
            <a:r>
              <a:rPr lang="en-GB" sz="600" dirty="0">
                <a:solidFill>
                  <a:schemeClr val="dk1"/>
                </a:solidFill>
                <a:latin typeface="Arial"/>
                <a:ea typeface="Arial"/>
                <a:cs typeface="Arial"/>
                <a:sym typeface="Arial"/>
              </a:rPr>
              <a:t>(6), p.e025581. Available at: </a:t>
            </a:r>
            <a:r>
              <a:rPr lang="en-GB" sz="600" u="sng" dirty="0">
                <a:solidFill>
                  <a:srgbClr val="0563C1"/>
                </a:solidFill>
                <a:latin typeface="Arial"/>
                <a:ea typeface="Arial"/>
                <a:cs typeface="Arial"/>
                <a:sym typeface="Arial"/>
                <a:hlinkClick r:id="rId3">
                  <a:extLst>
                    <a:ext uri="{A12FA001-AC4F-418D-AE19-62706E023703}">
                      <ahyp:hlinkClr xmlns:ahyp="http://schemas.microsoft.com/office/drawing/2018/hyperlinkcolor" val="tx"/>
                    </a:ext>
                  </a:extLst>
                </a:hlinkClick>
              </a:rPr>
              <a:t>https://www.ahajournals.org/doi/suppl/10.1161/JAHA.122.025581</a:t>
            </a:r>
            <a:r>
              <a:rPr lang="en-GB" sz="600" dirty="0">
                <a:solidFill>
                  <a:schemeClr val="dk1"/>
                </a:solidFill>
                <a:latin typeface="Arial"/>
                <a:ea typeface="Arial"/>
                <a:cs typeface="Arial"/>
                <a:sym typeface="Arial"/>
              </a:rPr>
              <a:t> </a:t>
            </a:r>
            <a:endParaRPr sz="600" dirty="0">
              <a:solidFill>
                <a:schemeClr val="dk1"/>
              </a:solidFill>
              <a:latin typeface="Arial"/>
              <a:ea typeface="Arial"/>
              <a:cs typeface="Arial"/>
              <a:sym typeface="Arial"/>
            </a:endParaRPr>
          </a:p>
          <a:p>
            <a:pPr marL="171450" marR="0" lvl="0" indent="-171450" algn="just" rtl="0">
              <a:lnSpc>
                <a:spcPct val="150000"/>
              </a:lnSpc>
              <a:spcBef>
                <a:spcPts val="800"/>
              </a:spcBef>
              <a:spcAft>
                <a:spcPts val="0"/>
              </a:spcAft>
              <a:buClr>
                <a:schemeClr val="dk1"/>
              </a:buClr>
              <a:buSzPts val="600"/>
              <a:buFont typeface="Arial"/>
              <a:buChar char="•"/>
            </a:pPr>
            <a:r>
              <a:rPr lang="en-GB" sz="600" dirty="0">
                <a:solidFill>
                  <a:schemeClr val="dk1"/>
                </a:solidFill>
                <a:latin typeface="Arial"/>
                <a:ea typeface="Arial"/>
                <a:cs typeface="Arial"/>
                <a:sym typeface="Arial"/>
              </a:rPr>
              <a:t>Al-Emad, A.A., </a:t>
            </a:r>
            <a:r>
              <a:rPr lang="en-GB" sz="600" dirty="0" err="1">
                <a:solidFill>
                  <a:schemeClr val="dk1"/>
                </a:solidFill>
                <a:latin typeface="Arial"/>
                <a:ea typeface="Arial"/>
                <a:cs typeface="Arial"/>
                <a:sym typeface="Arial"/>
              </a:rPr>
              <a:t>Alsafadi</a:t>
            </a:r>
            <a:r>
              <a:rPr lang="en-GB" sz="600" dirty="0">
                <a:solidFill>
                  <a:schemeClr val="dk1"/>
                </a:solidFill>
                <a:latin typeface="Arial"/>
                <a:ea typeface="Arial"/>
                <a:cs typeface="Arial"/>
                <a:sym typeface="Arial"/>
              </a:rPr>
              <a:t>, E.H. and Al-Emad, Y.A., (2026). ‘Coping strategies for financial burden among families of patients with cardiovascular disease attending public and private hospitals in Sana’a City 2023.’ </a:t>
            </a:r>
            <a:r>
              <a:rPr lang="en-GB" sz="600" i="1" dirty="0">
                <a:solidFill>
                  <a:schemeClr val="dk1"/>
                </a:solidFill>
                <a:latin typeface="Arial"/>
                <a:ea typeface="Arial"/>
                <a:cs typeface="Arial"/>
                <a:sym typeface="Arial"/>
              </a:rPr>
              <a:t>Discover Public Health</a:t>
            </a:r>
            <a:r>
              <a:rPr lang="en-GB" sz="600" dirty="0">
                <a:solidFill>
                  <a:schemeClr val="dk1"/>
                </a:solidFill>
                <a:latin typeface="Arial"/>
                <a:ea typeface="Arial"/>
                <a:cs typeface="Arial"/>
                <a:sym typeface="Arial"/>
              </a:rPr>
              <a:t>, </a:t>
            </a:r>
            <a:r>
              <a:rPr lang="en-GB" sz="600" i="1" dirty="0">
                <a:solidFill>
                  <a:schemeClr val="dk1"/>
                </a:solidFill>
                <a:latin typeface="Arial"/>
                <a:ea typeface="Arial"/>
                <a:cs typeface="Arial"/>
                <a:sym typeface="Arial"/>
              </a:rPr>
              <a:t>23</a:t>
            </a:r>
            <a:r>
              <a:rPr lang="en-GB" sz="600" dirty="0">
                <a:solidFill>
                  <a:schemeClr val="dk1"/>
                </a:solidFill>
                <a:latin typeface="Arial"/>
                <a:ea typeface="Arial"/>
                <a:cs typeface="Arial"/>
                <a:sym typeface="Arial"/>
              </a:rPr>
              <a:t>(1), p.614. Available at: </a:t>
            </a:r>
            <a:r>
              <a:rPr lang="en-GB" sz="600" u="sng" dirty="0">
                <a:solidFill>
                  <a:srgbClr val="0563C1"/>
                </a:solidFill>
                <a:latin typeface="Arial"/>
                <a:ea typeface="Arial"/>
                <a:cs typeface="Arial"/>
                <a:sym typeface="Arial"/>
                <a:hlinkClick r:id="rId4">
                  <a:extLst>
                    <a:ext uri="{A12FA001-AC4F-418D-AE19-62706E023703}">
                      <ahyp:hlinkClr xmlns:ahyp="http://schemas.microsoft.com/office/drawing/2018/hyperlinkcolor" val="tx"/>
                    </a:ext>
                  </a:extLst>
                </a:hlinkClick>
              </a:rPr>
              <a:t>https://doi.org/10.1186/s12982-026-01967-2</a:t>
            </a:r>
            <a:r>
              <a:rPr lang="en-GB" sz="600" dirty="0">
                <a:solidFill>
                  <a:schemeClr val="dk1"/>
                </a:solidFill>
                <a:latin typeface="Arial"/>
                <a:ea typeface="Arial"/>
                <a:cs typeface="Arial"/>
                <a:sym typeface="Arial"/>
              </a:rPr>
              <a:t> </a:t>
            </a:r>
            <a:endParaRPr sz="600" dirty="0">
              <a:solidFill>
                <a:schemeClr val="dk1"/>
              </a:solidFill>
              <a:latin typeface="Arial"/>
              <a:ea typeface="Arial"/>
              <a:cs typeface="Arial"/>
              <a:sym typeface="Arial"/>
            </a:endParaRPr>
          </a:p>
          <a:p>
            <a:pPr marL="171450" marR="0" lvl="0" indent="-171450" algn="just" rtl="0">
              <a:lnSpc>
                <a:spcPct val="150000"/>
              </a:lnSpc>
              <a:spcBef>
                <a:spcPts val="800"/>
              </a:spcBef>
              <a:spcAft>
                <a:spcPts val="0"/>
              </a:spcAft>
              <a:buClr>
                <a:schemeClr val="dk1"/>
              </a:buClr>
              <a:buSzPts val="600"/>
              <a:buFont typeface="Arial"/>
              <a:buChar char="•"/>
            </a:pPr>
            <a:r>
              <a:rPr lang="en-GB" sz="600" dirty="0">
                <a:solidFill>
                  <a:schemeClr val="dk1"/>
                </a:solidFill>
                <a:latin typeface="Arial"/>
                <a:ea typeface="Arial"/>
                <a:cs typeface="Arial"/>
                <a:sym typeface="Arial"/>
              </a:rPr>
              <a:t>Bansal, A. and </a:t>
            </a:r>
            <a:r>
              <a:rPr lang="en-GB" sz="600" dirty="0" err="1">
                <a:solidFill>
                  <a:schemeClr val="dk1"/>
                </a:solidFill>
                <a:latin typeface="Arial"/>
                <a:ea typeface="Arial"/>
                <a:cs typeface="Arial"/>
                <a:sym typeface="Arial"/>
              </a:rPr>
              <a:t>Hiwale</a:t>
            </a:r>
            <a:r>
              <a:rPr lang="en-GB" sz="600" dirty="0">
                <a:solidFill>
                  <a:schemeClr val="dk1"/>
                </a:solidFill>
                <a:latin typeface="Arial"/>
                <a:ea typeface="Arial"/>
                <a:cs typeface="Arial"/>
                <a:sym typeface="Arial"/>
              </a:rPr>
              <a:t>, K., (2023). ‘Updates in the management of coronary artery disease: a review article.’ </a:t>
            </a:r>
            <a:r>
              <a:rPr lang="en-GB" sz="600" i="1" dirty="0" err="1">
                <a:solidFill>
                  <a:schemeClr val="dk1"/>
                </a:solidFill>
                <a:latin typeface="Arial"/>
                <a:ea typeface="Arial"/>
                <a:cs typeface="Arial"/>
                <a:sym typeface="Arial"/>
              </a:rPr>
              <a:t>Cureus</a:t>
            </a:r>
            <a:r>
              <a:rPr lang="en-GB" sz="600" dirty="0">
                <a:solidFill>
                  <a:schemeClr val="dk1"/>
                </a:solidFill>
                <a:latin typeface="Arial"/>
                <a:ea typeface="Arial"/>
                <a:cs typeface="Arial"/>
                <a:sym typeface="Arial"/>
              </a:rPr>
              <a:t>, </a:t>
            </a:r>
            <a:r>
              <a:rPr lang="en-GB" sz="600" i="1" dirty="0">
                <a:solidFill>
                  <a:schemeClr val="dk1"/>
                </a:solidFill>
                <a:latin typeface="Arial"/>
                <a:ea typeface="Arial"/>
                <a:cs typeface="Arial"/>
                <a:sym typeface="Arial"/>
              </a:rPr>
              <a:t>15</a:t>
            </a:r>
            <a:r>
              <a:rPr lang="en-GB" sz="600" dirty="0">
                <a:solidFill>
                  <a:schemeClr val="dk1"/>
                </a:solidFill>
                <a:latin typeface="Arial"/>
                <a:ea typeface="Arial"/>
                <a:cs typeface="Arial"/>
                <a:sym typeface="Arial"/>
              </a:rPr>
              <a:t>(12). Available at: </a:t>
            </a:r>
            <a:r>
              <a:rPr lang="en-GB" sz="600" u="sng" dirty="0">
                <a:solidFill>
                  <a:srgbClr val="0563C1"/>
                </a:solidFill>
                <a:latin typeface="Arial"/>
                <a:ea typeface="Arial"/>
                <a:cs typeface="Arial"/>
                <a:sym typeface="Arial"/>
                <a:hlinkClick r:id="rId5">
                  <a:extLst>
                    <a:ext uri="{A12FA001-AC4F-418D-AE19-62706E023703}">
                      <ahyp:hlinkClr xmlns:ahyp="http://schemas.microsoft.com/office/drawing/2018/hyperlinkcolor" val="tx"/>
                    </a:ext>
                  </a:extLst>
                </a:hlinkClick>
              </a:rPr>
              <a:t>https://assets.cureus.com/uploads/review_article/pdf/183942/20240724-319105-fhkkh0.pdf</a:t>
            </a:r>
            <a:endParaRPr sz="600" dirty="0">
              <a:solidFill>
                <a:schemeClr val="dk1"/>
              </a:solidFill>
              <a:latin typeface="Arial"/>
              <a:ea typeface="Arial"/>
              <a:cs typeface="Arial"/>
              <a:sym typeface="Arial"/>
            </a:endParaRPr>
          </a:p>
          <a:p>
            <a:pPr marL="171450" marR="0" lvl="0" indent="-171450" algn="just" rtl="0">
              <a:lnSpc>
                <a:spcPct val="150000"/>
              </a:lnSpc>
              <a:spcBef>
                <a:spcPts val="800"/>
              </a:spcBef>
              <a:spcAft>
                <a:spcPts val="0"/>
              </a:spcAft>
              <a:buClr>
                <a:schemeClr val="dk1"/>
              </a:buClr>
              <a:buSzPts val="600"/>
              <a:buFont typeface="Arial"/>
              <a:buChar char="•"/>
            </a:pPr>
            <a:r>
              <a:rPr lang="en-GB" sz="600" dirty="0">
                <a:solidFill>
                  <a:schemeClr val="dk1"/>
                </a:solidFill>
                <a:latin typeface="Arial"/>
                <a:ea typeface="Arial"/>
                <a:cs typeface="Arial"/>
                <a:sym typeface="Arial"/>
              </a:rPr>
              <a:t>Berry, C., Kramer, C.M., </a:t>
            </a:r>
            <a:r>
              <a:rPr lang="en-GB" sz="600" dirty="0" err="1">
                <a:solidFill>
                  <a:schemeClr val="dk1"/>
                </a:solidFill>
                <a:latin typeface="Arial"/>
                <a:ea typeface="Arial"/>
                <a:cs typeface="Arial"/>
                <a:sym typeface="Arial"/>
              </a:rPr>
              <a:t>Kunadian</a:t>
            </a:r>
            <a:r>
              <a:rPr lang="en-GB" sz="600" dirty="0">
                <a:solidFill>
                  <a:schemeClr val="dk1"/>
                </a:solidFill>
                <a:latin typeface="Arial"/>
                <a:ea typeface="Arial"/>
                <a:cs typeface="Arial"/>
                <a:sym typeface="Arial"/>
              </a:rPr>
              <a:t>, V., Patel, T.R., Villines, T., Kwong, R.Y. and Raharjo, D.E., (2023). ‘Great Debate: Computed tomography coronary angiography should be the initial diagnostic test in suspected angina.’ </a:t>
            </a:r>
            <a:r>
              <a:rPr lang="en-GB" sz="600" i="1" dirty="0">
                <a:solidFill>
                  <a:schemeClr val="dk1"/>
                </a:solidFill>
                <a:latin typeface="Arial"/>
                <a:ea typeface="Arial"/>
                <a:cs typeface="Arial"/>
                <a:sym typeface="Arial"/>
              </a:rPr>
              <a:t>European Heart Journal</a:t>
            </a:r>
            <a:r>
              <a:rPr lang="en-GB" sz="600" dirty="0">
                <a:solidFill>
                  <a:schemeClr val="dk1"/>
                </a:solidFill>
                <a:latin typeface="Arial"/>
                <a:ea typeface="Arial"/>
                <a:cs typeface="Arial"/>
                <a:sym typeface="Arial"/>
              </a:rPr>
              <a:t>, </a:t>
            </a:r>
            <a:r>
              <a:rPr lang="en-GB" sz="600" i="1" dirty="0">
                <a:solidFill>
                  <a:schemeClr val="dk1"/>
                </a:solidFill>
                <a:latin typeface="Arial"/>
                <a:ea typeface="Arial"/>
                <a:cs typeface="Arial"/>
                <a:sym typeface="Arial"/>
              </a:rPr>
              <a:t>44</a:t>
            </a:r>
            <a:r>
              <a:rPr lang="en-GB" sz="600" dirty="0">
                <a:solidFill>
                  <a:schemeClr val="dk1"/>
                </a:solidFill>
                <a:latin typeface="Arial"/>
                <a:ea typeface="Arial"/>
                <a:cs typeface="Arial"/>
                <a:sym typeface="Arial"/>
              </a:rPr>
              <a:t>(26), pp.2366-2375. Available at: </a:t>
            </a:r>
            <a:r>
              <a:rPr lang="en-GB" sz="600" u="sng" dirty="0">
                <a:solidFill>
                  <a:srgbClr val="0563C1"/>
                </a:solidFill>
                <a:latin typeface="Arial"/>
                <a:ea typeface="Arial"/>
                <a:cs typeface="Arial"/>
                <a:sym typeface="Arial"/>
                <a:hlinkClick r:id="rId6">
                  <a:extLst>
                    <a:ext uri="{A12FA001-AC4F-418D-AE19-62706E023703}">
                      <ahyp:hlinkClr xmlns:ahyp="http://schemas.microsoft.com/office/drawing/2018/hyperlinkcolor" val="tx"/>
                    </a:ext>
                  </a:extLst>
                </a:hlinkClick>
              </a:rPr>
              <a:t>https://doi.org/10.1093/eurheartj/ehac597</a:t>
            </a:r>
            <a:r>
              <a:rPr lang="en-GB" sz="600" dirty="0">
                <a:solidFill>
                  <a:schemeClr val="dk1"/>
                </a:solidFill>
                <a:latin typeface="Arial"/>
                <a:ea typeface="Arial"/>
                <a:cs typeface="Arial"/>
                <a:sym typeface="Arial"/>
              </a:rPr>
              <a:t> </a:t>
            </a:r>
            <a:endParaRPr sz="600" dirty="0">
              <a:solidFill>
                <a:schemeClr val="dk1"/>
              </a:solidFill>
              <a:latin typeface="Arial"/>
              <a:ea typeface="Arial"/>
              <a:cs typeface="Arial"/>
              <a:sym typeface="Arial"/>
            </a:endParaRPr>
          </a:p>
          <a:p>
            <a:pPr marL="171450" marR="0" lvl="0" indent="-171450" algn="just" rtl="0">
              <a:lnSpc>
                <a:spcPct val="150000"/>
              </a:lnSpc>
              <a:spcBef>
                <a:spcPts val="800"/>
              </a:spcBef>
              <a:spcAft>
                <a:spcPts val="0"/>
              </a:spcAft>
              <a:buClr>
                <a:srgbClr val="EE0000"/>
              </a:buClr>
              <a:buSzPts val="600"/>
              <a:buFont typeface="Arial"/>
              <a:buChar char="•"/>
            </a:pPr>
            <a:r>
              <a:rPr lang="en-GB" sz="600" dirty="0">
                <a:solidFill>
                  <a:schemeClr val="tx1"/>
                </a:solidFill>
                <a:latin typeface="Arial"/>
                <a:ea typeface="Arial"/>
                <a:cs typeface="Arial"/>
                <a:sym typeface="Arial"/>
              </a:rPr>
              <a:t>BHF (2024) </a:t>
            </a:r>
            <a:r>
              <a:rPr lang="en-GB" sz="600" i="1" dirty="0">
                <a:solidFill>
                  <a:schemeClr val="tx1"/>
                </a:solidFill>
                <a:latin typeface="Arial"/>
                <a:ea typeface="Arial"/>
                <a:cs typeface="Arial"/>
                <a:sym typeface="Arial"/>
              </a:rPr>
              <a:t>Coronary heart disease</a:t>
            </a:r>
            <a:r>
              <a:rPr lang="en-GB" sz="600" dirty="0">
                <a:solidFill>
                  <a:schemeClr val="tx1"/>
                </a:solidFill>
                <a:latin typeface="Arial"/>
                <a:ea typeface="Arial"/>
                <a:cs typeface="Arial"/>
                <a:sym typeface="Arial"/>
              </a:rPr>
              <a:t>. Available at</a:t>
            </a:r>
            <a:r>
              <a:rPr lang="en-GB" sz="600" dirty="0">
                <a:solidFill>
                  <a:srgbClr val="EE0000"/>
                </a:solidFill>
                <a:latin typeface="Arial"/>
                <a:ea typeface="Arial"/>
                <a:cs typeface="Arial"/>
                <a:sym typeface="Arial"/>
              </a:rPr>
              <a:t>: </a:t>
            </a:r>
            <a:r>
              <a:rPr lang="en-GB" sz="600" u="sng" dirty="0">
                <a:solidFill>
                  <a:srgbClr val="0563C1"/>
                </a:solidFill>
                <a:latin typeface="Arial"/>
                <a:ea typeface="Arial"/>
                <a:cs typeface="Arial"/>
                <a:sym typeface="Arial"/>
                <a:hlinkClick r:id="rId7">
                  <a:extLst>
                    <a:ext uri="{A12FA001-AC4F-418D-AE19-62706E023703}">
                      <ahyp:hlinkClr xmlns:ahyp="http://schemas.microsoft.com/office/drawing/2018/hyperlinkcolor" val="tx"/>
                    </a:ext>
                  </a:extLst>
                </a:hlinkClick>
              </a:rPr>
              <a:t>https://www.bhf.org.uk/informationsupport/conditions/coronary-heart-disease</a:t>
            </a:r>
            <a:r>
              <a:rPr lang="en-GB" sz="600" dirty="0">
                <a:solidFill>
                  <a:schemeClr val="dk1"/>
                </a:solidFill>
                <a:latin typeface="Arial"/>
                <a:ea typeface="Arial"/>
                <a:cs typeface="Arial"/>
                <a:sym typeface="Arial"/>
              </a:rPr>
              <a:t> </a:t>
            </a:r>
            <a:r>
              <a:rPr lang="en-GB" sz="600" dirty="0">
                <a:solidFill>
                  <a:schemeClr val="tx1"/>
                </a:solidFill>
                <a:latin typeface="Arial"/>
                <a:ea typeface="Arial"/>
                <a:cs typeface="Arial"/>
                <a:sym typeface="Arial"/>
              </a:rPr>
              <a:t>(Accessed: 5 August 2026).</a:t>
            </a:r>
            <a:endParaRPr sz="600" dirty="0">
              <a:solidFill>
                <a:schemeClr val="tx1"/>
              </a:solidFill>
              <a:latin typeface="Arial"/>
              <a:ea typeface="Arial"/>
              <a:cs typeface="Arial"/>
              <a:sym typeface="Arial"/>
            </a:endParaRPr>
          </a:p>
          <a:p>
            <a:pPr marL="171450" marR="0" lvl="0" indent="-171450" algn="just" rtl="0">
              <a:lnSpc>
                <a:spcPct val="150000"/>
              </a:lnSpc>
              <a:spcBef>
                <a:spcPts val="800"/>
              </a:spcBef>
              <a:spcAft>
                <a:spcPts val="0"/>
              </a:spcAft>
              <a:buClr>
                <a:schemeClr val="dk1"/>
              </a:buClr>
              <a:buSzPts val="600"/>
              <a:buFont typeface="Arial"/>
              <a:buChar char="•"/>
            </a:pPr>
            <a:r>
              <a:rPr lang="en-GB" sz="600" dirty="0">
                <a:solidFill>
                  <a:schemeClr val="dk1"/>
                </a:solidFill>
                <a:latin typeface="Arial"/>
                <a:ea typeface="Arial"/>
                <a:cs typeface="Arial"/>
                <a:sym typeface="Arial"/>
              </a:rPr>
              <a:t>BHF (2024) </a:t>
            </a:r>
            <a:r>
              <a:rPr lang="en-GB" sz="600" i="1" dirty="0">
                <a:solidFill>
                  <a:schemeClr val="dk1"/>
                </a:solidFill>
                <a:latin typeface="Arial"/>
                <a:ea typeface="Arial"/>
                <a:cs typeface="Arial"/>
                <a:sym typeface="Arial"/>
              </a:rPr>
              <a:t>Coronary heart disease. </a:t>
            </a:r>
            <a:r>
              <a:rPr lang="en-GB" sz="600" dirty="0">
                <a:solidFill>
                  <a:schemeClr val="dk1"/>
                </a:solidFill>
                <a:latin typeface="Arial"/>
                <a:ea typeface="Arial"/>
                <a:cs typeface="Arial"/>
                <a:sym typeface="Arial"/>
              </a:rPr>
              <a:t>Available at: </a:t>
            </a:r>
            <a:r>
              <a:rPr lang="en-GB" sz="600" u="sng" dirty="0">
                <a:solidFill>
                  <a:srgbClr val="0563C1"/>
                </a:solidFill>
                <a:latin typeface="Arial"/>
                <a:ea typeface="Arial"/>
                <a:cs typeface="Arial"/>
                <a:sym typeface="Arial"/>
                <a:hlinkClick r:id="rId7">
                  <a:extLst>
                    <a:ext uri="{A12FA001-AC4F-418D-AE19-62706E023703}">
                      <ahyp:hlinkClr xmlns:ahyp="http://schemas.microsoft.com/office/drawing/2018/hyperlinkcolor" val="tx"/>
                    </a:ext>
                  </a:extLst>
                </a:hlinkClick>
              </a:rPr>
              <a:t>https://www.bhf.org.uk/informationsupport/conditions/coronary-heart-disease#What_causes_coronary_heart_disease</a:t>
            </a:r>
            <a:r>
              <a:rPr lang="en-GB" sz="600" dirty="0">
                <a:solidFill>
                  <a:schemeClr val="dk1"/>
                </a:solidFill>
                <a:latin typeface="Arial"/>
                <a:ea typeface="Arial"/>
                <a:cs typeface="Arial"/>
                <a:sym typeface="Arial"/>
              </a:rPr>
              <a:t> (Accessed: 30 July 2026). </a:t>
            </a:r>
            <a:endParaRPr sz="600" dirty="0">
              <a:solidFill>
                <a:schemeClr val="dk1"/>
              </a:solidFill>
              <a:latin typeface="Arial"/>
              <a:ea typeface="Arial"/>
              <a:cs typeface="Arial"/>
              <a:sym typeface="Arial"/>
            </a:endParaRPr>
          </a:p>
          <a:p>
            <a:pPr marL="171450" marR="0" lvl="0" indent="-171450" algn="just" rtl="0">
              <a:lnSpc>
                <a:spcPct val="150000"/>
              </a:lnSpc>
              <a:spcBef>
                <a:spcPts val="800"/>
              </a:spcBef>
              <a:spcAft>
                <a:spcPts val="0"/>
              </a:spcAft>
              <a:buClr>
                <a:schemeClr val="dk1"/>
              </a:buClr>
              <a:buSzPts val="600"/>
              <a:buFont typeface="Arial"/>
              <a:buChar char="•"/>
            </a:pPr>
            <a:r>
              <a:rPr lang="en-GB" sz="600" dirty="0">
                <a:solidFill>
                  <a:schemeClr val="dk1"/>
                </a:solidFill>
                <a:latin typeface="Arial"/>
                <a:ea typeface="Arial"/>
                <a:cs typeface="Arial"/>
                <a:sym typeface="Arial"/>
              </a:rPr>
              <a:t>BHF (2026) ‘</a:t>
            </a:r>
            <a:r>
              <a:rPr lang="en-GB" sz="600" i="1" dirty="0">
                <a:solidFill>
                  <a:schemeClr val="dk1"/>
                </a:solidFill>
                <a:latin typeface="Arial"/>
                <a:ea typeface="Arial"/>
                <a:cs typeface="Arial"/>
                <a:sym typeface="Arial"/>
              </a:rPr>
              <a:t>UK Cardiovascular Disease Factsheet.’</a:t>
            </a:r>
            <a:r>
              <a:rPr lang="en-GB" sz="600" dirty="0">
                <a:solidFill>
                  <a:schemeClr val="dk1"/>
                </a:solidFill>
                <a:latin typeface="Arial"/>
                <a:ea typeface="Arial"/>
                <a:cs typeface="Arial"/>
                <a:sym typeface="Arial"/>
              </a:rPr>
              <a:t> Available at: </a:t>
            </a:r>
            <a:r>
              <a:rPr lang="en-GB" sz="600" u="sng" dirty="0">
                <a:solidFill>
                  <a:srgbClr val="0563C1"/>
                </a:solidFill>
                <a:latin typeface="Arial"/>
                <a:ea typeface="Arial"/>
                <a:cs typeface="Arial"/>
                <a:sym typeface="Arial"/>
                <a:hlinkClick r:id="rId8">
                  <a:extLst>
                    <a:ext uri="{A12FA001-AC4F-418D-AE19-62706E023703}">
                      <ahyp:hlinkClr xmlns:ahyp="http://schemas.microsoft.com/office/drawing/2018/hyperlinkcolor" val="tx"/>
                    </a:ext>
                  </a:extLst>
                </a:hlinkClick>
              </a:rPr>
              <a:t>https://www.bhf.org.uk/-/media/files/for-professionals/research/heart-statistics/bhf-cvd-statistics-uk-factsheet-jan26.pdf?rev=26534e1487094dbd806277891baef112</a:t>
            </a:r>
            <a:r>
              <a:rPr lang="en-GB" sz="600" dirty="0">
                <a:solidFill>
                  <a:schemeClr val="dk1"/>
                </a:solidFill>
                <a:latin typeface="Arial"/>
                <a:ea typeface="Arial"/>
                <a:cs typeface="Arial"/>
                <a:sym typeface="Arial"/>
              </a:rPr>
              <a:t> (Accessed: 30 July 2026). </a:t>
            </a:r>
            <a:endParaRPr sz="600" dirty="0">
              <a:solidFill>
                <a:schemeClr val="dk1"/>
              </a:solidFill>
              <a:latin typeface="Arial"/>
              <a:ea typeface="Arial"/>
              <a:cs typeface="Arial"/>
              <a:sym typeface="Arial"/>
            </a:endParaRPr>
          </a:p>
          <a:p>
            <a:pPr marL="171450" marR="0" lvl="0" indent="-171450" algn="just" rtl="0">
              <a:lnSpc>
                <a:spcPct val="150000"/>
              </a:lnSpc>
              <a:spcBef>
                <a:spcPts val="800"/>
              </a:spcBef>
              <a:spcAft>
                <a:spcPts val="0"/>
              </a:spcAft>
              <a:buClr>
                <a:schemeClr val="dk1"/>
              </a:buClr>
              <a:buSzPts val="600"/>
              <a:buFont typeface="Arial"/>
              <a:buChar char="•"/>
            </a:pPr>
            <a:r>
              <a:rPr lang="en-GB" sz="600" dirty="0">
                <a:solidFill>
                  <a:schemeClr val="dk1"/>
                </a:solidFill>
                <a:latin typeface="Arial"/>
                <a:ea typeface="Arial"/>
                <a:cs typeface="Arial"/>
                <a:sym typeface="Arial"/>
              </a:rPr>
              <a:t>BHF (2026) ‘</a:t>
            </a:r>
            <a:r>
              <a:rPr lang="en-GB" sz="600" i="1" dirty="0">
                <a:solidFill>
                  <a:schemeClr val="dk1"/>
                </a:solidFill>
                <a:latin typeface="Arial"/>
                <a:ea typeface="Arial"/>
                <a:cs typeface="Arial"/>
                <a:sym typeface="Arial"/>
              </a:rPr>
              <a:t>UK Cardiovascular Disease.’</a:t>
            </a:r>
            <a:r>
              <a:rPr lang="en-GB" sz="600" dirty="0">
                <a:solidFill>
                  <a:schemeClr val="dk1"/>
                </a:solidFill>
                <a:latin typeface="Arial"/>
                <a:ea typeface="Arial"/>
                <a:cs typeface="Arial"/>
                <a:sym typeface="Arial"/>
              </a:rPr>
              <a:t> Available at: </a:t>
            </a:r>
            <a:r>
              <a:rPr lang="en-GB" sz="600" u="sng" dirty="0">
                <a:solidFill>
                  <a:srgbClr val="0563C1"/>
                </a:solidFill>
                <a:latin typeface="Arial"/>
                <a:ea typeface="Arial"/>
                <a:cs typeface="Arial"/>
                <a:sym typeface="Arial"/>
                <a:hlinkClick r:id="rId8">
                  <a:extLst>
                    <a:ext uri="{A12FA001-AC4F-418D-AE19-62706E023703}">
                      <ahyp:hlinkClr xmlns:ahyp="http://schemas.microsoft.com/office/drawing/2018/hyperlinkcolor" val="tx"/>
                    </a:ext>
                  </a:extLst>
                </a:hlinkClick>
              </a:rPr>
              <a:t>https://www.bhf.org.uk/-/media/files/for-professionals/research/heart-statistics/bhf-cvd-statistics-uk-factsheet-jan26.pdf?rev=26534e1487094dbd806277891baef112#:~:text=Healthcare%20(NHS)%20costs%20relating%20to,%C2%A312%20billion%20each%20year.&amp;text=CVD's%20cost%20to%20the%20UK,%C2%A329%20billion%20each%20year</a:t>
            </a:r>
            <a:r>
              <a:rPr lang="en-GB" sz="600" dirty="0">
                <a:solidFill>
                  <a:schemeClr val="dk1"/>
                </a:solidFill>
                <a:latin typeface="Arial"/>
                <a:ea typeface="Arial"/>
                <a:cs typeface="Arial"/>
                <a:sym typeface="Arial"/>
              </a:rPr>
              <a:t>. (Accessed: 30 July 2026). </a:t>
            </a:r>
            <a:endParaRPr sz="600" dirty="0">
              <a:solidFill>
                <a:schemeClr val="dk1"/>
              </a:solidFill>
              <a:latin typeface="Arial"/>
              <a:ea typeface="Arial"/>
              <a:cs typeface="Arial"/>
              <a:sym typeface="Arial"/>
            </a:endParaRPr>
          </a:p>
          <a:p>
            <a:pPr marL="171450" marR="0" lvl="0" indent="-171450" algn="just" rtl="0">
              <a:lnSpc>
                <a:spcPct val="150000"/>
              </a:lnSpc>
              <a:spcBef>
                <a:spcPts val="800"/>
              </a:spcBef>
              <a:spcAft>
                <a:spcPts val="0"/>
              </a:spcAft>
              <a:buClr>
                <a:schemeClr val="dk1"/>
              </a:buClr>
              <a:buSzPts val="600"/>
              <a:buFont typeface="Arial"/>
              <a:buChar char="•"/>
            </a:pPr>
            <a:r>
              <a:rPr lang="en-GB" sz="600" dirty="0">
                <a:solidFill>
                  <a:schemeClr val="dk1"/>
                </a:solidFill>
                <a:latin typeface="Arial"/>
                <a:ea typeface="Arial"/>
                <a:cs typeface="Arial"/>
                <a:sym typeface="Arial"/>
              </a:rPr>
              <a:t>BHF (2026) </a:t>
            </a:r>
            <a:r>
              <a:rPr lang="en-GB" sz="600" i="1" dirty="0">
                <a:solidFill>
                  <a:schemeClr val="dk1"/>
                </a:solidFill>
                <a:latin typeface="Arial"/>
                <a:ea typeface="Arial"/>
                <a:cs typeface="Arial"/>
                <a:sym typeface="Arial"/>
              </a:rPr>
              <a:t>UK cardiovascular disease factsheet</a:t>
            </a:r>
            <a:r>
              <a:rPr lang="en-GB" sz="600" dirty="0">
                <a:solidFill>
                  <a:schemeClr val="dk1"/>
                </a:solidFill>
                <a:latin typeface="Arial"/>
                <a:ea typeface="Arial"/>
                <a:cs typeface="Arial"/>
                <a:sym typeface="Arial"/>
              </a:rPr>
              <a:t> Available at: </a:t>
            </a:r>
            <a:r>
              <a:rPr lang="en-GB" sz="600" u="sng" dirty="0">
                <a:solidFill>
                  <a:srgbClr val="0563C1"/>
                </a:solidFill>
                <a:latin typeface="Arial"/>
                <a:ea typeface="Arial"/>
                <a:cs typeface="Arial"/>
                <a:sym typeface="Arial"/>
                <a:hlinkClick r:id="rId8">
                  <a:extLst>
                    <a:ext uri="{A12FA001-AC4F-418D-AE19-62706E023703}">
                      <ahyp:hlinkClr xmlns:ahyp="http://schemas.microsoft.com/office/drawing/2018/hyperlinkcolor" val="tx"/>
                    </a:ext>
                  </a:extLst>
                </a:hlinkClick>
              </a:rPr>
              <a:t>https://www.bhf.org.uk/-/media/files/for-professionals/research/heart-statistics/bhf-cvd-statistics-uk-factsheet-jan26.pdf?rev=26534e1487094dbd806277891baef112</a:t>
            </a:r>
            <a:r>
              <a:rPr lang="en-GB" sz="600" dirty="0">
                <a:solidFill>
                  <a:schemeClr val="dk1"/>
                </a:solidFill>
                <a:latin typeface="Arial"/>
                <a:ea typeface="Arial"/>
                <a:cs typeface="Arial"/>
                <a:sym typeface="Arial"/>
              </a:rPr>
              <a:t> (Accessed: 30 July 2026).</a:t>
            </a:r>
            <a:endParaRPr sz="600" dirty="0">
              <a:solidFill>
                <a:schemeClr val="dk1"/>
              </a:solidFill>
              <a:latin typeface="Arial"/>
              <a:ea typeface="Arial"/>
              <a:cs typeface="Arial"/>
              <a:sym typeface="Arial"/>
            </a:endParaRPr>
          </a:p>
          <a:p>
            <a:pPr marL="171450" marR="0" lvl="0" indent="-171450" algn="just" rtl="0">
              <a:lnSpc>
                <a:spcPct val="150000"/>
              </a:lnSpc>
              <a:spcBef>
                <a:spcPts val="800"/>
              </a:spcBef>
              <a:spcAft>
                <a:spcPts val="0"/>
              </a:spcAft>
              <a:buClr>
                <a:srgbClr val="EE0000"/>
              </a:buClr>
              <a:buSzPts val="600"/>
              <a:buFont typeface="Arial"/>
              <a:buChar char="•"/>
            </a:pPr>
            <a:r>
              <a:rPr lang="en-GB" sz="600" dirty="0">
                <a:solidFill>
                  <a:schemeClr val="tx1"/>
                </a:solidFill>
                <a:latin typeface="Arial"/>
                <a:ea typeface="Arial"/>
                <a:cs typeface="Arial"/>
                <a:sym typeface="Arial"/>
              </a:rPr>
              <a:t>BHF (2026). </a:t>
            </a:r>
            <a:r>
              <a:rPr lang="en-GB" sz="600" i="1" dirty="0">
                <a:solidFill>
                  <a:schemeClr val="tx1"/>
                </a:solidFill>
                <a:latin typeface="Arial"/>
                <a:ea typeface="Arial"/>
                <a:cs typeface="Arial"/>
                <a:sym typeface="Arial"/>
              </a:rPr>
              <a:t>Coronary heart disease statistics 2010 edition.</a:t>
            </a:r>
            <a:r>
              <a:rPr lang="en-GB" sz="600" dirty="0">
                <a:solidFill>
                  <a:schemeClr val="tx1"/>
                </a:solidFill>
                <a:latin typeface="Arial"/>
                <a:ea typeface="Arial"/>
                <a:cs typeface="Arial"/>
                <a:sym typeface="Arial"/>
              </a:rPr>
              <a:t> Available at: </a:t>
            </a:r>
            <a:r>
              <a:rPr lang="en-GB" sz="600" u="sng" dirty="0">
                <a:solidFill>
                  <a:srgbClr val="0563C1"/>
                </a:solidFill>
                <a:latin typeface="Arial"/>
                <a:ea typeface="Arial"/>
                <a:cs typeface="Arial"/>
                <a:sym typeface="Arial"/>
                <a:hlinkClick r:id="rId9">
                  <a:extLst>
                    <a:ext uri="{A12FA001-AC4F-418D-AE19-62706E023703}">
                      <ahyp:hlinkClr xmlns:ahyp="http://schemas.microsoft.com/office/drawing/2018/hyperlinkcolor" val="tx"/>
                    </a:ext>
                  </a:extLst>
                </a:hlinkClick>
              </a:rPr>
              <a:t>https://www.bhf.org.uk/-/media/files/for-professionals/research/heart-statistics/hs2010_coronary_heart_disease_statistics.pdf?rev=c8261fc9728a4a07816841f9a2a2f890</a:t>
            </a:r>
            <a:r>
              <a:rPr lang="en-GB" sz="600" dirty="0">
                <a:solidFill>
                  <a:schemeClr val="dk1"/>
                </a:solidFill>
                <a:latin typeface="Arial"/>
                <a:ea typeface="Arial"/>
                <a:cs typeface="Arial"/>
                <a:sym typeface="Arial"/>
              </a:rPr>
              <a:t> </a:t>
            </a:r>
            <a:r>
              <a:rPr lang="en-GB" sz="600" dirty="0">
                <a:solidFill>
                  <a:srgbClr val="EE0000"/>
                </a:solidFill>
                <a:latin typeface="Arial"/>
                <a:ea typeface="Arial"/>
                <a:cs typeface="Arial"/>
                <a:sym typeface="Arial"/>
              </a:rPr>
              <a:t>(</a:t>
            </a:r>
            <a:r>
              <a:rPr lang="en-GB" sz="600" dirty="0">
                <a:solidFill>
                  <a:schemeClr val="tx1"/>
                </a:solidFill>
                <a:latin typeface="Arial"/>
                <a:ea typeface="Arial"/>
                <a:cs typeface="Arial"/>
                <a:sym typeface="Arial"/>
              </a:rPr>
              <a:t>Accessed: 5 August 2026).</a:t>
            </a:r>
            <a:endParaRPr sz="600" dirty="0">
              <a:solidFill>
                <a:schemeClr val="tx1"/>
              </a:solidFill>
              <a:latin typeface="Arial"/>
              <a:ea typeface="Arial"/>
              <a:cs typeface="Arial"/>
              <a:sym typeface="Arial"/>
            </a:endParaRPr>
          </a:p>
          <a:p>
            <a:pPr marL="171450" marR="0" lvl="0" indent="-171450" algn="just" rtl="0">
              <a:lnSpc>
                <a:spcPct val="150000"/>
              </a:lnSpc>
              <a:spcBef>
                <a:spcPts val="800"/>
              </a:spcBef>
              <a:spcAft>
                <a:spcPts val="0"/>
              </a:spcAft>
              <a:buClr>
                <a:schemeClr val="dk1"/>
              </a:buClr>
              <a:buSzPts val="600"/>
              <a:buFont typeface="Arial"/>
              <a:buChar char="•"/>
            </a:pPr>
            <a:r>
              <a:rPr lang="en-GB" sz="600" dirty="0">
                <a:solidFill>
                  <a:schemeClr val="dk1"/>
                </a:solidFill>
                <a:latin typeface="Arial"/>
                <a:ea typeface="Arial"/>
                <a:cs typeface="Arial"/>
                <a:sym typeface="Arial"/>
              </a:rPr>
              <a:t>Bupa (2023) ‘</a:t>
            </a:r>
            <a:r>
              <a:rPr lang="en-GB" sz="600" i="1" dirty="0">
                <a:solidFill>
                  <a:schemeClr val="dk1"/>
                </a:solidFill>
                <a:latin typeface="Arial"/>
                <a:ea typeface="Arial"/>
                <a:cs typeface="Arial"/>
                <a:sym typeface="Arial"/>
              </a:rPr>
              <a:t>Coronary heart disease.’ </a:t>
            </a:r>
            <a:r>
              <a:rPr lang="en-GB" sz="600" dirty="0">
                <a:solidFill>
                  <a:schemeClr val="dk1"/>
                </a:solidFill>
                <a:latin typeface="Arial"/>
                <a:ea typeface="Arial"/>
                <a:cs typeface="Arial"/>
                <a:sym typeface="Arial"/>
              </a:rPr>
              <a:t>Available at: </a:t>
            </a:r>
            <a:r>
              <a:rPr lang="en-GB" sz="600" u="sng" dirty="0">
                <a:solidFill>
                  <a:srgbClr val="0563C1"/>
                </a:solidFill>
                <a:latin typeface="Arial"/>
                <a:ea typeface="Arial"/>
                <a:cs typeface="Arial"/>
                <a:sym typeface="Arial"/>
                <a:hlinkClick r:id="rId10">
                  <a:extLst>
                    <a:ext uri="{A12FA001-AC4F-418D-AE19-62706E023703}">
                      <ahyp:hlinkClr xmlns:ahyp="http://schemas.microsoft.com/office/drawing/2018/hyperlinkcolor" val="tx"/>
                    </a:ext>
                  </a:extLst>
                </a:hlinkClick>
              </a:rPr>
              <a:t>https://www.bupa.co.uk/health-information/heart-blood-circulation/coronary-heart-disease#treatment</a:t>
            </a:r>
            <a:r>
              <a:rPr lang="en-GB" sz="600" dirty="0">
                <a:solidFill>
                  <a:schemeClr val="dk1"/>
                </a:solidFill>
                <a:latin typeface="Arial"/>
                <a:ea typeface="Arial"/>
                <a:cs typeface="Arial"/>
                <a:sym typeface="Arial"/>
              </a:rPr>
              <a:t> (Accessed: 30 July 2026). </a:t>
            </a:r>
            <a:endParaRPr sz="600" dirty="0">
              <a:solidFill>
                <a:schemeClr val="dk1"/>
              </a:solidFill>
              <a:latin typeface="Arial"/>
              <a:ea typeface="Arial"/>
              <a:cs typeface="Arial"/>
              <a:sym typeface="Arial"/>
            </a:endParaRPr>
          </a:p>
          <a:p>
            <a:pPr marL="171450" marR="0" lvl="0" indent="-171450" algn="just" rtl="0">
              <a:lnSpc>
                <a:spcPct val="150000"/>
              </a:lnSpc>
              <a:spcBef>
                <a:spcPts val="800"/>
              </a:spcBef>
              <a:spcAft>
                <a:spcPts val="0"/>
              </a:spcAft>
              <a:buClr>
                <a:schemeClr val="dk1"/>
              </a:buClr>
              <a:buSzPts val="600"/>
              <a:buFont typeface="Arial"/>
              <a:buChar char="•"/>
            </a:pPr>
            <a:r>
              <a:rPr lang="en-GB" sz="600" dirty="0">
                <a:solidFill>
                  <a:schemeClr val="dk1"/>
                </a:solidFill>
                <a:latin typeface="Arial"/>
                <a:ea typeface="Arial"/>
                <a:cs typeface="Arial"/>
                <a:sym typeface="Arial"/>
              </a:rPr>
              <a:t>Capodanno, D., Mehran, R., </a:t>
            </a:r>
            <a:r>
              <a:rPr lang="en-GB" sz="600" dirty="0" err="1">
                <a:solidFill>
                  <a:schemeClr val="dk1"/>
                </a:solidFill>
                <a:latin typeface="Arial"/>
                <a:ea typeface="Arial"/>
                <a:cs typeface="Arial"/>
                <a:sym typeface="Arial"/>
              </a:rPr>
              <a:t>Krucoff</a:t>
            </a:r>
            <a:r>
              <a:rPr lang="en-GB" sz="600" dirty="0">
                <a:solidFill>
                  <a:schemeClr val="dk1"/>
                </a:solidFill>
                <a:latin typeface="Arial"/>
                <a:ea typeface="Arial"/>
                <a:cs typeface="Arial"/>
                <a:sym typeface="Arial"/>
              </a:rPr>
              <a:t>, M.W., Baber, U., Bhatt, D.L., </a:t>
            </a:r>
            <a:r>
              <a:rPr lang="en-GB" sz="600" dirty="0" err="1">
                <a:solidFill>
                  <a:schemeClr val="dk1"/>
                </a:solidFill>
                <a:latin typeface="Arial"/>
                <a:ea typeface="Arial"/>
                <a:cs typeface="Arial"/>
                <a:sym typeface="Arial"/>
              </a:rPr>
              <a:t>Capranzano</a:t>
            </a:r>
            <a:r>
              <a:rPr lang="en-GB" sz="600" dirty="0">
                <a:solidFill>
                  <a:schemeClr val="dk1"/>
                </a:solidFill>
                <a:latin typeface="Arial"/>
                <a:ea typeface="Arial"/>
                <a:cs typeface="Arial"/>
                <a:sym typeface="Arial"/>
              </a:rPr>
              <a:t>, P., Collet, J.P., </a:t>
            </a:r>
            <a:r>
              <a:rPr lang="en-GB" sz="600" dirty="0" err="1">
                <a:solidFill>
                  <a:schemeClr val="dk1"/>
                </a:solidFill>
                <a:latin typeface="Arial"/>
                <a:ea typeface="Arial"/>
                <a:cs typeface="Arial"/>
                <a:sym typeface="Arial"/>
              </a:rPr>
              <a:t>Cuisset</a:t>
            </a:r>
            <a:r>
              <a:rPr lang="en-GB" sz="600" dirty="0">
                <a:solidFill>
                  <a:schemeClr val="dk1"/>
                </a:solidFill>
                <a:latin typeface="Arial"/>
                <a:ea typeface="Arial"/>
                <a:cs typeface="Arial"/>
                <a:sym typeface="Arial"/>
              </a:rPr>
              <a:t>, T., De Luca, G., De Luca, L. and Farb, A., (2023). ‘Defining strategies of modulation of antiplatelet therapy in patients with coronary artery disease: a consensus document from the academic research consortium.’ </a:t>
            </a:r>
            <a:r>
              <a:rPr lang="en-GB" sz="600" i="1" dirty="0">
                <a:solidFill>
                  <a:schemeClr val="dk1"/>
                </a:solidFill>
                <a:latin typeface="Arial"/>
                <a:ea typeface="Arial"/>
                <a:cs typeface="Arial"/>
                <a:sym typeface="Arial"/>
              </a:rPr>
              <a:t>Circulation</a:t>
            </a:r>
            <a:r>
              <a:rPr lang="en-GB" sz="600" dirty="0">
                <a:solidFill>
                  <a:schemeClr val="dk1"/>
                </a:solidFill>
                <a:latin typeface="Arial"/>
                <a:ea typeface="Arial"/>
                <a:cs typeface="Arial"/>
                <a:sym typeface="Arial"/>
              </a:rPr>
              <a:t>, </a:t>
            </a:r>
            <a:r>
              <a:rPr lang="en-GB" sz="600" i="1" dirty="0">
                <a:solidFill>
                  <a:schemeClr val="dk1"/>
                </a:solidFill>
                <a:latin typeface="Arial"/>
                <a:ea typeface="Arial"/>
                <a:cs typeface="Arial"/>
                <a:sym typeface="Arial"/>
              </a:rPr>
              <a:t>147</a:t>
            </a:r>
            <a:r>
              <a:rPr lang="en-GB" sz="600" dirty="0">
                <a:solidFill>
                  <a:schemeClr val="dk1"/>
                </a:solidFill>
                <a:latin typeface="Arial"/>
                <a:ea typeface="Arial"/>
                <a:cs typeface="Arial"/>
                <a:sym typeface="Arial"/>
              </a:rPr>
              <a:t>(25), pp.1933-1944. Available at: </a:t>
            </a:r>
            <a:r>
              <a:rPr lang="en-GB" sz="600" u="sng" dirty="0">
                <a:solidFill>
                  <a:srgbClr val="0563C1"/>
                </a:solidFill>
                <a:latin typeface="Arial"/>
                <a:ea typeface="Arial"/>
                <a:cs typeface="Arial"/>
                <a:sym typeface="Arial"/>
                <a:hlinkClick r:id="rId11">
                  <a:extLst>
                    <a:ext uri="{A12FA001-AC4F-418D-AE19-62706E023703}">
                      <ahyp:hlinkClr xmlns:ahyp="http://schemas.microsoft.com/office/drawing/2018/hyperlinkcolor" val="tx"/>
                    </a:ext>
                  </a:extLst>
                </a:hlinkClick>
              </a:rPr>
              <a:t>https://doi.org/10.1161/CIRCULATIONAHA.123.064473</a:t>
            </a:r>
            <a:r>
              <a:rPr lang="en-GB" sz="600" dirty="0">
                <a:solidFill>
                  <a:schemeClr val="dk1"/>
                </a:solidFill>
                <a:latin typeface="Arial"/>
                <a:ea typeface="Arial"/>
                <a:cs typeface="Arial"/>
                <a:sym typeface="Arial"/>
              </a:rPr>
              <a:t> </a:t>
            </a:r>
            <a:endParaRPr sz="600" dirty="0">
              <a:solidFill>
                <a:schemeClr val="dk1"/>
              </a:solidFill>
              <a:latin typeface="Arial"/>
              <a:ea typeface="Arial"/>
              <a:cs typeface="Arial"/>
              <a:sym typeface="Arial"/>
            </a:endParaRPr>
          </a:p>
          <a:p>
            <a:pPr marL="171450" marR="0" lvl="0" indent="-171450" algn="just" rtl="0">
              <a:lnSpc>
                <a:spcPct val="150000"/>
              </a:lnSpc>
              <a:spcBef>
                <a:spcPts val="800"/>
              </a:spcBef>
              <a:spcAft>
                <a:spcPts val="0"/>
              </a:spcAft>
              <a:buClr>
                <a:schemeClr val="dk1"/>
              </a:buClr>
              <a:buSzPts val="600"/>
              <a:buFont typeface="Arial"/>
              <a:buChar char="•"/>
            </a:pPr>
            <a:r>
              <a:rPr lang="en-GB" sz="600" dirty="0">
                <a:solidFill>
                  <a:schemeClr val="dk1"/>
                </a:solidFill>
                <a:latin typeface="Arial"/>
                <a:ea typeface="Arial"/>
                <a:cs typeface="Arial"/>
                <a:sym typeface="Arial"/>
              </a:rPr>
              <a:t>Chen, Y., Zhou, Z.F., Han, J.M., Jin, X., Dong, Z.F., Liu, L., Wang, D., Ye, T.B., Yang, B.S., Zhang, Y.P. and Shen, C.X., (2022). ‘Patients with comorbid coronary artery disease and hypertension: a cross-sectional study with data from the NHANES.’ </a:t>
            </a:r>
            <a:r>
              <a:rPr lang="en-GB" sz="600" i="1" dirty="0">
                <a:solidFill>
                  <a:schemeClr val="dk1"/>
                </a:solidFill>
                <a:latin typeface="Arial"/>
                <a:ea typeface="Arial"/>
                <a:cs typeface="Arial"/>
                <a:sym typeface="Arial"/>
              </a:rPr>
              <a:t>Annals of translational medicine</a:t>
            </a:r>
            <a:r>
              <a:rPr lang="en-GB" sz="600" dirty="0">
                <a:solidFill>
                  <a:schemeClr val="dk1"/>
                </a:solidFill>
                <a:latin typeface="Arial"/>
                <a:ea typeface="Arial"/>
                <a:cs typeface="Arial"/>
                <a:sym typeface="Arial"/>
              </a:rPr>
              <a:t>, </a:t>
            </a:r>
            <a:r>
              <a:rPr lang="en-GB" sz="600" i="1" dirty="0">
                <a:solidFill>
                  <a:schemeClr val="dk1"/>
                </a:solidFill>
                <a:latin typeface="Arial"/>
                <a:ea typeface="Arial"/>
                <a:cs typeface="Arial"/>
                <a:sym typeface="Arial"/>
              </a:rPr>
              <a:t>10</a:t>
            </a:r>
            <a:r>
              <a:rPr lang="en-GB" sz="600" dirty="0">
                <a:solidFill>
                  <a:schemeClr val="dk1"/>
                </a:solidFill>
                <a:latin typeface="Arial"/>
                <a:ea typeface="Arial"/>
                <a:cs typeface="Arial"/>
                <a:sym typeface="Arial"/>
              </a:rPr>
              <a:t>(13), p.745. Available at: </a:t>
            </a:r>
            <a:r>
              <a:rPr lang="en-GB" sz="600" u="sng" dirty="0">
                <a:solidFill>
                  <a:srgbClr val="0563C1"/>
                </a:solidFill>
                <a:latin typeface="Arial"/>
                <a:ea typeface="Arial"/>
                <a:cs typeface="Arial"/>
                <a:sym typeface="Arial"/>
                <a:hlinkClick r:id="rId12">
                  <a:extLst>
                    <a:ext uri="{A12FA001-AC4F-418D-AE19-62706E023703}">
                      <ahyp:hlinkClr xmlns:ahyp="http://schemas.microsoft.com/office/drawing/2018/hyperlinkcolor" val="tx"/>
                    </a:ext>
                  </a:extLst>
                </a:hlinkClick>
              </a:rPr>
              <a:t>https://pmc.ncbi.nlm.nih.gov/articles/PMC9358511/pdf/atm-10-13-745.pdf</a:t>
            </a:r>
            <a:endParaRPr sz="600" dirty="0">
              <a:solidFill>
                <a:schemeClr val="dk1"/>
              </a:solidFill>
              <a:latin typeface="Arial"/>
              <a:ea typeface="Arial"/>
              <a:cs typeface="Arial"/>
              <a:sym typeface="Arial"/>
            </a:endParaRPr>
          </a:p>
          <a:p>
            <a:pPr marL="171450" marR="0" lvl="0" indent="-171450" algn="just" rtl="0">
              <a:lnSpc>
                <a:spcPct val="150000"/>
              </a:lnSpc>
              <a:spcBef>
                <a:spcPts val="800"/>
              </a:spcBef>
              <a:spcAft>
                <a:spcPts val="0"/>
              </a:spcAft>
              <a:buClr>
                <a:schemeClr val="dk1"/>
              </a:buClr>
              <a:buSzPts val="600"/>
              <a:buFont typeface="Arial"/>
              <a:buChar char="•"/>
            </a:pPr>
            <a:r>
              <a:rPr lang="en-GB" sz="600" dirty="0">
                <a:solidFill>
                  <a:schemeClr val="dk1"/>
                </a:solidFill>
                <a:latin typeface="Arial"/>
                <a:ea typeface="Arial"/>
                <a:cs typeface="Arial"/>
                <a:sym typeface="Arial"/>
              </a:rPr>
              <a:t>ES Cardio (2025) ‘</a:t>
            </a:r>
            <a:r>
              <a:rPr lang="en-GB" sz="600" i="1" dirty="0">
                <a:solidFill>
                  <a:schemeClr val="dk1"/>
                </a:solidFill>
                <a:latin typeface="Arial"/>
                <a:ea typeface="Arial"/>
                <a:cs typeface="Arial"/>
                <a:sym typeface="Arial"/>
              </a:rPr>
              <a:t>Guidelines and Scientific Documents.’</a:t>
            </a:r>
            <a:r>
              <a:rPr lang="en-GB" sz="600" dirty="0">
                <a:solidFill>
                  <a:schemeClr val="dk1"/>
                </a:solidFill>
                <a:latin typeface="Arial"/>
                <a:ea typeface="Arial"/>
                <a:cs typeface="Arial"/>
                <a:sym typeface="Arial"/>
              </a:rPr>
              <a:t> Available at: </a:t>
            </a:r>
            <a:r>
              <a:rPr lang="en-GB" sz="600" u="sng" dirty="0">
                <a:solidFill>
                  <a:srgbClr val="0563C1"/>
                </a:solidFill>
                <a:latin typeface="Arial"/>
                <a:ea typeface="Arial"/>
                <a:cs typeface="Arial"/>
                <a:sym typeface="Arial"/>
                <a:hlinkClick r:id="rId13">
                  <a:extLst>
                    <a:ext uri="{A12FA001-AC4F-418D-AE19-62706E023703}">
                      <ahyp:hlinkClr xmlns:ahyp="http://schemas.microsoft.com/office/drawing/2018/hyperlinkcolor" val="tx"/>
                    </a:ext>
                  </a:extLst>
                </a:hlinkClick>
              </a:rPr>
              <a:t>https://www.escardio.org/guidelines/</a:t>
            </a:r>
            <a:r>
              <a:rPr lang="en-GB" sz="600" dirty="0">
                <a:solidFill>
                  <a:schemeClr val="dk1"/>
                </a:solidFill>
                <a:latin typeface="Arial"/>
                <a:ea typeface="Arial"/>
                <a:cs typeface="Arial"/>
                <a:sym typeface="Arial"/>
              </a:rPr>
              <a:t> (Accessed: 30 July 2026).</a:t>
            </a:r>
            <a:endParaRPr sz="600" dirty="0">
              <a:solidFill>
                <a:schemeClr val="dk1"/>
              </a:solidFill>
              <a:latin typeface="Arial"/>
              <a:ea typeface="Arial"/>
              <a:cs typeface="Arial"/>
              <a:sym typeface="Arial"/>
            </a:endParaRPr>
          </a:p>
          <a:p>
            <a:pPr marL="171450" marR="0" lvl="0" indent="-171450" algn="just" rtl="0">
              <a:lnSpc>
                <a:spcPct val="150000"/>
              </a:lnSpc>
              <a:spcBef>
                <a:spcPts val="800"/>
              </a:spcBef>
              <a:spcAft>
                <a:spcPts val="0"/>
              </a:spcAft>
              <a:buClr>
                <a:schemeClr val="dk1"/>
              </a:buClr>
              <a:buSzPts val="600"/>
              <a:buFont typeface="Arial"/>
              <a:buChar char="•"/>
            </a:pPr>
            <a:r>
              <a:rPr lang="en-GB" sz="600" dirty="0" err="1">
                <a:solidFill>
                  <a:schemeClr val="dk1"/>
                </a:solidFill>
                <a:latin typeface="Arial"/>
                <a:ea typeface="Arial"/>
                <a:cs typeface="Arial"/>
                <a:sym typeface="Arial"/>
              </a:rPr>
              <a:t>Gaudel</a:t>
            </a:r>
            <a:r>
              <a:rPr lang="en-GB" sz="600" dirty="0">
                <a:solidFill>
                  <a:schemeClr val="dk1"/>
                </a:solidFill>
                <a:latin typeface="Arial"/>
                <a:ea typeface="Arial"/>
                <a:cs typeface="Arial"/>
                <a:sym typeface="Arial"/>
              </a:rPr>
              <a:t>, P., Neupane, S., Koivisto, A.M., </a:t>
            </a:r>
            <a:r>
              <a:rPr lang="en-GB" sz="600" dirty="0" err="1">
                <a:solidFill>
                  <a:schemeClr val="dk1"/>
                </a:solidFill>
                <a:latin typeface="Arial"/>
                <a:ea typeface="Arial"/>
                <a:cs typeface="Arial"/>
                <a:sym typeface="Arial"/>
              </a:rPr>
              <a:t>Kaunonen</a:t>
            </a:r>
            <a:r>
              <a:rPr lang="en-GB" sz="600" dirty="0">
                <a:solidFill>
                  <a:schemeClr val="dk1"/>
                </a:solidFill>
                <a:latin typeface="Arial"/>
                <a:ea typeface="Arial"/>
                <a:cs typeface="Arial"/>
                <a:sym typeface="Arial"/>
              </a:rPr>
              <a:t>, M. and Rantanen, A., (2022). ‘Effects of intervention on lifestyle changes among coronary artery disease patients: A 6‐month follow‐up study.’ </a:t>
            </a:r>
            <a:r>
              <a:rPr lang="en-GB" sz="600" i="1" dirty="0">
                <a:solidFill>
                  <a:schemeClr val="dk1"/>
                </a:solidFill>
                <a:latin typeface="Arial"/>
                <a:ea typeface="Arial"/>
                <a:cs typeface="Arial"/>
                <a:sym typeface="Arial"/>
              </a:rPr>
              <a:t>Nursing open</a:t>
            </a:r>
            <a:r>
              <a:rPr lang="en-GB" sz="600" dirty="0">
                <a:solidFill>
                  <a:schemeClr val="dk1"/>
                </a:solidFill>
                <a:latin typeface="Arial"/>
                <a:ea typeface="Arial"/>
                <a:cs typeface="Arial"/>
                <a:sym typeface="Arial"/>
              </a:rPr>
              <a:t>, </a:t>
            </a:r>
            <a:r>
              <a:rPr lang="en-GB" sz="600" i="1" dirty="0">
                <a:solidFill>
                  <a:schemeClr val="dk1"/>
                </a:solidFill>
                <a:latin typeface="Arial"/>
                <a:ea typeface="Arial"/>
                <a:cs typeface="Arial"/>
                <a:sym typeface="Arial"/>
              </a:rPr>
              <a:t>9</a:t>
            </a:r>
            <a:r>
              <a:rPr lang="en-GB" sz="600" dirty="0">
                <a:solidFill>
                  <a:schemeClr val="dk1"/>
                </a:solidFill>
                <a:latin typeface="Arial"/>
                <a:ea typeface="Arial"/>
                <a:cs typeface="Arial"/>
                <a:sym typeface="Arial"/>
              </a:rPr>
              <a:t>(4), pp.2024-2036. Available at: </a:t>
            </a:r>
            <a:r>
              <a:rPr lang="en-GB" sz="600" u="sng" dirty="0">
                <a:solidFill>
                  <a:srgbClr val="0563C1"/>
                </a:solidFill>
                <a:latin typeface="Arial"/>
                <a:ea typeface="Arial"/>
                <a:cs typeface="Arial"/>
                <a:sym typeface="Arial"/>
                <a:hlinkClick r:id="rId14">
                  <a:extLst>
                    <a:ext uri="{A12FA001-AC4F-418D-AE19-62706E023703}">
                      <ahyp:hlinkClr xmlns:ahyp="http://schemas.microsoft.com/office/drawing/2018/hyperlinkcolor" val="tx"/>
                    </a:ext>
                  </a:extLst>
                </a:hlinkClick>
              </a:rPr>
              <a:t>https://onlinelibrary.wiley.com/doi/pdfdirect/10.1002/nop2.1212</a:t>
            </a:r>
            <a:r>
              <a:rPr lang="en-GB" sz="600" dirty="0">
                <a:solidFill>
                  <a:schemeClr val="dk1"/>
                </a:solidFill>
                <a:latin typeface="Arial"/>
                <a:ea typeface="Arial"/>
                <a:cs typeface="Arial"/>
                <a:sym typeface="Arial"/>
              </a:rPr>
              <a:t> </a:t>
            </a:r>
            <a:endParaRPr sz="600" dirty="0">
              <a:solidFill>
                <a:schemeClr val="dk1"/>
              </a:solidFill>
              <a:latin typeface="Arial"/>
              <a:ea typeface="Arial"/>
              <a:cs typeface="Arial"/>
              <a:sym typeface="Arial"/>
            </a:endParaRPr>
          </a:p>
          <a:p>
            <a:pPr marL="171450" marR="0" lvl="0" indent="-171450" algn="just" rtl="0">
              <a:lnSpc>
                <a:spcPct val="150000"/>
              </a:lnSpc>
              <a:spcBef>
                <a:spcPts val="800"/>
              </a:spcBef>
              <a:spcAft>
                <a:spcPts val="0"/>
              </a:spcAft>
              <a:buClr>
                <a:schemeClr val="dk1"/>
              </a:buClr>
              <a:buSzPts val="600"/>
              <a:buFont typeface="Arial"/>
              <a:buChar char="•"/>
            </a:pPr>
            <a:r>
              <a:rPr lang="en-GB" sz="600" dirty="0">
                <a:solidFill>
                  <a:schemeClr val="dk1"/>
                </a:solidFill>
                <a:latin typeface="Arial"/>
                <a:ea typeface="Arial"/>
                <a:cs typeface="Arial"/>
                <a:sym typeface="Arial"/>
              </a:rPr>
              <a:t>Hussain, A., Muhammad, Z., Ali, I., Tariq, S.A., Hussain, A. and Siraj, S., (2023). ‘Pattern of </a:t>
            </a:r>
            <a:r>
              <a:rPr lang="en-GB" sz="600" dirty="0" err="1">
                <a:solidFill>
                  <a:schemeClr val="dk1"/>
                </a:solidFill>
                <a:latin typeface="Arial"/>
                <a:ea typeface="Arial"/>
                <a:cs typeface="Arial"/>
                <a:sym typeface="Arial"/>
              </a:rPr>
              <a:t>dyslipidemia</a:t>
            </a:r>
            <a:r>
              <a:rPr lang="en-GB" sz="600" dirty="0">
                <a:solidFill>
                  <a:schemeClr val="dk1"/>
                </a:solidFill>
                <a:latin typeface="Arial"/>
                <a:ea typeface="Arial"/>
                <a:cs typeface="Arial"/>
                <a:sym typeface="Arial"/>
              </a:rPr>
              <a:t> and associated factors in coronary artery disease patients in Khyber Pakhtunkhwa: A cross-sectional secondary data analysis.’ </a:t>
            </a:r>
            <a:r>
              <a:rPr lang="en-GB" sz="600" i="1" dirty="0">
                <a:solidFill>
                  <a:schemeClr val="dk1"/>
                </a:solidFill>
                <a:latin typeface="Arial"/>
                <a:ea typeface="Arial"/>
                <a:cs typeface="Arial"/>
                <a:sym typeface="Arial"/>
              </a:rPr>
              <a:t>Pakistan Journal of Medical Sciences</a:t>
            </a:r>
            <a:r>
              <a:rPr lang="en-GB" sz="600" dirty="0">
                <a:solidFill>
                  <a:schemeClr val="dk1"/>
                </a:solidFill>
                <a:latin typeface="Arial"/>
                <a:ea typeface="Arial"/>
                <a:cs typeface="Arial"/>
                <a:sym typeface="Arial"/>
              </a:rPr>
              <a:t>, </a:t>
            </a:r>
            <a:r>
              <a:rPr lang="en-GB" sz="600" i="1" dirty="0">
                <a:solidFill>
                  <a:schemeClr val="dk1"/>
                </a:solidFill>
                <a:latin typeface="Arial"/>
                <a:ea typeface="Arial"/>
                <a:cs typeface="Arial"/>
                <a:sym typeface="Arial"/>
              </a:rPr>
              <a:t>39</a:t>
            </a:r>
            <a:r>
              <a:rPr lang="en-GB" sz="600" dirty="0">
                <a:solidFill>
                  <a:schemeClr val="dk1"/>
                </a:solidFill>
                <a:latin typeface="Arial"/>
                <a:ea typeface="Arial"/>
                <a:cs typeface="Arial"/>
                <a:sym typeface="Arial"/>
              </a:rPr>
              <a:t>(5). Available at: </a:t>
            </a:r>
            <a:r>
              <a:rPr lang="en-GB" sz="600" u="sng" dirty="0">
                <a:solidFill>
                  <a:srgbClr val="0563C1"/>
                </a:solidFill>
                <a:latin typeface="Arial"/>
                <a:ea typeface="Arial"/>
                <a:cs typeface="Arial"/>
                <a:sym typeface="Arial"/>
                <a:hlinkClick r:id="rId15">
                  <a:extLst>
                    <a:ext uri="{A12FA001-AC4F-418D-AE19-62706E023703}">
                      <ahyp:hlinkClr xmlns:ahyp="http://schemas.microsoft.com/office/drawing/2018/hyperlinkcolor" val="tx"/>
                    </a:ext>
                  </a:extLst>
                </a:hlinkClick>
              </a:rPr>
              <a:t>https://doi.org/10.12669/pjms.39.5.7382</a:t>
            </a:r>
            <a:r>
              <a:rPr lang="en-GB" sz="600" dirty="0">
                <a:solidFill>
                  <a:schemeClr val="dk1"/>
                </a:solidFill>
                <a:latin typeface="Arial"/>
                <a:ea typeface="Arial"/>
                <a:cs typeface="Arial"/>
                <a:sym typeface="Arial"/>
              </a:rPr>
              <a:t> </a:t>
            </a:r>
            <a:endParaRPr sz="600" dirty="0">
              <a:solidFill>
                <a:schemeClr val="dk1"/>
              </a:solidFill>
              <a:latin typeface="Arial"/>
              <a:ea typeface="Arial"/>
              <a:cs typeface="Arial"/>
              <a:sym typeface="Arial"/>
            </a:endParaRPr>
          </a:p>
          <a:p>
            <a:pPr marL="171450" marR="0" lvl="0" indent="-171450" algn="just" rtl="0">
              <a:lnSpc>
                <a:spcPct val="150000"/>
              </a:lnSpc>
              <a:spcBef>
                <a:spcPts val="800"/>
              </a:spcBef>
              <a:spcAft>
                <a:spcPts val="0"/>
              </a:spcAft>
              <a:buClr>
                <a:srgbClr val="EE0000"/>
              </a:buClr>
              <a:buSzPts val="600"/>
              <a:buFont typeface="Arial"/>
              <a:buChar char="•"/>
            </a:pPr>
            <a:r>
              <a:rPr lang="en-GB" sz="600" dirty="0">
                <a:solidFill>
                  <a:schemeClr val="tx1"/>
                </a:solidFill>
                <a:latin typeface="Arial"/>
                <a:ea typeface="Arial"/>
                <a:cs typeface="Arial"/>
                <a:sym typeface="Arial"/>
              </a:rPr>
              <a:t>Joseph, P., Leong, D., McKee, M., Anand, S.S., Schwalm, J.-D., Teo, K., Mente, A. and Yusuf, S. (2017). ‘Reducing the global burden of cardiovascular disease, part 1’. </a:t>
            </a:r>
            <a:r>
              <a:rPr lang="en-GB" sz="600" i="1" dirty="0">
                <a:solidFill>
                  <a:schemeClr val="tx1"/>
                </a:solidFill>
                <a:latin typeface="Arial"/>
                <a:ea typeface="Arial"/>
                <a:cs typeface="Arial"/>
                <a:sym typeface="Arial"/>
              </a:rPr>
              <a:t>Circulation Research</a:t>
            </a:r>
            <a:r>
              <a:rPr lang="en-GB" sz="600" dirty="0">
                <a:solidFill>
                  <a:schemeClr val="tx1"/>
                </a:solidFill>
                <a:latin typeface="Arial"/>
                <a:ea typeface="Arial"/>
                <a:cs typeface="Arial"/>
                <a:sym typeface="Arial"/>
              </a:rPr>
              <a:t>, 121(6), pp.677–694. Available at: </a:t>
            </a:r>
            <a:r>
              <a:rPr lang="en-GB" sz="600" u="sng" dirty="0">
                <a:solidFill>
                  <a:srgbClr val="0563C1"/>
                </a:solidFill>
                <a:latin typeface="Arial"/>
                <a:ea typeface="Arial"/>
                <a:cs typeface="Arial"/>
                <a:sym typeface="Arial"/>
                <a:hlinkClick r:id="rId16">
                  <a:extLst>
                    <a:ext uri="{A12FA001-AC4F-418D-AE19-62706E023703}">
                      <ahyp:hlinkClr xmlns:ahyp="http://schemas.microsoft.com/office/drawing/2018/hyperlinkcolor" val="tx"/>
                    </a:ext>
                  </a:extLst>
                </a:hlinkClick>
              </a:rPr>
              <a:t>https://doi.org/10.1161/circresaha.117.308903</a:t>
            </a:r>
            <a:r>
              <a:rPr lang="en-GB" sz="600" dirty="0">
                <a:solidFill>
                  <a:schemeClr val="dk1"/>
                </a:solidFill>
                <a:latin typeface="Arial"/>
                <a:ea typeface="Arial"/>
                <a:cs typeface="Arial"/>
                <a:sym typeface="Arial"/>
              </a:rPr>
              <a:t> </a:t>
            </a:r>
            <a:endParaRPr sz="600" dirty="0">
              <a:solidFill>
                <a:schemeClr val="dk1"/>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14"/>
          <p:cNvSpPr txBox="1">
            <a:spLocks noGrp="1"/>
          </p:cNvSpPr>
          <p:nvPr>
            <p:ph type="title"/>
          </p:nvPr>
        </p:nvSpPr>
        <p:spPr>
          <a:xfrm>
            <a:off x="1066800" y="99220"/>
            <a:ext cx="100584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0000"/>
              </a:buClr>
              <a:buSzPts val="3600"/>
              <a:buFont typeface="Arial"/>
              <a:buNone/>
            </a:pPr>
            <a:r>
              <a:rPr lang="en-GB" b="1" dirty="0">
                <a:solidFill>
                  <a:schemeClr val="bg1"/>
                </a:solidFill>
                <a:latin typeface="Arial"/>
                <a:ea typeface="Arial"/>
                <a:cs typeface="Arial"/>
                <a:sym typeface="Arial"/>
              </a:rPr>
              <a:t>References</a:t>
            </a:r>
            <a:endParaRPr dirty="0">
              <a:solidFill>
                <a:schemeClr val="bg1"/>
              </a:solidFill>
            </a:endParaRPr>
          </a:p>
        </p:txBody>
      </p:sp>
      <p:sp>
        <p:nvSpPr>
          <p:cNvPr id="216" name="Google Shape;216;p14"/>
          <p:cNvSpPr txBox="1"/>
          <p:nvPr/>
        </p:nvSpPr>
        <p:spPr>
          <a:xfrm>
            <a:off x="73799" y="1424775"/>
            <a:ext cx="12044400" cy="5170606"/>
          </a:xfrm>
          <a:prstGeom prst="rect">
            <a:avLst/>
          </a:prstGeom>
          <a:noFill/>
          <a:ln>
            <a:noFill/>
          </a:ln>
        </p:spPr>
        <p:txBody>
          <a:bodyPr spcFirstLastPara="1" wrap="square" lIns="91425" tIns="45700" rIns="91425" bIns="45700" anchor="t" anchorCtr="0">
            <a:spAutoFit/>
          </a:bodyPr>
          <a:lstStyle/>
          <a:p>
            <a:pPr marL="171450" marR="0" lvl="0" indent="-171450" algn="just" rtl="0">
              <a:spcBef>
                <a:spcPts val="0"/>
              </a:spcBef>
              <a:spcAft>
                <a:spcPts val="0"/>
              </a:spcAft>
              <a:buClr>
                <a:schemeClr val="dk1"/>
              </a:buClr>
              <a:buSzPts val="1000"/>
              <a:buChar char="•"/>
            </a:pPr>
            <a:r>
              <a:rPr lang="en-GB" sz="1000" dirty="0">
                <a:solidFill>
                  <a:schemeClr val="dk1"/>
                </a:solidFill>
              </a:rPr>
              <a:t>Kroenke, K., Corrigan, J.D., Ralston, R.K., Zafonte, R., Brunner, R.C., </a:t>
            </a:r>
            <a:r>
              <a:rPr lang="en-GB" sz="1000" dirty="0" err="1">
                <a:solidFill>
                  <a:schemeClr val="dk1"/>
                </a:solidFill>
              </a:rPr>
              <a:t>Giacino</a:t>
            </a:r>
            <a:r>
              <a:rPr lang="en-GB" sz="1000" dirty="0">
                <a:solidFill>
                  <a:schemeClr val="dk1"/>
                </a:solidFill>
              </a:rPr>
              <a:t>, J.T., Hoffman, J.M., </a:t>
            </a:r>
            <a:r>
              <a:rPr lang="en-GB" sz="1000" dirty="0" err="1">
                <a:solidFill>
                  <a:schemeClr val="dk1"/>
                </a:solidFill>
              </a:rPr>
              <a:t>Esterov</a:t>
            </a:r>
            <a:r>
              <a:rPr lang="en-GB" sz="1000" dirty="0">
                <a:solidFill>
                  <a:schemeClr val="dk1"/>
                </a:solidFill>
              </a:rPr>
              <a:t>, D., Cifu, D.X., Mellick, D.C. and Bell, K., (2024). ‘Effectiveness of care models for chronic disease management: A scoping review of systematic reviews.’ </a:t>
            </a:r>
            <a:r>
              <a:rPr lang="en-GB" sz="1000" i="1" dirty="0">
                <a:solidFill>
                  <a:schemeClr val="dk1"/>
                </a:solidFill>
              </a:rPr>
              <a:t>PM&amp;R</a:t>
            </a:r>
            <a:r>
              <a:rPr lang="en-GB" sz="1000" dirty="0">
                <a:solidFill>
                  <a:schemeClr val="dk1"/>
                </a:solidFill>
              </a:rPr>
              <a:t>, </a:t>
            </a:r>
            <a:r>
              <a:rPr lang="en-GB" sz="1000" i="1" dirty="0">
                <a:solidFill>
                  <a:schemeClr val="dk1"/>
                </a:solidFill>
              </a:rPr>
              <a:t>16</a:t>
            </a:r>
            <a:r>
              <a:rPr lang="en-GB" sz="1000" dirty="0">
                <a:solidFill>
                  <a:schemeClr val="dk1"/>
                </a:solidFill>
              </a:rPr>
              <a:t>(2), pp.174-189. Available at: </a:t>
            </a:r>
            <a:r>
              <a:rPr lang="en-GB" sz="1000" u="sng" dirty="0">
                <a:solidFill>
                  <a:schemeClr val="dk1"/>
                </a:solidFill>
                <a:hlinkClick r:id="rId3">
                  <a:extLst>
                    <a:ext uri="{A12FA001-AC4F-418D-AE19-62706E023703}">
                      <ahyp:hlinkClr xmlns:ahyp="http://schemas.microsoft.com/office/drawing/2018/hyperlinkcolor" val="tx"/>
                    </a:ext>
                  </a:extLst>
                </a:hlinkClick>
              </a:rPr>
              <a:t>https://doi.org/10.1002/pmrj.13027</a:t>
            </a:r>
            <a:r>
              <a:rPr lang="en-GB" sz="1000" dirty="0">
                <a:solidFill>
                  <a:schemeClr val="dk1"/>
                </a:solidFill>
              </a:rPr>
              <a:t> </a:t>
            </a:r>
            <a:endParaRPr sz="1000" dirty="0">
              <a:solidFill>
                <a:schemeClr val="dk1"/>
              </a:solidFill>
            </a:endParaRPr>
          </a:p>
          <a:p>
            <a:pPr marL="171450" marR="0" lvl="0" indent="-171450" algn="just" rtl="0">
              <a:spcBef>
                <a:spcPts val="0"/>
              </a:spcBef>
              <a:spcAft>
                <a:spcPts val="0"/>
              </a:spcAft>
              <a:buClr>
                <a:schemeClr val="dk1"/>
              </a:buClr>
              <a:buSzPts val="1000"/>
              <a:buChar char="•"/>
            </a:pPr>
            <a:r>
              <a:rPr lang="en-GB" sz="1000" dirty="0" err="1">
                <a:solidFill>
                  <a:schemeClr val="dk1"/>
                </a:solidFill>
              </a:rPr>
              <a:t>Kunadian</a:t>
            </a:r>
            <a:r>
              <a:rPr lang="en-GB" sz="1000" dirty="0">
                <a:solidFill>
                  <a:schemeClr val="dk1"/>
                </a:solidFill>
              </a:rPr>
              <a:t>, V., Pompei, G., Dasgupta, I., Swift, P., Adamson, D., Banerjee, A., Guzik, T.J., </a:t>
            </a:r>
            <a:r>
              <a:rPr lang="en-GB" sz="1000" dirty="0" err="1">
                <a:solidFill>
                  <a:schemeClr val="dk1"/>
                </a:solidFill>
              </a:rPr>
              <a:t>Hildick</a:t>
            </a:r>
            <a:r>
              <a:rPr lang="en-GB" sz="1000" dirty="0">
                <a:solidFill>
                  <a:schemeClr val="dk1"/>
                </a:solidFill>
              </a:rPr>
              <a:t>-Smith, D., Garbi, M., Laskar, N. and Anderson, L., (2025). ‘Strategies to enhance recruitment of female participants to cardiovascular research: a joint British Cardiovascular Societies’ consensus document in collaboration with the British Heart Foundation Clinical Research Collaborative.’ </a:t>
            </a:r>
            <a:r>
              <a:rPr lang="en-GB" sz="1000" i="1" dirty="0">
                <a:solidFill>
                  <a:schemeClr val="dk1"/>
                </a:solidFill>
              </a:rPr>
              <a:t>Heart</a:t>
            </a:r>
            <a:r>
              <a:rPr lang="en-GB" sz="1000" dirty="0">
                <a:solidFill>
                  <a:schemeClr val="dk1"/>
                </a:solidFill>
              </a:rPr>
              <a:t>, </a:t>
            </a:r>
            <a:r>
              <a:rPr lang="en-GB" sz="1000" i="1" dirty="0">
                <a:solidFill>
                  <a:schemeClr val="dk1"/>
                </a:solidFill>
              </a:rPr>
              <a:t>111</a:t>
            </a:r>
            <a:r>
              <a:rPr lang="en-GB" sz="1000" dirty="0">
                <a:solidFill>
                  <a:schemeClr val="dk1"/>
                </a:solidFill>
              </a:rPr>
              <a:t>(17), pp.e3-e3. Available at: </a:t>
            </a:r>
            <a:r>
              <a:rPr lang="en-GB" sz="1000" u="sng" dirty="0">
                <a:solidFill>
                  <a:schemeClr val="dk1"/>
                </a:solidFill>
                <a:hlinkClick r:id="rId4">
                  <a:extLst>
                    <a:ext uri="{A12FA001-AC4F-418D-AE19-62706E023703}">
                      <ahyp:hlinkClr xmlns:ahyp="http://schemas.microsoft.com/office/drawing/2018/hyperlinkcolor" val="tx"/>
                    </a:ext>
                  </a:extLst>
                </a:hlinkClick>
              </a:rPr>
              <a:t>https://heart.bmj.com/content/heartjnl/111/17/e3.full.pdf</a:t>
            </a:r>
            <a:r>
              <a:rPr lang="en-GB" sz="1000" dirty="0">
                <a:solidFill>
                  <a:schemeClr val="dk1"/>
                </a:solidFill>
              </a:rPr>
              <a:t> </a:t>
            </a:r>
            <a:endParaRPr sz="1000" dirty="0">
              <a:solidFill>
                <a:schemeClr val="dk1"/>
              </a:solidFill>
            </a:endParaRPr>
          </a:p>
          <a:p>
            <a:pPr marL="171450" marR="0" lvl="0" indent="-171450" algn="just" rtl="0">
              <a:spcBef>
                <a:spcPts val="0"/>
              </a:spcBef>
              <a:spcAft>
                <a:spcPts val="0"/>
              </a:spcAft>
              <a:buClr>
                <a:schemeClr val="dk1"/>
              </a:buClr>
              <a:buSzPts val="1000"/>
              <a:buChar char="•"/>
            </a:pPr>
            <a:r>
              <a:rPr lang="en-GB" sz="1000" dirty="0">
                <a:solidFill>
                  <a:schemeClr val="dk1"/>
                </a:solidFill>
              </a:rPr>
              <a:t>Lisy Augustin, N., (2025). ‘Factors influencing treatment adherence and lifestyle modifications of patients living with coronary artery disease (CAD) and their impact on disease outcomes: a systematic review.’ </a:t>
            </a:r>
            <a:r>
              <a:rPr lang="en-GB" sz="1000" i="1" dirty="0">
                <a:solidFill>
                  <a:schemeClr val="dk1"/>
                </a:solidFill>
              </a:rPr>
              <a:t>European Journal of Cardiovascular Medicine</a:t>
            </a:r>
            <a:r>
              <a:rPr lang="en-GB" sz="1000" dirty="0">
                <a:solidFill>
                  <a:schemeClr val="dk1"/>
                </a:solidFill>
              </a:rPr>
              <a:t>, </a:t>
            </a:r>
            <a:r>
              <a:rPr lang="en-GB" sz="1000" i="1" dirty="0">
                <a:solidFill>
                  <a:schemeClr val="dk1"/>
                </a:solidFill>
              </a:rPr>
              <a:t>15</a:t>
            </a:r>
            <a:r>
              <a:rPr lang="en-GB" sz="1000" dirty="0">
                <a:solidFill>
                  <a:schemeClr val="dk1"/>
                </a:solidFill>
              </a:rPr>
              <a:t>, pp.1015-1023. Available at: </a:t>
            </a:r>
            <a:r>
              <a:rPr lang="en-GB" sz="1000" u="sng" dirty="0">
                <a:solidFill>
                  <a:schemeClr val="dk1"/>
                </a:solidFill>
                <a:hlinkClick r:id="rId5">
                  <a:extLst>
                    <a:ext uri="{A12FA001-AC4F-418D-AE19-62706E023703}">
                      <ahyp:hlinkClr xmlns:ahyp="http://schemas.microsoft.com/office/drawing/2018/hyperlinkcolor" val="tx"/>
                    </a:ext>
                  </a:extLst>
                </a:hlinkClick>
              </a:rPr>
              <a:t>https://healthcare-bulletin.co.uk/article/factors-influencing-treatment-adherence-and-lifestyle-modifications-of-patients-living-with-coronary-artery-disease-cad-and-their-impact-on-disease-outcomes-a-systematic-review-3269</a:t>
            </a:r>
            <a:r>
              <a:rPr lang="en-GB" sz="1000" u="sng" dirty="0">
                <a:solidFill>
                  <a:schemeClr val="dk1"/>
                </a:solidFill>
              </a:rPr>
              <a:t>/</a:t>
            </a:r>
            <a:endParaRPr sz="1000" dirty="0">
              <a:solidFill>
                <a:schemeClr val="dk1"/>
              </a:solidFill>
            </a:endParaRPr>
          </a:p>
          <a:p>
            <a:pPr marL="171450" marR="0" lvl="0" indent="-171450" algn="just" rtl="0">
              <a:spcBef>
                <a:spcPts val="0"/>
              </a:spcBef>
              <a:spcAft>
                <a:spcPts val="0"/>
              </a:spcAft>
              <a:buClr>
                <a:schemeClr val="dk1"/>
              </a:buClr>
              <a:buSzPts val="1000"/>
              <a:buChar char="•"/>
            </a:pPr>
            <a:r>
              <a:rPr lang="en-GB" sz="1000" dirty="0">
                <a:solidFill>
                  <a:schemeClr val="dk1"/>
                </a:solidFill>
              </a:rPr>
              <a:t>Mason, K.L., Allan, K.S., Carroll, J., Adler, A., Rutberg, J., </a:t>
            </a:r>
            <a:r>
              <a:rPr lang="en-GB" sz="1000" dirty="0" err="1">
                <a:solidFill>
                  <a:schemeClr val="dk1"/>
                </a:solidFill>
              </a:rPr>
              <a:t>Cheskes</a:t>
            </a:r>
            <a:r>
              <a:rPr lang="en-GB" sz="1000" dirty="0">
                <a:solidFill>
                  <a:schemeClr val="dk1"/>
                </a:solidFill>
              </a:rPr>
              <a:t>, S., Lin, S., Mont, E.K., Kirsh, J.A., Denis, L.J. and Cunningham, K., (2026). ‘“I Am a Quarterback”: A Mixed-Methods Study of Death Investigators’ Communication with Family Members of Young Sudden Cardiac Death Victims.’ </a:t>
            </a:r>
            <a:r>
              <a:rPr lang="en-GB" sz="1000" i="1" dirty="0">
                <a:solidFill>
                  <a:schemeClr val="dk1"/>
                </a:solidFill>
              </a:rPr>
              <a:t>CJC open</a:t>
            </a:r>
            <a:r>
              <a:rPr lang="en-GB" sz="1000" dirty="0">
                <a:solidFill>
                  <a:schemeClr val="dk1"/>
                </a:solidFill>
              </a:rPr>
              <a:t>, </a:t>
            </a:r>
            <a:r>
              <a:rPr lang="en-GB" sz="1000" i="1" dirty="0">
                <a:solidFill>
                  <a:schemeClr val="dk1"/>
                </a:solidFill>
              </a:rPr>
              <a:t>8</a:t>
            </a:r>
            <a:r>
              <a:rPr lang="en-GB" sz="1000" dirty="0">
                <a:solidFill>
                  <a:schemeClr val="dk1"/>
                </a:solidFill>
              </a:rPr>
              <a:t>(1), pp.35-42. Available at: </a:t>
            </a:r>
            <a:r>
              <a:rPr lang="en-GB" sz="1000" u="sng" dirty="0">
                <a:solidFill>
                  <a:schemeClr val="dk1"/>
                </a:solidFill>
                <a:hlinkClick r:id="rId6">
                  <a:extLst>
                    <a:ext uri="{A12FA001-AC4F-418D-AE19-62706E023703}">
                      <ahyp:hlinkClr xmlns:ahyp="http://schemas.microsoft.com/office/drawing/2018/hyperlinkcolor" val="tx"/>
                    </a:ext>
                  </a:extLst>
                </a:hlinkClick>
              </a:rPr>
              <a:t>https://www.cjcopen.ca/article/S2589-790X(25)00585-2/pdf</a:t>
            </a:r>
            <a:r>
              <a:rPr lang="en-GB" sz="1000" dirty="0">
                <a:solidFill>
                  <a:schemeClr val="dk1"/>
                </a:solidFill>
              </a:rPr>
              <a:t> </a:t>
            </a:r>
            <a:endParaRPr sz="1000" dirty="0">
              <a:solidFill>
                <a:schemeClr val="dk1"/>
              </a:solidFill>
            </a:endParaRPr>
          </a:p>
          <a:p>
            <a:pPr marL="171450" marR="0" lvl="0" indent="-171450" algn="just" rtl="0">
              <a:spcBef>
                <a:spcPts val="0"/>
              </a:spcBef>
              <a:spcAft>
                <a:spcPts val="0"/>
              </a:spcAft>
              <a:buClr>
                <a:schemeClr val="dk1"/>
              </a:buClr>
              <a:buSzPts val="1000"/>
              <a:buChar char="•"/>
            </a:pPr>
            <a:r>
              <a:rPr lang="en-GB" sz="1000" dirty="0">
                <a:solidFill>
                  <a:schemeClr val="dk1"/>
                </a:solidFill>
              </a:rPr>
              <a:t>Mayo Clinic (2024) </a:t>
            </a:r>
            <a:r>
              <a:rPr lang="en-GB" sz="1000" i="1" dirty="0">
                <a:solidFill>
                  <a:schemeClr val="dk1"/>
                </a:solidFill>
              </a:rPr>
              <a:t>Coronary artery disease</a:t>
            </a:r>
            <a:r>
              <a:rPr lang="en-GB" sz="1000" dirty="0">
                <a:solidFill>
                  <a:schemeClr val="dk1"/>
                </a:solidFill>
              </a:rPr>
              <a:t>. Available at: </a:t>
            </a:r>
            <a:r>
              <a:rPr lang="en-GB" sz="1000" u="sng" dirty="0">
                <a:solidFill>
                  <a:schemeClr val="dk1"/>
                </a:solidFill>
                <a:hlinkClick r:id="rId7">
                  <a:extLst>
                    <a:ext uri="{A12FA001-AC4F-418D-AE19-62706E023703}">
                      <ahyp:hlinkClr xmlns:ahyp="http://schemas.microsoft.com/office/drawing/2018/hyperlinkcolor" val="tx"/>
                    </a:ext>
                  </a:extLst>
                </a:hlinkClick>
              </a:rPr>
              <a:t>https://www.mayoclinic.org/diseases-conditions/coronary-artery-disease/symptoms-causes/syc-20350613</a:t>
            </a:r>
            <a:r>
              <a:rPr lang="en-GB" sz="1000" dirty="0">
                <a:solidFill>
                  <a:schemeClr val="dk1"/>
                </a:solidFill>
              </a:rPr>
              <a:t> (Accessed: 5 August 2026).</a:t>
            </a:r>
            <a:endParaRPr sz="1000" dirty="0"/>
          </a:p>
          <a:p>
            <a:pPr marL="171450" marR="0" lvl="0" indent="-171450" algn="just" rtl="0">
              <a:spcBef>
                <a:spcPts val="0"/>
              </a:spcBef>
              <a:spcAft>
                <a:spcPts val="0"/>
              </a:spcAft>
              <a:buClr>
                <a:schemeClr val="dk1"/>
              </a:buClr>
              <a:buSzPts val="1000"/>
              <a:buChar char="•"/>
            </a:pPr>
            <a:r>
              <a:rPr lang="en-GB" sz="1000" dirty="0">
                <a:solidFill>
                  <a:schemeClr val="dk1"/>
                </a:solidFill>
              </a:rPr>
              <a:t>NHS (2022) </a:t>
            </a:r>
            <a:r>
              <a:rPr lang="en-GB" sz="1000" i="1" dirty="0">
                <a:solidFill>
                  <a:schemeClr val="dk1"/>
                </a:solidFill>
              </a:rPr>
              <a:t>Cardiovascular Diseases A training resources guide. </a:t>
            </a:r>
            <a:r>
              <a:rPr lang="en-GB" sz="1000" dirty="0">
                <a:solidFill>
                  <a:schemeClr val="dk1"/>
                </a:solidFill>
              </a:rPr>
              <a:t>Available at: </a:t>
            </a:r>
            <a:r>
              <a:rPr lang="en-GB" sz="1000" u="sng" dirty="0">
                <a:solidFill>
                  <a:schemeClr val="dk1"/>
                </a:solidFill>
                <a:hlinkClick r:id="rId8">
                  <a:extLst>
                    <a:ext uri="{A12FA001-AC4F-418D-AE19-62706E023703}">
                      <ahyp:hlinkClr xmlns:ahyp="http://schemas.microsoft.com/office/drawing/2018/hyperlinkcolor" val="tx"/>
                    </a:ext>
                  </a:extLst>
                </a:hlinkClick>
              </a:rPr>
              <a:t>https://www.hee.nhs.uk/sites/default/files/documents/Cardiovascular%20Disease%20Training%20Guide.pdf</a:t>
            </a:r>
            <a:r>
              <a:rPr lang="en-GB" sz="1000" dirty="0">
                <a:solidFill>
                  <a:schemeClr val="dk1"/>
                </a:solidFill>
              </a:rPr>
              <a:t> (Accessed: 30 July 2026). </a:t>
            </a:r>
            <a:endParaRPr sz="1000" dirty="0">
              <a:solidFill>
                <a:schemeClr val="dk1"/>
              </a:solidFill>
            </a:endParaRPr>
          </a:p>
          <a:p>
            <a:pPr marL="171450" marR="0" lvl="0" indent="-171450" algn="just" rtl="0">
              <a:spcBef>
                <a:spcPts val="0"/>
              </a:spcBef>
              <a:spcAft>
                <a:spcPts val="0"/>
              </a:spcAft>
              <a:buClr>
                <a:schemeClr val="dk1"/>
              </a:buClr>
              <a:buSzPts val="1000"/>
              <a:buChar char="•"/>
            </a:pPr>
            <a:r>
              <a:rPr lang="en-GB" sz="1000" dirty="0">
                <a:solidFill>
                  <a:schemeClr val="tx1"/>
                </a:solidFill>
              </a:rPr>
              <a:t>NHS England (2022) </a:t>
            </a:r>
            <a:r>
              <a:rPr lang="en-GB" sz="1000" i="1" dirty="0">
                <a:solidFill>
                  <a:schemeClr val="tx1"/>
                </a:solidFill>
              </a:rPr>
              <a:t>Comprehensive personalised care model.</a:t>
            </a:r>
            <a:r>
              <a:rPr lang="en-GB" sz="1000" dirty="0">
                <a:solidFill>
                  <a:schemeClr val="tx1"/>
                </a:solidFill>
              </a:rPr>
              <a:t> Available at</a:t>
            </a:r>
            <a:r>
              <a:rPr lang="en-GB" sz="1000" dirty="0">
                <a:solidFill>
                  <a:srgbClr val="FF0000"/>
                </a:solidFill>
              </a:rPr>
              <a:t>: </a:t>
            </a:r>
            <a:r>
              <a:rPr lang="en-GB" sz="1000" u="sng" dirty="0">
                <a:solidFill>
                  <a:srgbClr val="1155CC"/>
                </a:solidFill>
                <a:hlinkClick r:id="rId9">
                  <a:extLst>
                    <a:ext uri="{A12FA001-AC4F-418D-AE19-62706E023703}">
                      <ahyp:hlinkClr xmlns:ahyp="http://schemas.microsoft.com/office/drawing/2018/hyperlinkcolor" val="tx"/>
                    </a:ext>
                  </a:extLst>
                </a:hlinkClick>
              </a:rPr>
              <a:t>https://www.england.nhs.uk/wp-content/uploads/2019/02/comprehensive-model-of-personalised-care.pdf</a:t>
            </a:r>
            <a:r>
              <a:rPr lang="en-GB" sz="1000" dirty="0">
                <a:solidFill>
                  <a:schemeClr val="dk1"/>
                </a:solidFill>
              </a:rPr>
              <a:t> </a:t>
            </a:r>
            <a:r>
              <a:rPr lang="en-GB" sz="1000" dirty="0">
                <a:solidFill>
                  <a:srgbClr val="FF0000"/>
                </a:solidFill>
              </a:rPr>
              <a:t>(Accessed 6 August 2026)</a:t>
            </a:r>
            <a:endParaRPr sz="1000" dirty="0">
              <a:solidFill>
                <a:schemeClr val="dk1"/>
              </a:solidFill>
            </a:endParaRPr>
          </a:p>
          <a:p>
            <a:pPr marL="171450" marR="0" lvl="0" indent="-171450" algn="just" rtl="0">
              <a:spcBef>
                <a:spcPts val="0"/>
              </a:spcBef>
              <a:spcAft>
                <a:spcPts val="0"/>
              </a:spcAft>
              <a:buClr>
                <a:schemeClr val="dk1"/>
              </a:buClr>
              <a:buSzPts val="1000"/>
              <a:buChar char="•"/>
            </a:pPr>
            <a:r>
              <a:rPr lang="en-GB" sz="1000" dirty="0">
                <a:solidFill>
                  <a:schemeClr val="dk1"/>
                </a:solidFill>
              </a:rPr>
              <a:t>NHS (2024)</a:t>
            </a:r>
            <a:r>
              <a:rPr lang="en-GB" sz="1000" i="1" dirty="0">
                <a:solidFill>
                  <a:schemeClr val="dk1"/>
                </a:solidFill>
              </a:rPr>
              <a:t> ‘Coronary heart disease.’ </a:t>
            </a:r>
            <a:r>
              <a:rPr lang="en-GB" sz="1000" dirty="0">
                <a:solidFill>
                  <a:schemeClr val="dk1"/>
                </a:solidFill>
              </a:rPr>
              <a:t>Available at: </a:t>
            </a:r>
            <a:r>
              <a:rPr lang="en-GB" sz="1000" u="sng" dirty="0">
                <a:solidFill>
                  <a:schemeClr val="dk1"/>
                </a:solidFill>
                <a:hlinkClick r:id="rId10">
                  <a:extLst>
                    <a:ext uri="{A12FA001-AC4F-418D-AE19-62706E023703}">
                      <ahyp:hlinkClr xmlns:ahyp="http://schemas.microsoft.com/office/drawing/2018/hyperlinkcolor" val="tx"/>
                    </a:ext>
                  </a:extLst>
                </a:hlinkClick>
              </a:rPr>
              <a:t>https://www.nhs.uk/conditions/coronary-heart-disease/prevention/</a:t>
            </a:r>
            <a:r>
              <a:rPr lang="en-GB" sz="1000" dirty="0">
                <a:solidFill>
                  <a:schemeClr val="dk1"/>
                </a:solidFill>
              </a:rPr>
              <a:t> (Accessed: 30 July 2026).</a:t>
            </a:r>
            <a:endParaRPr sz="1000" dirty="0">
              <a:solidFill>
                <a:schemeClr val="dk1"/>
              </a:solidFill>
            </a:endParaRPr>
          </a:p>
          <a:p>
            <a:pPr marL="171450" marR="0" lvl="0" indent="-171450" algn="just" rtl="0">
              <a:spcBef>
                <a:spcPts val="0"/>
              </a:spcBef>
              <a:spcAft>
                <a:spcPts val="0"/>
              </a:spcAft>
              <a:buClr>
                <a:schemeClr val="dk1"/>
              </a:buClr>
              <a:buSzPts val="1000"/>
              <a:buChar char="•"/>
            </a:pPr>
            <a:r>
              <a:rPr lang="en-GB" sz="1000" dirty="0">
                <a:solidFill>
                  <a:schemeClr val="dk1"/>
                </a:solidFill>
              </a:rPr>
              <a:t>NHS (2026) </a:t>
            </a:r>
            <a:r>
              <a:rPr lang="en-GB" sz="1000" i="1" dirty="0">
                <a:solidFill>
                  <a:schemeClr val="dk1"/>
                </a:solidFill>
              </a:rPr>
              <a:t>Coronary (heart) artery disease.</a:t>
            </a:r>
            <a:r>
              <a:rPr lang="en-GB" sz="1000" dirty="0">
                <a:solidFill>
                  <a:schemeClr val="dk1"/>
                </a:solidFill>
              </a:rPr>
              <a:t> Available at: </a:t>
            </a:r>
            <a:r>
              <a:rPr lang="en-GB" sz="1000" u="sng" dirty="0">
                <a:solidFill>
                  <a:schemeClr val="dk1"/>
                </a:solidFill>
                <a:hlinkClick r:id="rId11">
                  <a:extLst>
                    <a:ext uri="{A12FA001-AC4F-418D-AE19-62706E023703}">
                      <ahyp:hlinkClr xmlns:ahyp="http://schemas.microsoft.com/office/drawing/2018/hyperlinkcolor" val="tx"/>
                    </a:ext>
                  </a:extLst>
                </a:hlinkClick>
              </a:rPr>
              <a:t>https://royalpapworth.nhs.uk/our-services/cardiology-services/interventional-cardiology</a:t>
            </a:r>
            <a:r>
              <a:rPr lang="en-GB" sz="1000" dirty="0">
                <a:solidFill>
                  <a:schemeClr val="dk1"/>
                </a:solidFill>
              </a:rPr>
              <a:t> (Accessed: 30 July 2026). </a:t>
            </a:r>
            <a:endParaRPr sz="1000" dirty="0">
              <a:solidFill>
                <a:schemeClr val="dk1"/>
              </a:solidFill>
            </a:endParaRPr>
          </a:p>
          <a:p>
            <a:pPr marL="171450" marR="0" lvl="0" indent="-171450" algn="just" rtl="0">
              <a:spcBef>
                <a:spcPts val="0"/>
              </a:spcBef>
              <a:spcAft>
                <a:spcPts val="0"/>
              </a:spcAft>
              <a:buClr>
                <a:schemeClr val="dk1"/>
              </a:buClr>
              <a:buSzPts val="1000"/>
              <a:buChar char="•"/>
            </a:pPr>
            <a:r>
              <a:rPr lang="en-GB" sz="1000" dirty="0">
                <a:solidFill>
                  <a:schemeClr val="dk1"/>
                </a:solidFill>
              </a:rPr>
              <a:t>Patel, R.S., </a:t>
            </a:r>
            <a:r>
              <a:rPr lang="en-GB" sz="1000" dirty="0" err="1">
                <a:solidFill>
                  <a:schemeClr val="dk1"/>
                </a:solidFill>
              </a:rPr>
              <a:t>Denaxas</a:t>
            </a:r>
            <a:r>
              <a:rPr lang="en-GB" sz="1000" dirty="0">
                <a:solidFill>
                  <a:schemeClr val="dk1"/>
                </a:solidFill>
              </a:rPr>
              <a:t>, S., Howe, L.J., Eggo, R.M., Allen, N., Danesh, J., Hingorani, A.D., Sudlow, C.L. and Hemingway, H., (2022). ‘Reproducible disease phenotyping at scale: Example of coronary artery disease in UK Biobank.’ </a:t>
            </a:r>
            <a:r>
              <a:rPr lang="en-GB" sz="1000" i="1" dirty="0" err="1">
                <a:solidFill>
                  <a:schemeClr val="dk1"/>
                </a:solidFill>
              </a:rPr>
              <a:t>Plos</a:t>
            </a:r>
            <a:r>
              <a:rPr lang="en-GB" sz="1000" i="1" dirty="0">
                <a:solidFill>
                  <a:schemeClr val="dk1"/>
                </a:solidFill>
              </a:rPr>
              <a:t> one</a:t>
            </a:r>
            <a:r>
              <a:rPr lang="en-GB" sz="1000" dirty="0">
                <a:solidFill>
                  <a:schemeClr val="dk1"/>
                </a:solidFill>
              </a:rPr>
              <a:t>. Available at: </a:t>
            </a:r>
            <a:r>
              <a:rPr lang="en-GB" sz="1000" u="sng" dirty="0">
                <a:solidFill>
                  <a:schemeClr val="dk1"/>
                </a:solidFill>
                <a:hlinkClick r:id="rId12">
                  <a:extLst>
                    <a:ext uri="{A12FA001-AC4F-418D-AE19-62706E023703}">
                      <ahyp:hlinkClr xmlns:ahyp="http://schemas.microsoft.com/office/drawing/2018/hyperlinkcolor" val="tx"/>
                    </a:ext>
                  </a:extLst>
                </a:hlinkClick>
              </a:rPr>
              <a:t>https://www.research.ed.ac.uk/files/261312414/journal.pone.0264828.pdf</a:t>
            </a:r>
            <a:r>
              <a:rPr lang="en-GB" sz="1000" dirty="0">
                <a:solidFill>
                  <a:schemeClr val="dk1"/>
                </a:solidFill>
              </a:rPr>
              <a:t> </a:t>
            </a:r>
            <a:endParaRPr sz="1000" dirty="0">
              <a:solidFill>
                <a:schemeClr val="dk1"/>
              </a:solidFill>
            </a:endParaRPr>
          </a:p>
          <a:p>
            <a:pPr marL="171450" marR="0" lvl="0" indent="-171450" algn="just" rtl="0">
              <a:spcBef>
                <a:spcPts val="0"/>
              </a:spcBef>
              <a:spcAft>
                <a:spcPts val="0"/>
              </a:spcAft>
              <a:buClr>
                <a:schemeClr val="dk1"/>
              </a:buClr>
              <a:buSzPts val="1000"/>
              <a:buChar char="•"/>
            </a:pPr>
            <a:r>
              <a:rPr lang="en-GB" sz="1000" dirty="0">
                <a:solidFill>
                  <a:schemeClr val="dk1"/>
                </a:solidFill>
              </a:rPr>
              <a:t>Pedroni, C., Djuric, O., Bassi, M.C., Mione, L., </a:t>
            </a:r>
            <a:r>
              <a:rPr lang="en-GB" sz="1000" dirty="0" err="1">
                <a:solidFill>
                  <a:schemeClr val="dk1"/>
                </a:solidFill>
              </a:rPr>
              <a:t>Caleffi</a:t>
            </a:r>
            <a:r>
              <a:rPr lang="en-GB" sz="1000" dirty="0">
                <a:solidFill>
                  <a:schemeClr val="dk1"/>
                </a:solidFill>
              </a:rPr>
              <a:t>, D., Testa, G., Prandi, C., </a:t>
            </a:r>
            <a:r>
              <a:rPr lang="en-GB" sz="1000" dirty="0" err="1">
                <a:solidFill>
                  <a:schemeClr val="dk1"/>
                </a:solidFill>
              </a:rPr>
              <a:t>Navazio</a:t>
            </a:r>
            <a:r>
              <a:rPr lang="en-GB" sz="1000" dirty="0">
                <a:solidFill>
                  <a:schemeClr val="dk1"/>
                </a:solidFill>
              </a:rPr>
              <a:t>, A. and Rossi, P.G., (2023). ‘Elements characterising multicomponent interventions used to improve disease management models and clinical pathways in acute and chronic heart failure: a scoping review.’ In </a:t>
            </a:r>
            <a:r>
              <a:rPr lang="en-GB" sz="1000" i="1" dirty="0">
                <a:solidFill>
                  <a:schemeClr val="dk1"/>
                </a:solidFill>
              </a:rPr>
              <a:t>Healthcare</a:t>
            </a:r>
            <a:r>
              <a:rPr lang="en-GB" sz="1000" dirty="0">
                <a:solidFill>
                  <a:schemeClr val="dk1"/>
                </a:solidFill>
              </a:rPr>
              <a:t> (Vol. 11, No. 9, p. 1227). MDPI AG. Available at: </a:t>
            </a:r>
            <a:r>
              <a:rPr lang="en-GB" sz="1000" u="sng" dirty="0">
                <a:solidFill>
                  <a:schemeClr val="dk1"/>
                </a:solidFill>
                <a:hlinkClick r:id="rId13">
                  <a:extLst>
                    <a:ext uri="{A12FA001-AC4F-418D-AE19-62706E023703}">
                      <ahyp:hlinkClr xmlns:ahyp="http://schemas.microsoft.com/office/drawing/2018/hyperlinkcolor" val="tx"/>
                    </a:ext>
                  </a:extLst>
                </a:hlinkClick>
              </a:rPr>
              <a:t>https://iris.unimo.it/retrieve/29103211-a0a0-4c25-8329-599933953793/healthcare-11-01227-v2%20%281%29.pdf</a:t>
            </a:r>
            <a:r>
              <a:rPr lang="en-GB" sz="1000" dirty="0">
                <a:solidFill>
                  <a:schemeClr val="dk1"/>
                </a:solidFill>
              </a:rPr>
              <a:t> </a:t>
            </a:r>
            <a:endParaRPr sz="1000" dirty="0">
              <a:solidFill>
                <a:schemeClr val="dk1"/>
              </a:solidFill>
            </a:endParaRPr>
          </a:p>
          <a:p>
            <a:pPr marL="171450" marR="0" lvl="0" indent="-171450" algn="just" rtl="0">
              <a:spcBef>
                <a:spcPts val="0"/>
              </a:spcBef>
              <a:spcAft>
                <a:spcPts val="0"/>
              </a:spcAft>
              <a:buClr>
                <a:schemeClr val="dk1"/>
              </a:buClr>
              <a:buSzPts val="1000"/>
              <a:buChar char="•"/>
            </a:pPr>
            <a:r>
              <a:rPr lang="en-GB" sz="1000" dirty="0">
                <a:solidFill>
                  <a:schemeClr val="dk1"/>
                </a:solidFill>
              </a:rPr>
              <a:t>Pokharel, B. and Dhakal, B., (2024). ‘Coronary artery disease (CAD) Demystified-Causes, symptoms &amp; treatment.’ </a:t>
            </a:r>
            <a:r>
              <a:rPr lang="en-GB" sz="1000" i="1" dirty="0">
                <a:solidFill>
                  <a:schemeClr val="dk1"/>
                </a:solidFill>
              </a:rPr>
              <a:t>The American Journal of Patient Health Info</a:t>
            </a:r>
            <a:r>
              <a:rPr lang="en-GB" sz="1000" dirty="0">
                <a:solidFill>
                  <a:schemeClr val="dk1"/>
                </a:solidFill>
              </a:rPr>
              <a:t>, </a:t>
            </a:r>
            <a:r>
              <a:rPr lang="en-GB" sz="1000" i="1" dirty="0">
                <a:solidFill>
                  <a:schemeClr val="dk1"/>
                </a:solidFill>
              </a:rPr>
              <a:t>1</a:t>
            </a:r>
            <a:r>
              <a:rPr lang="en-GB" sz="1000" dirty="0">
                <a:solidFill>
                  <a:schemeClr val="dk1"/>
                </a:solidFill>
              </a:rPr>
              <a:t>(1). Available at: </a:t>
            </a:r>
            <a:r>
              <a:rPr lang="en-GB" sz="1000" u="sng" dirty="0">
                <a:solidFill>
                  <a:schemeClr val="dk1"/>
                </a:solidFill>
                <a:hlinkClick r:id="rId14">
                  <a:extLst>
                    <a:ext uri="{A12FA001-AC4F-418D-AE19-62706E023703}">
                      <ahyp:hlinkClr xmlns:ahyp="http://schemas.microsoft.com/office/drawing/2018/hyperlinkcolor" val="tx"/>
                    </a:ext>
                  </a:extLst>
                </a:hlinkClick>
              </a:rPr>
              <a:t>https://ajphi.org/ajphi/article/view/37</a:t>
            </a:r>
            <a:r>
              <a:rPr lang="en-GB" sz="1000" dirty="0">
                <a:solidFill>
                  <a:schemeClr val="dk1"/>
                </a:solidFill>
              </a:rPr>
              <a:t> </a:t>
            </a:r>
            <a:endParaRPr sz="1000" dirty="0">
              <a:solidFill>
                <a:schemeClr val="dk1"/>
              </a:solidFill>
            </a:endParaRPr>
          </a:p>
          <a:p>
            <a:pPr marL="171450" marR="0" lvl="0" indent="-171450" algn="just" rtl="0">
              <a:spcBef>
                <a:spcPts val="0"/>
              </a:spcBef>
              <a:spcAft>
                <a:spcPts val="0"/>
              </a:spcAft>
              <a:buClr>
                <a:schemeClr val="dk1"/>
              </a:buClr>
              <a:buSzPts val="1000"/>
              <a:buChar char="•"/>
            </a:pPr>
            <a:r>
              <a:rPr lang="en-GB" sz="1000" dirty="0" err="1">
                <a:solidFill>
                  <a:schemeClr val="dk1"/>
                </a:solidFill>
              </a:rPr>
              <a:t>Pongpoottipatchara</a:t>
            </a:r>
            <a:r>
              <a:rPr lang="en-GB" sz="1000" dirty="0">
                <a:solidFill>
                  <a:schemeClr val="dk1"/>
                </a:solidFill>
              </a:rPr>
              <a:t>, R., </a:t>
            </a:r>
            <a:r>
              <a:rPr lang="en-GB" sz="1000" dirty="0" err="1">
                <a:solidFill>
                  <a:schemeClr val="dk1"/>
                </a:solidFill>
              </a:rPr>
              <a:t>Anonjarn</a:t>
            </a:r>
            <a:r>
              <a:rPr lang="en-GB" sz="1000" dirty="0">
                <a:solidFill>
                  <a:schemeClr val="dk1"/>
                </a:solidFill>
              </a:rPr>
              <a:t>, K., </a:t>
            </a:r>
            <a:r>
              <a:rPr lang="en-GB" sz="1000" dirty="0" err="1">
                <a:solidFill>
                  <a:schemeClr val="dk1"/>
                </a:solidFill>
              </a:rPr>
              <a:t>Prawatwong</a:t>
            </a:r>
            <a:r>
              <a:rPr lang="en-GB" sz="1000" dirty="0">
                <a:solidFill>
                  <a:schemeClr val="dk1"/>
                </a:solidFill>
              </a:rPr>
              <a:t>, W. and Singha-Dong, N., (2026). ‘Implementation of Digital Device–Assisted and Nurse-Led Case Management to Promote Self-Management in Adults With Noncommunicable Diseases: Protocol for a Single-Arm Intervention Study.’ </a:t>
            </a:r>
            <a:r>
              <a:rPr lang="en-GB" sz="1000" i="1" dirty="0">
                <a:solidFill>
                  <a:schemeClr val="dk1"/>
                </a:solidFill>
              </a:rPr>
              <a:t>JMIR Research Protocols</a:t>
            </a:r>
            <a:r>
              <a:rPr lang="en-GB" sz="1000" dirty="0">
                <a:solidFill>
                  <a:schemeClr val="dk1"/>
                </a:solidFill>
              </a:rPr>
              <a:t>, </a:t>
            </a:r>
            <a:r>
              <a:rPr lang="en-GB" sz="1000" i="1" dirty="0">
                <a:solidFill>
                  <a:schemeClr val="dk1"/>
                </a:solidFill>
              </a:rPr>
              <a:t>15</a:t>
            </a:r>
            <a:r>
              <a:rPr lang="en-GB" sz="1000" dirty="0">
                <a:solidFill>
                  <a:schemeClr val="dk1"/>
                </a:solidFill>
              </a:rPr>
              <a:t>(1), p.e80083. Available at: </a:t>
            </a:r>
            <a:r>
              <a:rPr lang="en-GB" sz="1000" u="sng" dirty="0">
                <a:solidFill>
                  <a:schemeClr val="dk1"/>
                </a:solidFill>
                <a:hlinkClick r:id="rId15">
                  <a:extLst>
                    <a:ext uri="{A12FA001-AC4F-418D-AE19-62706E023703}">
                      <ahyp:hlinkClr xmlns:ahyp="http://schemas.microsoft.com/office/drawing/2018/hyperlinkcolor" val="tx"/>
                    </a:ext>
                  </a:extLst>
                </a:hlinkClick>
              </a:rPr>
              <a:t>https://www.researchprotocols.org/2026/1/e80083/</a:t>
            </a:r>
            <a:r>
              <a:rPr lang="en-GB" sz="1000" dirty="0">
                <a:solidFill>
                  <a:schemeClr val="dk1"/>
                </a:solidFill>
              </a:rPr>
              <a:t> </a:t>
            </a:r>
            <a:endParaRPr sz="1000" dirty="0">
              <a:solidFill>
                <a:schemeClr val="dk1"/>
              </a:solidFill>
            </a:endParaRPr>
          </a:p>
          <a:p>
            <a:pPr marL="171450" marR="0" lvl="0" indent="-171450" algn="just" rtl="0">
              <a:spcBef>
                <a:spcPts val="0"/>
              </a:spcBef>
              <a:spcAft>
                <a:spcPts val="0"/>
              </a:spcAft>
              <a:buClr>
                <a:schemeClr val="dk1"/>
              </a:buClr>
              <a:buSzPts val="1000"/>
              <a:buChar char="•"/>
            </a:pPr>
            <a:r>
              <a:rPr lang="en-GB" sz="1000" dirty="0">
                <a:solidFill>
                  <a:schemeClr val="dk1"/>
                </a:solidFill>
              </a:rPr>
              <a:t>Poznyak, A.V., Sadykhov, N.K., </a:t>
            </a:r>
            <a:r>
              <a:rPr lang="en-GB" sz="1000" dirty="0" err="1">
                <a:solidFill>
                  <a:schemeClr val="dk1"/>
                </a:solidFill>
              </a:rPr>
              <a:t>Kartuesov</a:t>
            </a:r>
            <a:r>
              <a:rPr lang="en-GB" sz="1000" dirty="0">
                <a:solidFill>
                  <a:schemeClr val="dk1"/>
                </a:solidFill>
              </a:rPr>
              <a:t>, A.G., Borisov, E.E., Melnichenko, A.A., </a:t>
            </a:r>
            <a:r>
              <a:rPr lang="en-GB" sz="1000" dirty="0" err="1">
                <a:solidFill>
                  <a:schemeClr val="dk1"/>
                </a:solidFill>
              </a:rPr>
              <a:t>Grechko</a:t>
            </a:r>
            <a:r>
              <a:rPr lang="en-GB" sz="1000" dirty="0">
                <a:solidFill>
                  <a:schemeClr val="dk1"/>
                </a:solidFill>
              </a:rPr>
              <a:t>, A.V. and Orekhov, A.N. (2022). ‘Hypertension as a risk factor for atherosclerosis: Cardiovascular risk assessment’. </a:t>
            </a:r>
            <a:r>
              <a:rPr lang="en-GB" sz="1000" i="1" dirty="0">
                <a:solidFill>
                  <a:schemeClr val="dk1"/>
                </a:solidFill>
              </a:rPr>
              <a:t>Frontiers in Cardiovascular Medicine</a:t>
            </a:r>
            <a:r>
              <a:rPr lang="en-GB" sz="1000" dirty="0">
                <a:solidFill>
                  <a:schemeClr val="dk1"/>
                </a:solidFill>
              </a:rPr>
              <a:t>, 9(959285), pp.1–8. Available at: </a:t>
            </a:r>
            <a:r>
              <a:rPr lang="en-GB" sz="1000" u="sng" dirty="0">
                <a:solidFill>
                  <a:schemeClr val="dk1"/>
                </a:solidFill>
                <a:hlinkClick r:id="rId16">
                  <a:extLst>
                    <a:ext uri="{A12FA001-AC4F-418D-AE19-62706E023703}">
                      <ahyp:hlinkClr xmlns:ahyp="http://schemas.microsoft.com/office/drawing/2018/hyperlinkcolor" val="tx"/>
                    </a:ext>
                  </a:extLst>
                </a:hlinkClick>
              </a:rPr>
              <a:t>https://www.frontiersin.org/journals/cardiovascular-medicine/articles/10.3389/fcvm.2022.959285/full</a:t>
            </a:r>
            <a:endParaRPr sz="1000" dirty="0">
              <a:solidFill>
                <a:schemeClr val="dk1"/>
              </a:solidFill>
            </a:endParaRPr>
          </a:p>
          <a:p>
            <a:pPr marL="171450" marR="0" lvl="0" indent="-171450" algn="just" rtl="0">
              <a:spcBef>
                <a:spcPts val="0"/>
              </a:spcBef>
              <a:spcAft>
                <a:spcPts val="0"/>
              </a:spcAft>
              <a:buClr>
                <a:schemeClr val="dk1"/>
              </a:buClr>
              <a:buSzPts val="1000"/>
              <a:buChar char="•"/>
            </a:pPr>
            <a:r>
              <a:rPr lang="en-GB" sz="1000" dirty="0">
                <a:solidFill>
                  <a:schemeClr val="dk1"/>
                </a:solidFill>
              </a:rPr>
              <a:t>Pranata, S., Aisah, S., </a:t>
            </a:r>
            <a:r>
              <a:rPr lang="en-GB" sz="1000" dirty="0" err="1">
                <a:solidFill>
                  <a:schemeClr val="dk1"/>
                </a:solidFill>
              </a:rPr>
              <a:t>Vranada</a:t>
            </a:r>
            <a:r>
              <a:rPr lang="en-GB" sz="1000" dirty="0">
                <a:solidFill>
                  <a:schemeClr val="dk1"/>
                </a:solidFill>
              </a:rPr>
              <a:t>, A., Taliki, V., Adriani, S., Riyanto, U., </a:t>
            </a:r>
            <a:r>
              <a:rPr lang="en-GB" sz="1000" dirty="0" err="1">
                <a:solidFill>
                  <a:schemeClr val="dk1"/>
                </a:solidFill>
              </a:rPr>
              <a:t>Fariqoini</a:t>
            </a:r>
            <a:r>
              <a:rPr lang="en-GB" sz="1000" dirty="0">
                <a:solidFill>
                  <a:schemeClr val="dk1"/>
                </a:solidFill>
              </a:rPr>
              <a:t>, A. and </a:t>
            </a:r>
            <a:r>
              <a:rPr lang="en-GB" sz="1000" dirty="0" err="1">
                <a:solidFill>
                  <a:schemeClr val="dk1"/>
                </a:solidFill>
              </a:rPr>
              <a:t>Harmoko</a:t>
            </a:r>
            <a:r>
              <a:rPr lang="en-GB" sz="1000" dirty="0">
                <a:solidFill>
                  <a:schemeClr val="dk1"/>
                </a:solidFill>
              </a:rPr>
              <a:t>, T., (2025). ‘Concept Analysis Patient Centred Care In Diabetes Mellitus With Heart Disease Complication.’ </a:t>
            </a:r>
            <a:r>
              <a:rPr lang="en-GB" sz="1000" i="1" dirty="0">
                <a:solidFill>
                  <a:schemeClr val="dk1"/>
                </a:solidFill>
              </a:rPr>
              <a:t>MAHESA: </a:t>
            </a:r>
            <a:r>
              <a:rPr lang="en-GB" sz="1000" i="1" dirty="0" err="1">
                <a:solidFill>
                  <a:schemeClr val="dk1"/>
                </a:solidFill>
              </a:rPr>
              <a:t>Malahayati</a:t>
            </a:r>
            <a:r>
              <a:rPr lang="en-GB" sz="1000" i="1" dirty="0">
                <a:solidFill>
                  <a:schemeClr val="dk1"/>
                </a:solidFill>
              </a:rPr>
              <a:t> Health Student Journal</a:t>
            </a:r>
            <a:r>
              <a:rPr lang="en-GB" sz="1000" dirty="0">
                <a:solidFill>
                  <a:schemeClr val="dk1"/>
                </a:solidFill>
              </a:rPr>
              <a:t>, </a:t>
            </a:r>
            <a:r>
              <a:rPr lang="en-GB" sz="1000" i="1" dirty="0">
                <a:solidFill>
                  <a:schemeClr val="dk1"/>
                </a:solidFill>
              </a:rPr>
              <a:t>5</a:t>
            </a:r>
            <a:r>
              <a:rPr lang="en-GB" sz="1000" dirty="0">
                <a:solidFill>
                  <a:schemeClr val="dk1"/>
                </a:solidFill>
              </a:rPr>
              <a:t>(6), pp.2786-2801. Available at: </a:t>
            </a:r>
            <a:r>
              <a:rPr lang="en-GB" sz="1000" u="sng" dirty="0">
                <a:solidFill>
                  <a:schemeClr val="dk1"/>
                </a:solidFill>
                <a:hlinkClick r:id="rId17">
                  <a:extLst>
                    <a:ext uri="{A12FA001-AC4F-418D-AE19-62706E023703}">
                      <ahyp:hlinkClr xmlns:ahyp="http://schemas.microsoft.com/office/drawing/2018/hyperlinkcolor" val="tx"/>
                    </a:ext>
                  </a:extLst>
                </a:hlinkClick>
              </a:rPr>
              <a:t>https://doi.org/10.33024/mahesa.v5i6.18495</a:t>
            </a:r>
            <a:r>
              <a:rPr lang="en-GB" sz="1000" dirty="0">
                <a:solidFill>
                  <a:schemeClr val="dk1"/>
                </a:solidFill>
              </a:rPr>
              <a:t> </a:t>
            </a:r>
            <a:endParaRPr sz="1000" dirty="0">
              <a:solidFill>
                <a:schemeClr val="dk1"/>
              </a:solidFill>
            </a:endParaRPr>
          </a:p>
          <a:p>
            <a:pPr marL="171450" marR="0" lvl="0" indent="-171450" algn="just" rtl="0">
              <a:spcBef>
                <a:spcPts val="0"/>
              </a:spcBef>
              <a:spcAft>
                <a:spcPts val="0"/>
              </a:spcAft>
              <a:buClr>
                <a:schemeClr val="dk1"/>
              </a:buClr>
              <a:buSzPts val="1000"/>
              <a:buChar char="•"/>
            </a:pPr>
            <a:r>
              <a:rPr lang="en-GB" sz="1000" dirty="0">
                <a:solidFill>
                  <a:schemeClr val="dk1"/>
                </a:solidFill>
              </a:rPr>
              <a:t>Reed, J.L., Mullen, K.A., Small, S., Moran, C., Mir, H., Tulloch, H., Terada, T., Heshmati, J., Harris, J., </a:t>
            </a:r>
            <a:r>
              <a:rPr lang="en-GB" sz="1000" dirty="0" err="1">
                <a:solidFill>
                  <a:schemeClr val="dk1"/>
                </a:solidFill>
              </a:rPr>
              <a:t>Coja</a:t>
            </a:r>
            <a:r>
              <a:rPr lang="en-GB" sz="1000" dirty="0">
                <a:solidFill>
                  <a:schemeClr val="dk1"/>
                </a:solidFill>
              </a:rPr>
              <a:t>, M. and Reid, R.D., (2026). ‘An Ounce of Prevention and a Pound of Cardiac Rehabilitation.’ </a:t>
            </a:r>
            <a:r>
              <a:rPr lang="en-GB" sz="1000" i="1" dirty="0">
                <a:solidFill>
                  <a:schemeClr val="dk1"/>
                </a:solidFill>
              </a:rPr>
              <a:t>Canadian Journal of Cardiology</a:t>
            </a:r>
            <a:r>
              <a:rPr lang="en-GB" sz="1000" dirty="0">
                <a:solidFill>
                  <a:schemeClr val="dk1"/>
                </a:solidFill>
              </a:rPr>
              <a:t>, </a:t>
            </a:r>
            <a:r>
              <a:rPr lang="en-GB" sz="1000" i="1" dirty="0">
                <a:solidFill>
                  <a:schemeClr val="dk1"/>
                </a:solidFill>
              </a:rPr>
              <a:t>42</a:t>
            </a:r>
            <a:r>
              <a:rPr lang="en-GB" sz="1000" dirty="0">
                <a:solidFill>
                  <a:schemeClr val="dk1"/>
                </a:solidFill>
              </a:rPr>
              <a:t>(5), pp.S22-S34. Available at: </a:t>
            </a:r>
            <a:r>
              <a:rPr lang="en-GB" sz="1000" u="sng" dirty="0">
                <a:solidFill>
                  <a:schemeClr val="dk1"/>
                </a:solidFill>
                <a:hlinkClick r:id="rId18">
                  <a:extLst>
                    <a:ext uri="{A12FA001-AC4F-418D-AE19-62706E023703}">
                      <ahyp:hlinkClr xmlns:ahyp="http://schemas.microsoft.com/office/drawing/2018/hyperlinkcolor" val="tx"/>
                    </a:ext>
                  </a:extLst>
                </a:hlinkClick>
              </a:rPr>
              <a:t>https://onlinecjc.ca/article/S0828-282X(26)00154-6/pdf</a:t>
            </a:r>
            <a:endParaRPr sz="1000" dirty="0">
              <a:solidFill>
                <a:schemeClr val="dk1"/>
              </a:solidFill>
            </a:endParaRPr>
          </a:p>
          <a:p>
            <a:pPr marL="171450" marR="0" lvl="0" indent="-171450" algn="just" rtl="0">
              <a:spcBef>
                <a:spcPts val="0"/>
              </a:spcBef>
              <a:spcAft>
                <a:spcPts val="0"/>
              </a:spcAft>
              <a:buClr>
                <a:schemeClr val="dk1"/>
              </a:buClr>
              <a:buSzPts val="1000"/>
              <a:buChar char="•"/>
            </a:pPr>
            <a:r>
              <a:rPr lang="en-GB" sz="1000" dirty="0" err="1">
                <a:solidFill>
                  <a:schemeClr val="dk1"/>
                </a:solidFill>
              </a:rPr>
              <a:t>Soysaler</a:t>
            </a:r>
            <a:r>
              <a:rPr lang="en-GB" sz="1000" dirty="0">
                <a:solidFill>
                  <a:schemeClr val="dk1"/>
                </a:solidFill>
              </a:rPr>
              <a:t>, C.A., Andrei, C.L., Ceban, O. and </a:t>
            </a:r>
            <a:r>
              <a:rPr lang="en-GB" sz="1000" dirty="0" err="1">
                <a:solidFill>
                  <a:schemeClr val="dk1"/>
                </a:solidFill>
              </a:rPr>
              <a:t>Sinescu</a:t>
            </a:r>
            <a:r>
              <a:rPr lang="en-GB" sz="1000" dirty="0">
                <a:solidFill>
                  <a:schemeClr val="dk1"/>
                </a:solidFill>
              </a:rPr>
              <a:t>, C.J., (2023). ‘Comorbidity patterns in patients at cardiovascular hospital admission.’ </a:t>
            </a:r>
            <a:r>
              <a:rPr lang="en-GB" sz="1000" i="1" dirty="0">
                <a:solidFill>
                  <a:schemeClr val="dk1"/>
                </a:solidFill>
              </a:rPr>
              <a:t>Medicines</a:t>
            </a:r>
            <a:r>
              <a:rPr lang="en-GB" sz="1000" dirty="0">
                <a:solidFill>
                  <a:schemeClr val="dk1"/>
                </a:solidFill>
              </a:rPr>
              <a:t>, </a:t>
            </a:r>
            <a:r>
              <a:rPr lang="en-GB" sz="1000" i="1" dirty="0">
                <a:solidFill>
                  <a:schemeClr val="dk1"/>
                </a:solidFill>
              </a:rPr>
              <a:t>10</a:t>
            </a:r>
            <a:r>
              <a:rPr lang="en-GB" sz="1000" dirty="0">
                <a:solidFill>
                  <a:schemeClr val="dk1"/>
                </a:solidFill>
              </a:rPr>
              <a:t>(4), p.26. Available at: </a:t>
            </a:r>
            <a:r>
              <a:rPr lang="en-GB" sz="1000" u="sng" dirty="0">
                <a:solidFill>
                  <a:schemeClr val="dk1"/>
                </a:solidFill>
                <a:hlinkClick r:id="rId19">
                  <a:extLst>
                    <a:ext uri="{A12FA001-AC4F-418D-AE19-62706E023703}">
                      <ahyp:hlinkClr xmlns:ahyp="http://schemas.microsoft.com/office/drawing/2018/hyperlinkcolor" val="tx"/>
                    </a:ext>
                  </a:extLst>
                </a:hlinkClick>
              </a:rPr>
              <a:t>https://doi.org/10.3390/medicines10040026</a:t>
            </a:r>
            <a:r>
              <a:rPr lang="en-GB" sz="1000" dirty="0">
                <a:solidFill>
                  <a:schemeClr val="dk1"/>
                </a:solidFill>
              </a:rPr>
              <a:t> </a:t>
            </a:r>
            <a:endParaRPr sz="1000" dirty="0">
              <a:solidFill>
                <a:schemeClr val="dk1"/>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theme/theme1.xml><?xml version="1.0" encoding="utf-8"?>
<a:theme xmlns:a="http://schemas.openxmlformats.org/drawingml/2006/main" name="Medical Design 16x9">
  <a:themeElements>
    <a:clrScheme name="MedicalHealth">
      <a:dk1>
        <a:srgbClr val="000000"/>
      </a:dk1>
      <a:lt1>
        <a:srgbClr val="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MedicalHealth">
      <a:dk1>
        <a:srgbClr val="000000"/>
      </a:dk1>
      <a:lt1>
        <a:srgbClr val="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4011</Words>
  <Application>Microsoft Office PowerPoint</Application>
  <PresentationFormat>Widescreen</PresentationFormat>
  <Paragraphs>152</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Libre Franklin Medium</vt:lpstr>
      <vt:lpstr>Times New Roman</vt:lpstr>
      <vt:lpstr>Medical Design 16x9</vt:lpstr>
      <vt:lpstr>Coronary Artery Disease</vt:lpstr>
      <vt:lpstr>Overview of the long-term conditions: What is coronary artery disease?</vt:lpstr>
      <vt:lpstr>Prevalence of the long-term condition in the UK and Worldwide</vt:lpstr>
      <vt:lpstr>Economic and Social Burden of the condition </vt:lpstr>
      <vt:lpstr>Diagnosis and Initial Assessment</vt:lpstr>
      <vt:lpstr>Management of the Long-term condition</vt:lpstr>
      <vt:lpstr>PowerPoint Presentation</vt:lpstr>
      <vt:lpstr>Current models and frameworks for Assessment</vt:lpstr>
      <vt:lpstr>Treatment option in UK</vt:lpstr>
      <vt:lpstr>Highlighting the comorbidity and prevention of the long-term condition </vt:lpstr>
      <vt:lpstr>Skills, values and behaviours required for co-productive care</vt:lpstr>
      <vt:lpstr>Comprehensive model of personalised care and self-management support</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Coronary Artery Disease</dc:title>
  <cp:lastModifiedBy>Dr. jenish hirani</cp:lastModifiedBy>
  <cp:revision>1</cp:revision>
  <dcterms:created xsi:type="dcterms:W3CDTF">2026-04-07T00:30:16Z</dcterms:created>
  <dcterms:modified xsi:type="dcterms:W3CDTF">2026-08-08T11:38:43Z</dcterms:modified>
</cp:coreProperties>
</file>