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8" r:id="rId2"/>
    <p:sldId id="256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EBC55-5864-427B-84CF-6441AA82BD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6745" y="1205037"/>
            <a:ext cx="7744993" cy="2541336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B52BDB-18E0-4991-A6F2-7AD5420153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6745" y="3949332"/>
            <a:ext cx="7744993" cy="2006735"/>
          </a:xfrm>
        </p:spPr>
        <p:txBody>
          <a:bodyPr>
            <a:normAutofit/>
          </a:bodyPr>
          <a:lstStyle>
            <a:lvl1pPr marL="0" indent="0" algn="l">
              <a:buNone/>
              <a:defRPr sz="20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F0ABC6-907E-47DE-8E40-61F2DD1B4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8AB158-6097-43A1-90B6-406F93670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E077-FF20-4DD9-92B5-EE1C4D615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644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31C13-CF9D-4E82-A5B4-91008DCD2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C06FD2-89E8-4415-ADF7-22F4A4C259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0CBBFF-8889-497F-B4CA-A031E8DD3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E78DAF-985B-4BB4-ADA9-02EA979F1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A10DBC-42B5-46AB-B36A-B39128E69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401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1B6E7-01C8-4375-B7C7-596CD1199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83229"/>
            <a:ext cx="8214179" cy="330313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441675-8F3E-47CC-9573-D853C506D5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5295900"/>
            <a:ext cx="8214179" cy="79375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419F49-690E-49EC-BD41-75A18C9E3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BC9E70-1401-468E-97DE-4255CA222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ABE14C-9127-4582-A006-2AEA93AF7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51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34DF9-FA60-4E7B-BDE8-C0F9AFE63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F1133-890E-4E96-AEDD-0F921E26F5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66745" y="2250798"/>
            <a:ext cx="4445899" cy="375267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4763B4-4987-4303-9640-54B67DD75E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97174" y="2250798"/>
            <a:ext cx="4445899" cy="375267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94AAD8-D444-410E-98EC-47076908F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72F01E-6867-4604-8B58-F65BCC820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543D87-0EC8-43C7-9D1B-46DB52129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635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605AE-70FD-4CEE-BDFB-D5C0A3D35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5" y="960120"/>
            <a:ext cx="9196928" cy="106070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9091E2-4532-4D16-827E-4DB0688FD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7153" y="2062842"/>
            <a:ext cx="4445899" cy="78189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2B53BE-9EDA-4D07-A042-0D101FAB9A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66745" y="2882837"/>
            <a:ext cx="4446642" cy="334379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DFDFC1-7510-4F8E-A831-ABA33D977A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25280" y="2062842"/>
            <a:ext cx="4467794" cy="78189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2A42F0-9A48-4946-8BA8-394CBF01A0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24868" y="2882837"/>
            <a:ext cx="4468541" cy="334379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0FC563-D319-494F-AA63-0BDF1D25E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42F4FE-433A-42F6-8A73-AD843352B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575352-FC7F-4BA8-940F-2F920C280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748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B3FB5-4B13-4412-9F42-62450D6AA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C87ECA-0E5D-4DD2-B664-DF351875F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E2406B-A925-466A-AF79-D0A4E0EA4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61B050-D381-4E1A-88DD-361F0EE9D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758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8BF592-6A15-4999-ACFA-A535A113B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19EFC1-AD45-4610-8FC6-2058F55E4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3DF506-CFF9-4BD2-8D76-337792779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051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77674-EAFF-4CAE-A685-8AEA617D0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094014"/>
            <a:ext cx="3932237" cy="143691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B3A185-E15D-46FD-A4FB-709A8B5D0B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94014"/>
            <a:ext cx="6172200" cy="47670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4086F7-5F48-40D6-B4E3-1347EA21B0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18012"/>
            <a:ext cx="3932237" cy="3250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F4FC41-0A32-438D-9A47-F932AB492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F0F85D-CB6B-48E8-B56F-81472CE94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6E120E-E239-4B93-AC67-210D23BD2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971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1F02C-5A08-45D4-AFE1-8EF0E6DEC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065120"/>
            <a:ext cx="3932237" cy="146580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2EF863-20E6-4CF9-A179-0A2A52E5F3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ECFB1A-5B7E-45DA-9713-0CD8E3121F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18014"/>
            <a:ext cx="3932237" cy="325097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FD67F-901E-4423-A48F-41F00ECA5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B04982-0749-4F34-A4DB-DDC12BD4B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B38447-AEAF-40D9-B3D3-94404C144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772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071ABCB-C306-49F0-8D5D-0B890583C1CE}"/>
              </a:ext>
            </a:extLst>
          </p:cNvPr>
          <p:cNvGrpSpPr/>
          <p:nvPr/>
        </p:nvGrpSpPr>
        <p:grpSpPr>
          <a:xfrm rot="10800000">
            <a:off x="0" y="1827078"/>
            <a:ext cx="2926300" cy="5030922"/>
            <a:chOff x="9265700" y="2026"/>
            <a:chExt cx="2926300" cy="5030922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4A67F94-2250-4B3A-8424-1BC0A0BCB3FF}"/>
                </a:ext>
              </a:extLst>
            </p:cNvPr>
            <p:cNvSpPr/>
            <p:nvPr/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FB942D8-95BE-4CFD-BFCC-26209EC192CE}"/>
                </a:ext>
              </a:extLst>
            </p:cNvPr>
            <p:cNvSpPr/>
            <p:nvPr/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9DF6499A-D398-4CBC-AA22-4277539430FC}"/>
                </a:ext>
              </a:extLst>
            </p:cNvPr>
            <p:cNvSpPr/>
            <p:nvPr/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D91493C-6480-4A3F-8836-1727CBA3C849}"/>
                </a:ext>
              </a:extLst>
            </p:cNvPr>
            <p:cNvSpPr/>
            <p:nvPr/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546BFEE-D3D9-4B18-BA88-49F7C7D26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8186" y="959587"/>
            <a:ext cx="9076329" cy="106427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EA5BD3-1A63-4F94-ADFA-5CA2A414D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148186" y="2248257"/>
            <a:ext cx="9076329" cy="365015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1888E-6FA1-446E-A77C-7D26923F6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33313F-58CA-4397-A3B4-71B068D1E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CC6AB3-89E2-4B6A-A5F3-3FB781C1A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440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87BC2869-B8E0-44C7-801E-BA0C2C1B5E82}"/>
              </a:ext>
            </a:extLst>
          </p:cNvPr>
          <p:cNvGrpSpPr/>
          <p:nvPr/>
        </p:nvGrpSpPr>
        <p:grpSpPr>
          <a:xfrm rot="10800000">
            <a:off x="0" y="1827078"/>
            <a:ext cx="2926300" cy="5030922"/>
            <a:chOff x="9265700" y="2026"/>
            <a:chExt cx="2926300" cy="5030922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BA7CEB8F-94FA-4A87-AA80-066173AA5C57}"/>
                </a:ext>
              </a:extLst>
            </p:cNvPr>
            <p:cNvSpPr/>
            <p:nvPr/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74F9817E-A26F-4D7B-82A1-FA647EE4C86F}"/>
                </a:ext>
              </a:extLst>
            </p:cNvPr>
            <p:cNvSpPr/>
            <p:nvPr/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0E734839-B51C-4112-A4D8-DDFCB7F84A6F}"/>
                </a:ext>
              </a:extLst>
            </p:cNvPr>
            <p:cNvSpPr/>
            <p:nvPr/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51DFF651-C17F-4B2C-A962-32FA4958BCFA}"/>
                </a:ext>
              </a:extLst>
            </p:cNvPr>
            <p:cNvSpPr/>
            <p:nvPr/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9B263D-CDF8-431B-A5D1-9687649138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31030" y="866253"/>
            <a:ext cx="2222769" cy="531071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B6B9BE-E660-4F3A-ABA1-86667DC133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66253"/>
            <a:ext cx="8164286" cy="531071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82700-F509-4302-AE0E-6CC56401A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03BD63-5B0C-4FB3-8434-8EA1A84F2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F3E9EB-019B-4F03-8147-D6CBA6B1E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095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D206359A-F1E3-49EE-BBC2-40888C4A3628}"/>
              </a:ext>
            </a:extLst>
          </p:cNvPr>
          <p:cNvGrpSpPr/>
          <p:nvPr/>
        </p:nvGrpSpPr>
        <p:grpSpPr>
          <a:xfrm>
            <a:off x="9265700" y="2026"/>
            <a:ext cx="2926300" cy="5030922"/>
            <a:chOff x="9265700" y="2026"/>
            <a:chExt cx="2926300" cy="5030922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ED90C42-6A0F-48E8-BF96-7D3E2A395EC7}"/>
                </a:ext>
              </a:extLst>
            </p:cNvPr>
            <p:cNvSpPr/>
            <p:nvPr/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DA0863A-55F7-4EB0-9451-F3EE4D65DBDB}"/>
                </a:ext>
              </a:extLst>
            </p:cNvPr>
            <p:cNvSpPr/>
            <p:nvPr/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FE7CFE2-40F6-44B2-8AAD-0C384EEFCF7E}"/>
                </a:ext>
              </a:extLst>
            </p:cNvPr>
            <p:cNvSpPr/>
            <p:nvPr/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F0D6A17-AA80-4608-8660-8D1587A17704}"/>
                </a:ext>
              </a:extLst>
            </p:cNvPr>
            <p:cNvSpPr/>
            <p:nvPr/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11B74D-DF90-4993-88AE-4D05C91F2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959587"/>
            <a:ext cx="9076329" cy="10642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B3DE9-A495-4E75-819D-E0B2E55050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6744" y="2248257"/>
            <a:ext cx="9076329" cy="36501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430AC-DB07-423B-A52A-0065639AFE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266975" y="6356350"/>
            <a:ext cx="2960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i="0">
                <a:solidFill>
                  <a:schemeClr val="tx2">
                    <a:alpha val="85000"/>
                  </a:schemeClr>
                </a:solidFill>
              </a:defRPr>
            </a:lvl1pPr>
          </a:lstStyle>
          <a:p>
            <a:fld id="{11008460-8B2F-4AAA-A4E2-10730069204C}" type="datetimeFigureOut">
              <a:rPr lang="en-US" smtClean="0"/>
              <a:pPr/>
              <a:t>6/7/2023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FAFC9-FA18-4C55-8C92-B17603CAEE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66745" y="501128"/>
            <a:ext cx="33113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i="0">
                <a:solidFill>
                  <a:schemeClr val="tx2">
                    <a:alpha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D5A493-61FB-4764-90B6-8CC218A781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39498" y="6356350"/>
            <a:ext cx="5154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i="0">
                <a:solidFill>
                  <a:schemeClr val="tx2">
                    <a:alpha val="85000"/>
                  </a:schemeClr>
                </a:solidFill>
              </a:defRPr>
            </a:lvl1pPr>
          </a:lstStyle>
          <a:p>
            <a:fld id="{0946259B-8396-46CD-AD42-FDEDA89DA27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30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33" r:id="rId6"/>
    <p:sldLayoutId id="2147483829" r:id="rId7"/>
    <p:sldLayoutId id="2147483830" r:id="rId8"/>
    <p:sldLayoutId id="2147483831" r:id="rId9"/>
    <p:sldLayoutId id="2147483832" r:id="rId10"/>
    <p:sldLayoutId id="2147483834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SzPct val="150000"/>
        <a:buFont typeface="Goudy Old Style" panose="02020502050305020303" pitchFamily="18" charset="0"/>
        <a:buChar char="∙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28600" algn="l" defTabSz="914400" rtl="0" eaLnBrk="1" latinLnBrk="0" hangingPunct="1">
        <a:lnSpc>
          <a:spcPct val="110000"/>
        </a:lnSpc>
        <a:spcBef>
          <a:spcPts val="500"/>
        </a:spcBef>
        <a:buSzPct val="150000"/>
        <a:buFont typeface="Goudy Old Style" panose="02020502050305020303" pitchFamily="18" charset="0"/>
        <a:buChar char="∙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59436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10000"/>
        </a:lnSpc>
        <a:spcBef>
          <a:spcPts val="500"/>
        </a:spcBef>
        <a:buSzPct val="150000"/>
        <a:buFont typeface="Goudy Old Style" panose="02020502050305020303" pitchFamily="18" charset="0"/>
        <a:buChar char="∙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5664E9A3-D331-1545-BFC1-9EBE2CAC2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0C11A5-512E-C15B-9AE0-896F9C2A23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99" r="17969" b="2"/>
          <a:stretch/>
        </p:blipFill>
        <p:spPr>
          <a:xfrm>
            <a:off x="1" y="7"/>
            <a:ext cx="6096000" cy="6857999"/>
          </a:xfrm>
          <a:prstGeom prst="rect">
            <a:avLst/>
          </a:prstGeom>
        </p:spPr>
      </p:pic>
      <p:pic>
        <p:nvPicPr>
          <p:cNvPr id="4" name="Picture 3" descr="Top view of leaves on a pink surface">
            <a:extLst>
              <a:ext uri="{FF2B5EF4-FFF2-40B4-BE49-F238E27FC236}">
                <a16:creationId xmlns:a16="http://schemas.microsoft.com/office/drawing/2014/main" id="{84C17449-2226-5444-A5E5-DC65FC1AFD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273" r="33393" b="-2"/>
          <a:stretch/>
        </p:blipFill>
        <p:spPr>
          <a:xfrm>
            <a:off x="6096000" y="-7"/>
            <a:ext cx="6095996" cy="6858000"/>
          </a:xfrm>
          <a:prstGeom prst="rect">
            <a:avLst/>
          </a:prstGeom>
        </p:spPr>
      </p:pic>
      <p:sp useBgFill="1">
        <p:nvSpPr>
          <p:cNvPr id="27" name="Freeform: Shape 26">
            <a:extLst>
              <a:ext uri="{FF2B5EF4-FFF2-40B4-BE49-F238E27FC236}">
                <a16:creationId xmlns:a16="http://schemas.microsoft.com/office/drawing/2014/main" id="{4AF0997A-7C0F-4AD2-BA90-5FE341A177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7594" y="805231"/>
            <a:ext cx="3876811" cy="5245563"/>
          </a:xfrm>
          <a:custGeom>
            <a:avLst/>
            <a:gdLst>
              <a:gd name="connsiteX0" fmla="*/ 1941583 w 3876811"/>
              <a:gd name="connsiteY0" fmla="*/ 0 h 5245563"/>
              <a:gd name="connsiteX1" fmla="*/ 2111641 w 3876811"/>
              <a:gd name="connsiteY1" fmla="*/ 149097 h 5245563"/>
              <a:gd name="connsiteX2" fmla="*/ 3370493 w 3876811"/>
              <a:gd name="connsiteY2" fmla="*/ 774451 h 5245563"/>
              <a:gd name="connsiteX3" fmla="*/ 3876811 w 3876811"/>
              <a:gd name="connsiteY3" fmla="*/ 1854684 h 5245563"/>
              <a:gd name="connsiteX4" fmla="*/ 3876811 w 3876811"/>
              <a:gd name="connsiteY4" fmla="*/ 2019920 h 5245563"/>
              <a:gd name="connsiteX5" fmla="*/ 3876811 w 3876811"/>
              <a:gd name="connsiteY5" fmla="*/ 2491569 h 5245563"/>
              <a:gd name="connsiteX6" fmla="*/ 3876811 w 3876811"/>
              <a:gd name="connsiteY6" fmla="*/ 2753995 h 5245563"/>
              <a:gd name="connsiteX7" fmla="*/ 3876811 w 3876811"/>
              <a:gd name="connsiteY7" fmla="*/ 3115353 h 5245563"/>
              <a:gd name="connsiteX8" fmla="*/ 3876811 w 3876811"/>
              <a:gd name="connsiteY8" fmla="*/ 3390879 h 5245563"/>
              <a:gd name="connsiteX9" fmla="*/ 3370493 w 3876811"/>
              <a:gd name="connsiteY9" fmla="*/ 4471114 h 5245563"/>
              <a:gd name="connsiteX10" fmla="*/ 2111639 w 3876811"/>
              <a:gd name="connsiteY10" fmla="*/ 5096465 h 5245563"/>
              <a:gd name="connsiteX11" fmla="*/ 1935228 w 3876811"/>
              <a:gd name="connsiteY11" fmla="*/ 5245563 h 5245563"/>
              <a:gd name="connsiteX12" fmla="*/ 1765171 w 3876811"/>
              <a:gd name="connsiteY12" fmla="*/ 5096465 h 5245563"/>
              <a:gd name="connsiteX13" fmla="*/ 506317 w 3876811"/>
              <a:gd name="connsiteY13" fmla="*/ 4471114 h 5245563"/>
              <a:gd name="connsiteX14" fmla="*/ 0 w 3876811"/>
              <a:gd name="connsiteY14" fmla="*/ 3390879 h 5245563"/>
              <a:gd name="connsiteX15" fmla="*/ 0 w 3876811"/>
              <a:gd name="connsiteY15" fmla="*/ 3115353 h 5245563"/>
              <a:gd name="connsiteX16" fmla="*/ 0 w 3876811"/>
              <a:gd name="connsiteY16" fmla="*/ 2753995 h 5245563"/>
              <a:gd name="connsiteX17" fmla="*/ 0 w 3876811"/>
              <a:gd name="connsiteY17" fmla="*/ 2491569 h 5245563"/>
              <a:gd name="connsiteX18" fmla="*/ 0 w 3876811"/>
              <a:gd name="connsiteY18" fmla="*/ 2019920 h 5245563"/>
              <a:gd name="connsiteX19" fmla="*/ 0 w 3876811"/>
              <a:gd name="connsiteY19" fmla="*/ 1854684 h 5245563"/>
              <a:gd name="connsiteX20" fmla="*/ 506318 w 3876811"/>
              <a:gd name="connsiteY20" fmla="*/ 774451 h 5245563"/>
              <a:gd name="connsiteX21" fmla="*/ 1765173 w 3876811"/>
              <a:gd name="connsiteY21" fmla="*/ 149097 h 5245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876811" h="5245563">
                <a:moveTo>
                  <a:pt x="1941583" y="0"/>
                </a:moveTo>
                <a:lnTo>
                  <a:pt x="2111641" y="149097"/>
                </a:lnTo>
                <a:cubicBezTo>
                  <a:pt x="2533315" y="474958"/>
                  <a:pt x="3008487" y="564716"/>
                  <a:pt x="3370493" y="774451"/>
                </a:cubicBezTo>
                <a:cubicBezTo>
                  <a:pt x="3718590" y="1017851"/>
                  <a:pt x="3876811" y="1296993"/>
                  <a:pt x="3876811" y="1854684"/>
                </a:cubicBezTo>
                <a:lnTo>
                  <a:pt x="3876811" y="2019920"/>
                </a:lnTo>
                <a:lnTo>
                  <a:pt x="3876811" y="2491569"/>
                </a:lnTo>
                <a:lnTo>
                  <a:pt x="3876811" y="2753995"/>
                </a:lnTo>
                <a:lnTo>
                  <a:pt x="3876811" y="3115353"/>
                </a:lnTo>
                <a:lnTo>
                  <a:pt x="3876811" y="3390879"/>
                </a:lnTo>
                <a:cubicBezTo>
                  <a:pt x="3876811" y="3948571"/>
                  <a:pt x="3718588" y="4227713"/>
                  <a:pt x="3370493" y="4471114"/>
                </a:cubicBezTo>
                <a:cubicBezTo>
                  <a:pt x="3008484" y="4680847"/>
                  <a:pt x="2533312" y="4770605"/>
                  <a:pt x="2111639" y="5096465"/>
                </a:cubicBezTo>
                <a:lnTo>
                  <a:pt x="1935228" y="5245563"/>
                </a:lnTo>
                <a:lnTo>
                  <a:pt x="1765171" y="5096465"/>
                </a:lnTo>
                <a:cubicBezTo>
                  <a:pt x="1343496" y="4770605"/>
                  <a:pt x="868325" y="4680847"/>
                  <a:pt x="506317" y="4471114"/>
                </a:cubicBezTo>
                <a:cubicBezTo>
                  <a:pt x="158223" y="4227713"/>
                  <a:pt x="0" y="3948571"/>
                  <a:pt x="0" y="3390879"/>
                </a:cubicBezTo>
                <a:lnTo>
                  <a:pt x="0" y="3115353"/>
                </a:lnTo>
                <a:lnTo>
                  <a:pt x="0" y="2753995"/>
                </a:lnTo>
                <a:lnTo>
                  <a:pt x="0" y="2491569"/>
                </a:lnTo>
                <a:lnTo>
                  <a:pt x="0" y="2019920"/>
                </a:lnTo>
                <a:lnTo>
                  <a:pt x="0" y="1854684"/>
                </a:lnTo>
                <a:cubicBezTo>
                  <a:pt x="0" y="1296993"/>
                  <a:pt x="158224" y="1017851"/>
                  <a:pt x="506318" y="774451"/>
                </a:cubicBezTo>
                <a:cubicBezTo>
                  <a:pt x="868327" y="564716"/>
                  <a:pt x="1343498" y="474958"/>
                  <a:pt x="1765173" y="14909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CE6F9F-EAED-D3D8-3380-CDAFAC0CD4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21389" y="1826096"/>
            <a:ext cx="3149221" cy="2142699"/>
          </a:xfrm>
        </p:spPr>
        <p:txBody>
          <a:bodyPr anchor="b">
            <a:normAutofit/>
          </a:bodyPr>
          <a:lstStyle/>
          <a:p>
            <a:pPr algn="ctr"/>
            <a:r>
              <a:rPr lang="en-GB" dirty="0"/>
              <a:t>HOTEL TRINITY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F57861-90E4-0D4D-B1D1-7A46875880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42513" y="4196605"/>
            <a:ext cx="2906973" cy="948601"/>
          </a:xfrm>
        </p:spPr>
        <p:txBody>
          <a:bodyPr anchor="t">
            <a:normAutofit/>
          </a:bodyPr>
          <a:lstStyle/>
          <a:p>
            <a:pPr algn="ctr"/>
            <a:r>
              <a:rPr lang="en-GB" dirty="0"/>
              <a:t>BEACH PARTY</a:t>
            </a: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72E67446-732B-4F72-8560-6FABB6CB25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88826" y="720724"/>
            <a:ext cx="4014345" cy="5414576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noFill/>
          <a:ln w="25400" cap="rnd">
            <a:solidFill>
              <a:schemeClr val="bg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223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51A3F57D-626F-8947-B9AA-B2ED86DBD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CE6F9F-EAED-D3D8-3380-CDAFAC0CD4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3876" y="193040"/>
            <a:ext cx="3348177" cy="1881915"/>
          </a:xfrm>
        </p:spPr>
        <p:txBody>
          <a:bodyPr anchor="b">
            <a:normAutofit fontScale="90000"/>
          </a:bodyPr>
          <a:lstStyle/>
          <a:p>
            <a:r>
              <a:rPr lang="en-GB" dirty="0"/>
              <a:t>HOTEL TRINITY: About us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F57861-90E4-0D4D-B1D1-7A46875880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3605" y="2111530"/>
            <a:ext cx="3782722" cy="2163454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THE LUXURY HOTEL OFFERS WORLD CLASS SERVICE WITH RESTURANT AND LOUNGE FACILITIES, MULTI PURPOSE SERVICES, MEETING ROOMS AND DINING FACILITIES. These guest rooms contain furniture, artwork and more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0C11A5-512E-C15B-9AE0-896F9C2A23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440" r="12712" b="3"/>
          <a:stretch/>
        </p:blipFill>
        <p:spPr>
          <a:xfrm>
            <a:off x="7433857" y="-7697"/>
            <a:ext cx="3852835" cy="3748892"/>
          </a:xfrm>
          <a:custGeom>
            <a:avLst/>
            <a:gdLst/>
            <a:ahLst/>
            <a:cxnLst/>
            <a:rect l="l" t="t" r="r" b="b"/>
            <a:pathLst>
              <a:path w="3852835" h="3748892">
                <a:moveTo>
                  <a:pt x="2039" y="0"/>
                </a:moveTo>
                <a:lnTo>
                  <a:pt x="3850797" y="0"/>
                </a:lnTo>
                <a:lnTo>
                  <a:pt x="3852835" y="1257182"/>
                </a:lnTo>
                <a:lnTo>
                  <a:pt x="3851825" y="1283709"/>
                </a:lnTo>
                <a:lnTo>
                  <a:pt x="3852834" y="1905677"/>
                </a:lnTo>
                <a:cubicBezTo>
                  <a:pt x="3852834" y="2459920"/>
                  <a:pt x="3695589" y="2737336"/>
                  <a:pt x="3349647" y="2979232"/>
                </a:cubicBezTo>
                <a:cubicBezTo>
                  <a:pt x="2989876" y="3187669"/>
                  <a:pt x="2517644" y="3276872"/>
                  <a:pt x="2098579" y="3600716"/>
                </a:cubicBezTo>
                <a:lnTo>
                  <a:pt x="1923260" y="3748892"/>
                </a:lnTo>
                <a:lnTo>
                  <a:pt x="1754253" y="3600716"/>
                </a:lnTo>
                <a:cubicBezTo>
                  <a:pt x="1335186" y="3276872"/>
                  <a:pt x="862955" y="3187669"/>
                  <a:pt x="503186" y="2979232"/>
                </a:cubicBezTo>
                <a:cubicBezTo>
                  <a:pt x="157244" y="2737336"/>
                  <a:pt x="0" y="2459920"/>
                  <a:pt x="0" y="1905677"/>
                </a:cubicBezTo>
                <a:lnTo>
                  <a:pt x="1008" y="1283653"/>
                </a:lnTo>
                <a:lnTo>
                  <a:pt x="1" y="1257182"/>
                </a:lnTo>
                <a:close/>
              </a:path>
            </a:pathLst>
          </a:custGeom>
        </p:spPr>
      </p:pic>
      <p:pic>
        <p:nvPicPr>
          <p:cNvPr id="4" name="Picture 3" descr="Top view of leaves on a pink surface">
            <a:extLst>
              <a:ext uri="{FF2B5EF4-FFF2-40B4-BE49-F238E27FC236}">
                <a16:creationId xmlns:a16="http://schemas.microsoft.com/office/drawing/2014/main" id="{84C17449-2226-5444-A5E5-DC65FC1AFD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31" r="30853"/>
          <a:stretch/>
        </p:blipFill>
        <p:spPr>
          <a:xfrm>
            <a:off x="5335404" y="2865563"/>
            <a:ext cx="3852835" cy="3992437"/>
          </a:xfrm>
          <a:custGeom>
            <a:avLst/>
            <a:gdLst/>
            <a:ahLst/>
            <a:cxnLst/>
            <a:rect l="l" t="t" r="r" b="b"/>
            <a:pathLst>
              <a:path w="3852835" h="3992437">
                <a:moveTo>
                  <a:pt x="1929575" y="0"/>
                </a:moveTo>
                <a:lnTo>
                  <a:pt x="2098582" y="148176"/>
                </a:lnTo>
                <a:cubicBezTo>
                  <a:pt x="2517649" y="472020"/>
                  <a:pt x="2989880" y="561223"/>
                  <a:pt x="3349649" y="769660"/>
                </a:cubicBezTo>
                <a:cubicBezTo>
                  <a:pt x="3695591" y="1011556"/>
                  <a:pt x="3852835" y="1288972"/>
                  <a:pt x="3852835" y="1843215"/>
                </a:cubicBezTo>
                <a:lnTo>
                  <a:pt x="3851827" y="2465239"/>
                </a:lnTo>
                <a:lnTo>
                  <a:pt x="3852834" y="2491710"/>
                </a:lnTo>
                <a:lnTo>
                  <a:pt x="3850402" y="3992437"/>
                </a:lnTo>
                <a:lnTo>
                  <a:pt x="2433" y="3992437"/>
                </a:lnTo>
                <a:lnTo>
                  <a:pt x="0" y="2491710"/>
                </a:lnTo>
                <a:lnTo>
                  <a:pt x="1010" y="2465183"/>
                </a:lnTo>
                <a:lnTo>
                  <a:pt x="1" y="1843215"/>
                </a:lnTo>
                <a:cubicBezTo>
                  <a:pt x="1" y="1288972"/>
                  <a:pt x="157246" y="1011556"/>
                  <a:pt x="503188" y="769660"/>
                </a:cubicBezTo>
                <a:cubicBezTo>
                  <a:pt x="862959" y="561223"/>
                  <a:pt x="1335191" y="472020"/>
                  <a:pt x="1754256" y="148176"/>
                </a:cubicBezTo>
                <a:close/>
              </a:path>
            </a:pathLst>
          </a:custGeom>
        </p:spPr>
      </p:pic>
      <p:sp>
        <p:nvSpPr>
          <p:cNvPr id="36" name="Freeform: Shape 52">
            <a:extLst>
              <a:ext uri="{FF2B5EF4-FFF2-40B4-BE49-F238E27FC236}">
                <a16:creationId xmlns:a16="http://schemas.microsoft.com/office/drawing/2014/main" id="{D63786BF-7AEB-F844-9C8C-6801828CAC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7364106" y="-15629"/>
            <a:ext cx="3994903" cy="3863969"/>
          </a:xfrm>
          <a:custGeom>
            <a:avLst/>
            <a:gdLst>
              <a:gd name="connsiteX0" fmla="*/ 1324902 w 2644724"/>
              <a:gd name="connsiteY0" fmla="*/ 0 h 2397243"/>
              <a:gd name="connsiteX1" fmla="*/ 1324529 w 2644724"/>
              <a:gd name="connsiteY1" fmla="*/ 2617 h 2397243"/>
              <a:gd name="connsiteX2" fmla="*/ 1440541 w 2644724"/>
              <a:gd name="connsiteY2" fmla="*/ 67117 h 2397243"/>
              <a:gd name="connsiteX3" fmla="*/ 2299319 w 2644724"/>
              <a:gd name="connsiteY3" fmla="*/ 337644 h 2397243"/>
              <a:gd name="connsiteX4" fmla="*/ 2644724 w 2644724"/>
              <a:gd name="connsiteY4" fmla="*/ 804953 h 2397243"/>
              <a:gd name="connsiteX5" fmla="*/ 2644724 w 2644724"/>
              <a:gd name="connsiteY5" fmla="*/ 2397217 h 2397243"/>
              <a:gd name="connsiteX6" fmla="*/ 2644719 w 2644724"/>
              <a:gd name="connsiteY6" fmla="*/ 2397243 h 2397243"/>
              <a:gd name="connsiteX7" fmla="*/ 6 w 2644724"/>
              <a:gd name="connsiteY7" fmla="*/ 2397243 h 2397243"/>
              <a:gd name="connsiteX8" fmla="*/ 0 w 2644724"/>
              <a:gd name="connsiteY8" fmla="*/ 2397217 h 2397243"/>
              <a:gd name="connsiteX9" fmla="*/ 0 w 2644724"/>
              <a:gd name="connsiteY9" fmla="*/ 804953 h 2397243"/>
              <a:gd name="connsiteX10" fmla="*/ 345405 w 2644724"/>
              <a:gd name="connsiteY10" fmla="*/ 337644 h 2397243"/>
              <a:gd name="connsiteX11" fmla="*/ 1204184 w 2644724"/>
              <a:gd name="connsiteY11" fmla="*/ 67117 h 2397243"/>
              <a:gd name="connsiteX12" fmla="*/ 1320196 w 2644724"/>
              <a:gd name="connsiteY12" fmla="*/ 2617 h 2397243"/>
              <a:gd name="connsiteX13" fmla="*/ 1322362 w 2644724"/>
              <a:gd name="connsiteY13" fmla="*/ 1412 h 2397243"/>
              <a:gd name="connsiteX0" fmla="*/ 1324902 w 2644724"/>
              <a:gd name="connsiteY0" fmla="*/ 0 h 2472784"/>
              <a:gd name="connsiteX1" fmla="*/ 1324529 w 2644724"/>
              <a:gd name="connsiteY1" fmla="*/ 78158 h 2472784"/>
              <a:gd name="connsiteX2" fmla="*/ 1440541 w 2644724"/>
              <a:gd name="connsiteY2" fmla="*/ 142658 h 2472784"/>
              <a:gd name="connsiteX3" fmla="*/ 2299319 w 2644724"/>
              <a:gd name="connsiteY3" fmla="*/ 413185 h 2472784"/>
              <a:gd name="connsiteX4" fmla="*/ 2644724 w 2644724"/>
              <a:gd name="connsiteY4" fmla="*/ 880494 h 2472784"/>
              <a:gd name="connsiteX5" fmla="*/ 2644724 w 2644724"/>
              <a:gd name="connsiteY5" fmla="*/ 2472758 h 2472784"/>
              <a:gd name="connsiteX6" fmla="*/ 2644719 w 2644724"/>
              <a:gd name="connsiteY6" fmla="*/ 2472784 h 2472784"/>
              <a:gd name="connsiteX7" fmla="*/ 6 w 2644724"/>
              <a:gd name="connsiteY7" fmla="*/ 2472784 h 2472784"/>
              <a:gd name="connsiteX8" fmla="*/ 0 w 2644724"/>
              <a:gd name="connsiteY8" fmla="*/ 2472758 h 2472784"/>
              <a:gd name="connsiteX9" fmla="*/ 0 w 2644724"/>
              <a:gd name="connsiteY9" fmla="*/ 880494 h 2472784"/>
              <a:gd name="connsiteX10" fmla="*/ 345405 w 2644724"/>
              <a:gd name="connsiteY10" fmla="*/ 413185 h 2472784"/>
              <a:gd name="connsiteX11" fmla="*/ 1204184 w 2644724"/>
              <a:gd name="connsiteY11" fmla="*/ 142658 h 2472784"/>
              <a:gd name="connsiteX12" fmla="*/ 1320196 w 2644724"/>
              <a:gd name="connsiteY12" fmla="*/ 78158 h 2472784"/>
              <a:gd name="connsiteX13" fmla="*/ 1322362 w 2644724"/>
              <a:gd name="connsiteY13" fmla="*/ 76953 h 2472784"/>
              <a:gd name="connsiteX14" fmla="*/ 1324902 w 2644724"/>
              <a:gd name="connsiteY14" fmla="*/ 0 h 2472784"/>
              <a:gd name="connsiteX0" fmla="*/ 1322362 w 2644724"/>
              <a:gd name="connsiteY0" fmla="*/ 3996 h 2399827"/>
              <a:gd name="connsiteX1" fmla="*/ 1324529 w 2644724"/>
              <a:gd name="connsiteY1" fmla="*/ 5201 h 2399827"/>
              <a:gd name="connsiteX2" fmla="*/ 1440541 w 2644724"/>
              <a:gd name="connsiteY2" fmla="*/ 69701 h 2399827"/>
              <a:gd name="connsiteX3" fmla="*/ 2299319 w 2644724"/>
              <a:gd name="connsiteY3" fmla="*/ 340228 h 2399827"/>
              <a:gd name="connsiteX4" fmla="*/ 2644724 w 2644724"/>
              <a:gd name="connsiteY4" fmla="*/ 807537 h 2399827"/>
              <a:gd name="connsiteX5" fmla="*/ 2644724 w 2644724"/>
              <a:gd name="connsiteY5" fmla="*/ 2399801 h 2399827"/>
              <a:gd name="connsiteX6" fmla="*/ 2644719 w 2644724"/>
              <a:gd name="connsiteY6" fmla="*/ 2399827 h 2399827"/>
              <a:gd name="connsiteX7" fmla="*/ 6 w 2644724"/>
              <a:gd name="connsiteY7" fmla="*/ 2399827 h 2399827"/>
              <a:gd name="connsiteX8" fmla="*/ 0 w 2644724"/>
              <a:gd name="connsiteY8" fmla="*/ 2399801 h 2399827"/>
              <a:gd name="connsiteX9" fmla="*/ 0 w 2644724"/>
              <a:gd name="connsiteY9" fmla="*/ 807537 h 2399827"/>
              <a:gd name="connsiteX10" fmla="*/ 345405 w 2644724"/>
              <a:gd name="connsiteY10" fmla="*/ 340228 h 2399827"/>
              <a:gd name="connsiteX11" fmla="*/ 1204184 w 2644724"/>
              <a:gd name="connsiteY11" fmla="*/ 69701 h 2399827"/>
              <a:gd name="connsiteX12" fmla="*/ 1320196 w 2644724"/>
              <a:gd name="connsiteY12" fmla="*/ 5201 h 2399827"/>
              <a:gd name="connsiteX13" fmla="*/ 1322362 w 2644724"/>
              <a:gd name="connsiteY13" fmla="*/ 3996 h 2399827"/>
              <a:gd name="connsiteX0" fmla="*/ 1322362 w 2644724"/>
              <a:gd name="connsiteY0" fmla="*/ 0 h 2461519"/>
              <a:gd name="connsiteX1" fmla="*/ 1324529 w 2644724"/>
              <a:gd name="connsiteY1" fmla="*/ 66893 h 2461519"/>
              <a:gd name="connsiteX2" fmla="*/ 1440541 w 2644724"/>
              <a:gd name="connsiteY2" fmla="*/ 131393 h 2461519"/>
              <a:gd name="connsiteX3" fmla="*/ 2299319 w 2644724"/>
              <a:gd name="connsiteY3" fmla="*/ 401920 h 2461519"/>
              <a:gd name="connsiteX4" fmla="*/ 2644724 w 2644724"/>
              <a:gd name="connsiteY4" fmla="*/ 869229 h 2461519"/>
              <a:gd name="connsiteX5" fmla="*/ 2644724 w 2644724"/>
              <a:gd name="connsiteY5" fmla="*/ 2461493 h 2461519"/>
              <a:gd name="connsiteX6" fmla="*/ 2644719 w 2644724"/>
              <a:gd name="connsiteY6" fmla="*/ 2461519 h 2461519"/>
              <a:gd name="connsiteX7" fmla="*/ 6 w 2644724"/>
              <a:gd name="connsiteY7" fmla="*/ 2461519 h 2461519"/>
              <a:gd name="connsiteX8" fmla="*/ 0 w 2644724"/>
              <a:gd name="connsiteY8" fmla="*/ 2461493 h 2461519"/>
              <a:gd name="connsiteX9" fmla="*/ 0 w 2644724"/>
              <a:gd name="connsiteY9" fmla="*/ 869229 h 2461519"/>
              <a:gd name="connsiteX10" fmla="*/ 345405 w 2644724"/>
              <a:gd name="connsiteY10" fmla="*/ 401920 h 2461519"/>
              <a:gd name="connsiteX11" fmla="*/ 1204184 w 2644724"/>
              <a:gd name="connsiteY11" fmla="*/ 131393 h 2461519"/>
              <a:gd name="connsiteX12" fmla="*/ 1320196 w 2644724"/>
              <a:gd name="connsiteY12" fmla="*/ 66893 h 2461519"/>
              <a:gd name="connsiteX13" fmla="*/ 1322362 w 2644724"/>
              <a:gd name="connsiteY13" fmla="*/ 0 h 2461519"/>
              <a:gd name="connsiteX0" fmla="*/ 1320196 w 2644724"/>
              <a:gd name="connsiteY0" fmla="*/ 0 h 2394626"/>
              <a:gd name="connsiteX1" fmla="*/ 1324529 w 2644724"/>
              <a:gd name="connsiteY1" fmla="*/ 0 h 2394626"/>
              <a:gd name="connsiteX2" fmla="*/ 1440541 w 2644724"/>
              <a:gd name="connsiteY2" fmla="*/ 64500 h 2394626"/>
              <a:gd name="connsiteX3" fmla="*/ 2299319 w 2644724"/>
              <a:gd name="connsiteY3" fmla="*/ 335027 h 2394626"/>
              <a:gd name="connsiteX4" fmla="*/ 2644724 w 2644724"/>
              <a:gd name="connsiteY4" fmla="*/ 802336 h 2394626"/>
              <a:gd name="connsiteX5" fmla="*/ 2644724 w 2644724"/>
              <a:gd name="connsiteY5" fmla="*/ 2394600 h 2394626"/>
              <a:gd name="connsiteX6" fmla="*/ 2644719 w 2644724"/>
              <a:gd name="connsiteY6" fmla="*/ 2394626 h 2394626"/>
              <a:gd name="connsiteX7" fmla="*/ 6 w 2644724"/>
              <a:gd name="connsiteY7" fmla="*/ 2394626 h 2394626"/>
              <a:gd name="connsiteX8" fmla="*/ 0 w 2644724"/>
              <a:gd name="connsiteY8" fmla="*/ 2394600 h 2394626"/>
              <a:gd name="connsiteX9" fmla="*/ 0 w 2644724"/>
              <a:gd name="connsiteY9" fmla="*/ 802336 h 2394626"/>
              <a:gd name="connsiteX10" fmla="*/ 345405 w 2644724"/>
              <a:gd name="connsiteY10" fmla="*/ 335027 h 2394626"/>
              <a:gd name="connsiteX11" fmla="*/ 1204184 w 2644724"/>
              <a:gd name="connsiteY11" fmla="*/ 64500 h 2394626"/>
              <a:gd name="connsiteX12" fmla="*/ 1320196 w 2644724"/>
              <a:gd name="connsiteY12" fmla="*/ 0 h 2394626"/>
              <a:gd name="connsiteX0" fmla="*/ 1204184 w 2644724"/>
              <a:gd name="connsiteY0" fmla="*/ 64500 h 2394626"/>
              <a:gd name="connsiteX1" fmla="*/ 1324529 w 2644724"/>
              <a:gd name="connsiteY1" fmla="*/ 0 h 2394626"/>
              <a:gd name="connsiteX2" fmla="*/ 1440541 w 2644724"/>
              <a:gd name="connsiteY2" fmla="*/ 64500 h 2394626"/>
              <a:gd name="connsiteX3" fmla="*/ 2299319 w 2644724"/>
              <a:gd name="connsiteY3" fmla="*/ 335027 h 2394626"/>
              <a:gd name="connsiteX4" fmla="*/ 2644724 w 2644724"/>
              <a:gd name="connsiteY4" fmla="*/ 802336 h 2394626"/>
              <a:gd name="connsiteX5" fmla="*/ 2644724 w 2644724"/>
              <a:gd name="connsiteY5" fmla="*/ 2394600 h 2394626"/>
              <a:gd name="connsiteX6" fmla="*/ 2644719 w 2644724"/>
              <a:gd name="connsiteY6" fmla="*/ 2394626 h 2394626"/>
              <a:gd name="connsiteX7" fmla="*/ 6 w 2644724"/>
              <a:gd name="connsiteY7" fmla="*/ 2394626 h 2394626"/>
              <a:gd name="connsiteX8" fmla="*/ 0 w 2644724"/>
              <a:gd name="connsiteY8" fmla="*/ 2394600 h 2394626"/>
              <a:gd name="connsiteX9" fmla="*/ 0 w 2644724"/>
              <a:gd name="connsiteY9" fmla="*/ 802336 h 2394626"/>
              <a:gd name="connsiteX10" fmla="*/ 345405 w 2644724"/>
              <a:gd name="connsiteY10" fmla="*/ 335027 h 2394626"/>
              <a:gd name="connsiteX11" fmla="*/ 1204184 w 2644724"/>
              <a:gd name="connsiteY11" fmla="*/ 64500 h 2394626"/>
              <a:gd name="connsiteX0" fmla="*/ 1204184 w 2644724"/>
              <a:gd name="connsiteY0" fmla="*/ 84206 h 2414332"/>
              <a:gd name="connsiteX1" fmla="*/ 1324529 w 2644724"/>
              <a:gd name="connsiteY1" fmla="*/ 0 h 2414332"/>
              <a:gd name="connsiteX2" fmla="*/ 1440541 w 2644724"/>
              <a:gd name="connsiteY2" fmla="*/ 84206 h 2414332"/>
              <a:gd name="connsiteX3" fmla="*/ 2299319 w 2644724"/>
              <a:gd name="connsiteY3" fmla="*/ 354733 h 2414332"/>
              <a:gd name="connsiteX4" fmla="*/ 2644724 w 2644724"/>
              <a:gd name="connsiteY4" fmla="*/ 822042 h 2414332"/>
              <a:gd name="connsiteX5" fmla="*/ 2644724 w 2644724"/>
              <a:gd name="connsiteY5" fmla="*/ 2414306 h 2414332"/>
              <a:gd name="connsiteX6" fmla="*/ 2644719 w 2644724"/>
              <a:gd name="connsiteY6" fmla="*/ 2414332 h 2414332"/>
              <a:gd name="connsiteX7" fmla="*/ 6 w 2644724"/>
              <a:gd name="connsiteY7" fmla="*/ 2414332 h 2414332"/>
              <a:gd name="connsiteX8" fmla="*/ 0 w 2644724"/>
              <a:gd name="connsiteY8" fmla="*/ 2414306 h 2414332"/>
              <a:gd name="connsiteX9" fmla="*/ 0 w 2644724"/>
              <a:gd name="connsiteY9" fmla="*/ 822042 h 2414332"/>
              <a:gd name="connsiteX10" fmla="*/ 345405 w 2644724"/>
              <a:gd name="connsiteY10" fmla="*/ 354733 h 2414332"/>
              <a:gd name="connsiteX11" fmla="*/ 1204184 w 2644724"/>
              <a:gd name="connsiteY11" fmla="*/ 84206 h 2414332"/>
              <a:gd name="connsiteX0" fmla="*/ 1204184 w 2644724"/>
              <a:gd name="connsiteY0" fmla="*/ 84206 h 2414332"/>
              <a:gd name="connsiteX1" fmla="*/ 1324529 w 2644724"/>
              <a:gd name="connsiteY1" fmla="*/ 0 h 2414332"/>
              <a:gd name="connsiteX2" fmla="*/ 1455933 w 2644724"/>
              <a:gd name="connsiteY2" fmla="*/ 80922 h 2414332"/>
              <a:gd name="connsiteX3" fmla="*/ 2299319 w 2644724"/>
              <a:gd name="connsiteY3" fmla="*/ 354733 h 2414332"/>
              <a:gd name="connsiteX4" fmla="*/ 2644724 w 2644724"/>
              <a:gd name="connsiteY4" fmla="*/ 822042 h 2414332"/>
              <a:gd name="connsiteX5" fmla="*/ 2644724 w 2644724"/>
              <a:gd name="connsiteY5" fmla="*/ 2414306 h 2414332"/>
              <a:gd name="connsiteX6" fmla="*/ 2644719 w 2644724"/>
              <a:gd name="connsiteY6" fmla="*/ 2414332 h 2414332"/>
              <a:gd name="connsiteX7" fmla="*/ 6 w 2644724"/>
              <a:gd name="connsiteY7" fmla="*/ 2414332 h 2414332"/>
              <a:gd name="connsiteX8" fmla="*/ 0 w 2644724"/>
              <a:gd name="connsiteY8" fmla="*/ 2414306 h 2414332"/>
              <a:gd name="connsiteX9" fmla="*/ 0 w 2644724"/>
              <a:gd name="connsiteY9" fmla="*/ 822042 h 2414332"/>
              <a:gd name="connsiteX10" fmla="*/ 345405 w 2644724"/>
              <a:gd name="connsiteY10" fmla="*/ 354733 h 2414332"/>
              <a:gd name="connsiteX11" fmla="*/ 1204184 w 2644724"/>
              <a:gd name="connsiteY11" fmla="*/ 84206 h 2414332"/>
              <a:gd name="connsiteX0" fmla="*/ 1188792 w 2644724"/>
              <a:gd name="connsiteY0" fmla="*/ 84206 h 2414332"/>
              <a:gd name="connsiteX1" fmla="*/ 1324529 w 2644724"/>
              <a:gd name="connsiteY1" fmla="*/ 0 h 2414332"/>
              <a:gd name="connsiteX2" fmla="*/ 1455933 w 2644724"/>
              <a:gd name="connsiteY2" fmla="*/ 80922 h 2414332"/>
              <a:gd name="connsiteX3" fmla="*/ 2299319 w 2644724"/>
              <a:gd name="connsiteY3" fmla="*/ 354733 h 2414332"/>
              <a:gd name="connsiteX4" fmla="*/ 2644724 w 2644724"/>
              <a:gd name="connsiteY4" fmla="*/ 822042 h 2414332"/>
              <a:gd name="connsiteX5" fmla="*/ 2644724 w 2644724"/>
              <a:gd name="connsiteY5" fmla="*/ 2414306 h 2414332"/>
              <a:gd name="connsiteX6" fmla="*/ 2644719 w 2644724"/>
              <a:gd name="connsiteY6" fmla="*/ 2414332 h 2414332"/>
              <a:gd name="connsiteX7" fmla="*/ 6 w 2644724"/>
              <a:gd name="connsiteY7" fmla="*/ 2414332 h 2414332"/>
              <a:gd name="connsiteX8" fmla="*/ 0 w 2644724"/>
              <a:gd name="connsiteY8" fmla="*/ 2414306 h 2414332"/>
              <a:gd name="connsiteX9" fmla="*/ 0 w 2644724"/>
              <a:gd name="connsiteY9" fmla="*/ 822042 h 2414332"/>
              <a:gd name="connsiteX10" fmla="*/ 345405 w 2644724"/>
              <a:gd name="connsiteY10" fmla="*/ 354733 h 2414332"/>
              <a:gd name="connsiteX11" fmla="*/ 1188792 w 2644724"/>
              <a:gd name="connsiteY11" fmla="*/ 84206 h 2414332"/>
              <a:gd name="connsiteX0" fmla="*/ 1181815 w 2644724"/>
              <a:gd name="connsiteY0" fmla="*/ 88701 h 2414332"/>
              <a:gd name="connsiteX1" fmla="*/ 1324529 w 2644724"/>
              <a:gd name="connsiteY1" fmla="*/ 0 h 2414332"/>
              <a:gd name="connsiteX2" fmla="*/ 1455933 w 2644724"/>
              <a:gd name="connsiteY2" fmla="*/ 80922 h 2414332"/>
              <a:gd name="connsiteX3" fmla="*/ 2299319 w 2644724"/>
              <a:gd name="connsiteY3" fmla="*/ 354733 h 2414332"/>
              <a:gd name="connsiteX4" fmla="*/ 2644724 w 2644724"/>
              <a:gd name="connsiteY4" fmla="*/ 822042 h 2414332"/>
              <a:gd name="connsiteX5" fmla="*/ 2644724 w 2644724"/>
              <a:gd name="connsiteY5" fmla="*/ 2414306 h 2414332"/>
              <a:gd name="connsiteX6" fmla="*/ 2644719 w 2644724"/>
              <a:gd name="connsiteY6" fmla="*/ 2414332 h 2414332"/>
              <a:gd name="connsiteX7" fmla="*/ 6 w 2644724"/>
              <a:gd name="connsiteY7" fmla="*/ 2414332 h 2414332"/>
              <a:gd name="connsiteX8" fmla="*/ 0 w 2644724"/>
              <a:gd name="connsiteY8" fmla="*/ 2414306 h 2414332"/>
              <a:gd name="connsiteX9" fmla="*/ 0 w 2644724"/>
              <a:gd name="connsiteY9" fmla="*/ 822042 h 2414332"/>
              <a:gd name="connsiteX10" fmla="*/ 345405 w 2644724"/>
              <a:gd name="connsiteY10" fmla="*/ 354733 h 2414332"/>
              <a:gd name="connsiteX11" fmla="*/ 1181815 w 2644724"/>
              <a:gd name="connsiteY11" fmla="*/ 88701 h 2414332"/>
              <a:gd name="connsiteX0" fmla="*/ 0 w 2644724"/>
              <a:gd name="connsiteY0" fmla="*/ 2414306 h 2453562"/>
              <a:gd name="connsiteX1" fmla="*/ 0 w 2644724"/>
              <a:gd name="connsiteY1" fmla="*/ 822042 h 2453562"/>
              <a:gd name="connsiteX2" fmla="*/ 345405 w 2644724"/>
              <a:gd name="connsiteY2" fmla="*/ 354733 h 2453562"/>
              <a:gd name="connsiteX3" fmla="*/ 1181815 w 2644724"/>
              <a:gd name="connsiteY3" fmla="*/ 88701 h 2453562"/>
              <a:gd name="connsiteX4" fmla="*/ 1324529 w 2644724"/>
              <a:gd name="connsiteY4" fmla="*/ 0 h 2453562"/>
              <a:gd name="connsiteX5" fmla="*/ 1455933 w 2644724"/>
              <a:gd name="connsiteY5" fmla="*/ 80922 h 2453562"/>
              <a:gd name="connsiteX6" fmla="*/ 2299319 w 2644724"/>
              <a:gd name="connsiteY6" fmla="*/ 354733 h 2453562"/>
              <a:gd name="connsiteX7" fmla="*/ 2644724 w 2644724"/>
              <a:gd name="connsiteY7" fmla="*/ 822042 h 2453562"/>
              <a:gd name="connsiteX8" fmla="*/ 2644724 w 2644724"/>
              <a:gd name="connsiteY8" fmla="*/ 2414306 h 2453562"/>
              <a:gd name="connsiteX9" fmla="*/ 2644719 w 2644724"/>
              <a:gd name="connsiteY9" fmla="*/ 2414332 h 2453562"/>
              <a:gd name="connsiteX10" fmla="*/ 6 w 2644724"/>
              <a:gd name="connsiteY10" fmla="*/ 2414332 h 2453562"/>
              <a:gd name="connsiteX11" fmla="*/ 60547 w 2644724"/>
              <a:gd name="connsiteY11" fmla="*/ 2453562 h 2453562"/>
              <a:gd name="connsiteX0" fmla="*/ 0 w 2644724"/>
              <a:gd name="connsiteY0" fmla="*/ 2414306 h 2414332"/>
              <a:gd name="connsiteX1" fmla="*/ 0 w 2644724"/>
              <a:gd name="connsiteY1" fmla="*/ 822042 h 2414332"/>
              <a:gd name="connsiteX2" fmla="*/ 345405 w 2644724"/>
              <a:gd name="connsiteY2" fmla="*/ 354733 h 2414332"/>
              <a:gd name="connsiteX3" fmla="*/ 1181815 w 2644724"/>
              <a:gd name="connsiteY3" fmla="*/ 88701 h 2414332"/>
              <a:gd name="connsiteX4" fmla="*/ 1324529 w 2644724"/>
              <a:gd name="connsiteY4" fmla="*/ 0 h 2414332"/>
              <a:gd name="connsiteX5" fmla="*/ 1455933 w 2644724"/>
              <a:gd name="connsiteY5" fmla="*/ 80922 h 2414332"/>
              <a:gd name="connsiteX6" fmla="*/ 2299319 w 2644724"/>
              <a:gd name="connsiteY6" fmla="*/ 354733 h 2414332"/>
              <a:gd name="connsiteX7" fmla="*/ 2644724 w 2644724"/>
              <a:gd name="connsiteY7" fmla="*/ 822042 h 2414332"/>
              <a:gd name="connsiteX8" fmla="*/ 2644724 w 2644724"/>
              <a:gd name="connsiteY8" fmla="*/ 2414306 h 2414332"/>
              <a:gd name="connsiteX9" fmla="*/ 2644719 w 2644724"/>
              <a:gd name="connsiteY9" fmla="*/ 2414332 h 2414332"/>
              <a:gd name="connsiteX10" fmla="*/ 6 w 2644724"/>
              <a:gd name="connsiteY10" fmla="*/ 2414332 h 2414332"/>
              <a:gd name="connsiteX0" fmla="*/ 0 w 2644724"/>
              <a:gd name="connsiteY0" fmla="*/ 2414306 h 2414332"/>
              <a:gd name="connsiteX1" fmla="*/ 0 w 2644724"/>
              <a:gd name="connsiteY1" fmla="*/ 822042 h 2414332"/>
              <a:gd name="connsiteX2" fmla="*/ 345405 w 2644724"/>
              <a:gd name="connsiteY2" fmla="*/ 354733 h 2414332"/>
              <a:gd name="connsiteX3" fmla="*/ 1181815 w 2644724"/>
              <a:gd name="connsiteY3" fmla="*/ 88701 h 2414332"/>
              <a:gd name="connsiteX4" fmla="*/ 1324529 w 2644724"/>
              <a:gd name="connsiteY4" fmla="*/ 0 h 2414332"/>
              <a:gd name="connsiteX5" fmla="*/ 1455933 w 2644724"/>
              <a:gd name="connsiteY5" fmla="*/ 80922 h 2414332"/>
              <a:gd name="connsiteX6" fmla="*/ 2299319 w 2644724"/>
              <a:gd name="connsiteY6" fmla="*/ 354733 h 2414332"/>
              <a:gd name="connsiteX7" fmla="*/ 2644724 w 2644724"/>
              <a:gd name="connsiteY7" fmla="*/ 822042 h 2414332"/>
              <a:gd name="connsiteX8" fmla="*/ 2644724 w 2644724"/>
              <a:gd name="connsiteY8" fmla="*/ 2414306 h 2414332"/>
              <a:gd name="connsiteX9" fmla="*/ 2644719 w 2644724"/>
              <a:gd name="connsiteY9" fmla="*/ 2414332 h 2414332"/>
              <a:gd name="connsiteX0" fmla="*/ 0 w 2644724"/>
              <a:gd name="connsiteY0" fmla="*/ 2414306 h 2414332"/>
              <a:gd name="connsiteX1" fmla="*/ 822 w 2644724"/>
              <a:gd name="connsiteY1" fmla="*/ 1668912 h 2414332"/>
              <a:gd name="connsiteX2" fmla="*/ 0 w 2644724"/>
              <a:gd name="connsiteY2" fmla="*/ 822042 h 2414332"/>
              <a:gd name="connsiteX3" fmla="*/ 345405 w 2644724"/>
              <a:gd name="connsiteY3" fmla="*/ 354733 h 2414332"/>
              <a:gd name="connsiteX4" fmla="*/ 1181815 w 2644724"/>
              <a:gd name="connsiteY4" fmla="*/ 88701 h 2414332"/>
              <a:gd name="connsiteX5" fmla="*/ 1324529 w 2644724"/>
              <a:gd name="connsiteY5" fmla="*/ 0 h 2414332"/>
              <a:gd name="connsiteX6" fmla="*/ 1455933 w 2644724"/>
              <a:gd name="connsiteY6" fmla="*/ 80922 h 2414332"/>
              <a:gd name="connsiteX7" fmla="*/ 2299319 w 2644724"/>
              <a:gd name="connsiteY7" fmla="*/ 354733 h 2414332"/>
              <a:gd name="connsiteX8" fmla="*/ 2644724 w 2644724"/>
              <a:gd name="connsiteY8" fmla="*/ 822042 h 2414332"/>
              <a:gd name="connsiteX9" fmla="*/ 2644724 w 2644724"/>
              <a:gd name="connsiteY9" fmla="*/ 2414306 h 2414332"/>
              <a:gd name="connsiteX10" fmla="*/ 2644719 w 2644724"/>
              <a:gd name="connsiteY10" fmla="*/ 2414332 h 2414332"/>
              <a:gd name="connsiteX0" fmla="*/ 0 w 2644724"/>
              <a:gd name="connsiteY0" fmla="*/ 2414306 h 2414332"/>
              <a:gd name="connsiteX1" fmla="*/ 822 w 2644724"/>
              <a:gd name="connsiteY1" fmla="*/ 1650458 h 2414332"/>
              <a:gd name="connsiteX2" fmla="*/ 0 w 2644724"/>
              <a:gd name="connsiteY2" fmla="*/ 822042 h 2414332"/>
              <a:gd name="connsiteX3" fmla="*/ 345405 w 2644724"/>
              <a:gd name="connsiteY3" fmla="*/ 354733 h 2414332"/>
              <a:gd name="connsiteX4" fmla="*/ 1181815 w 2644724"/>
              <a:gd name="connsiteY4" fmla="*/ 88701 h 2414332"/>
              <a:gd name="connsiteX5" fmla="*/ 1324529 w 2644724"/>
              <a:gd name="connsiteY5" fmla="*/ 0 h 2414332"/>
              <a:gd name="connsiteX6" fmla="*/ 1455933 w 2644724"/>
              <a:gd name="connsiteY6" fmla="*/ 80922 h 2414332"/>
              <a:gd name="connsiteX7" fmla="*/ 2299319 w 2644724"/>
              <a:gd name="connsiteY7" fmla="*/ 354733 h 2414332"/>
              <a:gd name="connsiteX8" fmla="*/ 2644724 w 2644724"/>
              <a:gd name="connsiteY8" fmla="*/ 822042 h 2414332"/>
              <a:gd name="connsiteX9" fmla="*/ 2644724 w 2644724"/>
              <a:gd name="connsiteY9" fmla="*/ 2414306 h 2414332"/>
              <a:gd name="connsiteX10" fmla="*/ 2644719 w 2644724"/>
              <a:gd name="connsiteY10" fmla="*/ 2414332 h 2414332"/>
              <a:gd name="connsiteX0" fmla="*/ 0 w 2645225"/>
              <a:gd name="connsiteY0" fmla="*/ 2414306 h 2414332"/>
              <a:gd name="connsiteX1" fmla="*/ 822 w 2645225"/>
              <a:gd name="connsiteY1" fmla="*/ 1650458 h 2414332"/>
              <a:gd name="connsiteX2" fmla="*/ 0 w 2645225"/>
              <a:gd name="connsiteY2" fmla="*/ 822042 h 2414332"/>
              <a:gd name="connsiteX3" fmla="*/ 345405 w 2645225"/>
              <a:gd name="connsiteY3" fmla="*/ 354733 h 2414332"/>
              <a:gd name="connsiteX4" fmla="*/ 1181815 w 2645225"/>
              <a:gd name="connsiteY4" fmla="*/ 88701 h 2414332"/>
              <a:gd name="connsiteX5" fmla="*/ 1324529 w 2645225"/>
              <a:gd name="connsiteY5" fmla="*/ 0 h 2414332"/>
              <a:gd name="connsiteX6" fmla="*/ 1455933 w 2645225"/>
              <a:gd name="connsiteY6" fmla="*/ 80922 h 2414332"/>
              <a:gd name="connsiteX7" fmla="*/ 2299319 w 2645225"/>
              <a:gd name="connsiteY7" fmla="*/ 354733 h 2414332"/>
              <a:gd name="connsiteX8" fmla="*/ 2644724 w 2645225"/>
              <a:gd name="connsiteY8" fmla="*/ 822042 h 2414332"/>
              <a:gd name="connsiteX9" fmla="*/ 2645225 w 2645225"/>
              <a:gd name="connsiteY9" fmla="*/ 1658846 h 2414332"/>
              <a:gd name="connsiteX10" fmla="*/ 2644724 w 2645225"/>
              <a:gd name="connsiteY10" fmla="*/ 2414306 h 2414332"/>
              <a:gd name="connsiteX11" fmla="*/ 2644719 w 2645225"/>
              <a:gd name="connsiteY11" fmla="*/ 2414332 h 2414332"/>
              <a:gd name="connsiteX0" fmla="*/ 0 w 2645225"/>
              <a:gd name="connsiteY0" fmla="*/ 2414306 h 2414306"/>
              <a:gd name="connsiteX1" fmla="*/ 822 w 2645225"/>
              <a:gd name="connsiteY1" fmla="*/ 1650458 h 2414306"/>
              <a:gd name="connsiteX2" fmla="*/ 0 w 2645225"/>
              <a:gd name="connsiteY2" fmla="*/ 822042 h 2414306"/>
              <a:gd name="connsiteX3" fmla="*/ 345405 w 2645225"/>
              <a:gd name="connsiteY3" fmla="*/ 354733 h 2414306"/>
              <a:gd name="connsiteX4" fmla="*/ 1181815 w 2645225"/>
              <a:gd name="connsiteY4" fmla="*/ 88701 h 2414306"/>
              <a:gd name="connsiteX5" fmla="*/ 1324529 w 2645225"/>
              <a:gd name="connsiteY5" fmla="*/ 0 h 2414306"/>
              <a:gd name="connsiteX6" fmla="*/ 1455933 w 2645225"/>
              <a:gd name="connsiteY6" fmla="*/ 80922 h 2414306"/>
              <a:gd name="connsiteX7" fmla="*/ 2299319 w 2645225"/>
              <a:gd name="connsiteY7" fmla="*/ 354733 h 2414306"/>
              <a:gd name="connsiteX8" fmla="*/ 2644724 w 2645225"/>
              <a:gd name="connsiteY8" fmla="*/ 822042 h 2414306"/>
              <a:gd name="connsiteX9" fmla="*/ 2645225 w 2645225"/>
              <a:gd name="connsiteY9" fmla="*/ 1658846 h 2414306"/>
              <a:gd name="connsiteX10" fmla="*/ 2644724 w 2645225"/>
              <a:gd name="connsiteY10" fmla="*/ 2414306 h 2414306"/>
              <a:gd name="connsiteX0" fmla="*/ 0 w 2645225"/>
              <a:gd name="connsiteY0" fmla="*/ 2414306 h 2414306"/>
              <a:gd name="connsiteX1" fmla="*/ 822 w 2645225"/>
              <a:gd name="connsiteY1" fmla="*/ 1650458 h 2414306"/>
              <a:gd name="connsiteX2" fmla="*/ 0 w 2645225"/>
              <a:gd name="connsiteY2" fmla="*/ 822042 h 2414306"/>
              <a:gd name="connsiteX3" fmla="*/ 345405 w 2645225"/>
              <a:gd name="connsiteY3" fmla="*/ 354733 h 2414306"/>
              <a:gd name="connsiteX4" fmla="*/ 1181815 w 2645225"/>
              <a:gd name="connsiteY4" fmla="*/ 88701 h 2414306"/>
              <a:gd name="connsiteX5" fmla="*/ 1324529 w 2645225"/>
              <a:gd name="connsiteY5" fmla="*/ 0 h 2414306"/>
              <a:gd name="connsiteX6" fmla="*/ 1455933 w 2645225"/>
              <a:gd name="connsiteY6" fmla="*/ 80922 h 2414306"/>
              <a:gd name="connsiteX7" fmla="*/ 2299319 w 2645225"/>
              <a:gd name="connsiteY7" fmla="*/ 354733 h 2414306"/>
              <a:gd name="connsiteX8" fmla="*/ 2644724 w 2645225"/>
              <a:gd name="connsiteY8" fmla="*/ 822042 h 2414306"/>
              <a:gd name="connsiteX9" fmla="*/ 2645225 w 2645225"/>
              <a:gd name="connsiteY9" fmla="*/ 1658846 h 2414306"/>
              <a:gd name="connsiteX0" fmla="*/ 822 w 2645225"/>
              <a:gd name="connsiteY0" fmla="*/ 1650458 h 1658846"/>
              <a:gd name="connsiteX1" fmla="*/ 0 w 2645225"/>
              <a:gd name="connsiteY1" fmla="*/ 822042 h 1658846"/>
              <a:gd name="connsiteX2" fmla="*/ 345405 w 2645225"/>
              <a:gd name="connsiteY2" fmla="*/ 354733 h 1658846"/>
              <a:gd name="connsiteX3" fmla="*/ 1181815 w 2645225"/>
              <a:gd name="connsiteY3" fmla="*/ 88701 h 1658846"/>
              <a:gd name="connsiteX4" fmla="*/ 1324529 w 2645225"/>
              <a:gd name="connsiteY4" fmla="*/ 0 h 1658846"/>
              <a:gd name="connsiteX5" fmla="*/ 1455933 w 2645225"/>
              <a:gd name="connsiteY5" fmla="*/ 80922 h 1658846"/>
              <a:gd name="connsiteX6" fmla="*/ 2299319 w 2645225"/>
              <a:gd name="connsiteY6" fmla="*/ 354733 h 1658846"/>
              <a:gd name="connsiteX7" fmla="*/ 2644724 w 2645225"/>
              <a:gd name="connsiteY7" fmla="*/ 822042 h 1658846"/>
              <a:gd name="connsiteX8" fmla="*/ 2645225 w 2645225"/>
              <a:gd name="connsiteY8" fmla="*/ 1658846 h 1658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45225" h="1658846">
                <a:moveTo>
                  <a:pt x="822" y="1650458"/>
                </a:moveTo>
                <a:lnTo>
                  <a:pt x="0" y="822042"/>
                </a:lnTo>
                <a:cubicBezTo>
                  <a:pt x="0" y="580785"/>
                  <a:pt x="107938" y="460028"/>
                  <a:pt x="345405" y="354733"/>
                </a:cubicBezTo>
                <a:cubicBezTo>
                  <a:pt x="592364" y="264002"/>
                  <a:pt x="894152" y="229668"/>
                  <a:pt x="1181815" y="88701"/>
                </a:cubicBezTo>
                <a:lnTo>
                  <a:pt x="1324529" y="0"/>
                </a:lnTo>
                <a:lnTo>
                  <a:pt x="1455933" y="80922"/>
                </a:lnTo>
                <a:cubicBezTo>
                  <a:pt x="1743596" y="221889"/>
                  <a:pt x="2052361" y="264002"/>
                  <a:pt x="2299319" y="354733"/>
                </a:cubicBezTo>
                <a:cubicBezTo>
                  <a:pt x="2536786" y="460028"/>
                  <a:pt x="2644724" y="580785"/>
                  <a:pt x="2644724" y="822042"/>
                </a:cubicBezTo>
                <a:lnTo>
                  <a:pt x="2645225" y="1658846"/>
                </a:lnTo>
              </a:path>
            </a:pathLst>
          </a:custGeom>
          <a:noFill/>
          <a:ln w="25400" cap="rnd">
            <a:solidFill>
              <a:schemeClr val="bg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8" name="Freeform: Shape 53">
            <a:extLst>
              <a:ext uri="{FF2B5EF4-FFF2-40B4-BE49-F238E27FC236}">
                <a16:creationId xmlns:a16="http://schemas.microsoft.com/office/drawing/2014/main" id="{45159B87-E988-4045-87F8-935850A505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66410" y="2758419"/>
            <a:ext cx="3994146" cy="4121502"/>
          </a:xfrm>
          <a:custGeom>
            <a:avLst/>
            <a:gdLst>
              <a:gd name="connsiteX0" fmla="*/ 1324902 w 2644724"/>
              <a:gd name="connsiteY0" fmla="*/ 0 h 2397243"/>
              <a:gd name="connsiteX1" fmla="*/ 1324529 w 2644724"/>
              <a:gd name="connsiteY1" fmla="*/ 2617 h 2397243"/>
              <a:gd name="connsiteX2" fmla="*/ 1440541 w 2644724"/>
              <a:gd name="connsiteY2" fmla="*/ 67117 h 2397243"/>
              <a:gd name="connsiteX3" fmla="*/ 2299319 w 2644724"/>
              <a:gd name="connsiteY3" fmla="*/ 337644 h 2397243"/>
              <a:gd name="connsiteX4" fmla="*/ 2644724 w 2644724"/>
              <a:gd name="connsiteY4" fmla="*/ 804953 h 2397243"/>
              <a:gd name="connsiteX5" fmla="*/ 2644724 w 2644724"/>
              <a:gd name="connsiteY5" fmla="*/ 2397217 h 2397243"/>
              <a:gd name="connsiteX6" fmla="*/ 2644719 w 2644724"/>
              <a:gd name="connsiteY6" fmla="*/ 2397243 h 2397243"/>
              <a:gd name="connsiteX7" fmla="*/ 6 w 2644724"/>
              <a:gd name="connsiteY7" fmla="*/ 2397243 h 2397243"/>
              <a:gd name="connsiteX8" fmla="*/ 0 w 2644724"/>
              <a:gd name="connsiteY8" fmla="*/ 2397217 h 2397243"/>
              <a:gd name="connsiteX9" fmla="*/ 0 w 2644724"/>
              <a:gd name="connsiteY9" fmla="*/ 804953 h 2397243"/>
              <a:gd name="connsiteX10" fmla="*/ 345405 w 2644724"/>
              <a:gd name="connsiteY10" fmla="*/ 337644 h 2397243"/>
              <a:gd name="connsiteX11" fmla="*/ 1204184 w 2644724"/>
              <a:gd name="connsiteY11" fmla="*/ 67117 h 2397243"/>
              <a:gd name="connsiteX12" fmla="*/ 1320196 w 2644724"/>
              <a:gd name="connsiteY12" fmla="*/ 2617 h 2397243"/>
              <a:gd name="connsiteX13" fmla="*/ 1322362 w 2644724"/>
              <a:gd name="connsiteY13" fmla="*/ 1412 h 2397243"/>
              <a:gd name="connsiteX0" fmla="*/ 1324902 w 2644724"/>
              <a:gd name="connsiteY0" fmla="*/ 0 h 2472784"/>
              <a:gd name="connsiteX1" fmla="*/ 1324529 w 2644724"/>
              <a:gd name="connsiteY1" fmla="*/ 78158 h 2472784"/>
              <a:gd name="connsiteX2" fmla="*/ 1440541 w 2644724"/>
              <a:gd name="connsiteY2" fmla="*/ 142658 h 2472784"/>
              <a:gd name="connsiteX3" fmla="*/ 2299319 w 2644724"/>
              <a:gd name="connsiteY3" fmla="*/ 413185 h 2472784"/>
              <a:gd name="connsiteX4" fmla="*/ 2644724 w 2644724"/>
              <a:gd name="connsiteY4" fmla="*/ 880494 h 2472784"/>
              <a:gd name="connsiteX5" fmla="*/ 2644724 w 2644724"/>
              <a:gd name="connsiteY5" fmla="*/ 2472758 h 2472784"/>
              <a:gd name="connsiteX6" fmla="*/ 2644719 w 2644724"/>
              <a:gd name="connsiteY6" fmla="*/ 2472784 h 2472784"/>
              <a:gd name="connsiteX7" fmla="*/ 6 w 2644724"/>
              <a:gd name="connsiteY7" fmla="*/ 2472784 h 2472784"/>
              <a:gd name="connsiteX8" fmla="*/ 0 w 2644724"/>
              <a:gd name="connsiteY8" fmla="*/ 2472758 h 2472784"/>
              <a:gd name="connsiteX9" fmla="*/ 0 w 2644724"/>
              <a:gd name="connsiteY9" fmla="*/ 880494 h 2472784"/>
              <a:gd name="connsiteX10" fmla="*/ 345405 w 2644724"/>
              <a:gd name="connsiteY10" fmla="*/ 413185 h 2472784"/>
              <a:gd name="connsiteX11" fmla="*/ 1204184 w 2644724"/>
              <a:gd name="connsiteY11" fmla="*/ 142658 h 2472784"/>
              <a:gd name="connsiteX12" fmla="*/ 1320196 w 2644724"/>
              <a:gd name="connsiteY12" fmla="*/ 78158 h 2472784"/>
              <a:gd name="connsiteX13" fmla="*/ 1322362 w 2644724"/>
              <a:gd name="connsiteY13" fmla="*/ 76953 h 2472784"/>
              <a:gd name="connsiteX14" fmla="*/ 1324902 w 2644724"/>
              <a:gd name="connsiteY14" fmla="*/ 0 h 2472784"/>
              <a:gd name="connsiteX0" fmla="*/ 1322362 w 2644724"/>
              <a:gd name="connsiteY0" fmla="*/ 3996 h 2399827"/>
              <a:gd name="connsiteX1" fmla="*/ 1324529 w 2644724"/>
              <a:gd name="connsiteY1" fmla="*/ 5201 h 2399827"/>
              <a:gd name="connsiteX2" fmla="*/ 1440541 w 2644724"/>
              <a:gd name="connsiteY2" fmla="*/ 69701 h 2399827"/>
              <a:gd name="connsiteX3" fmla="*/ 2299319 w 2644724"/>
              <a:gd name="connsiteY3" fmla="*/ 340228 h 2399827"/>
              <a:gd name="connsiteX4" fmla="*/ 2644724 w 2644724"/>
              <a:gd name="connsiteY4" fmla="*/ 807537 h 2399827"/>
              <a:gd name="connsiteX5" fmla="*/ 2644724 w 2644724"/>
              <a:gd name="connsiteY5" fmla="*/ 2399801 h 2399827"/>
              <a:gd name="connsiteX6" fmla="*/ 2644719 w 2644724"/>
              <a:gd name="connsiteY6" fmla="*/ 2399827 h 2399827"/>
              <a:gd name="connsiteX7" fmla="*/ 6 w 2644724"/>
              <a:gd name="connsiteY7" fmla="*/ 2399827 h 2399827"/>
              <a:gd name="connsiteX8" fmla="*/ 0 w 2644724"/>
              <a:gd name="connsiteY8" fmla="*/ 2399801 h 2399827"/>
              <a:gd name="connsiteX9" fmla="*/ 0 w 2644724"/>
              <a:gd name="connsiteY9" fmla="*/ 807537 h 2399827"/>
              <a:gd name="connsiteX10" fmla="*/ 345405 w 2644724"/>
              <a:gd name="connsiteY10" fmla="*/ 340228 h 2399827"/>
              <a:gd name="connsiteX11" fmla="*/ 1204184 w 2644724"/>
              <a:gd name="connsiteY11" fmla="*/ 69701 h 2399827"/>
              <a:gd name="connsiteX12" fmla="*/ 1320196 w 2644724"/>
              <a:gd name="connsiteY12" fmla="*/ 5201 h 2399827"/>
              <a:gd name="connsiteX13" fmla="*/ 1322362 w 2644724"/>
              <a:gd name="connsiteY13" fmla="*/ 3996 h 2399827"/>
              <a:gd name="connsiteX0" fmla="*/ 1322362 w 2644724"/>
              <a:gd name="connsiteY0" fmla="*/ 0 h 2461519"/>
              <a:gd name="connsiteX1" fmla="*/ 1324529 w 2644724"/>
              <a:gd name="connsiteY1" fmla="*/ 66893 h 2461519"/>
              <a:gd name="connsiteX2" fmla="*/ 1440541 w 2644724"/>
              <a:gd name="connsiteY2" fmla="*/ 131393 h 2461519"/>
              <a:gd name="connsiteX3" fmla="*/ 2299319 w 2644724"/>
              <a:gd name="connsiteY3" fmla="*/ 401920 h 2461519"/>
              <a:gd name="connsiteX4" fmla="*/ 2644724 w 2644724"/>
              <a:gd name="connsiteY4" fmla="*/ 869229 h 2461519"/>
              <a:gd name="connsiteX5" fmla="*/ 2644724 w 2644724"/>
              <a:gd name="connsiteY5" fmla="*/ 2461493 h 2461519"/>
              <a:gd name="connsiteX6" fmla="*/ 2644719 w 2644724"/>
              <a:gd name="connsiteY6" fmla="*/ 2461519 h 2461519"/>
              <a:gd name="connsiteX7" fmla="*/ 6 w 2644724"/>
              <a:gd name="connsiteY7" fmla="*/ 2461519 h 2461519"/>
              <a:gd name="connsiteX8" fmla="*/ 0 w 2644724"/>
              <a:gd name="connsiteY8" fmla="*/ 2461493 h 2461519"/>
              <a:gd name="connsiteX9" fmla="*/ 0 w 2644724"/>
              <a:gd name="connsiteY9" fmla="*/ 869229 h 2461519"/>
              <a:gd name="connsiteX10" fmla="*/ 345405 w 2644724"/>
              <a:gd name="connsiteY10" fmla="*/ 401920 h 2461519"/>
              <a:gd name="connsiteX11" fmla="*/ 1204184 w 2644724"/>
              <a:gd name="connsiteY11" fmla="*/ 131393 h 2461519"/>
              <a:gd name="connsiteX12" fmla="*/ 1320196 w 2644724"/>
              <a:gd name="connsiteY12" fmla="*/ 66893 h 2461519"/>
              <a:gd name="connsiteX13" fmla="*/ 1322362 w 2644724"/>
              <a:gd name="connsiteY13" fmla="*/ 0 h 2461519"/>
              <a:gd name="connsiteX0" fmla="*/ 1320196 w 2644724"/>
              <a:gd name="connsiteY0" fmla="*/ 0 h 2394626"/>
              <a:gd name="connsiteX1" fmla="*/ 1324529 w 2644724"/>
              <a:gd name="connsiteY1" fmla="*/ 0 h 2394626"/>
              <a:gd name="connsiteX2" fmla="*/ 1440541 w 2644724"/>
              <a:gd name="connsiteY2" fmla="*/ 64500 h 2394626"/>
              <a:gd name="connsiteX3" fmla="*/ 2299319 w 2644724"/>
              <a:gd name="connsiteY3" fmla="*/ 335027 h 2394626"/>
              <a:gd name="connsiteX4" fmla="*/ 2644724 w 2644724"/>
              <a:gd name="connsiteY4" fmla="*/ 802336 h 2394626"/>
              <a:gd name="connsiteX5" fmla="*/ 2644724 w 2644724"/>
              <a:gd name="connsiteY5" fmla="*/ 2394600 h 2394626"/>
              <a:gd name="connsiteX6" fmla="*/ 2644719 w 2644724"/>
              <a:gd name="connsiteY6" fmla="*/ 2394626 h 2394626"/>
              <a:gd name="connsiteX7" fmla="*/ 6 w 2644724"/>
              <a:gd name="connsiteY7" fmla="*/ 2394626 h 2394626"/>
              <a:gd name="connsiteX8" fmla="*/ 0 w 2644724"/>
              <a:gd name="connsiteY8" fmla="*/ 2394600 h 2394626"/>
              <a:gd name="connsiteX9" fmla="*/ 0 w 2644724"/>
              <a:gd name="connsiteY9" fmla="*/ 802336 h 2394626"/>
              <a:gd name="connsiteX10" fmla="*/ 345405 w 2644724"/>
              <a:gd name="connsiteY10" fmla="*/ 335027 h 2394626"/>
              <a:gd name="connsiteX11" fmla="*/ 1204184 w 2644724"/>
              <a:gd name="connsiteY11" fmla="*/ 64500 h 2394626"/>
              <a:gd name="connsiteX12" fmla="*/ 1320196 w 2644724"/>
              <a:gd name="connsiteY12" fmla="*/ 0 h 2394626"/>
              <a:gd name="connsiteX0" fmla="*/ 1204184 w 2644724"/>
              <a:gd name="connsiteY0" fmla="*/ 64500 h 2394626"/>
              <a:gd name="connsiteX1" fmla="*/ 1324529 w 2644724"/>
              <a:gd name="connsiteY1" fmla="*/ 0 h 2394626"/>
              <a:gd name="connsiteX2" fmla="*/ 1440541 w 2644724"/>
              <a:gd name="connsiteY2" fmla="*/ 64500 h 2394626"/>
              <a:gd name="connsiteX3" fmla="*/ 2299319 w 2644724"/>
              <a:gd name="connsiteY3" fmla="*/ 335027 h 2394626"/>
              <a:gd name="connsiteX4" fmla="*/ 2644724 w 2644724"/>
              <a:gd name="connsiteY4" fmla="*/ 802336 h 2394626"/>
              <a:gd name="connsiteX5" fmla="*/ 2644724 w 2644724"/>
              <a:gd name="connsiteY5" fmla="*/ 2394600 h 2394626"/>
              <a:gd name="connsiteX6" fmla="*/ 2644719 w 2644724"/>
              <a:gd name="connsiteY6" fmla="*/ 2394626 h 2394626"/>
              <a:gd name="connsiteX7" fmla="*/ 6 w 2644724"/>
              <a:gd name="connsiteY7" fmla="*/ 2394626 h 2394626"/>
              <a:gd name="connsiteX8" fmla="*/ 0 w 2644724"/>
              <a:gd name="connsiteY8" fmla="*/ 2394600 h 2394626"/>
              <a:gd name="connsiteX9" fmla="*/ 0 w 2644724"/>
              <a:gd name="connsiteY9" fmla="*/ 802336 h 2394626"/>
              <a:gd name="connsiteX10" fmla="*/ 345405 w 2644724"/>
              <a:gd name="connsiteY10" fmla="*/ 335027 h 2394626"/>
              <a:gd name="connsiteX11" fmla="*/ 1204184 w 2644724"/>
              <a:gd name="connsiteY11" fmla="*/ 64500 h 2394626"/>
              <a:gd name="connsiteX0" fmla="*/ 1204184 w 2644724"/>
              <a:gd name="connsiteY0" fmla="*/ 84206 h 2414332"/>
              <a:gd name="connsiteX1" fmla="*/ 1324529 w 2644724"/>
              <a:gd name="connsiteY1" fmla="*/ 0 h 2414332"/>
              <a:gd name="connsiteX2" fmla="*/ 1440541 w 2644724"/>
              <a:gd name="connsiteY2" fmla="*/ 84206 h 2414332"/>
              <a:gd name="connsiteX3" fmla="*/ 2299319 w 2644724"/>
              <a:gd name="connsiteY3" fmla="*/ 354733 h 2414332"/>
              <a:gd name="connsiteX4" fmla="*/ 2644724 w 2644724"/>
              <a:gd name="connsiteY4" fmla="*/ 822042 h 2414332"/>
              <a:gd name="connsiteX5" fmla="*/ 2644724 w 2644724"/>
              <a:gd name="connsiteY5" fmla="*/ 2414306 h 2414332"/>
              <a:gd name="connsiteX6" fmla="*/ 2644719 w 2644724"/>
              <a:gd name="connsiteY6" fmla="*/ 2414332 h 2414332"/>
              <a:gd name="connsiteX7" fmla="*/ 6 w 2644724"/>
              <a:gd name="connsiteY7" fmla="*/ 2414332 h 2414332"/>
              <a:gd name="connsiteX8" fmla="*/ 0 w 2644724"/>
              <a:gd name="connsiteY8" fmla="*/ 2414306 h 2414332"/>
              <a:gd name="connsiteX9" fmla="*/ 0 w 2644724"/>
              <a:gd name="connsiteY9" fmla="*/ 822042 h 2414332"/>
              <a:gd name="connsiteX10" fmla="*/ 345405 w 2644724"/>
              <a:gd name="connsiteY10" fmla="*/ 354733 h 2414332"/>
              <a:gd name="connsiteX11" fmla="*/ 1204184 w 2644724"/>
              <a:gd name="connsiteY11" fmla="*/ 84206 h 2414332"/>
              <a:gd name="connsiteX0" fmla="*/ 1204184 w 2644724"/>
              <a:gd name="connsiteY0" fmla="*/ 84206 h 2414332"/>
              <a:gd name="connsiteX1" fmla="*/ 1324529 w 2644724"/>
              <a:gd name="connsiteY1" fmla="*/ 0 h 2414332"/>
              <a:gd name="connsiteX2" fmla="*/ 1455933 w 2644724"/>
              <a:gd name="connsiteY2" fmla="*/ 80922 h 2414332"/>
              <a:gd name="connsiteX3" fmla="*/ 2299319 w 2644724"/>
              <a:gd name="connsiteY3" fmla="*/ 354733 h 2414332"/>
              <a:gd name="connsiteX4" fmla="*/ 2644724 w 2644724"/>
              <a:gd name="connsiteY4" fmla="*/ 822042 h 2414332"/>
              <a:gd name="connsiteX5" fmla="*/ 2644724 w 2644724"/>
              <a:gd name="connsiteY5" fmla="*/ 2414306 h 2414332"/>
              <a:gd name="connsiteX6" fmla="*/ 2644719 w 2644724"/>
              <a:gd name="connsiteY6" fmla="*/ 2414332 h 2414332"/>
              <a:gd name="connsiteX7" fmla="*/ 6 w 2644724"/>
              <a:gd name="connsiteY7" fmla="*/ 2414332 h 2414332"/>
              <a:gd name="connsiteX8" fmla="*/ 0 w 2644724"/>
              <a:gd name="connsiteY8" fmla="*/ 2414306 h 2414332"/>
              <a:gd name="connsiteX9" fmla="*/ 0 w 2644724"/>
              <a:gd name="connsiteY9" fmla="*/ 822042 h 2414332"/>
              <a:gd name="connsiteX10" fmla="*/ 345405 w 2644724"/>
              <a:gd name="connsiteY10" fmla="*/ 354733 h 2414332"/>
              <a:gd name="connsiteX11" fmla="*/ 1204184 w 2644724"/>
              <a:gd name="connsiteY11" fmla="*/ 84206 h 2414332"/>
              <a:gd name="connsiteX0" fmla="*/ 1188792 w 2644724"/>
              <a:gd name="connsiteY0" fmla="*/ 84206 h 2414332"/>
              <a:gd name="connsiteX1" fmla="*/ 1324529 w 2644724"/>
              <a:gd name="connsiteY1" fmla="*/ 0 h 2414332"/>
              <a:gd name="connsiteX2" fmla="*/ 1455933 w 2644724"/>
              <a:gd name="connsiteY2" fmla="*/ 80922 h 2414332"/>
              <a:gd name="connsiteX3" fmla="*/ 2299319 w 2644724"/>
              <a:gd name="connsiteY3" fmla="*/ 354733 h 2414332"/>
              <a:gd name="connsiteX4" fmla="*/ 2644724 w 2644724"/>
              <a:gd name="connsiteY4" fmla="*/ 822042 h 2414332"/>
              <a:gd name="connsiteX5" fmla="*/ 2644724 w 2644724"/>
              <a:gd name="connsiteY5" fmla="*/ 2414306 h 2414332"/>
              <a:gd name="connsiteX6" fmla="*/ 2644719 w 2644724"/>
              <a:gd name="connsiteY6" fmla="*/ 2414332 h 2414332"/>
              <a:gd name="connsiteX7" fmla="*/ 6 w 2644724"/>
              <a:gd name="connsiteY7" fmla="*/ 2414332 h 2414332"/>
              <a:gd name="connsiteX8" fmla="*/ 0 w 2644724"/>
              <a:gd name="connsiteY8" fmla="*/ 2414306 h 2414332"/>
              <a:gd name="connsiteX9" fmla="*/ 0 w 2644724"/>
              <a:gd name="connsiteY9" fmla="*/ 822042 h 2414332"/>
              <a:gd name="connsiteX10" fmla="*/ 345405 w 2644724"/>
              <a:gd name="connsiteY10" fmla="*/ 354733 h 2414332"/>
              <a:gd name="connsiteX11" fmla="*/ 1188792 w 2644724"/>
              <a:gd name="connsiteY11" fmla="*/ 84206 h 2414332"/>
              <a:gd name="connsiteX0" fmla="*/ 1181815 w 2644724"/>
              <a:gd name="connsiteY0" fmla="*/ 88701 h 2414332"/>
              <a:gd name="connsiteX1" fmla="*/ 1324529 w 2644724"/>
              <a:gd name="connsiteY1" fmla="*/ 0 h 2414332"/>
              <a:gd name="connsiteX2" fmla="*/ 1455933 w 2644724"/>
              <a:gd name="connsiteY2" fmla="*/ 80922 h 2414332"/>
              <a:gd name="connsiteX3" fmla="*/ 2299319 w 2644724"/>
              <a:gd name="connsiteY3" fmla="*/ 354733 h 2414332"/>
              <a:gd name="connsiteX4" fmla="*/ 2644724 w 2644724"/>
              <a:gd name="connsiteY4" fmla="*/ 822042 h 2414332"/>
              <a:gd name="connsiteX5" fmla="*/ 2644724 w 2644724"/>
              <a:gd name="connsiteY5" fmla="*/ 2414306 h 2414332"/>
              <a:gd name="connsiteX6" fmla="*/ 2644719 w 2644724"/>
              <a:gd name="connsiteY6" fmla="*/ 2414332 h 2414332"/>
              <a:gd name="connsiteX7" fmla="*/ 6 w 2644724"/>
              <a:gd name="connsiteY7" fmla="*/ 2414332 h 2414332"/>
              <a:gd name="connsiteX8" fmla="*/ 0 w 2644724"/>
              <a:gd name="connsiteY8" fmla="*/ 2414306 h 2414332"/>
              <a:gd name="connsiteX9" fmla="*/ 0 w 2644724"/>
              <a:gd name="connsiteY9" fmla="*/ 822042 h 2414332"/>
              <a:gd name="connsiteX10" fmla="*/ 345405 w 2644724"/>
              <a:gd name="connsiteY10" fmla="*/ 354733 h 2414332"/>
              <a:gd name="connsiteX11" fmla="*/ 1181815 w 2644724"/>
              <a:gd name="connsiteY11" fmla="*/ 88701 h 2414332"/>
              <a:gd name="connsiteX0" fmla="*/ 0 w 2644724"/>
              <a:gd name="connsiteY0" fmla="*/ 2414306 h 2453562"/>
              <a:gd name="connsiteX1" fmla="*/ 0 w 2644724"/>
              <a:gd name="connsiteY1" fmla="*/ 822042 h 2453562"/>
              <a:gd name="connsiteX2" fmla="*/ 345405 w 2644724"/>
              <a:gd name="connsiteY2" fmla="*/ 354733 h 2453562"/>
              <a:gd name="connsiteX3" fmla="*/ 1181815 w 2644724"/>
              <a:gd name="connsiteY3" fmla="*/ 88701 h 2453562"/>
              <a:gd name="connsiteX4" fmla="*/ 1324529 w 2644724"/>
              <a:gd name="connsiteY4" fmla="*/ 0 h 2453562"/>
              <a:gd name="connsiteX5" fmla="*/ 1455933 w 2644724"/>
              <a:gd name="connsiteY5" fmla="*/ 80922 h 2453562"/>
              <a:gd name="connsiteX6" fmla="*/ 2299319 w 2644724"/>
              <a:gd name="connsiteY6" fmla="*/ 354733 h 2453562"/>
              <a:gd name="connsiteX7" fmla="*/ 2644724 w 2644724"/>
              <a:gd name="connsiteY7" fmla="*/ 822042 h 2453562"/>
              <a:gd name="connsiteX8" fmla="*/ 2644724 w 2644724"/>
              <a:gd name="connsiteY8" fmla="*/ 2414306 h 2453562"/>
              <a:gd name="connsiteX9" fmla="*/ 2644719 w 2644724"/>
              <a:gd name="connsiteY9" fmla="*/ 2414332 h 2453562"/>
              <a:gd name="connsiteX10" fmla="*/ 6 w 2644724"/>
              <a:gd name="connsiteY10" fmla="*/ 2414332 h 2453562"/>
              <a:gd name="connsiteX11" fmla="*/ 60547 w 2644724"/>
              <a:gd name="connsiteY11" fmla="*/ 2453562 h 2453562"/>
              <a:gd name="connsiteX0" fmla="*/ 0 w 2644724"/>
              <a:gd name="connsiteY0" fmla="*/ 2414306 h 2414332"/>
              <a:gd name="connsiteX1" fmla="*/ 0 w 2644724"/>
              <a:gd name="connsiteY1" fmla="*/ 822042 h 2414332"/>
              <a:gd name="connsiteX2" fmla="*/ 345405 w 2644724"/>
              <a:gd name="connsiteY2" fmla="*/ 354733 h 2414332"/>
              <a:gd name="connsiteX3" fmla="*/ 1181815 w 2644724"/>
              <a:gd name="connsiteY3" fmla="*/ 88701 h 2414332"/>
              <a:gd name="connsiteX4" fmla="*/ 1324529 w 2644724"/>
              <a:gd name="connsiteY4" fmla="*/ 0 h 2414332"/>
              <a:gd name="connsiteX5" fmla="*/ 1455933 w 2644724"/>
              <a:gd name="connsiteY5" fmla="*/ 80922 h 2414332"/>
              <a:gd name="connsiteX6" fmla="*/ 2299319 w 2644724"/>
              <a:gd name="connsiteY6" fmla="*/ 354733 h 2414332"/>
              <a:gd name="connsiteX7" fmla="*/ 2644724 w 2644724"/>
              <a:gd name="connsiteY7" fmla="*/ 822042 h 2414332"/>
              <a:gd name="connsiteX8" fmla="*/ 2644724 w 2644724"/>
              <a:gd name="connsiteY8" fmla="*/ 2414306 h 2414332"/>
              <a:gd name="connsiteX9" fmla="*/ 2644719 w 2644724"/>
              <a:gd name="connsiteY9" fmla="*/ 2414332 h 2414332"/>
              <a:gd name="connsiteX10" fmla="*/ 6 w 2644724"/>
              <a:gd name="connsiteY10" fmla="*/ 2414332 h 2414332"/>
              <a:gd name="connsiteX0" fmla="*/ 0 w 2644724"/>
              <a:gd name="connsiteY0" fmla="*/ 2414306 h 2414332"/>
              <a:gd name="connsiteX1" fmla="*/ 0 w 2644724"/>
              <a:gd name="connsiteY1" fmla="*/ 822042 h 2414332"/>
              <a:gd name="connsiteX2" fmla="*/ 345405 w 2644724"/>
              <a:gd name="connsiteY2" fmla="*/ 354733 h 2414332"/>
              <a:gd name="connsiteX3" fmla="*/ 1181815 w 2644724"/>
              <a:gd name="connsiteY3" fmla="*/ 88701 h 2414332"/>
              <a:gd name="connsiteX4" fmla="*/ 1324529 w 2644724"/>
              <a:gd name="connsiteY4" fmla="*/ 0 h 2414332"/>
              <a:gd name="connsiteX5" fmla="*/ 1455933 w 2644724"/>
              <a:gd name="connsiteY5" fmla="*/ 80922 h 2414332"/>
              <a:gd name="connsiteX6" fmla="*/ 2299319 w 2644724"/>
              <a:gd name="connsiteY6" fmla="*/ 354733 h 2414332"/>
              <a:gd name="connsiteX7" fmla="*/ 2644724 w 2644724"/>
              <a:gd name="connsiteY7" fmla="*/ 822042 h 2414332"/>
              <a:gd name="connsiteX8" fmla="*/ 2644724 w 2644724"/>
              <a:gd name="connsiteY8" fmla="*/ 2414306 h 2414332"/>
              <a:gd name="connsiteX9" fmla="*/ 2644719 w 2644724"/>
              <a:gd name="connsiteY9" fmla="*/ 2414332 h 2414332"/>
              <a:gd name="connsiteX0" fmla="*/ 0 w 2644724"/>
              <a:gd name="connsiteY0" fmla="*/ 2414306 h 2414306"/>
              <a:gd name="connsiteX1" fmla="*/ 0 w 2644724"/>
              <a:gd name="connsiteY1" fmla="*/ 822042 h 2414306"/>
              <a:gd name="connsiteX2" fmla="*/ 345405 w 2644724"/>
              <a:gd name="connsiteY2" fmla="*/ 354733 h 2414306"/>
              <a:gd name="connsiteX3" fmla="*/ 1181815 w 2644724"/>
              <a:gd name="connsiteY3" fmla="*/ 88701 h 2414306"/>
              <a:gd name="connsiteX4" fmla="*/ 1324529 w 2644724"/>
              <a:gd name="connsiteY4" fmla="*/ 0 h 2414306"/>
              <a:gd name="connsiteX5" fmla="*/ 1455933 w 2644724"/>
              <a:gd name="connsiteY5" fmla="*/ 80922 h 2414306"/>
              <a:gd name="connsiteX6" fmla="*/ 2299319 w 2644724"/>
              <a:gd name="connsiteY6" fmla="*/ 354733 h 2414306"/>
              <a:gd name="connsiteX7" fmla="*/ 2644724 w 2644724"/>
              <a:gd name="connsiteY7" fmla="*/ 822042 h 2414306"/>
              <a:gd name="connsiteX8" fmla="*/ 2644724 w 2644724"/>
              <a:gd name="connsiteY8" fmla="*/ 2414306 h 2414306"/>
              <a:gd name="connsiteX9" fmla="*/ 2644719 w 2644724"/>
              <a:gd name="connsiteY9" fmla="*/ 1769408 h 2414306"/>
              <a:gd name="connsiteX0" fmla="*/ 8650 w 2644724"/>
              <a:gd name="connsiteY0" fmla="*/ 1758166 h 2414306"/>
              <a:gd name="connsiteX1" fmla="*/ 0 w 2644724"/>
              <a:gd name="connsiteY1" fmla="*/ 822042 h 2414306"/>
              <a:gd name="connsiteX2" fmla="*/ 345405 w 2644724"/>
              <a:gd name="connsiteY2" fmla="*/ 354733 h 2414306"/>
              <a:gd name="connsiteX3" fmla="*/ 1181815 w 2644724"/>
              <a:gd name="connsiteY3" fmla="*/ 88701 h 2414306"/>
              <a:gd name="connsiteX4" fmla="*/ 1324529 w 2644724"/>
              <a:gd name="connsiteY4" fmla="*/ 0 h 2414306"/>
              <a:gd name="connsiteX5" fmla="*/ 1455933 w 2644724"/>
              <a:gd name="connsiteY5" fmla="*/ 80922 h 2414306"/>
              <a:gd name="connsiteX6" fmla="*/ 2299319 w 2644724"/>
              <a:gd name="connsiteY6" fmla="*/ 354733 h 2414306"/>
              <a:gd name="connsiteX7" fmla="*/ 2644724 w 2644724"/>
              <a:gd name="connsiteY7" fmla="*/ 822042 h 2414306"/>
              <a:gd name="connsiteX8" fmla="*/ 2644724 w 2644724"/>
              <a:gd name="connsiteY8" fmla="*/ 2414306 h 2414306"/>
              <a:gd name="connsiteX9" fmla="*/ 2644719 w 2644724"/>
              <a:gd name="connsiteY9" fmla="*/ 1769408 h 2414306"/>
              <a:gd name="connsiteX0" fmla="*/ 8650 w 2644724"/>
              <a:gd name="connsiteY0" fmla="*/ 1758166 h 1769408"/>
              <a:gd name="connsiteX1" fmla="*/ 0 w 2644724"/>
              <a:gd name="connsiteY1" fmla="*/ 822042 h 1769408"/>
              <a:gd name="connsiteX2" fmla="*/ 345405 w 2644724"/>
              <a:gd name="connsiteY2" fmla="*/ 354733 h 1769408"/>
              <a:gd name="connsiteX3" fmla="*/ 1181815 w 2644724"/>
              <a:gd name="connsiteY3" fmla="*/ 88701 h 1769408"/>
              <a:gd name="connsiteX4" fmla="*/ 1324529 w 2644724"/>
              <a:gd name="connsiteY4" fmla="*/ 0 h 1769408"/>
              <a:gd name="connsiteX5" fmla="*/ 1455933 w 2644724"/>
              <a:gd name="connsiteY5" fmla="*/ 80922 h 1769408"/>
              <a:gd name="connsiteX6" fmla="*/ 2299319 w 2644724"/>
              <a:gd name="connsiteY6" fmla="*/ 354733 h 1769408"/>
              <a:gd name="connsiteX7" fmla="*/ 2644724 w 2644724"/>
              <a:gd name="connsiteY7" fmla="*/ 822042 h 1769408"/>
              <a:gd name="connsiteX8" fmla="*/ 2644719 w 2644724"/>
              <a:gd name="connsiteY8" fmla="*/ 1769408 h 1769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44724" h="1769408">
                <a:moveTo>
                  <a:pt x="8650" y="1758166"/>
                </a:moveTo>
                <a:cubicBezTo>
                  <a:pt x="5767" y="1446125"/>
                  <a:pt x="2883" y="1134083"/>
                  <a:pt x="0" y="822042"/>
                </a:cubicBezTo>
                <a:cubicBezTo>
                  <a:pt x="0" y="580785"/>
                  <a:pt x="107938" y="460028"/>
                  <a:pt x="345405" y="354733"/>
                </a:cubicBezTo>
                <a:cubicBezTo>
                  <a:pt x="592364" y="264002"/>
                  <a:pt x="894152" y="229668"/>
                  <a:pt x="1181815" y="88701"/>
                </a:cubicBezTo>
                <a:lnTo>
                  <a:pt x="1324529" y="0"/>
                </a:lnTo>
                <a:lnTo>
                  <a:pt x="1455933" y="80922"/>
                </a:lnTo>
                <a:cubicBezTo>
                  <a:pt x="1743596" y="221889"/>
                  <a:pt x="2052361" y="264002"/>
                  <a:pt x="2299319" y="354733"/>
                </a:cubicBezTo>
                <a:cubicBezTo>
                  <a:pt x="2536786" y="460028"/>
                  <a:pt x="2644724" y="580785"/>
                  <a:pt x="2644724" y="822042"/>
                </a:cubicBezTo>
                <a:cubicBezTo>
                  <a:pt x="2644722" y="1137831"/>
                  <a:pt x="2644721" y="1453619"/>
                  <a:pt x="2644719" y="1769408"/>
                </a:cubicBezTo>
              </a:path>
            </a:pathLst>
          </a:custGeom>
          <a:noFill/>
          <a:ln w="25400" cap="rnd">
            <a:solidFill>
              <a:schemeClr val="bg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07E6388-2527-C747-E003-A42D2E740EA7}"/>
              </a:ext>
            </a:extLst>
          </p:cNvPr>
          <p:cNvSpPr txBox="1">
            <a:spLocks/>
          </p:cNvSpPr>
          <p:nvPr/>
        </p:nvSpPr>
        <p:spPr>
          <a:xfrm>
            <a:off x="2007964" y="3608414"/>
            <a:ext cx="3456885" cy="10080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Facilities: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0FE1FA-3C6C-095E-79B8-03DB696135E5}"/>
              </a:ext>
            </a:extLst>
          </p:cNvPr>
          <p:cNvSpPr txBox="1"/>
          <p:nvPr/>
        </p:nvSpPr>
        <p:spPr>
          <a:xfrm>
            <a:off x="770503" y="4550829"/>
            <a:ext cx="378272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Swimming pool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Catering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Shopping Mall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WIFI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Beach View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AC room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Couple room </a:t>
            </a:r>
          </a:p>
        </p:txBody>
      </p:sp>
    </p:spTree>
    <p:extLst>
      <p:ext uri="{BB962C8B-B14F-4D97-AF65-F5344CB8AC3E}">
        <p14:creationId xmlns:p14="http://schemas.microsoft.com/office/powerpoint/2010/main" val="40456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B067195C-FE76-454C-B655-8ED13E6820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CE6F9F-EAED-D3D8-3380-CDAFAC0CD4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48987" y="0"/>
            <a:ext cx="4749799" cy="2471067"/>
          </a:xfrm>
        </p:spPr>
        <p:txBody>
          <a:bodyPr anchor="ctr">
            <a:normAutofit/>
          </a:bodyPr>
          <a:lstStyle/>
          <a:p>
            <a:pPr algn="r"/>
            <a:r>
              <a:rPr lang="en-GB" dirty="0"/>
              <a:t>SPECIAL EVENT:</a:t>
            </a:r>
            <a:br>
              <a:rPr lang="en-GB" dirty="0"/>
            </a:br>
            <a:r>
              <a:rPr lang="en-GB" dirty="0"/>
              <a:t>BEACH PARTY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F57861-90E4-0D4D-B1D1-7A46875880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83767" y="2383320"/>
            <a:ext cx="4627513" cy="3743160"/>
          </a:xfrm>
        </p:spPr>
        <p:txBody>
          <a:bodyPr anchor="ctr">
            <a:normAutofit/>
          </a:bodyPr>
          <a:lstStyle/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Double and single rooms available £40 all inclusive (breakfast, dinner and drinks, extra £5 for alcoholic beverages) FRESHLY MADE SANGRIA AVAILABLE AFTER 12PM for £4.50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Tapas will be served to embrace the Spanish culture (vegan and vegetarian options available) £7 for single and £15 for 2 – 3 people 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Special guests !!!!!! DJ SPARK AND DJ CORREY – glow sticks to buy at reception for £2.50. VIP SEATS AT ADDITTIONAL COST OF £10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 theme: beach vibes, bright colours, swimwear 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sz="1100" dirty="0"/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sz="1100" dirty="0"/>
          </a:p>
          <a:p>
            <a:pPr>
              <a:lnSpc>
                <a:spcPct val="100000"/>
              </a:lnSpc>
            </a:pPr>
            <a:endParaRPr lang="en-GB" sz="11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0C11A5-512E-C15B-9AE0-896F9C2A23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71" r="8945" b="2"/>
          <a:stretch/>
        </p:blipFill>
        <p:spPr>
          <a:xfrm>
            <a:off x="912649" y="10"/>
            <a:ext cx="3865190" cy="3428990"/>
          </a:xfrm>
          <a:custGeom>
            <a:avLst/>
            <a:gdLst/>
            <a:ahLst/>
            <a:cxnLst/>
            <a:rect l="l" t="t" r="r" b="b"/>
            <a:pathLst>
              <a:path w="3865190" h="3429000">
                <a:moveTo>
                  <a:pt x="0" y="0"/>
                </a:moveTo>
                <a:lnTo>
                  <a:pt x="3865190" y="0"/>
                </a:lnTo>
                <a:lnTo>
                  <a:pt x="3865190" y="1135111"/>
                </a:lnTo>
                <a:lnTo>
                  <a:pt x="3865190" y="1262940"/>
                </a:lnTo>
                <a:lnTo>
                  <a:pt x="3865190" y="1452046"/>
                </a:lnTo>
                <a:lnTo>
                  <a:pt x="3865190" y="1579875"/>
                </a:lnTo>
                <a:cubicBezTo>
                  <a:pt x="3865190" y="2135894"/>
                  <a:pt x="3707441" y="2414199"/>
                  <a:pt x="3360390" y="2656870"/>
                </a:cubicBezTo>
                <a:cubicBezTo>
                  <a:pt x="2999467" y="2865977"/>
                  <a:pt x="2525720" y="2955465"/>
                  <a:pt x="2105308" y="3280348"/>
                </a:cubicBezTo>
                <a:lnTo>
                  <a:pt x="1929428" y="3429000"/>
                </a:lnTo>
                <a:lnTo>
                  <a:pt x="1759879" y="3280348"/>
                </a:lnTo>
                <a:cubicBezTo>
                  <a:pt x="1339468" y="2955465"/>
                  <a:pt x="865722" y="2865977"/>
                  <a:pt x="504800" y="2656870"/>
                </a:cubicBezTo>
                <a:cubicBezTo>
                  <a:pt x="157749" y="2414199"/>
                  <a:pt x="0" y="2135894"/>
                  <a:pt x="0" y="1579875"/>
                </a:cubicBezTo>
                <a:lnTo>
                  <a:pt x="0" y="1452046"/>
                </a:lnTo>
                <a:lnTo>
                  <a:pt x="0" y="1262940"/>
                </a:lnTo>
                <a:lnTo>
                  <a:pt x="0" y="1135111"/>
                </a:lnTo>
                <a:close/>
              </a:path>
            </a:pathLst>
          </a:custGeom>
        </p:spPr>
      </p:pic>
      <p:pic>
        <p:nvPicPr>
          <p:cNvPr id="4" name="Picture 3" descr="Top view of leaves on a pink surface">
            <a:extLst>
              <a:ext uri="{FF2B5EF4-FFF2-40B4-BE49-F238E27FC236}">
                <a16:creationId xmlns:a16="http://schemas.microsoft.com/office/drawing/2014/main" id="{84C17449-2226-5444-A5E5-DC65FC1AFD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81" r="32101" b="-2"/>
          <a:stretch/>
        </p:blipFill>
        <p:spPr>
          <a:xfrm>
            <a:off x="2880818" y="2691118"/>
            <a:ext cx="3865190" cy="4166882"/>
          </a:xfrm>
          <a:custGeom>
            <a:avLst/>
            <a:gdLst/>
            <a:ahLst/>
            <a:cxnLst/>
            <a:rect l="l" t="t" r="r" b="b"/>
            <a:pathLst>
              <a:path w="3865190" h="4166882">
                <a:moveTo>
                  <a:pt x="1935763" y="0"/>
                </a:moveTo>
                <a:lnTo>
                  <a:pt x="2105311" y="148652"/>
                </a:lnTo>
                <a:cubicBezTo>
                  <a:pt x="2525722" y="473536"/>
                  <a:pt x="2999468" y="563024"/>
                  <a:pt x="3360390" y="772130"/>
                </a:cubicBezTo>
                <a:cubicBezTo>
                  <a:pt x="3707441" y="1014801"/>
                  <a:pt x="3865190" y="1293106"/>
                  <a:pt x="3865190" y="1849126"/>
                </a:cubicBezTo>
                <a:lnTo>
                  <a:pt x="3865190" y="1976955"/>
                </a:lnTo>
                <a:lnTo>
                  <a:pt x="3865190" y="2166060"/>
                </a:lnTo>
                <a:lnTo>
                  <a:pt x="3865190" y="2293889"/>
                </a:lnTo>
                <a:lnTo>
                  <a:pt x="3865190" y="4166882"/>
                </a:lnTo>
                <a:lnTo>
                  <a:pt x="0" y="4166882"/>
                </a:lnTo>
                <a:lnTo>
                  <a:pt x="0" y="2293889"/>
                </a:lnTo>
                <a:lnTo>
                  <a:pt x="0" y="2166060"/>
                </a:lnTo>
                <a:lnTo>
                  <a:pt x="0" y="1976955"/>
                </a:lnTo>
                <a:lnTo>
                  <a:pt x="0" y="1849126"/>
                </a:lnTo>
                <a:cubicBezTo>
                  <a:pt x="0" y="1293106"/>
                  <a:pt x="157749" y="1014801"/>
                  <a:pt x="504800" y="772130"/>
                </a:cubicBezTo>
                <a:cubicBezTo>
                  <a:pt x="865723" y="563024"/>
                  <a:pt x="1339470" y="473536"/>
                  <a:pt x="1759882" y="148652"/>
                </a:cubicBezTo>
                <a:close/>
              </a:path>
            </a:pathLst>
          </a:custGeom>
        </p:spPr>
      </p:pic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C66568EA-C4A6-4B19-AEB2-63865C77B6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501" y="0"/>
            <a:ext cx="4007486" cy="3507061"/>
          </a:xfrm>
          <a:custGeom>
            <a:avLst/>
            <a:gdLst>
              <a:gd name="connsiteX0" fmla="*/ 0 w 4007486"/>
              <a:gd name="connsiteY0" fmla="*/ 0 h 3507061"/>
              <a:gd name="connsiteX1" fmla="*/ 4007486 w 4007486"/>
              <a:gd name="connsiteY1" fmla="*/ 0 h 3507061"/>
              <a:gd name="connsiteX2" fmla="*/ 4007486 w 4007486"/>
              <a:gd name="connsiteY2" fmla="*/ 1128723 h 3507061"/>
              <a:gd name="connsiteX3" fmla="*/ 4007486 w 4007486"/>
              <a:gd name="connsiteY3" fmla="*/ 1261258 h 3507061"/>
              <a:gd name="connsiteX4" fmla="*/ 4007486 w 4007486"/>
              <a:gd name="connsiteY4" fmla="*/ 1457326 h 3507061"/>
              <a:gd name="connsiteX5" fmla="*/ 4007486 w 4007486"/>
              <a:gd name="connsiteY5" fmla="*/ 1589860 h 3507061"/>
              <a:gd name="connsiteX6" fmla="*/ 3484103 w 4007486"/>
              <a:gd name="connsiteY6" fmla="*/ 2706505 h 3507061"/>
              <a:gd name="connsiteX7" fmla="*/ 2182815 w 4007486"/>
              <a:gd name="connsiteY7" fmla="*/ 3352936 h 3507061"/>
              <a:gd name="connsiteX8" fmla="*/ 2000459 w 4007486"/>
              <a:gd name="connsiteY8" fmla="*/ 3507061 h 3507061"/>
              <a:gd name="connsiteX9" fmla="*/ 1824669 w 4007486"/>
              <a:gd name="connsiteY9" fmla="*/ 3352936 h 3507061"/>
              <a:gd name="connsiteX10" fmla="*/ 523384 w 4007486"/>
              <a:gd name="connsiteY10" fmla="*/ 2706505 h 3507061"/>
              <a:gd name="connsiteX11" fmla="*/ 0 w 4007486"/>
              <a:gd name="connsiteY11" fmla="*/ 1589860 h 3507061"/>
              <a:gd name="connsiteX12" fmla="*/ 0 w 4007486"/>
              <a:gd name="connsiteY12" fmla="*/ 1457326 h 3507061"/>
              <a:gd name="connsiteX13" fmla="*/ 0 w 4007486"/>
              <a:gd name="connsiteY13" fmla="*/ 1261258 h 3507061"/>
              <a:gd name="connsiteX14" fmla="*/ 0 w 4007486"/>
              <a:gd name="connsiteY14" fmla="*/ 1128723 h 3507061"/>
              <a:gd name="connsiteX0" fmla="*/ 4007486 w 4098926"/>
              <a:gd name="connsiteY0" fmla="*/ 0 h 3507061"/>
              <a:gd name="connsiteX1" fmla="*/ 4007486 w 4098926"/>
              <a:gd name="connsiteY1" fmla="*/ 1128723 h 3507061"/>
              <a:gd name="connsiteX2" fmla="*/ 4007486 w 4098926"/>
              <a:gd name="connsiteY2" fmla="*/ 1261258 h 3507061"/>
              <a:gd name="connsiteX3" fmla="*/ 4007486 w 4098926"/>
              <a:gd name="connsiteY3" fmla="*/ 1457326 h 3507061"/>
              <a:gd name="connsiteX4" fmla="*/ 4007486 w 4098926"/>
              <a:gd name="connsiteY4" fmla="*/ 1589860 h 3507061"/>
              <a:gd name="connsiteX5" fmla="*/ 3484103 w 4098926"/>
              <a:gd name="connsiteY5" fmla="*/ 2706505 h 3507061"/>
              <a:gd name="connsiteX6" fmla="*/ 2182815 w 4098926"/>
              <a:gd name="connsiteY6" fmla="*/ 3352936 h 3507061"/>
              <a:gd name="connsiteX7" fmla="*/ 2000459 w 4098926"/>
              <a:gd name="connsiteY7" fmla="*/ 3507061 h 3507061"/>
              <a:gd name="connsiteX8" fmla="*/ 1824669 w 4098926"/>
              <a:gd name="connsiteY8" fmla="*/ 3352936 h 3507061"/>
              <a:gd name="connsiteX9" fmla="*/ 523384 w 4098926"/>
              <a:gd name="connsiteY9" fmla="*/ 2706505 h 3507061"/>
              <a:gd name="connsiteX10" fmla="*/ 0 w 4098926"/>
              <a:gd name="connsiteY10" fmla="*/ 1589860 h 3507061"/>
              <a:gd name="connsiteX11" fmla="*/ 0 w 4098926"/>
              <a:gd name="connsiteY11" fmla="*/ 1457326 h 3507061"/>
              <a:gd name="connsiteX12" fmla="*/ 0 w 4098926"/>
              <a:gd name="connsiteY12" fmla="*/ 1261258 h 3507061"/>
              <a:gd name="connsiteX13" fmla="*/ 0 w 4098926"/>
              <a:gd name="connsiteY13" fmla="*/ 1128723 h 3507061"/>
              <a:gd name="connsiteX14" fmla="*/ 0 w 4098926"/>
              <a:gd name="connsiteY14" fmla="*/ 0 h 3507061"/>
              <a:gd name="connsiteX15" fmla="*/ 4098926 w 4098926"/>
              <a:gd name="connsiteY15" fmla="*/ 91440 h 3507061"/>
              <a:gd name="connsiteX0" fmla="*/ 4007486 w 4007486"/>
              <a:gd name="connsiteY0" fmla="*/ 0 h 3507061"/>
              <a:gd name="connsiteX1" fmla="*/ 4007486 w 4007486"/>
              <a:gd name="connsiteY1" fmla="*/ 1128723 h 3507061"/>
              <a:gd name="connsiteX2" fmla="*/ 4007486 w 4007486"/>
              <a:gd name="connsiteY2" fmla="*/ 1261258 h 3507061"/>
              <a:gd name="connsiteX3" fmla="*/ 4007486 w 4007486"/>
              <a:gd name="connsiteY3" fmla="*/ 1457326 h 3507061"/>
              <a:gd name="connsiteX4" fmla="*/ 4007486 w 4007486"/>
              <a:gd name="connsiteY4" fmla="*/ 1589860 h 3507061"/>
              <a:gd name="connsiteX5" fmla="*/ 3484103 w 4007486"/>
              <a:gd name="connsiteY5" fmla="*/ 2706505 h 3507061"/>
              <a:gd name="connsiteX6" fmla="*/ 2182815 w 4007486"/>
              <a:gd name="connsiteY6" fmla="*/ 3352936 h 3507061"/>
              <a:gd name="connsiteX7" fmla="*/ 2000459 w 4007486"/>
              <a:gd name="connsiteY7" fmla="*/ 3507061 h 3507061"/>
              <a:gd name="connsiteX8" fmla="*/ 1824669 w 4007486"/>
              <a:gd name="connsiteY8" fmla="*/ 3352936 h 3507061"/>
              <a:gd name="connsiteX9" fmla="*/ 523384 w 4007486"/>
              <a:gd name="connsiteY9" fmla="*/ 2706505 h 3507061"/>
              <a:gd name="connsiteX10" fmla="*/ 0 w 4007486"/>
              <a:gd name="connsiteY10" fmla="*/ 1589860 h 3507061"/>
              <a:gd name="connsiteX11" fmla="*/ 0 w 4007486"/>
              <a:gd name="connsiteY11" fmla="*/ 1457326 h 3507061"/>
              <a:gd name="connsiteX12" fmla="*/ 0 w 4007486"/>
              <a:gd name="connsiteY12" fmla="*/ 1261258 h 3507061"/>
              <a:gd name="connsiteX13" fmla="*/ 0 w 4007486"/>
              <a:gd name="connsiteY13" fmla="*/ 1128723 h 3507061"/>
              <a:gd name="connsiteX14" fmla="*/ 0 w 4007486"/>
              <a:gd name="connsiteY14" fmla="*/ 0 h 3507061"/>
              <a:gd name="connsiteX0" fmla="*/ 4007486 w 4007486"/>
              <a:gd name="connsiteY0" fmla="*/ 0 h 3507061"/>
              <a:gd name="connsiteX1" fmla="*/ 4007486 w 4007486"/>
              <a:gd name="connsiteY1" fmla="*/ 1261258 h 3507061"/>
              <a:gd name="connsiteX2" fmla="*/ 4007486 w 4007486"/>
              <a:gd name="connsiteY2" fmla="*/ 1457326 h 3507061"/>
              <a:gd name="connsiteX3" fmla="*/ 4007486 w 4007486"/>
              <a:gd name="connsiteY3" fmla="*/ 1589860 h 3507061"/>
              <a:gd name="connsiteX4" fmla="*/ 3484103 w 4007486"/>
              <a:gd name="connsiteY4" fmla="*/ 2706505 h 3507061"/>
              <a:gd name="connsiteX5" fmla="*/ 2182815 w 4007486"/>
              <a:gd name="connsiteY5" fmla="*/ 3352936 h 3507061"/>
              <a:gd name="connsiteX6" fmla="*/ 2000459 w 4007486"/>
              <a:gd name="connsiteY6" fmla="*/ 3507061 h 3507061"/>
              <a:gd name="connsiteX7" fmla="*/ 1824669 w 4007486"/>
              <a:gd name="connsiteY7" fmla="*/ 3352936 h 3507061"/>
              <a:gd name="connsiteX8" fmla="*/ 523384 w 4007486"/>
              <a:gd name="connsiteY8" fmla="*/ 2706505 h 3507061"/>
              <a:gd name="connsiteX9" fmla="*/ 0 w 4007486"/>
              <a:gd name="connsiteY9" fmla="*/ 1589860 h 3507061"/>
              <a:gd name="connsiteX10" fmla="*/ 0 w 4007486"/>
              <a:gd name="connsiteY10" fmla="*/ 1457326 h 3507061"/>
              <a:gd name="connsiteX11" fmla="*/ 0 w 4007486"/>
              <a:gd name="connsiteY11" fmla="*/ 1261258 h 3507061"/>
              <a:gd name="connsiteX12" fmla="*/ 0 w 4007486"/>
              <a:gd name="connsiteY12" fmla="*/ 1128723 h 3507061"/>
              <a:gd name="connsiteX13" fmla="*/ 0 w 4007486"/>
              <a:gd name="connsiteY13" fmla="*/ 0 h 3507061"/>
              <a:gd name="connsiteX0" fmla="*/ 4007486 w 4007486"/>
              <a:gd name="connsiteY0" fmla="*/ 0 h 3507061"/>
              <a:gd name="connsiteX1" fmla="*/ 4007486 w 4007486"/>
              <a:gd name="connsiteY1" fmla="*/ 1261258 h 3507061"/>
              <a:gd name="connsiteX2" fmla="*/ 4007486 w 4007486"/>
              <a:gd name="connsiteY2" fmla="*/ 1457326 h 3507061"/>
              <a:gd name="connsiteX3" fmla="*/ 4007486 w 4007486"/>
              <a:gd name="connsiteY3" fmla="*/ 1589860 h 3507061"/>
              <a:gd name="connsiteX4" fmla="*/ 3484103 w 4007486"/>
              <a:gd name="connsiteY4" fmla="*/ 2706505 h 3507061"/>
              <a:gd name="connsiteX5" fmla="*/ 2182815 w 4007486"/>
              <a:gd name="connsiteY5" fmla="*/ 3352936 h 3507061"/>
              <a:gd name="connsiteX6" fmla="*/ 2000459 w 4007486"/>
              <a:gd name="connsiteY6" fmla="*/ 3507061 h 3507061"/>
              <a:gd name="connsiteX7" fmla="*/ 1824669 w 4007486"/>
              <a:gd name="connsiteY7" fmla="*/ 3352936 h 3507061"/>
              <a:gd name="connsiteX8" fmla="*/ 523384 w 4007486"/>
              <a:gd name="connsiteY8" fmla="*/ 2706505 h 3507061"/>
              <a:gd name="connsiteX9" fmla="*/ 0 w 4007486"/>
              <a:gd name="connsiteY9" fmla="*/ 1589860 h 3507061"/>
              <a:gd name="connsiteX10" fmla="*/ 0 w 4007486"/>
              <a:gd name="connsiteY10" fmla="*/ 1457326 h 3507061"/>
              <a:gd name="connsiteX11" fmla="*/ 0 w 4007486"/>
              <a:gd name="connsiteY11" fmla="*/ 1261258 h 3507061"/>
              <a:gd name="connsiteX12" fmla="*/ 0 w 4007486"/>
              <a:gd name="connsiteY12" fmla="*/ 0 h 3507061"/>
              <a:gd name="connsiteX0" fmla="*/ 4007486 w 4007486"/>
              <a:gd name="connsiteY0" fmla="*/ 0 h 3507061"/>
              <a:gd name="connsiteX1" fmla="*/ 4007486 w 4007486"/>
              <a:gd name="connsiteY1" fmla="*/ 1261258 h 3507061"/>
              <a:gd name="connsiteX2" fmla="*/ 4007486 w 4007486"/>
              <a:gd name="connsiteY2" fmla="*/ 1457326 h 3507061"/>
              <a:gd name="connsiteX3" fmla="*/ 4007486 w 4007486"/>
              <a:gd name="connsiteY3" fmla="*/ 1589860 h 3507061"/>
              <a:gd name="connsiteX4" fmla="*/ 3484103 w 4007486"/>
              <a:gd name="connsiteY4" fmla="*/ 2706505 h 3507061"/>
              <a:gd name="connsiteX5" fmla="*/ 2182815 w 4007486"/>
              <a:gd name="connsiteY5" fmla="*/ 3352936 h 3507061"/>
              <a:gd name="connsiteX6" fmla="*/ 2000459 w 4007486"/>
              <a:gd name="connsiteY6" fmla="*/ 3507061 h 3507061"/>
              <a:gd name="connsiteX7" fmla="*/ 1824669 w 4007486"/>
              <a:gd name="connsiteY7" fmla="*/ 3352936 h 3507061"/>
              <a:gd name="connsiteX8" fmla="*/ 523384 w 4007486"/>
              <a:gd name="connsiteY8" fmla="*/ 2706505 h 3507061"/>
              <a:gd name="connsiteX9" fmla="*/ 0 w 4007486"/>
              <a:gd name="connsiteY9" fmla="*/ 1589860 h 3507061"/>
              <a:gd name="connsiteX10" fmla="*/ 0 w 4007486"/>
              <a:gd name="connsiteY10" fmla="*/ 1261258 h 3507061"/>
              <a:gd name="connsiteX11" fmla="*/ 0 w 4007486"/>
              <a:gd name="connsiteY11" fmla="*/ 0 h 3507061"/>
              <a:gd name="connsiteX0" fmla="*/ 4007486 w 4007486"/>
              <a:gd name="connsiteY0" fmla="*/ 0 h 3507061"/>
              <a:gd name="connsiteX1" fmla="*/ 4007486 w 4007486"/>
              <a:gd name="connsiteY1" fmla="*/ 1261258 h 3507061"/>
              <a:gd name="connsiteX2" fmla="*/ 4007486 w 4007486"/>
              <a:gd name="connsiteY2" fmla="*/ 1457326 h 3507061"/>
              <a:gd name="connsiteX3" fmla="*/ 4007486 w 4007486"/>
              <a:gd name="connsiteY3" fmla="*/ 1589860 h 3507061"/>
              <a:gd name="connsiteX4" fmla="*/ 3484103 w 4007486"/>
              <a:gd name="connsiteY4" fmla="*/ 2706505 h 3507061"/>
              <a:gd name="connsiteX5" fmla="*/ 2182815 w 4007486"/>
              <a:gd name="connsiteY5" fmla="*/ 3352936 h 3507061"/>
              <a:gd name="connsiteX6" fmla="*/ 2000459 w 4007486"/>
              <a:gd name="connsiteY6" fmla="*/ 3507061 h 3507061"/>
              <a:gd name="connsiteX7" fmla="*/ 1824669 w 4007486"/>
              <a:gd name="connsiteY7" fmla="*/ 3352936 h 3507061"/>
              <a:gd name="connsiteX8" fmla="*/ 523384 w 4007486"/>
              <a:gd name="connsiteY8" fmla="*/ 2706505 h 3507061"/>
              <a:gd name="connsiteX9" fmla="*/ 0 w 4007486"/>
              <a:gd name="connsiteY9" fmla="*/ 1589860 h 3507061"/>
              <a:gd name="connsiteX10" fmla="*/ 0 w 4007486"/>
              <a:gd name="connsiteY10" fmla="*/ 0 h 3507061"/>
              <a:gd name="connsiteX0" fmla="*/ 4007486 w 4007486"/>
              <a:gd name="connsiteY0" fmla="*/ 0 h 3507061"/>
              <a:gd name="connsiteX1" fmla="*/ 4007486 w 4007486"/>
              <a:gd name="connsiteY1" fmla="*/ 1261258 h 3507061"/>
              <a:gd name="connsiteX2" fmla="*/ 4007486 w 4007486"/>
              <a:gd name="connsiteY2" fmla="*/ 1589860 h 3507061"/>
              <a:gd name="connsiteX3" fmla="*/ 3484103 w 4007486"/>
              <a:gd name="connsiteY3" fmla="*/ 2706505 h 3507061"/>
              <a:gd name="connsiteX4" fmla="*/ 2182815 w 4007486"/>
              <a:gd name="connsiteY4" fmla="*/ 3352936 h 3507061"/>
              <a:gd name="connsiteX5" fmla="*/ 2000459 w 4007486"/>
              <a:gd name="connsiteY5" fmla="*/ 3507061 h 3507061"/>
              <a:gd name="connsiteX6" fmla="*/ 1824669 w 4007486"/>
              <a:gd name="connsiteY6" fmla="*/ 3352936 h 3507061"/>
              <a:gd name="connsiteX7" fmla="*/ 523384 w 4007486"/>
              <a:gd name="connsiteY7" fmla="*/ 2706505 h 3507061"/>
              <a:gd name="connsiteX8" fmla="*/ 0 w 4007486"/>
              <a:gd name="connsiteY8" fmla="*/ 1589860 h 3507061"/>
              <a:gd name="connsiteX9" fmla="*/ 0 w 4007486"/>
              <a:gd name="connsiteY9" fmla="*/ 0 h 3507061"/>
              <a:gd name="connsiteX0" fmla="*/ 4007486 w 4007486"/>
              <a:gd name="connsiteY0" fmla="*/ 0 h 3507061"/>
              <a:gd name="connsiteX1" fmla="*/ 4007486 w 4007486"/>
              <a:gd name="connsiteY1" fmla="*/ 1589860 h 3507061"/>
              <a:gd name="connsiteX2" fmla="*/ 3484103 w 4007486"/>
              <a:gd name="connsiteY2" fmla="*/ 2706505 h 3507061"/>
              <a:gd name="connsiteX3" fmla="*/ 2182815 w 4007486"/>
              <a:gd name="connsiteY3" fmla="*/ 3352936 h 3507061"/>
              <a:gd name="connsiteX4" fmla="*/ 2000459 w 4007486"/>
              <a:gd name="connsiteY4" fmla="*/ 3507061 h 3507061"/>
              <a:gd name="connsiteX5" fmla="*/ 1824669 w 4007486"/>
              <a:gd name="connsiteY5" fmla="*/ 3352936 h 3507061"/>
              <a:gd name="connsiteX6" fmla="*/ 523384 w 4007486"/>
              <a:gd name="connsiteY6" fmla="*/ 2706505 h 3507061"/>
              <a:gd name="connsiteX7" fmla="*/ 0 w 4007486"/>
              <a:gd name="connsiteY7" fmla="*/ 1589860 h 3507061"/>
              <a:gd name="connsiteX8" fmla="*/ 0 w 4007486"/>
              <a:gd name="connsiteY8" fmla="*/ 0 h 3507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07486" h="3507061">
                <a:moveTo>
                  <a:pt x="4007486" y="0"/>
                </a:moveTo>
                <a:lnTo>
                  <a:pt x="4007486" y="1589860"/>
                </a:lnTo>
                <a:cubicBezTo>
                  <a:pt x="4007486" y="2166349"/>
                  <a:pt x="3843930" y="2454900"/>
                  <a:pt x="3484103" y="2706505"/>
                </a:cubicBezTo>
                <a:cubicBezTo>
                  <a:pt x="3109892" y="2923310"/>
                  <a:pt x="2618704" y="3016092"/>
                  <a:pt x="2182815" y="3352936"/>
                </a:cubicBezTo>
                <a:lnTo>
                  <a:pt x="2000459" y="3507061"/>
                </a:lnTo>
                <a:lnTo>
                  <a:pt x="1824669" y="3352936"/>
                </a:lnTo>
                <a:cubicBezTo>
                  <a:pt x="1388781" y="3016092"/>
                  <a:pt x="897594" y="2923310"/>
                  <a:pt x="523384" y="2706505"/>
                </a:cubicBezTo>
                <a:cubicBezTo>
                  <a:pt x="163557" y="2454900"/>
                  <a:pt x="0" y="2166349"/>
                  <a:pt x="0" y="1589860"/>
                </a:cubicBezTo>
                <a:lnTo>
                  <a:pt x="0" y="0"/>
                </a:lnTo>
              </a:path>
            </a:pathLst>
          </a:custGeom>
          <a:noFill/>
          <a:ln w="25400" cap="rnd">
            <a:solidFill>
              <a:schemeClr val="bg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A939BC77-2E83-403E-90DD-31FFD341C3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09670" y="2602738"/>
            <a:ext cx="4007486" cy="4257813"/>
          </a:xfrm>
          <a:custGeom>
            <a:avLst/>
            <a:gdLst>
              <a:gd name="connsiteX0" fmla="*/ 2007027 w 4007486"/>
              <a:gd name="connsiteY0" fmla="*/ 0 h 4257813"/>
              <a:gd name="connsiteX1" fmla="*/ 2182818 w 4007486"/>
              <a:gd name="connsiteY1" fmla="*/ 154125 h 4257813"/>
              <a:gd name="connsiteX2" fmla="*/ 3484102 w 4007486"/>
              <a:gd name="connsiteY2" fmla="*/ 800556 h 4257813"/>
              <a:gd name="connsiteX3" fmla="*/ 4007486 w 4007486"/>
              <a:gd name="connsiteY3" fmla="*/ 1917201 h 4257813"/>
              <a:gd name="connsiteX4" fmla="*/ 4007486 w 4007486"/>
              <a:gd name="connsiteY4" fmla="*/ 2049736 h 4257813"/>
              <a:gd name="connsiteX5" fmla="*/ 4007486 w 4007486"/>
              <a:gd name="connsiteY5" fmla="*/ 2245803 h 4257813"/>
              <a:gd name="connsiteX6" fmla="*/ 4007486 w 4007486"/>
              <a:gd name="connsiteY6" fmla="*/ 2378338 h 4257813"/>
              <a:gd name="connsiteX7" fmla="*/ 4007486 w 4007486"/>
              <a:gd name="connsiteY7" fmla="*/ 4257813 h 4257813"/>
              <a:gd name="connsiteX8" fmla="*/ 0 w 4007486"/>
              <a:gd name="connsiteY8" fmla="*/ 4257813 h 4257813"/>
              <a:gd name="connsiteX9" fmla="*/ 0 w 4007486"/>
              <a:gd name="connsiteY9" fmla="*/ 2378338 h 4257813"/>
              <a:gd name="connsiteX10" fmla="*/ 0 w 4007486"/>
              <a:gd name="connsiteY10" fmla="*/ 2245803 h 4257813"/>
              <a:gd name="connsiteX11" fmla="*/ 0 w 4007486"/>
              <a:gd name="connsiteY11" fmla="*/ 2049736 h 4257813"/>
              <a:gd name="connsiteX12" fmla="*/ 0 w 4007486"/>
              <a:gd name="connsiteY12" fmla="*/ 1917201 h 4257813"/>
              <a:gd name="connsiteX13" fmla="*/ 523384 w 4007486"/>
              <a:gd name="connsiteY13" fmla="*/ 800556 h 4257813"/>
              <a:gd name="connsiteX14" fmla="*/ 1824672 w 4007486"/>
              <a:gd name="connsiteY14" fmla="*/ 154125 h 4257813"/>
              <a:gd name="connsiteX0" fmla="*/ 0 w 4007486"/>
              <a:gd name="connsiteY0" fmla="*/ 4257813 h 4349253"/>
              <a:gd name="connsiteX1" fmla="*/ 0 w 4007486"/>
              <a:gd name="connsiteY1" fmla="*/ 2378338 h 4349253"/>
              <a:gd name="connsiteX2" fmla="*/ 0 w 4007486"/>
              <a:gd name="connsiteY2" fmla="*/ 2245803 h 4349253"/>
              <a:gd name="connsiteX3" fmla="*/ 0 w 4007486"/>
              <a:gd name="connsiteY3" fmla="*/ 2049736 h 4349253"/>
              <a:gd name="connsiteX4" fmla="*/ 0 w 4007486"/>
              <a:gd name="connsiteY4" fmla="*/ 1917201 h 4349253"/>
              <a:gd name="connsiteX5" fmla="*/ 523384 w 4007486"/>
              <a:gd name="connsiteY5" fmla="*/ 800556 h 4349253"/>
              <a:gd name="connsiteX6" fmla="*/ 1824672 w 4007486"/>
              <a:gd name="connsiteY6" fmla="*/ 154125 h 4349253"/>
              <a:gd name="connsiteX7" fmla="*/ 2007027 w 4007486"/>
              <a:gd name="connsiteY7" fmla="*/ 0 h 4349253"/>
              <a:gd name="connsiteX8" fmla="*/ 2182818 w 4007486"/>
              <a:gd name="connsiteY8" fmla="*/ 154125 h 4349253"/>
              <a:gd name="connsiteX9" fmla="*/ 3484102 w 4007486"/>
              <a:gd name="connsiteY9" fmla="*/ 800556 h 4349253"/>
              <a:gd name="connsiteX10" fmla="*/ 4007486 w 4007486"/>
              <a:gd name="connsiteY10" fmla="*/ 1917201 h 4349253"/>
              <a:gd name="connsiteX11" fmla="*/ 4007486 w 4007486"/>
              <a:gd name="connsiteY11" fmla="*/ 2049736 h 4349253"/>
              <a:gd name="connsiteX12" fmla="*/ 4007486 w 4007486"/>
              <a:gd name="connsiteY12" fmla="*/ 2245803 h 4349253"/>
              <a:gd name="connsiteX13" fmla="*/ 4007486 w 4007486"/>
              <a:gd name="connsiteY13" fmla="*/ 2378338 h 4349253"/>
              <a:gd name="connsiteX14" fmla="*/ 4007486 w 4007486"/>
              <a:gd name="connsiteY14" fmla="*/ 4257813 h 4349253"/>
              <a:gd name="connsiteX15" fmla="*/ 91440 w 4007486"/>
              <a:gd name="connsiteY15" fmla="*/ 4349253 h 4349253"/>
              <a:gd name="connsiteX0" fmla="*/ 0 w 4007486"/>
              <a:gd name="connsiteY0" fmla="*/ 4257813 h 4257813"/>
              <a:gd name="connsiteX1" fmla="*/ 0 w 4007486"/>
              <a:gd name="connsiteY1" fmla="*/ 2378338 h 4257813"/>
              <a:gd name="connsiteX2" fmla="*/ 0 w 4007486"/>
              <a:gd name="connsiteY2" fmla="*/ 2245803 h 4257813"/>
              <a:gd name="connsiteX3" fmla="*/ 0 w 4007486"/>
              <a:gd name="connsiteY3" fmla="*/ 2049736 h 4257813"/>
              <a:gd name="connsiteX4" fmla="*/ 0 w 4007486"/>
              <a:gd name="connsiteY4" fmla="*/ 1917201 h 4257813"/>
              <a:gd name="connsiteX5" fmla="*/ 523384 w 4007486"/>
              <a:gd name="connsiteY5" fmla="*/ 800556 h 4257813"/>
              <a:gd name="connsiteX6" fmla="*/ 1824672 w 4007486"/>
              <a:gd name="connsiteY6" fmla="*/ 154125 h 4257813"/>
              <a:gd name="connsiteX7" fmla="*/ 2007027 w 4007486"/>
              <a:gd name="connsiteY7" fmla="*/ 0 h 4257813"/>
              <a:gd name="connsiteX8" fmla="*/ 2182818 w 4007486"/>
              <a:gd name="connsiteY8" fmla="*/ 154125 h 4257813"/>
              <a:gd name="connsiteX9" fmla="*/ 3484102 w 4007486"/>
              <a:gd name="connsiteY9" fmla="*/ 800556 h 4257813"/>
              <a:gd name="connsiteX10" fmla="*/ 4007486 w 4007486"/>
              <a:gd name="connsiteY10" fmla="*/ 1917201 h 4257813"/>
              <a:gd name="connsiteX11" fmla="*/ 4007486 w 4007486"/>
              <a:gd name="connsiteY11" fmla="*/ 2049736 h 4257813"/>
              <a:gd name="connsiteX12" fmla="*/ 4007486 w 4007486"/>
              <a:gd name="connsiteY12" fmla="*/ 2245803 h 4257813"/>
              <a:gd name="connsiteX13" fmla="*/ 4007486 w 4007486"/>
              <a:gd name="connsiteY13" fmla="*/ 2378338 h 4257813"/>
              <a:gd name="connsiteX14" fmla="*/ 4007486 w 4007486"/>
              <a:gd name="connsiteY14" fmla="*/ 4257813 h 4257813"/>
              <a:gd name="connsiteX0" fmla="*/ 0 w 4007486"/>
              <a:gd name="connsiteY0" fmla="*/ 4257813 h 4257813"/>
              <a:gd name="connsiteX1" fmla="*/ 0 w 4007486"/>
              <a:gd name="connsiteY1" fmla="*/ 2378338 h 4257813"/>
              <a:gd name="connsiteX2" fmla="*/ 0 w 4007486"/>
              <a:gd name="connsiteY2" fmla="*/ 2245803 h 4257813"/>
              <a:gd name="connsiteX3" fmla="*/ 0 w 4007486"/>
              <a:gd name="connsiteY3" fmla="*/ 2049736 h 4257813"/>
              <a:gd name="connsiteX4" fmla="*/ 0 w 4007486"/>
              <a:gd name="connsiteY4" fmla="*/ 1917201 h 4257813"/>
              <a:gd name="connsiteX5" fmla="*/ 523384 w 4007486"/>
              <a:gd name="connsiteY5" fmla="*/ 800556 h 4257813"/>
              <a:gd name="connsiteX6" fmla="*/ 1824672 w 4007486"/>
              <a:gd name="connsiteY6" fmla="*/ 154125 h 4257813"/>
              <a:gd name="connsiteX7" fmla="*/ 2007027 w 4007486"/>
              <a:gd name="connsiteY7" fmla="*/ 0 h 4257813"/>
              <a:gd name="connsiteX8" fmla="*/ 2182818 w 4007486"/>
              <a:gd name="connsiteY8" fmla="*/ 154125 h 4257813"/>
              <a:gd name="connsiteX9" fmla="*/ 3484102 w 4007486"/>
              <a:gd name="connsiteY9" fmla="*/ 800556 h 4257813"/>
              <a:gd name="connsiteX10" fmla="*/ 4007486 w 4007486"/>
              <a:gd name="connsiteY10" fmla="*/ 1917201 h 4257813"/>
              <a:gd name="connsiteX11" fmla="*/ 4007486 w 4007486"/>
              <a:gd name="connsiteY11" fmla="*/ 2049736 h 4257813"/>
              <a:gd name="connsiteX12" fmla="*/ 4007486 w 4007486"/>
              <a:gd name="connsiteY12" fmla="*/ 2245803 h 4257813"/>
              <a:gd name="connsiteX13" fmla="*/ 4007486 w 4007486"/>
              <a:gd name="connsiteY13" fmla="*/ 4257813 h 4257813"/>
              <a:gd name="connsiteX0" fmla="*/ 0 w 4007486"/>
              <a:gd name="connsiteY0" fmla="*/ 4257813 h 4257813"/>
              <a:gd name="connsiteX1" fmla="*/ 0 w 4007486"/>
              <a:gd name="connsiteY1" fmla="*/ 2378338 h 4257813"/>
              <a:gd name="connsiteX2" fmla="*/ 0 w 4007486"/>
              <a:gd name="connsiteY2" fmla="*/ 2049736 h 4257813"/>
              <a:gd name="connsiteX3" fmla="*/ 0 w 4007486"/>
              <a:gd name="connsiteY3" fmla="*/ 1917201 h 4257813"/>
              <a:gd name="connsiteX4" fmla="*/ 523384 w 4007486"/>
              <a:gd name="connsiteY4" fmla="*/ 800556 h 4257813"/>
              <a:gd name="connsiteX5" fmla="*/ 1824672 w 4007486"/>
              <a:gd name="connsiteY5" fmla="*/ 154125 h 4257813"/>
              <a:gd name="connsiteX6" fmla="*/ 2007027 w 4007486"/>
              <a:gd name="connsiteY6" fmla="*/ 0 h 4257813"/>
              <a:gd name="connsiteX7" fmla="*/ 2182818 w 4007486"/>
              <a:gd name="connsiteY7" fmla="*/ 154125 h 4257813"/>
              <a:gd name="connsiteX8" fmla="*/ 3484102 w 4007486"/>
              <a:gd name="connsiteY8" fmla="*/ 800556 h 4257813"/>
              <a:gd name="connsiteX9" fmla="*/ 4007486 w 4007486"/>
              <a:gd name="connsiteY9" fmla="*/ 1917201 h 4257813"/>
              <a:gd name="connsiteX10" fmla="*/ 4007486 w 4007486"/>
              <a:gd name="connsiteY10" fmla="*/ 2049736 h 4257813"/>
              <a:gd name="connsiteX11" fmla="*/ 4007486 w 4007486"/>
              <a:gd name="connsiteY11" fmla="*/ 2245803 h 4257813"/>
              <a:gd name="connsiteX12" fmla="*/ 4007486 w 4007486"/>
              <a:gd name="connsiteY12" fmla="*/ 4257813 h 4257813"/>
              <a:gd name="connsiteX0" fmla="*/ 0 w 4007486"/>
              <a:gd name="connsiteY0" fmla="*/ 4257813 h 4257813"/>
              <a:gd name="connsiteX1" fmla="*/ 0 w 4007486"/>
              <a:gd name="connsiteY1" fmla="*/ 2049736 h 4257813"/>
              <a:gd name="connsiteX2" fmla="*/ 0 w 4007486"/>
              <a:gd name="connsiteY2" fmla="*/ 1917201 h 4257813"/>
              <a:gd name="connsiteX3" fmla="*/ 523384 w 4007486"/>
              <a:gd name="connsiteY3" fmla="*/ 800556 h 4257813"/>
              <a:gd name="connsiteX4" fmla="*/ 1824672 w 4007486"/>
              <a:gd name="connsiteY4" fmla="*/ 154125 h 4257813"/>
              <a:gd name="connsiteX5" fmla="*/ 2007027 w 4007486"/>
              <a:gd name="connsiteY5" fmla="*/ 0 h 4257813"/>
              <a:gd name="connsiteX6" fmla="*/ 2182818 w 4007486"/>
              <a:gd name="connsiteY6" fmla="*/ 154125 h 4257813"/>
              <a:gd name="connsiteX7" fmla="*/ 3484102 w 4007486"/>
              <a:gd name="connsiteY7" fmla="*/ 800556 h 4257813"/>
              <a:gd name="connsiteX8" fmla="*/ 4007486 w 4007486"/>
              <a:gd name="connsiteY8" fmla="*/ 1917201 h 4257813"/>
              <a:gd name="connsiteX9" fmla="*/ 4007486 w 4007486"/>
              <a:gd name="connsiteY9" fmla="*/ 2049736 h 4257813"/>
              <a:gd name="connsiteX10" fmla="*/ 4007486 w 4007486"/>
              <a:gd name="connsiteY10" fmla="*/ 2245803 h 4257813"/>
              <a:gd name="connsiteX11" fmla="*/ 4007486 w 4007486"/>
              <a:gd name="connsiteY11" fmla="*/ 4257813 h 4257813"/>
              <a:gd name="connsiteX0" fmla="*/ 0 w 4007486"/>
              <a:gd name="connsiteY0" fmla="*/ 4257813 h 4257813"/>
              <a:gd name="connsiteX1" fmla="*/ 0 w 4007486"/>
              <a:gd name="connsiteY1" fmla="*/ 2049736 h 4257813"/>
              <a:gd name="connsiteX2" fmla="*/ 0 w 4007486"/>
              <a:gd name="connsiteY2" fmla="*/ 1917201 h 4257813"/>
              <a:gd name="connsiteX3" fmla="*/ 523384 w 4007486"/>
              <a:gd name="connsiteY3" fmla="*/ 800556 h 4257813"/>
              <a:gd name="connsiteX4" fmla="*/ 1824672 w 4007486"/>
              <a:gd name="connsiteY4" fmla="*/ 154125 h 4257813"/>
              <a:gd name="connsiteX5" fmla="*/ 2007027 w 4007486"/>
              <a:gd name="connsiteY5" fmla="*/ 0 h 4257813"/>
              <a:gd name="connsiteX6" fmla="*/ 2182818 w 4007486"/>
              <a:gd name="connsiteY6" fmla="*/ 154125 h 4257813"/>
              <a:gd name="connsiteX7" fmla="*/ 3484102 w 4007486"/>
              <a:gd name="connsiteY7" fmla="*/ 800556 h 4257813"/>
              <a:gd name="connsiteX8" fmla="*/ 4007486 w 4007486"/>
              <a:gd name="connsiteY8" fmla="*/ 1917201 h 4257813"/>
              <a:gd name="connsiteX9" fmla="*/ 4007486 w 4007486"/>
              <a:gd name="connsiteY9" fmla="*/ 2049736 h 4257813"/>
              <a:gd name="connsiteX10" fmla="*/ 4007486 w 4007486"/>
              <a:gd name="connsiteY10" fmla="*/ 4257813 h 4257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07486" h="4257813">
                <a:moveTo>
                  <a:pt x="0" y="4257813"/>
                </a:moveTo>
                <a:lnTo>
                  <a:pt x="0" y="2049736"/>
                </a:lnTo>
                <a:lnTo>
                  <a:pt x="0" y="1917201"/>
                </a:lnTo>
                <a:cubicBezTo>
                  <a:pt x="0" y="1340712"/>
                  <a:pt x="163557" y="1052161"/>
                  <a:pt x="523384" y="800556"/>
                </a:cubicBezTo>
                <a:cubicBezTo>
                  <a:pt x="897595" y="583751"/>
                  <a:pt x="1388782" y="490969"/>
                  <a:pt x="1824672" y="154125"/>
                </a:cubicBezTo>
                <a:lnTo>
                  <a:pt x="2007027" y="0"/>
                </a:lnTo>
                <a:lnTo>
                  <a:pt x="2182818" y="154125"/>
                </a:lnTo>
                <a:cubicBezTo>
                  <a:pt x="2618706" y="490969"/>
                  <a:pt x="3109893" y="583751"/>
                  <a:pt x="3484102" y="800556"/>
                </a:cubicBezTo>
                <a:cubicBezTo>
                  <a:pt x="3843930" y="1052161"/>
                  <a:pt x="4007486" y="1340712"/>
                  <a:pt x="4007486" y="1917201"/>
                </a:cubicBezTo>
                <a:lnTo>
                  <a:pt x="4007486" y="2049736"/>
                </a:lnTo>
                <a:lnTo>
                  <a:pt x="4007486" y="4257813"/>
                </a:lnTo>
              </a:path>
            </a:pathLst>
          </a:custGeom>
          <a:noFill/>
          <a:ln w="25400" cap="rnd">
            <a:solidFill>
              <a:schemeClr val="bg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Explosion: 14 Points 4">
            <a:extLst>
              <a:ext uri="{FF2B5EF4-FFF2-40B4-BE49-F238E27FC236}">
                <a16:creationId xmlns:a16="http://schemas.microsoft.com/office/drawing/2014/main" id="{5C17DD98-FC27-AB8F-469C-727C316A90B5}"/>
              </a:ext>
            </a:extLst>
          </p:cNvPr>
          <p:cNvSpPr/>
          <p:nvPr/>
        </p:nvSpPr>
        <p:spPr>
          <a:xfrm>
            <a:off x="126689" y="3507061"/>
            <a:ext cx="2556292" cy="2064300"/>
          </a:xfrm>
          <a:prstGeom prst="irregularSeal2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£28 entrance per head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C4EFD15-23BE-1119-C213-CBE472171E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689" y="6301584"/>
            <a:ext cx="960431" cy="48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93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>
            <a:extLst>
              <a:ext uri="{FF2B5EF4-FFF2-40B4-BE49-F238E27FC236}">
                <a16:creationId xmlns:a16="http://schemas.microsoft.com/office/drawing/2014/main" id="{D206359A-F1E3-49EE-BBC2-40888C4A36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65700" y="2026"/>
            <a:ext cx="2926300" cy="5030922"/>
            <a:chOff x="9265700" y="2026"/>
            <a:chExt cx="2926300" cy="5030922"/>
          </a:xfrm>
        </p:grpSpPr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CED90C42-6A0F-48E8-BF96-7D3E2A395E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5DA0863A-55F7-4EB0-9451-F3EE4D65D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5FE7CFE2-40F6-44B2-8AAD-0C384EEFCF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9F0D6A17-AA80-4608-8660-8D1587A177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58" name="Rectangle 57">
            <a:extLst>
              <a:ext uri="{FF2B5EF4-FFF2-40B4-BE49-F238E27FC236}">
                <a16:creationId xmlns:a16="http://schemas.microsoft.com/office/drawing/2014/main" id="{BE468DF5-B64A-0C4A-B2E6-C9A2A0BB9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CE6F9F-EAED-D3D8-3380-CDAFAC0CD4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202" y="81812"/>
            <a:ext cx="4021879" cy="128077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References:</a:t>
            </a:r>
          </a:p>
        </p:txBody>
      </p:sp>
      <p:pic>
        <p:nvPicPr>
          <p:cNvPr id="4" name="Picture 3" descr="Top view of leaves on a pink surface">
            <a:extLst>
              <a:ext uri="{FF2B5EF4-FFF2-40B4-BE49-F238E27FC236}">
                <a16:creationId xmlns:a16="http://schemas.microsoft.com/office/drawing/2014/main" id="{84C17449-2226-5444-A5E5-DC65FC1AFD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273" r="38393" b="-2"/>
          <a:stretch/>
        </p:blipFill>
        <p:spPr>
          <a:xfrm>
            <a:off x="5554985" y="521873"/>
            <a:ext cx="2249810" cy="3044131"/>
          </a:xfrm>
          <a:custGeom>
            <a:avLst/>
            <a:gdLst/>
            <a:ahLst/>
            <a:cxnLst/>
            <a:rect l="l" t="t" r="r" b="b"/>
            <a:pathLst>
              <a:path w="2249810" h="3044131">
                <a:moveTo>
                  <a:pt x="1126749" y="0"/>
                </a:moveTo>
                <a:lnTo>
                  <a:pt x="1225438" y="86525"/>
                </a:lnTo>
                <a:cubicBezTo>
                  <a:pt x="1470146" y="275630"/>
                  <a:pt x="1745900" y="327719"/>
                  <a:pt x="1955981" y="449433"/>
                </a:cubicBezTo>
                <a:cubicBezTo>
                  <a:pt x="2157990" y="590684"/>
                  <a:pt x="2249810" y="752678"/>
                  <a:pt x="2249810" y="1076319"/>
                </a:cubicBezTo>
                <a:lnTo>
                  <a:pt x="2249810" y="1172210"/>
                </a:lnTo>
                <a:lnTo>
                  <a:pt x="2249810" y="1445920"/>
                </a:lnTo>
                <a:lnTo>
                  <a:pt x="2249810" y="1598212"/>
                </a:lnTo>
                <a:lnTo>
                  <a:pt x="2249810" y="1807917"/>
                </a:lnTo>
                <a:lnTo>
                  <a:pt x="2249810" y="1967812"/>
                </a:lnTo>
                <a:cubicBezTo>
                  <a:pt x="2249810" y="2291454"/>
                  <a:pt x="2157989" y="2453447"/>
                  <a:pt x="1955981" y="2594699"/>
                </a:cubicBezTo>
                <a:cubicBezTo>
                  <a:pt x="1745898" y="2716412"/>
                  <a:pt x="1470144" y="2768501"/>
                  <a:pt x="1225437" y="2957606"/>
                </a:cubicBezTo>
                <a:lnTo>
                  <a:pt x="1123061" y="3044131"/>
                </a:lnTo>
                <a:lnTo>
                  <a:pt x="1024373" y="2957606"/>
                </a:lnTo>
                <a:cubicBezTo>
                  <a:pt x="779665" y="2768501"/>
                  <a:pt x="503911" y="2716412"/>
                  <a:pt x="293829" y="2594699"/>
                </a:cubicBezTo>
                <a:cubicBezTo>
                  <a:pt x="91821" y="2453447"/>
                  <a:pt x="0" y="2291454"/>
                  <a:pt x="0" y="1967812"/>
                </a:cubicBezTo>
                <a:lnTo>
                  <a:pt x="0" y="1807917"/>
                </a:lnTo>
                <a:lnTo>
                  <a:pt x="0" y="1598212"/>
                </a:lnTo>
                <a:lnTo>
                  <a:pt x="0" y="1445920"/>
                </a:lnTo>
                <a:lnTo>
                  <a:pt x="0" y="1172210"/>
                </a:lnTo>
                <a:lnTo>
                  <a:pt x="0" y="1076319"/>
                </a:lnTo>
                <a:cubicBezTo>
                  <a:pt x="0" y="752678"/>
                  <a:pt x="91821" y="590684"/>
                  <a:pt x="293829" y="449433"/>
                </a:cubicBezTo>
                <a:cubicBezTo>
                  <a:pt x="503912" y="327719"/>
                  <a:pt x="779666" y="275630"/>
                  <a:pt x="1024374" y="86525"/>
                </a:cubicBez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0C11A5-512E-C15B-9AE0-896F9C2A23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373" r="23645" b="4"/>
          <a:stretch/>
        </p:blipFill>
        <p:spPr>
          <a:xfrm>
            <a:off x="4295823" y="3229406"/>
            <a:ext cx="2249810" cy="3044131"/>
          </a:xfrm>
          <a:custGeom>
            <a:avLst/>
            <a:gdLst/>
            <a:ahLst/>
            <a:cxnLst/>
            <a:rect l="l" t="t" r="r" b="b"/>
            <a:pathLst>
              <a:path w="2249810" h="3044131">
                <a:moveTo>
                  <a:pt x="1126749" y="0"/>
                </a:moveTo>
                <a:lnTo>
                  <a:pt x="1225438" y="86525"/>
                </a:lnTo>
                <a:cubicBezTo>
                  <a:pt x="1470146" y="275630"/>
                  <a:pt x="1745900" y="327719"/>
                  <a:pt x="1955981" y="449433"/>
                </a:cubicBezTo>
                <a:cubicBezTo>
                  <a:pt x="2157990" y="590684"/>
                  <a:pt x="2249810" y="752678"/>
                  <a:pt x="2249810" y="1076320"/>
                </a:cubicBezTo>
                <a:lnTo>
                  <a:pt x="2249810" y="1172210"/>
                </a:lnTo>
                <a:lnTo>
                  <a:pt x="2249810" y="1445920"/>
                </a:lnTo>
                <a:lnTo>
                  <a:pt x="2249810" y="1598212"/>
                </a:lnTo>
                <a:lnTo>
                  <a:pt x="2249810" y="1807917"/>
                </a:lnTo>
                <a:lnTo>
                  <a:pt x="2249810" y="1967812"/>
                </a:lnTo>
                <a:cubicBezTo>
                  <a:pt x="2249810" y="2291454"/>
                  <a:pt x="2157989" y="2453447"/>
                  <a:pt x="1955981" y="2594699"/>
                </a:cubicBezTo>
                <a:cubicBezTo>
                  <a:pt x="1745898" y="2716412"/>
                  <a:pt x="1470144" y="2768501"/>
                  <a:pt x="1225437" y="2957606"/>
                </a:cubicBezTo>
                <a:lnTo>
                  <a:pt x="1123061" y="3044131"/>
                </a:lnTo>
                <a:lnTo>
                  <a:pt x="1024373" y="2957606"/>
                </a:lnTo>
                <a:cubicBezTo>
                  <a:pt x="779665" y="2768501"/>
                  <a:pt x="503911" y="2716412"/>
                  <a:pt x="293829" y="2594699"/>
                </a:cubicBezTo>
                <a:cubicBezTo>
                  <a:pt x="91821" y="2453447"/>
                  <a:pt x="0" y="2291454"/>
                  <a:pt x="0" y="1967812"/>
                </a:cubicBezTo>
                <a:lnTo>
                  <a:pt x="0" y="1807917"/>
                </a:lnTo>
                <a:lnTo>
                  <a:pt x="0" y="1598212"/>
                </a:lnTo>
                <a:lnTo>
                  <a:pt x="0" y="1445920"/>
                </a:lnTo>
                <a:lnTo>
                  <a:pt x="0" y="1172210"/>
                </a:lnTo>
                <a:lnTo>
                  <a:pt x="0" y="1076320"/>
                </a:lnTo>
                <a:cubicBezTo>
                  <a:pt x="0" y="752678"/>
                  <a:pt x="91821" y="590684"/>
                  <a:pt x="293829" y="449433"/>
                </a:cubicBezTo>
                <a:cubicBezTo>
                  <a:pt x="503912" y="327719"/>
                  <a:pt x="779666" y="275630"/>
                  <a:pt x="1024374" y="86525"/>
                </a:cubicBezTo>
                <a:close/>
              </a:path>
            </a:pathLst>
          </a:custGeom>
        </p:spPr>
      </p:pic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831DA4C7-2F75-417F-A2AB-A18CEC91E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4619" y="3146592"/>
            <a:ext cx="2372219" cy="3209758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noFill/>
          <a:ln w="25400" cap="rnd">
            <a:solidFill>
              <a:schemeClr val="bg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E494DE8E-4892-42F6-B056-7A4B8239D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3781" y="489859"/>
            <a:ext cx="2372219" cy="3209758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noFill/>
          <a:ln w="25400" cap="rnd">
            <a:solidFill>
              <a:schemeClr val="bg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F57861-90E4-0D4D-B1D1-7A46875880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5388" y="1051030"/>
            <a:ext cx="3858025" cy="5613930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https://linkedin.com/in/dipayan-mondal-256369202 (2022) What Is Hotel Event Planning: Checklist, Duties &amp; Salary. [Online] [online]. Available from: https://www.hotelmanagementtips.com/hotel-event-planning/ (Accessed 7 June 2023).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Johnson, I. (2022) How to price tickets for an event: The best pricing strategies for event planners. [Online] [online]. Available from: https://www.tickettailor.com/blog/how-to-price-tickets-for-an-event-the-best-pricing-strategies-for-event-planners (Accessed 7 June 2023).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Morand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T. (2021) How to Plan an Event: a Complete Guide. [Online] [online]. Available from: https://www.wildapricot.com/blog/how-to-plan-an-event (Accessed 7 June 2023).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Paradise, A.N. (2020) Popular Spanish Food – 15 Traditional Dishes Everyone Should Try - Nomad Paradise.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Anon (n.d.) 7 tips for hotel event planners | Mews. [Online] [online]. Available from: https://www.mews.com/en/blog/hotel-event-planner (Accessed 7 June 2023).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942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arrakeshVTI">
  <a:themeElements>
    <a:clrScheme name="Marrakesh">
      <a:dk1>
        <a:srgbClr val="000000"/>
      </a:dk1>
      <a:lt1>
        <a:srgbClr val="FFFFFF"/>
      </a:lt1>
      <a:dk2>
        <a:srgbClr val="431C30"/>
      </a:dk2>
      <a:lt2>
        <a:srgbClr val="F3F0EF"/>
      </a:lt2>
      <a:accent1>
        <a:srgbClr val="B35B55"/>
      </a:accent1>
      <a:accent2>
        <a:srgbClr val="CF7E6C"/>
      </a:accent2>
      <a:accent3>
        <a:srgbClr val="CA8F58"/>
      </a:accent3>
      <a:accent4>
        <a:srgbClr val="A97C54"/>
      </a:accent4>
      <a:accent5>
        <a:srgbClr val="917E45"/>
      </a:accent5>
      <a:accent6>
        <a:srgbClr val="647576"/>
      </a:accent6>
      <a:hlink>
        <a:srgbClr val="A25872"/>
      </a:hlink>
      <a:folHlink>
        <a:srgbClr val="667A7E"/>
      </a:folHlink>
    </a:clrScheme>
    <a:fontScheme name="Goudy">
      <a:majorFont>
        <a:latin typeface="Goudy Old Style"/>
        <a:ea typeface=""/>
        <a:cs typeface=""/>
      </a:majorFont>
      <a:minorFont>
        <a:latin typeface="Goudy Old Sty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rrakeshVTI" id="{DCD97A9B-DAE4-42FA-B2F9-0A5C34F43D6C}" vid="{A7163F41-974B-4A88-831F-D9DFFFE40C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376</Words>
  <Application>Microsoft Office PowerPoint</Application>
  <PresentationFormat>Widescreen</PresentationFormat>
  <Paragraphs>25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Goudy Old Style</vt:lpstr>
      <vt:lpstr>MarrakeshVTI</vt:lpstr>
      <vt:lpstr>HOTEL TRINITY</vt:lpstr>
      <vt:lpstr>HOTEL TRINITY: About us </vt:lpstr>
      <vt:lpstr>SPECIAL EVENT: BEACH PARTY 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HOTEL TRINITY</dc:title>
  <dc:creator>Syeda Miah (Student)</dc:creator>
  <cp:lastModifiedBy>Syeda Miah (Student)</cp:lastModifiedBy>
  <cp:revision>3</cp:revision>
  <dcterms:created xsi:type="dcterms:W3CDTF">2023-06-05T22:41:12Z</dcterms:created>
  <dcterms:modified xsi:type="dcterms:W3CDTF">2023-06-07T17:39:01Z</dcterms:modified>
</cp:coreProperties>
</file>