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A7E5C7-0291-480B-86CF-8DAB73400959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8B1819-8610-48FE-9C18-B791E5219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72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Material is a length of 100mm steel which is 10mm across</a:t>
            </a:r>
          </a:p>
          <a:p>
            <a:r>
              <a:rPr lang="en-GB" dirty="0"/>
              <a:t>The saw is a brilliant 500 saw, internal coolant system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1200 per month, requiring 24 hours a week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7416C9-6FE3-4238-934F-7C7A18B6C2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0925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216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924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650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063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80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04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437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20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942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463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7482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864107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3910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105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706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6324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040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6023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DBA48-56B0-4500-8D83-48338A5CF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of the Process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8F403A-4681-4420-ACFB-A30EA118960C}"/>
              </a:ext>
            </a:extLst>
          </p:cNvPr>
          <p:cNvSpPr txBox="1"/>
          <p:nvPr/>
        </p:nvSpPr>
        <p:spPr>
          <a:xfrm>
            <a:off x="898864" y="2690336"/>
            <a:ext cx="609452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Introduction: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The product being produced.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Equipment being used.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Problems with the process.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Initial thoughts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277647-32E3-4341-AEA4-90816741041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5181" t="42029" r="11557" b="34637"/>
          <a:stretch/>
        </p:blipFill>
        <p:spPr>
          <a:xfrm>
            <a:off x="2282143" y="4789815"/>
            <a:ext cx="5500197" cy="15215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4BB71CC-D63B-45B1-8B6B-3EB6BA9300E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9814" t="39229" b="10983"/>
          <a:stretch/>
        </p:blipFill>
        <p:spPr>
          <a:xfrm>
            <a:off x="7945492" y="2365514"/>
            <a:ext cx="4246509" cy="39458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3C6064A-2DFE-4CF4-8B80-037FB5025172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2883" t="25072" r="16441" b="42754"/>
          <a:stretch/>
        </p:blipFill>
        <p:spPr>
          <a:xfrm>
            <a:off x="4661453" y="2379384"/>
            <a:ext cx="3120887" cy="2206487"/>
          </a:xfrm>
          <a:prstGeom prst="rect">
            <a:avLst/>
          </a:prstGeom>
        </p:spPr>
      </p:pic>
      <p:pic>
        <p:nvPicPr>
          <p:cNvPr id="24" name="Video 23">
            <a:hlinkClick r:id="" action="ppaction://media"/>
            <a:extLst>
              <a:ext uri="{FF2B5EF4-FFF2-40B4-BE49-F238E27FC236}">
                <a16:creationId xmlns:a16="http://schemas.microsoft.com/office/drawing/2014/main" id="{F8245C4D-E7CB-4E17-B4C2-BC765D5F4A0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-3856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468197"/>
      </p:ext>
    </p:extLst>
  </p:cSld>
  <p:clrMapOvr>
    <a:masterClrMapping/>
  </p:clrMapOvr>
  <p:transition spd="med" advTm="111786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</Words>
  <Application>Microsoft Office PowerPoint</Application>
  <PresentationFormat>Widescreen</PresentationFormat>
  <Paragraphs>10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Trebuchet MS</vt:lpstr>
      <vt:lpstr>Berlin</vt:lpstr>
      <vt:lpstr>Background of the Process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Multi-Cutter Saw</dc:title>
  <dc:creator>Matthew Greg Johnson (2012415)</dc:creator>
  <cp:lastModifiedBy>Matthew Greg Johnson (2012415)</cp:lastModifiedBy>
  <cp:revision>2</cp:revision>
  <dcterms:created xsi:type="dcterms:W3CDTF">2021-06-11T20:39:10Z</dcterms:created>
  <dcterms:modified xsi:type="dcterms:W3CDTF">2021-06-11T20:40:02Z</dcterms:modified>
</cp:coreProperties>
</file>