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4" d="100"/>
          <a:sy n="64" d="100"/>
        </p:scale>
        <p:origin x="-1330"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EFC48B5-F6CC-4DB6-806D-F0E76B80D982}" type="datetimeFigureOut">
              <a:rPr lang="en-US" smtClean="0"/>
              <a:t>2/20/2012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EFC48B5-F6CC-4DB6-806D-F0E76B80D982}" type="datetimeFigureOut">
              <a:rPr lang="en-US" smtClean="0"/>
              <a:t>2/20/2012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EFC48B5-F6CC-4DB6-806D-F0E76B80D982}" type="datetimeFigureOut">
              <a:rPr lang="en-US" smtClean="0"/>
              <a:t>2/20/2012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EFC48B5-F6CC-4DB6-806D-F0E76B80D982}" type="datetimeFigureOut">
              <a:rPr lang="en-US" smtClean="0"/>
              <a:t>2/20/2012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EFC48B5-F6CC-4DB6-806D-F0E76B80D982}" type="datetimeFigureOut">
              <a:rPr lang="en-US" smtClean="0"/>
              <a:t>2/20/2012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EFC48B5-F6CC-4DB6-806D-F0E76B80D982}" type="datetimeFigureOut">
              <a:rPr lang="en-US" smtClean="0"/>
              <a:t>2/20/2012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FC48B5-F6CC-4DB6-806D-F0E76B80D982}" type="datetimeFigureOut">
              <a:rPr lang="en-US" smtClean="0"/>
              <a:t>2/20/2012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FC48B5-F6CC-4DB6-806D-F0E76B80D982}" type="datetimeFigureOut">
              <a:rPr lang="en-US" smtClean="0"/>
              <a:t>2/20/2012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FC48B5-F6CC-4DB6-806D-F0E76B80D982}" type="datetimeFigureOut">
              <a:rPr lang="en-US" smtClean="0"/>
              <a:t>2/20/2012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EFC48B5-F6CC-4DB6-806D-F0E76B80D982}" type="datetimeFigureOut">
              <a:rPr lang="en-US" smtClean="0"/>
              <a:t>2/20/2012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EFC48B5-F6CC-4DB6-806D-F0E76B80D982}" type="datetimeFigureOut">
              <a:rPr lang="en-US" smtClean="0"/>
              <a:t>2/20/2012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23FF-DDDB-4637-9BB5-A7F45AE36BC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FC48B5-F6CC-4DB6-806D-F0E76B80D982}" type="datetimeFigureOut">
              <a:rPr lang="en-US" smtClean="0"/>
              <a:t>2/20/2012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CE23FF-DDDB-4637-9BB5-A7F45AE36BCA}"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businesslink.gov.uk/bdotg/action/layer?r.i=1075313215&amp;r.l1=1073861169&amp;r.l2=1073858842&amp;r.l3=1073869186&amp;r.t=RESOURCES&amp;topicId=1079681127"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izhelp24.com/marketing/swot-analysis-understanding-your-busines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SWOT</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smtClean="0"/>
              <a:t>SWOT</a:t>
            </a:r>
          </a:p>
        </p:txBody>
      </p:sp>
      <p:sp>
        <p:nvSpPr>
          <p:cNvPr id="16387" name="Content Placeholder 2"/>
          <p:cNvSpPr>
            <a:spLocks noGrp="1"/>
          </p:cNvSpPr>
          <p:nvPr>
            <p:ph idx="1"/>
          </p:nvPr>
        </p:nvSpPr>
        <p:spPr>
          <a:xfrm>
            <a:off x="609600" y="1219200"/>
            <a:ext cx="8382000" cy="4722813"/>
          </a:xfrm>
        </p:spPr>
        <p:txBody>
          <a:bodyPr/>
          <a:lstStyle/>
          <a:p>
            <a:r>
              <a:rPr lang="en-GB" sz="2200" smtClean="0"/>
              <a:t>You also need to understand your own internal </a:t>
            </a:r>
            <a:r>
              <a:rPr lang="en-GB" sz="2200" b="1" smtClean="0"/>
              <a:t>strengths </a:t>
            </a:r>
            <a:r>
              <a:rPr lang="en-GB" sz="2200" smtClean="0"/>
              <a:t>and </a:t>
            </a:r>
            <a:r>
              <a:rPr lang="en-GB" sz="2200" b="1" smtClean="0"/>
              <a:t>weaknesses</a:t>
            </a:r>
            <a:r>
              <a:rPr lang="en-GB" sz="2200" smtClean="0"/>
              <a:t>. For example, the main strengths of a new business might be an original product and enthusiastic employees. The main weaknesses might be the lack of an existing customer base and limited financial resources.</a:t>
            </a:r>
          </a:p>
          <a:p>
            <a:r>
              <a:rPr lang="en-GB" sz="2200" smtClean="0"/>
              <a:t>You need to look for opportunities that play to your strengths.</a:t>
            </a:r>
          </a:p>
          <a:p>
            <a:r>
              <a:rPr lang="en-GB" sz="2200" smtClean="0"/>
              <a:t>For example, your SWOT analysis might help you identify the most promising customers to target. You might decide to look at new ways of using technology to reach customers. And you might start to investigate ways of raising additional investment to overcome financial weakness.</a:t>
            </a:r>
          </a:p>
          <a:p>
            <a:r>
              <a:rPr lang="en-GB" sz="1200" smtClean="0"/>
              <a:t>BG: For more information about strategic analysis and how to </a:t>
            </a:r>
            <a:r>
              <a:rPr lang="en-GB" sz="1200" b="1" smtClean="0">
                <a:hlinkClick r:id="rId2" tooltip="How growing businesses can use performance measurement to improve management and to implement strategic change"/>
              </a:rPr>
              <a:t>measure performance and set targets</a:t>
            </a:r>
            <a:r>
              <a:rPr lang="en-GB" sz="1200" b="1" smtClean="0"/>
              <a:t> </a:t>
            </a:r>
            <a:r>
              <a:rPr lang="en-GB" sz="1200" smtClean="0"/>
              <a:t>click here.</a:t>
            </a:r>
          </a:p>
          <a:p>
            <a:endParaRPr lang="en-GB" sz="2200" smtClean="0"/>
          </a:p>
        </p:txBody>
      </p:sp>
      <p:sp>
        <p:nvSpPr>
          <p:cNvPr id="16388" name="Slide Number Placeholder 3"/>
          <p:cNvSpPr>
            <a:spLocks noGrp="1"/>
          </p:cNvSpPr>
          <p:nvPr>
            <p:ph type="sldNum" sz="quarter" idx="11"/>
          </p:nvPr>
        </p:nvSpPr>
        <p:spPr>
          <a:noFill/>
        </p:spPr>
        <p:txBody>
          <a:bodyPr/>
          <a:lstStyle/>
          <a:p>
            <a:fld id="{9694CCA4-2500-4E0D-8DC8-131E85F533B6}" type="slidenum">
              <a:rPr lang="en-US" smtClean="0"/>
              <a:pPr/>
              <a:t>2</a:t>
            </a:fld>
            <a:endParaRPr lang="en-US" smtClean="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smtClean="0"/>
              <a:t>SWOT cont... For example:</a:t>
            </a:r>
          </a:p>
        </p:txBody>
      </p:sp>
      <p:sp>
        <p:nvSpPr>
          <p:cNvPr id="3" name="Content Placeholder 2"/>
          <p:cNvSpPr>
            <a:spLocks noGrp="1"/>
          </p:cNvSpPr>
          <p:nvPr>
            <p:ph idx="1"/>
          </p:nvPr>
        </p:nvSpPr>
        <p:spPr>
          <a:xfrm>
            <a:off x="685800" y="1219200"/>
            <a:ext cx="8305800" cy="4722813"/>
          </a:xfrm>
        </p:spPr>
        <p:txBody>
          <a:bodyPr>
            <a:normAutofit fontScale="92500" lnSpcReduction="20000"/>
          </a:bodyPr>
          <a:lstStyle/>
          <a:p>
            <a:pPr>
              <a:defRPr/>
            </a:pPr>
            <a:r>
              <a:rPr lang="en-GB" sz="2200" b="1" dirty="0" smtClean="0"/>
              <a:t>Strengths</a:t>
            </a:r>
            <a:r>
              <a:rPr lang="en-GB" sz="2200" dirty="0" smtClean="0"/>
              <a:t> could include:</a:t>
            </a:r>
          </a:p>
          <a:p>
            <a:pPr lvl="1">
              <a:defRPr/>
            </a:pPr>
            <a:r>
              <a:rPr lang="en-GB" sz="1800" dirty="0" smtClean="0">
                <a:ea typeface="+mn-ea"/>
                <a:cs typeface="+mn-cs"/>
              </a:rPr>
              <a:t>good customer service</a:t>
            </a:r>
          </a:p>
          <a:p>
            <a:pPr lvl="1">
              <a:defRPr/>
            </a:pPr>
            <a:r>
              <a:rPr lang="en-GB" sz="1800" dirty="0" smtClean="0">
                <a:ea typeface="+mn-ea"/>
                <a:cs typeface="+mn-cs"/>
              </a:rPr>
              <a:t>special product features or benefits</a:t>
            </a:r>
          </a:p>
          <a:p>
            <a:pPr lvl="1">
              <a:defRPr/>
            </a:pPr>
            <a:r>
              <a:rPr lang="en-GB" sz="1800" dirty="0" smtClean="0">
                <a:ea typeface="+mn-ea"/>
                <a:cs typeface="+mn-cs"/>
              </a:rPr>
              <a:t>specialist knowledge or skills</a:t>
            </a:r>
          </a:p>
          <a:p>
            <a:pPr>
              <a:defRPr/>
            </a:pPr>
            <a:r>
              <a:rPr lang="en-GB" sz="2200" b="1" dirty="0" smtClean="0"/>
              <a:t>Weaknesses</a:t>
            </a:r>
            <a:r>
              <a:rPr lang="en-GB" sz="2200" dirty="0" smtClean="0"/>
              <a:t> could include:</a:t>
            </a:r>
          </a:p>
          <a:p>
            <a:pPr lvl="1">
              <a:defRPr/>
            </a:pPr>
            <a:r>
              <a:rPr lang="en-GB" sz="1800" dirty="0" smtClean="0">
                <a:ea typeface="+mn-ea"/>
                <a:cs typeface="+mn-cs"/>
              </a:rPr>
              <a:t>poor </a:t>
            </a:r>
            <a:r>
              <a:rPr lang="en-GB" sz="1800" dirty="0" err="1" smtClean="0">
                <a:ea typeface="+mn-ea"/>
                <a:cs typeface="+mn-cs"/>
              </a:rPr>
              <a:t>cashflow</a:t>
            </a:r>
            <a:r>
              <a:rPr lang="en-GB" sz="1800" dirty="0" smtClean="0">
                <a:ea typeface="+mn-ea"/>
                <a:cs typeface="+mn-cs"/>
              </a:rPr>
              <a:t> or a lack of capital</a:t>
            </a:r>
          </a:p>
          <a:p>
            <a:pPr lvl="1">
              <a:defRPr/>
            </a:pPr>
            <a:r>
              <a:rPr lang="en-GB" sz="1800" dirty="0" smtClean="0">
                <a:ea typeface="+mn-ea"/>
                <a:cs typeface="+mn-cs"/>
              </a:rPr>
              <a:t>lack of an established reputation</a:t>
            </a:r>
          </a:p>
          <a:p>
            <a:pPr>
              <a:defRPr/>
            </a:pPr>
            <a:r>
              <a:rPr lang="en-GB" sz="2200" b="1" dirty="0" smtClean="0"/>
              <a:t>Opportunities</a:t>
            </a:r>
            <a:r>
              <a:rPr lang="en-GB" sz="2200" dirty="0" smtClean="0"/>
              <a:t> could include:</a:t>
            </a:r>
          </a:p>
          <a:p>
            <a:pPr lvl="1">
              <a:defRPr/>
            </a:pPr>
            <a:r>
              <a:rPr lang="en-GB" sz="1800" dirty="0" smtClean="0">
                <a:ea typeface="+mn-ea"/>
                <a:cs typeface="+mn-cs"/>
              </a:rPr>
              <a:t>increased demand</a:t>
            </a:r>
          </a:p>
          <a:p>
            <a:pPr lvl="1">
              <a:defRPr/>
            </a:pPr>
            <a:r>
              <a:rPr lang="en-GB" sz="1800" dirty="0" smtClean="0">
                <a:ea typeface="+mn-ea"/>
                <a:cs typeface="+mn-cs"/>
              </a:rPr>
              <a:t>using the internet to reach new markets</a:t>
            </a:r>
          </a:p>
          <a:p>
            <a:pPr lvl="1">
              <a:defRPr/>
            </a:pPr>
            <a:r>
              <a:rPr lang="en-GB" sz="1800" dirty="0" smtClean="0">
                <a:ea typeface="+mn-ea"/>
                <a:cs typeface="+mn-cs"/>
              </a:rPr>
              <a:t>new technologies that allow you to improve product quality</a:t>
            </a:r>
          </a:p>
          <a:p>
            <a:pPr>
              <a:defRPr/>
            </a:pPr>
            <a:r>
              <a:rPr lang="en-GB" sz="2200" b="1" dirty="0" smtClean="0"/>
              <a:t>Threats</a:t>
            </a:r>
            <a:r>
              <a:rPr lang="en-GB" sz="2200" dirty="0" smtClean="0"/>
              <a:t> could include:</a:t>
            </a:r>
          </a:p>
          <a:p>
            <a:pPr lvl="1">
              <a:defRPr/>
            </a:pPr>
            <a:r>
              <a:rPr lang="en-GB" sz="1800" dirty="0" smtClean="0">
                <a:ea typeface="+mn-ea"/>
                <a:cs typeface="+mn-cs"/>
              </a:rPr>
              <a:t>new competitors</a:t>
            </a:r>
          </a:p>
          <a:p>
            <a:pPr lvl="1">
              <a:defRPr/>
            </a:pPr>
            <a:r>
              <a:rPr lang="en-GB" sz="1800" dirty="0" smtClean="0">
                <a:ea typeface="+mn-ea"/>
                <a:cs typeface="+mn-cs"/>
              </a:rPr>
              <a:t>more attractive or cheaper versions of your product or service</a:t>
            </a:r>
          </a:p>
          <a:p>
            <a:pPr lvl="1">
              <a:defRPr/>
            </a:pPr>
            <a:r>
              <a:rPr lang="en-GB" sz="1800" dirty="0" smtClean="0">
                <a:ea typeface="+mn-ea"/>
                <a:cs typeface="+mn-cs"/>
              </a:rPr>
              <a:t>new legislation increasing your costs</a:t>
            </a:r>
          </a:p>
          <a:p>
            <a:pPr lvl="1">
              <a:defRPr/>
            </a:pPr>
            <a:r>
              <a:rPr lang="en-GB" sz="1800" dirty="0" smtClean="0">
                <a:ea typeface="+mn-ea"/>
                <a:cs typeface="+mn-cs"/>
              </a:rPr>
              <a:t>a downturn in the economy, reducing overall demand</a:t>
            </a:r>
            <a:endParaRPr lang="en-GB" sz="2200" dirty="0" smtClean="0">
              <a:ea typeface="+mn-ea"/>
              <a:cs typeface="+mn-cs"/>
            </a:endParaRPr>
          </a:p>
          <a:p>
            <a:pPr>
              <a:defRPr/>
            </a:pPr>
            <a:endParaRPr lang="en-GB" sz="2200" dirty="0"/>
          </a:p>
        </p:txBody>
      </p:sp>
      <p:sp>
        <p:nvSpPr>
          <p:cNvPr id="17412" name="Slide Number Placeholder 3"/>
          <p:cNvSpPr>
            <a:spLocks noGrp="1"/>
          </p:cNvSpPr>
          <p:nvPr>
            <p:ph type="sldNum" sz="quarter" idx="11"/>
          </p:nvPr>
        </p:nvSpPr>
        <p:spPr>
          <a:noFill/>
        </p:spPr>
        <p:txBody>
          <a:bodyPr/>
          <a:lstStyle/>
          <a:p>
            <a:fld id="{3326C001-DAD5-47C2-81B3-055B909D7D03}" type="slidenum">
              <a:rPr lang="en-US" smtClean="0"/>
              <a:pPr/>
              <a:t>3</a:t>
            </a:fld>
            <a:endParaRPr lang="en-US" smtClean="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smtClean="0"/>
              <a:t>Example SWOT analysis click here:</a:t>
            </a:r>
          </a:p>
        </p:txBody>
      </p:sp>
      <p:sp>
        <p:nvSpPr>
          <p:cNvPr id="18435" name="Content Placeholder 2"/>
          <p:cNvSpPr>
            <a:spLocks noGrp="1"/>
          </p:cNvSpPr>
          <p:nvPr>
            <p:ph idx="1"/>
          </p:nvPr>
        </p:nvSpPr>
        <p:spPr/>
        <p:txBody>
          <a:bodyPr/>
          <a:lstStyle/>
          <a:p>
            <a:endParaRPr lang="en-GB" smtClean="0"/>
          </a:p>
          <a:p>
            <a:r>
              <a:rPr lang="en-GB" smtClean="0">
                <a:hlinkClick r:id="rId2"/>
              </a:rPr>
              <a:t>http://www.bizhelp24.com/marketing/swot-analysis-understanding-your-business.html</a:t>
            </a:r>
            <a:endParaRPr lang="en-GB" smtClean="0"/>
          </a:p>
        </p:txBody>
      </p:sp>
      <p:sp>
        <p:nvSpPr>
          <p:cNvPr id="18436" name="Slide Number Placeholder 3"/>
          <p:cNvSpPr>
            <a:spLocks noGrp="1"/>
          </p:cNvSpPr>
          <p:nvPr>
            <p:ph type="sldNum" sz="quarter" idx="11"/>
          </p:nvPr>
        </p:nvSpPr>
        <p:spPr>
          <a:noFill/>
        </p:spPr>
        <p:txBody>
          <a:bodyPr/>
          <a:lstStyle/>
          <a:p>
            <a:fld id="{9432D1CE-62EC-4FA5-A089-7EC70860F3F5}" type="slidenum">
              <a:rPr lang="en-US" smtClean="0"/>
              <a:pPr/>
              <a:t>4</a:t>
            </a:fld>
            <a:endParaRPr lang="en-US" smtClean="0"/>
          </a:p>
        </p:txBody>
      </p:sp>
    </p:spTree>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29</Words>
  <Application>Microsoft Office PowerPoint</Application>
  <PresentationFormat>On-screen Show (4:3)</PresentationFormat>
  <Paragraphs>29</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SWOT</vt:lpstr>
      <vt:lpstr>SWOT</vt:lpstr>
      <vt:lpstr>SWOT cont... For example:</vt:lpstr>
      <vt:lpstr>Example SWOT analysis click here: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SWOT</dc:title>
  <dc:creator>sc-jw</dc:creator>
  <cp:lastModifiedBy>sc-jw</cp:lastModifiedBy>
  <cp:revision>1</cp:revision>
  <dcterms:created xsi:type="dcterms:W3CDTF">2012-02-20T14:38:17Z</dcterms:created>
  <dcterms:modified xsi:type="dcterms:W3CDTF">2012-02-20T14:39:07Z</dcterms:modified>
</cp:coreProperties>
</file>