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3" r:id="rId6"/>
    <p:sldId id="260" r:id="rId7"/>
    <p:sldId id="269" r:id="rId8"/>
    <p:sldId id="262" r:id="rId9"/>
    <p:sldId id="264" r:id="rId10"/>
    <p:sldId id="265" r:id="rId11"/>
    <p:sldId id="270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50E1028-7065-4179-98FE-9C87BE9E7FB5}">
          <p14:sldIdLst>
            <p14:sldId id="256"/>
            <p14:sldId id="257"/>
            <p14:sldId id="258"/>
            <p14:sldId id="259"/>
            <p14:sldId id="263"/>
            <p14:sldId id="260"/>
          </p14:sldIdLst>
        </p14:section>
        <p14:section name="Untitled Section" id="{22598CD3-5BF2-4EA8-8B2B-B84C5314C3F7}">
          <p14:sldIdLst>
            <p14:sldId id="269"/>
            <p14:sldId id="262"/>
            <p14:sldId id="264"/>
            <p14:sldId id="265"/>
            <p14:sldId id="270"/>
            <p14:sldId id="26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1457"/>
    <p:restoredTop sz="92955" autoAdjust="0"/>
  </p:normalViewPr>
  <p:slideViewPr>
    <p:cSldViewPr snapToGrid="0" snapToObjects="1">
      <p:cViewPr varScale="1">
        <p:scale>
          <a:sx n="46" d="100"/>
          <a:sy n="46" d="100"/>
        </p:scale>
        <p:origin x="176" y="9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495A22-1576-49F8-AAD4-4ABE9B3B0E5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8593357-1CBD-469B-BB86-7446DE288B43}">
      <dgm:prSet/>
      <dgm:spPr/>
      <dgm:t>
        <a:bodyPr/>
        <a:lstStyle/>
        <a:p>
          <a:pPr>
            <a:defRPr cap="all"/>
          </a:pPr>
          <a:r>
            <a:rPr lang="en-US" dirty="0"/>
            <a:t>Muscle hypertrophy: increase in muscle fiber cross-sectional area</a:t>
          </a:r>
        </a:p>
      </dgm:t>
    </dgm:pt>
    <dgm:pt modelId="{FF20F08E-330E-4BC9-8A0C-F2BB7CC85A51}" type="parTrans" cxnId="{4CC466F6-4423-4411-8087-5E1532F55EA9}">
      <dgm:prSet/>
      <dgm:spPr/>
      <dgm:t>
        <a:bodyPr/>
        <a:lstStyle/>
        <a:p>
          <a:endParaRPr lang="en-US"/>
        </a:p>
      </dgm:t>
    </dgm:pt>
    <dgm:pt modelId="{300995AE-3FF3-4F8D-9C81-5331384A4B77}" type="sibTrans" cxnId="{4CC466F6-4423-4411-8087-5E1532F55EA9}">
      <dgm:prSet/>
      <dgm:spPr/>
      <dgm:t>
        <a:bodyPr/>
        <a:lstStyle/>
        <a:p>
          <a:endParaRPr lang="en-US"/>
        </a:p>
      </dgm:t>
    </dgm:pt>
    <dgm:pt modelId="{E3C59D73-0D48-4BE2-A2F1-FC463C9A51C6}">
      <dgm:prSet/>
      <dgm:spPr/>
      <dgm:t>
        <a:bodyPr/>
        <a:lstStyle/>
        <a:p>
          <a:pPr>
            <a:defRPr cap="all"/>
          </a:pPr>
          <a:r>
            <a:rPr lang="en-US" dirty="0"/>
            <a:t>Driven by mechanical tension, metabolic stress</a:t>
          </a:r>
        </a:p>
      </dgm:t>
    </dgm:pt>
    <dgm:pt modelId="{35DA6EC7-BB50-4581-8A41-366A4084E9E5}" type="parTrans" cxnId="{32DAFA8D-8019-408E-903C-2FEC092FA222}">
      <dgm:prSet/>
      <dgm:spPr/>
      <dgm:t>
        <a:bodyPr/>
        <a:lstStyle/>
        <a:p>
          <a:endParaRPr lang="en-US"/>
        </a:p>
      </dgm:t>
    </dgm:pt>
    <dgm:pt modelId="{3BBCC287-D3E3-422E-AED3-82A92279533A}" type="sibTrans" cxnId="{32DAFA8D-8019-408E-903C-2FEC092FA222}">
      <dgm:prSet/>
      <dgm:spPr/>
      <dgm:t>
        <a:bodyPr/>
        <a:lstStyle/>
        <a:p>
          <a:endParaRPr lang="en-US"/>
        </a:p>
      </dgm:t>
    </dgm:pt>
    <dgm:pt modelId="{9DD63844-038B-45A0-A58B-99FD0341B10C}">
      <dgm:prSet/>
      <dgm:spPr/>
      <dgm:t>
        <a:bodyPr/>
        <a:lstStyle/>
        <a:p>
          <a:pPr>
            <a:defRPr cap="all"/>
          </a:pPr>
          <a:r>
            <a:rPr lang="en-US" dirty="0"/>
            <a:t>Training variables: Volume (sets × reps × load) vs Intensity (load/%1RM, effort)</a:t>
          </a:r>
        </a:p>
      </dgm:t>
    </dgm:pt>
    <dgm:pt modelId="{38B5FFCC-8977-404F-A0A8-A2A40A5F4360}" type="parTrans" cxnId="{2E9F0968-C378-426A-B4B9-BF17243995D9}">
      <dgm:prSet/>
      <dgm:spPr/>
      <dgm:t>
        <a:bodyPr/>
        <a:lstStyle/>
        <a:p>
          <a:endParaRPr lang="en-US"/>
        </a:p>
      </dgm:t>
    </dgm:pt>
    <dgm:pt modelId="{D317C11A-EA23-4EA9-9DCE-9AC1C0A7F6C2}" type="sibTrans" cxnId="{2E9F0968-C378-426A-B4B9-BF17243995D9}">
      <dgm:prSet/>
      <dgm:spPr/>
      <dgm:t>
        <a:bodyPr/>
        <a:lstStyle/>
        <a:p>
          <a:endParaRPr lang="en-US"/>
        </a:p>
      </dgm:t>
    </dgm:pt>
    <dgm:pt modelId="{F705C63D-DFF9-4D2B-B96C-5A63771DF1DE}">
      <dgm:prSet/>
      <dgm:spPr/>
      <dgm:t>
        <a:bodyPr/>
        <a:lstStyle/>
        <a:p>
          <a:pPr>
            <a:defRPr cap="all"/>
          </a:pPr>
          <a:r>
            <a:rPr lang="en-US" dirty="0"/>
            <a:t>Muscle Fiber types, Type I and Type II</a:t>
          </a:r>
        </a:p>
      </dgm:t>
    </dgm:pt>
    <dgm:pt modelId="{7FBE890B-2F88-4699-BC3B-0B2CE78C07D7}" type="sibTrans" cxnId="{E4C89DEF-25B3-4911-BF68-F1D4764D45F1}">
      <dgm:prSet/>
      <dgm:spPr/>
      <dgm:t>
        <a:bodyPr/>
        <a:lstStyle/>
        <a:p>
          <a:endParaRPr lang="en-US"/>
        </a:p>
      </dgm:t>
    </dgm:pt>
    <dgm:pt modelId="{A2B88FAE-6505-491C-8F22-5A8F5F2BA820}" type="parTrans" cxnId="{E4C89DEF-25B3-4911-BF68-F1D4764D45F1}">
      <dgm:prSet/>
      <dgm:spPr/>
      <dgm:t>
        <a:bodyPr/>
        <a:lstStyle/>
        <a:p>
          <a:endParaRPr lang="en-US"/>
        </a:p>
      </dgm:t>
    </dgm:pt>
    <dgm:pt modelId="{59827BE7-4C35-4BE7-B354-7487E034323F}" type="pres">
      <dgm:prSet presAssocID="{EC495A22-1576-49F8-AAD4-4ABE9B3B0E50}" presName="root" presStyleCnt="0">
        <dgm:presLayoutVars>
          <dgm:dir/>
          <dgm:resizeHandles val="exact"/>
        </dgm:presLayoutVars>
      </dgm:prSet>
      <dgm:spPr/>
    </dgm:pt>
    <dgm:pt modelId="{3BAE9FA3-A389-463D-93FB-3A7F43B71396}" type="pres">
      <dgm:prSet presAssocID="{D8593357-1CBD-469B-BB86-7446DE288B43}" presName="compNode" presStyleCnt="0"/>
      <dgm:spPr/>
    </dgm:pt>
    <dgm:pt modelId="{F9464D75-41A0-431B-8FBE-C0FBB4757D76}" type="pres">
      <dgm:prSet presAssocID="{D8593357-1CBD-469B-BB86-7446DE288B43}" presName="iconBgRect" presStyleLbl="bgShp" presStyleIdx="0" presStyleCnt="4"/>
      <dgm:spPr/>
    </dgm:pt>
    <dgm:pt modelId="{1FCF8A08-AE28-40AF-8A35-67641F5CD80D}" type="pres">
      <dgm:prSet presAssocID="{D8593357-1CBD-469B-BB86-7446DE288B4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6F94EDF6-F633-405D-BD01-DA27DCDF5C90}" type="pres">
      <dgm:prSet presAssocID="{D8593357-1CBD-469B-BB86-7446DE288B43}" presName="spaceRect" presStyleCnt="0"/>
      <dgm:spPr/>
    </dgm:pt>
    <dgm:pt modelId="{673487A7-7A0B-4D47-9016-6C35122AB1E2}" type="pres">
      <dgm:prSet presAssocID="{D8593357-1CBD-469B-BB86-7446DE288B43}" presName="textRect" presStyleLbl="revTx" presStyleIdx="0" presStyleCnt="4">
        <dgm:presLayoutVars>
          <dgm:chMax val="1"/>
          <dgm:chPref val="1"/>
        </dgm:presLayoutVars>
      </dgm:prSet>
      <dgm:spPr/>
    </dgm:pt>
    <dgm:pt modelId="{18D3B5C3-0F1F-4D01-8831-ECF1CE214B06}" type="pres">
      <dgm:prSet presAssocID="{300995AE-3FF3-4F8D-9C81-5331384A4B77}" presName="sibTrans" presStyleCnt="0"/>
      <dgm:spPr/>
    </dgm:pt>
    <dgm:pt modelId="{EF35A6C5-BB9D-49C7-8D64-DA8CC7A3739B}" type="pres">
      <dgm:prSet presAssocID="{E3C59D73-0D48-4BE2-A2F1-FC463C9A51C6}" presName="compNode" presStyleCnt="0"/>
      <dgm:spPr/>
    </dgm:pt>
    <dgm:pt modelId="{76A4CD18-3565-467C-A0FC-529888F06FDB}" type="pres">
      <dgm:prSet presAssocID="{E3C59D73-0D48-4BE2-A2F1-FC463C9A51C6}" presName="iconBgRect" presStyleLbl="bgShp" presStyleIdx="1" presStyleCnt="4"/>
      <dgm:spPr/>
    </dgm:pt>
    <dgm:pt modelId="{2515AFC1-F7CD-42E2-900D-74F374C8D721}" type="pres">
      <dgm:prSet presAssocID="{E3C59D73-0D48-4BE2-A2F1-FC463C9A51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7A1A0B4B-285E-4795-9FFA-964C2A3E5AAC}" type="pres">
      <dgm:prSet presAssocID="{E3C59D73-0D48-4BE2-A2F1-FC463C9A51C6}" presName="spaceRect" presStyleCnt="0"/>
      <dgm:spPr/>
    </dgm:pt>
    <dgm:pt modelId="{AC052EB0-8506-42CD-869D-6E971903BC75}" type="pres">
      <dgm:prSet presAssocID="{E3C59D73-0D48-4BE2-A2F1-FC463C9A51C6}" presName="textRect" presStyleLbl="revTx" presStyleIdx="1" presStyleCnt="4" custScaleX="114867" custScaleY="53643">
        <dgm:presLayoutVars>
          <dgm:chMax val="1"/>
          <dgm:chPref val="1"/>
        </dgm:presLayoutVars>
      </dgm:prSet>
      <dgm:spPr/>
    </dgm:pt>
    <dgm:pt modelId="{CABEB57C-B6EA-41BE-ACA0-41F066F2A057}" type="pres">
      <dgm:prSet presAssocID="{3BBCC287-D3E3-422E-AED3-82A92279533A}" presName="sibTrans" presStyleCnt="0"/>
      <dgm:spPr/>
    </dgm:pt>
    <dgm:pt modelId="{8FFB921E-9F16-49D7-8009-83F701DBB202}" type="pres">
      <dgm:prSet presAssocID="{9DD63844-038B-45A0-A58B-99FD0341B10C}" presName="compNode" presStyleCnt="0"/>
      <dgm:spPr/>
    </dgm:pt>
    <dgm:pt modelId="{FB57B3F8-CB38-47B9-B66A-6D96CA5D6EFC}" type="pres">
      <dgm:prSet presAssocID="{9DD63844-038B-45A0-A58B-99FD0341B10C}" presName="iconBgRect" presStyleLbl="bgShp" presStyleIdx="2" presStyleCnt="4"/>
      <dgm:spPr/>
    </dgm:pt>
    <dgm:pt modelId="{DEB56AAF-6AD9-407D-BF66-BE7313FA725B}" type="pres">
      <dgm:prSet presAssocID="{9DD63844-038B-45A0-A58B-99FD0341B10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FFC0A71-BD4E-4752-8DD6-6A60D6228534}" type="pres">
      <dgm:prSet presAssocID="{9DD63844-038B-45A0-A58B-99FD0341B10C}" presName="spaceRect" presStyleCnt="0"/>
      <dgm:spPr/>
    </dgm:pt>
    <dgm:pt modelId="{C4CD7DAD-DE07-43E3-8975-5CA0FA89357A}" type="pres">
      <dgm:prSet presAssocID="{9DD63844-038B-45A0-A58B-99FD0341B10C}" presName="textRect" presStyleLbl="revTx" presStyleIdx="2" presStyleCnt="4">
        <dgm:presLayoutVars>
          <dgm:chMax val="1"/>
          <dgm:chPref val="1"/>
        </dgm:presLayoutVars>
      </dgm:prSet>
      <dgm:spPr/>
    </dgm:pt>
    <dgm:pt modelId="{B2CE359A-F824-4BCC-941D-7C0F8CCD0B64}" type="pres">
      <dgm:prSet presAssocID="{D317C11A-EA23-4EA9-9DCE-9AC1C0A7F6C2}" presName="sibTrans" presStyleCnt="0"/>
      <dgm:spPr/>
    </dgm:pt>
    <dgm:pt modelId="{4F61D185-00A2-4FC3-9BC5-2AB95038308A}" type="pres">
      <dgm:prSet presAssocID="{F705C63D-DFF9-4D2B-B96C-5A63771DF1DE}" presName="compNode" presStyleCnt="0"/>
      <dgm:spPr/>
    </dgm:pt>
    <dgm:pt modelId="{16F755D9-8381-4ACA-BDC3-DA10BA6777D1}" type="pres">
      <dgm:prSet presAssocID="{F705C63D-DFF9-4D2B-B96C-5A63771DF1DE}" presName="iconBgRect" presStyleLbl="bgShp" presStyleIdx="3" presStyleCnt="4"/>
      <dgm:spPr/>
    </dgm:pt>
    <dgm:pt modelId="{E790EC8F-2F9F-468C-9C7C-0F7E0B94F1A5}" type="pres">
      <dgm:prSet presAssocID="{F705C63D-DFF9-4D2B-B96C-5A63771DF1D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20BC117-E221-4BA0-AB19-CE9625D4CA47}" type="pres">
      <dgm:prSet presAssocID="{F705C63D-DFF9-4D2B-B96C-5A63771DF1DE}" presName="spaceRect" presStyleCnt="0"/>
      <dgm:spPr/>
    </dgm:pt>
    <dgm:pt modelId="{77C0D6F1-2827-4773-AE2F-7478DD5DDCAA}" type="pres">
      <dgm:prSet presAssocID="{F705C63D-DFF9-4D2B-B96C-5A63771DF1D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A305F30-C8F4-4DEB-BEE8-46F07E921DF6}" type="presOf" srcId="{9DD63844-038B-45A0-A58B-99FD0341B10C}" destId="{C4CD7DAD-DE07-43E3-8975-5CA0FA89357A}" srcOrd="0" destOrd="0" presId="urn:microsoft.com/office/officeart/2018/5/layout/IconCircleLabelList"/>
    <dgm:cxn modelId="{B8BD1843-6D1D-4D42-9E70-B828883A3B05}" type="presOf" srcId="{E3C59D73-0D48-4BE2-A2F1-FC463C9A51C6}" destId="{AC052EB0-8506-42CD-869D-6E971903BC75}" srcOrd="0" destOrd="0" presId="urn:microsoft.com/office/officeart/2018/5/layout/IconCircleLabelList"/>
    <dgm:cxn modelId="{2E9F0968-C378-426A-B4B9-BF17243995D9}" srcId="{EC495A22-1576-49F8-AAD4-4ABE9B3B0E50}" destId="{9DD63844-038B-45A0-A58B-99FD0341B10C}" srcOrd="2" destOrd="0" parTransId="{38B5FFCC-8977-404F-A0A8-A2A40A5F4360}" sibTransId="{D317C11A-EA23-4EA9-9DCE-9AC1C0A7F6C2}"/>
    <dgm:cxn modelId="{500F4C7E-0806-40B7-89C3-5276FF888DF5}" type="presOf" srcId="{F705C63D-DFF9-4D2B-B96C-5A63771DF1DE}" destId="{77C0D6F1-2827-4773-AE2F-7478DD5DDCAA}" srcOrd="0" destOrd="0" presId="urn:microsoft.com/office/officeart/2018/5/layout/IconCircleLabelList"/>
    <dgm:cxn modelId="{32DAFA8D-8019-408E-903C-2FEC092FA222}" srcId="{EC495A22-1576-49F8-AAD4-4ABE9B3B0E50}" destId="{E3C59D73-0D48-4BE2-A2F1-FC463C9A51C6}" srcOrd="1" destOrd="0" parTransId="{35DA6EC7-BB50-4581-8A41-366A4084E9E5}" sibTransId="{3BBCC287-D3E3-422E-AED3-82A92279533A}"/>
    <dgm:cxn modelId="{651C0AA3-07B2-4E0A-9E2D-790761621988}" type="presOf" srcId="{EC495A22-1576-49F8-AAD4-4ABE9B3B0E50}" destId="{59827BE7-4C35-4BE7-B354-7487E034323F}" srcOrd="0" destOrd="0" presId="urn:microsoft.com/office/officeart/2018/5/layout/IconCircleLabelList"/>
    <dgm:cxn modelId="{E4C89DEF-25B3-4911-BF68-F1D4764D45F1}" srcId="{EC495A22-1576-49F8-AAD4-4ABE9B3B0E50}" destId="{F705C63D-DFF9-4D2B-B96C-5A63771DF1DE}" srcOrd="3" destOrd="0" parTransId="{A2B88FAE-6505-491C-8F22-5A8F5F2BA820}" sibTransId="{7FBE890B-2F88-4699-BC3B-0B2CE78C07D7}"/>
    <dgm:cxn modelId="{F9ED27F5-D8AE-466B-9C5F-F758819313F8}" type="presOf" srcId="{D8593357-1CBD-469B-BB86-7446DE288B43}" destId="{673487A7-7A0B-4D47-9016-6C35122AB1E2}" srcOrd="0" destOrd="0" presId="urn:microsoft.com/office/officeart/2018/5/layout/IconCircleLabelList"/>
    <dgm:cxn modelId="{4CC466F6-4423-4411-8087-5E1532F55EA9}" srcId="{EC495A22-1576-49F8-AAD4-4ABE9B3B0E50}" destId="{D8593357-1CBD-469B-BB86-7446DE288B43}" srcOrd="0" destOrd="0" parTransId="{FF20F08E-330E-4BC9-8A0C-F2BB7CC85A51}" sibTransId="{300995AE-3FF3-4F8D-9C81-5331384A4B77}"/>
    <dgm:cxn modelId="{ED68969A-4009-42D3-81D4-E4E5BB1894DD}" type="presParOf" srcId="{59827BE7-4C35-4BE7-B354-7487E034323F}" destId="{3BAE9FA3-A389-463D-93FB-3A7F43B71396}" srcOrd="0" destOrd="0" presId="urn:microsoft.com/office/officeart/2018/5/layout/IconCircleLabelList"/>
    <dgm:cxn modelId="{4A7C6615-8A4F-48AD-B6E5-BD3DAD1B1998}" type="presParOf" srcId="{3BAE9FA3-A389-463D-93FB-3A7F43B71396}" destId="{F9464D75-41A0-431B-8FBE-C0FBB4757D76}" srcOrd="0" destOrd="0" presId="urn:microsoft.com/office/officeart/2018/5/layout/IconCircleLabelList"/>
    <dgm:cxn modelId="{61BFF1F8-54C7-4564-A8E5-9C2740C12126}" type="presParOf" srcId="{3BAE9FA3-A389-463D-93FB-3A7F43B71396}" destId="{1FCF8A08-AE28-40AF-8A35-67641F5CD80D}" srcOrd="1" destOrd="0" presId="urn:microsoft.com/office/officeart/2018/5/layout/IconCircleLabelList"/>
    <dgm:cxn modelId="{ECEA0E44-C149-4F19-9B8F-DC9772EA8B07}" type="presParOf" srcId="{3BAE9FA3-A389-463D-93FB-3A7F43B71396}" destId="{6F94EDF6-F633-405D-BD01-DA27DCDF5C90}" srcOrd="2" destOrd="0" presId="urn:microsoft.com/office/officeart/2018/5/layout/IconCircleLabelList"/>
    <dgm:cxn modelId="{4F2BC7BA-8F53-437B-9EA6-232C5FC98B20}" type="presParOf" srcId="{3BAE9FA3-A389-463D-93FB-3A7F43B71396}" destId="{673487A7-7A0B-4D47-9016-6C35122AB1E2}" srcOrd="3" destOrd="0" presId="urn:microsoft.com/office/officeart/2018/5/layout/IconCircleLabelList"/>
    <dgm:cxn modelId="{EECDF739-2E17-4AB4-8C32-2FB20113C416}" type="presParOf" srcId="{59827BE7-4C35-4BE7-B354-7487E034323F}" destId="{18D3B5C3-0F1F-4D01-8831-ECF1CE214B06}" srcOrd="1" destOrd="0" presId="urn:microsoft.com/office/officeart/2018/5/layout/IconCircleLabelList"/>
    <dgm:cxn modelId="{A0A9F004-BB08-4278-81E3-0DB88FED9F7E}" type="presParOf" srcId="{59827BE7-4C35-4BE7-B354-7487E034323F}" destId="{EF35A6C5-BB9D-49C7-8D64-DA8CC7A3739B}" srcOrd="2" destOrd="0" presId="urn:microsoft.com/office/officeart/2018/5/layout/IconCircleLabelList"/>
    <dgm:cxn modelId="{5BF1DF4B-C62E-4DA7-B116-C6BC64C6DCBD}" type="presParOf" srcId="{EF35A6C5-BB9D-49C7-8D64-DA8CC7A3739B}" destId="{76A4CD18-3565-467C-A0FC-529888F06FDB}" srcOrd="0" destOrd="0" presId="urn:microsoft.com/office/officeart/2018/5/layout/IconCircleLabelList"/>
    <dgm:cxn modelId="{0C24E5BC-0812-4CC5-B7D6-69159FBB1582}" type="presParOf" srcId="{EF35A6C5-BB9D-49C7-8D64-DA8CC7A3739B}" destId="{2515AFC1-F7CD-42E2-900D-74F374C8D721}" srcOrd="1" destOrd="0" presId="urn:microsoft.com/office/officeart/2018/5/layout/IconCircleLabelList"/>
    <dgm:cxn modelId="{75FEFACE-5799-4FF0-B2F3-00BAA3FA6AAB}" type="presParOf" srcId="{EF35A6C5-BB9D-49C7-8D64-DA8CC7A3739B}" destId="{7A1A0B4B-285E-4795-9FFA-964C2A3E5AAC}" srcOrd="2" destOrd="0" presId="urn:microsoft.com/office/officeart/2018/5/layout/IconCircleLabelList"/>
    <dgm:cxn modelId="{9B185777-2B9E-43A9-BBD0-9BE52D59BD7A}" type="presParOf" srcId="{EF35A6C5-BB9D-49C7-8D64-DA8CC7A3739B}" destId="{AC052EB0-8506-42CD-869D-6E971903BC75}" srcOrd="3" destOrd="0" presId="urn:microsoft.com/office/officeart/2018/5/layout/IconCircleLabelList"/>
    <dgm:cxn modelId="{703716F7-E29B-4458-8DC5-057886168110}" type="presParOf" srcId="{59827BE7-4C35-4BE7-B354-7487E034323F}" destId="{CABEB57C-B6EA-41BE-ACA0-41F066F2A057}" srcOrd="3" destOrd="0" presId="urn:microsoft.com/office/officeart/2018/5/layout/IconCircleLabelList"/>
    <dgm:cxn modelId="{0D1BAC79-7448-474D-8638-F51843891229}" type="presParOf" srcId="{59827BE7-4C35-4BE7-B354-7487E034323F}" destId="{8FFB921E-9F16-49D7-8009-83F701DBB202}" srcOrd="4" destOrd="0" presId="urn:microsoft.com/office/officeart/2018/5/layout/IconCircleLabelList"/>
    <dgm:cxn modelId="{E4A7B07B-4D22-45D5-9FF7-19BAAF7EE10B}" type="presParOf" srcId="{8FFB921E-9F16-49D7-8009-83F701DBB202}" destId="{FB57B3F8-CB38-47B9-B66A-6D96CA5D6EFC}" srcOrd="0" destOrd="0" presId="urn:microsoft.com/office/officeart/2018/5/layout/IconCircleLabelList"/>
    <dgm:cxn modelId="{21068CE1-965B-415F-8F66-85B703B3EA0D}" type="presParOf" srcId="{8FFB921E-9F16-49D7-8009-83F701DBB202}" destId="{DEB56AAF-6AD9-407D-BF66-BE7313FA725B}" srcOrd="1" destOrd="0" presId="urn:microsoft.com/office/officeart/2018/5/layout/IconCircleLabelList"/>
    <dgm:cxn modelId="{B4575FF2-1517-430E-9222-DF96A36D9274}" type="presParOf" srcId="{8FFB921E-9F16-49D7-8009-83F701DBB202}" destId="{DFFC0A71-BD4E-4752-8DD6-6A60D6228534}" srcOrd="2" destOrd="0" presId="urn:microsoft.com/office/officeart/2018/5/layout/IconCircleLabelList"/>
    <dgm:cxn modelId="{2EDC89B5-5F8D-49CB-8E41-4C2C54864847}" type="presParOf" srcId="{8FFB921E-9F16-49D7-8009-83F701DBB202}" destId="{C4CD7DAD-DE07-43E3-8975-5CA0FA89357A}" srcOrd="3" destOrd="0" presId="urn:microsoft.com/office/officeart/2018/5/layout/IconCircleLabelList"/>
    <dgm:cxn modelId="{D3EBC319-3700-4B7B-8D08-88D57274BEB0}" type="presParOf" srcId="{59827BE7-4C35-4BE7-B354-7487E034323F}" destId="{B2CE359A-F824-4BCC-941D-7C0F8CCD0B64}" srcOrd="5" destOrd="0" presId="urn:microsoft.com/office/officeart/2018/5/layout/IconCircleLabelList"/>
    <dgm:cxn modelId="{D326E002-39CD-4D48-AA0F-CAE3DE12C41C}" type="presParOf" srcId="{59827BE7-4C35-4BE7-B354-7487E034323F}" destId="{4F61D185-00A2-4FC3-9BC5-2AB95038308A}" srcOrd="6" destOrd="0" presId="urn:microsoft.com/office/officeart/2018/5/layout/IconCircleLabelList"/>
    <dgm:cxn modelId="{3DF27519-9E2E-441A-9438-4DD490677E6C}" type="presParOf" srcId="{4F61D185-00A2-4FC3-9BC5-2AB95038308A}" destId="{16F755D9-8381-4ACA-BDC3-DA10BA6777D1}" srcOrd="0" destOrd="0" presId="urn:microsoft.com/office/officeart/2018/5/layout/IconCircleLabelList"/>
    <dgm:cxn modelId="{69B5DA1D-CA7C-4B71-BFD3-0D510FB2E4B7}" type="presParOf" srcId="{4F61D185-00A2-4FC3-9BC5-2AB95038308A}" destId="{E790EC8F-2F9F-468C-9C7C-0F7E0B94F1A5}" srcOrd="1" destOrd="0" presId="urn:microsoft.com/office/officeart/2018/5/layout/IconCircleLabelList"/>
    <dgm:cxn modelId="{E9737041-B342-4508-B37B-03FE3CFA2F9D}" type="presParOf" srcId="{4F61D185-00A2-4FC3-9BC5-2AB95038308A}" destId="{120BC117-E221-4BA0-AB19-CE9625D4CA47}" srcOrd="2" destOrd="0" presId="urn:microsoft.com/office/officeart/2018/5/layout/IconCircleLabelList"/>
    <dgm:cxn modelId="{C7E79491-E177-4453-B325-A5D5607EA200}" type="presParOf" srcId="{4F61D185-00A2-4FC3-9BC5-2AB95038308A}" destId="{77C0D6F1-2827-4773-AE2F-7478DD5DDCA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B5030A-DC78-4D8A-92EB-222AF4A9CA4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5BD541-4872-4A73-B27D-0477FAB914F5}">
      <dgm:prSet/>
      <dgm:spPr/>
      <dgm:t>
        <a:bodyPr/>
        <a:lstStyle/>
        <a:p>
          <a:r>
            <a:rPr lang="en-US" dirty="0"/>
            <a:t>Narrative literature review (2004–2024)</a:t>
          </a:r>
        </a:p>
      </dgm:t>
    </dgm:pt>
    <dgm:pt modelId="{159CDCE2-498A-45DA-BB01-6FB4E98F8AA4}" type="parTrans" cxnId="{83BE40CE-AF2F-43C1-BD15-0CC8B3B67CC0}">
      <dgm:prSet/>
      <dgm:spPr/>
      <dgm:t>
        <a:bodyPr/>
        <a:lstStyle/>
        <a:p>
          <a:endParaRPr lang="en-US"/>
        </a:p>
      </dgm:t>
    </dgm:pt>
    <dgm:pt modelId="{C6F64A33-FA66-478F-9B6D-DE5830051BAF}" type="sibTrans" cxnId="{83BE40CE-AF2F-43C1-BD15-0CC8B3B67CC0}">
      <dgm:prSet/>
      <dgm:spPr/>
      <dgm:t>
        <a:bodyPr/>
        <a:lstStyle/>
        <a:p>
          <a:endParaRPr lang="en-US"/>
        </a:p>
      </dgm:t>
    </dgm:pt>
    <dgm:pt modelId="{A6EFF1C3-4BCC-4101-8768-327372CD8CA6}">
      <dgm:prSet/>
      <dgm:spPr/>
      <dgm:t>
        <a:bodyPr/>
        <a:lstStyle/>
        <a:p>
          <a:r>
            <a:rPr lang="en-US"/>
            <a:t>Databases: PubMed, Scopus, Google Scholar</a:t>
          </a:r>
        </a:p>
      </dgm:t>
    </dgm:pt>
    <dgm:pt modelId="{4830D3E5-8E68-45D9-AFBE-9D89486A3755}" type="parTrans" cxnId="{D53B68A3-8D10-44EA-853F-DFEA53FE3769}">
      <dgm:prSet/>
      <dgm:spPr/>
      <dgm:t>
        <a:bodyPr/>
        <a:lstStyle/>
        <a:p>
          <a:endParaRPr lang="en-US"/>
        </a:p>
      </dgm:t>
    </dgm:pt>
    <dgm:pt modelId="{7DD22177-1512-45A2-8C9C-7BF485BF9039}" type="sibTrans" cxnId="{D53B68A3-8D10-44EA-853F-DFEA53FE3769}">
      <dgm:prSet/>
      <dgm:spPr/>
      <dgm:t>
        <a:bodyPr/>
        <a:lstStyle/>
        <a:p>
          <a:endParaRPr lang="en-US"/>
        </a:p>
      </dgm:t>
    </dgm:pt>
    <dgm:pt modelId="{ADC4FFC7-F54E-49E2-9BC6-7004B666CFD1}">
      <dgm:prSet/>
      <dgm:spPr/>
      <dgm:t>
        <a:bodyPr/>
        <a:lstStyle/>
        <a:p>
          <a:r>
            <a:rPr lang="en-US"/>
            <a:t>Inclusion: ≥6 months of training experience, peer-reviewed studies</a:t>
          </a:r>
        </a:p>
      </dgm:t>
    </dgm:pt>
    <dgm:pt modelId="{53FE625F-FC93-46E4-B736-64B21992ABA2}" type="parTrans" cxnId="{E1B7757B-368E-427A-867F-C6C88DD36A40}">
      <dgm:prSet/>
      <dgm:spPr/>
      <dgm:t>
        <a:bodyPr/>
        <a:lstStyle/>
        <a:p>
          <a:endParaRPr lang="en-US"/>
        </a:p>
      </dgm:t>
    </dgm:pt>
    <dgm:pt modelId="{91E7802C-3649-41D0-8C33-9420F29C5181}" type="sibTrans" cxnId="{E1B7757B-368E-427A-867F-C6C88DD36A40}">
      <dgm:prSet/>
      <dgm:spPr/>
      <dgm:t>
        <a:bodyPr/>
        <a:lstStyle/>
        <a:p>
          <a:endParaRPr lang="en-US"/>
        </a:p>
      </dgm:t>
    </dgm:pt>
    <dgm:pt modelId="{700CB6E2-FF01-4678-A3D4-FD2D2B8EC2D7}">
      <dgm:prSet/>
      <dgm:spPr/>
      <dgm:t>
        <a:bodyPr/>
        <a:lstStyle/>
        <a:p>
          <a:r>
            <a:rPr lang="en-US" dirty="0"/>
            <a:t>Outcomes: Muscle CSA, fiber hypertrophy, strength, fatigue, recovery</a:t>
          </a:r>
        </a:p>
      </dgm:t>
    </dgm:pt>
    <dgm:pt modelId="{BC65219F-778E-4C18-9F7F-88345351D6B1}" type="parTrans" cxnId="{7FE34BFE-7E94-4357-AF1C-F953EF0A9560}">
      <dgm:prSet/>
      <dgm:spPr/>
      <dgm:t>
        <a:bodyPr/>
        <a:lstStyle/>
        <a:p>
          <a:endParaRPr lang="en-US"/>
        </a:p>
      </dgm:t>
    </dgm:pt>
    <dgm:pt modelId="{2C12AF50-C861-4818-A5FA-DF213D6B8D8D}" type="sibTrans" cxnId="{7FE34BFE-7E94-4357-AF1C-F953EF0A9560}">
      <dgm:prSet/>
      <dgm:spPr/>
      <dgm:t>
        <a:bodyPr/>
        <a:lstStyle/>
        <a:p>
          <a:endParaRPr lang="en-US"/>
        </a:p>
      </dgm:t>
    </dgm:pt>
    <dgm:pt modelId="{C640096E-2F1C-A14C-AF6A-CB4B726A69AC}" type="pres">
      <dgm:prSet presAssocID="{0AB5030A-DC78-4D8A-92EB-222AF4A9CA40}" presName="linear" presStyleCnt="0">
        <dgm:presLayoutVars>
          <dgm:animLvl val="lvl"/>
          <dgm:resizeHandles val="exact"/>
        </dgm:presLayoutVars>
      </dgm:prSet>
      <dgm:spPr/>
    </dgm:pt>
    <dgm:pt modelId="{01C06731-E128-3142-979E-3E2F2648503E}" type="pres">
      <dgm:prSet presAssocID="{745BD541-4872-4A73-B27D-0477FAB914F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76FC85B-BA61-0D41-8A96-51EA0B5A6AE7}" type="pres">
      <dgm:prSet presAssocID="{C6F64A33-FA66-478F-9B6D-DE5830051BAF}" presName="spacer" presStyleCnt="0"/>
      <dgm:spPr/>
    </dgm:pt>
    <dgm:pt modelId="{5032F830-C115-B04F-BD4C-71B61A139A9E}" type="pres">
      <dgm:prSet presAssocID="{A6EFF1C3-4BCC-4101-8768-327372CD8CA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E2BAA54-978F-C14C-BB6F-0D6B5DA0490A}" type="pres">
      <dgm:prSet presAssocID="{7DD22177-1512-45A2-8C9C-7BF485BF9039}" presName="spacer" presStyleCnt="0"/>
      <dgm:spPr/>
    </dgm:pt>
    <dgm:pt modelId="{E47E8C5A-C2E2-2148-8048-2B3B581FD393}" type="pres">
      <dgm:prSet presAssocID="{ADC4FFC7-F54E-49E2-9BC6-7004B666CFD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2941FF3-EE11-8F4F-AC3F-A5637AC4DD22}" type="pres">
      <dgm:prSet presAssocID="{91E7802C-3649-41D0-8C33-9420F29C5181}" presName="spacer" presStyleCnt="0"/>
      <dgm:spPr/>
    </dgm:pt>
    <dgm:pt modelId="{F14B2D44-9010-3548-AF4E-0532C703CE42}" type="pres">
      <dgm:prSet presAssocID="{700CB6E2-FF01-4678-A3D4-FD2D2B8EC2D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ACE5913-C488-F447-8264-4FC961C03352}" type="presOf" srcId="{700CB6E2-FF01-4678-A3D4-FD2D2B8EC2D7}" destId="{F14B2D44-9010-3548-AF4E-0532C703CE42}" srcOrd="0" destOrd="0" presId="urn:microsoft.com/office/officeart/2005/8/layout/vList2"/>
    <dgm:cxn modelId="{8869CD45-A4F9-B648-940B-3B0B60AF3FF6}" type="presOf" srcId="{ADC4FFC7-F54E-49E2-9BC6-7004B666CFD1}" destId="{E47E8C5A-C2E2-2148-8048-2B3B581FD393}" srcOrd="0" destOrd="0" presId="urn:microsoft.com/office/officeart/2005/8/layout/vList2"/>
    <dgm:cxn modelId="{4C0E0750-60CE-0A40-B9DD-ECECAED296E4}" type="presOf" srcId="{A6EFF1C3-4BCC-4101-8768-327372CD8CA6}" destId="{5032F830-C115-B04F-BD4C-71B61A139A9E}" srcOrd="0" destOrd="0" presId="urn:microsoft.com/office/officeart/2005/8/layout/vList2"/>
    <dgm:cxn modelId="{F0967E63-56D4-4A4E-9D56-968E997C3AF9}" type="presOf" srcId="{0AB5030A-DC78-4D8A-92EB-222AF4A9CA40}" destId="{C640096E-2F1C-A14C-AF6A-CB4B726A69AC}" srcOrd="0" destOrd="0" presId="urn:microsoft.com/office/officeart/2005/8/layout/vList2"/>
    <dgm:cxn modelId="{E1B7757B-368E-427A-867F-C6C88DD36A40}" srcId="{0AB5030A-DC78-4D8A-92EB-222AF4A9CA40}" destId="{ADC4FFC7-F54E-49E2-9BC6-7004B666CFD1}" srcOrd="2" destOrd="0" parTransId="{53FE625F-FC93-46E4-B736-64B21992ABA2}" sibTransId="{91E7802C-3649-41D0-8C33-9420F29C5181}"/>
    <dgm:cxn modelId="{D53B68A3-8D10-44EA-853F-DFEA53FE3769}" srcId="{0AB5030A-DC78-4D8A-92EB-222AF4A9CA40}" destId="{A6EFF1C3-4BCC-4101-8768-327372CD8CA6}" srcOrd="1" destOrd="0" parTransId="{4830D3E5-8E68-45D9-AFBE-9D89486A3755}" sibTransId="{7DD22177-1512-45A2-8C9C-7BF485BF9039}"/>
    <dgm:cxn modelId="{3683FBAA-38B9-6B42-8832-F9F2B5AE2182}" type="presOf" srcId="{745BD541-4872-4A73-B27D-0477FAB914F5}" destId="{01C06731-E128-3142-979E-3E2F2648503E}" srcOrd="0" destOrd="0" presId="urn:microsoft.com/office/officeart/2005/8/layout/vList2"/>
    <dgm:cxn modelId="{83BE40CE-AF2F-43C1-BD15-0CC8B3B67CC0}" srcId="{0AB5030A-DC78-4D8A-92EB-222AF4A9CA40}" destId="{745BD541-4872-4A73-B27D-0477FAB914F5}" srcOrd="0" destOrd="0" parTransId="{159CDCE2-498A-45DA-BB01-6FB4E98F8AA4}" sibTransId="{C6F64A33-FA66-478F-9B6D-DE5830051BAF}"/>
    <dgm:cxn modelId="{7FE34BFE-7E94-4357-AF1C-F953EF0A9560}" srcId="{0AB5030A-DC78-4D8A-92EB-222AF4A9CA40}" destId="{700CB6E2-FF01-4678-A3D4-FD2D2B8EC2D7}" srcOrd="3" destOrd="0" parTransId="{BC65219F-778E-4C18-9F7F-88345351D6B1}" sibTransId="{2C12AF50-C861-4818-A5FA-DF213D6B8D8D}"/>
    <dgm:cxn modelId="{67DC0B83-AB20-3C4B-9FD8-E269E99E87AD}" type="presParOf" srcId="{C640096E-2F1C-A14C-AF6A-CB4B726A69AC}" destId="{01C06731-E128-3142-979E-3E2F2648503E}" srcOrd="0" destOrd="0" presId="urn:microsoft.com/office/officeart/2005/8/layout/vList2"/>
    <dgm:cxn modelId="{0AE27E44-27F0-894B-B67D-C166EA44912D}" type="presParOf" srcId="{C640096E-2F1C-A14C-AF6A-CB4B726A69AC}" destId="{876FC85B-BA61-0D41-8A96-51EA0B5A6AE7}" srcOrd="1" destOrd="0" presId="urn:microsoft.com/office/officeart/2005/8/layout/vList2"/>
    <dgm:cxn modelId="{C79734EC-B527-4F4D-AEE8-45448FB5C8E4}" type="presParOf" srcId="{C640096E-2F1C-A14C-AF6A-CB4B726A69AC}" destId="{5032F830-C115-B04F-BD4C-71B61A139A9E}" srcOrd="2" destOrd="0" presId="urn:microsoft.com/office/officeart/2005/8/layout/vList2"/>
    <dgm:cxn modelId="{8AF51CD7-23A8-AD41-8A47-A95515D14BEF}" type="presParOf" srcId="{C640096E-2F1C-A14C-AF6A-CB4B726A69AC}" destId="{0E2BAA54-978F-C14C-BB6F-0D6B5DA0490A}" srcOrd="3" destOrd="0" presId="urn:microsoft.com/office/officeart/2005/8/layout/vList2"/>
    <dgm:cxn modelId="{0EF780F3-837B-C247-B09E-02394301DBE7}" type="presParOf" srcId="{C640096E-2F1C-A14C-AF6A-CB4B726A69AC}" destId="{E47E8C5A-C2E2-2148-8048-2B3B581FD393}" srcOrd="4" destOrd="0" presId="urn:microsoft.com/office/officeart/2005/8/layout/vList2"/>
    <dgm:cxn modelId="{64067787-398E-2C4F-996D-C8DB3C333A5F}" type="presParOf" srcId="{C640096E-2F1C-A14C-AF6A-CB4B726A69AC}" destId="{92941FF3-EE11-8F4F-AC3F-A5637AC4DD22}" srcOrd="5" destOrd="0" presId="urn:microsoft.com/office/officeart/2005/8/layout/vList2"/>
    <dgm:cxn modelId="{32BBC3AF-429F-C049-8D9A-0846E259B82C}" type="presParOf" srcId="{C640096E-2F1C-A14C-AF6A-CB4B726A69AC}" destId="{F14B2D44-9010-3548-AF4E-0532C703CE4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23BB54E-453C-43B1-89E7-A3AE619E575D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890FD10-5063-41A9-9C9A-9DBB1450903F}">
      <dgm:prSet/>
      <dgm:spPr/>
      <dgm:t>
        <a:bodyPr/>
        <a:lstStyle/>
        <a:p>
          <a:r>
            <a:rPr lang="en-US" dirty="0"/>
            <a:t>Central Fatigue: CNS-driven drive reduction, recovers quickly (</a:t>
          </a:r>
          <a:r>
            <a:rPr lang="en-US" dirty="0" err="1"/>
            <a:t>Gandevia</a:t>
          </a:r>
          <a:r>
            <a:rPr lang="en-US" dirty="0"/>
            <a:t> 2001)</a:t>
          </a:r>
        </a:p>
      </dgm:t>
    </dgm:pt>
    <dgm:pt modelId="{9D0979C8-9C5A-456C-9482-2290EE45798E}" type="parTrans" cxnId="{A161D7B8-4CE5-4A22-A77F-E930DB0F43C8}">
      <dgm:prSet/>
      <dgm:spPr/>
      <dgm:t>
        <a:bodyPr/>
        <a:lstStyle/>
        <a:p>
          <a:endParaRPr lang="en-US"/>
        </a:p>
      </dgm:t>
    </dgm:pt>
    <dgm:pt modelId="{559265E5-A748-4531-AE62-81BD85D73F3A}" type="sibTrans" cxnId="{A161D7B8-4CE5-4A22-A77F-E930DB0F43C8}">
      <dgm:prSet/>
      <dgm:spPr/>
      <dgm:t>
        <a:bodyPr/>
        <a:lstStyle/>
        <a:p>
          <a:endParaRPr lang="en-US"/>
        </a:p>
      </dgm:t>
    </dgm:pt>
    <dgm:pt modelId="{91544E7C-BD3E-4C4E-9F5D-B6469513B1FC}">
      <dgm:prSet/>
      <dgm:spPr/>
      <dgm:t>
        <a:bodyPr/>
        <a:lstStyle/>
        <a:p>
          <a:r>
            <a:rPr lang="en-US"/>
            <a:t>Peripheral Fatigue: metabolic byproducts, muscle damage, recovery in 48–72h</a:t>
          </a:r>
        </a:p>
      </dgm:t>
    </dgm:pt>
    <dgm:pt modelId="{817CA635-90D6-481B-AECB-39A6891AF7B1}" type="parTrans" cxnId="{B9757852-94E3-46E4-A3DF-D38BA4042C78}">
      <dgm:prSet/>
      <dgm:spPr/>
      <dgm:t>
        <a:bodyPr/>
        <a:lstStyle/>
        <a:p>
          <a:endParaRPr lang="en-US"/>
        </a:p>
      </dgm:t>
    </dgm:pt>
    <dgm:pt modelId="{33D9AF26-2EAE-48EA-BEF7-8E34D5FC7BEE}" type="sibTrans" cxnId="{B9757852-94E3-46E4-A3DF-D38BA4042C78}">
      <dgm:prSet/>
      <dgm:spPr/>
      <dgm:t>
        <a:bodyPr/>
        <a:lstStyle/>
        <a:p>
          <a:endParaRPr lang="en-US"/>
        </a:p>
      </dgm:t>
    </dgm:pt>
    <dgm:pt modelId="{9B01FC6F-5C1E-41BA-AF85-73EBEBA9248A}">
      <dgm:prSet/>
      <dgm:spPr/>
      <dgm:t>
        <a:bodyPr/>
        <a:lstStyle/>
        <a:p>
          <a:r>
            <a:rPr lang="en-US"/>
            <a:t>HIT induces central fatigue; high volume induces peripheral fatigue</a:t>
          </a:r>
        </a:p>
      </dgm:t>
    </dgm:pt>
    <dgm:pt modelId="{9CAC9B8E-D1A7-43E2-80B6-976E4FBA8867}" type="parTrans" cxnId="{643894F2-860A-4229-A6C5-E637ACCF078E}">
      <dgm:prSet/>
      <dgm:spPr/>
      <dgm:t>
        <a:bodyPr/>
        <a:lstStyle/>
        <a:p>
          <a:endParaRPr lang="en-US"/>
        </a:p>
      </dgm:t>
    </dgm:pt>
    <dgm:pt modelId="{79D0EBB8-20A1-4796-A469-DB9552A3CD8B}" type="sibTrans" cxnId="{643894F2-860A-4229-A6C5-E637ACCF078E}">
      <dgm:prSet/>
      <dgm:spPr/>
      <dgm:t>
        <a:bodyPr/>
        <a:lstStyle/>
        <a:p>
          <a:endParaRPr lang="en-US"/>
        </a:p>
      </dgm:t>
    </dgm:pt>
    <dgm:pt modelId="{BC726F22-550B-4190-BE56-F1A0D923E11F}">
      <dgm:prSet/>
      <dgm:spPr/>
      <dgm:t>
        <a:bodyPr/>
        <a:lstStyle/>
        <a:p>
          <a:r>
            <a:rPr lang="en-US"/>
            <a:t>Recovery strategies: nutrition, sleep, periodization, active rest</a:t>
          </a:r>
        </a:p>
      </dgm:t>
    </dgm:pt>
    <dgm:pt modelId="{54149340-B7CC-4257-8713-F7753D05019D}" type="parTrans" cxnId="{43532667-14EC-4001-9B2F-DEDA6D4939C9}">
      <dgm:prSet/>
      <dgm:spPr/>
      <dgm:t>
        <a:bodyPr/>
        <a:lstStyle/>
        <a:p>
          <a:endParaRPr lang="en-US"/>
        </a:p>
      </dgm:t>
    </dgm:pt>
    <dgm:pt modelId="{1233D73E-150B-43D4-895E-6D01CA514778}" type="sibTrans" cxnId="{43532667-14EC-4001-9B2F-DEDA6D4939C9}">
      <dgm:prSet/>
      <dgm:spPr/>
      <dgm:t>
        <a:bodyPr/>
        <a:lstStyle/>
        <a:p>
          <a:endParaRPr lang="en-US"/>
        </a:p>
      </dgm:t>
    </dgm:pt>
    <dgm:pt modelId="{4FB6DD78-8E56-1843-9216-A1587501E321}" type="pres">
      <dgm:prSet presAssocID="{323BB54E-453C-43B1-89E7-A3AE619E575D}" presName="matrix" presStyleCnt="0">
        <dgm:presLayoutVars>
          <dgm:chMax val="1"/>
          <dgm:dir/>
          <dgm:resizeHandles val="exact"/>
        </dgm:presLayoutVars>
      </dgm:prSet>
      <dgm:spPr/>
    </dgm:pt>
    <dgm:pt modelId="{1225B0D7-5193-B342-8043-1F905D9C1CE2}" type="pres">
      <dgm:prSet presAssocID="{323BB54E-453C-43B1-89E7-A3AE619E575D}" presName="diamond" presStyleLbl="bgShp" presStyleIdx="0" presStyleCnt="1"/>
      <dgm:spPr/>
    </dgm:pt>
    <dgm:pt modelId="{3F8897A4-886A-E24C-8EDB-B8AA00B725FE}" type="pres">
      <dgm:prSet presAssocID="{323BB54E-453C-43B1-89E7-A3AE619E575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82C9F46-E41D-514C-B3CA-AFE880B2B80B}" type="pres">
      <dgm:prSet presAssocID="{323BB54E-453C-43B1-89E7-A3AE619E575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65FE485-B187-C843-9215-A72D41E65D86}" type="pres">
      <dgm:prSet presAssocID="{323BB54E-453C-43B1-89E7-A3AE619E575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C4A787D-64D8-594B-81BC-E5F98B13A222}" type="pres">
      <dgm:prSet presAssocID="{323BB54E-453C-43B1-89E7-A3AE619E575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33D0A2F-9578-EC4F-9E9E-0CD10EF7A599}" type="presOf" srcId="{323BB54E-453C-43B1-89E7-A3AE619E575D}" destId="{4FB6DD78-8E56-1843-9216-A1587501E321}" srcOrd="0" destOrd="0" presId="urn:microsoft.com/office/officeart/2005/8/layout/matrix3"/>
    <dgm:cxn modelId="{B9757852-94E3-46E4-A3DF-D38BA4042C78}" srcId="{323BB54E-453C-43B1-89E7-A3AE619E575D}" destId="{91544E7C-BD3E-4C4E-9F5D-B6469513B1FC}" srcOrd="1" destOrd="0" parTransId="{817CA635-90D6-481B-AECB-39A6891AF7B1}" sibTransId="{33D9AF26-2EAE-48EA-BEF7-8E34D5FC7BEE}"/>
    <dgm:cxn modelId="{8AEAE75F-9396-374C-B9FD-B0599B254A5D}" type="presOf" srcId="{9890FD10-5063-41A9-9C9A-9DBB1450903F}" destId="{3F8897A4-886A-E24C-8EDB-B8AA00B725FE}" srcOrd="0" destOrd="0" presId="urn:microsoft.com/office/officeart/2005/8/layout/matrix3"/>
    <dgm:cxn modelId="{43532667-14EC-4001-9B2F-DEDA6D4939C9}" srcId="{323BB54E-453C-43B1-89E7-A3AE619E575D}" destId="{BC726F22-550B-4190-BE56-F1A0D923E11F}" srcOrd="3" destOrd="0" parTransId="{54149340-B7CC-4257-8713-F7753D05019D}" sibTransId="{1233D73E-150B-43D4-895E-6D01CA514778}"/>
    <dgm:cxn modelId="{FEEE037C-837D-594D-B170-D80D42F1A063}" type="presOf" srcId="{BC726F22-550B-4190-BE56-F1A0D923E11F}" destId="{8C4A787D-64D8-594B-81BC-E5F98B13A222}" srcOrd="0" destOrd="0" presId="urn:microsoft.com/office/officeart/2005/8/layout/matrix3"/>
    <dgm:cxn modelId="{07C267AB-02DF-7C40-B967-3AEA366FC4F8}" type="presOf" srcId="{9B01FC6F-5C1E-41BA-AF85-73EBEBA9248A}" destId="{A65FE485-B187-C843-9215-A72D41E65D86}" srcOrd="0" destOrd="0" presId="urn:microsoft.com/office/officeart/2005/8/layout/matrix3"/>
    <dgm:cxn modelId="{A161D7B8-4CE5-4A22-A77F-E930DB0F43C8}" srcId="{323BB54E-453C-43B1-89E7-A3AE619E575D}" destId="{9890FD10-5063-41A9-9C9A-9DBB1450903F}" srcOrd="0" destOrd="0" parTransId="{9D0979C8-9C5A-456C-9482-2290EE45798E}" sibTransId="{559265E5-A748-4531-AE62-81BD85D73F3A}"/>
    <dgm:cxn modelId="{BD65BEC9-89BB-F243-A2DB-591BD40014E5}" type="presOf" srcId="{91544E7C-BD3E-4C4E-9F5D-B6469513B1FC}" destId="{E82C9F46-E41D-514C-B3CA-AFE880B2B80B}" srcOrd="0" destOrd="0" presId="urn:microsoft.com/office/officeart/2005/8/layout/matrix3"/>
    <dgm:cxn modelId="{643894F2-860A-4229-A6C5-E637ACCF078E}" srcId="{323BB54E-453C-43B1-89E7-A3AE619E575D}" destId="{9B01FC6F-5C1E-41BA-AF85-73EBEBA9248A}" srcOrd="2" destOrd="0" parTransId="{9CAC9B8E-D1A7-43E2-80B6-976E4FBA8867}" sibTransId="{79D0EBB8-20A1-4796-A469-DB9552A3CD8B}"/>
    <dgm:cxn modelId="{6403C2E2-47B3-0B4E-8AF0-9EE427CF953C}" type="presParOf" srcId="{4FB6DD78-8E56-1843-9216-A1587501E321}" destId="{1225B0D7-5193-B342-8043-1F905D9C1CE2}" srcOrd="0" destOrd="0" presId="urn:microsoft.com/office/officeart/2005/8/layout/matrix3"/>
    <dgm:cxn modelId="{5B1A74BE-AB41-0640-A801-106E0145D8E7}" type="presParOf" srcId="{4FB6DD78-8E56-1843-9216-A1587501E321}" destId="{3F8897A4-886A-E24C-8EDB-B8AA00B725FE}" srcOrd="1" destOrd="0" presId="urn:microsoft.com/office/officeart/2005/8/layout/matrix3"/>
    <dgm:cxn modelId="{3DE54523-6624-E44C-AC7B-9A768ADC8FBC}" type="presParOf" srcId="{4FB6DD78-8E56-1843-9216-A1587501E321}" destId="{E82C9F46-E41D-514C-B3CA-AFE880B2B80B}" srcOrd="2" destOrd="0" presId="urn:microsoft.com/office/officeart/2005/8/layout/matrix3"/>
    <dgm:cxn modelId="{3DDF73CE-9BA5-FF43-A901-46CE0671ABB1}" type="presParOf" srcId="{4FB6DD78-8E56-1843-9216-A1587501E321}" destId="{A65FE485-B187-C843-9215-A72D41E65D86}" srcOrd="3" destOrd="0" presId="urn:microsoft.com/office/officeart/2005/8/layout/matrix3"/>
    <dgm:cxn modelId="{AC4448C0-4E84-CE49-80E8-25B8B1460737}" type="presParOf" srcId="{4FB6DD78-8E56-1843-9216-A1587501E321}" destId="{8C4A787D-64D8-594B-81BC-E5F98B13A22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4B54799-EB0C-4320-9DEB-AAB0FB3326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C9CA7B8-3047-41F4-91C5-C7C331A641EC}">
      <dgm:prSet/>
      <dgm:spPr/>
      <dgm:t>
        <a:bodyPr/>
        <a:lstStyle/>
        <a:p>
          <a:r>
            <a:rPr lang="en-US"/>
            <a:t>HIT protocol: 1–2 sets to momentary muscular failure</a:t>
          </a:r>
        </a:p>
      </dgm:t>
    </dgm:pt>
    <dgm:pt modelId="{44F2D75F-20D7-43C2-BC59-FFBDC0951473}" type="parTrans" cxnId="{59207B41-3267-40D2-BDF4-10B2195AFB1B}">
      <dgm:prSet/>
      <dgm:spPr/>
      <dgm:t>
        <a:bodyPr/>
        <a:lstStyle/>
        <a:p>
          <a:endParaRPr lang="en-US"/>
        </a:p>
      </dgm:t>
    </dgm:pt>
    <dgm:pt modelId="{69233D18-DDF5-4674-8320-2D8E9D61BA12}" type="sibTrans" cxnId="{59207B41-3267-40D2-BDF4-10B2195AFB1B}">
      <dgm:prSet/>
      <dgm:spPr/>
      <dgm:t>
        <a:bodyPr/>
        <a:lstStyle/>
        <a:p>
          <a:endParaRPr lang="en-US"/>
        </a:p>
      </dgm:t>
    </dgm:pt>
    <dgm:pt modelId="{7594C5CC-DB84-486E-809B-850F90C5599E}">
      <dgm:prSet/>
      <dgm:spPr/>
      <dgm:t>
        <a:bodyPr/>
        <a:lstStyle/>
        <a:p>
          <a:r>
            <a:rPr lang="en-US" dirty="0"/>
            <a:t>High muscle fiber recruitment, especially  fast twitch Type II fibers</a:t>
          </a:r>
        </a:p>
      </dgm:t>
    </dgm:pt>
    <dgm:pt modelId="{3EFAA4E3-AF0F-4C73-8868-38A9663C43A1}" type="parTrans" cxnId="{798B7895-3BC3-4A4B-AFA9-CC331FD78576}">
      <dgm:prSet/>
      <dgm:spPr/>
      <dgm:t>
        <a:bodyPr/>
        <a:lstStyle/>
        <a:p>
          <a:endParaRPr lang="en-US"/>
        </a:p>
      </dgm:t>
    </dgm:pt>
    <dgm:pt modelId="{8DF53E8F-26ED-4DAF-BA1C-50B55A58AD49}" type="sibTrans" cxnId="{798B7895-3BC3-4A4B-AFA9-CC331FD78576}">
      <dgm:prSet/>
      <dgm:spPr/>
      <dgm:t>
        <a:bodyPr/>
        <a:lstStyle/>
        <a:p>
          <a:endParaRPr lang="en-US"/>
        </a:p>
      </dgm:t>
    </dgm:pt>
    <dgm:pt modelId="{6A601293-E2F7-412F-B3C7-DBC96B7AA905}">
      <dgm:prSet/>
      <dgm:spPr/>
      <dgm:t>
        <a:bodyPr/>
        <a:lstStyle/>
        <a:p>
          <a:r>
            <a:rPr lang="en-US" dirty="0"/>
            <a:t>Fisher &amp; Steele (2016): 1 set ≈ 3 sets for hypertrophy in trained subjects</a:t>
          </a:r>
        </a:p>
      </dgm:t>
    </dgm:pt>
    <dgm:pt modelId="{41428F11-1BB3-40FE-A2EA-ECDD7896C445}" type="parTrans" cxnId="{FA45D10C-97E9-40FB-82AA-C7597913D63D}">
      <dgm:prSet/>
      <dgm:spPr/>
      <dgm:t>
        <a:bodyPr/>
        <a:lstStyle/>
        <a:p>
          <a:endParaRPr lang="en-US"/>
        </a:p>
      </dgm:t>
    </dgm:pt>
    <dgm:pt modelId="{5D97800C-AD0B-4001-9EC2-0413696AFF55}" type="sibTrans" cxnId="{FA45D10C-97E9-40FB-82AA-C7597913D63D}">
      <dgm:prSet/>
      <dgm:spPr/>
      <dgm:t>
        <a:bodyPr/>
        <a:lstStyle/>
        <a:p>
          <a:endParaRPr lang="en-US"/>
        </a:p>
      </dgm:t>
    </dgm:pt>
    <dgm:pt modelId="{29965416-2AFB-4CFA-9D27-54E6B7109900}">
      <dgm:prSet/>
      <dgm:spPr/>
      <dgm:t>
        <a:bodyPr/>
        <a:lstStyle/>
        <a:p>
          <a:r>
            <a:rPr lang="en-US"/>
            <a:t>Advantages: time-efficient, high mechanical tension per set</a:t>
          </a:r>
        </a:p>
      </dgm:t>
    </dgm:pt>
    <dgm:pt modelId="{7FC09A1D-B79A-4D46-9943-4C9A44A798FC}" type="parTrans" cxnId="{40468230-035C-4199-9863-0129D42E0DF0}">
      <dgm:prSet/>
      <dgm:spPr/>
      <dgm:t>
        <a:bodyPr/>
        <a:lstStyle/>
        <a:p>
          <a:endParaRPr lang="en-US"/>
        </a:p>
      </dgm:t>
    </dgm:pt>
    <dgm:pt modelId="{AD0539C2-B609-42B8-8B09-48C6593D19FC}" type="sibTrans" cxnId="{40468230-035C-4199-9863-0129D42E0DF0}">
      <dgm:prSet/>
      <dgm:spPr/>
      <dgm:t>
        <a:bodyPr/>
        <a:lstStyle/>
        <a:p>
          <a:endParaRPr lang="en-US"/>
        </a:p>
      </dgm:t>
    </dgm:pt>
    <dgm:pt modelId="{59C0B86E-E93C-4B7D-AE33-353DACBE7ADC}">
      <dgm:prSet/>
      <dgm:spPr/>
      <dgm:t>
        <a:bodyPr/>
        <a:lstStyle/>
        <a:p>
          <a:r>
            <a:rPr lang="en-US"/>
            <a:t>Considerations: increased CNS fatigue, need for adequate rest</a:t>
          </a:r>
        </a:p>
      </dgm:t>
    </dgm:pt>
    <dgm:pt modelId="{43BC7C30-3198-4B9E-B1A1-35D47A597E14}" type="parTrans" cxnId="{1EFA44AF-BDC7-4FC3-A0E7-5902A777BEAA}">
      <dgm:prSet/>
      <dgm:spPr/>
      <dgm:t>
        <a:bodyPr/>
        <a:lstStyle/>
        <a:p>
          <a:endParaRPr lang="en-US"/>
        </a:p>
      </dgm:t>
    </dgm:pt>
    <dgm:pt modelId="{3DF52100-94F7-4BA8-B6CE-764D654540EA}" type="sibTrans" cxnId="{1EFA44AF-BDC7-4FC3-A0E7-5902A777BEAA}">
      <dgm:prSet/>
      <dgm:spPr/>
      <dgm:t>
        <a:bodyPr/>
        <a:lstStyle/>
        <a:p>
          <a:endParaRPr lang="en-US"/>
        </a:p>
      </dgm:t>
    </dgm:pt>
    <dgm:pt modelId="{95E11F42-0CDF-4924-8AE6-A63BE2990234}" type="pres">
      <dgm:prSet presAssocID="{D4B54799-EB0C-4320-9DEB-AAB0FB3326D4}" presName="root" presStyleCnt="0">
        <dgm:presLayoutVars>
          <dgm:dir/>
          <dgm:resizeHandles val="exact"/>
        </dgm:presLayoutVars>
      </dgm:prSet>
      <dgm:spPr/>
    </dgm:pt>
    <dgm:pt modelId="{B12F48E1-E085-4D9C-A247-6E945A42B829}" type="pres">
      <dgm:prSet presAssocID="{6C9CA7B8-3047-41F4-91C5-C7C331A641EC}" presName="compNode" presStyleCnt="0"/>
      <dgm:spPr/>
    </dgm:pt>
    <dgm:pt modelId="{98606113-FF6A-413A-94E2-A268635384E2}" type="pres">
      <dgm:prSet presAssocID="{6C9CA7B8-3047-41F4-91C5-C7C331A641EC}" presName="bgRect" presStyleLbl="bgShp" presStyleIdx="0" presStyleCnt="5"/>
      <dgm:spPr/>
    </dgm:pt>
    <dgm:pt modelId="{ABDFFA0D-2D26-4E17-9A99-8DD9AED291D6}" type="pres">
      <dgm:prSet presAssocID="{6C9CA7B8-3047-41F4-91C5-C7C331A641E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C2163B09-AA70-4BA5-9F91-8240A55611CF}" type="pres">
      <dgm:prSet presAssocID="{6C9CA7B8-3047-41F4-91C5-C7C331A641EC}" presName="spaceRect" presStyleCnt="0"/>
      <dgm:spPr/>
    </dgm:pt>
    <dgm:pt modelId="{B0E93455-4EA9-421F-957F-B29CA019A8D4}" type="pres">
      <dgm:prSet presAssocID="{6C9CA7B8-3047-41F4-91C5-C7C331A641EC}" presName="parTx" presStyleLbl="revTx" presStyleIdx="0" presStyleCnt="5">
        <dgm:presLayoutVars>
          <dgm:chMax val="0"/>
          <dgm:chPref val="0"/>
        </dgm:presLayoutVars>
      </dgm:prSet>
      <dgm:spPr/>
    </dgm:pt>
    <dgm:pt modelId="{6A439D1E-C118-4BD9-8771-868984EF415D}" type="pres">
      <dgm:prSet presAssocID="{69233D18-DDF5-4674-8320-2D8E9D61BA12}" presName="sibTrans" presStyleCnt="0"/>
      <dgm:spPr/>
    </dgm:pt>
    <dgm:pt modelId="{31D6F41E-364A-4731-9428-0AF44BBFE6B6}" type="pres">
      <dgm:prSet presAssocID="{7594C5CC-DB84-486E-809B-850F90C5599E}" presName="compNode" presStyleCnt="0"/>
      <dgm:spPr/>
    </dgm:pt>
    <dgm:pt modelId="{84C91E14-676A-4D90-AFA9-012CF771A114}" type="pres">
      <dgm:prSet presAssocID="{7594C5CC-DB84-486E-809B-850F90C5599E}" presName="bgRect" presStyleLbl="bgShp" presStyleIdx="1" presStyleCnt="5"/>
      <dgm:spPr/>
    </dgm:pt>
    <dgm:pt modelId="{6E52C2C8-A49E-4E44-BDC5-A908465A85FF}" type="pres">
      <dgm:prSet presAssocID="{7594C5CC-DB84-486E-809B-850F90C5599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0F6E1C39-3032-48CA-95DC-5651E1CEAC13}" type="pres">
      <dgm:prSet presAssocID="{7594C5CC-DB84-486E-809B-850F90C5599E}" presName="spaceRect" presStyleCnt="0"/>
      <dgm:spPr/>
    </dgm:pt>
    <dgm:pt modelId="{3F647EFC-9ECB-4DC3-BDA6-80BB432B2B68}" type="pres">
      <dgm:prSet presAssocID="{7594C5CC-DB84-486E-809B-850F90C5599E}" presName="parTx" presStyleLbl="revTx" presStyleIdx="1" presStyleCnt="5">
        <dgm:presLayoutVars>
          <dgm:chMax val="0"/>
          <dgm:chPref val="0"/>
        </dgm:presLayoutVars>
      </dgm:prSet>
      <dgm:spPr/>
    </dgm:pt>
    <dgm:pt modelId="{D6E07FDC-2F9A-4402-A0F6-FCC3B6C84229}" type="pres">
      <dgm:prSet presAssocID="{8DF53E8F-26ED-4DAF-BA1C-50B55A58AD49}" presName="sibTrans" presStyleCnt="0"/>
      <dgm:spPr/>
    </dgm:pt>
    <dgm:pt modelId="{E4FEBB52-B35D-4542-8DF0-00CB0640D86A}" type="pres">
      <dgm:prSet presAssocID="{6A601293-E2F7-412F-B3C7-DBC96B7AA905}" presName="compNode" presStyleCnt="0"/>
      <dgm:spPr/>
    </dgm:pt>
    <dgm:pt modelId="{538E0851-154B-4D6A-8ED5-4E522B3A7D1D}" type="pres">
      <dgm:prSet presAssocID="{6A601293-E2F7-412F-B3C7-DBC96B7AA905}" presName="bgRect" presStyleLbl="bgShp" presStyleIdx="2" presStyleCnt="5"/>
      <dgm:spPr/>
    </dgm:pt>
    <dgm:pt modelId="{56CBD546-1552-4E15-B15C-26EB6E504770}" type="pres">
      <dgm:prSet presAssocID="{6A601293-E2F7-412F-B3C7-DBC96B7AA90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5255C9ED-102A-485B-BF86-A183DEBC301A}" type="pres">
      <dgm:prSet presAssocID="{6A601293-E2F7-412F-B3C7-DBC96B7AA905}" presName="spaceRect" presStyleCnt="0"/>
      <dgm:spPr/>
    </dgm:pt>
    <dgm:pt modelId="{7C11BEF0-3F4D-406D-9943-1E5B2422F50D}" type="pres">
      <dgm:prSet presAssocID="{6A601293-E2F7-412F-B3C7-DBC96B7AA905}" presName="parTx" presStyleLbl="revTx" presStyleIdx="2" presStyleCnt="5">
        <dgm:presLayoutVars>
          <dgm:chMax val="0"/>
          <dgm:chPref val="0"/>
        </dgm:presLayoutVars>
      </dgm:prSet>
      <dgm:spPr/>
    </dgm:pt>
    <dgm:pt modelId="{C720866D-2F6A-4F33-B16D-70C636A61C94}" type="pres">
      <dgm:prSet presAssocID="{5D97800C-AD0B-4001-9EC2-0413696AFF55}" presName="sibTrans" presStyleCnt="0"/>
      <dgm:spPr/>
    </dgm:pt>
    <dgm:pt modelId="{89C7329B-4187-4ACD-8271-458996328212}" type="pres">
      <dgm:prSet presAssocID="{29965416-2AFB-4CFA-9D27-54E6B7109900}" presName="compNode" presStyleCnt="0"/>
      <dgm:spPr/>
    </dgm:pt>
    <dgm:pt modelId="{739530D9-72AF-4AE2-836E-27B248BE7892}" type="pres">
      <dgm:prSet presAssocID="{29965416-2AFB-4CFA-9D27-54E6B7109900}" presName="bgRect" presStyleLbl="bgShp" presStyleIdx="3" presStyleCnt="5"/>
      <dgm:spPr/>
    </dgm:pt>
    <dgm:pt modelId="{7E6B250C-1A0E-4C6F-87BF-84F189ECD910}" type="pres">
      <dgm:prSet presAssocID="{29965416-2AFB-4CFA-9D27-54E6B710990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189CC2DF-2078-4D68-AD2C-624307F32499}" type="pres">
      <dgm:prSet presAssocID="{29965416-2AFB-4CFA-9D27-54E6B7109900}" presName="spaceRect" presStyleCnt="0"/>
      <dgm:spPr/>
    </dgm:pt>
    <dgm:pt modelId="{D64D7760-B9CD-4CDA-A932-B2738DD428D2}" type="pres">
      <dgm:prSet presAssocID="{29965416-2AFB-4CFA-9D27-54E6B7109900}" presName="parTx" presStyleLbl="revTx" presStyleIdx="3" presStyleCnt="5">
        <dgm:presLayoutVars>
          <dgm:chMax val="0"/>
          <dgm:chPref val="0"/>
        </dgm:presLayoutVars>
      </dgm:prSet>
      <dgm:spPr/>
    </dgm:pt>
    <dgm:pt modelId="{343AF35D-DBBA-414E-8443-AAA2E72ACDA8}" type="pres">
      <dgm:prSet presAssocID="{AD0539C2-B609-42B8-8B09-48C6593D19FC}" presName="sibTrans" presStyleCnt="0"/>
      <dgm:spPr/>
    </dgm:pt>
    <dgm:pt modelId="{A8B98770-AA4F-4A2C-9447-432A1FF46BD0}" type="pres">
      <dgm:prSet presAssocID="{59C0B86E-E93C-4B7D-AE33-353DACBE7ADC}" presName="compNode" presStyleCnt="0"/>
      <dgm:spPr/>
    </dgm:pt>
    <dgm:pt modelId="{F0432188-58DB-486E-B1B2-B0D8AC86A929}" type="pres">
      <dgm:prSet presAssocID="{59C0B86E-E93C-4B7D-AE33-353DACBE7ADC}" presName="bgRect" presStyleLbl="bgShp" presStyleIdx="4" presStyleCnt="5"/>
      <dgm:spPr/>
    </dgm:pt>
    <dgm:pt modelId="{BE7C795F-D334-43F2-9190-3B382487EA0E}" type="pres">
      <dgm:prSet presAssocID="{59C0B86E-E93C-4B7D-AE33-353DACBE7AD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1CE4798F-AC06-4356-8C9D-19FF181A9388}" type="pres">
      <dgm:prSet presAssocID="{59C0B86E-E93C-4B7D-AE33-353DACBE7ADC}" presName="spaceRect" presStyleCnt="0"/>
      <dgm:spPr/>
    </dgm:pt>
    <dgm:pt modelId="{E2F73F3F-28EF-4940-8CFF-1AFBA6AD7A20}" type="pres">
      <dgm:prSet presAssocID="{59C0B86E-E93C-4B7D-AE33-353DACBE7AD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B448F05-0AB0-4FA8-B137-90E829D6CD1D}" type="presOf" srcId="{6A601293-E2F7-412F-B3C7-DBC96B7AA905}" destId="{7C11BEF0-3F4D-406D-9943-1E5B2422F50D}" srcOrd="0" destOrd="0" presId="urn:microsoft.com/office/officeart/2018/2/layout/IconVerticalSolidList"/>
    <dgm:cxn modelId="{FA45D10C-97E9-40FB-82AA-C7597913D63D}" srcId="{D4B54799-EB0C-4320-9DEB-AAB0FB3326D4}" destId="{6A601293-E2F7-412F-B3C7-DBC96B7AA905}" srcOrd="2" destOrd="0" parTransId="{41428F11-1BB3-40FE-A2EA-ECDD7896C445}" sibTransId="{5D97800C-AD0B-4001-9EC2-0413696AFF55}"/>
    <dgm:cxn modelId="{40468230-035C-4199-9863-0129D42E0DF0}" srcId="{D4B54799-EB0C-4320-9DEB-AAB0FB3326D4}" destId="{29965416-2AFB-4CFA-9D27-54E6B7109900}" srcOrd="3" destOrd="0" parTransId="{7FC09A1D-B79A-4D46-9943-4C9A44A798FC}" sibTransId="{AD0539C2-B609-42B8-8B09-48C6593D19FC}"/>
    <dgm:cxn modelId="{5C207638-9D97-46F8-91E1-F5458F80C20C}" type="presOf" srcId="{D4B54799-EB0C-4320-9DEB-AAB0FB3326D4}" destId="{95E11F42-0CDF-4924-8AE6-A63BE2990234}" srcOrd="0" destOrd="0" presId="urn:microsoft.com/office/officeart/2018/2/layout/IconVerticalSolidList"/>
    <dgm:cxn modelId="{59207B41-3267-40D2-BDF4-10B2195AFB1B}" srcId="{D4B54799-EB0C-4320-9DEB-AAB0FB3326D4}" destId="{6C9CA7B8-3047-41F4-91C5-C7C331A641EC}" srcOrd="0" destOrd="0" parTransId="{44F2D75F-20D7-43C2-BC59-FFBDC0951473}" sibTransId="{69233D18-DDF5-4674-8320-2D8E9D61BA12}"/>
    <dgm:cxn modelId="{9C8C1356-E76A-43CF-A248-26B403DC630A}" type="presOf" srcId="{6C9CA7B8-3047-41F4-91C5-C7C331A641EC}" destId="{B0E93455-4EA9-421F-957F-B29CA019A8D4}" srcOrd="0" destOrd="0" presId="urn:microsoft.com/office/officeart/2018/2/layout/IconVerticalSolidList"/>
    <dgm:cxn modelId="{B8DBA47A-2FCC-425C-8CA3-AE57A42338C9}" type="presOf" srcId="{29965416-2AFB-4CFA-9D27-54E6B7109900}" destId="{D64D7760-B9CD-4CDA-A932-B2738DD428D2}" srcOrd="0" destOrd="0" presId="urn:microsoft.com/office/officeart/2018/2/layout/IconVerticalSolidList"/>
    <dgm:cxn modelId="{FD778E8B-B2E6-49D5-8DBF-833DE12D55B3}" type="presOf" srcId="{59C0B86E-E93C-4B7D-AE33-353DACBE7ADC}" destId="{E2F73F3F-28EF-4940-8CFF-1AFBA6AD7A20}" srcOrd="0" destOrd="0" presId="urn:microsoft.com/office/officeart/2018/2/layout/IconVerticalSolidList"/>
    <dgm:cxn modelId="{97B1998E-8981-4AA7-8C77-B17BD7AD70C3}" type="presOf" srcId="{7594C5CC-DB84-486E-809B-850F90C5599E}" destId="{3F647EFC-9ECB-4DC3-BDA6-80BB432B2B68}" srcOrd="0" destOrd="0" presId="urn:microsoft.com/office/officeart/2018/2/layout/IconVerticalSolidList"/>
    <dgm:cxn modelId="{798B7895-3BC3-4A4B-AFA9-CC331FD78576}" srcId="{D4B54799-EB0C-4320-9DEB-AAB0FB3326D4}" destId="{7594C5CC-DB84-486E-809B-850F90C5599E}" srcOrd="1" destOrd="0" parTransId="{3EFAA4E3-AF0F-4C73-8868-38A9663C43A1}" sibTransId="{8DF53E8F-26ED-4DAF-BA1C-50B55A58AD49}"/>
    <dgm:cxn modelId="{1EFA44AF-BDC7-4FC3-A0E7-5902A777BEAA}" srcId="{D4B54799-EB0C-4320-9DEB-AAB0FB3326D4}" destId="{59C0B86E-E93C-4B7D-AE33-353DACBE7ADC}" srcOrd="4" destOrd="0" parTransId="{43BC7C30-3198-4B9E-B1A1-35D47A597E14}" sibTransId="{3DF52100-94F7-4BA8-B6CE-764D654540EA}"/>
    <dgm:cxn modelId="{00A9C89A-0040-45CC-A602-89E8C9890C7E}" type="presParOf" srcId="{95E11F42-0CDF-4924-8AE6-A63BE2990234}" destId="{B12F48E1-E085-4D9C-A247-6E945A42B829}" srcOrd="0" destOrd="0" presId="urn:microsoft.com/office/officeart/2018/2/layout/IconVerticalSolidList"/>
    <dgm:cxn modelId="{B1F47A6E-35FA-44ED-83E7-78F73EAA4CEA}" type="presParOf" srcId="{B12F48E1-E085-4D9C-A247-6E945A42B829}" destId="{98606113-FF6A-413A-94E2-A268635384E2}" srcOrd="0" destOrd="0" presId="urn:microsoft.com/office/officeart/2018/2/layout/IconVerticalSolidList"/>
    <dgm:cxn modelId="{17A19D0B-4E13-484D-9210-EB876363A3EC}" type="presParOf" srcId="{B12F48E1-E085-4D9C-A247-6E945A42B829}" destId="{ABDFFA0D-2D26-4E17-9A99-8DD9AED291D6}" srcOrd="1" destOrd="0" presId="urn:microsoft.com/office/officeart/2018/2/layout/IconVerticalSolidList"/>
    <dgm:cxn modelId="{4212CC2D-673D-4EA0-ACAA-FEF467B558B7}" type="presParOf" srcId="{B12F48E1-E085-4D9C-A247-6E945A42B829}" destId="{C2163B09-AA70-4BA5-9F91-8240A55611CF}" srcOrd="2" destOrd="0" presId="urn:microsoft.com/office/officeart/2018/2/layout/IconVerticalSolidList"/>
    <dgm:cxn modelId="{48EAF084-E18B-417F-9E55-340355814BC6}" type="presParOf" srcId="{B12F48E1-E085-4D9C-A247-6E945A42B829}" destId="{B0E93455-4EA9-421F-957F-B29CA019A8D4}" srcOrd="3" destOrd="0" presId="urn:microsoft.com/office/officeart/2018/2/layout/IconVerticalSolidList"/>
    <dgm:cxn modelId="{BFFD77B1-9356-4AEC-8C89-A71EBFF08DE2}" type="presParOf" srcId="{95E11F42-0CDF-4924-8AE6-A63BE2990234}" destId="{6A439D1E-C118-4BD9-8771-868984EF415D}" srcOrd="1" destOrd="0" presId="urn:microsoft.com/office/officeart/2018/2/layout/IconVerticalSolidList"/>
    <dgm:cxn modelId="{86D2A57C-1170-4001-B6D9-9D73A2BB72CC}" type="presParOf" srcId="{95E11F42-0CDF-4924-8AE6-A63BE2990234}" destId="{31D6F41E-364A-4731-9428-0AF44BBFE6B6}" srcOrd="2" destOrd="0" presId="urn:microsoft.com/office/officeart/2018/2/layout/IconVerticalSolidList"/>
    <dgm:cxn modelId="{3E55F6D7-9B50-46D2-92BC-8210A13A6FE7}" type="presParOf" srcId="{31D6F41E-364A-4731-9428-0AF44BBFE6B6}" destId="{84C91E14-676A-4D90-AFA9-012CF771A114}" srcOrd="0" destOrd="0" presId="urn:microsoft.com/office/officeart/2018/2/layout/IconVerticalSolidList"/>
    <dgm:cxn modelId="{7C94DB11-4B8B-4CF6-A755-A0214AA26831}" type="presParOf" srcId="{31D6F41E-364A-4731-9428-0AF44BBFE6B6}" destId="{6E52C2C8-A49E-4E44-BDC5-A908465A85FF}" srcOrd="1" destOrd="0" presId="urn:microsoft.com/office/officeart/2018/2/layout/IconVerticalSolidList"/>
    <dgm:cxn modelId="{E993A41F-903B-4762-A943-D4A60EB9BC8D}" type="presParOf" srcId="{31D6F41E-364A-4731-9428-0AF44BBFE6B6}" destId="{0F6E1C39-3032-48CA-95DC-5651E1CEAC13}" srcOrd="2" destOrd="0" presId="urn:microsoft.com/office/officeart/2018/2/layout/IconVerticalSolidList"/>
    <dgm:cxn modelId="{7A2D8643-4915-408E-9349-01188C9741B0}" type="presParOf" srcId="{31D6F41E-364A-4731-9428-0AF44BBFE6B6}" destId="{3F647EFC-9ECB-4DC3-BDA6-80BB432B2B68}" srcOrd="3" destOrd="0" presId="urn:microsoft.com/office/officeart/2018/2/layout/IconVerticalSolidList"/>
    <dgm:cxn modelId="{E9AB5FDD-E300-4AD6-9C50-152FB3CB6F42}" type="presParOf" srcId="{95E11F42-0CDF-4924-8AE6-A63BE2990234}" destId="{D6E07FDC-2F9A-4402-A0F6-FCC3B6C84229}" srcOrd="3" destOrd="0" presId="urn:microsoft.com/office/officeart/2018/2/layout/IconVerticalSolidList"/>
    <dgm:cxn modelId="{0E86EE80-A30E-4309-B0F4-1725E692B642}" type="presParOf" srcId="{95E11F42-0CDF-4924-8AE6-A63BE2990234}" destId="{E4FEBB52-B35D-4542-8DF0-00CB0640D86A}" srcOrd="4" destOrd="0" presId="urn:microsoft.com/office/officeart/2018/2/layout/IconVerticalSolidList"/>
    <dgm:cxn modelId="{D6F96038-9693-425B-A35D-06A9625B3B10}" type="presParOf" srcId="{E4FEBB52-B35D-4542-8DF0-00CB0640D86A}" destId="{538E0851-154B-4D6A-8ED5-4E522B3A7D1D}" srcOrd="0" destOrd="0" presId="urn:microsoft.com/office/officeart/2018/2/layout/IconVerticalSolidList"/>
    <dgm:cxn modelId="{9AF44657-834E-4B07-B935-91F78F9D105E}" type="presParOf" srcId="{E4FEBB52-B35D-4542-8DF0-00CB0640D86A}" destId="{56CBD546-1552-4E15-B15C-26EB6E504770}" srcOrd="1" destOrd="0" presId="urn:microsoft.com/office/officeart/2018/2/layout/IconVerticalSolidList"/>
    <dgm:cxn modelId="{270C890C-E933-4E35-818B-66958020E08B}" type="presParOf" srcId="{E4FEBB52-B35D-4542-8DF0-00CB0640D86A}" destId="{5255C9ED-102A-485B-BF86-A183DEBC301A}" srcOrd="2" destOrd="0" presId="urn:microsoft.com/office/officeart/2018/2/layout/IconVerticalSolidList"/>
    <dgm:cxn modelId="{ED9B9C99-72AB-4E07-8F5E-A86785B877E7}" type="presParOf" srcId="{E4FEBB52-B35D-4542-8DF0-00CB0640D86A}" destId="{7C11BEF0-3F4D-406D-9943-1E5B2422F50D}" srcOrd="3" destOrd="0" presId="urn:microsoft.com/office/officeart/2018/2/layout/IconVerticalSolidList"/>
    <dgm:cxn modelId="{B76D9388-98FD-45E6-BC6F-58A06E487FD4}" type="presParOf" srcId="{95E11F42-0CDF-4924-8AE6-A63BE2990234}" destId="{C720866D-2F6A-4F33-B16D-70C636A61C94}" srcOrd="5" destOrd="0" presId="urn:microsoft.com/office/officeart/2018/2/layout/IconVerticalSolidList"/>
    <dgm:cxn modelId="{06064595-6E3C-4297-95D6-B55217C3B6C7}" type="presParOf" srcId="{95E11F42-0CDF-4924-8AE6-A63BE2990234}" destId="{89C7329B-4187-4ACD-8271-458996328212}" srcOrd="6" destOrd="0" presId="urn:microsoft.com/office/officeart/2018/2/layout/IconVerticalSolidList"/>
    <dgm:cxn modelId="{C633C578-572E-4209-9CA1-B3F7C0448AFA}" type="presParOf" srcId="{89C7329B-4187-4ACD-8271-458996328212}" destId="{739530D9-72AF-4AE2-836E-27B248BE7892}" srcOrd="0" destOrd="0" presId="urn:microsoft.com/office/officeart/2018/2/layout/IconVerticalSolidList"/>
    <dgm:cxn modelId="{7E2EE707-C2B7-4003-9902-F59AF37574BB}" type="presParOf" srcId="{89C7329B-4187-4ACD-8271-458996328212}" destId="{7E6B250C-1A0E-4C6F-87BF-84F189ECD910}" srcOrd="1" destOrd="0" presId="urn:microsoft.com/office/officeart/2018/2/layout/IconVerticalSolidList"/>
    <dgm:cxn modelId="{2BE108C8-3455-4A80-A498-19A4E6B93414}" type="presParOf" srcId="{89C7329B-4187-4ACD-8271-458996328212}" destId="{189CC2DF-2078-4D68-AD2C-624307F32499}" srcOrd="2" destOrd="0" presId="urn:microsoft.com/office/officeart/2018/2/layout/IconVerticalSolidList"/>
    <dgm:cxn modelId="{9ECD6687-E2DA-4265-88E3-261F93E9DFF0}" type="presParOf" srcId="{89C7329B-4187-4ACD-8271-458996328212}" destId="{D64D7760-B9CD-4CDA-A932-B2738DD428D2}" srcOrd="3" destOrd="0" presId="urn:microsoft.com/office/officeart/2018/2/layout/IconVerticalSolidList"/>
    <dgm:cxn modelId="{71848A0E-FACC-4F22-AF82-A44E5E830A8A}" type="presParOf" srcId="{95E11F42-0CDF-4924-8AE6-A63BE2990234}" destId="{343AF35D-DBBA-414E-8443-AAA2E72ACDA8}" srcOrd="7" destOrd="0" presId="urn:microsoft.com/office/officeart/2018/2/layout/IconVerticalSolidList"/>
    <dgm:cxn modelId="{C8878A5F-EB02-4A20-A373-854544AAF8F5}" type="presParOf" srcId="{95E11F42-0CDF-4924-8AE6-A63BE2990234}" destId="{A8B98770-AA4F-4A2C-9447-432A1FF46BD0}" srcOrd="8" destOrd="0" presId="urn:microsoft.com/office/officeart/2018/2/layout/IconVerticalSolidList"/>
    <dgm:cxn modelId="{EA6AB3AF-9DEB-47CF-8C01-6C08B0D3B25E}" type="presParOf" srcId="{A8B98770-AA4F-4A2C-9447-432A1FF46BD0}" destId="{F0432188-58DB-486E-B1B2-B0D8AC86A929}" srcOrd="0" destOrd="0" presId="urn:microsoft.com/office/officeart/2018/2/layout/IconVerticalSolidList"/>
    <dgm:cxn modelId="{CB1F9936-62B6-41BC-A589-5AA0205E43A0}" type="presParOf" srcId="{A8B98770-AA4F-4A2C-9447-432A1FF46BD0}" destId="{BE7C795F-D334-43F2-9190-3B382487EA0E}" srcOrd="1" destOrd="0" presId="urn:microsoft.com/office/officeart/2018/2/layout/IconVerticalSolidList"/>
    <dgm:cxn modelId="{6600A02E-FCB0-4389-898E-0B5E981961DE}" type="presParOf" srcId="{A8B98770-AA4F-4A2C-9447-432A1FF46BD0}" destId="{1CE4798F-AC06-4356-8C9D-19FF181A9388}" srcOrd="2" destOrd="0" presId="urn:microsoft.com/office/officeart/2018/2/layout/IconVerticalSolidList"/>
    <dgm:cxn modelId="{FD2B33C6-19DE-4F7C-8FCB-7A1FEAAF6056}" type="presParOf" srcId="{A8B98770-AA4F-4A2C-9447-432A1FF46BD0}" destId="{E2F73F3F-28EF-4940-8CFF-1AFBA6AD7A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5FE41E8-45EA-483B-BB5B-0B9BFD54583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6DE73C2-1536-4EE0-A60D-A45A8330EDCA}">
      <dgm:prSet/>
      <dgm:spPr/>
      <dgm:t>
        <a:bodyPr/>
        <a:lstStyle/>
        <a:p>
          <a:r>
            <a:rPr lang="en-US"/>
            <a:t>Multiple sets (3–6+ per exercise), moderate reps (6–15)</a:t>
          </a:r>
        </a:p>
      </dgm:t>
    </dgm:pt>
    <dgm:pt modelId="{72664BB4-042A-409A-B9A3-13046DCF5072}" type="parTrans" cxnId="{5591469D-4C79-4F11-96C7-1379D00F2E8B}">
      <dgm:prSet/>
      <dgm:spPr/>
      <dgm:t>
        <a:bodyPr/>
        <a:lstStyle/>
        <a:p>
          <a:endParaRPr lang="en-US"/>
        </a:p>
      </dgm:t>
    </dgm:pt>
    <dgm:pt modelId="{C955EDEB-70B3-49C4-9060-28C35F177D39}" type="sibTrans" cxnId="{5591469D-4C79-4F11-96C7-1379D00F2E8B}">
      <dgm:prSet/>
      <dgm:spPr/>
      <dgm:t>
        <a:bodyPr/>
        <a:lstStyle/>
        <a:p>
          <a:endParaRPr lang="en-US"/>
        </a:p>
      </dgm:t>
    </dgm:pt>
    <dgm:pt modelId="{F2DCACC9-8E30-4712-B058-137BEA2BD0F7}">
      <dgm:prSet/>
      <dgm:spPr/>
      <dgm:t>
        <a:bodyPr/>
        <a:lstStyle/>
        <a:p>
          <a:r>
            <a:rPr lang="en-US"/>
            <a:t>Schoenfeld et al. (2019): dose-response relationship between volume and hypertrophy</a:t>
          </a:r>
        </a:p>
      </dgm:t>
    </dgm:pt>
    <dgm:pt modelId="{6EFACDB8-A8A7-4671-B0A1-BA932609ED2D}" type="parTrans" cxnId="{C3FA074B-C6F2-415B-8D76-2CFA872C41B9}">
      <dgm:prSet/>
      <dgm:spPr/>
      <dgm:t>
        <a:bodyPr/>
        <a:lstStyle/>
        <a:p>
          <a:endParaRPr lang="en-US"/>
        </a:p>
      </dgm:t>
    </dgm:pt>
    <dgm:pt modelId="{B979BEB2-A8E9-442F-A346-40B85926AB57}" type="sibTrans" cxnId="{C3FA074B-C6F2-415B-8D76-2CFA872C41B9}">
      <dgm:prSet/>
      <dgm:spPr/>
      <dgm:t>
        <a:bodyPr/>
        <a:lstStyle/>
        <a:p>
          <a:endParaRPr lang="en-US"/>
        </a:p>
      </dgm:t>
    </dgm:pt>
    <dgm:pt modelId="{9325C8CC-3784-4CB4-91C0-DB1F4CC98EF8}">
      <dgm:prSet/>
      <dgm:spPr/>
      <dgm:t>
        <a:bodyPr/>
        <a:lstStyle/>
        <a:p>
          <a:r>
            <a:rPr lang="en-US" dirty="0"/>
            <a:t>Higher volume (≥10 sets/week/muscle) yields more growth but with diminishing returns</a:t>
          </a:r>
        </a:p>
      </dgm:t>
    </dgm:pt>
    <dgm:pt modelId="{83E1C862-5C0F-4B4E-AE07-1BBF9722B3C5}" type="parTrans" cxnId="{33DFBB34-EF4D-45F7-B7F0-7EE01ECDBA0B}">
      <dgm:prSet/>
      <dgm:spPr/>
      <dgm:t>
        <a:bodyPr/>
        <a:lstStyle/>
        <a:p>
          <a:endParaRPr lang="en-US"/>
        </a:p>
      </dgm:t>
    </dgm:pt>
    <dgm:pt modelId="{012F7E94-620F-4DA1-B047-F3E1FEEAECE1}" type="sibTrans" cxnId="{33DFBB34-EF4D-45F7-B7F0-7EE01ECDBA0B}">
      <dgm:prSet/>
      <dgm:spPr/>
      <dgm:t>
        <a:bodyPr/>
        <a:lstStyle/>
        <a:p>
          <a:endParaRPr lang="en-US"/>
        </a:p>
      </dgm:t>
    </dgm:pt>
    <dgm:pt modelId="{61A5FCAE-4678-4396-8CEC-E2E96DC4F254}">
      <dgm:prSet/>
      <dgm:spPr/>
      <dgm:t>
        <a:bodyPr/>
        <a:lstStyle/>
        <a:p>
          <a:r>
            <a:rPr lang="en-US"/>
            <a:t>Challenges: increased training time, greater peripheral fatigue</a:t>
          </a:r>
        </a:p>
      </dgm:t>
    </dgm:pt>
    <dgm:pt modelId="{5783A182-2BC7-48E7-B961-33DE4FCE98EE}" type="parTrans" cxnId="{89EB144E-F1EC-4DC6-9283-9C82234B810E}">
      <dgm:prSet/>
      <dgm:spPr/>
      <dgm:t>
        <a:bodyPr/>
        <a:lstStyle/>
        <a:p>
          <a:endParaRPr lang="en-US"/>
        </a:p>
      </dgm:t>
    </dgm:pt>
    <dgm:pt modelId="{10BE29DB-5EA6-467C-BBBD-0D62A6F79FEE}" type="sibTrans" cxnId="{89EB144E-F1EC-4DC6-9283-9C82234B810E}">
      <dgm:prSet/>
      <dgm:spPr/>
      <dgm:t>
        <a:bodyPr/>
        <a:lstStyle/>
        <a:p>
          <a:endParaRPr lang="en-US"/>
        </a:p>
      </dgm:t>
    </dgm:pt>
    <dgm:pt modelId="{C1018C7F-A3C1-084D-BF8A-57973C8B4703}" type="pres">
      <dgm:prSet presAssocID="{25FE41E8-45EA-483B-BB5B-0B9BFD54583A}" presName="vert0" presStyleCnt="0">
        <dgm:presLayoutVars>
          <dgm:dir/>
          <dgm:animOne val="branch"/>
          <dgm:animLvl val="lvl"/>
        </dgm:presLayoutVars>
      </dgm:prSet>
      <dgm:spPr/>
    </dgm:pt>
    <dgm:pt modelId="{E11C0551-E1E1-2B4D-B0A8-15BC19FC4964}" type="pres">
      <dgm:prSet presAssocID="{76DE73C2-1536-4EE0-A60D-A45A8330EDCA}" presName="thickLine" presStyleLbl="alignNode1" presStyleIdx="0" presStyleCnt="4"/>
      <dgm:spPr/>
    </dgm:pt>
    <dgm:pt modelId="{3BF72EDF-F9C0-8E47-AEE3-BB3C6731A46A}" type="pres">
      <dgm:prSet presAssocID="{76DE73C2-1536-4EE0-A60D-A45A8330EDCA}" presName="horz1" presStyleCnt="0"/>
      <dgm:spPr/>
    </dgm:pt>
    <dgm:pt modelId="{F34EC767-73EB-4C47-8F88-DFAFE27F5CD1}" type="pres">
      <dgm:prSet presAssocID="{76DE73C2-1536-4EE0-A60D-A45A8330EDCA}" presName="tx1" presStyleLbl="revTx" presStyleIdx="0" presStyleCnt="4"/>
      <dgm:spPr/>
    </dgm:pt>
    <dgm:pt modelId="{C91A059F-BF5B-7D4A-A1F9-5471BEA18EB3}" type="pres">
      <dgm:prSet presAssocID="{76DE73C2-1536-4EE0-A60D-A45A8330EDCA}" presName="vert1" presStyleCnt="0"/>
      <dgm:spPr/>
    </dgm:pt>
    <dgm:pt modelId="{C0CCCB21-4AF7-984E-B618-D27E94F80E77}" type="pres">
      <dgm:prSet presAssocID="{F2DCACC9-8E30-4712-B058-137BEA2BD0F7}" presName="thickLine" presStyleLbl="alignNode1" presStyleIdx="1" presStyleCnt="4"/>
      <dgm:spPr/>
    </dgm:pt>
    <dgm:pt modelId="{254406AD-B386-8948-8B9F-260F303C2C1B}" type="pres">
      <dgm:prSet presAssocID="{F2DCACC9-8E30-4712-B058-137BEA2BD0F7}" presName="horz1" presStyleCnt="0"/>
      <dgm:spPr/>
    </dgm:pt>
    <dgm:pt modelId="{ECA216E3-E43F-3749-A529-9D37E466C26B}" type="pres">
      <dgm:prSet presAssocID="{F2DCACC9-8E30-4712-B058-137BEA2BD0F7}" presName="tx1" presStyleLbl="revTx" presStyleIdx="1" presStyleCnt="4"/>
      <dgm:spPr/>
    </dgm:pt>
    <dgm:pt modelId="{1C8C863A-2287-644A-8480-78C9F6249643}" type="pres">
      <dgm:prSet presAssocID="{F2DCACC9-8E30-4712-B058-137BEA2BD0F7}" presName="vert1" presStyleCnt="0"/>
      <dgm:spPr/>
    </dgm:pt>
    <dgm:pt modelId="{6E240E17-21E3-CB4A-B880-92DD8CAAB43A}" type="pres">
      <dgm:prSet presAssocID="{9325C8CC-3784-4CB4-91C0-DB1F4CC98EF8}" presName="thickLine" presStyleLbl="alignNode1" presStyleIdx="2" presStyleCnt="4"/>
      <dgm:spPr/>
    </dgm:pt>
    <dgm:pt modelId="{6871B594-B629-7941-963D-AF3F6A522C42}" type="pres">
      <dgm:prSet presAssocID="{9325C8CC-3784-4CB4-91C0-DB1F4CC98EF8}" presName="horz1" presStyleCnt="0"/>
      <dgm:spPr/>
    </dgm:pt>
    <dgm:pt modelId="{6CFCD8F4-3667-0B42-B283-BF2592FF7395}" type="pres">
      <dgm:prSet presAssocID="{9325C8CC-3784-4CB4-91C0-DB1F4CC98EF8}" presName="tx1" presStyleLbl="revTx" presStyleIdx="2" presStyleCnt="4"/>
      <dgm:spPr/>
    </dgm:pt>
    <dgm:pt modelId="{DD8012BC-4BA4-634B-9610-0F5403DDBD9A}" type="pres">
      <dgm:prSet presAssocID="{9325C8CC-3784-4CB4-91C0-DB1F4CC98EF8}" presName="vert1" presStyleCnt="0"/>
      <dgm:spPr/>
    </dgm:pt>
    <dgm:pt modelId="{EB9EF515-46E7-C94A-A296-AF53A0A0D304}" type="pres">
      <dgm:prSet presAssocID="{61A5FCAE-4678-4396-8CEC-E2E96DC4F254}" presName="thickLine" presStyleLbl="alignNode1" presStyleIdx="3" presStyleCnt="4"/>
      <dgm:spPr/>
    </dgm:pt>
    <dgm:pt modelId="{225D0731-CD47-6A45-B873-32374D343DAA}" type="pres">
      <dgm:prSet presAssocID="{61A5FCAE-4678-4396-8CEC-E2E96DC4F254}" presName="horz1" presStyleCnt="0"/>
      <dgm:spPr/>
    </dgm:pt>
    <dgm:pt modelId="{284A55DB-1A49-4A44-BF10-41BCE05285C9}" type="pres">
      <dgm:prSet presAssocID="{61A5FCAE-4678-4396-8CEC-E2E96DC4F254}" presName="tx1" presStyleLbl="revTx" presStyleIdx="3" presStyleCnt="4"/>
      <dgm:spPr/>
    </dgm:pt>
    <dgm:pt modelId="{E966F910-CE62-0E48-833B-67D53FA01A99}" type="pres">
      <dgm:prSet presAssocID="{61A5FCAE-4678-4396-8CEC-E2E96DC4F254}" presName="vert1" presStyleCnt="0"/>
      <dgm:spPr/>
    </dgm:pt>
  </dgm:ptLst>
  <dgm:cxnLst>
    <dgm:cxn modelId="{33DFBB34-EF4D-45F7-B7F0-7EE01ECDBA0B}" srcId="{25FE41E8-45EA-483B-BB5B-0B9BFD54583A}" destId="{9325C8CC-3784-4CB4-91C0-DB1F4CC98EF8}" srcOrd="2" destOrd="0" parTransId="{83E1C862-5C0F-4B4E-AE07-1BBF9722B3C5}" sibTransId="{012F7E94-620F-4DA1-B047-F3E1FEEAECE1}"/>
    <dgm:cxn modelId="{F25F1735-FF0C-4F86-B708-2D73EA69421E}" type="presOf" srcId="{76DE73C2-1536-4EE0-A60D-A45A8330EDCA}" destId="{F34EC767-73EB-4C47-8F88-DFAFE27F5CD1}" srcOrd="0" destOrd="0" presId="urn:microsoft.com/office/officeart/2008/layout/LinedList"/>
    <dgm:cxn modelId="{C3FA074B-C6F2-415B-8D76-2CFA872C41B9}" srcId="{25FE41E8-45EA-483B-BB5B-0B9BFD54583A}" destId="{F2DCACC9-8E30-4712-B058-137BEA2BD0F7}" srcOrd="1" destOrd="0" parTransId="{6EFACDB8-A8A7-4671-B0A1-BA932609ED2D}" sibTransId="{B979BEB2-A8E9-442F-A346-40B85926AB57}"/>
    <dgm:cxn modelId="{89EB144E-F1EC-4DC6-9283-9C82234B810E}" srcId="{25FE41E8-45EA-483B-BB5B-0B9BFD54583A}" destId="{61A5FCAE-4678-4396-8CEC-E2E96DC4F254}" srcOrd="3" destOrd="0" parTransId="{5783A182-2BC7-48E7-B961-33DE4FCE98EE}" sibTransId="{10BE29DB-5EA6-467C-BBBD-0D62A6F79FEE}"/>
    <dgm:cxn modelId="{FC821C93-E9E9-4E83-805A-635BC95553B1}" type="presOf" srcId="{9325C8CC-3784-4CB4-91C0-DB1F4CC98EF8}" destId="{6CFCD8F4-3667-0B42-B283-BF2592FF7395}" srcOrd="0" destOrd="0" presId="urn:microsoft.com/office/officeart/2008/layout/LinedList"/>
    <dgm:cxn modelId="{5591469D-4C79-4F11-96C7-1379D00F2E8B}" srcId="{25FE41E8-45EA-483B-BB5B-0B9BFD54583A}" destId="{76DE73C2-1536-4EE0-A60D-A45A8330EDCA}" srcOrd="0" destOrd="0" parTransId="{72664BB4-042A-409A-B9A3-13046DCF5072}" sibTransId="{C955EDEB-70B3-49C4-9060-28C35F177D39}"/>
    <dgm:cxn modelId="{512376B1-AD58-46C3-8645-314E5A4A16B0}" type="presOf" srcId="{25FE41E8-45EA-483B-BB5B-0B9BFD54583A}" destId="{C1018C7F-A3C1-084D-BF8A-57973C8B4703}" srcOrd="0" destOrd="0" presId="urn:microsoft.com/office/officeart/2008/layout/LinedList"/>
    <dgm:cxn modelId="{552B2FB4-FE22-4868-A741-27DC4C1A054E}" type="presOf" srcId="{F2DCACC9-8E30-4712-B058-137BEA2BD0F7}" destId="{ECA216E3-E43F-3749-A529-9D37E466C26B}" srcOrd="0" destOrd="0" presId="urn:microsoft.com/office/officeart/2008/layout/LinedList"/>
    <dgm:cxn modelId="{0D61FBE6-37E4-47F0-9B86-302384FF1771}" type="presOf" srcId="{61A5FCAE-4678-4396-8CEC-E2E96DC4F254}" destId="{284A55DB-1A49-4A44-BF10-41BCE05285C9}" srcOrd="0" destOrd="0" presId="urn:microsoft.com/office/officeart/2008/layout/LinedList"/>
    <dgm:cxn modelId="{C365FE84-4F10-4C8F-9945-4A85A9B06E24}" type="presParOf" srcId="{C1018C7F-A3C1-084D-BF8A-57973C8B4703}" destId="{E11C0551-E1E1-2B4D-B0A8-15BC19FC4964}" srcOrd="0" destOrd="0" presId="urn:microsoft.com/office/officeart/2008/layout/LinedList"/>
    <dgm:cxn modelId="{6037D398-2F2F-4694-932D-A44E6C204787}" type="presParOf" srcId="{C1018C7F-A3C1-084D-BF8A-57973C8B4703}" destId="{3BF72EDF-F9C0-8E47-AEE3-BB3C6731A46A}" srcOrd="1" destOrd="0" presId="urn:microsoft.com/office/officeart/2008/layout/LinedList"/>
    <dgm:cxn modelId="{5FCFD49E-6819-4B03-9D52-824E17FB9006}" type="presParOf" srcId="{3BF72EDF-F9C0-8E47-AEE3-BB3C6731A46A}" destId="{F34EC767-73EB-4C47-8F88-DFAFE27F5CD1}" srcOrd="0" destOrd="0" presId="urn:microsoft.com/office/officeart/2008/layout/LinedList"/>
    <dgm:cxn modelId="{4ABA35F3-4440-42C1-8F1A-655AFD691872}" type="presParOf" srcId="{3BF72EDF-F9C0-8E47-AEE3-BB3C6731A46A}" destId="{C91A059F-BF5B-7D4A-A1F9-5471BEA18EB3}" srcOrd="1" destOrd="0" presId="urn:microsoft.com/office/officeart/2008/layout/LinedList"/>
    <dgm:cxn modelId="{4D99C048-8F8E-404A-BE1D-BC7CBCB0D19A}" type="presParOf" srcId="{C1018C7F-A3C1-084D-BF8A-57973C8B4703}" destId="{C0CCCB21-4AF7-984E-B618-D27E94F80E77}" srcOrd="2" destOrd="0" presId="urn:microsoft.com/office/officeart/2008/layout/LinedList"/>
    <dgm:cxn modelId="{476E5789-0552-4DC6-BD6C-2FE1E43FAAD1}" type="presParOf" srcId="{C1018C7F-A3C1-084D-BF8A-57973C8B4703}" destId="{254406AD-B386-8948-8B9F-260F303C2C1B}" srcOrd="3" destOrd="0" presId="urn:microsoft.com/office/officeart/2008/layout/LinedList"/>
    <dgm:cxn modelId="{A4A61BCA-1C22-41F1-9C61-C15A1423267D}" type="presParOf" srcId="{254406AD-B386-8948-8B9F-260F303C2C1B}" destId="{ECA216E3-E43F-3749-A529-9D37E466C26B}" srcOrd="0" destOrd="0" presId="urn:microsoft.com/office/officeart/2008/layout/LinedList"/>
    <dgm:cxn modelId="{4A7AE6FD-1248-40F6-B1E3-7D15EB8DB909}" type="presParOf" srcId="{254406AD-B386-8948-8B9F-260F303C2C1B}" destId="{1C8C863A-2287-644A-8480-78C9F6249643}" srcOrd="1" destOrd="0" presId="urn:microsoft.com/office/officeart/2008/layout/LinedList"/>
    <dgm:cxn modelId="{8C871EDA-325F-4396-8F11-B98242356D7A}" type="presParOf" srcId="{C1018C7F-A3C1-084D-BF8A-57973C8B4703}" destId="{6E240E17-21E3-CB4A-B880-92DD8CAAB43A}" srcOrd="4" destOrd="0" presId="urn:microsoft.com/office/officeart/2008/layout/LinedList"/>
    <dgm:cxn modelId="{C8CE0260-87D9-46C9-8240-80D9875D7D63}" type="presParOf" srcId="{C1018C7F-A3C1-084D-BF8A-57973C8B4703}" destId="{6871B594-B629-7941-963D-AF3F6A522C42}" srcOrd="5" destOrd="0" presId="urn:microsoft.com/office/officeart/2008/layout/LinedList"/>
    <dgm:cxn modelId="{5C0A992A-BAC0-4A8F-A15E-CCB13BDF3A7D}" type="presParOf" srcId="{6871B594-B629-7941-963D-AF3F6A522C42}" destId="{6CFCD8F4-3667-0B42-B283-BF2592FF7395}" srcOrd="0" destOrd="0" presId="urn:microsoft.com/office/officeart/2008/layout/LinedList"/>
    <dgm:cxn modelId="{8D670DCF-2825-4E15-A0E4-B8E08228487D}" type="presParOf" srcId="{6871B594-B629-7941-963D-AF3F6A522C42}" destId="{DD8012BC-4BA4-634B-9610-0F5403DDBD9A}" srcOrd="1" destOrd="0" presId="urn:microsoft.com/office/officeart/2008/layout/LinedList"/>
    <dgm:cxn modelId="{730A7B5E-758D-4594-8B26-55C314846A9D}" type="presParOf" srcId="{C1018C7F-A3C1-084D-BF8A-57973C8B4703}" destId="{EB9EF515-46E7-C94A-A296-AF53A0A0D304}" srcOrd="6" destOrd="0" presId="urn:microsoft.com/office/officeart/2008/layout/LinedList"/>
    <dgm:cxn modelId="{5544DEB8-3D9D-40F3-8689-4B08A87C6056}" type="presParOf" srcId="{C1018C7F-A3C1-084D-BF8A-57973C8B4703}" destId="{225D0731-CD47-6A45-B873-32374D343DAA}" srcOrd="7" destOrd="0" presId="urn:microsoft.com/office/officeart/2008/layout/LinedList"/>
    <dgm:cxn modelId="{534541CC-7B6D-4178-895E-819B144E39A5}" type="presParOf" srcId="{225D0731-CD47-6A45-B873-32374D343DAA}" destId="{284A55DB-1A49-4A44-BF10-41BCE05285C9}" srcOrd="0" destOrd="0" presId="urn:microsoft.com/office/officeart/2008/layout/LinedList"/>
    <dgm:cxn modelId="{84111771-AE2C-4EF4-9F40-405E1E37FB5E}" type="presParOf" srcId="{225D0731-CD47-6A45-B873-32374D343DAA}" destId="{E966F910-CE62-0E48-833B-67D53FA01A9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A0CABA5-377C-417B-A30F-282FC40A002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8F0146-13C3-4A86-BE41-097A460253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Frequency: 2–3 sessions per muscle per week optimizes MPS</a:t>
          </a:r>
        </a:p>
      </dgm:t>
    </dgm:pt>
    <dgm:pt modelId="{2317084D-1864-4A9F-938E-60D8D94E6C31}" type="parTrans" cxnId="{8D965060-0A73-474F-986D-61BE1F9ACBE9}">
      <dgm:prSet/>
      <dgm:spPr/>
      <dgm:t>
        <a:bodyPr/>
        <a:lstStyle/>
        <a:p>
          <a:endParaRPr lang="en-US"/>
        </a:p>
      </dgm:t>
    </dgm:pt>
    <dgm:pt modelId="{19B90484-ABF0-456E-8DA6-152736997CF4}" type="sibTrans" cxnId="{8D965060-0A73-474F-986D-61BE1F9ACB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3C20C1D-E896-4292-B5C2-EBBC40516E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Equated volume across sessions yields similar hypertrophy regardless of frequency</a:t>
          </a:r>
        </a:p>
      </dgm:t>
    </dgm:pt>
    <dgm:pt modelId="{1DAAAEB3-2B06-4E40-9724-501C086D4EE5}" type="parTrans" cxnId="{2A4743AC-3A95-4CEC-9A71-021C492678DF}">
      <dgm:prSet/>
      <dgm:spPr/>
      <dgm:t>
        <a:bodyPr/>
        <a:lstStyle/>
        <a:p>
          <a:endParaRPr lang="en-US"/>
        </a:p>
      </dgm:t>
    </dgm:pt>
    <dgm:pt modelId="{DD42E089-71DF-44AF-B24C-73356FB79F4A}" type="sibTrans" cxnId="{2A4743AC-3A95-4CEC-9A71-021C492678D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81279E7-AB94-4E92-A994-2DAE0FE7C5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Splitting volume improves session quality and recovery (e.g., upper/lower splits)</a:t>
          </a:r>
        </a:p>
      </dgm:t>
    </dgm:pt>
    <dgm:pt modelId="{196ED0D7-0F4C-434A-B404-409C372607CD}" type="parTrans" cxnId="{6F6FE620-B20A-4197-876C-86FDD8CEE2B6}">
      <dgm:prSet/>
      <dgm:spPr/>
      <dgm:t>
        <a:bodyPr/>
        <a:lstStyle/>
        <a:p>
          <a:endParaRPr lang="en-US"/>
        </a:p>
      </dgm:t>
    </dgm:pt>
    <dgm:pt modelId="{6E90D3BE-B378-46F4-8A24-7D8F332E2EF3}" type="sibTrans" cxnId="{6F6FE620-B20A-4197-876C-86FDD8CEE2B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B9BAD4-66E4-4F5D-A184-16DFE9DE55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Individualize based on recovery capacity and schedule</a:t>
          </a:r>
        </a:p>
      </dgm:t>
    </dgm:pt>
    <dgm:pt modelId="{D184A4FE-A70E-4872-BE7F-973ACD454661}" type="parTrans" cxnId="{CBFEBF43-C5C4-4795-A9AC-720190FE5DC8}">
      <dgm:prSet/>
      <dgm:spPr/>
      <dgm:t>
        <a:bodyPr/>
        <a:lstStyle/>
        <a:p>
          <a:endParaRPr lang="en-US"/>
        </a:p>
      </dgm:t>
    </dgm:pt>
    <dgm:pt modelId="{067C7616-C237-43DA-8636-3D6E9409328E}" type="sibTrans" cxnId="{CBFEBF43-C5C4-4795-A9AC-720190FE5DC8}">
      <dgm:prSet/>
      <dgm:spPr/>
      <dgm:t>
        <a:bodyPr/>
        <a:lstStyle/>
        <a:p>
          <a:endParaRPr lang="en-US"/>
        </a:p>
      </dgm:t>
    </dgm:pt>
    <dgm:pt modelId="{B18A7691-555D-4D1A-8648-293601FD28BE}" type="pres">
      <dgm:prSet presAssocID="{9A0CABA5-377C-417B-A30F-282FC40A0022}" presName="root" presStyleCnt="0">
        <dgm:presLayoutVars>
          <dgm:dir/>
          <dgm:resizeHandles val="exact"/>
        </dgm:presLayoutVars>
      </dgm:prSet>
      <dgm:spPr/>
    </dgm:pt>
    <dgm:pt modelId="{A940C2CB-C233-4EB9-93DE-7F2E1D166FD7}" type="pres">
      <dgm:prSet presAssocID="{9A0CABA5-377C-417B-A30F-282FC40A0022}" presName="container" presStyleCnt="0">
        <dgm:presLayoutVars>
          <dgm:dir/>
          <dgm:resizeHandles val="exact"/>
        </dgm:presLayoutVars>
      </dgm:prSet>
      <dgm:spPr/>
    </dgm:pt>
    <dgm:pt modelId="{9737BDF7-6A7F-4CDB-A2D1-31B628901AE3}" type="pres">
      <dgm:prSet presAssocID="{3D8F0146-13C3-4A86-BE41-097A460253B9}" presName="compNode" presStyleCnt="0"/>
      <dgm:spPr/>
    </dgm:pt>
    <dgm:pt modelId="{BFAB9C85-0C96-4FCB-AD54-553D5D5191E3}" type="pres">
      <dgm:prSet presAssocID="{3D8F0146-13C3-4A86-BE41-097A460253B9}" presName="iconBgRect" presStyleLbl="bgShp" presStyleIdx="0" presStyleCnt="4"/>
      <dgm:spPr/>
    </dgm:pt>
    <dgm:pt modelId="{37920B23-278E-4E3B-AD02-5385C92C974B}" type="pres">
      <dgm:prSet presAssocID="{3D8F0146-13C3-4A86-BE41-097A460253B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26232E8B-D2D6-45D4-88F5-867247330FE8}" type="pres">
      <dgm:prSet presAssocID="{3D8F0146-13C3-4A86-BE41-097A460253B9}" presName="spaceRect" presStyleCnt="0"/>
      <dgm:spPr/>
    </dgm:pt>
    <dgm:pt modelId="{C1B880CA-75E3-4237-B48B-FD4EA1D9B3D2}" type="pres">
      <dgm:prSet presAssocID="{3D8F0146-13C3-4A86-BE41-097A460253B9}" presName="textRect" presStyleLbl="revTx" presStyleIdx="0" presStyleCnt="4">
        <dgm:presLayoutVars>
          <dgm:chMax val="1"/>
          <dgm:chPref val="1"/>
        </dgm:presLayoutVars>
      </dgm:prSet>
      <dgm:spPr/>
    </dgm:pt>
    <dgm:pt modelId="{935AFD4E-6022-408F-8556-D4B698443552}" type="pres">
      <dgm:prSet presAssocID="{19B90484-ABF0-456E-8DA6-152736997CF4}" presName="sibTrans" presStyleLbl="sibTrans2D1" presStyleIdx="0" presStyleCnt="0"/>
      <dgm:spPr/>
    </dgm:pt>
    <dgm:pt modelId="{6CE41E9F-0A98-4A22-9BC0-BE3AB8D5A1DA}" type="pres">
      <dgm:prSet presAssocID="{43C20C1D-E896-4292-B5C2-EBBC40516E74}" presName="compNode" presStyleCnt="0"/>
      <dgm:spPr/>
    </dgm:pt>
    <dgm:pt modelId="{E3BCD8C7-D2C4-4D55-80E2-82CB142CDCF4}" type="pres">
      <dgm:prSet presAssocID="{43C20C1D-E896-4292-B5C2-EBBC40516E74}" presName="iconBgRect" presStyleLbl="bgShp" presStyleIdx="1" presStyleCnt="4"/>
      <dgm:spPr/>
    </dgm:pt>
    <dgm:pt modelId="{DE37573E-F0C4-4BED-BCC2-871280744B78}" type="pres">
      <dgm:prSet presAssocID="{43C20C1D-E896-4292-B5C2-EBBC40516E7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D8A9A09-BAC5-419C-997B-01963C21F683}" type="pres">
      <dgm:prSet presAssocID="{43C20C1D-E896-4292-B5C2-EBBC40516E74}" presName="spaceRect" presStyleCnt="0"/>
      <dgm:spPr/>
    </dgm:pt>
    <dgm:pt modelId="{03DACCDA-0159-4003-B293-AC22BDA8C729}" type="pres">
      <dgm:prSet presAssocID="{43C20C1D-E896-4292-B5C2-EBBC40516E74}" presName="textRect" presStyleLbl="revTx" presStyleIdx="1" presStyleCnt="4">
        <dgm:presLayoutVars>
          <dgm:chMax val="1"/>
          <dgm:chPref val="1"/>
        </dgm:presLayoutVars>
      </dgm:prSet>
      <dgm:spPr/>
    </dgm:pt>
    <dgm:pt modelId="{0910D2CE-AC38-49B9-9065-FA73014E6F2A}" type="pres">
      <dgm:prSet presAssocID="{DD42E089-71DF-44AF-B24C-73356FB79F4A}" presName="sibTrans" presStyleLbl="sibTrans2D1" presStyleIdx="0" presStyleCnt="0"/>
      <dgm:spPr/>
    </dgm:pt>
    <dgm:pt modelId="{7FB8D753-707E-4405-82D6-6A48F96A47E3}" type="pres">
      <dgm:prSet presAssocID="{B81279E7-AB94-4E92-A994-2DAE0FE7C59B}" presName="compNode" presStyleCnt="0"/>
      <dgm:spPr/>
    </dgm:pt>
    <dgm:pt modelId="{8DBC7A23-0F0C-4E37-ACD0-0CA34069D513}" type="pres">
      <dgm:prSet presAssocID="{B81279E7-AB94-4E92-A994-2DAE0FE7C59B}" presName="iconBgRect" presStyleLbl="bgShp" presStyleIdx="2" presStyleCnt="4"/>
      <dgm:spPr/>
    </dgm:pt>
    <dgm:pt modelId="{30065BCE-8E68-4E4F-93F0-9D764E11072E}" type="pres">
      <dgm:prSet presAssocID="{B81279E7-AB94-4E92-A994-2DAE0FE7C59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C827FDC9-4596-4744-9E14-6EDDCD705103}" type="pres">
      <dgm:prSet presAssocID="{B81279E7-AB94-4E92-A994-2DAE0FE7C59B}" presName="spaceRect" presStyleCnt="0"/>
      <dgm:spPr/>
    </dgm:pt>
    <dgm:pt modelId="{1EF446E5-40E9-4A4D-9A05-674FB2743B22}" type="pres">
      <dgm:prSet presAssocID="{B81279E7-AB94-4E92-A994-2DAE0FE7C59B}" presName="textRect" presStyleLbl="revTx" presStyleIdx="2" presStyleCnt="4">
        <dgm:presLayoutVars>
          <dgm:chMax val="1"/>
          <dgm:chPref val="1"/>
        </dgm:presLayoutVars>
      </dgm:prSet>
      <dgm:spPr/>
    </dgm:pt>
    <dgm:pt modelId="{A39AA503-FA35-402A-9930-46E4F28A8608}" type="pres">
      <dgm:prSet presAssocID="{6E90D3BE-B378-46F4-8A24-7D8F332E2EF3}" presName="sibTrans" presStyleLbl="sibTrans2D1" presStyleIdx="0" presStyleCnt="0"/>
      <dgm:spPr/>
    </dgm:pt>
    <dgm:pt modelId="{5F31CD8D-A526-4406-9A57-87037B14A209}" type="pres">
      <dgm:prSet presAssocID="{37B9BAD4-66E4-4F5D-A184-16DFE9DE55A4}" presName="compNode" presStyleCnt="0"/>
      <dgm:spPr/>
    </dgm:pt>
    <dgm:pt modelId="{13DAC1A5-CE0F-446D-9D47-18345FF0A22C}" type="pres">
      <dgm:prSet presAssocID="{37B9BAD4-66E4-4F5D-A184-16DFE9DE55A4}" presName="iconBgRect" presStyleLbl="bgShp" presStyleIdx="3" presStyleCnt="4"/>
      <dgm:spPr/>
    </dgm:pt>
    <dgm:pt modelId="{732CE6AC-26C3-436E-A82D-2379D52B585E}" type="pres">
      <dgm:prSet presAssocID="{37B9BAD4-66E4-4F5D-A184-16DFE9DE55A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66ED58A-3F21-4BA0-91CB-19BC5CF09C7F}" type="pres">
      <dgm:prSet presAssocID="{37B9BAD4-66E4-4F5D-A184-16DFE9DE55A4}" presName="spaceRect" presStyleCnt="0"/>
      <dgm:spPr/>
    </dgm:pt>
    <dgm:pt modelId="{111AE919-808C-40E6-8F05-0CD71FAB76B0}" type="pres">
      <dgm:prSet presAssocID="{37B9BAD4-66E4-4F5D-A184-16DFE9DE55A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702B605-8C50-49B5-AAB6-10BA95B49EAC}" type="presOf" srcId="{9A0CABA5-377C-417B-A30F-282FC40A0022}" destId="{B18A7691-555D-4D1A-8648-293601FD28BE}" srcOrd="0" destOrd="0" presId="urn:microsoft.com/office/officeart/2018/2/layout/IconCircleList"/>
    <dgm:cxn modelId="{4A6BEA0A-27C7-4D45-B97B-0F303E7961EE}" type="presOf" srcId="{3D8F0146-13C3-4A86-BE41-097A460253B9}" destId="{C1B880CA-75E3-4237-B48B-FD4EA1D9B3D2}" srcOrd="0" destOrd="0" presId="urn:microsoft.com/office/officeart/2018/2/layout/IconCircleList"/>
    <dgm:cxn modelId="{6F6FE620-B20A-4197-876C-86FDD8CEE2B6}" srcId="{9A0CABA5-377C-417B-A30F-282FC40A0022}" destId="{B81279E7-AB94-4E92-A994-2DAE0FE7C59B}" srcOrd="2" destOrd="0" parTransId="{196ED0D7-0F4C-434A-B404-409C372607CD}" sibTransId="{6E90D3BE-B378-46F4-8A24-7D8F332E2EF3}"/>
    <dgm:cxn modelId="{CBFEBF43-C5C4-4795-A9AC-720190FE5DC8}" srcId="{9A0CABA5-377C-417B-A30F-282FC40A0022}" destId="{37B9BAD4-66E4-4F5D-A184-16DFE9DE55A4}" srcOrd="3" destOrd="0" parTransId="{D184A4FE-A70E-4872-BE7F-973ACD454661}" sibTransId="{067C7616-C237-43DA-8636-3D6E9409328E}"/>
    <dgm:cxn modelId="{E4456852-25BC-4C94-85AB-60CEFA6EFF7A}" type="presOf" srcId="{19B90484-ABF0-456E-8DA6-152736997CF4}" destId="{935AFD4E-6022-408F-8556-D4B698443552}" srcOrd="0" destOrd="0" presId="urn:microsoft.com/office/officeart/2018/2/layout/IconCircleList"/>
    <dgm:cxn modelId="{8D965060-0A73-474F-986D-61BE1F9ACBE9}" srcId="{9A0CABA5-377C-417B-A30F-282FC40A0022}" destId="{3D8F0146-13C3-4A86-BE41-097A460253B9}" srcOrd="0" destOrd="0" parTransId="{2317084D-1864-4A9F-938E-60D8D94E6C31}" sibTransId="{19B90484-ABF0-456E-8DA6-152736997CF4}"/>
    <dgm:cxn modelId="{6E6FE366-E1CC-42C8-AC98-6C0BBFEB48D5}" type="presOf" srcId="{37B9BAD4-66E4-4F5D-A184-16DFE9DE55A4}" destId="{111AE919-808C-40E6-8F05-0CD71FAB76B0}" srcOrd="0" destOrd="0" presId="urn:microsoft.com/office/officeart/2018/2/layout/IconCircleList"/>
    <dgm:cxn modelId="{5F3DC86B-3241-4E97-83A9-C09E92B0905C}" type="presOf" srcId="{DD42E089-71DF-44AF-B24C-73356FB79F4A}" destId="{0910D2CE-AC38-49B9-9065-FA73014E6F2A}" srcOrd="0" destOrd="0" presId="urn:microsoft.com/office/officeart/2018/2/layout/IconCircleList"/>
    <dgm:cxn modelId="{81CEA28C-35AB-4C07-8CA0-D7436522FD1C}" type="presOf" srcId="{43C20C1D-E896-4292-B5C2-EBBC40516E74}" destId="{03DACCDA-0159-4003-B293-AC22BDA8C729}" srcOrd="0" destOrd="0" presId="urn:microsoft.com/office/officeart/2018/2/layout/IconCircleList"/>
    <dgm:cxn modelId="{2A4743AC-3A95-4CEC-9A71-021C492678DF}" srcId="{9A0CABA5-377C-417B-A30F-282FC40A0022}" destId="{43C20C1D-E896-4292-B5C2-EBBC40516E74}" srcOrd="1" destOrd="0" parTransId="{1DAAAEB3-2B06-4E40-9724-501C086D4EE5}" sibTransId="{DD42E089-71DF-44AF-B24C-73356FB79F4A}"/>
    <dgm:cxn modelId="{616D5AE5-E47D-418D-ACD7-91AAC6126326}" type="presOf" srcId="{B81279E7-AB94-4E92-A994-2DAE0FE7C59B}" destId="{1EF446E5-40E9-4A4D-9A05-674FB2743B22}" srcOrd="0" destOrd="0" presId="urn:microsoft.com/office/officeart/2018/2/layout/IconCircleList"/>
    <dgm:cxn modelId="{A99F34F1-55F6-4705-B744-7205E9755572}" type="presOf" srcId="{6E90D3BE-B378-46F4-8A24-7D8F332E2EF3}" destId="{A39AA503-FA35-402A-9930-46E4F28A8608}" srcOrd="0" destOrd="0" presId="urn:microsoft.com/office/officeart/2018/2/layout/IconCircleList"/>
    <dgm:cxn modelId="{377B5B32-0C98-4719-A986-26F16BA6B131}" type="presParOf" srcId="{B18A7691-555D-4D1A-8648-293601FD28BE}" destId="{A940C2CB-C233-4EB9-93DE-7F2E1D166FD7}" srcOrd="0" destOrd="0" presId="urn:microsoft.com/office/officeart/2018/2/layout/IconCircleList"/>
    <dgm:cxn modelId="{1BED2DF8-7608-479A-A7B0-5046A7D33B6D}" type="presParOf" srcId="{A940C2CB-C233-4EB9-93DE-7F2E1D166FD7}" destId="{9737BDF7-6A7F-4CDB-A2D1-31B628901AE3}" srcOrd="0" destOrd="0" presId="urn:microsoft.com/office/officeart/2018/2/layout/IconCircleList"/>
    <dgm:cxn modelId="{4B6B974F-5044-4A51-A167-4CA8A01E2B85}" type="presParOf" srcId="{9737BDF7-6A7F-4CDB-A2D1-31B628901AE3}" destId="{BFAB9C85-0C96-4FCB-AD54-553D5D5191E3}" srcOrd="0" destOrd="0" presId="urn:microsoft.com/office/officeart/2018/2/layout/IconCircleList"/>
    <dgm:cxn modelId="{DA12D9CB-F57C-4BC0-AF2B-96C8B7A1728F}" type="presParOf" srcId="{9737BDF7-6A7F-4CDB-A2D1-31B628901AE3}" destId="{37920B23-278E-4E3B-AD02-5385C92C974B}" srcOrd="1" destOrd="0" presId="urn:microsoft.com/office/officeart/2018/2/layout/IconCircleList"/>
    <dgm:cxn modelId="{1EC3440B-7FB1-4F1C-BB9D-B9CDA4117A50}" type="presParOf" srcId="{9737BDF7-6A7F-4CDB-A2D1-31B628901AE3}" destId="{26232E8B-D2D6-45D4-88F5-867247330FE8}" srcOrd="2" destOrd="0" presId="urn:microsoft.com/office/officeart/2018/2/layout/IconCircleList"/>
    <dgm:cxn modelId="{F8EFE756-3B25-474A-A799-C0F6047EC866}" type="presParOf" srcId="{9737BDF7-6A7F-4CDB-A2D1-31B628901AE3}" destId="{C1B880CA-75E3-4237-B48B-FD4EA1D9B3D2}" srcOrd="3" destOrd="0" presId="urn:microsoft.com/office/officeart/2018/2/layout/IconCircleList"/>
    <dgm:cxn modelId="{ED15843F-9483-499D-9D87-7B000041D3A4}" type="presParOf" srcId="{A940C2CB-C233-4EB9-93DE-7F2E1D166FD7}" destId="{935AFD4E-6022-408F-8556-D4B698443552}" srcOrd="1" destOrd="0" presId="urn:microsoft.com/office/officeart/2018/2/layout/IconCircleList"/>
    <dgm:cxn modelId="{42484431-6461-410A-84F4-CC667B40E5E5}" type="presParOf" srcId="{A940C2CB-C233-4EB9-93DE-7F2E1D166FD7}" destId="{6CE41E9F-0A98-4A22-9BC0-BE3AB8D5A1DA}" srcOrd="2" destOrd="0" presId="urn:microsoft.com/office/officeart/2018/2/layout/IconCircleList"/>
    <dgm:cxn modelId="{12C37C79-DBAF-4EDE-9073-1703FF82A161}" type="presParOf" srcId="{6CE41E9F-0A98-4A22-9BC0-BE3AB8D5A1DA}" destId="{E3BCD8C7-D2C4-4D55-80E2-82CB142CDCF4}" srcOrd="0" destOrd="0" presId="urn:microsoft.com/office/officeart/2018/2/layout/IconCircleList"/>
    <dgm:cxn modelId="{1CC4A409-0684-46CE-913B-8ABA6170EF62}" type="presParOf" srcId="{6CE41E9F-0A98-4A22-9BC0-BE3AB8D5A1DA}" destId="{DE37573E-F0C4-4BED-BCC2-871280744B78}" srcOrd="1" destOrd="0" presId="urn:microsoft.com/office/officeart/2018/2/layout/IconCircleList"/>
    <dgm:cxn modelId="{7293E80E-17BB-4FA3-B88B-0F892509C8C9}" type="presParOf" srcId="{6CE41E9F-0A98-4A22-9BC0-BE3AB8D5A1DA}" destId="{ED8A9A09-BAC5-419C-997B-01963C21F683}" srcOrd="2" destOrd="0" presId="urn:microsoft.com/office/officeart/2018/2/layout/IconCircleList"/>
    <dgm:cxn modelId="{B73DF505-958C-4931-941C-6A4DF4BF5BA0}" type="presParOf" srcId="{6CE41E9F-0A98-4A22-9BC0-BE3AB8D5A1DA}" destId="{03DACCDA-0159-4003-B293-AC22BDA8C729}" srcOrd="3" destOrd="0" presId="urn:microsoft.com/office/officeart/2018/2/layout/IconCircleList"/>
    <dgm:cxn modelId="{82B08ED3-23B2-4294-91FC-FEAC98D0E809}" type="presParOf" srcId="{A940C2CB-C233-4EB9-93DE-7F2E1D166FD7}" destId="{0910D2CE-AC38-49B9-9065-FA73014E6F2A}" srcOrd="3" destOrd="0" presId="urn:microsoft.com/office/officeart/2018/2/layout/IconCircleList"/>
    <dgm:cxn modelId="{0F3F5935-2B14-43E0-AE7B-8A3AE322F5B9}" type="presParOf" srcId="{A940C2CB-C233-4EB9-93DE-7F2E1D166FD7}" destId="{7FB8D753-707E-4405-82D6-6A48F96A47E3}" srcOrd="4" destOrd="0" presId="urn:microsoft.com/office/officeart/2018/2/layout/IconCircleList"/>
    <dgm:cxn modelId="{3743BE48-0202-4565-B85D-473044F04D26}" type="presParOf" srcId="{7FB8D753-707E-4405-82D6-6A48F96A47E3}" destId="{8DBC7A23-0F0C-4E37-ACD0-0CA34069D513}" srcOrd="0" destOrd="0" presId="urn:microsoft.com/office/officeart/2018/2/layout/IconCircleList"/>
    <dgm:cxn modelId="{4A75E542-B3E8-45D0-9399-D47F5C778D32}" type="presParOf" srcId="{7FB8D753-707E-4405-82D6-6A48F96A47E3}" destId="{30065BCE-8E68-4E4F-93F0-9D764E11072E}" srcOrd="1" destOrd="0" presId="urn:microsoft.com/office/officeart/2018/2/layout/IconCircleList"/>
    <dgm:cxn modelId="{3DE9168C-D83D-471B-B2F1-F1CFC1C97376}" type="presParOf" srcId="{7FB8D753-707E-4405-82D6-6A48F96A47E3}" destId="{C827FDC9-4596-4744-9E14-6EDDCD705103}" srcOrd="2" destOrd="0" presId="urn:microsoft.com/office/officeart/2018/2/layout/IconCircleList"/>
    <dgm:cxn modelId="{4CCC65B7-B4E4-44E7-A924-9746DB96C804}" type="presParOf" srcId="{7FB8D753-707E-4405-82D6-6A48F96A47E3}" destId="{1EF446E5-40E9-4A4D-9A05-674FB2743B22}" srcOrd="3" destOrd="0" presId="urn:microsoft.com/office/officeart/2018/2/layout/IconCircleList"/>
    <dgm:cxn modelId="{10E8D930-0A2A-4AF2-8194-E5EE89BA0D09}" type="presParOf" srcId="{A940C2CB-C233-4EB9-93DE-7F2E1D166FD7}" destId="{A39AA503-FA35-402A-9930-46E4F28A8608}" srcOrd="5" destOrd="0" presId="urn:microsoft.com/office/officeart/2018/2/layout/IconCircleList"/>
    <dgm:cxn modelId="{342BADFC-04E6-4AED-8259-1437FA028486}" type="presParOf" srcId="{A940C2CB-C233-4EB9-93DE-7F2E1D166FD7}" destId="{5F31CD8D-A526-4406-9A57-87037B14A209}" srcOrd="6" destOrd="0" presId="urn:microsoft.com/office/officeart/2018/2/layout/IconCircleList"/>
    <dgm:cxn modelId="{643E8D50-ED0E-48B8-85C5-02A310E8E7C3}" type="presParOf" srcId="{5F31CD8D-A526-4406-9A57-87037B14A209}" destId="{13DAC1A5-CE0F-446D-9D47-18345FF0A22C}" srcOrd="0" destOrd="0" presId="urn:microsoft.com/office/officeart/2018/2/layout/IconCircleList"/>
    <dgm:cxn modelId="{048365CA-F876-4EAC-AFF5-414232E8A6ED}" type="presParOf" srcId="{5F31CD8D-A526-4406-9A57-87037B14A209}" destId="{732CE6AC-26C3-436E-A82D-2379D52B585E}" srcOrd="1" destOrd="0" presId="urn:microsoft.com/office/officeart/2018/2/layout/IconCircleList"/>
    <dgm:cxn modelId="{295721A1-7598-4271-8CF3-C3AF6EA027CC}" type="presParOf" srcId="{5F31CD8D-A526-4406-9A57-87037B14A209}" destId="{966ED58A-3F21-4BA0-91CB-19BC5CF09C7F}" srcOrd="2" destOrd="0" presId="urn:microsoft.com/office/officeart/2018/2/layout/IconCircleList"/>
    <dgm:cxn modelId="{221F43CE-DAB6-401C-AE47-639CAA1B694D}" type="presParOf" srcId="{5F31CD8D-A526-4406-9A57-87037B14A209}" destId="{111AE919-808C-40E6-8F05-0CD71FAB76B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51F7A58-8D16-41E2-A764-6CE429E07AE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7241670-8FB9-41B1-88F4-14D1389E4992}">
      <dgm:prSet/>
      <dgm:spPr/>
      <dgm:t>
        <a:bodyPr/>
        <a:lstStyle/>
        <a:p>
          <a:r>
            <a:rPr lang="en-US"/>
            <a:t>Use HIT for time efficiency and neuromuscular recruitment phases</a:t>
          </a:r>
        </a:p>
      </dgm:t>
    </dgm:pt>
    <dgm:pt modelId="{3378E4E0-FED8-436F-A307-924D6C844A27}" type="parTrans" cxnId="{3F4ACCAD-DE3F-4D28-89A5-A9B5EDB10C22}">
      <dgm:prSet/>
      <dgm:spPr/>
      <dgm:t>
        <a:bodyPr/>
        <a:lstStyle/>
        <a:p>
          <a:endParaRPr lang="en-US"/>
        </a:p>
      </dgm:t>
    </dgm:pt>
    <dgm:pt modelId="{89E63AD4-FF74-43D9-B240-96890BB150D4}" type="sibTrans" cxnId="{3F4ACCAD-DE3F-4D28-89A5-A9B5EDB10C22}">
      <dgm:prSet/>
      <dgm:spPr/>
      <dgm:t>
        <a:bodyPr/>
        <a:lstStyle/>
        <a:p>
          <a:endParaRPr lang="en-US"/>
        </a:p>
      </dgm:t>
    </dgm:pt>
    <dgm:pt modelId="{36F8781D-B314-4231-8F37-AACD9D8DD552}">
      <dgm:prSet/>
      <dgm:spPr/>
      <dgm:t>
        <a:bodyPr/>
        <a:lstStyle/>
        <a:p>
          <a:r>
            <a:rPr lang="en-US" dirty="0"/>
            <a:t>Incorporate moderate volume (6-14) sets/week/muscle) for maximal hypertrophy</a:t>
          </a:r>
        </a:p>
      </dgm:t>
    </dgm:pt>
    <dgm:pt modelId="{98DAF573-DEF4-4203-8987-5ACF3D5E597A}" type="parTrans" cxnId="{433BA644-B272-4468-A006-1461A18FD2FA}">
      <dgm:prSet/>
      <dgm:spPr/>
      <dgm:t>
        <a:bodyPr/>
        <a:lstStyle/>
        <a:p>
          <a:endParaRPr lang="en-US"/>
        </a:p>
      </dgm:t>
    </dgm:pt>
    <dgm:pt modelId="{5CCEC059-0E19-4CAA-AA07-0587ADB41E9D}" type="sibTrans" cxnId="{433BA644-B272-4468-A006-1461A18FD2FA}">
      <dgm:prSet/>
      <dgm:spPr/>
      <dgm:t>
        <a:bodyPr/>
        <a:lstStyle/>
        <a:p>
          <a:endParaRPr lang="en-US"/>
        </a:p>
      </dgm:t>
    </dgm:pt>
    <dgm:pt modelId="{11077E2B-1A36-4917-8635-19CD711D9761}">
      <dgm:prSet/>
      <dgm:spPr/>
      <dgm:t>
        <a:bodyPr/>
        <a:lstStyle/>
        <a:p>
          <a:r>
            <a:rPr lang="en-US"/>
            <a:t>Cycle intensity and volume phases (periodization) to avoid plateaus</a:t>
          </a:r>
        </a:p>
      </dgm:t>
    </dgm:pt>
    <dgm:pt modelId="{AB858C6D-64B0-4DEB-B1BA-938D9EDEA455}" type="parTrans" cxnId="{FB78860A-8C38-4DBC-A33A-0830D496099B}">
      <dgm:prSet/>
      <dgm:spPr/>
      <dgm:t>
        <a:bodyPr/>
        <a:lstStyle/>
        <a:p>
          <a:endParaRPr lang="en-US"/>
        </a:p>
      </dgm:t>
    </dgm:pt>
    <dgm:pt modelId="{E3DA3C56-A5C2-4F6B-84F8-38415F8B53CE}" type="sibTrans" cxnId="{FB78860A-8C38-4DBC-A33A-0830D496099B}">
      <dgm:prSet/>
      <dgm:spPr/>
      <dgm:t>
        <a:bodyPr/>
        <a:lstStyle/>
        <a:p>
          <a:endParaRPr lang="en-US"/>
        </a:p>
      </dgm:t>
    </dgm:pt>
    <dgm:pt modelId="{6CD986A5-BF08-409A-BBD3-11FFC2803EA1}">
      <dgm:prSet/>
      <dgm:spPr/>
      <dgm:t>
        <a:bodyPr/>
        <a:lstStyle/>
        <a:p>
          <a:r>
            <a:rPr lang="en-US"/>
            <a:t>Monitor individual response and adjust volume/intensity accordingly</a:t>
          </a:r>
        </a:p>
      </dgm:t>
    </dgm:pt>
    <dgm:pt modelId="{2EFB9D2C-C06C-4B84-B8A5-49A0D4804654}" type="parTrans" cxnId="{237A7AA1-DFEA-4DEE-B143-B63B49680531}">
      <dgm:prSet/>
      <dgm:spPr/>
      <dgm:t>
        <a:bodyPr/>
        <a:lstStyle/>
        <a:p>
          <a:endParaRPr lang="en-US"/>
        </a:p>
      </dgm:t>
    </dgm:pt>
    <dgm:pt modelId="{84D62F41-E988-4C49-B045-F4397C06581E}" type="sibTrans" cxnId="{237A7AA1-DFEA-4DEE-B143-B63B49680531}">
      <dgm:prSet/>
      <dgm:spPr/>
      <dgm:t>
        <a:bodyPr/>
        <a:lstStyle/>
        <a:p>
          <a:endParaRPr lang="en-US"/>
        </a:p>
      </dgm:t>
    </dgm:pt>
    <dgm:pt modelId="{F73910ED-0518-E146-BB54-E7C443DFE1E0}" type="pres">
      <dgm:prSet presAssocID="{851F7A58-8D16-41E2-A764-6CE429E07AE4}" presName="Name0" presStyleCnt="0">
        <dgm:presLayoutVars>
          <dgm:dir/>
          <dgm:resizeHandles val="exact"/>
        </dgm:presLayoutVars>
      </dgm:prSet>
      <dgm:spPr/>
    </dgm:pt>
    <dgm:pt modelId="{7F5E7EF5-8E5B-E343-82D0-E77FDC1FF2E9}" type="pres">
      <dgm:prSet presAssocID="{67241670-8FB9-41B1-88F4-14D1389E4992}" presName="node" presStyleLbl="node1" presStyleIdx="0" presStyleCnt="4">
        <dgm:presLayoutVars>
          <dgm:bulletEnabled val="1"/>
        </dgm:presLayoutVars>
      </dgm:prSet>
      <dgm:spPr/>
    </dgm:pt>
    <dgm:pt modelId="{6075D7E5-D8B2-CA4C-AC73-41318A02A627}" type="pres">
      <dgm:prSet presAssocID="{89E63AD4-FF74-43D9-B240-96890BB150D4}" presName="sibTrans" presStyleLbl="sibTrans1D1" presStyleIdx="0" presStyleCnt="3"/>
      <dgm:spPr/>
    </dgm:pt>
    <dgm:pt modelId="{0DC00129-36C7-BF48-9411-584DAC2C986B}" type="pres">
      <dgm:prSet presAssocID="{89E63AD4-FF74-43D9-B240-96890BB150D4}" presName="connectorText" presStyleLbl="sibTrans1D1" presStyleIdx="0" presStyleCnt="3"/>
      <dgm:spPr/>
    </dgm:pt>
    <dgm:pt modelId="{DEEAF6A2-7D7C-9D43-9045-A0069291EF74}" type="pres">
      <dgm:prSet presAssocID="{36F8781D-B314-4231-8F37-AACD9D8DD552}" presName="node" presStyleLbl="node1" presStyleIdx="1" presStyleCnt="4">
        <dgm:presLayoutVars>
          <dgm:bulletEnabled val="1"/>
        </dgm:presLayoutVars>
      </dgm:prSet>
      <dgm:spPr/>
    </dgm:pt>
    <dgm:pt modelId="{D8AAEE56-6706-CC4C-A047-CA3B43DF0DC7}" type="pres">
      <dgm:prSet presAssocID="{5CCEC059-0E19-4CAA-AA07-0587ADB41E9D}" presName="sibTrans" presStyleLbl="sibTrans1D1" presStyleIdx="1" presStyleCnt="3"/>
      <dgm:spPr/>
    </dgm:pt>
    <dgm:pt modelId="{1F3DBF4E-B862-A946-A537-AEDF1BA2A1EA}" type="pres">
      <dgm:prSet presAssocID="{5CCEC059-0E19-4CAA-AA07-0587ADB41E9D}" presName="connectorText" presStyleLbl="sibTrans1D1" presStyleIdx="1" presStyleCnt="3"/>
      <dgm:spPr/>
    </dgm:pt>
    <dgm:pt modelId="{D49628C1-B9A2-6D49-B5F7-B5D0958DED1E}" type="pres">
      <dgm:prSet presAssocID="{11077E2B-1A36-4917-8635-19CD711D9761}" presName="node" presStyleLbl="node1" presStyleIdx="2" presStyleCnt="4">
        <dgm:presLayoutVars>
          <dgm:bulletEnabled val="1"/>
        </dgm:presLayoutVars>
      </dgm:prSet>
      <dgm:spPr/>
    </dgm:pt>
    <dgm:pt modelId="{936266F4-8BD0-A64F-A0CF-87E7BFDADA51}" type="pres">
      <dgm:prSet presAssocID="{E3DA3C56-A5C2-4F6B-84F8-38415F8B53CE}" presName="sibTrans" presStyleLbl="sibTrans1D1" presStyleIdx="2" presStyleCnt="3"/>
      <dgm:spPr/>
    </dgm:pt>
    <dgm:pt modelId="{34E8ADAD-C4AF-F84A-BE4A-A88418F9CE36}" type="pres">
      <dgm:prSet presAssocID="{E3DA3C56-A5C2-4F6B-84F8-38415F8B53CE}" presName="connectorText" presStyleLbl="sibTrans1D1" presStyleIdx="2" presStyleCnt="3"/>
      <dgm:spPr/>
    </dgm:pt>
    <dgm:pt modelId="{C5AA8DAB-F2AC-3342-9D84-22459C390EBE}" type="pres">
      <dgm:prSet presAssocID="{6CD986A5-BF08-409A-BBD3-11FFC2803EA1}" presName="node" presStyleLbl="node1" presStyleIdx="3" presStyleCnt="4">
        <dgm:presLayoutVars>
          <dgm:bulletEnabled val="1"/>
        </dgm:presLayoutVars>
      </dgm:prSet>
      <dgm:spPr/>
    </dgm:pt>
  </dgm:ptLst>
  <dgm:cxnLst>
    <dgm:cxn modelId="{FB78860A-8C38-4DBC-A33A-0830D496099B}" srcId="{851F7A58-8D16-41E2-A764-6CE429E07AE4}" destId="{11077E2B-1A36-4917-8635-19CD711D9761}" srcOrd="2" destOrd="0" parTransId="{AB858C6D-64B0-4DEB-B1BA-938D9EDEA455}" sibTransId="{E3DA3C56-A5C2-4F6B-84F8-38415F8B53CE}"/>
    <dgm:cxn modelId="{1108FE22-45C2-204F-8978-530A2DE76F14}" type="presOf" srcId="{36F8781D-B314-4231-8F37-AACD9D8DD552}" destId="{DEEAF6A2-7D7C-9D43-9045-A0069291EF74}" srcOrd="0" destOrd="0" presId="urn:microsoft.com/office/officeart/2016/7/layout/RepeatingBendingProcessNew"/>
    <dgm:cxn modelId="{2CD42827-4130-A340-BEAD-46A8EAD09DF8}" type="presOf" srcId="{89E63AD4-FF74-43D9-B240-96890BB150D4}" destId="{0DC00129-36C7-BF48-9411-584DAC2C986B}" srcOrd="1" destOrd="0" presId="urn:microsoft.com/office/officeart/2016/7/layout/RepeatingBendingProcessNew"/>
    <dgm:cxn modelId="{0AD8FA2D-405B-A847-9B55-15E2E6A681C1}" type="presOf" srcId="{89E63AD4-FF74-43D9-B240-96890BB150D4}" destId="{6075D7E5-D8B2-CA4C-AC73-41318A02A627}" srcOrd="0" destOrd="0" presId="urn:microsoft.com/office/officeart/2016/7/layout/RepeatingBendingProcessNew"/>
    <dgm:cxn modelId="{32D10E3E-A2A3-1C49-9885-90E32A779F6F}" type="presOf" srcId="{5CCEC059-0E19-4CAA-AA07-0587ADB41E9D}" destId="{D8AAEE56-6706-CC4C-A047-CA3B43DF0DC7}" srcOrd="0" destOrd="0" presId="urn:microsoft.com/office/officeart/2016/7/layout/RepeatingBendingProcessNew"/>
    <dgm:cxn modelId="{433BA644-B272-4468-A006-1461A18FD2FA}" srcId="{851F7A58-8D16-41E2-A764-6CE429E07AE4}" destId="{36F8781D-B314-4231-8F37-AACD9D8DD552}" srcOrd="1" destOrd="0" parTransId="{98DAF573-DEF4-4203-8987-5ACF3D5E597A}" sibTransId="{5CCEC059-0E19-4CAA-AA07-0587ADB41E9D}"/>
    <dgm:cxn modelId="{FD626D5B-1A99-2E43-9E26-A3827A3A4038}" type="presOf" srcId="{6CD986A5-BF08-409A-BBD3-11FFC2803EA1}" destId="{C5AA8DAB-F2AC-3342-9D84-22459C390EBE}" srcOrd="0" destOrd="0" presId="urn:microsoft.com/office/officeart/2016/7/layout/RepeatingBendingProcessNew"/>
    <dgm:cxn modelId="{0A30E299-9138-3940-B35C-E654E22438B0}" type="presOf" srcId="{E3DA3C56-A5C2-4F6B-84F8-38415F8B53CE}" destId="{936266F4-8BD0-A64F-A0CF-87E7BFDADA51}" srcOrd="0" destOrd="0" presId="urn:microsoft.com/office/officeart/2016/7/layout/RepeatingBendingProcessNew"/>
    <dgm:cxn modelId="{237A7AA1-DFEA-4DEE-B143-B63B49680531}" srcId="{851F7A58-8D16-41E2-A764-6CE429E07AE4}" destId="{6CD986A5-BF08-409A-BBD3-11FFC2803EA1}" srcOrd="3" destOrd="0" parTransId="{2EFB9D2C-C06C-4B84-B8A5-49A0D4804654}" sibTransId="{84D62F41-E988-4C49-B045-F4397C06581E}"/>
    <dgm:cxn modelId="{DA4D84A6-6AFC-BA47-B5FE-3FD97FBD694D}" type="presOf" srcId="{67241670-8FB9-41B1-88F4-14D1389E4992}" destId="{7F5E7EF5-8E5B-E343-82D0-E77FDC1FF2E9}" srcOrd="0" destOrd="0" presId="urn:microsoft.com/office/officeart/2016/7/layout/RepeatingBendingProcessNew"/>
    <dgm:cxn modelId="{3F4ACCAD-DE3F-4D28-89A5-A9B5EDB10C22}" srcId="{851F7A58-8D16-41E2-A764-6CE429E07AE4}" destId="{67241670-8FB9-41B1-88F4-14D1389E4992}" srcOrd="0" destOrd="0" parTransId="{3378E4E0-FED8-436F-A307-924D6C844A27}" sibTransId="{89E63AD4-FF74-43D9-B240-96890BB150D4}"/>
    <dgm:cxn modelId="{E1688BB6-2EAF-3147-8314-63E24BE44D4E}" type="presOf" srcId="{851F7A58-8D16-41E2-A764-6CE429E07AE4}" destId="{F73910ED-0518-E146-BB54-E7C443DFE1E0}" srcOrd="0" destOrd="0" presId="urn:microsoft.com/office/officeart/2016/7/layout/RepeatingBendingProcessNew"/>
    <dgm:cxn modelId="{28042EDE-7B85-6D4B-860B-EAC75F90D701}" type="presOf" srcId="{11077E2B-1A36-4917-8635-19CD711D9761}" destId="{D49628C1-B9A2-6D49-B5F7-B5D0958DED1E}" srcOrd="0" destOrd="0" presId="urn:microsoft.com/office/officeart/2016/7/layout/RepeatingBendingProcessNew"/>
    <dgm:cxn modelId="{7F7F4FE6-0D09-A446-8FA3-853F3FECB48B}" type="presOf" srcId="{E3DA3C56-A5C2-4F6B-84F8-38415F8B53CE}" destId="{34E8ADAD-C4AF-F84A-BE4A-A88418F9CE36}" srcOrd="1" destOrd="0" presId="urn:microsoft.com/office/officeart/2016/7/layout/RepeatingBendingProcessNew"/>
    <dgm:cxn modelId="{01B8A1F7-B885-324B-B189-FA752FF5DCE0}" type="presOf" srcId="{5CCEC059-0E19-4CAA-AA07-0587ADB41E9D}" destId="{1F3DBF4E-B862-A946-A537-AEDF1BA2A1EA}" srcOrd="1" destOrd="0" presId="urn:microsoft.com/office/officeart/2016/7/layout/RepeatingBendingProcessNew"/>
    <dgm:cxn modelId="{0AABE5AE-3C4E-9447-BFA5-47F2BD6E18F1}" type="presParOf" srcId="{F73910ED-0518-E146-BB54-E7C443DFE1E0}" destId="{7F5E7EF5-8E5B-E343-82D0-E77FDC1FF2E9}" srcOrd="0" destOrd="0" presId="urn:microsoft.com/office/officeart/2016/7/layout/RepeatingBendingProcessNew"/>
    <dgm:cxn modelId="{88A481D0-A25E-C549-B621-1D8A9D8E2112}" type="presParOf" srcId="{F73910ED-0518-E146-BB54-E7C443DFE1E0}" destId="{6075D7E5-D8B2-CA4C-AC73-41318A02A627}" srcOrd="1" destOrd="0" presId="urn:microsoft.com/office/officeart/2016/7/layout/RepeatingBendingProcessNew"/>
    <dgm:cxn modelId="{C3BECF84-20D9-E243-B58D-6135B27AC086}" type="presParOf" srcId="{6075D7E5-D8B2-CA4C-AC73-41318A02A627}" destId="{0DC00129-36C7-BF48-9411-584DAC2C986B}" srcOrd="0" destOrd="0" presId="urn:microsoft.com/office/officeart/2016/7/layout/RepeatingBendingProcessNew"/>
    <dgm:cxn modelId="{0B6BEF4A-6AA3-7646-9019-D613E5B0D870}" type="presParOf" srcId="{F73910ED-0518-E146-BB54-E7C443DFE1E0}" destId="{DEEAF6A2-7D7C-9D43-9045-A0069291EF74}" srcOrd="2" destOrd="0" presId="urn:microsoft.com/office/officeart/2016/7/layout/RepeatingBendingProcessNew"/>
    <dgm:cxn modelId="{A75246A4-C6E2-C140-85DE-DC84C624CA8D}" type="presParOf" srcId="{F73910ED-0518-E146-BB54-E7C443DFE1E0}" destId="{D8AAEE56-6706-CC4C-A047-CA3B43DF0DC7}" srcOrd="3" destOrd="0" presId="urn:microsoft.com/office/officeart/2016/7/layout/RepeatingBendingProcessNew"/>
    <dgm:cxn modelId="{4425023A-E084-9C4A-930A-4E342F93D862}" type="presParOf" srcId="{D8AAEE56-6706-CC4C-A047-CA3B43DF0DC7}" destId="{1F3DBF4E-B862-A946-A537-AEDF1BA2A1EA}" srcOrd="0" destOrd="0" presId="urn:microsoft.com/office/officeart/2016/7/layout/RepeatingBendingProcessNew"/>
    <dgm:cxn modelId="{99716F18-5ED6-C94A-8CAE-7502987D0402}" type="presParOf" srcId="{F73910ED-0518-E146-BB54-E7C443DFE1E0}" destId="{D49628C1-B9A2-6D49-B5F7-B5D0958DED1E}" srcOrd="4" destOrd="0" presId="urn:microsoft.com/office/officeart/2016/7/layout/RepeatingBendingProcessNew"/>
    <dgm:cxn modelId="{C299D7B4-60E8-A347-A78D-0284131508C7}" type="presParOf" srcId="{F73910ED-0518-E146-BB54-E7C443DFE1E0}" destId="{936266F4-8BD0-A64F-A0CF-87E7BFDADA51}" srcOrd="5" destOrd="0" presId="urn:microsoft.com/office/officeart/2016/7/layout/RepeatingBendingProcessNew"/>
    <dgm:cxn modelId="{ED621110-0AE7-BA4C-86DC-D188D3DD7FC2}" type="presParOf" srcId="{936266F4-8BD0-A64F-A0CF-87E7BFDADA51}" destId="{34E8ADAD-C4AF-F84A-BE4A-A88418F9CE36}" srcOrd="0" destOrd="0" presId="urn:microsoft.com/office/officeart/2016/7/layout/RepeatingBendingProcessNew"/>
    <dgm:cxn modelId="{C1BB061E-2824-2742-B179-E3E94B94761D}" type="presParOf" srcId="{F73910ED-0518-E146-BB54-E7C443DFE1E0}" destId="{C5AA8DAB-F2AC-3342-9D84-22459C390EBE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7C73832-AD79-49F8-AD00-4D696DCA24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F19641A-812F-4125-919A-51F4D31D44B0}">
      <dgm:prSet/>
      <dgm:spPr/>
      <dgm:t>
        <a:bodyPr/>
        <a:lstStyle/>
        <a:p>
          <a:r>
            <a:rPr lang="en-US"/>
            <a:t>Low-volume, high-intensity training is an effective, efficient option</a:t>
          </a:r>
        </a:p>
      </dgm:t>
    </dgm:pt>
    <dgm:pt modelId="{4007B96E-468A-4F5A-B429-431AE58146D6}" type="parTrans" cxnId="{F7D6DBA0-09C1-4CDF-B7AC-5CBF12F0093B}">
      <dgm:prSet/>
      <dgm:spPr/>
      <dgm:t>
        <a:bodyPr/>
        <a:lstStyle/>
        <a:p>
          <a:endParaRPr lang="en-US"/>
        </a:p>
      </dgm:t>
    </dgm:pt>
    <dgm:pt modelId="{25372BF5-C76E-48F8-AA43-FF20FB9113B8}" type="sibTrans" cxnId="{F7D6DBA0-09C1-4CDF-B7AC-5CBF12F0093B}">
      <dgm:prSet/>
      <dgm:spPr/>
      <dgm:t>
        <a:bodyPr/>
        <a:lstStyle/>
        <a:p>
          <a:endParaRPr lang="en-US"/>
        </a:p>
      </dgm:t>
    </dgm:pt>
    <dgm:pt modelId="{0A097ACA-6C30-4B5C-9AEA-A3607E524C3E}">
      <dgm:prSet/>
      <dgm:spPr/>
      <dgm:t>
        <a:bodyPr/>
        <a:lstStyle/>
        <a:p>
          <a:r>
            <a:rPr lang="en-US" dirty="0"/>
            <a:t>High-volume training is also effective</a:t>
          </a:r>
        </a:p>
      </dgm:t>
    </dgm:pt>
    <dgm:pt modelId="{F79EBBF8-6E04-4591-8BDA-828D811D9AF6}" type="parTrans" cxnId="{E1348803-EA58-438F-A3C2-EA582E19952B}">
      <dgm:prSet/>
      <dgm:spPr/>
      <dgm:t>
        <a:bodyPr/>
        <a:lstStyle/>
        <a:p>
          <a:endParaRPr lang="en-US"/>
        </a:p>
      </dgm:t>
    </dgm:pt>
    <dgm:pt modelId="{EAA1CA78-C7C9-4848-BB1C-65DD25CB7B23}" type="sibTrans" cxnId="{E1348803-EA58-438F-A3C2-EA582E19952B}">
      <dgm:prSet/>
      <dgm:spPr/>
      <dgm:t>
        <a:bodyPr/>
        <a:lstStyle/>
        <a:p>
          <a:endParaRPr lang="en-US"/>
        </a:p>
      </dgm:t>
    </dgm:pt>
    <dgm:pt modelId="{1868E033-5435-403E-B2DC-2E0EBC9F3E76}">
      <dgm:prSet/>
      <dgm:spPr/>
      <dgm:t>
        <a:bodyPr/>
        <a:lstStyle/>
        <a:p>
          <a:r>
            <a:rPr lang="en-US"/>
            <a:t>Optimal approach: combine high mechanical tension with sufficient volume</a:t>
          </a:r>
        </a:p>
      </dgm:t>
    </dgm:pt>
    <dgm:pt modelId="{1B35F52A-D0CC-4913-91B5-6F70C6753619}" type="parTrans" cxnId="{6DDB763A-3172-4F6A-8C70-5A4EDCE7F58D}">
      <dgm:prSet/>
      <dgm:spPr/>
      <dgm:t>
        <a:bodyPr/>
        <a:lstStyle/>
        <a:p>
          <a:endParaRPr lang="en-US"/>
        </a:p>
      </dgm:t>
    </dgm:pt>
    <dgm:pt modelId="{D59DFD08-D080-4E26-9BC7-8D67AB9773C9}" type="sibTrans" cxnId="{6DDB763A-3172-4F6A-8C70-5A4EDCE7F58D}">
      <dgm:prSet/>
      <dgm:spPr/>
      <dgm:t>
        <a:bodyPr/>
        <a:lstStyle/>
        <a:p>
          <a:endParaRPr lang="en-US"/>
        </a:p>
      </dgm:t>
    </dgm:pt>
    <dgm:pt modelId="{7493D998-9129-4CD5-B5B8-00F9FDD848EE}">
      <dgm:prSet/>
      <dgm:spPr/>
      <dgm:t>
        <a:bodyPr/>
        <a:lstStyle/>
        <a:p>
          <a:r>
            <a:rPr lang="en-US"/>
            <a:t>Tailor protocols to individual recovery, preferences, and goals</a:t>
          </a:r>
        </a:p>
      </dgm:t>
    </dgm:pt>
    <dgm:pt modelId="{F09C7C88-8AE4-4BCA-9BD0-60559F5B33DF}" type="parTrans" cxnId="{57B9D4E6-B2C9-488A-A093-A40906BB708D}">
      <dgm:prSet/>
      <dgm:spPr/>
      <dgm:t>
        <a:bodyPr/>
        <a:lstStyle/>
        <a:p>
          <a:endParaRPr lang="en-US"/>
        </a:p>
      </dgm:t>
    </dgm:pt>
    <dgm:pt modelId="{7F5036CB-05E7-4817-800D-A45F948EA9B0}" type="sibTrans" cxnId="{57B9D4E6-B2C9-488A-A093-A40906BB708D}">
      <dgm:prSet/>
      <dgm:spPr/>
      <dgm:t>
        <a:bodyPr/>
        <a:lstStyle/>
        <a:p>
          <a:endParaRPr lang="en-US"/>
        </a:p>
      </dgm:t>
    </dgm:pt>
    <dgm:pt modelId="{BE9A741F-5A23-4B65-B02C-70E949C7C1D2}" type="pres">
      <dgm:prSet presAssocID="{37C73832-AD79-49F8-AD00-4D696DCA2414}" presName="root" presStyleCnt="0">
        <dgm:presLayoutVars>
          <dgm:dir/>
          <dgm:resizeHandles val="exact"/>
        </dgm:presLayoutVars>
      </dgm:prSet>
      <dgm:spPr/>
    </dgm:pt>
    <dgm:pt modelId="{65C39EB7-1411-47C6-B8E7-A369DB52C6F8}" type="pres">
      <dgm:prSet presAssocID="{0F19641A-812F-4125-919A-51F4D31D44B0}" presName="compNode" presStyleCnt="0"/>
      <dgm:spPr/>
    </dgm:pt>
    <dgm:pt modelId="{7F6A01F3-54F5-4FB7-BE7F-1B94B3EC6B48}" type="pres">
      <dgm:prSet presAssocID="{0F19641A-812F-4125-919A-51F4D31D44B0}" presName="bgRect" presStyleLbl="bgShp" presStyleIdx="0" presStyleCnt="4"/>
      <dgm:spPr/>
    </dgm:pt>
    <dgm:pt modelId="{A6880E19-5DDD-4E2C-B430-C5212454012B}" type="pres">
      <dgm:prSet presAssocID="{0F19641A-812F-4125-919A-51F4D31D44B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79BB6922-E447-4C36-99AE-0CE73013C4C7}" type="pres">
      <dgm:prSet presAssocID="{0F19641A-812F-4125-919A-51F4D31D44B0}" presName="spaceRect" presStyleCnt="0"/>
      <dgm:spPr/>
    </dgm:pt>
    <dgm:pt modelId="{96369ACB-D747-4E34-B63F-67A29C330843}" type="pres">
      <dgm:prSet presAssocID="{0F19641A-812F-4125-919A-51F4D31D44B0}" presName="parTx" presStyleLbl="revTx" presStyleIdx="0" presStyleCnt="4">
        <dgm:presLayoutVars>
          <dgm:chMax val="0"/>
          <dgm:chPref val="0"/>
        </dgm:presLayoutVars>
      </dgm:prSet>
      <dgm:spPr/>
    </dgm:pt>
    <dgm:pt modelId="{EB3BB8DE-6DD5-467A-BE67-A883113A68B2}" type="pres">
      <dgm:prSet presAssocID="{25372BF5-C76E-48F8-AA43-FF20FB9113B8}" presName="sibTrans" presStyleCnt="0"/>
      <dgm:spPr/>
    </dgm:pt>
    <dgm:pt modelId="{7950F682-E89C-4E17-95BA-85560168490B}" type="pres">
      <dgm:prSet presAssocID="{0A097ACA-6C30-4B5C-9AEA-A3607E524C3E}" presName="compNode" presStyleCnt="0"/>
      <dgm:spPr/>
    </dgm:pt>
    <dgm:pt modelId="{D4721AC9-F933-4DEE-8835-CFB22A629F2A}" type="pres">
      <dgm:prSet presAssocID="{0A097ACA-6C30-4B5C-9AEA-A3607E524C3E}" presName="bgRect" presStyleLbl="bgShp" presStyleIdx="1" presStyleCnt="4"/>
      <dgm:spPr/>
    </dgm:pt>
    <dgm:pt modelId="{1C489BCC-9442-4BAB-887F-E181E85AF630}" type="pres">
      <dgm:prSet presAssocID="{0A097ACA-6C30-4B5C-9AEA-A3607E524C3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F467B7A5-3FD4-4A6E-863A-8989D9DB3736}" type="pres">
      <dgm:prSet presAssocID="{0A097ACA-6C30-4B5C-9AEA-A3607E524C3E}" presName="spaceRect" presStyleCnt="0"/>
      <dgm:spPr/>
    </dgm:pt>
    <dgm:pt modelId="{8FF53C8A-DE5F-47A6-A244-99B2442CF025}" type="pres">
      <dgm:prSet presAssocID="{0A097ACA-6C30-4B5C-9AEA-A3607E524C3E}" presName="parTx" presStyleLbl="revTx" presStyleIdx="1" presStyleCnt="4">
        <dgm:presLayoutVars>
          <dgm:chMax val="0"/>
          <dgm:chPref val="0"/>
        </dgm:presLayoutVars>
      </dgm:prSet>
      <dgm:spPr/>
    </dgm:pt>
    <dgm:pt modelId="{917D6B80-3572-4C02-BD0B-8ACEA284C2D5}" type="pres">
      <dgm:prSet presAssocID="{EAA1CA78-C7C9-4848-BB1C-65DD25CB7B23}" presName="sibTrans" presStyleCnt="0"/>
      <dgm:spPr/>
    </dgm:pt>
    <dgm:pt modelId="{E1F415DA-B2A0-4BAA-BE8B-2B58A3FC8980}" type="pres">
      <dgm:prSet presAssocID="{1868E033-5435-403E-B2DC-2E0EBC9F3E76}" presName="compNode" presStyleCnt="0"/>
      <dgm:spPr/>
    </dgm:pt>
    <dgm:pt modelId="{EA717807-FE5D-4658-A124-92888F6A746D}" type="pres">
      <dgm:prSet presAssocID="{1868E033-5435-403E-B2DC-2E0EBC9F3E76}" presName="bgRect" presStyleLbl="bgShp" presStyleIdx="2" presStyleCnt="4"/>
      <dgm:spPr/>
    </dgm:pt>
    <dgm:pt modelId="{311FB5F4-7E97-43C1-99E3-C257C5FEC3FE}" type="pres">
      <dgm:prSet presAssocID="{1868E033-5435-403E-B2DC-2E0EBC9F3E7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B5185B5-D768-436F-B86A-C14434C5E714}" type="pres">
      <dgm:prSet presAssocID="{1868E033-5435-403E-B2DC-2E0EBC9F3E76}" presName="spaceRect" presStyleCnt="0"/>
      <dgm:spPr/>
    </dgm:pt>
    <dgm:pt modelId="{FF71132C-D74E-4F5E-AA91-00AEF03EB448}" type="pres">
      <dgm:prSet presAssocID="{1868E033-5435-403E-B2DC-2E0EBC9F3E76}" presName="parTx" presStyleLbl="revTx" presStyleIdx="2" presStyleCnt="4">
        <dgm:presLayoutVars>
          <dgm:chMax val="0"/>
          <dgm:chPref val="0"/>
        </dgm:presLayoutVars>
      </dgm:prSet>
      <dgm:spPr/>
    </dgm:pt>
    <dgm:pt modelId="{A69A12CB-A684-49E3-ABB7-C760828A3DB6}" type="pres">
      <dgm:prSet presAssocID="{D59DFD08-D080-4E26-9BC7-8D67AB9773C9}" presName="sibTrans" presStyleCnt="0"/>
      <dgm:spPr/>
    </dgm:pt>
    <dgm:pt modelId="{DE526401-1A13-477D-9799-82FA6B21125A}" type="pres">
      <dgm:prSet presAssocID="{7493D998-9129-4CD5-B5B8-00F9FDD848EE}" presName="compNode" presStyleCnt="0"/>
      <dgm:spPr/>
    </dgm:pt>
    <dgm:pt modelId="{BA0E6CB7-789F-4A4E-B650-7827D829B6CD}" type="pres">
      <dgm:prSet presAssocID="{7493D998-9129-4CD5-B5B8-00F9FDD848EE}" presName="bgRect" presStyleLbl="bgShp" presStyleIdx="3" presStyleCnt="4"/>
      <dgm:spPr/>
    </dgm:pt>
    <dgm:pt modelId="{332BE6E7-082E-4267-AC72-8EB7DCB06D71}" type="pres">
      <dgm:prSet presAssocID="{7493D998-9129-4CD5-B5B8-00F9FDD848E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3FFA21E9-1766-4CAD-96B6-47658B336490}" type="pres">
      <dgm:prSet presAssocID="{7493D998-9129-4CD5-B5B8-00F9FDD848EE}" presName="spaceRect" presStyleCnt="0"/>
      <dgm:spPr/>
    </dgm:pt>
    <dgm:pt modelId="{2E42840B-6B4B-4634-AD45-39F33F49F6E3}" type="pres">
      <dgm:prSet presAssocID="{7493D998-9129-4CD5-B5B8-00F9FDD848E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1348803-EA58-438F-A3C2-EA582E19952B}" srcId="{37C73832-AD79-49F8-AD00-4D696DCA2414}" destId="{0A097ACA-6C30-4B5C-9AEA-A3607E524C3E}" srcOrd="1" destOrd="0" parTransId="{F79EBBF8-6E04-4591-8BDA-828D811D9AF6}" sibTransId="{EAA1CA78-C7C9-4848-BB1C-65DD25CB7B23}"/>
    <dgm:cxn modelId="{6DE21919-9980-4FF5-80D1-5F13D48B4E62}" type="presOf" srcId="{37C73832-AD79-49F8-AD00-4D696DCA2414}" destId="{BE9A741F-5A23-4B65-B02C-70E949C7C1D2}" srcOrd="0" destOrd="0" presId="urn:microsoft.com/office/officeart/2018/2/layout/IconVerticalSolidList"/>
    <dgm:cxn modelId="{6DDB763A-3172-4F6A-8C70-5A4EDCE7F58D}" srcId="{37C73832-AD79-49F8-AD00-4D696DCA2414}" destId="{1868E033-5435-403E-B2DC-2E0EBC9F3E76}" srcOrd="2" destOrd="0" parTransId="{1B35F52A-D0CC-4913-91B5-6F70C6753619}" sibTransId="{D59DFD08-D080-4E26-9BC7-8D67AB9773C9}"/>
    <dgm:cxn modelId="{CE2DC74B-F4B2-42E5-9232-40455A2AF674}" type="presOf" srcId="{0F19641A-812F-4125-919A-51F4D31D44B0}" destId="{96369ACB-D747-4E34-B63F-67A29C330843}" srcOrd="0" destOrd="0" presId="urn:microsoft.com/office/officeart/2018/2/layout/IconVerticalSolidList"/>
    <dgm:cxn modelId="{6EE4324D-BC7F-4463-BEC8-3B4D5FEB55E0}" type="presOf" srcId="{0A097ACA-6C30-4B5C-9AEA-A3607E524C3E}" destId="{8FF53C8A-DE5F-47A6-A244-99B2442CF025}" srcOrd="0" destOrd="0" presId="urn:microsoft.com/office/officeart/2018/2/layout/IconVerticalSolidList"/>
    <dgm:cxn modelId="{F7D6DBA0-09C1-4CDF-B7AC-5CBF12F0093B}" srcId="{37C73832-AD79-49F8-AD00-4D696DCA2414}" destId="{0F19641A-812F-4125-919A-51F4D31D44B0}" srcOrd="0" destOrd="0" parTransId="{4007B96E-468A-4F5A-B429-431AE58146D6}" sibTransId="{25372BF5-C76E-48F8-AA43-FF20FB9113B8}"/>
    <dgm:cxn modelId="{57B9D4E6-B2C9-488A-A093-A40906BB708D}" srcId="{37C73832-AD79-49F8-AD00-4D696DCA2414}" destId="{7493D998-9129-4CD5-B5B8-00F9FDD848EE}" srcOrd="3" destOrd="0" parTransId="{F09C7C88-8AE4-4BCA-9BD0-60559F5B33DF}" sibTransId="{7F5036CB-05E7-4817-800D-A45F948EA9B0}"/>
    <dgm:cxn modelId="{E044CEF0-696F-45CD-AAE1-E7244FBB8F55}" type="presOf" srcId="{7493D998-9129-4CD5-B5B8-00F9FDD848EE}" destId="{2E42840B-6B4B-4634-AD45-39F33F49F6E3}" srcOrd="0" destOrd="0" presId="urn:microsoft.com/office/officeart/2018/2/layout/IconVerticalSolidList"/>
    <dgm:cxn modelId="{58EAF7F1-2793-4684-8851-A059762B445F}" type="presOf" srcId="{1868E033-5435-403E-B2DC-2E0EBC9F3E76}" destId="{FF71132C-D74E-4F5E-AA91-00AEF03EB448}" srcOrd="0" destOrd="0" presId="urn:microsoft.com/office/officeart/2018/2/layout/IconVerticalSolidList"/>
    <dgm:cxn modelId="{9971441C-D948-4246-A404-0524504C8F71}" type="presParOf" srcId="{BE9A741F-5A23-4B65-B02C-70E949C7C1D2}" destId="{65C39EB7-1411-47C6-B8E7-A369DB52C6F8}" srcOrd="0" destOrd="0" presId="urn:microsoft.com/office/officeart/2018/2/layout/IconVerticalSolidList"/>
    <dgm:cxn modelId="{F73BFECB-53A0-4522-AA6A-AF7A0E7EA7BE}" type="presParOf" srcId="{65C39EB7-1411-47C6-B8E7-A369DB52C6F8}" destId="{7F6A01F3-54F5-4FB7-BE7F-1B94B3EC6B48}" srcOrd="0" destOrd="0" presId="urn:microsoft.com/office/officeart/2018/2/layout/IconVerticalSolidList"/>
    <dgm:cxn modelId="{5E1BA87D-E7A4-4CCE-9E9B-7C1D94C83289}" type="presParOf" srcId="{65C39EB7-1411-47C6-B8E7-A369DB52C6F8}" destId="{A6880E19-5DDD-4E2C-B430-C5212454012B}" srcOrd="1" destOrd="0" presId="urn:microsoft.com/office/officeart/2018/2/layout/IconVerticalSolidList"/>
    <dgm:cxn modelId="{C22DF27D-54CC-483D-A0B7-372BFAF9F0CF}" type="presParOf" srcId="{65C39EB7-1411-47C6-B8E7-A369DB52C6F8}" destId="{79BB6922-E447-4C36-99AE-0CE73013C4C7}" srcOrd="2" destOrd="0" presId="urn:microsoft.com/office/officeart/2018/2/layout/IconVerticalSolidList"/>
    <dgm:cxn modelId="{C9CBF9B7-D726-46DA-B9DB-D01B1AFB04E0}" type="presParOf" srcId="{65C39EB7-1411-47C6-B8E7-A369DB52C6F8}" destId="{96369ACB-D747-4E34-B63F-67A29C330843}" srcOrd="3" destOrd="0" presId="urn:microsoft.com/office/officeart/2018/2/layout/IconVerticalSolidList"/>
    <dgm:cxn modelId="{51571F3A-0494-4312-BC5A-5E0A3CA4608F}" type="presParOf" srcId="{BE9A741F-5A23-4B65-B02C-70E949C7C1D2}" destId="{EB3BB8DE-6DD5-467A-BE67-A883113A68B2}" srcOrd="1" destOrd="0" presId="urn:microsoft.com/office/officeart/2018/2/layout/IconVerticalSolidList"/>
    <dgm:cxn modelId="{DED998C7-3515-4C95-941A-7EA7ED7604EF}" type="presParOf" srcId="{BE9A741F-5A23-4B65-B02C-70E949C7C1D2}" destId="{7950F682-E89C-4E17-95BA-85560168490B}" srcOrd="2" destOrd="0" presId="urn:microsoft.com/office/officeart/2018/2/layout/IconVerticalSolidList"/>
    <dgm:cxn modelId="{2E70698E-06ED-4015-B277-84062934D889}" type="presParOf" srcId="{7950F682-E89C-4E17-95BA-85560168490B}" destId="{D4721AC9-F933-4DEE-8835-CFB22A629F2A}" srcOrd="0" destOrd="0" presId="urn:microsoft.com/office/officeart/2018/2/layout/IconVerticalSolidList"/>
    <dgm:cxn modelId="{B759DDA1-BB4C-4CE5-858B-4C4318525388}" type="presParOf" srcId="{7950F682-E89C-4E17-95BA-85560168490B}" destId="{1C489BCC-9442-4BAB-887F-E181E85AF630}" srcOrd="1" destOrd="0" presId="urn:microsoft.com/office/officeart/2018/2/layout/IconVerticalSolidList"/>
    <dgm:cxn modelId="{2C5A547D-8CEC-4BE0-B8F4-B10390FFF2EA}" type="presParOf" srcId="{7950F682-E89C-4E17-95BA-85560168490B}" destId="{F467B7A5-3FD4-4A6E-863A-8989D9DB3736}" srcOrd="2" destOrd="0" presId="urn:microsoft.com/office/officeart/2018/2/layout/IconVerticalSolidList"/>
    <dgm:cxn modelId="{719489F3-A58D-4DE5-8256-B58619F885D3}" type="presParOf" srcId="{7950F682-E89C-4E17-95BA-85560168490B}" destId="{8FF53C8A-DE5F-47A6-A244-99B2442CF025}" srcOrd="3" destOrd="0" presId="urn:microsoft.com/office/officeart/2018/2/layout/IconVerticalSolidList"/>
    <dgm:cxn modelId="{97993B05-2A0E-4F38-B00B-0118CB321A2B}" type="presParOf" srcId="{BE9A741F-5A23-4B65-B02C-70E949C7C1D2}" destId="{917D6B80-3572-4C02-BD0B-8ACEA284C2D5}" srcOrd="3" destOrd="0" presId="urn:microsoft.com/office/officeart/2018/2/layout/IconVerticalSolidList"/>
    <dgm:cxn modelId="{D7907D6A-80D5-434D-8D71-D3BA0E11D8AA}" type="presParOf" srcId="{BE9A741F-5A23-4B65-B02C-70E949C7C1D2}" destId="{E1F415DA-B2A0-4BAA-BE8B-2B58A3FC8980}" srcOrd="4" destOrd="0" presId="urn:microsoft.com/office/officeart/2018/2/layout/IconVerticalSolidList"/>
    <dgm:cxn modelId="{137F3887-A969-4F3D-A8DF-F126AD3C9067}" type="presParOf" srcId="{E1F415DA-B2A0-4BAA-BE8B-2B58A3FC8980}" destId="{EA717807-FE5D-4658-A124-92888F6A746D}" srcOrd="0" destOrd="0" presId="urn:microsoft.com/office/officeart/2018/2/layout/IconVerticalSolidList"/>
    <dgm:cxn modelId="{C32B5DEF-0114-4BC3-A23A-966FBFACA8B8}" type="presParOf" srcId="{E1F415DA-B2A0-4BAA-BE8B-2B58A3FC8980}" destId="{311FB5F4-7E97-43C1-99E3-C257C5FEC3FE}" srcOrd="1" destOrd="0" presId="urn:microsoft.com/office/officeart/2018/2/layout/IconVerticalSolidList"/>
    <dgm:cxn modelId="{478F2A08-3623-4CA2-9517-56299A51E441}" type="presParOf" srcId="{E1F415DA-B2A0-4BAA-BE8B-2B58A3FC8980}" destId="{FB5185B5-D768-436F-B86A-C14434C5E714}" srcOrd="2" destOrd="0" presId="urn:microsoft.com/office/officeart/2018/2/layout/IconVerticalSolidList"/>
    <dgm:cxn modelId="{A86FFD1E-4734-4D4B-BBB2-D1BE015918B7}" type="presParOf" srcId="{E1F415DA-B2A0-4BAA-BE8B-2B58A3FC8980}" destId="{FF71132C-D74E-4F5E-AA91-00AEF03EB448}" srcOrd="3" destOrd="0" presId="urn:microsoft.com/office/officeart/2018/2/layout/IconVerticalSolidList"/>
    <dgm:cxn modelId="{592E47B6-3E44-4E61-9CDC-2B985EC53A64}" type="presParOf" srcId="{BE9A741F-5A23-4B65-B02C-70E949C7C1D2}" destId="{A69A12CB-A684-49E3-ABB7-C760828A3DB6}" srcOrd="5" destOrd="0" presId="urn:microsoft.com/office/officeart/2018/2/layout/IconVerticalSolidList"/>
    <dgm:cxn modelId="{2238EDE0-37AF-42BF-A9D5-668069816069}" type="presParOf" srcId="{BE9A741F-5A23-4B65-B02C-70E949C7C1D2}" destId="{DE526401-1A13-477D-9799-82FA6B21125A}" srcOrd="6" destOrd="0" presId="urn:microsoft.com/office/officeart/2018/2/layout/IconVerticalSolidList"/>
    <dgm:cxn modelId="{58AC5520-F0C7-4CFC-8B56-E309B5DE9797}" type="presParOf" srcId="{DE526401-1A13-477D-9799-82FA6B21125A}" destId="{BA0E6CB7-789F-4A4E-B650-7827D829B6CD}" srcOrd="0" destOrd="0" presId="urn:microsoft.com/office/officeart/2018/2/layout/IconVerticalSolidList"/>
    <dgm:cxn modelId="{F68FC91B-2719-47A5-B211-E9E9F3C46E04}" type="presParOf" srcId="{DE526401-1A13-477D-9799-82FA6B21125A}" destId="{332BE6E7-082E-4267-AC72-8EB7DCB06D71}" srcOrd="1" destOrd="0" presId="urn:microsoft.com/office/officeart/2018/2/layout/IconVerticalSolidList"/>
    <dgm:cxn modelId="{4F918300-78AD-4813-93AB-46F5D749FC86}" type="presParOf" srcId="{DE526401-1A13-477D-9799-82FA6B21125A}" destId="{3FFA21E9-1766-4CAD-96B6-47658B336490}" srcOrd="2" destOrd="0" presId="urn:microsoft.com/office/officeart/2018/2/layout/IconVerticalSolidList"/>
    <dgm:cxn modelId="{2AA56983-CF02-4493-88B5-210709BD10D9}" type="presParOf" srcId="{DE526401-1A13-477D-9799-82FA6B21125A}" destId="{2E42840B-6B4B-4634-AD45-39F33F49F6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464D75-41A0-431B-8FBE-C0FBB4757D76}">
      <dsp:nvSpPr>
        <dsp:cNvPr id="0" name=""/>
        <dsp:cNvSpPr/>
      </dsp:nvSpPr>
      <dsp:spPr>
        <a:xfrm>
          <a:off x="891179" y="261993"/>
          <a:ext cx="857812" cy="857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F8A08-AE28-40AF-8A35-67641F5CD80D}">
      <dsp:nvSpPr>
        <dsp:cNvPr id="0" name=""/>
        <dsp:cNvSpPr/>
      </dsp:nvSpPr>
      <dsp:spPr>
        <a:xfrm>
          <a:off x="1073991" y="444806"/>
          <a:ext cx="492187" cy="49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487A7-7A0B-4D47-9016-6C35122AB1E2}">
      <dsp:nvSpPr>
        <dsp:cNvPr id="0" name=""/>
        <dsp:cNvSpPr/>
      </dsp:nvSpPr>
      <dsp:spPr>
        <a:xfrm>
          <a:off x="616960" y="1386993"/>
          <a:ext cx="1406250" cy="30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Muscle hypertrophy: increase in muscle fiber cross-sectional area</a:t>
          </a:r>
        </a:p>
      </dsp:txBody>
      <dsp:txXfrm>
        <a:off x="616960" y="1386993"/>
        <a:ext cx="1406250" cy="301741"/>
      </dsp:txXfrm>
    </dsp:sp>
    <dsp:sp modelId="{76A4CD18-3565-467C-A0FC-529888F06FDB}">
      <dsp:nvSpPr>
        <dsp:cNvPr id="0" name=""/>
        <dsp:cNvSpPr/>
      </dsp:nvSpPr>
      <dsp:spPr>
        <a:xfrm>
          <a:off x="2648056" y="296963"/>
          <a:ext cx="857812" cy="857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15AFC1-F7CD-42E2-900D-74F374C8D721}">
      <dsp:nvSpPr>
        <dsp:cNvPr id="0" name=""/>
        <dsp:cNvSpPr/>
      </dsp:nvSpPr>
      <dsp:spPr>
        <a:xfrm>
          <a:off x="2830869" y="479775"/>
          <a:ext cx="492187" cy="49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052EB0-8506-42CD-869D-6E971903BC75}">
      <dsp:nvSpPr>
        <dsp:cNvPr id="0" name=""/>
        <dsp:cNvSpPr/>
      </dsp:nvSpPr>
      <dsp:spPr>
        <a:xfrm>
          <a:off x="2269304" y="1491902"/>
          <a:ext cx="1615317" cy="1618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Driven by mechanical tension, metabolic stress</a:t>
          </a:r>
        </a:p>
      </dsp:txBody>
      <dsp:txXfrm>
        <a:off x="2269304" y="1491902"/>
        <a:ext cx="1615317" cy="161863"/>
      </dsp:txXfrm>
    </dsp:sp>
    <dsp:sp modelId="{FB57B3F8-CB38-47B9-B66A-6D96CA5D6EFC}">
      <dsp:nvSpPr>
        <dsp:cNvPr id="0" name=""/>
        <dsp:cNvSpPr/>
      </dsp:nvSpPr>
      <dsp:spPr>
        <a:xfrm>
          <a:off x="995712" y="2040298"/>
          <a:ext cx="857812" cy="857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B56AAF-6AD9-407D-BF66-BE7313FA725B}">
      <dsp:nvSpPr>
        <dsp:cNvPr id="0" name=""/>
        <dsp:cNvSpPr/>
      </dsp:nvSpPr>
      <dsp:spPr>
        <a:xfrm>
          <a:off x="1178525" y="2223110"/>
          <a:ext cx="492187" cy="49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CD7DAD-DE07-43E3-8975-5CA0FA89357A}">
      <dsp:nvSpPr>
        <dsp:cNvPr id="0" name=""/>
        <dsp:cNvSpPr/>
      </dsp:nvSpPr>
      <dsp:spPr>
        <a:xfrm>
          <a:off x="721494" y="3165298"/>
          <a:ext cx="1406250" cy="30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Training variables: Volume (sets × reps × load) vs Intensity (load/%1RM, effort)</a:t>
          </a:r>
        </a:p>
      </dsp:txBody>
      <dsp:txXfrm>
        <a:off x="721494" y="3165298"/>
        <a:ext cx="1406250" cy="301741"/>
      </dsp:txXfrm>
    </dsp:sp>
    <dsp:sp modelId="{16F755D9-8381-4ACA-BDC3-DA10BA6777D1}">
      <dsp:nvSpPr>
        <dsp:cNvPr id="0" name=""/>
        <dsp:cNvSpPr/>
      </dsp:nvSpPr>
      <dsp:spPr>
        <a:xfrm>
          <a:off x="2648056" y="2040298"/>
          <a:ext cx="857812" cy="857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90EC8F-2F9F-468C-9C7C-0F7E0B94F1A5}">
      <dsp:nvSpPr>
        <dsp:cNvPr id="0" name=""/>
        <dsp:cNvSpPr/>
      </dsp:nvSpPr>
      <dsp:spPr>
        <a:xfrm>
          <a:off x="2830869" y="2223110"/>
          <a:ext cx="492187" cy="4921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0D6F1-2827-4773-AE2F-7478DD5DDCAA}">
      <dsp:nvSpPr>
        <dsp:cNvPr id="0" name=""/>
        <dsp:cNvSpPr/>
      </dsp:nvSpPr>
      <dsp:spPr>
        <a:xfrm>
          <a:off x="2373837" y="3165298"/>
          <a:ext cx="1406250" cy="30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Muscle Fiber types, Type I and Type II</a:t>
          </a:r>
        </a:p>
      </dsp:txBody>
      <dsp:txXfrm>
        <a:off x="2373837" y="3165298"/>
        <a:ext cx="1406250" cy="3017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C06731-E128-3142-979E-3E2F2648503E}">
      <dsp:nvSpPr>
        <dsp:cNvPr id="0" name=""/>
        <dsp:cNvSpPr/>
      </dsp:nvSpPr>
      <dsp:spPr>
        <a:xfrm>
          <a:off x="0" y="1183"/>
          <a:ext cx="8229600" cy="10725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Narrative literature review (2004–2024)</a:t>
          </a:r>
        </a:p>
      </dsp:txBody>
      <dsp:txXfrm>
        <a:off x="52359" y="53542"/>
        <a:ext cx="8124882" cy="967861"/>
      </dsp:txXfrm>
    </dsp:sp>
    <dsp:sp modelId="{5032F830-C115-B04F-BD4C-71B61A139A9E}">
      <dsp:nvSpPr>
        <dsp:cNvPr id="0" name=""/>
        <dsp:cNvSpPr/>
      </dsp:nvSpPr>
      <dsp:spPr>
        <a:xfrm>
          <a:off x="0" y="1151522"/>
          <a:ext cx="8229600" cy="10725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Databases: PubMed, Scopus, Google Scholar</a:t>
          </a:r>
        </a:p>
      </dsp:txBody>
      <dsp:txXfrm>
        <a:off x="52359" y="1203881"/>
        <a:ext cx="8124882" cy="967861"/>
      </dsp:txXfrm>
    </dsp:sp>
    <dsp:sp modelId="{E47E8C5A-C2E2-2148-8048-2B3B581FD393}">
      <dsp:nvSpPr>
        <dsp:cNvPr id="0" name=""/>
        <dsp:cNvSpPr/>
      </dsp:nvSpPr>
      <dsp:spPr>
        <a:xfrm>
          <a:off x="0" y="2301861"/>
          <a:ext cx="8229600" cy="10725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Inclusion: ≥6 months of training experience, peer-reviewed studies</a:t>
          </a:r>
        </a:p>
      </dsp:txBody>
      <dsp:txXfrm>
        <a:off x="52359" y="2354220"/>
        <a:ext cx="8124882" cy="967861"/>
      </dsp:txXfrm>
    </dsp:sp>
    <dsp:sp modelId="{F14B2D44-9010-3548-AF4E-0532C703CE42}">
      <dsp:nvSpPr>
        <dsp:cNvPr id="0" name=""/>
        <dsp:cNvSpPr/>
      </dsp:nvSpPr>
      <dsp:spPr>
        <a:xfrm>
          <a:off x="0" y="3452200"/>
          <a:ext cx="8229600" cy="10725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Outcomes: Muscle CSA, fiber hypertrophy, strength, fatigue, recovery</a:t>
          </a:r>
        </a:p>
      </dsp:txBody>
      <dsp:txXfrm>
        <a:off x="52359" y="3504559"/>
        <a:ext cx="8124882" cy="9678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5B0D7-5193-B342-8043-1F905D9C1CE2}">
      <dsp:nvSpPr>
        <dsp:cNvPr id="0" name=""/>
        <dsp:cNvSpPr/>
      </dsp:nvSpPr>
      <dsp:spPr>
        <a:xfrm>
          <a:off x="0" y="256509"/>
          <a:ext cx="5051582" cy="505158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8897A4-886A-E24C-8EDB-B8AA00B725FE}">
      <dsp:nvSpPr>
        <dsp:cNvPr id="0" name=""/>
        <dsp:cNvSpPr/>
      </dsp:nvSpPr>
      <dsp:spPr>
        <a:xfrm>
          <a:off x="479900" y="736410"/>
          <a:ext cx="1970116" cy="197011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Central Fatigue: CNS-driven drive reduction, recovers quickly (</a:t>
          </a:r>
          <a:r>
            <a:rPr lang="en-US" sz="1700" kern="1200" dirty="0" err="1"/>
            <a:t>Gandevia</a:t>
          </a:r>
          <a:r>
            <a:rPr lang="en-US" sz="1700" kern="1200" dirty="0"/>
            <a:t> 2001)</a:t>
          </a:r>
        </a:p>
      </dsp:txBody>
      <dsp:txXfrm>
        <a:off x="576073" y="832583"/>
        <a:ext cx="1777770" cy="1777770"/>
      </dsp:txXfrm>
    </dsp:sp>
    <dsp:sp modelId="{E82C9F46-E41D-514C-B3CA-AFE880B2B80B}">
      <dsp:nvSpPr>
        <dsp:cNvPr id="0" name=""/>
        <dsp:cNvSpPr/>
      </dsp:nvSpPr>
      <dsp:spPr>
        <a:xfrm>
          <a:off x="2601564" y="736410"/>
          <a:ext cx="1970116" cy="1970116"/>
        </a:xfrm>
        <a:prstGeom prst="round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Peripheral Fatigue: metabolic byproducts, muscle damage, recovery in 48–72h</a:t>
          </a:r>
        </a:p>
      </dsp:txBody>
      <dsp:txXfrm>
        <a:off x="2697737" y="832583"/>
        <a:ext cx="1777770" cy="1777770"/>
      </dsp:txXfrm>
    </dsp:sp>
    <dsp:sp modelId="{A65FE485-B187-C843-9215-A72D41E65D86}">
      <dsp:nvSpPr>
        <dsp:cNvPr id="0" name=""/>
        <dsp:cNvSpPr/>
      </dsp:nvSpPr>
      <dsp:spPr>
        <a:xfrm>
          <a:off x="479900" y="2858074"/>
          <a:ext cx="1970116" cy="1970116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HIT induces central fatigue; high volume induces peripheral fatigue</a:t>
          </a:r>
        </a:p>
      </dsp:txBody>
      <dsp:txXfrm>
        <a:off x="576073" y="2954247"/>
        <a:ext cx="1777770" cy="1777770"/>
      </dsp:txXfrm>
    </dsp:sp>
    <dsp:sp modelId="{8C4A787D-64D8-594B-81BC-E5F98B13A222}">
      <dsp:nvSpPr>
        <dsp:cNvPr id="0" name=""/>
        <dsp:cNvSpPr/>
      </dsp:nvSpPr>
      <dsp:spPr>
        <a:xfrm>
          <a:off x="2601564" y="2858074"/>
          <a:ext cx="1970116" cy="1970116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Recovery strategies: nutrition, sleep, periodization, active rest</a:t>
          </a:r>
        </a:p>
      </dsp:txBody>
      <dsp:txXfrm>
        <a:off x="2697737" y="2954247"/>
        <a:ext cx="1777770" cy="17777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606113-FF6A-413A-94E2-A268635384E2}">
      <dsp:nvSpPr>
        <dsp:cNvPr id="0" name=""/>
        <dsp:cNvSpPr/>
      </dsp:nvSpPr>
      <dsp:spPr>
        <a:xfrm>
          <a:off x="0" y="4592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DFFA0D-2D26-4E17-9A99-8DD9AED291D6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93455-4EA9-421F-957F-B29CA019A8D4}">
      <dsp:nvSpPr>
        <dsp:cNvPr id="0" name=""/>
        <dsp:cNvSpPr/>
      </dsp:nvSpPr>
      <dsp:spPr>
        <a:xfrm>
          <a:off x="1129902" y="4592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HIT protocol: 1–2 sets to momentary muscular failure</a:t>
          </a:r>
        </a:p>
      </dsp:txBody>
      <dsp:txXfrm>
        <a:off x="1129902" y="4592"/>
        <a:ext cx="3596298" cy="978270"/>
      </dsp:txXfrm>
    </dsp:sp>
    <dsp:sp modelId="{84C91E14-676A-4D90-AFA9-012CF771A114}">
      <dsp:nvSpPr>
        <dsp:cNvPr id="0" name=""/>
        <dsp:cNvSpPr/>
      </dsp:nvSpPr>
      <dsp:spPr>
        <a:xfrm>
          <a:off x="0" y="1227431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52C2C8-A49E-4E44-BDC5-A908465A85FF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47EFC-9ECB-4DC3-BDA6-80BB432B2B68}">
      <dsp:nvSpPr>
        <dsp:cNvPr id="0" name=""/>
        <dsp:cNvSpPr/>
      </dsp:nvSpPr>
      <dsp:spPr>
        <a:xfrm>
          <a:off x="1129902" y="1227431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High muscle fiber recruitment, especially  fast twitch Type II fibers</a:t>
          </a:r>
        </a:p>
      </dsp:txBody>
      <dsp:txXfrm>
        <a:off x="1129902" y="1227431"/>
        <a:ext cx="3596298" cy="978270"/>
      </dsp:txXfrm>
    </dsp:sp>
    <dsp:sp modelId="{538E0851-154B-4D6A-8ED5-4E522B3A7D1D}">
      <dsp:nvSpPr>
        <dsp:cNvPr id="0" name=""/>
        <dsp:cNvSpPr/>
      </dsp:nvSpPr>
      <dsp:spPr>
        <a:xfrm>
          <a:off x="0" y="2450269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CBD546-1552-4E15-B15C-26EB6E504770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1BEF0-3F4D-406D-9943-1E5B2422F50D}">
      <dsp:nvSpPr>
        <dsp:cNvPr id="0" name=""/>
        <dsp:cNvSpPr/>
      </dsp:nvSpPr>
      <dsp:spPr>
        <a:xfrm>
          <a:off x="1129902" y="2450269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Fisher &amp; Steele (2016): 1 set ≈ 3 sets for hypertrophy in trained subjects</a:t>
          </a:r>
        </a:p>
      </dsp:txBody>
      <dsp:txXfrm>
        <a:off x="1129902" y="2450269"/>
        <a:ext cx="3596298" cy="978270"/>
      </dsp:txXfrm>
    </dsp:sp>
    <dsp:sp modelId="{739530D9-72AF-4AE2-836E-27B248BE7892}">
      <dsp:nvSpPr>
        <dsp:cNvPr id="0" name=""/>
        <dsp:cNvSpPr/>
      </dsp:nvSpPr>
      <dsp:spPr>
        <a:xfrm>
          <a:off x="0" y="3673107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B250C-1A0E-4C6F-87BF-84F189ECD910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4D7760-B9CD-4CDA-A932-B2738DD428D2}">
      <dsp:nvSpPr>
        <dsp:cNvPr id="0" name=""/>
        <dsp:cNvSpPr/>
      </dsp:nvSpPr>
      <dsp:spPr>
        <a:xfrm>
          <a:off x="1129902" y="3673107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Advantages: time-efficient, high mechanical tension per set</a:t>
          </a:r>
        </a:p>
      </dsp:txBody>
      <dsp:txXfrm>
        <a:off x="1129902" y="3673107"/>
        <a:ext cx="3596298" cy="978270"/>
      </dsp:txXfrm>
    </dsp:sp>
    <dsp:sp modelId="{F0432188-58DB-486E-B1B2-B0D8AC86A929}">
      <dsp:nvSpPr>
        <dsp:cNvPr id="0" name=""/>
        <dsp:cNvSpPr/>
      </dsp:nvSpPr>
      <dsp:spPr>
        <a:xfrm>
          <a:off x="0" y="4895945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C795F-D334-43F2-9190-3B382487EA0E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F73F3F-28EF-4940-8CFF-1AFBA6AD7A20}">
      <dsp:nvSpPr>
        <dsp:cNvPr id="0" name=""/>
        <dsp:cNvSpPr/>
      </dsp:nvSpPr>
      <dsp:spPr>
        <a:xfrm>
          <a:off x="1129902" y="4895945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Considerations: increased CNS fatigue, need for adequate rest</a:t>
          </a:r>
        </a:p>
      </dsp:txBody>
      <dsp:txXfrm>
        <a:off x="1129902" y="4895945"/>
        <a:ext cx="3596298" cy="9782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1C0551-E1E1-2B4D-B0A8-15BC19FC4964}">
      <dsp:nvSpPr>
        <dsp:cNvPr id="0" name=""/>
        <dsp:cNvSpPr/>
      </dsp:nvSpPr>
      <dsp:spPr>
        <a:xfrm>
          <a:off x="0" y="0"/>
          <a:ext cx="47262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4EC767-73EB-4C47-8F88-DFAFE27F5CD1}">
      <dsp:nvSpPr>
        <dsp:cNvPr id="0" name=""/>
        <dsp:cNvSpPr/>
      </dsp:nvSpPr>
      <dsp:spPr>
        <a:xfrm>
          <a:off x="0" y="0"/>
          <a:ext cx="47262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Multiple sets (3–6+ per exercise), moderate reps (6–15)</a:t>
          </a:r>
        </a:p>
      </dsp:txBody>
      <dsp:txXfrm>
        <a:off x="0" y="0"/>
        <a:ext cx="4726201" cy="1469702"/>
      </dsp:txXfrm>
    </dsp:sp>
    <dsp:sp modelId="{C0CCCB21-4AF7-984E-B618-D27E94F80E77}">
      <dsp:nvSpPr>
        <dsp:cNvPr id="0" name=""/>
        <dsp:cNvSpPr/>
      </dsp:nvSpPr>
      <dsp:spPr>
        <a:xfrm>
          <a:off x="0" y="1469702"/>
          <a:ext cx="4726201" cy="0"/>
        </a:xfrm>
        <a:prstGeom prst="line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7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216E3-E43F-3749-A529-9D37E466C26B}">
      <dsp:nvSpPr>
        <dsp:cNvPr id="0" name=""/>
        <dsp:cNvSpPr/>
      </dsp:nvSpPr>
      <dsp:spPr>
        <a:xfrm>
          <a:off x="0" y="1469702"/>
          <a:ext cx="47262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Schoenfeld et al. (2019): dose-response relationship between volume and hypertrophy</a:t>
          </a:r>
        </a:p>
      </dsp:txBody>
      <dsp:txXfrm>
        <a:off x="0" y="1469702"/>
        <a:ext cx="4726201" cy="1469702"/>
      </dsp:txXfrm>
    </dsp:sp>
    <dsp:sp modelId="{6E240E17-21E3-CB4A-B880-92DD8CAAB43A}">
      <dsp:nvSpPr>
        <dsp:cNvPr id="0" name=""/>
        <dsp:cNvSpPr/>
      </dsp:nvSpPr>
      <dsp:spPr>
        <a:xfrm>
          <a:off x="0" y="2939404"/>
          <a:ext cx="4726201" cy="0"/>
        </a:xfrm>
        <a:prstGeom prst="lin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FCD8F4-3667-0B42-B283-BF2592FF7395}">
      <dsp:nvSpPr>
        <dsp:cNvPr id="0" name=""/>
        <dsp:cNvSpPr/>
      </dsp:nvSpPr>
      <dsp:spPr>
        <a:xfrm>
          <a:off x="0" y="2939404"/>
          <a:ext cx="47262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Higher volume (≥10 sets/week/muscle) yields more growth but with diminishing returns</a:t>
          </a:r>
        </a:p>
      </dsp:txBody>
      <dsp:txXfrm>
        <a:off x="0" y="2939404"/>
        <a:ext cx="4726201" cy="1469702"/>
      </dsp:txXfrm>
    </dsp:sp>
    <dsp:sp modelId="{EB9EF515-46E7-C94A-A296-AF53A0A0D304}">
      <dsp:nvSpPr>
        <dsp:cNvPr id="0" name=""/>
        <dsp:cNvSpPr/>
      </dsp:nvSpPr>
      <dsp:spPr>
        <a:xfrm>
          <a:off x="0" y="4409106"/>
          <a:ext cx="4726201" cy="0"/>
        </a:xfrm>
        <a:prstGeom prst="line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20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4A55DB-1A49-4A44-BF10-41BCE05285C9}">
      <dsp:nvSpPr>
        <dsp:cNvPr id="0" name=""/>
        <dsp:cNvSpPr/>
      </dsp:nvSpPr>
      <dsp:spPr>
        <a:xfrm>
          <a:off x="0" y="4409106"/>
          <a:ext cx="47262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Challenges: increased training time, greater peripheral fatigue</a:t>
          </a:r>
        </a:p>
      </dsp:txBody>
      <dsp:txXfrm>
        <a:off x="0" y="4409106"/>
        <a:ext cx="4726201" cy="14697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AB9C85-0C96-4FCB-AD54-553D5D5191E3}">
      <dsp:nvSpPr>
        <dsp:cNvPr id="0" name=""/>
        <dsp:cNvSpPr/>
      </dsp:nvSpPr>
      <dsp:spPr>
        <a:xfrm>
          <a:off x="25368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20B23-278E-4E3B-AD02-5385C92C974B}">
      <dsp:nvSpPr>
        <dsp:cNvPr id="0" name=""/>
        <dsp:cNvSpPr/>
      </dsp:nvSpPr>
      <dsp:spPr>
        <a:xfrm>
          <a:off x="252752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B880CA-75E3-4237-B48B-FD4EA1D9B3D2}">
      <dsp:nvSpPr>
        <dsp:cNvPr id="0" name=""/>
        <dsp:cNvSpPr/>
      </dsp:nvSpPr>
      <dsp:spPr>
        <a:xfrm>
          <a:off x="1340173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Frequency: 2–3 sessions per muscle per week optimizes MPS</a:t>
          </a:r>
        </a:p>
      </dsp:txBody>
      <dsp:txXfrm>
        <a:off x="1340173" y="795493"/>
        <a:ext cx="2552269" cy="1082781"/>
      </dsp:txXfrm>
    </dsp:sp>
    <dsp:sp modelId="{E3BCD8C7-D2C4-4D55-80E2-82CB142CDCF4}">
      <dsp:nvSpPr>
        <dsp:cNvPr id="0" name=""/>
        <dsp:cNvSpPr/>
      </dsp:nvSpPr>
      <dsp:spPr>
        <a:xfrm>
          <a:off x="4337156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7573E-F0C4-4BED-BCC2-871280744B78}">
      <dsp:nvSpPr>
        <dsp:cNvPr id="0" name=""/>
        <dsp:cNvSpPr/>
      </dsp:nvSpPr>
      <dsp:spPr>
        <a:xfrm>
          <a:off x="4564540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ACCDA-0159-4003-B293-AC22BDA8C729}">
      <dsp:nvSpPr>
        <dsp:cNvPr id="0" name=""/>
        <dsp:cNvSpPr/>
      </dsp:nvSpPr>
      <dsp:spPr>
        <a:xfrm>
          <a:off x="5651962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Equated volume across sessions yields similar hypertrophy regardless of frequency</a:t>
          </a:r>
        </a:p>
      </dsp:txBody>
      <dsp:txXfrm>
        <a:off x="5651962" y="795493"/>
        <a:ext cx="2552269" cy="1082781"/>
      </dsp:txXfrm>
    </dsp:sp>
    <dsp:sp modelId="{8DBC7A23-0F0C-4E37-ACD0-0CA34069D513}">
      <dsp:nvSpPr>
        <dsp:cNvPr id="0" name=""/>
        <dsp:cNvSpPr/>
      </dsp:nvSpPr>
      <dsp:spPr>
        <a:xfrm>
          <a:off x="25368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065BCE-8E68-4E4F-93F0-9D764E11072E}">
      <dsp:nvSpPr>
        <dsp:cNvPr id="0" name=""/>
        <dsp:cNvSpPr/>
      </dsp:nvSpPr>
      <dsp:spPr>
        <a:xfrm>
          <a:off x="252752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446E5-40E9-4A4D-9A05-674FB2743B22}">
      <dsp:nvSpPr>
        <dsp:cNvPr id="0" name=""/>
        <dsp:cNvSpPr/>
      </dsp:nvSpPr>
      <dsp:spPr>
        <a:xfrm>
          <a:off x="1340173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Splitting volume improves session quality and recovery (e.g., upper/lower splits)</a:t>
          </a:r>
        </a:p>
      </dsp:txBody>
      <dsp:txXfrm>
        <a:off x="1340173" y="2647688"/>
        <a:ext cx="2552269" cy="1082781"/>
      </dsp:txXfrm>
    </dsp:sp>
    <dsp:sp modelId="{13DAC1A5-CE0F-446D-9D47-18345FF0A22C}">
      <dsp:nvSpPr>
        <dsp:cNvPr id="0" name=""/>
        <dsp:cNvSpPr/>
      </dsp:nvSpPr>
      <dsp:spPr>
        <a:xfrm>
          <a:off x="4337156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2CE6AC-26C3-436E-A82D-2379D52B585E}">
      <dsp:nvSpPr>
        <dsp:cNvPr id="0" name=""/>
        <dsp:cNvSpPr/>
      </dsp:nvSpPr>
      <dsp:spPr>
        <a:xfrm>
          <a:off x="4564540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1AE919-808C-40E6-8F05-0CD71FAB76B0}">
      <dsp:nvSpPr>
        <dsp:cNvPr id="0" name=""/>
        <dsp:cNvSpPr/>
      </dsp:nvSpPr>
      <dsp:spPr>
        <a:xfrm>
          <a:off x="5651962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Individualize based on recovery capacity and schedule</a:t>
          </a:r>
        </a:p>
      </dsp:txBody>
      <dsp:txXfrm>
        <a:off x="5651962" y="2647688"/>
        <a:ext cx="2552269" cy="10827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5D7E5-D8B2-CA4C-AC73-41318A02A627}">
      <dsp:nvSpPr>
        <dsp:cNvPr id="0" name=""/>
        <dsp:cNvSpPr/>
      </dsp:nvSpPr>
      <dsp:spPr>
        <a:xfrm>
          <a:off x="3799755" y="729437"/>
          <a:ext cx="56215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15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66016" y="772193"/>
        <a:ext cx="29637" cy="5927"/>
      </dsp:txXfrm>
    </dsp:sp>
    <dsp:sp modelId="{7F5E7EF5-8E5B-E343-82D0-E77FDC1FF2E9}">
      <dsp:nvSpPr>
        <dsp:cNvPr id="0" name=""/>
        <dsp:cNvSpPr/>
      </dsp:nvSpPr>
      <dsp:spPr>
        <a:xfrm>
          <a:off x="1224338" y="1992"/>
          <a:ext cx="2577217" cy="15463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286" tIns="132559" rIns="126286" bIns="13255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Use HIT for time efficiency and neuromuscular recruitment phases</a:t>
          </a:r>
        </a:p>
      </dsp:txBody>
      <dsp:txXfrm>
        <a:off x="1224338" y="1992"/>
        <a:ext cx="2577217" cy="1546330"/>
      </dsp:txXfrm>
    </dsp:sp>
    <dsp:sp modelId="{D8AAEE56-6706-CC4C-A047-CA3B43DF0DC7}">
      <dsp:nvSpPr>
        <dsp:cNvPr id="0" name=""/>
        <dsp:cNvSpPr/>
      </dsp:nvSpPr>
      <dsp:spPr>
        <a:xfrm>
          <a:off x="2512946" y="1546522"/>
          <a:ext cx="3169977" cy="562159"/>
        </a:xfrm>
        <a:custGeom>
          <a:avLst/>
          <a:gdLst/>
          <a:ahLst/>
          <a:cxnLst/>
          <a:rect l="0" t="0" r="0" b="0"/>
          <a:pathLst>
            <a:path>
              <a:moveTo>
                <a:pt x="3169977" y="0"/>
              </a:moveTo>
              <a:lnTo>
                <a:pt x="3169977" y="298179"/>
              </a:lnTo>
              <a:lnTo>
                <a:pt x="0" y="298179"/>
              </a:lnTo>
              <a:lnTo>
                <a:pt x="0" y="562159"/>
              </a:lnTo>
            </a:path>
          </a:pathLst>
        </a:custGeom>
        <a:noFill/>
        <a:ln w="9525" cap="flat" cmpd="sng" algn="ctr">
          <a:solidFill>
            <a:schemeClr val="accent2">
              <a:hueOff val="2340760"/>
              <a:satOff val="-2919"/>
              <a:lumOff val="68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17312" y="1824638"/>
        <a:ext cx="161246" cy="5927"/>
      </dsp:txXfrm>
    </dsp:sp>
    <dsp:sp modelId="{DEEAF6A2-7D7C-9D43-9045-A0069291EF74}">
      <dsp:nvSpPr>
        <dsp:cNvPr id="0" name=""/>
        <dsp:cNvSpPr/>
      </dsp:nvSpPr>
      <dsp:spPr>
        <a:xfrm>
          <a:off x="4394315" y="1992"/>
          <a:ext cx="2577217" cy="1546330"/>
        </a:xfrm>
        <a:prstGeom prst="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286" tIns="132559" rIns="126286" bIns="13255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Incorporate moderate volume (6-14) sets/week/muscle) for maximal hypertrophy</a:t>
          </a:r>
        </a:p>
      </dsp:txBody>
      <dsp:txXfrm>
        <a:off x="4394315" y="1992"/>
        <a:ext cx="2577217" cy="1546330"/>
      </dsp:txXfrm>
    </dsp:sp>
    <dsp:sp modelId="{936266F4-8BD0-A64F-A0CF-87E7BFDADA51}">
      <dsp:nvSpPr>
        <dsp:cNvPr id="0" name=""/>
        <dsp:cNvSpPr/>
      </dsp:nvSpPr>
      <dsp:spPr>
        <a:xfrm>
          <a:off x="3799755" y="2868527"/>
          <a:ext cx="56215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159" y="45720"/>
              </a:lnTo>
            </a:path>
          </a:pathLst>
        </a:custGeom>
        <a:noFill/>
        <a:ln w="9525" cap="flat" cmpd="sng" algn="ctr">
          <a:solidFill>
            <a:schemeClr val="accent2">
              <a:hueOff val="4681520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66016" y="2911283"/>
        <a:ext cx="29637" cy="5927"/>
      </dsp:txXfrm>
    </dsp:sp>
    <dsp:sp modelId="{D49628C1-B9A2-6D49-B5F7-B5D0958DED1E}">
      <dsp:nvSpPr>
        <dsp:cNvPr id="0" name=""/>
        <dsp:cNvSpPr/>
      </dsp:nvSpPr>
      <dsp:spPr>
        <a:xfrm>
          <a:off x="1224338" y="2141082"/>
          <a:ext cx="2577217" cy="1546330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286" tIns="132559" rIns="126286" bIns="13255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Cycle intensity and volume phases (periodization) to avoid plateaus</a:t>
          </a:r>
        </a:p>
      </dsp:txBody>
      <dsp:txXfrm>
        <a:off x="1224338" y="2141082"/>
        <a:ext cx="2577217" cy="1546330"/>
      </dsp:txXfrm>
    </dsp:sp>
    <dsp:sp modelId="{C5AA8DAB-F2AC-3342-9D84-22459C390EBE}">
      <dsp:nvSpPr>
        <dsp:cNvPr id="0" name=""/>
        <dsp:cNvSpPr/>
      </dsp:nvSpPr>
      <dsp:spPr>
        <a:xfrm>
          <a:off x="4394315" y="2141082"/>
          <a:ext cx="2577217" cy="1546330"/>
        </a:xfrm>
        <a:prstGeom prst="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286" tIns="132559" rIns="126286" bIns="132559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Monitor individual response and adjust volume/intensity accordingly</a:t>
          </a:r>
        </a:p>
      </dsp:txBody>
      <dsp:txXfrm>
        <a:off x="4394315" y="2141082"/>
        <a:ext cx="2577217" cy="154633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6A01F3-54F5-4FB7-BE7F-1B94B3EC6B48}">
      <dsp:nvSpPr>
        <dsp:cNvPr id="0" name=""/>
        <dsp:cNvSpPr/>
      </dsp:nvSpPr>
      <dsp:spPr>
        <a:xfrm>
          <a:off x="0" y="1808"/>
          <a:ext cx="78867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880E19-5DDD-4E2C-B430-C5212454012B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69ACB-D747-4E34-B63F-67A29C330843}">
      <dsp:nvSpPr>
        <dsp:cNvPr id="0" name=""/>
        <dsp:cNvSpPr/>
      </dsp:nvSpPr>
      <dsp:spPr>
        <a:xfrm>
          <a:off x="1058686" y="180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Low-volume, high-intensity training is an effective, efficient option</a:t>
          </a:r>
        </a:p>
      </dsp:txBody>
      <dsp:txXfrm>
        <a:off x="1058686" y="1808"/>
        <a:ext cx="6828013" cy="916611"/>
      </dsp:txXfrm>
    </dsp:sp>
    <dsp:sp modelId="{D4721AC9-F933-4DEE-8835-CFB22A629F2A}">
      <dsp:nvSpPr>
        <dsp:cNvPr id="0" name=""/>
        <dsp:cNvSpPr/>
      </dsp:nvSpPr>
      <dsp:spPr>
        <a:xfrm>
          <a:off x="0" y="1147573"/>
          <a:ext cx="78867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89BCC-9442-4BAB-887F-E181E85AF630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F53C8A-DE5F-47A6-A244-99B2442CF025}">
      <dsp:nvSpPr>
        <dsp:cNvPr id="0" name=""/>
        <dsp:cNvSpPr/>
      </dsp:nvSpPr>
      <dsp:spPr>
        <a:xfrm>
          <a:off x="1058686" y="114757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High-volume training is also effective</a:t>
          </a:r>
        </a:p>
      </dsp:txBody>
      <dsp:txXfrm>
        <a:off x="1058686" y="1147573"/>
        <a:ext cx="6828013" cy="916611"/>
      </dsp:txXfrm>
    </dsp:sp>
    <dsp:sp modelId="{EA717807-FE5D-4658-A124-92888F6A746D}">
      <dsp:nvSpPr>
        <dsp:cNvPr id="0" name=""/>
        <dsp:cNvSpPr/>
      </dsp:nvSpPr>
      <dsp:spPr>
        <a:xfrm>
          <a:off x="0" y="2293338"/>
          <a:ext cx="78867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1FB5F4-7E97-43C1-99E3-C257C5FEC3FE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1132C-D74E-4F5E-AA91-00AEF03EB448}">
      <dsp:nvSpPr>
        <dsp:cNvPr id="0" name=""/>
        <dsp:cNvSpPr/>
      </dsp:nvSpPr>
      <dsp:spPr>
        <a:xfrm>
          <a:off x="1058686" y="229333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Optimal approach: combine high mechanical tension with sufficient volume</a:t>
          </a:r>
        </a:p>
      </dsp:txBody>
      <dsp:txXfrm>
        <a:off x="1058686" y="2293338"/>
        <a:ext cx="6828013" cy="916611"/>
      </dsp:txXfrm>
    </dsp:sp>
    <dsp:sp modelId="{BA0E6CB7-789F-4A4E-B650-7827D829B6CD}">
      <dsp:nvSpPr>
        <dsp:cNvPr id="0" name=""/>
        <dsp:cNvSpPr/>
      </dsp:nvSpPr>
      <dsp:spPr>
        <a:xfrm>
          <a:off x="0" y="3439103"/>
          <a:ext cx="78867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2BE6E7-082E-4267-AC72-8EB7DCB06D71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42840B-6B4B-4634-AD45-39F33F49F6E3}">
      <dsp:nvSpPr>
        <dsp:cNvPr id="0" name=""/>
        <dsp:cNvSpPr/>
      </dsp:nvSpPr>
      <dsp:spPr>
        <a:xfrm>
          <a:off x="1058686" y="343910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Tailor protocols to individual recovery, preferences, and goals</a:t>
          </a:r>
        </a:p>
      </dsp:txBody>
      <dsp:txXfrm>
        <a:off x="1058686" y="3439103"/>
        <a:ext cx="6828013" cy="9166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EDBC78-ACCE-D348-AB69-7E240281531E}" type="datetimeFigureOut">
              <a:rPr lang="en-US" smtClean="0"/>
              <a:t>5/13/25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8BD16F-81B7-BD46-8E17-5DE41B50E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554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Define hypertrophy and highlight key training variables. Emphasize need for optimizing volume and intensity for trained individuals.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scope of review, inclusion criteria, and primary outcomes measured in the selected studies.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how tension, metabolic stress, and damage drive hypertrophy, and the role of hormones.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Compare central vs peripheral fatigue and discuss recovery protocols for each training style.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Detail the characteristics, evidence, and pros/cons of HIT in resistance-trained individuals.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Outline traditional high-volume approach, key findings on volume vs growth, and practical drawbacks.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frequency interacts with volume, and strategies for distributing training sessions.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Provide actionable guidelines that blend low-volume HIT with moderate volume for best results.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Summarize that a hybrid approach is most beneficial and emphasize individualization.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Key references supporting this review; see full reference list for comprehensive citations.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rson Lifting A Barbell">
            <a:extLst>
              <a:ext uri="{FF2B5EF4-FFF2-40B4-BE49-F238E27FC236}">
                <a16:creationId xmlns:a16="http://schemas.microsoft.com/office/drawing/2014/main" id="{8A233A1F-A367-0167-2774-A7CA3854A64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24488" r="298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7278" y="479451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CA" sz="4500" b="1" dirty="0">
                <a:solidFill>
                  <a:srgbClr val="FFFFFF"/>
                </a:solidFill>
              </a:rPr>
              <a:t>Is Low Volume, High-Intensity Training Optimal for Muscle Hypertrophy?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072043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CA" dirty="0">
                <a:solidFill>
                  <a:srgbClr val="FFFFFF"/>
                </a:solidFill>
              </a:rPr>
              <a:t>A Detailed Narrative Review Presentation</a:t>
            </a:r>
          </a:p>
          <a:p>
            <a:r>
              <a:rPr lang="en-CA" dirty="0">
                <a:solidFill>
                  <a:srgbClr val="FFFFFF"/>
                </a:solidFill>
              </a:rPr>
              <a:t>Christian Sutter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502" y="588103"/>
            <a:ext cx="4501582" cy="1285971"/>
          </a:xfrm>
        </p:spPr>
        <p:txBody>
          <a:bodyPr>
            <a:normAutofit/>
          </a:bodyPr>
          <a:lstStyle/>
          <a:p>
            <a:r>
              <a:rPr lang="en-CA" b="1" dirty="0"/>
              <a:t>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F61378-0566-5943-0DEB-F1CCE733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988" r="39300"/>
          <a:stretch/>
        </p:blipFill>
        <p:spPr>
          <a:xfrm>
            <a:off x="5399580" y="10"/>
            <a:ext cx="374442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AA4AAB-8B73-D9BE-21D6-57B787A47E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9910082"/>
              </p:ext>
            </p:extLst>
          </p:nvPr>
        </p:nvGraphicFramePr>
        <p:xfrm>
          <a:off x="337814" y="2359802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Methodology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D9D640-2D5D-A725-9549-F856DB6691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5243604"/>
              </p:ext>
            </p:extLst>
          </p:nvPr>
        </p:nvGraphicFramePr>
        <p:xfrm>
          <a:off x="457200" y="165451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Autofit/>
          </a:bodyPr>
          <a:lstStyle/>
          <a:p>
            <a:r>
              <a:rPr lang="en-CA" sz="4100" b="1" dirty="0"/>
              <a:t>Key Mechanisms of Hypertrophy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CA" sz="1700" dirty="0"/>
              <a:t>Mechanical Tension:  “Pulling force” when muscles try to shorten. Increases as velocity decreases</a:t>
            </a:r>
          </a:p>
          <a:p>
            <a:r>
              <a:rPr lang="en-CA" sz="1700" dirty="0"/>
              <a:t>Metabolic Stress: lactate accumulation, cell swelling, anabolic hormones</a:t>
            </a:r>
          </a:p>
          <a:p>
            <a:r>
              <a:rPr lang="en-CA" sz="1700" dirty="0"/>
              <a:t>Muscle Damage: microtrauma, satellite cell activation</a:t>
            </a:r>
          </a:p>
          <a:p>
            <a:r>
              <a:rPr lang="en-CA" sz="1700" dirty="0"/>
              <a:t>High Motor unit recruitment, control muscle fibers </a:t>
            </a:r>
          </a:p>
        </p:txBody>
      </p:sp>
      <p:pic>
        <p:nvPicPr>
          <p:cNvPr id="5" name="Picture 4" descr="A close up of nerve cell">
            <a:extLst>
              <a:ext uri="{FF2B5EF4-FFF2-40B4-BE49-F238E27FC236}">
                <a16:creationId xmlns:a16="http://schemas.microsoft.com/office/drawing/2014/main" id="{1FBF93F2-EA72-F874-D76B-520BAEBDE8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065" r="6879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8946" y="859948"/>
            <a:ext cx="2240924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27" y="643467"/>
            <a:ext cx="2380327" cy="5571066"/>
          </a:xfrm>
        </p:spPr>
        <p:txBody>
          <a:bodyPr>
            <a:normAutofit/>
          </a:bodyPr>
          <a:lstStyle/>
          <a:p>
            <a:r>
              <a:rPr lang="en-CA" b="1" dirty="0">
                <a:solidFill>
                  <a:srgbClr val="FFFFFF"/>
                </a:solidFill>
              </a:rPr>
              <a:t>Fatigue and Recovery</a:t>
            </a:r>
          </a:p>
        </p:txBody>
      </p:sp>
      <p:sp>
        <p:nvSpPr>
          <p:cNvPr id="38" name="Rectangle: Rounded Corners 12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64089" y="434266"/>
            <a:ext cx="5413275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927190F9-89CE-C0B3-AF08-801754707A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3477386"/>
              </p:ext>
            </p:extLst>
          </p:nvPr>
        </p:nvGraphicFramePr>
        <p:xfrm>
          <a:off x="3572933" y="609600"/>
          <a:ext cx="5051582" cy="556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9815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CA" dirty="0">
                <a:solidFill>
                  <a:schemeClr val="bg1"/>
                </a:solidFill>
              </a:rPr>
              <a:t>Low Volume, High-Intensity Training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EAB6D2-6984-97D4-FA69-EF712D614B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1587041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652732" cy="68851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52297" y="57677"/>
            <a:ext cx="229255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sz="4400" dirty="0">
                <a:solidFill>
                  <a:schemeClr val="bg1"/>
                </a:solidFill>
              </a:rPr>
              <a:t>Low </a:t>
            </a:r>
          </a:p>
          <a:p>
            <a:pPr algn="ctr"/>
            <a:r>
              <a:rPr lang="en-CA" sz="4400" dirty="0">
                <a:solidFill>
                  <a:schemeClr val="bg1"/>
                </a:solidFill>
              </a:rPr>
              <a:t>Volume </a:t>
            </a:r>
          </a:p>
          <a:p>
            <a:pPr algn="ctr"/>
            <a:r>
              <a:rPr lang="en-CA" sz="4400" dirty="0">
                <a:solidFill>
                  <a:schemeClr val="bg1"/>
                </a:solidFill>
              </a:rPr>
              <a:t>High- Intensity Training</a:t>
            </a:r>
            <a:endParaRPr lang="en-CA" sz="4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18F708-4C72-A2FA-688E-DBA0164AFC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4878026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361726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641831" y="2266610"/>
            <a:ext cx="2246221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sz="4400" b="1" dirty="0">
                <a:solidFill>
                  <a:schemeClr val="bg1"/>
                </a:solidFill>
              </a:rPr>
              <a:t>High Volume Training</a:t>
            </a:r>
            <a:endParaRPr lang="en-CA" sz="4400" b="1" dirty="0"/>
          </a:p>
        </p:txBody>
      </p:sp>
    </p:spTree>
    <p:extLst>
      <p:ext uri="{BB962C8B-B14F-4D97-AF65-F5344CB8AC3E}">
        <p14:creationId xmlns:p14="http://schemas.microsoft.com/office/powerpoint/2010/main" val="3662667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5281"/>
            <a:ext cx="8229600" cy="1143000"/>
          </a:xfrm>
        </p:spPr>
        <p:txBody>
          <a:bodyPr>
            <a:noAutofit/>
          </a:bodyPr>
          <a:lstStyle/>
          <a:p>
            <a:r>
              <a:rPr b="1" dirty="0"/>
              <a:t>Training Frequency &amp; Volume Distribution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41E7D9-070D-1EC3-FCB2-82E2282E78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6625811"/>
              </p:ext>
            </p:extLst>
          </p:nvPr>
        </p:nvGraphicFramePr>
        <p:xfrm>
          <a:off x="457200" y="181747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CA" b="1" dirty="0">
                <a:solidFill>
                  <a:srgbClr val="FFFFFF"/>
                </a:solidFill>
              </a:rPr>
              <a:t>Practical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C6222A-30C7-1859-83BB-9CD4FD2458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3667261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b="1" dirty="0"/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7461B1-A6AF-7B02-93FC-B9D614C2DC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6208892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9144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33D109-36FB-C4D3-DC29-3301014EE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120676"/>
            <a:ext cx="5266135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6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AD774-BAC9-A557-3347-3F12A468FA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268" y="3809999"/>
            <a:ext cx="5269314" cy="101277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endParaRPr lang="en-US" sz="24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75809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References</a:t>
            </a:r>
            <a:r>
              <a:rPr lang="en-CA" b="1" dirty="0"/>
              <a:t> used in slides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/>
              <a:t>Schoenfeld BJ, Ogborn D, Krieger JW (201</a:t>
            </a:r>
            <a:r>
              <a:rPr lang="en-CA" sz="2800" dirty="0"/>
              <a:t>9</a:t>
            </a:r>
            <a:r>
              <a:rPr sz="2800" dirty="0"/>
              <a:t>). Dose-response relationship between weekly RT volume and muscle mass.</a:t>
            </a:r>
          </a:p>
          <a:p>
            <a:r>
              <a:rPr sz="2800" dirty="0"/>
              <a:t>Fisher J, Steele J, Smith D (201</a:t>
            </a:r>
            <a:r>
              <a:rPr lang="en-CA" sz="2800" dirty="0"/>
              <a:t>6</a:t>
            </a:r>
            <a:r>
              <a:rPr sz="2800" dirty="0"/>
              <a:t>). Evidence-based HIT recommendations for hypertrophy.</a:t>
            </a:r>
          </a:p>
          <a:p>
            <a:r>
              <a:rPr sz="2800" dirty="0" err="1"/>
              <a:t>Gandevia</a:t>
            </a:r>
            <a:r>
              <a:rPr sz="2800" dirty="0"/>
              <a:t> SC (2001). Spinal and </a:t>
            </a:r>
            <a:r>
              <a:rPr sz="2800" dirty="0" err="1"/>
              <a:t>supraspinal</a:t>
            </a:r>
            <a:r>
              <a:rPr sz="2800" dirty="0"/>
              <a:t> factors in human muscle fatigue.</a:t>
            </a:r>
          </a:p>
          <a:p>
            <a:r>
              <a:rPr sz="2800" dirty="0" err="1"/>
              <a:t>Enoka</a:t>
            </a:r>
            <a:r>
              <a:rPr sz="2800" dirty="0"/>
              <a:t> RM &amp; </a:t>
            </a:r>
            <a:r>
              <a:rPr sz="2800" dirty="0" err="1"/>
              <a:t>Duchateau</a:t>
            </a:r>
            <a:r>
              <a:rPr sz="2800" dirty="0"/>
              <a:t> J (2008). Muscle fatigue: what, why, and how.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687</Words>
  <Application>Microsoft Macintosh PowerPoint</Application>
  <PresentationFormat>On-screen Show (4:3)</PresentationFormat>
  <Paragraphs>68</Paragraphs>
  <Slides>12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Calibri</vt:lpstr>
      <vt:lpstr>Office Theme</vt:lpstr>
      <vt:lpstr>Is Low Volume, High-Intensity Training Optimal for Muscle Hypertrophy?</vt:lpstr>
      <vt:lpstr>Introduction</vt:lpstr>
      <vt:lpstr>Methodology</vt:lpstr>
      <vt:lpstr>Key Mechanisms of Hypertrophy</vt:lpstr>
      <vt:lpstr>Fatigue and Recovery</vt:lpstr>
      <vt:lpstr>Low Volume, High-Intensity Training</vt:lpstr>
      <vt:lpstr>PowerPoint Presentation</vt:lpstr>
      <vt:lpstr>Training Frequency &amp; Volume Distribution</vt:lpstr>
      <vt:lpstr>Practical Recommendations</vt:lpstr>
      <vt:lpstr>Conclusion</vt:lpstr>
      <vt:lpstr>Thank you for listening</vt:lpstr>
      <vt:lpstr>References used in slides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Detailed PowerPoint on Low Volume, High-Intensity Training for Hypertrophy</dc:title>
  <dc:creator>Catherine Sutter</dc:creator>
  <dc:description>generated using python-pptx</dc:description>
  <cp:lastModifiedBy>Christian Sutter (2406458)</cp:lastModifiedBy>
  <cp:revision>21</cp:revision>
  <dcterms:created xsi:type="dcterms:W3CDTF">2013-01-27T09:14:16Z</dcterms:created>
  <dcterms:modified xsi:type="dcterms:W3CDTF">2025-05-13T07:48:02Z</dcterms:modified>
</cp:coreProperties>
</file>