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7" r:id="rId2"/>
    <p:sldId id="258" r:id="rId3"/>
    <p:sldId id="298" r:id="rId4"/>
    <p:sldId id="299" r:id="rId5"/>
    <p:sldId id="300" r:id="rId6"/>
    <p:sldId id="312" r:id="rId7"/>
    <p:sldId id="313" r:id="rId8"/>
    <p:sldId id="314" r:id="rId9"/>
    <p:sldId id="315" r:id="rId10"/>
    <p:sldId id="316" r:id="rId11"/>
    <p:sldId id="317" r:id="rId12"/>
    <p:sldId id="318" r:id="rId13"/>
    <p:sldId id="319" r:id="rId14"/>
    <p:sldId id="320" r:id="rId15"/>
    <p:sldId id="321" r:id="rId16"/>
    <p:sldId id="327" r:id="rId17"/>
    <p:sldId id="329" r:id="rId18"/>
    <p:sldId id="322" r:id="rId19"/>
    <p:sldId id="323" r:id="rId20"/>
    <p:sldId id="324" r:id="rId21"/>
    <p:sldId id="311" r:id="rId22"/>
    <p:sldId id="310" r:id="rId23"/>
    <p:sldId id="304" r:id="rId24"/>
    <p:sldId id="302"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D64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052" autoAdjust="0"/>
  </p:normalViewPr>
  <p:slideViewPr>
    <p:cSldViewPr>
      <p:cViewPr varScale="1">
        <p:scale>
          <a:sx n="59" d="100"/>
          <a:sy n="59" d="100"/>
        </p:scale>
        <p:origin x="68" y="11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E936B4-D993-4BBD-8226-9B70A6C3082C}" type="doc">
      <dgm:prSet loTypeId="urn:microsoft.com/office/officeart/2005/8/layout/hierarchy2" loCatId="hierarchy" qsTypeId="urn:microsoft.com/office/officeart/2005/8/quickstyle/simple3#1" qsCatId="simple" csTypeId="urn:microsoft.com/office/officeart/2005/8/colors/accent1_2#1" csCatId="accent1" phldr="1"/>
      <dgm:spPr/>
      <dgm:t>
        <a:bodyPr/>
        <a:lstStyle/>
        <a:p>
          <a:endParaRPr lang="en-GB"/>
        </a:p>
      </dgm:t>
    </dgm:pt>
    <dgm:pt modelId="{C3879868-4B2D-4EAF-A8AB-B58EED30406D}">
      <dgm:prSet phldrT="[Text]" custT="1"/>
      <dgm:spPr/>
      <dgm:t>
        <a:bodyPr/>
        <a:lstStyle/>
        <a:p>
          <a:r>
            <a:rPr lang="en-GB" sz="2400" b="1" dirty="0" err="1"/>
            <a:t>Llythrennedd</a:t>
          </a:r>
          <a:endParaRPr lang="en-GB" sz="2400" b="1" dirty="0"/>
        </a:p>
      </dgm:t>
    </dgm:pt>
    <dgm:pt modelId="{4AF6FF63-58DD-4B40-AC0D-396D50CA4D2C}" type="parTrans" cxnId="{545763C3-A805-4106-BE50-D31A0465CA0E}">
      <dgm:prSet/>
      <dgm:spPr/>
      <dgm:t>
        <a:bodyPr/>
        <a:lstStyle/>
        <a:p>
          <a:endParaRPr lang="en-GB"/>
        </a:p>
      </dgm:t>
    </dgm:pt>
    <dgm:pt modelId="{F4FD6C1C-C12B-456E-9196-FDC98B154AA9}" type="sibTrans" cxnId="{545763C3-A805-4106-BE50-D31A0465CA0E}">
      <dgm:prSet/>
      <dgm:spPr/>
      <dgm:t>
        <a:bodyPr/>
        <a:lstStyle/>
        <a:p>
          <a:endParaRPr lang="en-GB"/>
        </a:p>
      </dgm:t>
    </dgm:pt>
    <dgm:pt modelId="{A4E67039-0F9A-4623-A37C-FA11DFF80491}">
      <dgm:prSet phldrT="[Text]"/>
      <dgm:spPr/>
      <dgm:t>
        <a:bodyPr/>
        <a:lstStyle/>
        <a:p>
          <a:r>
            <a:rPr lang="en-GB" dirty="0" err="1"/>
            <a:t>Darllen</a:t>
          </a:r>
          <a:endParaRPr lang="en-GB" dirty="0"/>
        </a:p>
      </dgm:t>
    </dgm:pt>
    <dgm:pt modelId="{86452DEB-5AA0-496B-AD6A-BB2AA700F1B1}" type="parTrans" cxnId="{152E1CDE-D523-4203-A0B3-289E8EC8A923}">
      <dgm:prSet/>
      <dgm:spPr/>
      <dgm:t>
        <a:bodyPr/>
        <a:lstStyle/>
        <a:p>
          <a:endParaRPr lang="en-GB"/>
        </a:p>
      </dgm:t>
    </dgm:pt>
    <dgm:pt modelId="{B26DD2DB-E31A-4863-BA1D-79DC7DB0E96E}" type="sibTrans" cxnId="{152E1CDE-D523-4203-A0B3-289E8EC8A923}">
      <dgm:prSet/>
      <dgm:spPr/>
      <dgm:t>
        <a:bodyPr/>
        <a:lstStyle/>
        <a:p>
          <a:endParaRPr lang="en-GB"/>
        </a:p>
      </dgm:t>
    </dgm:pt>
    <dgm:pt modelId="{58197014-5ED8-4AE8-BAAF-EC3CEDE94019}">
      <dgm:prSet phldrT="[Text]"/>
      <dgm:spPr/>
      <dgm:t>
        <a:bodyPr/>
        <a:lstStyle/>
        <a:p>
          <a:r>
            <a:rPr lang="en-GB" dirty="0" err="1"/>
            <a:t>Siarad</a:t>
          </a:r>
          <a:endParaRPr lang="en-GB" dirty="0"/>
        </a:p>
      </dgm:t>
    </dgm:pt>
    <dgm:pt modelId="{44D59B78-06EE-4FBB-8AB2-68613DC679FF}" type="parTrans" cxnId="{932D31DA-A3C2-4C8D-A55D-BCBB55F70629}">
      <dgm:prSet/>
      <dgm:spPr/>
      <dgm:t>
        <a:bodyPr/>
        <a:lstStyle/>
        <a:p>
          <a:endParaRPr lang="en-GB"/>
        </a:p>
      </dgm:t>
    </dgm:pt>
    <dgm:pt modelId="{87483227-0592-4135-8E56-0025D35874F1}" type="sibTrans" cxnId="{932D31DA-A3C2-4C8D-A55D-BCBB55F70629}">
      <dgm:prSet/>
      <dgm:spPr/>
      <dgm:t>
        <a:bodyPr/>
        <a:lstStyle/>
        <a:p>
          <a:endParaRPr lang="en-GB"/>
        </a:p>
      </dgm:t>
    </dgm:pt>
    <dgm:pt modelId="{67BEC8DD-D793-46DE-8DE3-31F305D92ADC}">
      <dgm:prSet phldrT="[Text]" custT="1"/>
      <dgm:spPr>
        <a:solidFill>
          <a:srgbClr val="92D050"/>
        </a:solidFill>
      </dgm:spPr>
      <dgm:t>
        <a:bodyPr/>
        <a:lstStyle/>
        <a:p>
          <a:endParaRPr lang="en-GB" sz="1800" dirty="0"/>
        </a:p>
        <a:p>
          <a:r>
            <a:rPr lang="en-GB" sz="2800" b="1" dirty="0" err="1"/>
            <a:t>Rhifedd</a:t>
          </a:r>
          <a:endParaRPr lang="en-GB" sz="2800" b="1" dirty="0"/>
        </a:p>
        <a:p>
          <a:endParaRPr lang="en-GB" sz="1800" dirty="0"/>
        </a:p>
      </dgm:t>
    </dgm:pt>
    <dgm:pt modelId="{37911FBF-2787-4403-B210-9E38A2249C53}" type="parTrans" cxnId="{6E22FE4F-DCE3-42BB-9A6B-E51F1B1AF2B5}">
      <dgm:prSet/>
      <dgm:spPr/>
      <dgm:t>
        <a:bodyPr/>
        <a:lstStyle/>
        <a:p>
          <a:endParaRPr lang="en-GB"/>
        </a:p>
      </dgm:t>
    </dgm:pt>
    <dgm:pt modelId="{8DDDD277-B7E3-4B3B-964B-CD77510FCBC5}" type="sibTrans" cxnId="{6E22FE4F-DCE3-42BB-9A6B-E51F1B1AF2B5}">
      <dgm:prSet/>
      <dgm:spPr/>
      <dgm:t>
        <a:bodyPr/>
        <a:lstStyle/>
        <a:p>
          <a:endParaRPr lang="en-GB"/>
        </a:p>
      </dgm:t>
    </dgm:pt>
    <dgm:pt modelId="{9CE08F3E-E943-434A-B677-CF8358649134}">
      <dgm:prSet phldrT="[Text]" custT="1"/>
      <dgm:spPr>
        <a:solidFill>
          <a:srgbClr val="92D050"/>
        </a:solidFill>
      </dgm:spPr>
      <dgm:t>
        <a:bodyPr/>
        <a:lstStyle/>
        <a:p>
          <a:r>
            <a:rPr lang="en-GB" sz="1400" b="1" dirty="0" err="1"/>
            <a:t>Datblygu</a:t>
          </a:r>
          <a:r>
            <a:rPr lang="en-GB" sz="1400" b="1" dirty="0"/>
            <a:t> </a:t>
          </a:r>
          <a:r>
            <a:rPr lang="en-GB" sz="1400" b="1" dirty="0" err="1"/>
            <a:t>hyfedredd</a:t>
          </a:r>
          <a:r>
            <a:rPr lang="en-GB" sz="1400" b="1" dirty="0"/>
            <a:t> </a:t>
          </a:r>
          <a:r>
            <a:rPr lang="en-GB" sz="1400" b="1" dirty="0" err="1"/>
            <a:t>mathemategol</a:t>
          </a:r>
          <a:endParaRPr lang="en-GB" sz="1400" b="1" dirty="0"/>
        </a:p>
      </dgm:t>
    </dgm:pt>
    <dgm:pt modelId="{2991B48D-44FA-475F-96CA-C2B8C401DA74}" type="parTrans" cxnId="{EEC32579-51A5-4739-BAE9-D46782242C20}">
      <dgm:prSet/>
      <dgm:spPr/>
      <dgm:t>
        <a:bodyPr/>
        <a:lstStyle/>
        <a:p>
          <a:endParaRPr lang="en-GB"/>
        </a:p>
      </dgm:t>
    </dgm:pt>
    <dgm:pt modelId="{B8FF7F27-148E-44A4-9E42-F8C1F934E977}" type="sibTrans" cxnId="{EEC32579-51A5-4739-BAE9-D46782242C20}">
      <dgm:prSet/>
      <dgm:spPr/>
      <dgm:t>
        <a:bodyPr/>
        <a:lstStyle/>
        <a:p>
          <a:endParaRPr lang="en-GB"/>
        </a:p>
      </dgm:t>
    </dgm:pt>
    <dgm:pt modelId="{B6BEC3CE-763C-4C35-B585-25E059CD26E5}">
      <dgm:prSet/>
      <dgm:spPr/>
      <dgm:t>
        <a:bodyPr/>
        <a:lstStyle/>
        <a:p>
          <a:r>
            <a:rPr lang="en-GB" dirty="0" err="1"/>
            <a:t>Ysgrifennu</a:t>
          </a:r>
          <a:endParaRPr lang="en-GB" dirty="0"/>
        </a:p>
      </dgm:t>
    </dgm:pt>
    <dgm:pt modelId="{871FD44C-B8DE-437D-A945-FA8022A7E3E1}" type="parTrans" cxnId="{E5E7D4F9-CA39-4DDE-B002-64A84970236E}">
      <dgm:prSet/>
      <dgm:spPr/>
      <dgm:t>
        <a:bodyPr/>
        <a:lstStyle/>
        <a:p>
          <a:endParaRPr lang="en-GB"/>
        </a:p>
      </dgm:t>
    </dgm:pt>
    <dgm:pt modelId="{A67BBFFC-5BCB-4E39-BC87-6712EEAED196}" type="sibTrans" cxnId="{E5E7D4F9-CA39-4DDE-B002-64A84970236E}">
      <dgm:prSet/>
      <dgm:spPr/>
      <dgm:t>
        <a:bodyPr/>
        <a:lstStyle/>
        <a:p>
          <a:endParaRPr lang="en-GB"/>
        </a:p>
      </dgm:t>
    </dgm:pt>
    <dgm:pt modelId="{F31EBF96-A8D7-428D-9885-D93961A9A8F5}">
      <dgm:prSet custT="1"/>
      <dgm:spPr>
        <a:solidFill>
          <a:srgbClr val="92D050"/>
        </a:solidFill>
      </dgm:spPr>
      <dgm:t>
        <a:bodyPr/>
        <a:lstStyle/>
        <a:p>
          <a:r>
            <a:rPr lang="en-GB" sz="1050" b="1" dirty="0"/>
            <a:t>Mae </a:t>
          </a:r>
          <a:r>
            <a:rPr lang="en-GB" sz="1050" b="1" dirty="0" err="1"/>
            <a:t>deall</a:t>
          </a:r>
          <a:r>
            <a:rPr lang="en-GB" sz="1050" b="1" dirty="0"/>
            <a:t> y system </a:t>
          </a:r>
          <a:r>
            <a:rPr lang="en-GB" sz="1050" b="1" dirty="0" err="1"/>
            <a:t>rif</a:t>
          </a:r>
          <a:r>
            <a:rPr lang="en-GB" sz="1050" b="1" dirty="0"/>
            <a:t> </a:t>
          </a:r>
          <a:r>
            <a:rPr lang="en-GB" sz="1050" b="1" dirty="0" err="1"/>
            <a:t>yn</a:t>
          </a:r>
          <a:r>
            <a:rPr lang="en-GB" sz="1050" b="1" dirty="0"/>
            <a:t> </a:t>
          </a:r>
          <a:r>
            <a:rPr lang="en-GB" sz="1050" b="1" dirty="0" err="1"/>
            <a:t>ein</a:t>
          </a:r>
          <a:r>
            <a:rPr lang="en-GB" sz="1050" b="1" dirty="0"/>
            <a:t> </a:t>
          </a:r>
          <a:r>
            <a:rPr lang="en-GB" sz="1050" b="1" dirty="0" err="1"/>
            <a:t>helpu</a:t>
          </a:r>
          <a:r>
            <a:rPr lang="en-GB" sz="1050" b="1" dirty="0"/>
            <a:t> </a:t>
          </a:r>
          <a:r>
            <a:rPr lang="en-GB" sz="1050" b="1" dirty="0" err="1"/>
            <a:t>i</a:t>
          </a:r>
          <a:r>
            <a:rPr lang="en-GB" sz="1050" b="1" dirty="0"/>
            <a:t> </a:t>
          </a:r>
          <a:r>
            <a:rPr lang="en-GB" sz="1050" b="1" dirty="0" err="1"/>
            <a:t>gynrychioli</a:t>
          </a:r>
          <a:r>
            <a:rPr lang="en-GB" sz="1050" b="1" dirty="0"/>
            <a:t> a </a:t>
          </a:r>
          <a:r>
            <a:rPr lang="en-GB" sz="1050" b="1" dirty="0" err="1"/>
            <a:t>chymharu’r</a:t>
          </a:r>
          <a:r>
            <a:rPr lang="en-GB" sz="1050" b="1" dirty="0"/>
            <a:t> </a:t>
          </a:r>
          <a:r>
            <a:rPr lang="en-GB" sz="1050" b="1" dirty="0" err="1"/>
            <a:t>perthnasoedd</a:t>
          </a:r>
          <a:r>
            <a:rPr lang="en-GB" sz="1050" b="1" dirty="0"/>
            <a:t> </a:t>
          </a:r>
          <a:r>
            <a:rPr lang="en-GB" sz="1050" b="1" dirty="0" err="1"/>
            <a:t>rhwng</a:t>
          </a:r>
          <a:r>
            <a:rPr lang="en-GB" sz="1050" b="1" dirty="0"/>
            <a:t> </a:t>
          </a:r>
          <a:r>
            <a:rPr lang="en-GB" sz="1050" b="1" dirty="0" err="1"/>
            <a:t>rhifau</a:t>
          </a:r>
          <a:r>
            <a:rPr lang="en-GB" sz="1050" b="1" dirty="0"/>
            <a:t> a </a:t>
          </a:r>
          <a:r>
            <a:rPr lang="en-GB" sz="1050" b="1" dirty="0" err="1"/>
            <a:t>meintiau</a:t>
          </a:r>
          <a:endParaRPr lang="en-GB" sz="1050" b="1" dirty="0"/>
        </a:p>
      </dgm:t>
    </dgm:pt>
    <dgm:pt modelId="{471B826F-FE60-48CE-90F6-6D20B603BD0E}" type="parTrans" cxnId="{63D94AED-261D-4BE1-86D4-3F51B4DF58B2}">
      <dgm:prSet/>
      <dgm:spPr/>
      <dgm:t>
        <a:bodyPr/>
        <a:lstStyle/>
        <a:p>
          <a:endParaRPr lang="en-GB"/>
        </a:p>
      </dgm:t>
    </dgm:pt>
    <dgm:pt modelId="{586FCD1D-1CFB-485A-8504-FA1BEADB7DF9}" type="sibTrans" cxnId="{63D94AED-261D-4BE1-86D4-3F51B4DF58B2}">
      <dgm:prSet/>
      <dgm:spPr/>
      <dgm:t>
        <a:bodyPr/>
        <a:lstStyle/>
        <a:p>
          <a:endParaRPr lang="en-GB"/>
        </a:p>
      </dgm:t>
    </dgm:pt>
    <dgm:pt modelId="{1B420B50-6E0C-43E5-8477-A27C75196F16}">
      <dgm:prSet custT="1"/>
      <dgm:spPr>
        <a:solidFill>
          <a:srgbClr val="92D050"/>
        </a:solidFill>
      </dgm:spPr>
      <dgm:t>
        <a:bodyPr/>
        <a:lstStyle/>
        <a:p>
          <a:r>
            <a:rPr lang="en-GB" sz="1050" b="1" dirty="0"/>
            <a:t>Mae </a:t>
          </a:r>
          <a:r>
            <a:rPr lang="en-GB" sz="1050" b="1" dirty="0" err="1"/>
            <a:t>dysgu</a:t>
          </a:r>
          <a:r>
            <a:rPr lang="en-GB" sz="1050" b="1" dirty="0"/>
            <a:t> am </a:t>
          </a:r>
          <a:r>
            <a:rPr lang="en-GB" sz="1050" b="1" dirty="0" err="1"/>
            <a:t>geometreg</a:t>
          </a:r>
          <a:r>
            <a:rPr lang="en-GB" sz="1050" b="1" dirty="0"/>
            <a:t> </a:t>
          </a:r>
          <a:r>
            <a:rPr lang="en-GB" sz="1050" b="1" dirty="0" err="1"/>
            <a:t>yn</a:t>
          </a:r>
          <a:r>
            <a:rPr lang="en-GB" sz="1050" b="1" dirty="0"/>
            <a:t> </a:t>
          </a:r>
          <a:r>
            <a:rPr lang="en-GB" sz="1050" b="1" dirty="0" err="1"/>
            <a:t>ein</a:t>
          </a:r>
          <a:r>
            <a:rPr lang="en-GB" sz="1050" b="1" dirty="0"/>
            <a:t> </a:t>
          </a:r>
          <a:r>
            <a:rPr lang="en-GB" sz="1050" b="1" dirty="0" err="1"/>
            <a:t>helpu</a:t>
          </a:r>
          <a:r>
            <a:rPr lang="en-GB" sz="1050" b="1" dirty="0"/>
            <a:t> </a:t>
          </a:r>
          <a:r>
            <a:rPr lang="en-GB" sz="1050" b="1" dirty="0" err="1"/>
            <a:t>i</a:t>
          </a:r>
          <a:r>
            <a:rPr lang="en-GB" sz="1050" b="1" dirty="0"/>
            <a:t> </a:t>
          </a:r>
          <a:r>
            <a:rPr lang="en-GB" sz="1050" b="1" dirty="0" err="1"/>
            <a:t>ddeall</a:t>
          </a:r>
          <a:r>
            <a:rPr lang="en-GB" sz="1050" b="1" dirty="0"/>
            <a:t> </a:t>
          </a:r>
          <a:r>
            <a:rPr lang="en-GB" sz="1050" b="1" dirty="0" err="1"/>
            <a:t>siapiau</a:t>
          </a:r>
          <a:r>
            <a:rPr lang="en-GB" sz="1050" b="1" dirty="0"/>
            <a:t>, </a:t>
          </a:r>
          <a:r>
            <a:rPr lang="en-GB" sz="1050" b="1" dirty="0" err="1"/>
            <a:t>gofod</a:t>
          </a:r>
          <a:r>
            <a:rPr lang="en-GB" sz="1050" b="1" dirty="0"/>
            <a:t> a </a:t>
          </a:r>
          <a:r>
            <a:rPr lang="en-GB" sz="1050" b="1" dirty="0" err="1"/>
            <a:t>safle</a:t>
          </a:r>
          <a:r>
            <a:rPr lang="en-GB" sz="1050" b="1" dirty="0"/>
            <a:t>, ac </a:t>
          </a:r>
          <a:r>
            <a:rPr lang="en-GB" sz="1050" b="1" dirty="0" err="1"/>
            <a:t>mae</a:t>
          </a:r>
          <a:r>
            <a:rPr lang="en-GB" sz="1050" b="1" dirty="0"/>
            <a:t> </a:t>
          </a:r>
          <a:r>
            <a:rPr lang="en-GB" sz="1050" b="1" dirty="0" err="1"/>
            <a:t>dysgu</a:t>
          </a:r>
          <a:r>
            <a:rPr lang="en-GB" sz="1050" b="1" dirty="0"/>
            <a:t> am </a:t>
          </a:r>
          <a:r>
            <a:rPr lang="en-GB" sz="1050" b="1" dirty="0" err="1"/>
            <a:t>fesur</a:t>
          </a:r>
          <a:r>
            <a:rPr lang="en-GB" sz="1050" b="1" dirty="0"/>
            <a:t> </a:t>
          </a:r>
          <a:r>
            <a:rPr lang="en-GB" sz="1050" b="1" dirty="0" err="1"/>
            <a:t>yn</a:t>
          </a:r>
          <a:r>
            <a:rPr lang="en-GB" sz="1050" b="1" dirty="0"/>
            <a:t> </a:t>
          </a:r>
          <a:r>
            <a:rPr lang="en-GB" sz="1050" b="1" dirty="0" err="1"/>
            <a:t>ein</a:t>
          </a:r>
          <a:r>
            <a:rPr lang="en-GB" sz="1050" b="1" dirty="0"/>
            <a:t> </a:t>
          </a:r>
          <a:r>
            <a:rPr lang="en-GB" sz="1050" b="1" dirty="0" err="1"/>
            <a:t>helpu</a:t>
          </a:r>
          <a:r>
            <a:rPr lang="en-GB" sz="1050" b="1" dirty="0"/>
            <a:t> </a:t>
          </a:r>
          <a:r>
            <a:rPr lang="en-GB" sz="1050" b="1" dirty="0" err="1"/>
            <a:t>i</a:t>
          </a:r>
          <a:r>
            <a:rPr lang="en-GB" sz="1050" b="1" dirty="0"/>
            <a:t> </a:t>
          </a:r>
          <a:r>
            <a:rPr lang="en-GB" sz="1050" b="1" dirty="0" err="1"/>
            <a:t>feintioli</a:t>
          </a:r>
          <a:r>
            <a:rPr lang="en-GB" sz="1050" b="1" dirty="0"/>
            <a:t> </a:t>
          </a:r>
          <a:r>
            <a:rPr lang="en-GB" sz="1050" b="1" dirty="0" err="1"/>
            <a:t>yn</a:t>
          </a:r>
          <a:r>
            <a:rPr lang="en-GB" sz="1050" b="1" dirty="0"/>
            <a:t> y </a:t>
          </a:r>
          <a:r>
            <a:rPr lang="en-GB" sz="1050" b="1" dirty="0" err="1"/>
            <a:t>byd</a:t>
          </a:r>
          <a:r>
            <a:rPr lang="en-GB" sz="1050" b="1" dirty="0"/>
            <a:t> go </a:t>
          </a:r>
          <a:r>
            <a:rPr lang="en-GB" sz="1050" b="1" dirty="0" err="1"/>
            <a:t>iawn</a:t>
          </a:r>
          <a:endParaRPr lang="en-GB" sz="1050" b="1" dirty="0"/>
        </a:p>
      </dgm:t>
    </dgm:pt>
    <dgm:pt modelId="{66C45EEF-F857-4C80-A659-C95E21BF50DE}" type="parTrans" cxnId="{4DC12C07-FA94-450A-94F9-5DFAA57D0A24}">
      <dgm:prSet/>
      <dgm:spPr/>
      <dgm:t>
        <a:bodyPr/>
        <a:lstStyle/>
        <a:p>
          <a:endParaRPr lang="en-GB"/>
        </a:p>
      </dgm:t>
    </dgm:pt>
    <dgm:pt modelId="{849F8E5C-3EB2-47EC-8E3C-83DE4D268AEA}" type="sibTrans" cxnId="{4DC12C07-FA94-450A-94F9-5DFAA57D0A24}">
      <dgm:prSet/>
      <dgm:spPr/>
      <dgm:t>
        <a:bodyPr/>
        <a:lstStyle/>
        <a:p>
          <a:endParaRPr lang="en-GB"/>
        </a:p>
      </dgm:t>
    </dgm:pt>
    <dgm:pt modelId="{DA833E94-8C73-4D79-AFDE-2E113BCE6C0E}">
      <dgm:prSet custT="1"/>
      <dgm:spPr>
        <a:solidFill>
          <a:srgbClr val="92D050"/>
        </a:solidFill>
      </dgm:spPr>
      <dgm:t>
        <a:bodyPr/>
        <a:lstStyle/>
        <a:p>
          <a:r>
            <a:rPr lang="en-GB" sz="1050" b="1" dirty="0"/>
            <a:t>Mae </a:t>
          </a:r>
          <a:r>
            <a:rPr lang="en-GB" sz="1050" b="1" dirty="0" err="1"/>
            <a:t>dysgu</a:t>
          </a:r>
          <a:r>
            <a:rPr lang="en-GB" sz="1050" b="1" dirty="0"/>
            <a:t> bod </a:t>
          </a:r>
          <a:r>
            <a:rPr lang="en-GB" sz="1050" b="1" dirty="0" err="1"/>
            <a:t>ystadegau</a:t>
          </a:r>
          <a:r>
            <a:rPr lang="en-GB" sz="1050" b="1" dirty="0"/>
            <a:t> </a:t>
          </a:r>
          <a:r>
            <a:rPr lang="en-GB" sz="1050" b="1" dirty="0" err="1"/>
            <a:t>yn</a:t>
          </a:r>
          <a:r>
            <a:rPr lang="en-GB" sz="1050" b="1" dirty="0"/>
            <a:t> </a:t>
          </a:r>
          <a:r>
            <a:rPr lang="en-GB" sz="1050" b="1" dirty="0" err="1"/>
            <a:t>cynrychioli</a:t>
          </a:r>
          <a:r>
            <a:rPr lang="en-GB" sz="1050" b="1" dirty="0"/>
            <a:t> data a bod </a:t>
          </a:r>
          <a:r>
            <a:rPr lang="en-GB" sz="1050" b="1" dirty="0" err="1"/>
            <a:t>tegygolrwydd</a:t>
          </a:r>
          <a:r>
            <a:rPr lang="en-GB" sz="1050" b="1" dirty="0"/>
            <a:t> </a:t>
          </a:r>
          <a:r>
            <a:rPr lang="en-GB" sz="1050" b="1" dirty="0" err="1"/>
            <a:t>yn</a:t>
          </a:r>
          <a:r>
            <a:rPr lang="en-GB" sz="1050" b="1" dirty="0"/>
            <a:t> </a:t>
          </a:r>
          <a:r>
            <a:rPr lang="en-GB" sz="1050" b="1" dirty="0" err="1"/>
            <a:t>modelu</a:t>
          </a:r>
          <a:r>
            <a:rPr lang="en-GB" sz="1050" b="1" dirty="0"/>
            <a:t> </a:t>
          </a:r>
          <a:r>
            <a:rPr lang="en-GB" sz="1050" b="1" dirty="0" err="1"/>
            <a:t>siawns</a:t>
          </a:r>
          <a:r>
            <a:rPr lang="en-GB" sz="1050" b="1" dirty="0"/>
            <a:t> </a:t>
          </a:r>
          <a:r>
            <a:rPr lang="en-GB" sz="1050" b="1" dirty="0" err="1"/>
            <a:t>yn</a:t>
          </a:r>
          <a:r>
            <a:rPr lang="en-GB" sz="1050" b="1" dirty="0"/>
            <a:t> </a:t>
          </a:r>
          <a:r>
            <a:rPr lang="en-GB" sz="1050" b="1" dirty="0" err="1"/>
            <a:t>ein</a:t>
          </a:r>
          <a:r>
            <a:rPr lang="en-GB" sz="1050" b="1" dirty="0"/>
            <a:t> </a:t>
          </a:r>
          <a:r>
            <a:rPr lang="en-GB" sz="1050" b="1" dirty="0" err="1"/>
            <a:t>helpu</a:t>
          </a:r>
          <a:r>
            <a:rPr lang="en-GB" sz="1050" b="1" dirty="0"/>
            <a:t> </a:t>
          </a:r>
          <a:r>
            <a:rPr lang="en-GB" sz="1050" b="1" dirty="0" err="1"/>
            <a:t>i</a:t>
          </a:r>
          <a:r>
            <a:rPr lang="en-GB" sz="1050" b="1" dirty="0"/>
            <a:t> </a:t>
          </a:r>
          <a:r>
            <a:rPr lang="en-GB" sz="1050" b="1" dirty="0" err="1"/>
            <a:t>wneud</a:t>
          </a:r>
          <a:r>
            <a:rPr lang="en-GB" sz="1050" b="1" dirty="0"/>
            <a:t> </a:t>
          </a:r>
          <a:r>
            <a:rPr lang="en-GB" sz="1050" b="1" dirty="0" err="1"/>
            <a:t>casgliadau</a:t>
          </a:r>
          <a:r>
            <a:rPr lang="en-GB" sz="1050" b="1" dirty="0"/>
            <a:t> a </a:t>
          </a:r>
          <a:r>
            <a:rPr lang="en-GB" sz="1050" b="1" dirty="0" err="1"/>
            <a:t>phenderfyniadau</a:t>
          </a:r>
          <a:r>
            <a:rPr lang="en-GB" sz="1050" b="1" dirty="0"/>
            <a:t> </a:t>
          </a:r>
          <a:r>
            <a:rPr lang="en-GB" sz="1050" b="1" dirty="0" err="1"/>
            <a:t>ar</a:t>
          </a:r>
          <a:r>
            <a:rPr lang="en-GB" sz="1050" b="1" dirty="0"/>
            <a:t> sail </a:t>
          </a:r>
          <a:r>
            <a:rPr lang="en-GB" sz="1050" b="1" dirty="0" err="1"/>
            <a:t>gwybodaeth</a:t>
          </a:r>
          <a:endParaRPr lang="en-GB" sz="1050" b="1" dirty="0"/>
        </a:p>
      </dgm:t>
    </dgm:pt>
    <dgm:pt modelId="{5C367B23-8C65-46A8-9907-F650C7A038B2}" type="parTrans" cxnId="{9518F0AD-5899-4967-ACB6-2A956954769C}">
      <dgm:prSet/>
      <dgm:spPr/>
      <dgm:t>
        <a:bodyPr/>
        <a:lstStyle/>
        <a:p>
          <a:endParaRPr lang="en-GB"/>
        </a:p>
      </dgm:t>
    </dgm:pt>
    <dgm:pt modelId="{9B2F07F5-6EB2-47B2-8F3F-C421AD6D62F2}" type="sibTrans" cxnId="{9518F0AD-5899-4967-ACB6-2A956954769C}">
      <dgm:prSet/>
      <dgm:spPr/>
      <dgm:t>
        <a:bodyPr/>
        <a:lstStyle/>
        <a:p>
          <a:endParaRPr lang="en-GB"/>
        </a:p>
      </dgm:t>
    </dgm:pt>
    <dgm:pt modelId="{AC79B376-A0F7-49F8-B908-F97CB0AC5492}">
      <dgm:prSet/>
      <dgm:spPr/>
      <dgm:t>
        <a:bodyPr/>
        <a:lstStyle/>
        <a:p>
          <a:r>
            <a:rPr lang="en-GB" dirty="0" err="1"/>
            <a:t>Gwrando</a:t>
          </a:r>
          <a:endParaRPr lang="en-GB" dirty="0"/>
        </a:p>
      </dgm:t>
    </dgm:pt>
    <dgm:pt modelId="{0E452DBB-9CFC-442C-9693-66FBE424D6E6}" type="parTrans" cxnId="{11DAB6D0-2E27-44DE-89B8-DE1AA1AEE07C}">
      <dgm:prSet/>
      <dgm:spPr/>
      <dgm:t>
        <a:bodyPr/>
        <a:lstStyle/>
        <a:p>
          <a:endParaRPr lang="en-GB"/>
        </a:p>
      </dgm:t>
    </dgm:pt>
    <dgm:pt modelId="{083B230E-EEAB-463A-BEE7-AFA8CD2736B9}" type="sibTrans" cxnId="{11DAB6D0-2E27-44DE-89B8-DE1AA1AEE07C}">
      <dgm:prSet/>
      <dgm:spPr/>
      <dgm:t>
        <a:bodyPr/>
        <a:lstStyle/>
        <a:p>
          <a:endParaRPr lang="en-GB"/>
        </a:p>
      </dgm:t>
    </dgm:pt>
    <dgm:pt modelId="{3BEAD18C-9DFF-45EB-839B-CBD8401B2AD1}">
      <dgm:prSet/>
      <dgm:spPr/>
      <dgm:t>
        <a:bodyPr/>
        <a:lstStyle/>
        <a:p>
          <a:r>
            <a:rPr lang="en-GB" dirty="0" err="1"/>
            <a:t>Trawsieithu</a:t>
          </a:r>
          <a:endParaRPr lang="en-GB" dirty="0"/>
        </a:p>
      </dgm:t>
    </dgm:pt>
    <dgm:pt modelId="{6592A1A6-CEDA-4E8D-AB6C-5A1904BBB4BD}" type="parTrans" cxnId="{F5379276-70AF-4109-8990-7541EC230354}">
      <dgm:prSet/>
      <dgm:spPr/>
      <dgm:t>
        <a:bodyPr/>
        <a:lstStyle/>
        <a:p>
          <a:endParaRPr lang="en-GB"/>
        </a:p>
      </dgm:t>
    </dgm:pt>
    <dgm:pt modelId="{F3C8E18B-5B23-4968-A912-6BFA1E30FD64}" type="sibTrans" cxnId="{F5379276-70AF-4109-8990-7541EC230354}">
      <dgm:prSet/>
      <dgm:spPr/>
      <dgm:t>
        <a:bodyPr/>
        <a:lstStyle/>
        <a:p>
          <a:endParaRPr lang="en-GB"/>
        </a:p>
      </dgm:t>
    </dgm:pt>
    <dgm:pt modelId="{882B9D6C-4B77-4C62-9072-61664F02669A}">
      <dgm:prSet phldrT="[Text]" custT="1"/>
      <dgm:spPr>
        <a:solidFill>
          <a:srgbClr val="FFC000"/>
        </a:solidFill>
      </dgm:spPr>
      <dgm:t>
        <a:bodyPr/>
        <a:lstStyle/>
        <a:p>
          <a:r>
            <a:rPr lang="en-GB" sz="2800" b="1" dirty="0" err="1"/>
            <a:t>Fframwaith</a:t>
          </a:r>
          <a:r>
            <a:rPr lang="en-GB" sz="2800" b="1" dirty="0"/>
            <a:t> </a:t>
          </a:r>
          <a:r>
            <a:rPr lang="en-GB" sz="2800" b="1" dirty="0" err="1"/>
            <a:t>Llyrhrennedd</a:t>
          </a:r>
          <a:r>
            <a:rPr lang="en-GB" sz="2800" b="1" dirty="0"/>
            <a:t> a </a:t>
          </a:r>
          <a:r>
            <a:rPr lang="en-GB" sz="2800" b="1" dirty="0" err="1"/>
            <a:t>Rhifedd</a:t>
          </a:r>
          <a:endParaRPr lang="en-GB" sz="2800" b="1" dirty="0"/>
        </a:p>
      </dgm:t>
    </dgm:pt>
    <dgm:pt modelId="{D61EA8EF-F199-45D8-B10D-B09587A6E02D}" type="sibTrans" cxnId="{9285FFDF-EDB4-401D-B710-218A74136C4F}">
      <dgm:prSet/>
      <dgm:spPr/>
      <dgm:t>
        <a:bodyPr/>
        <a:lstStyle/>
        <a:p>
          <a:endParaRPr lang="en-GB"/>
        </a:p>
      </dgm:t>
    </dgm:pt>
    <dgm:pt modelId="{DEBBBD8B-CF15-49FB-AD65-447327AA8A3E}" type="parTrans" cxnId="{9285FFDF-EDB4-401D-B710-218A74136C4F}">
      <dgm:prSet/>
      <dgm:spPr/>
      <dgm:t>
        <a:bodyPr/>
        <a:lstStyle/>
        <a:p>
          <a:endParaRPr lang="en-GB"/>
        </a:p>
      </dgm:t>
    </dgm:pt>
    <dgm:pt modelId="{4F2A0786-6B25-4DAB-A44F-58C8DEBCF893}" type="pres">
      <dgm:prSet presAssocID="{8BE936B4-D993-4BBD-8226-9B70A6C3082C}" presName="diagram" presStyleCnt="0">
        <dgm:presLayoutVars>
          <dgm:chPref val="1"/>
          <dgm:dir/>
          <dgm:animOne val="branch"/>
          <dgm:animLvl val="lvl"/>
          <dgm:resizeHandles val="exact"/>
        </dgm:presLayoutVars>
      </dgm:prSet>
      <dgm:spPr/>
    </dgm:pt>
    <dgm:pt modelId="{465A45DF-5521-4D69-B07C-C5B2B13999CA}" type="pres">
      <dgm:prSet presAssocID="{882B9D6C-4B77-4C62-9072-61664F02669A}" presName="root1" presStyleCnt="0"/>
      <dgm:spPr/>
    </dgm:pt>
    <dgm:pt modelId="{9A3767AD-1EEE-4340-89E1-9A9AE7A48281}" type="pres">
      <dgm:prSet presAssocID="{882B9D6C-4B77-4C62-9072-61664F02669A}" presName="LevelOneTextNode" presStyleLbl="node0" presStyleIdx="0" presStyleCnt="1" custFlipHor="1" custScaleX="280350" custScaleY="225075" custLinFactNeighborX="-50000" custLinFactNeighborY="-1596">
        <dgm:presLayoutVars>
          <dgm:chPref val="3"/>
        </dgm:presLayoutVars>
      </dgm:prSet>
      <dgm:spPr/>
    </dgm:pt>
    <dgm:pt modelId="{387491A0-FE9E-4C98-814C-BAEC6E1331B4}" type="pres">
      <dgm:prSet presAssocID="{882B9D6C-4B77-4C62-9072-61664F02669A}" presName="level2hierChild" presStyleCnt="0"/>
      <dgm:spPr/>
    </dgm:pt>
    <dgm:pt modelId="{D1F48B08-0141-46F4-B842-EEA333CE8B56}" type="pres">
      <dgm:prSet presAssocID="{4AF6FF63-58DD-4B40-AC0D-396D50CA4D2C}" presName="conn2-1" presStyleLbl="parChTrans1D2" presStyleIdx="0" presStyleCnt="2"/>
      <dgm:spPr/>
    </dgm:pt>
    <dgm:pt modelId="{4407A6D5-5767-4EE1-9F4A-1B4EFBDD2630}" type="pres">
      <dgm:prSet presAssocID="{4AF6FF63-58DD-4B40-AC0D-396D50CA4D2C}" presName="connTx" presStyleLbl="parChTrans1D2" presStyleIdx="0" presStyleCnt="2"/>
      <dgm:spPr/>
    </dgm:pt>
    <dgm:pt modelId="{ED606BC8-6E98-4BE2-8396-CBA26540A798}" type="pres">
      <dgm:prSet presAssocID="{C3879868-4B2D-4EAF-A8AB-B58EED30406D}" presName="root2" presStyleCnt="0"/>
      <dgm:spPr/>
    </dgm:pt>
    <dgm:pt modelId="{30D98692-DFA7-400A-9A92-2983AFE82E39}" type="pres">
      <dgm:prSet presAssocID="{C3879868-4B2D-4EAF-A8AB-B58EED30406D}" presName="LevelTwoTextNode" presStyleLbl="node2" presStyleIdx="0" presStyleCnt="2" custScaleX="258321" custScaleY="192382" custLinFactNeighborX="-35929" custLinFactNeighborY="-1596">
        <dgm:presLayoutVars>
          <dgm:chPref val="3"/>
        </dgm:presLayoutVars>
      </dgm:prSet>
      <dgm:spPr/>
    </dgm:pt>
    <dgm:pt modelId="{F89ED910-B02A-4AA5-A71A-9CA582946A2F}" type="pres">
      <dgm:prSet presAssocID="{C3879868-4B2D-4EAF-A8AB-B58EED30406D}" presName="level3hierChild" presStyleCnt="0"/>
      <dgm:spPr/>
    </dgm:pt>
    <dgm:pt modelId="{DCFD1B7C-A08D-4597-91F1-18333BC923CE}" type="pres">
      <dgm:prSet presAssocID="{6592A1A6-CEDA-4E8D-AB6C-5A1904BBB4BD}" presName="conn2-1" presStyleLbl="parChTrans1D3" presStyleIdx="0" presStyleCnt="9"/>
      <dgm:spPr/>
    </dgm:pt>
    <dgm:pt modelId="{DE6DF0E9-EA98-4257-A6E3-16D79597E726}" type="pres">
      <dgm:prSet presAssocID="{6592A1A6-CEDA-4E8D-AB6C-5A1904BBB4BD}" presName="connTx" presStyleLbl="parChTrans1D3" presStyleIdx="0" presStyleCnt="9"/>
      <dgm:spPr/>
    </dgm:pt>
    <dgm:pt modelId="{B30458A0-0F63-43A1-A712-04295AB637A9}" type="pres">
      <dgm:prSet presAssocID="{3BEAD18C-9DFF-45EB-839B-CBD8401B2AD1}" presName="root2" presStyleCnt="0"/>
      <dgm:spPr/>
    </dgm:pt>
    <dgm:pt modelId="{5E3BD66F-9A3A-411D-AF27-582A3A001CD0}" type="pres">
      <dgm:prSet presAssocID="{3BEAD18C-9DFF-45EB-839B-CBD8401B2AD1}" presName="LevelTwoTextNode" presStyleLbl="node3" presStyleIdx="0" presStyleCnt="9" custScaleX="229975">
        <dgm:presLayoutVars>
          <dgm:chPref val="3"/>
        </dgm:presLayoutVars>
      </dgm:prSet>
      <dgm:spPr/>
    </dgm:pt>
    <dgm:pt modelId="{132D4B88-22DE-400A-8356-15486A74CDD3}" type="pres">
      <dgm:prSet presAssocID="{3BEAD18C-9DFF-45EB-839B-CBD8401B2AD1}" presName="level3hierChild" presStyleCnt="0"/>
      <dgm:spPr/>
    </dgm:pt>
    <dgm:pt modelId="{DA75F4AF-B9D5-4390-9597-AE15226283DB}" type="pres">
      <dgm:prSet presAssocID="{0E452DBB-9CFC-442C-9693-66FBE424D6E6}" presName="conn2-1" presStyleLbl="parChTrans1D3" presStyleIdx="1" presStyleCnt="9"/>
      <dgm:spPr/>
    </dgm:pt>
    <dgm:pt modelId="{9A1A2D96-49EB-4CAD-A170-457E634695D7}" type="pres">
      <dgm:prSet presAssocID="{0E452DBB-9CFC-442C-9693-66FBE424D6E6}" presName="connTx" presStyleLbl="parChTrans1D3" presStyleIdx="1" presStyleCnt="9"/>
      <dgm:spPr/>
    </dgm:pt>
    <dgm:pt modelId="{15DF60B4-D665-4E4B-BE8F-0897C78ED119}" type="pres">
      <dgm:prSet presAssocID="{AC79B376-A0F7-49F8-B908-F97CB0AC5492}" presName="root2" presStyleCnt="0"/>
      <dgm:spPr/>
    </dgm:pt>
    <dgm:pt modelId="{74B8D463-7CE5-405A-A2F7-68581C6F60AF}" type="pres">
      <dgm:prSet presAssocID="{AC79B376-A0F7-49F8-B908-F97CB0AC5492}" presName="LevelTwoTextNode" presStyleLbl="node3" presStyleIdx="1" presStyleCnt="9" custScaleX="225447">
        <dgm:presLayoutVars>
          <dgm:chPref val="3"/>
        </dgm:presLayoutVars>
      </dgm:prSet>
      <dgm:spPr/>
    </dgm:pt>
    <dgm:pt modelId="{867E3F29-1F1D-48A9-AA55-85D95C5E3E04}" type="pres">
      <dgm:prSet presAssocID="{AC79B376-A0F7-49F8-B908-F97CB0AC5492}" presName="level3hierChild" presStyleCnt="0"/>
      <dgm:spPr/>
    </dgm:pt>
    <dgm:pt modelId="{F8A914D7-8AF1-40F0-A902-06A271F63BEE}" type="pres">
      <dgm:prSet presAssocID="{86452DEB-5AA0-496B-AD6A-BB2AA700F1B1}" presName="conn2-1" presStyleLbl="parChTrans1D3" presStyleIdx="2" presStyleCnt="9"/>
      <dgm:spPr/>
    </dgm:pt>
    <dgm:pt modelId="{CD4535ED-5619-45BD-AC9C-BC226AECE393}" type="pres">
      <dgm:prSet presAssocID="{86452DEB-5AA0-496B-AD6A-BB2AA700F1B1}" presName="connTx" presStyleLbl="parChTrans1D3" presStyleIdx="2" presStyleCnt="9"/>
      <dgm:spPr/>
    </dgm:pt>
    <dgm:pt modelId="{FEDF74B5-08D7-482B-9DD8-4F56BB884F9D}" type="pres">
      <dgm:prSet presAssocID="{A4E67039-0F9A-4623-A37C-FA11DFF80491}" presName="root2" presStyleCnt="0"/>
      <dgm:spPr/>
    </dgm:pt>
    <dgm:pt modelId="{068CD6AB-EE55-4DEA-A5C9-883DD289273B}" type="pres">
      <dgm:prSet presAssocID="{A4E67039-0F9A-4623-A37C-FA11DFF80491}" presName="LevelTwoTextNode" presStyleLbl="node3" presStyleIdx="2" presStyleCnt="9" custScaleX="219954">
        <dgm:presLayoutVars>
          <dgm:chPref val="3"/>
        </dgm:presLayoutVars>
      </dgm:prSet>
      <dgm:spPr/>
    </dgm:pt>
    <dgm:pt modelId="{63BB7D35-1106-4413-A521-95A21AA34858}" type="pres">
      <dgm:prSet presAssocID="{A4E67039-0F9A-4623-A37C-FA11DFF80491}" presName="level3hierChild" presStyleCnt="0"/>
      <dgm:spPr/>
    </dgm:pt>
    <dgm:pt modelId="{E6D8AB93-F8FD-4580-9A4D-F092B0B89537}" type="pres">
      <dgm:prSet presAssocID="{44D59B78-06EE-4FBB-8AB2-68613DC679FF}" presName="conn2-1" presStyleLbl="parChTrans1D3" presStyleIdx="3" presStyleCnt="9"/>
      <dgm:spPr/>
    </dgm:pt>
    <dgm:pt modelId="{FF6C0F17-B293-4F9F-9D1E-B506AD60ECFC}" type="pres">
      <dgm:prSet presAssocID="{44D59B78-06EE-4FBB-8AB2-68613DC679FF}" presName="connTx" presStyleLbl="parChTrans1D3" presStyleIdx="3" presStyleCnt="9"/>
      <dgm:spPr/>
    </dgm:pt>
    <dgm:pt modelId="{A41BEAB1-F439-4810-8B74-D2FC68035441}" type="pres">
      <dgm:prSet presAssocID="{58197014-5ED8-4AE8-BAAF-EC3CEDE94019}" presName="root2" presStyleCnt="0"/>
      <dgm:spPr/>
    </dgm:pt>
    <dgm:pt modelId="{10CF31EB-D0FA-4D2E-A732-F02A1692E4AB}" type="pres">
      <dgm:prSet presAssocID="{58197014-5ED8-4AE8-BAAF-EC3CEDE94019}" presName="LevelTwoTextNode" presStyleLbl="node3" presStyleIdx="3" presStyleCnt="9" custScaleX="224297">
        <dgm:presLayoutVars>
          <dgm:chPref val="3"/>
        </dgm:presLayoutVars>
      </dgm:prSet>
      <dgm:spPr/>
    </dgm:pt>
    <dgm:pt modelId="{976041C7-C701-42E8-A57E-9A991B951D24}" type="pres">
      <dgm:prSet presAssocID="{58197014-5ED8-4AE8-BAAF-EC3CEDE94019}" presName="level3hierChild" presStyleCnt="0"/>
      <dgm:spPr/>
    </dgm:pt>
    <dgm:pt modelId="{D8F175E5-DD5C-4EF7-BA9A-DCBA637F3761}" type="pres">
      <dgm:prSet presAssocID="{871FD44C-B8DE-437D-A945-FA8022A7E3E1}" presName="conn2-1" presStyleLbl="parChTrans1D3" presStyleIdx="4" presStyleCnt="9"/>
      <dgm:spPr/>
    </dgm:pt>
    <dgm:pt modelId="{62FFDCE0-AC98-4696-A463-BDE81A1EA316}" type="pres">
      <dgm:prSet presAssocID="{871FD44C-B8DE-437D-A945-FA8022A7E3E1}" presName="connTx" presStyleLbl="parChTrans1D3" presStyleIdx="4" presStyleCnt="9"/>
      <dgm:spPr/>
    </dgm:pt>
    <dgm:pt modelId="{2C2FBD47-723D-44FB-A4F0-2B30BDEE47AB}" type="pres">
      <dgm:prSet presAssocID="{B6BEC3CE-763C-4C35-B585-25E059CD26E5}" presName="root2" presStyleCnt="0"/>
      <dgm:spPr/>
    </dgm:pt>
    <dgm:pt modelId="{B3EDA5B3-E63C-4DA0-AD0A-93F9E7FBA04E}" type="pres">
      <dgm:prSet presAssocID="{B6BEC3CE-763C-4C35-B585-25E059CD26E5}" presName="LevelTwoTextNode" presStyleLbl="node3" presStyleIdx="4" presStyleCnt="9" custScaleX="225784">
        <dgm:presLayoutVars>
          <dgm:chPref val="3"/>
        </dgm:presLayoutVars>
      </dgm:prSet>
      <dgm:spPr/>
    </dgm:pt>
    <dgm:pt modelId="{A7841C68-86B8-4549-811C-EDBC311FBDC2}" type="pres">
      <dgm:prSet presAssocID="{B6BEC3CE-763C-4C35-B585-25E059CD26E5}" presName="level3hierChild" presStyleCnt="0"/>
      <dgm:spPr/>
    </dgm:pt>
    <dgm:pt modelId="{CABEAA16-9016-4876-A634-91C2B2A22ABB}" type="pres">
      <dgm:prSet presAssocID="{37911FBF-2787-4403-B210-9E38A2249C53}" presName="conn2-1" presStyleLbl="parChTrans1D2" presStyleIdx="1" presStyleCnt="2"/>
      <dgm:spPr/>
    </dgm:pt>
    <dgm:pt modelId="{1CB35DB2-7E8E-4E94-88C2-C71289F6B4E5}" type="pres">
      <dgm:prSet presAssocID="{37911FBF-2787-4403-B210-9E38A2249C53}" presName="connTx" presStyleLbl="parChTrans1D2" presStyleIdx="1" presStyleCnt="2"/>
      <dgm:spPr/>
    </dgm:pt>
    <dgm:pt modelId="{C4AA96ED-6C49-4CA6-849E-A9F87A47CD99}" type="pres">
      <dgm:prSet presAssocID="{67BEC8DD-D793-46DE-8DE3-31F305D92ADC}" presName="root2" presStyleCnt="0"/>
      <dgm:spPr/>
    </dgm:pt>
    <dgm:pt modelId="{756FED33-B7DB-4F4F-8EC2-4C28407CF50D}" type="pres">
      <dgm:prSet presAssocID="{67BEC8DD-D793-46DE-8DE3-31F305D92ADC}" presName="LevelTwoTextNode" presStyleLbl="node2" presStyleIdx="1" presStyleCnt="2" custScaleX="188893" custScaleY="157968" custLinFactNeighborX="-41534" custLinFactNeighborY="76323">
        <dgm:presLayoutVars>
          <dgm:chPref val="3"/>
        </dgm:presLayoutVars>
      </dgm:prSet>
      <dgm:spPr/>
    </dgm:pt>
    <dgm:pt modelId="{44FE9131-BF56-4FF6-8BEA-8B72D80CCF3B}" type="pres">
      <dgm:prSet presAssocID="{67BEC8DD-D793-46DE-8DE3-31F305D92ADC}" presName="level3hierChild" presStyleCnt="0"/>
      <dgm:spPr/>
    </dgm:pt>
    <dgm:pt modelId="{B2575918-7DFD-46D5-924C-21F8F4229C11}" type="pres">
      <dgm:prSet presAssocID="{2991B48D-44FA-475F-96CA-C2B8C401DA74}" presName="conn2-1" presStyleLbl="parChTrans1D3" presStyleIdx="5" presStyleCnt="9"/>
      <dgm:spPr/>
    </dgm:pt>
    <dgm:pt modelId="{2D0A1BD8-C455-45A8-A7F5-03143F011F30}" type="pres">
      <dgm:prSet presAssocID="{2991B48D-44FA-475F-96CA-C2B8C401DA74}" presName="connTx" presStyleLbl="parChTrans1D3" presStyleIdx="5" presStyleCnt="9"/>
      <dgm:spPr/>
    </dgm:pt>
    <dgm:pt modelId="{CC11D9C1-6FE1-498C-9654-BA78820907F9}" type="pres">
      <dgm:prSet presAssocID="{9CE08F3E-E943-434A-B677-CF8358649134}" presName="root2" presStyleCnt="0"/>
      <dgm:spPr/>
    </dgm:pt>
    <dgm:pt modelId="{4FEA6CBA-7E18-433D-AA88-CC9FEC09ECFA}" type="pres">
      <dgm:prSet presAssocID="{9CE08F3E-E943-434A-B677-CF8358649134}" presName="LevelTwoTextNode" presStyleLbl="node3" presStyleIdx="5" presStyleCnt="9" custScaleX="418386" custLinFactNeighborX="81" custLinFactNeighborY="18627">
        <dgm:presLayoutVars>
          <dgm:chPref val="3"/>
        </dgm:presLayoutVars>
      </dgm:prSet>
      <dgm:spPr/>
    </dgm:pt>
    <dgm:pt modelId="{CF2F5C6A-344A-4CED-A21D-FEA400F8FAFE}" type="pres">
      <dgm:prSet presAssocID="{9CE08F3E-E943-434A-B677-CF8358649134}" presName="level3hierChild" presStyleCnt="0"/>
      <dgm:spPr/>
    </dgm:pt>
    <dgm:pt modelId="{29B8EDD3-CD5B-40D1-9203-28549734BAA9}" type="pres">
      <dgm:prSet presAssocID="{471B826F-FE60-48CE-90F6-6D20B603BD0E}" presName="conn2-1" presStyleLbl="parChTrans1D3" presStyleIdx="6" presStyleCnt="9"/>
      <dgm:spPr/>
    </dgm:pt>
    <dgm:pt modelId="{CD1D46EE-6CD9-4646-9C07-22E76624CE6B}" type="pres">
      <dgm:prSet presAssocID="{471B826F-FE60-48CE-90F6-6D20B603BD0E}" presName="connTx" presStyleLbl="parChTrans1D3" presStyleIdx="6" presStyleCnt="9"/>
      <dgm:spPr/>
    </dgm:pt>
    <dgm:pt modelId="{56DC7DA0-8860-4743-9324-23B2977F33C5}" type="pres">
      <dgm:prSet presAssocID="{F31EBF96-A8D7-428D-9885-D93961A9A8F5}" presName="root2" presStyleCnt="0"/>
      <dgm:spPr/>
    </dgm:pt>
    <dgm:pt modelId="{4608BFD0-95DC-46C1-9140-FBDE9635915D}" type="pres">
      <dgm:prSet presAssocID="{F31EBF96-A8D7-428D-9885-D93961A9A8F5}" presName="LevelTwoTextNode" presStyleLbl="node3" presStyleIdx="6" presStyleCnt="9" custScaleX="427634" custLinFactNeighborX="80" custLinFactNeighborY="27288">
        <dgm:presLayoutVars>
          <dgm:chPref val="3"/>
        </dgm:presLayoutVars>
      </dgm:prSet>
      <dgm:spPr/>
    </dgm:pt>
    <dgm:pt modelId="{1BE225B5-140C-4608-A293-3774AC64D8B9}" type="pres">
      <dgm:prSet presAssocID="{F31EBF96-A8D7-428D-9885-D93961A9A8F5}" presName="level3hierChild" presStyleCnt="0"/>
      <dgm:spPr/>
    </dgm:pt>
    <dgm:pt modelId="{AF4CAB68-26B8-488B-A174-D22984A25777}" type="pres">
      <dgm:prSet presAssocID="{66C45EEF-F857-4C80-A659-C95E21BF50DE}" presName="conn2-1" presStyleLbl="parChTrans1D3" presStyleIdx="7" presStyleCnt="9"/>
      <dgm:spPr/>
    </dgm:pt>
    <dgm:pt modelId="{9BEA9D88-E4C3-4FDB-B66C-FA96F9FF67A3}" type="pres">
      <dgm:prSet presAssocID="{66C45EEF-F857-4C80-A659-C95E21BF50DE}" presName="connTx" presStyleLbl="parChTrans1D3" presStyleIdx="7" presStyleCnt="9"/>
      <dgm:spPr/>
    </dgm:pt>
    <dgm:pt modelId="{8958442C-8D96-461A-A682-63DA93A5143E}" type="pres">
      <dgm:prSet presAssocID="{1B420B50-6E0C-43E5-8477-A27C75196F16}" presName="root2" presStyleCnt="0"/>
      <dgm:spPr/>
    </dgm:pt>
    <dgm:pt modelId="{717954C7-85DB-450E-A8ED-66E74FDD1B1B}" type="pres">
      <dgm:prSet presAssocID="{1B420B50-6E0C-43E5-8477-A27C75196F16}" presName="LevelTwoTextNode" presStyleLbl="node3" presStyleIdx="7" presStyleCnt="9" custScaleX="435099" custLinFactNeighborX="80" custLinFactNeighborY="35948">
        <dgm:presLayoutVars>
          <dgm:chPref val="3"/>
        </dgm:presLayoutVars>
      </dgm:prSet>
      <dgm:spPr/>
    </dgm:pt>
    <dgm:pt modelId="{230B65D7-2643-4814-B70B-1F149283E442}" type="pres">
      <dgm:prSet presAssocID="{1B420B50-6E0C-43E5-8477-A27C75196F16}" presName="level3hierChild" presStyleCnt="0"/>
      <dgm:spPr/>
    </dgm:pt>
    <dgm:pt modelId="{0A71F193-F6E7-477A-B515-A9651F915CB4}" type="pres">
      <dgm:prSet presAssocID="{5C367B23-8C65-46A8-9907-F650C7A038B2}" presName="conn2-1" presStyleLbl="parChTrans1D3" presStyleIdx="8" presStyleCnt="9"/>
      <dgm:spPr/>
    </dgm:pt>
    <dgm:pt modelId="{22675942-2A0B-4B1F-95DE-1B7835B5BE99}" type="pres">
      <dgm:prSet presAssocID="{5C367B23-8C65-46A8-9907-F650C7A038B2}" presName="connTx" presStyleLbl="parChTrans1D3" presStyleIdx="8" presStyleCnt="9"/>
      <dgm:spPr/>
    </dgm:pt>
    <dgm:pt modelId="{1D02BF55-5A15-4908-BFF4-6E33B09D2555}" type="pres">
      <dgm:prSet presAssocID="{DA833E94-8C73-4D79-AFDE-2E113BCE6C0E}" presName="root2" presStyleCnt="0"/>
      <dgm:spPr/>
    </dgm:pt>
    <dgm:pt modelId="{0E102786-D9DE-4B51-A997-3CC8B8B8928D}" type="pres">
      <dgm:prSet presAssocID="{DA833E94-8C73-4D79-AFDE-2E113BCE6C0E}" presName="LevelTwoTextNode" presStyleLbl="node3" presStyleIdx="8" presStyleCnt="9" custScaleX="439625" custLinFactNeighborX="-6067" custLinFactNeighborY="44924">
        <dgm:presLayoutVars>
          <dgm:chPref val="3"/>
        </dgm:presLayoutVars>
      </dgm:prSet>
      <dgm:spPr/>
    </dgm:pt>
    <dgm:pt modelId="{9322542B-A657-4589-AE32-9E2BBF4493E5}" type="pres">
      <dgm:prSet presAssocID="{DA833E94-8C73-4D79-AFDE-2E113BCE6C0E}" presName="level3hierChild" presStyleCnt="0"/>
      <dgm:spPr/>
    </dgm:pt>
  </dgm:ptLst>
  <dgm:cxnLst>
    <dgm:cxn modelId="{4DC12C07-FA94-450A-94F9-5DFAA57D0A24}" srcId="{67BEC8DD-D793-46DE-8DE3-31F305D92ADC}" destId="{1B420B50-6E0C-43E5-8477-A27C75196F16}" srcOrd="2" destOrd="0" parTransId="{66C45EEF-F857-4C80-A659-C95E21BF50DE}" sibTransId="{849F8E5C-3EB2-47EC-8E3C-83DE4D268AEA}"/>
    <dgm:cxn modelId="{7E772A08-CEBB-42CF-89E5-1B707C052F9E}" type="presOf" srcId="{2991B48D-44FA-475F-96CA-C2B8C401DA74}" destId="{B2575918-7DFD-46D5-924C-21F8F4229C11}" srcOrd="0" destOrd="0" presId="urn:microsoft.com/office/officeart/2005/8/layout/hierarchy2"/>
    <dgm:cxn modelId="{D1766E0A-A983-4BE5-A177-EDDAA7885630}" type="presOf" srcId="{A4E67039-0F9A-4623-A37C-FA11DFF80491}" destId="{068CD6AB-EE55-4DEA-A5C9-883DD289273B}" srcOrd="0" destOrd="0" presId="urn:microsoft.com/office/officeart/2005/8/layout/hierarchy2"/>
    <dgm:cxn modelId="{9875C30B-9993-406D-9EFF-4103876F4936}" type="presOf" srcId="{5C367B23-8C65-46A8-9907-F650C7A038B2}" destId="{0A71F193-F6E7-477A-B515-A9651F915CB4}" srcOrd="0" destOrd="0" presId="urn:microsoft.com/office/officeart/2005/8/layout/hierarchy2"/>
    <dgm:cxn modelId="{D290D016-2A95-4955-8099-ADD97234E2BB}" type="presOf" srcId="{5C367B23-8C65-46A8-9907-F650C7A038B2}" destId="{22675942-2A0B-4B1F-95DE-1B7835B5BE99}" srcOrd="1" destOrd="0" presId="urn:microsoft.com/office/officeart/2005/8/layout/hierarchy2"/>
    <dgm:cxn modelId="{AB4C6122-28C6-4A1E-8DF0-0F9F4D3633E2}" type="presOf" srcId="{0E452DBB-9CFC-442C-9693-66FBE424D6E6}" destId="{9A1A2D96-49EB-4CAD-A170-457E634695D7}" srcOrd="1" destOrd="0" presId="urn:microsoft.com/office/officeart/2005/8/layout/hierarchy2"/>
    <dgm:cxn modelId="{01B4195B-F786-43F2-AD02-5C6DB7C54A6B}" type="presOf" srcId="{871FD44C-B8DE-437D-A945-FA8022A7E3E1}" destId="{62FFDCE0-AC98-4696-A463-BDE81A1EA316}" srcOrd="1" destOrd="0" presId="urn:microsoft.com/office/officeart/2005/8/layout/hierarchy2"/>
    <dgm:cxn modelId="{9F11275F-E47E-432B-91F6-07CE2CD87106}" type="presOf" srcId="{6592A1A6-CEDA-4E8D-AB6C-5A1904BBB4BD}" destId="{DE6DF0E9-EA98-4257-A6E3-16D79597E726}" srcOrd="1" destOrd="0" presId="urn:microsoft.com/office/officeart/2005/8/layout/hierarchy2"/>
    <dgm:cxn modelId="{B4EA0A45-0C7D-40D5-B563-39FB7AF2E511}" type="presOf" srcId="{882B9D6C-4B77-4C62-9072-61664F02669A}" destId="{9A3767AD-1EEE-4340-89E1-9A9AE7A48281}" srcOrd="0" destOrd="0" presId="urn:microsoft.com/office/officeart/2005/8/layout/hierarchy2"/>
    <dgm:cxn modelId="{6A1DFE46-EDFD-4E41-AC68-AF88D239EF35}" type="presOf" srcId="{37911FBF-2787-4403-B210-9E38A2249C53}" destId="{CABEAA16-9016-4876-A634-91C2B2A22ABB}" srcOrd="0" destOrd="0" presId="urn:microsoft.com/office/officeart/2005/8/layout/hierarchy2"/>
    <dgm:cxn modelId="{99A16C68-665B-47B4-87B9-28BD8167905E}" type="presOf" srcId="{C3879868-4B2D-4EAF-A8AB-B58EED30406D}" destId="{30D98692-DFA7-400A-9A92-2983AFE82E39}" srcOrd="0" destOrd="0" presId="urn:microsoft.com/office/officeart/2005/8/layout/hierarchy2"/>
    <dgm:cxn modelId="{E4206F6C-ABF9-45B5-B1E9-8FD654F62D07}" type="presOf" srcId="{86452DEB-5AA0-496B-AD6A-BB2AA700F1B1}" destId="{F8A914D7-8AF1-40F0-A902-06A271F63BEE}" srcOrd="0" destOrd="0" presId="urn:microsoft.com/office/officeart/2005/8/layout/hierarchy2"/>
    <dgm:cxn modelId="{15F3E14C-EE28-4EC6-9747-57C36C171D2B}" type="presOf" srcId="{8BE936B4-D993-4BBD-8226-9B70A6C3082C}" destId="{4F2A0786-6B25-4DAB-A44F-58C8DEBCF893}" srcOrd="0" destOrd="0" presId="urn:microsoft.com/office/officeart/2005/8/layout/hierarchy2"/>
    <dgm:cxn modelId="{1590776F-6303-42B7-8FA2-DAE8F7DE09CA}" type="presOf" srcId="{44D59B78-06EE-4FBB-8AB2-68613DC679FF}" destId="{FF6C0F17-B293-4F9F-9D1E-B506AD60ECFC}" srcOrd="1" destOrd="0" presId="urn:microsoft.com/office/officeart/2005/8/layout/hierarchy2"/>
    <dgm:cxn modelId="{DB54586F-2B44-47C0-BAC3-7B6C4EEA40B4}" type="presOf" srcId="{871FD44C-B8DE-437D-A945-FA8022A7E3E1}" destId="{D8F175E5-DD5C-4EF7-BA9A-DCBA637F3761}" srcOrd="0" destOrd="0" presId="urn:microsoft.com/office/officeart/2005/8/layout/hierarchy2"/>
    <dgm:cxn modelId="{CFC9CF6F-0478-4F11-A112-72499F5EA728}" type="presOf" srcId="{66C45EEF-F857-4C80-A659-C95E21BF50DE}" destId="{AF4CAB68-26B8-488B-A174-D22984A25777}" srcOrd="0" destOrd="0" presId="urn:microsoft.com/office/officeart/2005/8/layout/hierarchy2"/>
    <dgm:cxn modelId="{6E22FE4F-DCE3-42BB-9A6B-E51F1B1AF2B5}" srcId="{882B9D6C-4B77-4C62-9072-61664F02669A}" destId="{67BEC8DD-D793-46DE-8DE3-31F305D92ADC}" srcOrd="1" destOrd="0" parTransId="{37911FBF-2787-4403-B210-9E38A2249C53}" sibTransId="{8DDDD277-B7E3-4B3B-964B-CD77510FCBC5}"/>
    <dgm:cxn modelId="{F5379276-70AF-4109-8990-7541EC230354}" srcId="{C3879868-4B2D-4EAF-A8AB-B58EED30406D}" destId="{3BEAD18C-9DFF-45EB-839B-CBD8401B2AD1}" srcOrd="0" destOrd="0" parTransId="{6592A1A6-CEDA-4E8D-AB6C-5A1904BBB4BD}" sibTransId="{F3C8E18B-5B23-4968-A912-6BFA1E30FD64}"/>
    <dgm:cxn modelId="{99B16C77-58FF-4C6C-8728-A8C2BABBCA1F}" type="presOf" srcId="{58197014-5ED8-4AE8-BAAF-EC3CEDE94019}" destId="{10CF31EB-D0FA-4D2E-A732-F02A1692E4AB}" srcOrd="0" destOrd="0" presId="urn:microsoft.com/office/officeart/2005/8/layout/hierarchy2"/>
    <dgm:cxn modelId="{EEC32579-51A5-4739-BAE9-D46782242C20}" srcId="{67BEC8DD-D793-46DE-8DE3-31F305D92ADC}" destId="{9CE08F3E-E943-434A-B677-CF8358649134}" srcOrd="0" destOrd="0" parTransId="{2991B48D-44FA-475F-96CA-C2B8C401DA74}" sibTransId="{B8FF7F27-148E-44A4-9E42-F8C1F934E977}"/>
    <dgm:cxn modelId="{A9C79385-2D25-42C0-AFBF-F251880CA4D0}" type="presOf" srcId="{67BEC8DD-D793-46DE-8DE3-31F305D92ADC}" destId="{756FED33-B7DB-4F4F-8EC2-4C28407CF50D}" srcOrd="0" destOrd="0" presId="urn:microsoft.com/office/officeart/2005/8/layout/hierarchy2"/>
    <dgm:cxn modelId="{918EF588-9BD8-4ED0-A686-A346F4707C36}" type="presOf" srcId="{44D59B78-06EE-4FBB-8AB2-68613DC679FF}" destId="{E6D8AB93-F8FD-4580-9A4D-F092B0B89537}" srcOrd="0" destOrd="0" presId="urn:microsoft.com/office/officeart/2005/8/layout/hierarchy2"/>
    <dgm:cxn modelId="{74340D9D-F0BD-4033-8529-C8AEFF04B72F}" type="presOf" srcId="{AC79B376-A0F7-49F8-B908-F97CB0AC5492}" destId="{74B8D463-7CE5-405A-A2F7-68581C6F60AF}" srcOrd="0" destOrd="0" presId="urn:microsoft.com/office/officeart/2005/8/layout/hierarchy2"/>
    <dgm:cxn modelId="{35865AA2-8CF6-43A5-A7E2-5FB622F870E6}" type="presOf" srcId="{3BEAD18C-9DFF-45EB-839B-CBD8401B2AD1}" destId="{5E3BD66F-9A3A-411D-AF27-582A3A001CD0}" srcOrd="0" destOrd="0" presId="urn:microsoft.com/office/officeart/2005/8/layout/hierarchy2"/>
    <dgm:cxn modelId="{D77396AC-00BF-4325-AA3E-7BFCAED5F4F6}" type="presOf" srcId="{6592A1A6-CEDA-4E8D-AB6C-5A1904BBB4BD}" destId="{DCFD1B7C-A08D-4597-91F1-18333BC923CE}" srcOrd="0" destOrd="0" presId="urn:microsoft.com/office/officeart/2005/8/layout/hierarchy2"/>
    <dgm:cxn modelId="{9518F0AD-5899-4967-ACB6-2A956954769C}" srcId="{67BEC8DD-D793-46DE-8DE3-31F305D92ADC}" destId="{DA833E94-8C73-4D79-AFDE-2E113BCE6C0E}" srcOrd="3" destOrd="0" parTransId="{5C367B23-8C65-46A8-9907-F650C7A038B2}" sibTransId="{9B2F07F5-6EB2-47B2-8F3F-C421AD6D62F2}"/>
    <dgm:cxn modelId="{784139AF-8C0A-47B9-BC22-AB7CD5E5CD4D}" type="presOf" srcId="{0E452DBB-9CFC-442C-9693-66FBE424D6E6}" destId="{DA75F4AF-B9D5-4390-9597-AE15226283DB}" srcOrd="0" destOrd="0" presId="urn:microsoft.com/office/officeart/2005/8/layout/hierarchy2"/>
    <dgm:cxn modelId="{1E6E44B6-D9CD-473B-BFA8-C79508E52C20}" type="presOf" srcId="{9CE08F3E-E943-434A-B677-CF8358649134}" destId="{4FEA6CBA-7E18-433D-AA88-CC9FEC09ECFA}" srcOrd="0" destOrd="0" presId="urn:microsoft.com/office/officeart/2005/8/layout/hierarchy2"/>
    <dgm:cxn modelId="{2EB01CBC-38AC-4DEF-A4BC-BEF1FDFE13BD}" type="presOf" srcId="{86452DEB-5AA0-496B-AD6A-BB2AA700F1B1}" destId="{CD4535ED-5619-45BD-AC9C-BC226AECE393}" srcOrd="1" destOrd="0" presId="urn:microsoft.com/office/officeart/2005/8/layout/hierarchy2"/>
    <dgm:cxn modelId="{545763C3-A805-4106-BE50-D31A0465CA0E}" srcId="{882B9D6C-4B77-4C62-9072-61664F02669A}" destId="{C3879868-4B2D-4EAF-A8AB-B58EED30406D}" srcOrd="0" destOrd="0" parTransId="{4AF6FF63-58DD-4B40-AC0D-396D50CA4D2C}" sibTransId="{F4FD6C1C-C12B-456E-9196-FDC98B154AA9}"/>
    <dgm:cxn modelId="{3AB2F3C3-131E-46C8-B43B-EC55719E0051}" type="presOf" srcId="{2991B48D-44FA-475F-96CA-C2B8C401DA74}" destId="{2D0A1BD8-C455-45A8-A7F5-03143F011F30}" srcOrd="1" destOrd="0" presId="urn:microsoft.com/office/officeart/2005/8/layout/hierarchy2"/>
    <dgm:cxn modelId="{0B015FCA-BE4E-4EB5-BA3C-9A16D413982F}" type="presOf" srcId="{471B826F-FE60-48CE-90F6-6D20B603BD0E}" destId="{29B8EDD3-CD5B-40D1-9203-28549734BAA9}" srcOrd="0" destOrd="0" presId="urn:microsoft.com/office/officeart/2005/8/layout/hierarchy2"/>
    <dgm:cxn modelId="{D54949CC-F082-4923-B3EA-3515E5FF2EE8}" type="presOf" srcId="{66C45EEF-F857-4C80-A659-C95E21BF50DE}" destId="{9BEA9D88-E4C3-4FDB-B66C-FA96F9FF67A3}" srcOrd="1" destOrd="0" presId="urn:microsoft.com/office/officeart/2005/8/layout/hierarchy2"/>
    <dgm:cxn modelId="{DA94FFCD-41DA-49CF-8488-8F3C0E73E98F}" type="presOf" srcId="{37911FBF-2787-4403-B210-9E38A2249C53}" destId="{1CB35DB2-7E8E-4E94-88C2-C71289F6B4E5}" srcOrd="1" destOrd="0" presId="urn:microsoft.com/office/officeart/2005/8/layout/hierarchy2"/>
    <dgm:cxn modelId="{11DAB6D0-2E27-44DE-89B8-DE1AA1AEE07C}" srcId="{C3879868-4B2D-4EAF-A8AB-B58EED30406D}" destId="{AC79B376-A0F7-49F8-B908-F97CB0AC5492}" srcOrd="1" destOrd="0" parTransId="{0E452DBB-9CFC-442C-9693-66FBE424D6E6}" sibTransId="{083B230E-EEAB-463A-BEE7-AFA8CD2736B9}"/>
    <dgm:cxn modelId="{883195D4-871A-4FBD-903C-8FB663E4C2AA}" type="presOf" srcId="{4AF6FF63-58DD-4B40-AC0D-396D50CA4D2C}" destId="{4407A6D5-5767-4EE1-9F4A-1B4EFBDD2630}" srcOrd="1" destOrd="0" presId="urn:microsoft.com/office/officeart/2005/8/layout/hierarchy2"/>
    <dgm:cxn modelId="{5E3395D4-9068-4C3B-B97E-E76198D13D5E}" type="presOf" srcId="{471B826F-FE60-48CE-90F6-6D20B603BD0E}" destId="{CD1D46EE-6CD9-4646-9C07-22E76624CE6B}" srcOrd="1" destOrd="0" presId="urn:microsoft.com/office/officeart/2005/8/layout/hierarchy2"/>
    <dgm:cxn modelId="{D7C856D6-FC31-4E5D-9092-768D22946449}" type="presOf" srcId="{1B420B50-6E0C-43E5-8477-A27C75196F16}" destId="{717954C7-85DB-450E-A8ED-66E74FDD1B1B}" srcOrd="0" destOrd="0" presId="urn:microsoft.com/office/officeart/2005/8/layout/hierarchy2"/>
    <dgm:cxn modelId="{932D31DA-A3C2-4C8D-A55D-BCBB55F70629}" srcId="{C3879868-4B2D-4EAF-A8AB-B58EED30406D}" destId="{58197014-5ED8-4AE8-BAAF-EC3CEDE94019}" srcOrd="3" destOrd="0" parTransId="{44D59B78-06EE-4FBB-8AB2-68613DC679FF}" sibTransId="{87483227-0592-4135-8E56-0025D35874F1}"/>
    <dgm:cxn modelId="{DC71BDDB-0FF5-45B4-961F-D5A1818D8360}" type="presOf" srcId="{DA833E94-8C73-4D79-AFDE-2E113BCE6C0E}" destId="{0E102786-D9DE-4B51-A997-3CC8B8B8928D}" srcOrd="0" destOrd="0" presId="urn:microsoft.com/office/officeart/2005/8/layout/hierarchy2"/>
    <dgm:cxn modelId="{152E1CDE-D523-4203-A0B3-289E8EC8A923}" srcId="{C3879868-4B2D-4EAF-A8AB-B58EED30406D}" destId="{A4E67039-0F9A-4623-A37C-FA11DFF80491}" srcOrd="2" destOrd="0" parTransId="{86452DEB-5AA0-496B-AD6A-BB2AA700F1B1}" sibTransId="{B26DD2DB-E31A-4863-BA1D-79DC7DB0E96E}"/>
    <dgm:cxn modelId="{169A97DF-3B54-439D-AC01-74A501D90462}" type="presOf" srcId="{B6BEC3CE-763C-4C35-B585-25E059CD26E5}" destId="{B3EDA5B3-E63C-4DA0-AD0A-93F9E7FBA04E}" srcOrd="0" destOrd="0" presId="urn:microsoft.com/office/officeart/2005/8/layout/hierarchy2"/>
    <dgm:cxn modelId="{9285FFDF-EDB4-401D-B710-218A74136C4F}" srcId="{8BE936B4-D993-4BBD-8226-9B70A6C3082C}" destId="{882B9D6C-4B77-4C62-9072-61664F02669A}" srcOrd="0" destOrd="0" parTransId="{DEBBBD8B-CF15-49FB-AD65-447327AA8A3E}" sibTransId="{D61EA8EF-F199-45D8-B10D-B09587A6E02D}"/>
    <dgm:cxn modelId="{83F248EC-EA0D-46E3-A630-63AAB87679CE}" type="presOf" srcId="{4AF6FF63-58DD-4B40-AC0D-396D50CA4D2C}" destId="{D1F48B08-0141-46F4-B842-EEA333CE8B56}" srcOrd="0" destOrd="0" presId="urn:microsoft.com/office/officeart/2005/8/layout/hierarchy2"/>
    <dgm:cxn modelId="{63D94AED-261D-4BE1-86D4-3F51B4DF58B2}" srcId="{67BEC8DD-D793-46DE-8DE3-31F305D92ADC}" destId="{F31EBF96-A8D7-428D-9885-D93961A9A8F5}" srcOrd="1" destOrd="0" parTransId="{471B826F-FE60-48CE-90F6-6D20B603BD0E}" sibTransId="{586FCD1D-1CFB-485A-8504-FA1BEADB7DF9}"/>
    <dgm:cxn modelId="{126C9BF1-AEF5-4608-9CD8-43FBAC713B59}" type="presOf" srcId="{F31EBF96-A8D7-428D-9885-D93961A9A8F5}" destId="{4608BFD0-95DC-46C1-9140-FBDE9635915D}" srcOrd="0" destOrd="0" presId="urn:microsoft.com/office/officeart/2005/8/layout/hierarchy2"/>
    <dgm:cxn modelId="{E5E7D4F9-CA39-4DDE-B002-64A84970236E}" srcId="{C3879868-4B2D-4EAF-A8AB-B58EED30406D}" destId="{B6BEC3CE-763C-4C35-B585-25E059CD26E5}" srcOrd="4" destOrd="0" parTransId="{871FD44C-B8DE-437D-A945-FA8022A7E3E1}" sibTransId="{A67BBFFC-5BCB-4E39-BC87-6712EEAED196}"/>
    <dgm:cxn modelId="{EC163799-8E56-4790-B52B-98659F4B360F}" type="presParOf" srcId="{4F2A0786-6B25-4DAB-A44F-58C8DEBCF893}" destId="{465A45DF-5521-4D69-B07C-C5B2B13999CA}" srcOrd="0" destOrd="0" presId="urn:microsoft.com/office/officeart/2005/8/layout/hierarchy2"/>
    <dgm:cxn modelId="{296A1F2F-39E1-49CD-AB5D-7D27D570E816}" type="presParOf" srcId="{465A45DF-5521-4D69-B07C-C5B2B13999CA}" destId="{9A3767AD-1EEE-4340-89E1-9A9AE7A48281}" srcOrd="0" destOrd="0" presId="urn:microsoft.com/office/officeart/2005/8/layout/hierarchy2"/>
    <dgm:cxn modelId="{1202B7F4-A509-49C3-9060-EC7776B3E208}" type="presParOf" srcId="{465A45DF-5521-4D69-B07C-C5B2B13999CA}" destId="{387491A0-FE9E-4C98-814C-BAEC6E1331B4}" srcOrd="1" destOrd="0" presId="urn:microsoft.com/office/officeart/2005/8/layout/hierarchy2"/>
    <dgm:cxn modelId="{48283DB2-2026-4F8B-916D-462472A7EBCA}" type="presParOf" srcId="{387491A0-FE9E-4C98-814C-BAEC6E1331B4}" destId="{D1F48B08-0141-46F4-B842-EEA333CE8B56}" srcOrd="0" destOrd="0" presId="urn:microsoft.com/office/officeart/2005/8/layout/hierarchy2"/>
    <dgm:cxn modelId="{6980B7F7-8796-4B4C-9505-BE426C0623BD}" type="presParOf" srcId="{D1F48B08-0141-46F4-B842-EEA333CE8B56}" destId="{4407A6D5-5767-4EE1-9F4A-1B4EFBDD2630}" srcOrd="0" destOrd="0" presId="urn:microsoft.com/office/officeart/2005/8/layout/hierarchy2"/>
    <dgm:cxn modelId="{209789BC-3D49-4CC8-BBB8-9B61C1A5F7BA}" type="presParOf" srcId="{387491A0-FE9E-4C98-814C-BAEC6E1331B4}" destId="{ED606BC8-6E98-4BE2-8396-CBA26540A798}" srcOrd="1" destOrd="0" presId="urn:microsoft.com/office/officeart/2005/8/layout/hierarchy2"/>
    <dgm:cxn modelId="{D54DC7F8-743C-4C82-AF58-382386C8DC5D}" type="presParOf" srcId="{ED606BC8-6E98-4BE2-8396-CBA26540A798}" destId="{30D98692-DFA7-400A-9A92-2983AFE82E39}" srcOrd="0" destOrd="0" presId="urn:microsoft.com/office/officeart/2005/8/layout/hierarchy2"/>
    <dgm:cxn modelId="{061D80A8-1424-4600-B438-BCD411F7ECEE}" type="presParOf" srcId="{ED606BC8-6E98-4BE2-8396-CBA26540A798}" destId="{F89ED910-B02A-4AA5-A71A-9CA582946A2F}" srcOrd="1" destOrd="0" presId="urn:microsoft.com/office/officeart/2005/8/layout/hierarchy2"/>
    <dgm:cxn modelId="{B1679B4E-C981-4E9D-8BB8-E7D3612C6E30}" type="presParOf" srcId="{F89ED910-B02A-4AA5-A71A-9CA582946A2F}" destId="{DCFD1B7C-A08D-4597-91F1-18333BC923CE}" srcOrd="0" destOrd="0" presId="urn:microsoft.com/office/officeart/2005/8/layout/hierarchy2"/>
    <dgm:cxn modelId="{3A5E1C85-212D-4C74-B9A6-1F3B3F984926}" type="presParOf" srcId="{DCFD1B7C-A08D-4597-91F1-18333BC923CE}" destId="{DE6DF0E9-EA98-4257-A6E3-16D79597E726}" srcOrd="0" destOrd="0" presId="urn:microsoft.com/office/officeart/2005/8/layout/hierarchy2"/>
    <dgm:cxn modelId="{B8EA3CEC-9ACF-45F6-8C98-CA9BC3F1B3EE}" type="presParOf" srcId="{F89ED910-B02A-4AA5-A71A-9CA582946A2F}" destId="{B30458A0-0F63-43A1-A712-04295AB637A9}" srcOrd="1" destOrd="0" presId="urn:microsoft.com/office/officeart/2005/8/layout/hierarchy2"/>
    <dgm:cxn modelId="{86CE9D65-BCD9-4B5F-9720-C5EB96A23390}" type="presParOf" srcId="{B30458A0-0F63-43A1-A712-04295AB637A9}" destId="{5E3BD66F-9A3A-411D-AF27-582A3A001CD0}" srcOrd="0" destOrd="0" presId="urn:microsoft.com/office/officeart/2005/8/layout/hierarchy2"/>
    <dgm:cxn modelId="{BDB5297D-E208-4D80-B1F3-1C45E2BF21D2}" type="presParOf" srcId="{B30458A0-0F63-43A1-A712-04295AB637A9}" destId="{132D4B88-22DE-400A-8356-15486A74CDD3}" srcOrd="1" destOrd="0" presId="urn:microsoft.com/office/officeart/2005/8/layout/hierarchy2"/>
    <dgm:cxn modelId="{F1F18F79-1978-43C2-944B-37214183FCEC}" type="presParOf" srcId="{F89ED910-B02A-4AA5-A71A-9CA582946A2F}" destId="{DA75F4AF-B9D5-4390-9597-AE15226283DB}" srcOrd="2" destOrd="0" presId="urn:microsoft.com/office/officeart/2005/8/layout/hierarchy2"/>
    <dgm:cxn modelId="{C55A84F2-70B5-42CC-B5D7-0220B266103C}" type="presParOf" srcId="{DA75F4AF-B9D5-4390-9597-AE15226283DB}" destId="{9A1A2D96-49EB-4CAD-A170-457E634695D7}" srcOrd="0" destOrd="0" presId="urn:microsoft.com/office/officeart/2005/8/layout/hierarchy2"/>
    <dgm:cxn modelId="{4BBACAC7-8172-42EE-BED9-0FAAB080529A}" type="presParOf" srcId="{F89ED910-B02A-4AA5-A71A-9CA582946A2F}" destId="{15DF60B4-D665-4E4B-BE8F-0897C78ED119}" srcOrd="3" destOrd="0" presId="urn:microsoft.com/office/officeart/2005/8/layout/hierarchy2"/>
    <dgm:cxn modelId="{BE688608-239B-43C0-8E65-E9C010BF14D8}" type="presParOf" srcId="{15DF60B4-D665-4E4B-BE8F-0897C78ED119}" destId="{74B8D463-7CE5-405A-A2F7-68581C6F60AF}" srcOrd="0" destOrd="0" presId="urn:microsoft.com/office/officeart/2005/8/layout/hierarchy2"/>
    <dgm:cxn modelId="{F0B8EA8D-427B-4B84-9E83-29809793049F}" type="presParOf" srcId="{15DF60B4-D665-4E4B-BE8F-0897C78ED119}" destId="{867E3F29-1F1D-48A9-AA55-85D95C5E3E04}" srcOrd="1" destOrd="0" presId="urn:microsoft.com/office/officeart/2005/8/layout/hierarchy2"/>
    <dgm:cxn modelId="{066472A5-C4C3-4215-A567-23F2EC32ECFC}" type="presParOf" srcId="{F89ED910-B02A-4AA5-A71A-9CA582946A2F}" destId="{F8A914D7-8AF1-40F0-A902-06A271F63BEE}" srcOrd="4" destOrd="0" presId="urn:microsoft.com/office/officeart/2005/8/layout/hierarchy2"/>
    <dgm:cxn modelId="{D88AD593-010A-4419-A75C-8AA867BC925A}" type="presParOf" srcId="{F8A914D7-8AF1-40F0-A902-06A271F63BEE}" destId="{CD4535ED-5619-45BD-AC9C-BC226AECE393}" srcOrd="0" destOrd="0" presId="urn:microsoft.com/office/officeart/2005/8/layout/hierarchy2"/>
    <dgm:cxn modelId="{5554CA24-CAF6-4C38-B061-000A2AE71D4E}" type="presParOf" srcId="{F89ED910-B02A-4AA5-A71A-9CA582946A2F}" destId="{FEDF74B5-08D7-482B-9DD8-4F56BB884F9D}" srcOrd="5" destOrd="0" presId="urn:microsoft.com/office/officeart/2005/8/layout/hierarchy2"/>
    <dgm:cxn modelId="{BBD6E31A-FCFF-4E2D-AEBC-F1EF66AC9DF4}" type="presParOf" srcId="{FEDF74B5-08D7-482B-9DD8-4F56BB884F9D}" destId="{068CD6AB-EE55-4DEA-A5C9-883DD289273B}" srcOrd="0" destOrd="0" presId="urn:microsoft.com/office/officeart/2005/8/layout/hierarchy2"/>
    <dgm:cxn modelId="{D592EF83-B170-4DC3-A594-2475B9D1F117}" type="presParOf" srcId="{FEDF74B5-08D7-482B-9DD8-4F56BB884F9D}" destId="{63BB7D35-1106-4413-A521-95A21AA34858}" srcOrd="1" destOrd="0" presId="urn:microsoft.com/office/officeart/2005/8/layout/hierarchy2"/>
    <dgm:cxn modelId="{54DA5B08-44C9-4F99-A825-E8BD97103302}" type="presParOf" srcId="{F89ED910-B02A-4AA5-A71A-9CA582946A2F}" destId="{E6D8AB93-F8FD-4580-9A4D-F092B0B89537}" srcOrd="6" destOrd="0" presId="urn:microsoft.com/office/officeart/2005/8/layout/hierarchy2"/>
    <dgm:cxn modelId="{04957586-6A70-4D62-B526-C01785918F76}" type="presParOf" srcId="{E6D8AB93-F8FD-4580-9A4D-F092B0B89537}" destId="{FF6C0F17-B293-4F9F-9D1E-B506AD60ECFC}" srcOrd="0" destOrd="0" presId="urn:microsoft.com/office/officeart/2005/8/layout/hierarchy2"/>
    <dgm:cxn modelId="{39B45EF1-272A-44A6-96C4-635C8AE20747}" type="presParOf" srcId="{F89ED910-B02A-4AA5-A71A-9CA582946A2F}" destId="{A41BEAB1-F439-4810-8B74-D2FC68035441}" srcOrd="7" destOrd="0" presId="urn:microsoft.com/office/officeart/2005/8/layout/hierarchy2"/>
    <dgm:cxn modelId="{1EB5E297-7AF9-47BC-977C-5D6B5B8F98A9}" type="presParOf" srcId="{A41BEAB1-F439-4810-8B74-D2FC68035441}" destId="{10CF31EB-D0FA-4D2E-A732-F02A1692E4AB}" srcOrd="0" destOrd="0" presId="urn:microsoft.com/office/officeart/2005/8/layout/hierarchy2"/>
    <dgm:cxn modelId="{ED302071-0CD8-4B35-9522-32E980914D31}" type="presParOf" srcId="{A41BEAB1-F439-4810-8B74-D2FC68035441}" destId="{976041C7-C701-42E8-A57E-9A991B951D24}" srcOrd="1" destOrd="0" presId="urn:microsoft.com/office/officeart/2005/8/layout/hierarchy2"/>
    <dgm:cxn modelId="{79E83A7A-FD9C-4D8A-AD81-EF77EA38260F}" type="presParOf" srcId="{F89ED910-B02A-4AA5-A71A-9CA582946A2F}" destId="{D8F175E5-DD5C-4EF7-BA9A-DCBA637F3761}" srcOrd="8" destOrd="0" presId="urn:microsoft.com/office/officeart/2005/8/layout/hierarchy2"/>
    <dgm:cxn modelId="{9FFDE0D3-CB6E-4591-A336-4D68B751B78A}" type="presParOf" srcId="{D8F175E5-DD5C-4EF7-BA9A-DCBA637F3761}" destId="{62FFDCE0-AC98-4696-A463-BDE81A1EA316}" srcOrd="0" destOrd="0" presId="urn:microsoft.com/office/officeart/2005/8/layout/hierarchy2"/>
    <dgm:cxn modelId="{4FF07EB9-0356-4FE2-B4F5-8CD501648544}" type="presParOf" srcId="{F89ED910-B02A-4AA5-A71A-9CA582946A2F}" destId="{2C2FBD47-723D-44FB-A4F0-2B30BDEE47AB}" srcOrd="9" destOrd="0" presId="urn:microsoft.com/office/officeart/2005/8/layout/hierarchy2"/>
    <dgm:cxn modelId="{685F0441-E95D-4D76-AF9A-7266067ACC6C}" type="presParOf" srcId="{2C2FBD47-723D-44FB-A4F0-2B30BDEE47AB}" destId="{B3EDA5B3-E63C-4DA0-AD0A-93F9E7FBA04E}" srcOrd="0" destOrd="0" presId="urn:microsoft.com/office/officeart/2005/8/layout/hierarchy2"/>
    <dgm:cxn modelId="{9C94FAC6-6170-4B37-B4F8-F647FE1902DC}" type="presParOf" srcId="{2C2FBD47-723D-44FB-A4F0-2B30BDEE47AB}" destId="{A7841C68-86B8-4549-811C-EDBC311FBDC2}" srcOrd="1" destOrd="0" presId="urn:microsoft.com/office/officeart/2005/8/layout/hierarchy2"/>
    <dgm:cxn modelId="{CD3AC39C-46A6-47DE-B843-C2D7AC267C44}" type="presParOf" srcId="{387491A0-FE9E-4C98-814C-BAEC6E1331B4}" destId="{CABEAA16-9016-4876-A634-91C2B2A22ABB}" srcOrd="2" destOrd="0" presId="urn:microsoft.com/office/officeart/2005/8/layout/hierarchy2"/>
    <dgm:cxn modelId="{C1C09FFF-417C-46BB-A53A-71BE5716D0EF}" type="presParOf" srcId="{CABEAA16-9016-4876-A634-91C2B2A22ABB}" destId="{1CB35DB2-7E8E-4E94-88C2-C71289F6B4E5}" srcOrd="0" destOrd="0" presId="urn:microsoft.com/office/officeart/2005/8/layout/hierarchy2"/>
    <dgm:cxn modelId="{1526D456-A6F5-4B58-957B-0A703DDB240E}" type="presParOf" srcId="{387491A0-FE9E-4C98-814C-BAEC6E1331B4}" destId="{C4AA96ED-6C49-4CA6-849E-A9F87A47CD99}" srcOrd="3" destOrd="0" presId="urn:microsoft.com/office/officeart/2005/8/layout/hierarchy2"/>
    <dgm:cxn modelId="{17C41C86-C364-473D-AE15-DE38ABB2438D}" type="presParOf" srcId="{C4AA96ED-6C49-4CA6-849E-A9F87A47CD99}" destId="{756FED33-B7DB-4F4F-8EC2-4C28407CF50D}" srcOrd="0" destOrd="0" presId="urn:microsoft.com/office/officeart/2005/8/layout/hierarchy2"/>
    <dgm:cxn modelId="{A67D112A-E015-4AE8-B848-0832F62F1557}" type="presParOf" srcId="{C4AA96ED-6C49-4CA6-849E-A9F87A47CD99}" destId="{44FE9131-BF56-4FF6-8BEA-8B72D80CCF3B}" srcOrd="1" destOrd="0" presId="urn:microsoft.com/office/officeart/2005/8/layout/hierarchy2"/>
    <dgm:cxn modelId="{43674AB4-3FED-452A-BEA3-962D8448F000}" type="presParOf" srcId="{44FE9131-BF56-4FF6-8BEA-8B72D80CCF3B}" destId="{B2575918-7DFD-46D5-924C-21F8F4229C11}" srcOrd="0" destOrd="0" presId="urn:microsoft.com/office/officeart/2005/8/layout/hierarchy2"/>
    <dgm:cxn modelId="{64C442DB-8784-4A6F-8DF0-0CC4CBB9AEA8}" type="presParOf" srcId="{B2575918-7DFD-46D5-924C-21F8F4229C11}" destId="{2D0A1BD8-C455-45A8-A7F5-03143F011F30}" srcOrd="0" destOrd="0" presId="urn:microsoft.com/office/officeart/2005/8/layout/hierarchy2"/>
    <dgm:cxn modelId="{EE96AB26-DC57-443E-B091-D4EE6AA344E9}" type="presParOf" srcId="{44FE9131-BF56-4FF6-8BEA-8B72D80CCF3B}" destId="{CC11D9C1-6FE1-498C-9654-BA78820907F9}" srcOrd="1" destOrd="0" presId="urn:microsoft.com/office/officeart/2005/8/layout/hierarchy2"/>
    <dgm:cxn modelId="{6D60A041-241D-41CE-8682-9C71874FCF4C}" type="presParOf" srcId="{CC11D9C1-6FE1-498C-9654-BA78820907F9}" destId="{4FEA6CBA-7E18-433D-AA88-CC9FEC09ECFA}" srcOrd="0" destOrd="0" presId="urn:microsoft.com/office/officeart/2005/8/layout/hierarchy2"/>
    <dgm:cxn modelId="{11F7F46F-A794-4978-9CBE-429BC3C8EDDC}" type="presParOf" srcId="{CC11D9C1-6FE1-498C-9654-BA78820907F9}" destId="{CF2F5C6A-344A-4CED-A21D-FEA400F8FAFE}" srcOrd="1" destOrd="0" presId="urn:microsoft.com/office/officeart/2005/8/layout/hierarchy2"/>
    <dgm:cxn modelId="{AEF7DD87-6D4F-420F-9711-3158BF5C3EB8}" type="presParOf" srcId="{44FE9131-BF56-4FF6-8BEA-8B72D80CCF3B}" destId="{29B8EDD3-CD5B-40D1-9203-28549734BAA9}" srcOrd="2" destOrd="0" presId="urn:microsoft.com/office/officeart/2005/8/layout/hierarchy2"/>
    <dgm:cxn modelId="{314F94F1-A0D8-4899-88ED-206C7ACB1AC4}" type="presParOf" srcId="{29B8EDD3-CD5B-40D1-9203-28549734BAA9}" destId="{CD1D46EE-6CD9-4646-9C07-22E76624CE6B}" srcOrd="0" destOrd="0" presId="urn:microsoft.com/office/officeart/2005/8/layout/hierarchy2"/>
    <dgm:cxn modelId="{2E0D1B79-74E1-4F3F-BE14-507FDE3EB691}" type="presParOf" srcId="{44FE9131-BF56-4FF6-8BEA-8B72D80CCF3B}" destId="{56DC7DA0-8860-4743-9324-23B2977F33C5}" srcOrd="3" destOrd="0" presId="urn:microsoft.com/office/officeart/2005/8/layout/hierarchy2"/>
    <dgm:cxn modelId="{E1518002-1169-4836-8185-D2FB775730F6}" type="presParOf" srcId="{56DC7DA0-8860-4743-9324-23B2977F33C5}" destId="{4608BFD0-95DC-46C1-9140-FBDE9635915D}" srcOrd="0" destOrd="0" presId="urn:microsoft.com/office/officeart/2005/8/layout/hierarchy2"/>
    <dgm:cxn modelId="{0A7C206C-942D-41B0-9045-50AE997DAE83}" type="presParOf" srcId="{56DC7DA0-8860-4743-9324-23B2977F33C5}" destId="{1BE225B5-140C-4608-A293-3774AC64D8B9}" srcOrd="1" destOrd="0" presId="urn:microsoft.com/office/officeart/2005/8/layout/hierarchy2"/>
    <dgm:cxn modelId="{24459747-DA7A-4AC2-AB23-5CD56D28D573}" type="presParOf" srcId="{44FE9131-BF56-4FF6-8BEA-8B72D80CCF3B}" destId="{AF4CAB68-26B8-488B-A174-D22984A25777}" srcOrd="4" destOrd="0" presId="urn:microsoft.com/office/officeart/2005/8/layout/hierarchy2"/>
    <dgm:cxn modelId="{2B7CBAF2-0B1F-44FC-B3D0-8AC36030D79F}" type="presParOf" srcId="{AF4CAB68-26B8-488B-A174-D22984A25777}" destId="{9BEA9D88-E4C3-4FDB-B66C-FA96F9FF67A3}" srcOrd="0" destOrd="0" presId="urn:microsoft.com/office/officeart/2005/8/layout/hierarchy2"/>
    <dgm:cxn modelId="{4A22D14A-7ADD-4897-9C20-3E22B1C04774}" type="presParOf" srcId="{44FE9131-BF56-4FF6-8BEA-8B72D80CCF3B}" destId="{8958442C-8D96-461A-A682-63DA93A5143E}" srcOrd="5" destOrd="0" presId="urn:microsoft.com/office/officeart/2005/8/layout/hierarchy2"/>
    <dgm:cxn modelId="{5491B2D1-42AA-41C7-8891-4CC7BB4004CE}" type="presParOf" srcId="{8958442C-8D96-461A-A682-63DA93A5143E}" destId="{717954C7-85DB-450E-A8ED-66E74FDD1B1B}" srcOrd="0" destOrd="0" presId="urn:microsoft.com/office/officeart/2005/8/layout/hierarchy2"/>
    <dgm:cxn modelId="{A714BE0C-90F1-42B6-922B-B41BC19C341D}" type="presParOf" srcId="{8958442C-8D96-461A-A682-63DA93A5143E}" destId="{230B65D7-2643-4814-B70B-1F149283E442}" srcOrd="1" destOrd="0" presId="urn:microsoft.com/office/officeart/2005/8/layout/hierarchy2"/>
    <dgm:cxn modelId="{92D4F037-BBBB-47F6-921B-DACFD9338057}" type="presParOf" srcId="{44FE9131-BF56-4FF6-8BEA-8B72D80CCF3B}" destId="{0A71F193-F6E7-477A-B515-A9651F915CB4}" srcOrd="6" destOrd="0" presId="urn:microsoft.com/office/officeart/2005/8/layout/hierarchy2"/>
    <dgm:cxn modelId="{9521DDCF-EFA2-4767-9A53-2FA72281FB89}" type="presParOf" srcId="{0A71F193-F6E7-477A-B515-A9651F915CB4}" destId="{22675942-2A0B-4B1F-95DE-1B7835B5BE99}" srcOrd="0" destOrd="0" presId="urn:microsoft.com/office/officeart/2005/8/layout/hierarchy2"/>
    <dgm:cxn modelId="{DE85BD28-6AE3-461B-B4D0-48FB05C70E49}" type="presParOf" srcId="{44FE9131-BF56-4FF6-8BEA-8B72D80CCF3B}" destId="{1D02BF55-5A15-4908-BFF4-6E33B09D2555}" srcOrd="7" destOrd="0" presId="urn:microsoft.com/office/officeart/2005/8/layout/hierarchy2"/>
    <dgm:cxn modelId="{BB4B0D3B-9734-4CA2-8C6A-62EE0E0BAD8D}" type="presParOf" srcId="{1D02BF55-5A15-4908-BFF4-6E33B09D2555}" destId="{0E102786-D9DE-4B51-A997-3CC8B8B8928D}" srcOrd="0" destOrd="0" presId="urn:microsoft.com/office/officeart/2005/8/layout/hierarchy2"/>
    <dgm:cxn modelId="{FDB6BEE3-4DB8-48FB-A5D4-E8684AC02525}" type="presParOf" srcId="{1D02BF55-5A15-4908-BFF4-6E33B09D2555}" destId="{9322542B-A657-4589-AE32-9E2BBF4493E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E936B4-D993-4BBD-8226-9B70A6C3082C}" type="doc">
      <dgm:prSet loTypeId="urn:microsoft.com/office/officeart/2005/8/layout/hierarchy2" loCatId="hierarchy" qsTypeId="urn:microsoft.com/office/officeart/2005/8/quickstyle/simple3#2" qsCatId="simple" csTypeId="urn:microsoft.com/office/officeart/2005/8/colors/accent1_2#2" csCatId="accent1" phldr="1"/>
      <dgm:spPr/>
      <dgm:t>
        <a:bodyPr/>
        <a:lstStyle/>
        <a:p>
          <a:endParaRPr lang="en-GB"/>
        </a:p>
      </dgm:t>
    </dgm:pt>
    <dgm:pt modelId="{C3879868-4B2D-4EAF-A8AB-B58EED30406D}">
      <dgm:prSet phldrT="[Text]" custT="1"/>
      <dgm:spPr/>
      <dgm:t>
        <a:bodyPr/>
        <a:lstStyle/>
        <a:p>
          <a:r>
            <a:rPr lang="en-GB" sz="2400" b="1" dirty="0"/>
            <a:t>Literacy</a:t>
          </a:r>
        </a:p>
      </dgm:t>
    </dgm:pt>
    <dgm:pt modelId="{4AF6FF63-58DD-4B40-AC0D-396D50CA4D2C}" type="parTrans" cxnId="{545763C3-A805-4106-BE50-D31A0465CA0E}">
      <dgm:prSet/>
      <dgm:spPr/>
      <dgm:t>
        <a:bodyPr/>
        <a:lstStyle/>
        <a:p>
          <a:endParaRPr lang="en-GB"/>
        </a:p>
      </dgm:t>
    </dgm:pt>
    <dgm:pt modelId="{F4FD6C1C-C12B-456E-9196-FDC98B154AA9}" type="sibTrans" cxnId="{545763C3-A805-4106-BE50-D31A0465CA0E}">
      <dgm:prSet/>
      <dgm:spPr/>
      <dgm:t>
        <a:bodyPr/>
        <a:lstStyle/>
        <a:p>
          <a:endParaRPr lang="en-GB"/>
        </a:p>
      </dgm:t>
    </dgm:pt>
    <dgm:pt modelId="{A4E67039-0F9A-4623-A37C-FA11DFF80491}">
      <dgm:prSet phldrT="[Text]"/>
      <dgm:spPr/>
      <dgm:t>
        <a:bodyPr/>
        <a:lstStyle/>
        <a:p>
          <a:r>
            <a:rPr lang="en-GB" dirty="0"/>
            <a:t>Reading</a:t>
          </a:r>
        </a:p>
      </dgm:t>
    </dgm:pt>
    <dgm:pt modelId="{86452DEB-5AA0-496B-AD6A-BB2AA700F1B1}" type="parTrans" cxnId="{152E1CDE-D523-4203-A0B3-289E8EC8A923}">
      <dgm:prSet/>
      <dgm:spPr/>
      <dgm:t>
        <a:bodyPr/>
        <a:lstStyle/>
        <a:p>
          <a:endParaRPr lang="en-GB"/>
        </a:p>
      </dgm:t>
    </dgm:pt>
    <dgm:pt modelId="{B26DD2DB-E31A-4863-BA1D-79DC7DB0E96E}" type="sibTrans" cxnId="{152E1CDE-D523-4203-A0B3-289E8EC8A923}">
      <dgm:prSet/>
      <dgm:spPr/>
      <dgm:t>
        <a:bodyPr/>
        <a:lstStyle/>
        <a:p>
          <a:endParaRPr lang="en-GB"/>
        </a:p>
      </dgm:t>
    </dgm:pt>
    <dgm:pt modelId="{58197014-5ED8-4AE8-BAAF-EC3CEDE94019}">
      <dgm:prSet phldrT="[Text]"/>
      <dgm:spPr/>
      <dgm:t>
        <a:bodyPr/>
        <a:lstStyle/>
        <a:p>
          <a:r>
            <a:rPr lang="en-GB" dirty="0"/>
            <a:t>Speaking</a:t>
          </a:r>
        </a:p>
      </dgm:t>
    </dgm:pt>
    <dgm:pt modelId="{44D59B78-06EE-4FBB-8AB2-68613DC679FF}" type="parTrans" cxnId="{932D31DA-A3C2-4C8D-A55D-BCBB55F70629}">
      <dgm:prSet/>
      <dgm:spPr/>
      <dgm:t>
        <a:bodyPr/>
        <a:lstStyle/>
        <a:p>
          <a:endParaRPr lang="en-GB"/>
        </a:p>
      </dgm:t>
    </dgm:pt>
    <dgm:pt modelId="{87483227-0592-4135-8E56-0025D35874F1}" type="sibTrans" cxnId="{932D31DA-A3C2-4C8D-A55D-BCBB55F70629}">
      <dgm:prSet/>
      <dgm:spPr/>
      <dgm:t>
        <a:bodyPr/>
        <a:lstStyle/>
        <a:p>
          <a:endParaRPr lang="en-GB"/>
        </a:p>
      </dgm:t>
    </dgm:pt>
    <dgm:pt modelId="{67BEC8DD-D793-46DE-8DE3-31F305D92ADC}">
      <dgm:prSet phldrT="[Text]" custT="1"/>
      <dgm:spPr>
        <a:solidFill>
          <a:srgbClr val="92D050"/>
        </a:solidFill>
      </dgm:spPr>
      <dgm:t>
        <a:bodyPr/>
        <a:lstStyle/>
        <a:p>
          <a:endParaRPr lang="en-GB" sz="1800" dirty="0"/>
        </a:p>
        <a:p>
          <a:r>
            <a:rPr lang="en-GB" sz="2800" b="1" dirty="0"/>
            <a:t>Numeracy</a:t>
          </a:r>
        </a:p>
        <a:p>
          <a:endParaRPr lang="en-GB" sz="1800" dirty="0"/>
        </a:p>
      </dgm:t>
    </dgm:pt>
    <dgm:pt modelId="{37911FBF-2787-4403-B210-9E38A2249C53}" type="parTrans" cxnId="{6E22FE4F-DCE3-42BB-9A6B-E51F1B1AF2B5}">
      <dgm:prSet/>
      <dgm:spPr/>
      <dgm:t>
        <a:bodyPr/>
        <a:lstStyle/>
        <a:p>
          <a:endParaRPr lang="en-GB"/>
        </a:p>
      </dgm:t>
    </dgm:pt>
    <dgm:pt modelId="{8DDDD277-B7E3-4B3B-964B-CD77510FCBC5}" type="sibTrans" cxnId="{6E22FE4F-DCE3-42BB-9A6B-E51F1B1AF2B5}">
      <dgm:prSet/>
      <dgm:spPr/>
      <dgm:t>
        <a:bodyPr/>
        <a:lstStyle/>
        <a:p>
          <a:endParaRPr lang="en-GB"/>
        </a:p>
      </dgm:t>
    </dgm:pt>
    <dgm:pt modelId="{9CE08F3E-E943-434A-B677-CF8358649134}">
      <dgm:prSet phldrT="[Text]" custT="1"/>
      <dgm:spPr>
        <a:solidFill>
          <a:srgbClr val="92D050"/>
        </a:solidFill>
      </dgm:spPr>
      <dgm:t>
        <a:bodyPr/>
        <a:lstStyle/>
        <a:p>
          <a:r>
            <a:rPr lang="en-GB" sz="1400" b="1" dirty="0"/>
            <a:t>Developing mathematical proficiency</a:t>
          </a:r>
        </a:p>
      </dgm:t>
    </dgm:pt>
    <dgm:pt modelId="{2991B48D-44FA-475F-96CA-C2B8C401DA74}" type="parTrans" cxnId="{EEC32579-51A5-4739-BAE9-D46782242C20}">
      <dgm:prSet/>
      <dgm:spPr/>
      <dgm:t>
        <a:bodyPr/>
        <a:lstStyle/>
        <a:p>
          <a:endParaRPr lang="en-GB"/>
        </a:p>
      </dgm:t>
    </dgm:pt>
    <dgm:pt modelId="{B8FF7F27-148E-44A4-9E42-F8C1F934E977}" type="sibTrans" cxnId="{EEC32579-51A5-4739-BAE9-D46782242C20}">
      <dgm:prSet/>
      <dgm:spPr/>
      <dgm:t>
        <a:bodyPr/>
        <a:lstStyle/>
        <a:p>
          <a:endParaRPr lang="en-GB"/>
        </a:p>
      </dgm:t>
    </dgm:pt>
    <dgm:pt modelId="{B6BEC3CE-763C-4C35-B585-25E059CD26E5}">
      <dgm:prSet/>
      <dgm:spPr/>
      <dgm:t>
        <a:bodyPr/>
        <a:lstStyle/>
        <a:p>
          <a:r>
            <a:rPr lang="en-GB" dirty="0"/>
            <a:t>Writing</a:t>
          </a:r>
        </a:p>
      </dgm:t>
    </dgm:pt>
    <dgm:pt modelId="{871FD44C-B8DE-437D-A945-FA8022A7E3E1}" type="parTrans" cxnId="{E5E7D4F9-CA39-4DDE-B002-64A84970236E}">
      <dgm:prSet/>
      <dgm:spPr/>
      <dgm:t>
        <a:bodyPr/>
        <a:lstStyle/>
        <a:p>
          <a:endParaRPr lang="en-GB"/>
        </a:p>
      </dgm:t>
    </dgm:pt>
    <dgm:pt modelId="{A67BBFFC-5BCB-4E39-BC87-6712EEAED196}" type="sibTrans" cxnId="{E5E7D4F9-CA39-4DDE-B002-64A84970236E}">
      <dgm:prSet/>
      <dgm:spPr/>
      <dgm:t>
        <a:bodyPr/>
        <a:lstStyle/>
        <a:p>
          <a:endParaRPr lang="en-GB"/>
        </a:p>
      </dgm:t>
    </dgm:pt>
    <dgm:pt modelId="{F31EBF96-A8D7-428D-9885-D93961A9A8F5}">
      <dgm:prSet custT="1"/>
      <dgm:spPr>
        <a:solidFill>
          <a:srgbClr val="92D050"/>
        </a:solidFill>
      </dgm:spPr>
      <dgm:t>
        <a:bodyPr/>
        <a:lstStyle/>
        <a:p>
          <a:r>
            <a:rPr lang="en-GB" sz="1050" b="1" dirty="0"/>
            <a:t>Understanding the number system helps us to represent and compare relationships between numbers and quantities</a:t>
          </a:r>
        </a:p>
      </dgm:t>
    </dgm:pt>
    <dgm:pt modelId="{471B826F-FE60-48CE-90F6-6D20B603BD0E}" type="parTrans" cxnId="{63D94AED-261D-4BE1-86D4-3F51B4DF58B2}">
      <dgm:prSet/>
      <dgm:spPr/>
      <dgm:t>
        <a:bodyPr/>
        <a:lstStyle/>
        <a:p>
          <a:endParaRPr lang="en-GB"/>
        </a:p>
      </dgm:t>
    </dgm:pt>
    <dgm:pt modelId="{586FCD1D-1CFB-485A-8504-FA1BEADB7DF9}" type="sibTrans" cxnId="{63D94AED-261D-4BE1-86D4-3F51B4DF58B2}">
      <dgm:prSet/>
      <dgm:spPr/>
      <dgm:t>
        <a:bodyPr/>
        <a:lstStyle/>
        <a:p>
          <a:endParaRPr lang="en-GB"/>
        </a:p>
      </dgm:t>
    </dgm:pt>
    <dgm:pt modelId="{1B420B50-6E0C-43E5-8477-A27C75196F16}">
      <dgm:prSet custT="1"/>
      <dgm:spPr>
        <a:solidFill>
          <a:srgbClr val="92D050"/>
        </a:solidFill>
      </dgm:spPr>
      <dgm:t>
        <a:bodyPr/>
        <a:lstStyle/>
        <a:p>
          <a:r>
            <a:rPr lang="en-GB" sz="1050" b="1" dirty="0"/>
            <a:t>Learning about geometry helps us to understand shape, space and position, and learning about measurement helps us to quantify in the real world</a:t>
          </a:r>
        </a:p>
      </dgm:t>
    </dgm:pt>
    <dgm:pt modelId="{66C45EEF-F857-4C80-A659-C95E21BF50DE}" type="parTrans" cxnId="{4DC12C07-FA94-450A-94F9-5DFAA57D0A24}">
      <dgm:prSet/>
      <dgm:spPr/>
      <dgm:t>
        <a:bodyPr/>
        <a:lstStyle/>
        <a:p>
          <a:endParaRPr lang="en-GB"/>
        </a:p>
      </dgm:t>
    </dgm:pt>
    <dgm:pt modelId="{849F8E5C-3EB2-47EC-8E3C-83DE4D268AEA}" type="sibTrans" cxnId="{4DC12C07-FA94-450A-94F9-5DFAA57D0A24}">
      <dgm:prSet/>
      <dgm:spPr/>
      <dgm:t>
        <a:bodyPr/>
        <a:lstStyle/>
        <a:p>
          <a:endParaRPr lang="en-GB"/>
        </a:p>
      </dgm:t>
    </dgm:pt>
    <dgm:pt modelId="{DA833E94-8C73-4D79-AFDE-2E113BCE6C0E}">
      <dgm:prSet custT="1"/>
      <dgm:spPr>
        <a:solidFill>
          <a:srgbClr val="92D050"/>
        </a:solidFill>
      </dgm:spPr>
      <dgm:t>
        <a:bodyPr/>
        <a:lstStyle/>
        <a:p>
          <a:r>
            <a:rPr lang="en-GB" sz="1050" b="1" dirty="0"/>
            <a:t>Learning that statistics represent data and that probability models chance helps us make informed inferences and decisions </a:t>
          </a:r>
        </a:p>
      </dgm:t>
    </dgm:pt>
    <dgm:pt modelId="{5C367B23-8C65-46A8-9907-F650C7A038B2}" type="parTrans" cxnId="{9518F0AD-5899-4967-ACB6-2A956954769C}">
      <dgm:prSet/>
      <dgm:spPr/>
      <dgm:t>
        <a:bodyPr/>
        <a:lstStyle/>
        <a:p>
          <a:endParaRPr lang="en-GB"/>
        </a:p>
      </dgm:t>
    </dgm:pt>
    <dgm:pt modelId="{9B2F07F5-6EB2-47B2-8F3F-C421AD6D62F2}" type="sibTrans" cxnId="{9518F0AD-5899-4967-ACB6-2A956954769C}">
      <dgm:prSet/>
      <dgm:spPr/>
      <dgm:t>
        <a:bodyPr/>
        <a:lstStyle/>
        <a:p>
          <a:endParaRPr lang="en-GB"/>
        </a:p>
      </dgm:t>
    </dgm:pt>
    <dgm:pt modelId="{882B9D6C-4B77-4C62-9072-61664F02669A}">
      <dgm:prSet phldrT="[Text]" custT="1"/>
      <dgm:spPr>
        <a:solidFill>
          <a:srgbClr val="FFC000"/>
        </a:solidFill>
      </dgm:spPr>
      <dgm:t>
        <a:bodyPr/>
        <a:lstStyle/>
        <a:p>
          <a:r>
            <a:rPr lang="en-GB" sz="2800" b="1" dirty="0"/>
            <a:t>LNF</a:t>
          </a:r>
        </a:p>
      </dgm:t>
    </dgm:pt>
    <dgm:pt modelId="{D61EA8EF-F199-45D8-B10D-B09587A6E02D}" type="sibTrans" cxnId="{9285FFDF-EDB4-401D-B710-218A74136C4F}">
      <dgm:prSet/>
      <dgm:spPr/>
      <dgm:t>
        <a:bodyPr/>
        <a:lstStyle/>
        <a:p>
          <a:endParaRPr lang="en-GB"/>
        </a:p>
      </dgm:t>
    </dgm:pt>
    <dgm:pt modelId="{DEBBBD8B-CF15-49FB-AD65-447327AA8A3E}" type="parTrans" cxnId="{9285FFDF-EDB4-401D-B710-218A74136C4F}">
      <dgm:prSet/>
      <dgm:spPr/>
      <dgm:t>
        <a:bodyPr/>
        <a:lstStyle/>
        <a:p>
          <a:endParaRPr lang="en-GB"/>
        </a:p>
      </dgm:t>
    </dgm:pt>
    <dgm:pt modelId="{AC79B376-A0F7-49F8-B908-F97CB0AC5492}">
      <dgm:prSet/>
      <dgm:spPr/>
      <dgm:t>
        <a:bodyPr/>
        <a:lstStyle/>
        <a:p>
          <a:r>
            <a:rPr lang="en-GB" dirty="0"/>
            <a:t>Listening</a:t>
          </a:r>
        </a:p>
      </dgm:t>
    </dgm:pt>
    <dgm:pt modelId="{0E452DBB-9CFC-442C-9693-66FBE424D6E6}" type="parTrans" cxnId="{11DAB6D0-2E27-44DE-89B8-DE1AA1AEE07C}">
      <dgm:prSet/>
      <dgm:spPr/>
      <dgm:t>
        <a:bodyPr/>
        <a:lstStyle/>
        <a:p>
          <a:endParaRPr lang="en-GB"/>
        </a:p>
      </dgm:t>
    </dgm:pt>
    <dgm:pt modelId="{083B230E-EEAB-463A-BEE7-AFA8CD2736B9}" type="sibTrans" cxnId="{11DAB6D0-2E27-44DE-89B8-DE1AA1AEE07C}">
      <dgm:prSet/>
      <dgm:spPr/>
      <dgm:t>
        <a:bodyPr/>
        <a:lstStyle/>
        <a:p>
          <a:endParaRPr lang="en-GB"/>
        </a:p>
      </dgm:t>
    </dgm:pt>
    <dgm:pt modelId="{3BEAD18C-9DFF-45EB-839B-CBD8401B2AD1}">
      <dgm:prSet/>
      <dgm:spPr/>
      <dgm:t>
        <a:bodyPr/>
        <a:lstStyle/>
        <a:p>
          <a:r>
            <a:rPr lang="en-GB" dirty="0" err="1"/>
            <a:t>Translanguaging</a:t>
          </a:r>
          <a:endParaRPr lang="en-GB" dirty="0"/>
        </a:p>
      </dgm:t>
    </dgm:pt>
    <dgm:pt modelId="{6592A1A6-CEDA-4E8D-AB6C-5A1904BBB4BD}" type="parTrans" cxnId="{F5379276-70AF-4109-8990-7541EC230354}">
      <dgm:prSet/>
      <dgm:spPr/>
      <dgm:t>
        <a:bodyPr/>
        <a:lstStyle/>
        <a:p>
          <a:endParaRPr lang="en-GB"/>
        </a:p>
      </dgm:t>
    </dgm:pt>
    <dgm:pt modelId="{F3C8E18B-5B23-4968-A912-6BFA1E30FD64}" type="sibTrans" cxnId="{F5379276-70AF-4109-8990-7541EC230354}">
      <dgm:prSet/>
      <dgm:spPr/>
      <dgm:t>
        <a:bodyPr/>
        <a:lstStyle/>
        <a:p>
          <a:endParaRPr lang="en-GB"/>
        </a:p>
      </dgm:t>
    </dgm:pt>
    <dgm:pt modelId="{4F2A0786-6B25-4DAB-A44F-58C8DEBCF893}" type="pres">
      <dgm:prSet presAssocID="{8BE936B4-D993-4BBD-8226-9B70A6C3082C}" presName="diagram" presStyleCnt="0">
        <dgm:presLayoutVars>
          <dgm:chPref val="1"/>
          <dgm:dir/>
          <dgm:animOne val="branch"/>
          <dgm:animLvl val="lvl"/>
          <dgm:resizeHandles val="exact"/>
        </dgm:presLayoutVars>
      </dgm:prSet>
      <dgm:spPr/>
    </dgm:pt>
    <dgm:pt modelId="{465A45DF-5521-4D69-B07C-C5B2B13999CA}" type="pres">
      <dgm:prSet presAssocID="{882B9D6C-4B77-4C62-9072-61664F02669A}" presName="root1" presStyleCnt="0"/>
      <dgm:spPr/>
    </dgm:pt>
    <dgm:pt modelId="{9A3767AD-1EEE-4340-89E1-9A9AE7A48281}" type="pres">
      <dgm:prSet presAssocID="{882B9D6C-4B77-4C62-9072-61664F02669A}" presName="LevelOneTextNode" presStyleLbl="node0" presStyleIdx="0" presStyleCnt="1" custFlipHor="1" custScaleX="210379" custScaleY="225075" custLinFactNeighborX="-50000" custLinFactNeighborY="-1596">
        <dgm:presLayoutVars>
          <dgm:chPref val="3"/>
        </dgm:presLayoutVars>
      </dgm:prSet>
      <dgm:spPr/>
    </dgm:pt>
    <dgm:pt modelId="{387491A0-FE9E-4C98-814C-BAEC6E1331B4}" type="pres">
      <dgm:prSet presAssocID="{882B9D6C-4B77-4C62-9072-61664F02669A}" presName="level2hierChild" presStyleCnt="0"/>
      <dgm:spPr/>
    </dgm:pt>
    <dgm:pt modelId="{D1F48B08-0141-46F4-B842-EEA333CE8B56}" type="pres">
      <dgm:prSet presAssocID="{4AF6FF63-58DD-4B40-AC0D-396D50CA4D2C}" presName="conn2-1" presStyleLbl="parChTrans1D2" presStyleIdx="0" presStyleCnt="2"/>
      <dgm:spPr/>
    </dgm:pt>
    <dgm:pt modelId="{4407A6D5-5767-4EE1-9F4A-1B4EFBDD2630}" type="pres">
      <dgm:prSet presAssocID="{4AF6FF63-58DD-4B40-AC0D-396D50CA4D2C}" presName="connTx" presStyleLbl="parChTrans1D2" presStyleIdx="0" presStyleCnt="2"/>
      <dgm:spPr/>
    </dgm:pt>
    <dgm:pt modelId="{ED606BC8-6E98-4BE2-8396-CBA26540A798}" type="pres">
      <dgm:prSet presAssocID="{C3879868-4B2D-4EAF-A8AB-B58EED30406D}" presName="root2" presStyleCnt="0"/>
      <dgm:spPr/>
    </dgm:pt>
    <dgm:pt modelId="{30D98692-DFA7-400A-9A92-2983AFE82E39}" type="pres">
      <dgm:prSet presAssocID="{C3879868-4B2D-4EAF-A8AB-B58EED30406D}" presName="LevelTwoTextNode" presStyleLbl="node2" presStyleIdx="0" presStyleCnt="2" custScaleX="188150" custScaleY="192382" custLinFactNeighborX="-35929" custLinFactNeighborY="-1596">
        <dgm:presLayoutVars>
          <dgm:chPref val="3"/>
        </dgm:presLayoutVars>
      </dgm:prSet>
      <dgm:spPr/>
    </dgm:pt>
    <dgm:pt modelId="{F89ED910-B02A-4AA5-A71A-9CA582946A2F}" type="pres">
      <dgm:prSet presAssocID="{C3879868-4B2D-4EAF-A8AB-B58EED30406D}" presName="level3hierChild" presStyleCnt="0"/>
      <dgm:spPr/>
    </dgm:pt>
    <dgm:pt modelId="{DCFD1B7C-A08D-4597-91F1-18333BC923CE}" type="pres">
      <dgm:prSet presAssocID="{6592A1A6-CEDA-4E8D-AB6C-5A1904BBB4BD}" presName="conn2-1" presStyleLbl="parChTrans1D3" presStyleIdx="0" presStyleCnt="9"/>
      <dgm:spPr/>
    </dgm:pt>
    <dgm:pt modelId="{DE6DF0E9-EA98-4257-A6E3-16D79597E726}" type="pres">
      <dgm:prSet presAssocID="{6592A1A6-CEDA-4E8D-AB6C-5A1904BBB4BD}" presName="connTx" presStyleLbl="parChTrans1D3" presStyleIdx="0" presStyleCnt="9"/>
      <dgm:spPr/>
    </dgm:pt>
    <dgm:pt modelId="{B30458A0-0F63-43A1-A712-04295AB637A9}" type="pres">
      <dgm:prSet presAssocID="{3BEAD18C-9DFF-45EB-839B-CBD8401B2AD1}" presName="root2" presStyleCnt="0"/>
      <dgm:spPr/>
    </dgm:pt>
    <dgm:pt modelId="{5E3BD66F-9A3A-411D-AF27-582A3A001CD0}" type="pres">
      <dgm:prSet presAssocID="{3BEAD18C-9DFF-45EB-839B-CBD8401B2AD1}" presName="LevelTwoTextNode" presStyleLbl="node3" presStyleIdx="0" presStyleCnt="9" custScaleX="229975">
        <dgm:presLayoutVars>
          <dgm:chPref val="3"/>
        </dgm:presLayoutVars>
      </dgm:prSet>
      <dgm:spPr/>
    </dgm:pt>
    <dgm:pt modelId="{132D4B88-22DE-400A-8356-15486A74CDD3}" type="pres">
      <dgm:prSet presAssocID="{3BEAD18C-9DFF-45EB-839B-CBD8401B2AD1}" presName="level3hierChild" presStyleCnt="0"/>
      <dgm:spPr/>
    </dgm:pt>
    <dgm:pt modelId="{DA75F4AF-B9D5-4390-9597-AE15226283DB}" type="pres">
      <dgm:prSet presAssocID="{0E452DBB-9CFC-442C-9693-66FBE424D6E6}" presName="conn2-1" presStyleLbl="parChTrans1D3" presStyleIdx="1" presStyleCnt="9"/>
      <dgm:spPr/>
    </dgm:pt>
    <dgm:pt modelId="{9A1A2D96-49EB-4CAD-A170-457E634695D7}" type="pres">
      <dgm:prSet presAssocID="{0E452DBB-9CFC-442C-9693-66FBE424D6E6}" presName="connTx" presStyleLbl="parChTrans1D3" presStyleIdx="1" presStyleCnt="9"/>
      <dgm:spPr/>
    </dgm:pt>
    <dgm:pt modelId="{15DF60B4-D665-4E4B-BE8F-0897C78ED119}" type="pres">
      <dgm:prSet presAssocID="{AC79B376-A0F7-49F8-B908-F97CB0AC5492}" presName="root2" presStyleCnt="0"/>
      <dgm:spPr/>
    </dgm:pt>
    <dgm:pt modelId="{74B8D463-7CE5-405A-A2F7-68581C6F60AF}" type="pres">
      <dgm:prSet presAssocID="{AC79B376-A0F7-49F8-B908-F97CB0AC5492}" presName="LevelTwoTextNode" presStyleLbl="node3" presStyleIdx="1" presStyleCnt="9" custScaleX="225447">
        <dgm:presLayoutVars>
          <dgm:chPref val="3"/>
        </dgm:presLayoutVars>
      </dgm:prSet>
      <dgm:spPr/>
    </dgm:pt>
    <dgm:pt modelId="{867E3F29-1F1D-48A9-AA55-85D95C5E3E04}" type="pres">
      <dgm:prSet presAssocID="{AC79B376-A0F7-49F8-B908-F97CB0AC5492}" presName="level3hierChild" presStyleCnt="0"/>
      <dgm:spPr/>
    </dgm:pt>
    <dgm:pt modelId="{F8A914D7-8AF1-40F0-A902-06A271F63BEE}" type="pres">
      <dgm:prSet presAssocID="{86452DEB-5AA0-496B-AD6A-BB2AA700F1B1}" presName="conn2-1" presStyleLbl="parChTrans1D3" presStyleIdx="2" presStyleCnt="9"/>
      <dgm:spPr/>
    </dgm:pt>
    <dgm:pt modelId="{CD4535ED-5619-45BD-AC9C-BC226AECE393}" type="pres">
      <dgm:prSet presAssocID="{86452DEB-5AA0-496B-AD6A-BB2AA700F1B1}" presName="connTx" presStyleLbl="parChTrans1D3" presStyleIdx="2" presStyleCnt="9"/>
      <dgm:spPr/>
    </dgm:pt>
    <dgm:pt modelId="{FEDF74B5-08D7-482B-9DD8-4F56BB884F9D}" type="pres">
      <dgm:prSet presAssocID="{A4E67039-0F9A-4623-A37C-FA11DFF80491}" presName="root2" presStyleCnt="0"/>
      <dgm:spPr/>
    </dgm:pt>
    <dgm:pt modelId="{068CD6AB-EE55-4DEA-A5C9-883DD289273B}" type="pres">
      <dgm:prSet presAssocID="{A4E67039-0F9A-4623-A37C-FA11DFF80491}" presName="LevelTwoTextNode" presStyleLbl="node3" presStyleIdx="2" presStyleCnt="9" custScaleX="219954">
        <dgm:presLayoutVars>
          <dgm:chPref val="3"/>
        </dgm:presLayoutVars>
      </dgm:prSet>
      <dgm:spPr/>
    </dgm:pt>
    <dgm:pt modelId="{63BB7D35-1106-4413-A521-95A21AA34858}" type="pres">
      <dgm:prSet presAssocID="{A4E67039-0F9A-4623-A37C-FA11DFF80491}" presName="level3hierChild" presStyleCnt="0"/>
      <dgm:spPr/>
    </dgm:pt>
    <dgm:pt modelId="{E6D8AB93-F8FD-4580-9A4D-F092B0B89537}" type="pres">
      <dgm:prSet presAssocID="{44D59B78-06EE-4FBB-8AB2-68613DC679FF}" presName="conn2-1" presStyleLbl="parChTrans1D3" presStyleIdx="3" presStyleCnt="9"/>
      <dgm:spPr/>
    </dgm:pt>
    <dgm:pt modelId="{FF6C0F17-B293-4F9F-9D1E-B506AD60ECFC}" type="pres">
      <dgm:prSet presAssocID="{44D59B78-06EE-4FBB-8AB2-68613DC679FF}" presName="connTx" presStyleLbl="parChTrans1D3" presStyleIdx="3" presStyleCnt="9"/>
      <dgm:spPr/>
    </dgm:pt>
    <dgm:pt modelId="{A41BEAB1-F439-4810-8B74-D2FC68035441}" type="pres">
      <dgm:prSet presAssocID="{58197014-5ED8-4AE8-BAAF-EC3CEDE94019}" presName="root2" presStyleCnt="0"/>
      <dgm:spPr/>
    </dgm:pt>
    <dgm:pt modelId="{10CF31EB-D0FA-4D2E-A732-F02A1692E4AB}" type="pres">
      <dgm:prSet presAssocID="{58197014-5ED8-4AE8-BAAF-EC3CEDE94019}" presName="LevelTwoTextNode" presStyleLbl="node3" presStyleIdx="3" presStyleCnt="9" custScaleX="224297">
        <dgm:presLayoutVars>
          <dgm:chPref val="3"/>
        </dgm:presLayoutVars>
      </dgm:prSet>
      <dgm:spPr/>
    </dgm:pt>
    <dgm:pt modelId="{976041C7-C701-42E8-A57E-9A991B951D24}" type="pres">
      <dgm:prSet presAssocID="{58197014-5ED8-4AE8-BAAF-EC3CEDE94019}" presName="level3hierChild" presStyleCnt="0"/>
      <dgm:spPr/>
    </dgm:pt>
    <dgm:pt modelId="{D8F175E5-DD5C-4EF7-BA9A-DCBA637F3761}" type="pres">
      <dgm:prSet presAssocID="{871FD44C-B8DE-437D-A945-FA8022A7E3E1}" presName="conn2-1" presStyleLbl="parChTrans1D3" presStyleIdx="4" presStyleCnt="9"/>
      <dgm:spPr/>
    </dgm:pt>
    <dgm:pt modelId="{62FFDCE0-AC98-4696-A463-BDE81A1EA316}" type="pres">
      <dgm:prSet presAssocID="{871FD44C-B8DE-437D-A945-FA8022A7E3E1}" presName="connTx" presStyleLbl="parChTrans1D3" presStyleIdx="4" presStyleCnt="9"/>
      <dgm:spPr/>
    </dgm:pt>
    <dgm:pt modelId="{2C2FBD47-723D-44FB-A4F0-2B30BDEE47AB}" type="pres">
      <dgm:prSet presAssocID="{B6BEC3CE-763C-4C35-B585-25E059CD26E5}" presName="root2" presStyleCnt="0"/>
      <dgm:spPr/>
    </dgm:pt>
    <dgm:pt modelId="{B3EDA5B3-E63C-4DA0-AD0A-93F9E7FBA04E}" type="pres">
      <dgm:prSet presAssocID="{B6BEC3CE-763C-4C35-B585-25E059CD26E5}" presName="LevelTwoTextNode" presStyleLbl="node3" presStyleIdx="4" presStyleCnt="9" custScaleX="225784">
        <dgm:presLayoutVars>
          <dgm:chPref val="3"/>
        </dgm:presLayoutVars>
      </dgm:prSet>
      <dgm:spPr/>
    </dgm:pt>
    <dgm:pt modelId="{A7841C68-86B8-4549-811C-EDBC311FBDC2}" type="pres">
      <dgm:prSet presAssocID="{B6BEC3CE-763C-4C35-B585-25E059CD26E5}" presName="level3hierChild" presStyleCnt="0"/>
      <dgm:spPr/>
    </dgm:pt>
    <dgm:pt modelId="{CABEAA16-9016-4876-A634-91C2B2A22ABB}" type="pres">
      <dgm:prSet presAssocID="{37911FBF-2787-4403-B210-9E38A2249C53}" presName="conn2-1" presStyleLbl="parChTrans1D2" presStyleIdx="1" presStyleCnt="2"/>
      <dgm:spPr/>
    </dgm:pt>
    <dgm:pt modelId="{1CB35DB2-7E8E-4E94-88C2-C71289F6B4E5}" type="pres">
      <dgm:prSet presAssocID="{37911FBF-2787-4403-B210-9E38A2249C53}" presName="connTx" presStyleLbl="parChTrans1D2" presStyleIdx="1" presStyleCnt="2"/>
      <dgm:spPr/>
    </dgm:pt>
    <dgm:pt modelId="{C4AA96ED-6C49-4CA6-849E-A9F87A47CD99}" type="pres">
      <dgm:prSet presAssocID="{67BEC8DD-D793-46DE-8DE3-31F305D92ADC}" presName="root2" presStyleCnt="0"/>
      <dgm:spPr/>
    </dgm:pt>
    <dgm:pt modelId="{756FED33-B7DB-4F4F-8EC2-4C28407CF50D}" type="pres">
      <dgm:prSet presAssocID="{67BEC8DD-D793-46DE-8DE3-31F305D92ADC}" presName="LevelTwoTextNode" presStyleLbl="node2" presStyleIdx="1" presStyleCnt="2" custScaleX="188893" custScaleY="157968" custLinFactNeighborX="-41534" custLinFactNeighborY="76323">
        <dgm:presLayoutVars>
          <dgm:chPref val="3"/>
        </dgm:presLayoutVars>
      </dgm:prSet>
      <dgm:spPr/>
    </dgm:pt>
    <dgm:pt modelId="{44FE9131-BF56-4FF6-8BEA-8B72D80CCF3B}" type="pres">
      <dgm:prSet presAssocID="{67BEC8DD-D793-46DE-8DE3-31F305D92ADC}" presName="level3hierChild" presStyleCnt="0"/>
      <dgm:spPr/>
    </dgm:pt>
    <dgm:pt modelId="{B2575918-7DFD-46D5-924C-21F8F4229C11}" type="pres">
      <dgm:prSet presAssocID="{2991B48D-44FA-475F-96CA-C2B8C401DA74}" presName="conn2-1" presStyleLbl="parChTrans1D3" presStyleIdx="5" presStyleCnt="9"/>
      <dgm:spPr/>
    </dgm:pt>
    <dgm:pt modelId="{2D0A1BD8-C455-45A8-A7F5-03143F011F30}" type="pres">
      <dgm:prSet presAssocID="{2991B48D-44FA-475F-96CA-C2B8C401DA74}" presName="connTx" presStyleLbl="parChTrans1D3" presStyleIdx="5" presStyleCnt="9"/>
      <dgm:spPr/>
    </dgm:pt>
    <dgm:pt modelId="{CC11D9C1-6FE1-498C-9654-BA78820907F9}" type="pres">
      <dgm:prSet presAssocID="{9CE08F3E-E943-434A-B677-CF8358649134}" presName="root2" presStyleCnt="0"/>
      <dgm:spPr/>
    </dgm:pt>
    <dgm:pt modelId="{4FEA6CBA-7E18-433D-AA88-CC9FEC09ECFA}" type="pres">
      <dgm:prSet presAssocID="{9CE08F3E-E943-434A-B677-CF8358649134}" presName="LevelTwoTextNode" presStyleLbl="node3" presStyleIdx="5" presStyleCnt="9" custScaleX="418386" custLinFactNeighborX="81" custLinFactNeighborY="18627">
        <dgm:presLayoutVars>
          <dgm:chPref val="3"/>
        </dgm:presLayoutVars>
      </dgm:prSet>
      <dgm:spPr/>
    </dgm:pt>
    <dgm:pt modelId="{CF2F5C6A-344A-4CED-A21D-FEA400F8FAFE}" type="pres">
      <dgm:prSet presAssocID="{9CE08F3E-E943-434A-B677-CF8358649134}" presName="level3hierChild" presStyleCnt="0"/>
      <dgm:spPr/>
    </dgm:pt>
    <dgm:pt modelId="{29B8EDD3-CD5B-40D1-9203-28549734BAA9}" type="pres">
      <dgm:prSet presAssocID="{471B826F-FE60-48CE-90F6-6D20B603BD0E}" presName="conn2-1" presStyleLbl="parChTrans1D3" presStyleIdx="6" presStyleCnt="9"/>
      <dgm:spPr/>
    </dgm:pt>
    <dgm:pt modelId="{CD1D46EE-6CD9-4646-9C07-22E76624CE6B}" type="pres">
      <dgm:prSet presAssocID="{471B826F-FE60-48CE-90F6-6D20B603BD0E}" presName="connTx" presStyleLbl="parChTrans1D3" presStyleIdx="6" presStyleCnt="9"/>
      <dgm:spPr/>
    </dgm:pt>
    <dgm:pt modelId="{56DC7DA0-8860-4743-9324-23B2977F33C5}" type="pres">
      <dgm:prSet presAssocID="{F31EBF96-A8D7-428D-9885-D93961A9A8F5}" presName="root2" presStyleCnt="0"/>
      <dgm:spPr/>
    </dgm:pt>
    <dgm:pt modelId="{4608BFD0-95DC-46C1-9140-FBDE9635915D}" type="pres">
      <dgm:prSet presAssocID="{F31EBF96-A8D7-428D-9885-D93961A9A8F5}" presName="LevelTwoTextNode" presStyleLbl="node3" presStyleIdx="6" presStyleCnt="9" custScaleX="412803" custLinFactNeighborX="80" custLinFactNeighborY="27288">
        <dgm:presLayoutVars>
          <dgm:chPref val="3"/>
        </dgm:presLayoutVars>
      </dgm:prSet>
      <dgm:spPr/>
    </dgm:pt>
    <dgm:pt modelId="{1BE225B5-140C-4608-A293-3774AC64D8B9}" type="pres">
      <dgm:prSet presAssocID="{F31EBF96-A8D7-428D-9885-D93961A9A8F5}" presName="level3hierChild" presStyleCnt="0"/>
      <dgm:spPr/>
    </dgm:pt>
    <dgm:pt modelId="{AF4CAB68-26B8-488B-A174-D22984A25777}" type="pres">
      <dgm:prSet presAssocID="{66C45EEF-F857-4C80-A659-C95E21BF50DE}" presName="conn2-1" presStyleLbl="parChTrans1D3" presStyleIdx="7" presStyleCnt="9"/>
      <dgm:spPr/>
    </dgm:pt>
    <dgm:pt modelId="{9BEA9D88-E4C3-4FDB-B66C-FA96F9FF67A3}" type="pres">
      <dgm:prSet presAssocID="{66C45EEF-F857-4C80-A659-C95E21BF50DE}" presName="connTx" presStyleLbl="parChTrans1D3" presStyleIdx="7" presStyleCnt="9"/>
      <dgm:spPr/>
    </dgm:pt>
    <dgm:pt modelId="{8958442C-8D96-461A-A682-63DA93A5143E}" type="pres">
      <dgm:prSet presAssocID="{1B420B50-6E0C-43E5-8477-A27C75196F16}" presName="root2" presStyleCnt="0"/>
      <dgm:spPr/>
    </dgm:pt>
    <dgm:pt modelId="{717954C7-85DB-450E-A8ED-66E74FDD1B1B}" type="pres">
      <dgm:prSet presAssocID="{1B420B50-6E0C-43E5-8477-A27C75196F16}" presName="LevelTwoTextNode" presStyleLbl="node3" presStyleIdx="7" presStyleCnt="9" custScaleX="410537" custLinFactNeighborX="80" custLinFactNeighborY="35948">
        <dgm:presLayoutVars>
          <dgm:chPref val="3"/>
        </dgm:presLayoutVars>
      </dgm:prSet>
      <dgm:spPr/>
    </dgm:pt>
    <dgm:pt modelId="{230B65D7-2643-4814-B70B-1F149283E442}" type="pres">
      <dgm:prSet presAssocID="{1B420B50-6E0C-43E5-8477-A27C75196F16}" presName="level3hierChild" presStyleCnt="0"/>
      <dgm:spPr/>
    </dgm:pt>
    <dgm:pt modelId="{0A71F193-F6E7-477A-B515-A9651F915CB4}" type="pres">
      <dgm:prSet presAssocID="{5C367B23-8C65-46A8-9907-F650C7A038B2}" presName="conn2-1" presStyleLbl="parChTrans1D3" presStyleIdx="8" presStyleCnt="9"/>
      <dgm:spPr/>
    </dgm:pt>
    <dgm:pt modelId="{22675942-2A0B-4B1F-95DE-1B7835B5BE99}" type="pres">
      <dgm:prSet presAssocID="{5C367B23-8C65-46A8-9907-F650C7A038B2}" presName="connTx" presStyleLbl="parChTrans1D3" presStyleIdx="8" presStyleCnt="9"/>
      <dgm:spPr/>
    </dgm:pt>
    <dgm:pt modelId="{1D02BF55-5A15-4908-BFF4-6E33B09D2555}" type="pres">
      <dgm:prSet presAssocID="{DA833E94-8C73-4D79-AFDE-2E113BCE6C0E}" presName="root2" presStyleCnt="0"/>
      <dgm:spPr/>
    </dgm:pt>
    <dgm:pt modelId="{0E102786-D9DE-4B51-A997-3CC8B8B8928D}" type="pres">
      <dgm:prSet presAssocID="{DA833E94-8C73-4D79-AFDE-2E113BCE6C0E}" presName="LevelTwoTextNode" presStyleLbl="node3" presStyleIdx="8" presStyleCnt="9" custScaleX="416371" custLinFactNeighborX="2051" custLinFactNeighborY="47157">
        <dgm:presLayoutVars>
          <dgm:chPref val="3"/>
        </dgm:presLayoutVars>
      </dgm:prSet>
      <dgm:spPr/>
    </dgm:pt>
    <dgm:pt modelId="{9322542B-A657-4589-AE32-9E2BBF4493E5}" type="pres">
      <dgm:prSet presAssocID="{DA833E94-8C73-4D79-AFDE-2E113BCE6C0E}" presName="level3hierChild" presStyleCnt="0"/>
      <dgm:spPr/>
    </dgm:pt>
  </dgm:ptLst>
  <dgm:cxnLst>
    <dgm:cxn modelId="{4DC12C07-FA94-450A-94F9-5DFAA57D0A24}" srcId="{67BEC8DD-D793-46DE-8DE3-31F305D92ADC}" destId="{1B420B50-6E0C-43E5-8477-A27C75196F16}" srcOrd="2" destOrd="0" parTransId="{66C45EEF-F857-4C80-A659-C95E21BF50DE}" sibTransId="{849F8E5C-3EB2-47EC-8E3C-83DE4D268AEA}"/>
    <dgm:cxn modelId="{7E772A08-CEBB-42CF-89E5-1B707C052F9E}" type="presOf" srcId="{2991B48D-44FA-475F-96CA-C2B8C401DA74}" destId="{B2575918-7DFD-46D5-924C-21F8F4229C11}" srcOrd="0" destOrd="0" presId="urn:microsoft.com/office/officeart/2005/8/layout/hierarchy2"/>
    <dgm:cxn modelId="{D1766E0A-A983-4BE5-A177-EDDAA7885630}" type="presOf" srcId="{A4E67039-0F9A-4623-A37C-FA11DFF80491}" destId="{068CD6AB-EE55-4DEA-A5C9-883DD289273B}" srcOrd="0" destOrd="0" presId="urn:microsoft.com/office/officeart/2005/8/layout/hierarchy2"/>
    <dgm:cxn modelId="{9875C30B-9993-406D-9EFF-4103876F4936}" type="presOf" srcId="{5C367B23-8C65-46A8-9907-F650C7A038B2}" destId="{0A71F193-F6E7-477A-B515-A9651F915CB4}" srcOrd="0" destOrd="0" presId="urn:microsoft.com/office/officeart/2005/8/layout/hierarchy2"/>
    <dgm:cxn modelId="{D290D016-2A95-4955-8099-ADD97234E2BB}" type="presOf" srcId="{5C367B23-8C65-46A8-9907-F650C7A038B2}" destId="{22675942-2A0B-4B1F-95DE-1B7835B5BE99}" srcOrd="1" destOrd="0" presId="urn:microsoft.com/office/officeart/2005/8/layout/hierarchy2"/>
    <dgm:cxn modelId="{AB4C6122-28C6-4A1E-8DF0-0F9F4D3633E2}" type="presOf" srcId="{0E452DBB-9CFC-442C-9693-66FBE424D6E6}" destId="{9A1A2D96-49EB-4CAD-A170-457E634695D7}" srcOrd="1" destOrd="0" presId="urn:microsoft.com/office/officeart/2005/8/layout/hierarchy2"/>
    <dgm:cxn modelId="{01B4195B-F786-43F2-AD02-5C6DB7C54A6B}" type="presOf" srcId="{871FD44C-B8DE-437D-A945-FA8022A7E3E1}" destId="{62FFDCE0-AC98-4696-A463-BDE81A1EA316}" srcOrd="1" destOrd="0" presId="urn:microsoft.com/office/officeart/2005/8/layout/hierarchy2"/>
    <dgm:cxn modelId="{9F11275F-E47E-432B-91F6-07CE2CD87106}" type="presOf" srcId="{6592A1A6-CEDA-4E8D-AB6C-5A1904BBB4BD}" destId="{DE6DF0E9-EA98-4257-A6E3-16D79597E726}" srcOrd="1" destOrd="0" presId="urn:microsoft.com/office/officeart/2005/8/layout/hierarchy2"/>
    <dgm:cxn modelId="{B4EA0A45-0C7D-40D5-B563-39FB7AF2E511}" type="presOf" srcId="{882B9D6C-4B77-4C62-9072-61664F02669A}" destId="{9A3767AD-1EEE-4340-89E1-9A9AE7A48281}" srcOrd="0" destOrd="0" presId="urn:microsoft.com/office/officeart/2005/8/layout/hierarchy2"/>
    <dgm:cxn modelId="{6A1DFE46-EDFD-4E41-AC68-AF88D239EF35}" type="presOf" srcId="{37911FBF-2787-4403-B210-9E38A2249C53}" destId="{CABEAA16-9016-4876-A634-91C2B2A22ABB}" srcOrd="0" destOrd="0" presId="urn:microsoft.com/office/officeart/2005/8/layout/hierarchy2"/>
    <dgm:cxn modelId="{99A16C68-665B-47B4-87B9-28BD8167905E}" type="presOf" srcId="{C3879868-4B2D-4EAF-A8AB-B58EED30406D}" destId="{30D98692-DFA7-400A-9A92-2983AFE82E39}" srcOrd="0" destOrd="0" presId="urn:microsoft.com/office/officeart/2005/8/layout/hierarchy2"/>
    <dgm:cxn modelId="{E4206F6C-ABF9-45B5-B1E9-8FD654F62D07}" type="presOf" srcId="{86452DEB-5AA0-496B-AD6A-BB2AA700F1B1}" destId="{F8A914D7-8AF1-40F0-A902-06A271F63BEE}" srcOrd="0" destOrd="0" presId="urn:microsoft.com/office/officeart/2005/8/layout/hierarchy2"/>
    <dgm:cxn modelId="{15F3E14C-EE28-4EC6-9747-57C36C171D2B}" type="presOf" srcId="{8BE936B4-D993-4BBD-8226-9B70A6C3082C}" destId="{4F2A0786-6B25-4DAB-A44F-58C8DEBCF893}" srcOrd="0" destOrd="0" presId="urn:microsoft.com/office/officeart/2005/8/layout/hierarchy2"/>
    <dgm:cxn modelId="{1590776F-6303-42B7-8FA2-DAE8F7DE09CA}" type="presOf" srcId="{44D59B78-06EE-4FBB-8AB2-68613DC679FF}" destId="{FF6C0F17-B293-4F9F-9D1E-B506AD60ECFC}" srcOrd="1" destOrd="0" presId="urn:microsoft.com/office/officeart/2005/8/layout/hierarchy2"/>
    <dgm:cxn modelId="{DB54586F-2B44-47C0-BAC3-7B6C4EEA40B4}" type="presOf" srcId="{871FD44C-B8DE-437D-A945-FA8022A7E3E1}" destId="{D8F175E5-DD5C-4EF7-BA9A-DCBA637F3761}" srcOrd="0" destOrd="0" presId="urn:microsoft.com/office/officeart/2005/8/layout/hierarchy2"/>
    <dgm:cxn modelId="{CFC9CF6F-0478-4F11-A112-72499F5EA728}" type="presOf" srcId="{66C45EEF-F857-4C80-A659-C95E21BF50DE}" destId="{AF4CAB68-26B8-488B-A174-D22984A25777}" srcOrd="0" destOrd="0" presId="urn:microsoft.com/office/officeart/2005/8/layout/hierarchy2"/>
    <dgm:cxn modelId="{6E22FE4F-DCE3-42BB-9A6B-E51F1B1AF2B5}" srcId="{882B9D6C-4B77-4C62-9072-61664F02669A}" destId="{67BEC8DD-D793-46DE-8DE3-31F305D92ADC}" srcOrd="1" destOrd="0" parTransId="{37911FBF-2787-4403-B210-9E38A2249C53}" sibTransId="{8DDDD277-B7E3-4B3B-964B-CD77510FCBC5}"/>
    <dgm:cxn modelId="{F5379276-70AF-4109-8990-7541EC230354}" srcId="{C3879868-4B2D-4EAF-A8AB-B58EED30406D}" destId="{3BEAD18C-9DFF-45EB-839B-CBD8401B2AD1}" srcOrd="0" destOrd="0" parTransId="{6592A1A6-CEDA-4E8D-AB6C-5A1904BBB4BD}" sibTransId="{F3C8E18B-5B23-4968-A912-6BFA1E30FD64}"/>
    <dgm:cxn modelId="{99B16C77-58FF-4C6C-8728-A8C2BABBCA1F}" type="presOf" srcId="{58197014-5ED8-4AE8-BAAF-EC3CEDE94019}" destId="{10CF31EB-D0FA-4D2E-A732-F02A1692E4AB}" srcOrd="0" destOrd="0" presId="urn:microsoft.com/office/officeart/2005/8/layout/hierarchy2"/>
    <dgm:cxn modelId="{EEC32579-51A5-4739-BAE9-D46782242C20}" srcId="{67BEC8DD-D793-46DE-8DE3-31F305D92ADC}" destId="{9CE08F3E-E943-434A-B677-CF8358649134}" srcOrd="0" destOrd="0" parTransId="{2991B48D-44FA-475F-96CA-C2B8C401DA74}" sibTransId="{B8FF7F27-148E-44A4-9E42-F8C1F934E977}"/>
    <dgm:cxn modelId="{A9C79385-2D25-42C0-AFBF-F251880CA4D0}" type="presOf" srcId="{67BEC8DD-D793-46DE-8DE3-31F305D92ADC}" destId="{756FED33-B7DB-4F4F-8EC2-4C28407CF50D}" srcOrd="0" destOrd="0" presId="urn:microsoft.com/office/officeart/2005/8/layout/hierarchy2"/>
    <dgm:cxn modelId="{918EF588-9BD8-4ED0-A686-A346F4707C36}" type="presOf" srcId="{44D59B78-06EE-4FBB-8AB2-68613DC679FF}" destId="{E6D8AB93-F8FD-4580-9A4D-F092B0B89537}" srcOrd="0" destOrd="0" presId="urn:microsoft.com/office/officeart/2005/8/layout/hierarchy2"/>
    <dgm:cxn modelId="{74340D9D-F0BD-4033-8529-C8AEFF04B72F}" type="presOf" srcId="{AC79B376-A0F7-49F8-B908-F97CB0AC5492}" destId="{74B8D463-7CE5-405A-A2F7-68581C6F60AF}" srcOrd="0" destOrd="0" presId="urn:microsoft.com/office/officeart/2005/8/layout/hierarchy2"/>
    <dgm:cxn modelId="{35865AA2-8CF6-43A5-A7E2-5FB622F870E6}" type="presOf" srcId="{3BEAD18C-9DFF-45EB-839B-CBD8401B2AD1}" destId="{5E3BD66F-9A3A-411D-AF27-582A3A001CD0}" srcOrd="0" destOrd="0" presId="urn:microsoft.com/office/officeart/2005/8/layout/hierarchy2"/>
    <dgm:cxn modelId="{D77396AC-00BF-4325-AA3E-7BFCAED5F4F6}" type="presOf" srcId="{6592A1A6-CEDA-4E8D-AB6C-5A1904BBB4BD}" destId="{DCFD1B7C-A08D-4597-91F1-18333BC923CE}" srcOrd="0" destOrd="0" presId="urn:microsoft.com/office/officeart/2005/8/layout/hierarchy2"/>
    <dgm:cxn modelId="{9518F0AD-5899-4967-ACB6-2A956954769C}" srcId="{67BEC8DD-D793-46DE-8DE3-31F305D92ADC}" destId="{DA833E94-8C73-4D79-AFDE-2E113BCE6C0E}" srcOrd="3" destOrd="0" parTransId="{5C367B23-8C65-46A8-9907-F650C7A038B2}" sibTransId="{9B2F07F5-6EB2-47B2-8F3F-C421AD6D62F2}"/>
    <dgm:cxn modelId="{784139AF-8C0A-47B9-BC22-AB7CD5E5CD4D}" type="presOf" srcId="{0E452DBB-9CFC-442C-9693-66FBE424D6E6}" destId="{DA75F4AF-B9D5-4390-9597-AE15226283DB}" srcOrd="0" destOrd="0" presId="urn:microsoft.com/office/officeart/2005/8/layout/hierarchy2"/>
    <dgm:cxn modelId="{1E6E44B6-D9CD-473B-BFA8-C79508E52C20}" type="presOf" srcId="{9CE08F3E-E943-434A-B677-CF8358649134}" destId="{4FEA6CBA-7E18-433D-AA88-CC9FEC09ECFA}" srcOrd="0" destOrd="0" presId="urn:microsoft.com/office/officeart/2005/8/layout/hierarchy2"/>
    <dgm:cxn modelId="{2EB01CBC-38AC-4DEF-A4BC-BEF1FDFE13BD}" type="presOf" srcId="{86452DEB-5AA0-496B-AD6A-BB2AA700F1B1}" destId="{CD4535ED-5619-45BD-AC9C-BC226AECE393}" srcOrd="1" destOrd="0" presId="urn:microsoft.com/office/officeart/2005/8/layout/hierarchy2"/>
    <dgm:cxn modelId="{545763C3-A805-4106-BE50-D31A0465CA0E}" srcId="{882B9D6C-4B77-4C62-9072-61664F02669A}" destId="{C3879868-4B2D-4EAF-A8AB-B58EED30406D}" srcOrd="0" destOrd="0" parTransId="{4AF6FF63-58DD-4B40-AC0D-396D50CA4D2C}" sibTransId="{F4FD6C1C-C12B-456E-9196-FDC98B154AA9}"/>
    <dgm:cxn modelId="{3AB2F3C3-131E-46C8-B43B-EC55719E0051}" type="presOf" srcId="{2991B48D-44FA-475F-96CA-C2B8C401DA74}" destId="{2D0A1BD8-C455-45A8-A7F5-03143F011F30}" srcOrd="1" destOrd="0" presId="urn:microsoft.com/office/officeart/2005/8/layout/hierarchy2"/>
    <dgm:cxn modelId="{0B015FCA-BE4E-4EB5-BA3C-9A16D413982F}" type="presOf" srcId="{471B826F-FE60-48CE-90F6-6D20B603BD0E}" destId="{29B8EDD3-CD5B-40D1-9203-28549734BAA9}" srcOrd="0" destOrd="0" presId="urn:microsoft.com/office/officeart/2005/8/layout/hierarchy2"/>
    <dgm:cxn modelId="{D54949CC-F082-4923-B3EA-3515E5FF2EE8}" type="presOf" srcId="{66C45EEF-F857-4C80-A659-C95E21BF50DE}" destId="{9BEA9D88-E4C3-4FDB-B66C-FA96F9FF67A3}" srcOrd="1" destOrd="0" presId="urn:microsoft.com/office/officeart/2005/8/layout/hierarchy2"/>
    <dgm:cxn modelId="{DA94FFCD-41DA-49CF-8488-8F3C0E73E98F}" type="presOf" srcId="{37911FBF-2787-4403-B210-9E38A2249C53}" destId="{1CB35DB2-7E8E-4E94-88C2-C71289F6B4E5}" srcOrd="1" destOrd="0" presId="urn:microsoft.com/office/officeart/2005/8/layout/hierarchy2"/>
    <dgm:cxn modelId="{11DAB6D0-2E27-44DE-89B8-DE1AA1AEE07C}" srcId="{C3879868-4B2D-4EAF-A8AB-B58EED30406D}" destId="{AC79B376-A0F7-49F8-B908-F97CB0AC5492}" srcOrd="1" destOrd="0" parTransId="{0E452DBB-9CFC-442C-9693-66FBE424D6E6}" sibTransId="{083B230E-EEAB-463A-BEE7-AFA8CD2736B9}"/>
    <dgm:cxn modelId="{883195D4-871A-4FBD-903C-8FB663E4C2AA}" type="presOf" srcId="{4AF6FF63-58DD-4B40-AC0D-396D50CA4D2C}" destId="{4407A6D5-5767-4EE1-9F4A-1B4EFBDD2630}" srcOrd="1" destOrd="0" presId="urn:microsoft.com/office/officeart/2005/8/layout/hierarchy2"/>
    <dgm:cxn modelId="{5E3395D4-9068-4C3B-B97E-E76198D13D5E}" type="presOf" srcId="{471B826F-FE60-48CE-90F6-6D20B603BD0E}" destId="{CD1D46EE-6CD9-4646-9C07-22E76624CE6B}" srcOrd="1" destOrd="0" presId="urn:microsoft.com/office/officeart/2005/8/layout/hierarchy2"/>
    <dgm:cxn modelId="{D7C856D6-FC31-4E5D-9092-768D22946449}" type="presOf" srcId="{1B420B50-6E0C-43E5-8477-A27C75196F16}" destId="{717954C7-85DB-450E-A8ED-66E74FDD1B1B}" srcOrd="0" destOrd="0" presId="urn:microsoft.com/office/officeart/2005/8/layout/hierarchy2"/>
    <dgm:cxn modelId="{932D31DA-A3C2-4C8D-A55D-BCBB55F70629}" srcId="{C3879868-4B2D-4EAF-A8AB-B58EED30406D}" destId="{58197014-5ED8-4AE8-BAAF-EC3CEDE94019}" srcOrd="3" destOrd="0" parTransId="{44D59B78-06EE-4FBB-8AB2-68613DC679FF}" sibTransId="{87483227-0592-4135-8E56-0025D35874F1}"/>
    <dgm:cxn modelId="{DC71BDDB-0FF5-45B4-961F-D5A1818D8360}" type="presOf" srcId="{DA833E94-8C73-4D79-AFDE-2E113BCE6C0E}" destId="{0E102786-D9DE-4B51-A997-3CC8B8B8928D}" srcOrd="0" destOrd="0" presId="urn:microsoft.com/office/officeart/2005/8/layout/hierarchy2"/>
    <dgm:cxn modelId="{152E1CDE-D523-4203-A0B3-289E8EC8A923}" srcId="{C3879868-4B2D-4EAF-A8AB-B58EED30406D}" destId="{A4E67039-0F9A-4623-A37C-FA11DFF80491}" srcOrd="2" destOrd="0" parTransId="{86452DEB-5AA0-496B-AD6A-BB2AA700F1B1}" sibTransId="{B26DD2DB-E31A-4863-BA1D-79DC7DB0E96E}"/>
    <dgm:cxn modelId="{169A97DF-3B54-439D-AC01-74A501D90462}" type="presOf" srcId="{B6BEC3CE-763C-4C35-B585-25E059CD26E5}" destId="{B3EDA5B3-E63C-4DA0-AD0A-93F9E7FBA04E}" srcOrd="0" destOrd="0" presId="urn:microsoft.com/office/officeart/2005/8/layout/hierarchy2"/>
    <dgm:cxn modelId="{9285FFDF-EDB4-401D-B710-218A74136C4F}" srcId="{8BE936B4-D993-4BBD-8226-9B70A6C3082C}" destId="{882B9D6C-4B77-4C62-9072-61664F02669A}" srcOrd="0" destOrd="0" parTransId="{DEBBBD8B-CF15-49FB-AD65-447327AA8A3E}" sibTransId="{D61EA8EF-F199-45D8-B10D-B09587A6E02D}"/>
    <dgm:cxn modelId="{83F248EC-EA0D-46E3-A630-63AAB87679CE}" type="presOf" srcId="{4AF6FF63-58DD-4B40-AC0D-396D50CA4D2C}" destId="{D1F48B08-0141-46F4-B842-EEA333CE8B56}" srcOrd="0" destOrd="0" presId="urn:microsoft.com/office/officeart/2005/8/layout/hierarchy2"/>
    <dgm:cxn modelId="{63D94AED-261D-4BE1-86D4-3F51B4DF58B2}" srcId="{67BEC8DD-D793-46DE-8DE3-31F305D92ADC}" destId="{F31EBF96-A8D7-428D-9885-D93961A9A8F5}" srcOrd="1" destOrd="0" parTransId="{471B826F-FE60-48CE-90F6-6D20B603BD0E}" sibTransId="{586FCD1D-1CFB-485A-8504-FA1BEADB7DF9}"/>
    <dgm:cxn modelId="{126C9BF1-AEF5-4608-9CD8-43FBAC713B59}" type="presOf" srcId="{F31EBF96-A8D7-428D-9885-D93961A9A8F5}" destId="{4608BFD0-95DC-46C1-9140-FBDE9635915D}" srcOrd="0" destOrd="0" presId="urn:microsoft.com/office/officeart/2005/8/layout/hierarchy2"/>
    <dgm:cxn modelId="{E5E7D4F9-CA39-4DDE-B002-64A84970236E}" srcId="{C3879868-4B2D-4EAF-A8AB-B58EED30406D}" destId="{B6BEC3CE-763C-4C35-B585-25E059CD26E5}" srcOrd="4" destOrd="0" parTransId="{871FD44C-B8DE-437D-A945-FA8022A7E3E1}" sibTransId="{A67BBFFC-5BCB-4E39-BC87-6712EEAED196}"/>
    <dgm:cxn modelId="{EC163799-8E56-4790-B52B-98659F4B360F}" type="presParOf" srcId="{4F2A0786-6B25-4DAB-A44F-58C8DEBCF893}" destId="{465A45DF-5521-4D69-B07C-C5B2B13999CA}" srcOrd="0" destOrd="0" presId="urn:microsoft.com/office/officeart/2005/8/layout/hierarchy2"/>
    <dgm:cxn modelId="{296A1F2F-39E1-49CD-AB5D-7D27D570E816}" type="presParOf" srcId="{465A45DF-5521-4D69-B07C-C5B2B13999CA}" destId="{9A3767AD-1EEE-4340-89E1-9A9AE7A48281}" srcOrd="0" destOrd="0" presId="urn:microsoft.com/office/officeart/2005/8/layout/hierarchy2"/>
    <dgm:cxn modelId="{1202B7F4-A509-49C3-9060-EC7776B3E208}" type="presParOf" srcId="{465A45DF-5521-4D69-B07C-C5B2B13999CA}" destId="{387491A0-FE9E-4C98-814C-BAEC6E1331B4}" srcOrd="1" destOrd="0" presId="urn:microsoft.com/office/officeart/2005/8/layout/hierarchy2"/>
    <dgm:cxn modelId="{48283DB2-2026-4F8B-916D-462472A7EBCA}" type="presParOf" srcId="{387491A0-FE9E-4C98-814C-BAEC6E1331B4}" destId="{D1F48B08-0141-46F4-B842-EEA333CE8B56}" srcOrd="0" destOrd="0" presId="urn:microsoft.com/office/officeart/2005/8/layout/hierarchy2"/>
    <dgm:cxn modelId="{6980B7F7-8796-4B4C-9505-BE426C0623BD}" type="presParOf" srcId="{D1F48B08-0141-46F4-B842-EEA333CE8B56}" destId="{4407A6D5-5767-4EE1-9F4A-1B4EFBDD2630}" srcOrd="0" destOrd="0" presId="urn:microsoft.com/office/officeart/2005/8/layout/hierarchy2"/>
    <dgm:cxn modelId="{209789BC-3D49-4CC8-BBB8-9B61C1A5F7BA}" type="presParOf" srcId="{387491A0-FE9E-4C98-814C-BAEC6E1331B4}" destId="{ED606BC8-6E98-4BE2-8396-CBA26540A798}" srcOrd="1" destOrd="0" presId="urn:microsoft.com/office/officeart/2005/8/layout/hierarchy2"/>
    <dgm:cxn modelId="{D54DC7F8-743C-4C82-AF58-382386C8DC5D}" type="presParOf" srcId="{ED606BC8-6E98-4BE2-8396-CBA26540A798}" destId="{30D98692-DFA7-400A-9A92-2983AFE82E39}" srcOrd="0" destOrd="0" presId="urn:microsoft.com/office/officeart/2005/8/layout/hierarchy2"/>
    <dgm:cxn modelId="{061D80A8-1424-4600-B438-BCD411F7ECEE}" type="presParOf" srcId="{ED606BC8-6E98-4BE2-8396-CBA26540A798}" destId="{F89ED910-B02A-4AA5-A71A-9CA582946A2F}" srcOrd="1" destOrd="0" presId="urn:microsoft.com/office/officeart/2005/8/layout/hierarchy2"/>
    <dgm:cxn modelId="{B1679B4E-C981-4E9D-8BB8-E7D3612C6E30}" type="presParOf" srcId="{F89ED910-B02A-4AA5-A71A-9CA582946A2F}" destId="{DCFD1B7C-A08D-4597-91F1-18333BC923CE}" srcOrd="0" destOrd="0" presId="urn:microsoft.com/office/officeart/2005/8/layout/hierarchy2"/>
    <dgm:cxn modelId="{3A5E1C85-212D-4C74-B9A6-1F3B3F984926}" type="presParOf" srcId="{DCFD1B7C-A08D-4597-91F1-18333BC923CE}" destId="{DE6DF0E9-EA98-4257-A6E3-16D79597E726}" srcOrd="0" destOrd="0" presId="urn:microsoft.com/office/officeart/2005/8/layout/hierarchy2"/>
    <dgm:cxn modelId="{B8EA3CEC-9ACF-45F6-8C98-CA9BC3F1B3EE}" type="presParOf" srcId="{F89ED910-B02A-4AA5-A71A-9CA582946A2F}" destId="{B30458A0-0F63-43A1-A712-04295AB637A9}" srcOrd="1" destOrd="0" presId="urn:microsoft.com/office/officeart/2005/8/layout/hierarchy2"/>
    <dgm:cxn modelId="{86CE9D65-BCD9-4B5F-9720-C5EB96A23390}" type="presParOf" srcId="{B30458A0-0F63-43A1-A712-04295AB637A9}" destId="{5E3BD66F-9A3A-411D-AF27-582A3A001CD0}" srcOrd="0" destOrd="0" presId="urn:microsoft.com/office/officeart/2005/8/layout/hierarchy2"/>
    <dgm:cxn modelId="{BDB5297D-E208-4D80-B1F3-1C45E2BF21D2}" type="presParOf" srcId="{B30458A0-0F63-43A1-A712-04295AB637A9}" destId="{132D4B88-22DE-400A-8356-15486A74CDD3}" srcOrd="1" destOrd="0" presId="urn:microsoft.com/office/officeart/2005/8/layout/hierarchy2"/>
    <dgm:cxn modelId="{F1F18F79-1978-43C2-944B-37214183FCEC}" type="presParOf" srcId="{F89ED910-B02A-4AA5-A71A-9CA582946A2F}" destId="{DA75F4AF-B9D5-4390-9597-AE15226283DB}" srcOrd="2" destOrd="0" presId="urn:microsoft.com/office/officeart/2005/8/layout/hierarchy2"/>
    <dgm:cxn modelId="{C55A84F2-70B5-42CC-B5D7-0220B266103C}" type="presParOf" srcId="{DA75F4AF-B9D5-4390-9597-AE15226283DB}" destId="{9A1A2D96-49EB-4CAD-A170-457E634695D7}" srcOrd="0" destOrd="0" presId="urn:microsoft.com/office/officeart/2005/8/layout/hierarchy2"/>
    <dgm:cxn modelId="{4BBACAC7-8172-42EE-BED9-0FAAB080529A}" type="presParOf" srcId="{F89ED910-B02A-4AA5-A71A-9CA582946A2F}" destId="{15DF60B4-D665-4E4B-BE8F-0897C78ED119}" srcOrd="3" destOrd="0" presId="urn:microsoft.com/office/officeart/2005/8/layout/hierarchy2"/>
    <dgm:cxn modelId="{BE688608-239B-43C0-8E65-E9C010BF14D8}" type="presParOf" srcId="{15DF60B4-D665-4E4B-BE8F-0897C78ED119}" destId="{74B8D463-7CE5-405A-A2F7-68581C6F60AF}" srcOrd="0" destOrd="0" presId="urn:microsoft.com/office/officeart/2005/8/layout/hierarchy2"/>
    <dgm:cxn modelId="{F0B8EA8D-427B-4B84-9E83-29809793049F}" type="presParOf" srcId="{15DF60B4-D665-4E4B-BE8F-0897C78ED119}" destId="{867E3F29-1F1D-48A9-AA55-85D95C5E3E04}" srcOrd="1" destOrd="0" presId="urn:microsoft.com/office/officeart/2005/8/layout/hierarchy2"/>
    <dgm:cxn modelId="{066472A5-C4C3-4215-A567-23F2EC32ECFC}" type="presParOf" srcId="{F89ED910-B02A-4AA5-A71A-9CA582946A2F}" destId="{F8A914D7-8AF1-40F0-A902-06A271F63BEE}" srcOrd="4" destOrd="0" presId="urn:microsoft.com/office/officeart/2005/8/layout/hierarchy2"/>
    <dgm:cxn modelId="{D88AD593-010A-4419-A75C-8AA867BC925A}" type="presParOf" srcId="{F8A914D7-8AF1-40F0-A902-06A271F63BEE}" destId="{CD4535ED-5619-45BD-AC9C-BC226AECE393}" srcOrd="0" destOrd="0" presId="urn:microsoft.com/office/officeart/2005/8/layout/hierarchy2"/>
    <dgm:cxn modelId="{5554CA24-CAF6-4C38-B061-000A2AE71D4E}" type="presParOf" srcId="{F89ED910-B02A-4AA5-A71A-9CA582946A2F}" destId="{FEDF74B5-08D7-482B-9DD8-4F56BB884F9D}" srcOrd="5" destOrd="0" presId="urn:microsoft.com/office/officeart/2005/8/layout/hierarchy2"/>
    <dgm:cxn modelId="{BBD6E31A-FCFF-4E2D-AEBC-F1EF66AC9DF4}" type="presParOf" srcId="{FEDF74B5-08D7-482B-9DD8-4F56BB884F9D}" destId="{068CD6AB-EE55-4DEA-A5C9-883DD289273B}" srcOrd="0" destOrd="0" presId="urn:microsoft.com/office/officeart/2005/8/layout/hierarchy2"/>
    <dgm:cxn modelId="{D592EF83-B170-4DC3-A594-2475B9D1F117}" type="presParOf" srcId="{FEDF74B5-08D7-482B-9DD8-4F56BB884F9D}" destId="{63BB7D35-1106-4413-A521-95A21AA34858}" srcOrd="1" destOrd="0" presId="urn:microsoft.com/office/officeart/2005/8/layout/hierarchy2"/>
    <dgm:cxn modelId="{54DA5B08-44C9-4F99-A825-E8BD97103302}" type="presParOf" srcId="{F89ED910-B02A-4AA5-A71A-9CA582946A2F}" destId="{E6D8AB93-F8FD-4580-9A4D-F092B0B89537}" srcOrd="6" destOrd="0" presId="urn:microsoft.com/office/officeart/2005/8/layout/hierarchy2"/>
    <dgm:cxn modelId="{04957586-6A70-4D62-B526-C01785918F76}" type="presParOf" srcId="{E6D8AB93-F8FD-4580-9A4D-F092B0B89537}" destId="{FF6C0F17-B293-4F9F-9D1E-B506AD60ECFC}" srcOrd="0" destOrd="0" presId="urn:microsoft.com/office/officeart/2005/8/layout/hierarchy2"/>
    <dgm:cxn modelId="{39B45EF1-272A-44A6-96C4-635C8AE20747}" type="presParOf" srcId="{F89ED910-B02A-4AA5-A71A-9CA582946A2F}" destId="{A41BEAB1-F439-4810-8B74-D2FC68035441}" srcOrd="7" destOrd="0" presId="urn:microsoft.com/office/officeart/2005/8/layout/hierarchy2"/>
    <dgm:cxn modelId="{1EB5E297-7AF9-47BC-977C-5D6B5B8F98A9}" type="presParOf" srcId="{A41BEAB1-F439-4810-8B74-D2FC68035441}" destId="{10CF31EB-D0FA-4D2E-A732-F02A1692E4AB}" srcOrd="0" destOrd="0" presId="urn:microsoft.com/office/officeart/2005/8/layout/hierarchy2"/>
    <dgm:cxn modelId="{ED302071-0CD8-4B35-9522-32E980914D31}" type="presParOf" srcId="{A41BEAB1-F439-4810-8B74-D2FC68035441}" destId="{976041C7-C701-42E8-A57E-9A991B951D24}" srcOrd="1" destOrd="0" presId="urn:microsoft.com/office/officeart/2005/8/layout/hierarchy2"/>
    <dgm:cxn modelId="{79E83A7A-FD9C-4D8A-AD81-EF77EA38260F}" type="presParOf" srcId="{F89ED910-B02A-4AA5-A71A-9CA582946A2F}" destId="{D8F175E5-DD5C-4EF7-BA9A-DCBA637F3761}" srcOrd="8" destOrd="0" presId="urn:microsoft.com/office/officeart/2005/8/layout/hierarchy2"/>
    <dgm:cxn modelId="{9FFDE0D3-CB6E-4591-A336-4D68B751B78A}" type="presParOf" srcId="{D8F175E5-DD5C-4EF7-BA9A-DCBA637F3761}" destId="{62FFDCE0-AC98-4696-A463-BDE81A1EA316}" srcOrd="0" destOrd="0" presId="urn:microsoft.com/office/officeart/2005/8/layout/hierarchy2"/>
    <dgm:cxn modelId="{4FF07EB9-0356-4FE2-B4F5-8CD501648544}" type="presParOf" srcId="{F89ED910-B02A-4AA5-A71A-9CA582946A2F}" destId="{2C2FBD47-723D-44FB-A4F0-2B30BDEE47AB}" srcOrd="9" destOrd="0" presId="urn:microsoft.com/office/officeart/2005/8/layout/hierarchy2"/>
    <dgm:cxn modelId="{685F0441-E95D-4D76-AF9A-7266067ACC6C}" type="presParOf" srcId="{2C2FBD47-723D-44FB-A4F0-2B30BDEE47AB}" destId="{B3EDA5B3-E63C-4DA0-AD0A-93F9E7FBA04E}" srcOrd="0" destOrd="0" presId="urn:microsoft.com/office/officeart/2005/8/layout/hierarchy2"/>
    <dgm:cxn modelId="{9C94FAC6-6170-4B37-B4F8-F647FE1902DC}" type="presParOf" srcId="{2C2FBD47-723D-44FB-A4F0-2B30BDEE47AB}" destId="{A7841C68-86B8-4549-811C-EDBC311FBDC2}" srcOrd="1" destOrd="0" presId="urn:microsoft.com/office/officeart/2005/8/layout/hierarchy2"/>
    <dgm:cxn modelId="{CD3AC39C-46A6-47DE-B843-C2D7AC267C44}" type="presParOf" srcId="{387491A0-FE9E-4C98-814C-BAEC6E1331B4}" destId="{CABEAA16-9016-4876-A634-91C2B2A22ABB}" srcOrd="2" destOrd="0" presId="urn:microsoft.com/office/officeart/2005/8/layout/hierarchy2"/>
    <dgm:cxn modelId="{C1C09FFF-417C-46BB-A53A-71BE5716D0EF}" type="presParOf" srcId="{CABEAA16-9016-4876-A634-91C2B2A22ABB}" destId="{1CB35DB2-7E8E-4E94-88C2-C71289F6B4E5}" srcOrd="0" destOrd="0" presId="urn:microsoft.com/office/officeart/2005/8/layout/hierarchy2"/>
    <dgm:cxn modelId="{1526D456-A6F5-4B58-957B-0A703DDB240E}" type="presParOf" srcId="{387491A0-FE9E-4C98-814C-BAEC6E1331B4}" destId="{C4AA96ED-6C49-4CA6-849E-A9F87A47CD99}" srcOrd="3" destOrd="0" presId="urn:microsoft.com/office/officeart/2005/8/layout/hierarchy2"/>
    <dgm:cxn modelId="{17C41C86-C364-473D-AE15-DE38ABB2438D}" type="presParOf" srcId="{C4AA96ED-6C49-4CA6-849E-A9F87A47CD99}" destId="{756FED33-B7DB-4F4F-8EC2-4C28407CF50D}" srcOrd="0" destOrd="0" presId="urn:microsoft.com/office/officeart/2005/8/layout/hierarchy2"/>
    <dgm:cxn modelId="{A67D112A-E015-4AE8-B848-0832F62F1557}" type="presParOf" srcId="{C4AA96ED-6C49-4CA6-849E-A9F87A47CD99}" destId="{44FE9131-BF56-4FF6-8BEA-8B72D80CCF3B}" srcOrd="1" destOrd="0" presId="urn:microsoft.com/office/officeart/2005/8/layout/hierarchy2"/>
    <dgm:cxn modelId="{43674AB4-3FED-452A-BEA3-962D8448F000}" type="presParOf" srcId="{44FE9131-BF56-4FF6-8BEA-8B72D80CCF3B}" destId="{B2575918-7DFD-46D5-924C-21F8F4229C11}" srcOrd="0" destOrd="0" presId="urn:microsoft.com/office/officeart/2005/8/layout/hierarchy2"/>
    <dgm:cxn modelId="{64C442DB-8784-4A6F-8DF0-0CC4CBB9AEA8}" type="presParOf" srcId="{B2575918-7DFD-46D5-924C-21F8F4229C11}" destId="{2D0A1BD8-C455-45A8-A7F5-03143F011F30}" srcOrd="0" destOrd="0" presId="urn:microsoft.com/office/officeart/2005/8/layout/hierarchy2"/>
    <dgm:cxn modelId="{EE96AB26-DC57-443E-B091-D4EE6AA344E9}" type="presParOf" srcId="{44FE9131-BF56-4FF6-8BEA-8B72D80CCF3B}" destId="{CC11D9C1-6FE1-498C-9654-BA78820907F9}" srcOrd="1" destOrd="0" presId="urn:microsoft.com/office/officeart/2005/8/layout/hierarchy2"/>
    <dgm:cxn modelId="{6D60A041-241D-41CE-8682-9C71874FCF4C}" type="presParOf" srcId="{CC11D9C1-6FE1-498C-9654-BA78820907F9}" destId="{4FEA6CBA-7E18-433D-AA88-CC9FEC09ECFA}" srcOrd="0" destOrd="0" presId="urn:microsoft.com/office/officeart/2005/8/layout/hierarchy2"/>
    <dgm:cxn modelId="{11F7F46F-A794-4978-9CBE-429BC3C8EDDC}" type="presParOf" srcId="{CC11D9C1-6FE1-498C-9654-BA78820907F9}" destId="{CF2F5C6A-344A-4CED-A21D-FEA400F8FAFE}" srcOrd="1" destOrd="0" presId="urn:microsoft.com/office/officeart/2005/8/layout/hierarchy2"/>
    <dgm:cxn modelId="{AEF7DD87-6D4F-420F-9711-3158BF5C3EB8}" type="presParOf" srcId="{44FE9131-BF56-4FF6-8BEA-8B72D80CCF3B}" destId="{29B8EDD3-CD5B-40D1-9203-28549734BAA9}" srcOrd="2" destOrd="0" presId="urn:microsoft.com/office/officeart/2005/8/layout/hierarchy2"/>
    <dgm:cxn modelId="{314F94F1-A0D8-4899-88ED-206C7ACB1AC4}" type="presParOf" srcId="{29B8EDD3-CD5B-40D1-9203-28549734BAA9}" destId="{CD1D46EE-6CD9-4646-9C07-22E76624CE6B}" srcOrd="0" destOrd="0" presId="urn:microsoft.com/office/officeart/2005/8/layout/hierarchy2"/>
    <dgm:cxn modelId="{2E0D1B79-74E1-4F3F-BE14-507FDE3EB691}" type="presParOf" srcId="{44FE9131-BF56-4FF6-8BEA-8B72D80CCF3B}" destId="{56DC7DA0-8860-4743-9324-23B2977F33C5}" srcOrd="3" destOrd="0" presId="urn:microsoft.com/office/officeart/2005/8/layout/hierarchy2"/>
    <dgm:cxn modelId="{E1518002-1169-4836-8185-D2FB775730F6}" type="presParOf" srcId="{56DC7DA0-8860-4743-9324-23B2977F33C5}" destId="{4608BFD0-95DC-46C1-9140-FBDE9635915D}" srcOrd="0" destOrd="0" presId="urn:microsoft.com/office/officeart/2005/8/layout/hierarchy2"/>
    <dgm:cxn modelId="{0A7C206C-942D-41B0-9045-50AE997DAE83}" type="presParOf" srcId="{56DC7DA0-8860-4743-9324-23B2977F33C5}" destId="{1BE225B5-140C-4608-A293-3774AC64D8B9}" srcOrd="1" destOrd="0" presId="urn:microsoft.com/office/officeart/2005/8/layout/hierarchy2"/>
    <dgm:cxn modelId="{24459747-DA7A-4AC2-AB23-5CD56D28D573}" type="presParOf" srcId="{44FE9131-BF56-4FF6-8BEA-8B72D80CCF3B}" destId="{AF4CAB68-26B8-488B-A174-D22984A25777}" srcOrd="4" destOrd="0" presId="urn:microsoft.com/office/officeart/2005/8/layout/hierarchy2"/>
    <dgm:cxn modelId="{2B7CBAF2-0B1F-44FC-B3D0-8AC36030D79F}" type="presParOf" srcId="{AF4CAB68-26B8-488B-A174-D22984A25777}" destId="{9BEA9D88-E4C3-4FDB-B66C-FA96F9FF67A3}" srcOrd="0" destOrd="0" presId="urn:microsoft.com/office/officeart/2005/8/layout/hierarchy2"/>
    <dgm:cxn modelId="{4A22D14A-7ADD-4897-9C20-3E22B1C04774}" type="presParOf" srcId="{44FE9131-BF56-4FF6-8BEA-8B72D80CCF3B}" destId="{8958442C-8D96-461A-A682-63DA93A5143E}" srcOrd="5" destOrd="0" presId="urn:microsoft.com/office/officeart/2005/8/layout/hierarchy2"/>
    <dgm:cxn modelId="{5491B2D1-42AA-41C7-8891-4CC7BB4004CE}" type="presParOf" srcId="{8958442C-8D96-461A-A682-63DA93A5143E}" destId="{717954C7-85DB-450E-A8ED-66E74FDD1B1B}" srcOrd="0" destOrd="0" presId="urn:microsoft.com/office/officeart/2005/8/layout/hierarchy2"/>
    <dgm:cxn modelId="{A714BE0C-90F1-42B6-922B-B41BC19C341D}" type="presParOf" srcId="{8958442C-8D96-461A-A682-63DA93A5143E}" destId="{230B65D7-2643-4814-B70B-1F149283E442}" srcOrd="1" destOrd="0" presId="urn:microsoft.com/office/officeart/2005/8/layout/hierarchy2"/>
    <dgm:cxn modelId="{92D4F037-BBBB-47F6-921B-DACFD9338057}" type="presParOf" srcId="{44FE9131-BF56-4FF6-8BEA-8B72D80CCF3B}" destId="{0A71F193-F6E7-477A-B515-A9651F915CB4}" srcOrd="6" destOrd="0" presId="urn:microsoft.com/office/officeart/2005/8/layout/hierarchy2"/>
    <dgm:cxn modelId="{9521DDCF-EFA2-4767-9A53-2FA72281FB89}" type="presParOf" srcId="{0A71F193-F6E7-477A-B515-A9651F915CB4}" destId="{22675942-2A0B-4B1F-95DE-1B7835B5BE99}" srcOrd="0" destOrd="0" presId="urn:microsoft.com/office/officeart/2005/8/layout/hierarchy2"/>
    <dgm:cxn modelId="{DE85BD28-6AE3-461B-B4D0-48FB05C70E49}" type="presParOf" srcId="{44FE9131-BF56-4FF6-8BEA-8B72D80CCF3B}" destId="{1D02BF55-5A15-4908-BFF4-6E33B09D2555}" srcOrd="7" destOrd="0" presId="urn:microsoft.com/office/officeart/2005/8/layout/hierarchy2"/>
    <dgm:cxn modelId="{BB4B0D3B-9734-4CA2-8C6A-62EE0E0BAD8D}" type="presParOf" srcId="{1D02BF55-5A15-4908-BFF4-6E33B09D2555}" destId="{0E102786-D9DE-4B51-A997-3CC8B8B8928D}" srcOrd="0" destOrd="0" presId="urn:microsoft.com/office/officeart/2005/8/layout/hierarchy2"/>
    <dgm:cxn modelId="{FDB6BEE3-4DB8-48FB-A5D4-E8684AC02525}" type="presParOf" srcId="{1D02BF55-5A15-4908-BFF4-6E33B09D2555}" destId="{9322542B-A657-4589-AE32-9E2BBF4493E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999AA-8536-4282-9B6A-905A23373DF7}" type="doc">
      <dgm:prSet loTypeId="urn:microsoft.com/office/officeart/2005/8/layout/hierarchy2" loCatId="hierarchy" qsTypeId="urn:microsoft.com/office/officeart/2005/8/quickstyle/simple1#1" qsCatId="simple" csTypeId="urn:microsoft.com/office/officeart/2005/8/colors/accent1_2#3" csCatId="accent1" phldr="1"/>
      <dgm:spPr/>
      <dgm:t>
        <a:bodyPr/>
        <a:lstStyle/>
        <a:p>
          <a:endParaRPr lang="en-GB"/>
        </a:p>
      </dgm:t>
    </dgm:pt>
    <dgm:pt modelId="{923E37E5-43E1-4000-8C1C-0AF6F93269CA}">
      <dgm:prSet phldrT="[Text]"/>
      <dgm:spPr>
        <a:solidFill>
          <a:srgbClr val="00B0F0"/>
        </a:solidFill>
      </dgm:spPr>
      <dgm:t>
        <a:bodyPr/>
        <a:lstStyle/>
        <a:p>
          <a:r>
            <a:rPr lang="en-GB" dirty="0"/>
            <a:t> </a:t>
          </a:r>
          <a:r>
            <a:rPr lang="en-GB" b="1" dirty="0" err="1">
              <a:solidFill>
                <a:schemeClr val="tx1"/>
              </a:solidFill>
            </a:rPr>
            <a:t>Fframwaith</a:t>
          </a:r>
          <a:r>
            <a:rPr lang="en-GB" b="1" dirty="0">
              <a:solidFill>
                <a:schemeClr val="tx1"/>
              </a:solidFill>
            </a:rPr>
            <a:t> </a:t>
          </a:r>
          <a:r>
            <a:rPr lang="en-GB" b="1" dirty="0" err="1">
              <a:solidFill>
                <a:schemeClr val="tx1"/>
              </a:solidFill>
            </a:rPr>
            <a:t>Cymhwysedd</a:t>
          </a:r>
          <a:r>
            <a:rPr lang="en-GB" b="1" dirty="0">
              <a:solidFill>
                <a:schemeClr val="tx1"/>
              </a:solidFill>
            </a:rPr>
            <a:t> Digidol</a:t>
          </a:r>
        </a:p>
      </dgm:t>
    </dgm:pt>
    <dgm:pt modelId="{AB01BC42-01A6-49EC-9A32-E346C27E33E2}" type="parTrans" cxnId="{360A3151-1F10-4F09-8924-2A50E430B9D3}">
      <dgm:prSet/>
      <dgm:spPr/>
      <dgm:t>
        <a:bodyPr/>
        <a:lstStyle/>
        <a:p>
          <a:endParaRPr lang="en-GB"/>
        </a:p>
      </dgm:t>
    </dgm:pt>
    <dgm:pt modelId="{FDCE7EBD-F8CF-4026-92EA-29C009845955}" type="sibTrans" cxnId="{360A3151-1F10-4F09-8924-2A50E430B9D3}">
      <dgm:prSet/>
      <dgm:spPr/>
      <dgm:t>
        <a:bodyPr/>
        <a:lstStyle/>
        <a:p>
          <a:endParaRPr lang="en-GB"/>
        </a:p>
      </dgm:t>
    </dgm:pt>
    <dgm:pt modelId="{D1C58B95-1EBA-4829-A406-398598512566}">
      <dgm:prSet phldrT="[Text]"/>
      <dgm:spPr>
        <a:solidFill>
          <a:srgbClr val="7030A0"/>
        </a:solidFill>
      </dgm:spPr>
      <dgm:t>
        <a:bodyPr/>
        <a:lstStyle/>
        <a:p>
          <a:r>
            <a:rPr lang="en-GB" dirty="0" err="1"/>
            <a:t>Dinasyddiaeth</a:t>
          </a:r>
          <a:endParaRPr lang="en-GB" dirty="0"/>
        </a:p>
      </dgm:t>
    </dgm:pt>
    <dgm:pt modelId="{1688EDDF-ED33-4405-8A27-7328DBA92BD7}" type="parTrans" cxnId="{87B862EA-8416-4D47-99B2-024BBA00D507}">
      <dgm:prSet/>
      <dgm:spPr/>
      <dgm:t>
        <a:bodyPr/>
        <a:lstStyle/>
        <a:p>
          <a:endParaRPr lang="en-GB"/>
        </a:p>
      </dgm:t>
    </dgm:pt>
    <dgm:pt modelId="{ECEAF595-FED2-4C78-869E-E268BCE81601}" type="sibTrans" cxnId="{87B862EA-8416-4D47-99B2-024BBA00D507}">
      <dgm:prSet/>
      <dgm:spPr/>
      <dgm:t>
        <a:bodyPr/>
        <a:lstStyle/>
        <a:p>
          <a:endParaRPr lang="en-GB"/>
        </a:p>
      </dgm:t>
    </dgm:pt>
    <dgm:pt modelId="{57BB0A8B-1BAC-414B-8CB3-3F8BEED1809E}">
      <dgm:prSet phldrT="[Text]"/>
      <dgm:spPr>
        <a:solidFill>
          <a:srgbClr val="7030A0"/>
        </a:solidFill>
      </dgm:spPr>
      <dgm:t>
        <a:bodyPr/>
        <a:lstStyle/>
        <a:p>
          <a:r>
            <a:rPr lang="en-GB" dirty="0" err="1"/>
            <a:t>Rhyngweithio</a:t>
          </a:r>
          <a:r>
            <a:rPr lang="en-GB" dirty="0"/>
            <a:t> a </a:t>
          </a:r>
          <a:r>
            <a:rPr lang="en-GB" dirty="0" err="1"/>
            <a:t>chydweithio</a:t>
          </a:r>
          <a:endParaRPr lang="en-GB" dirty="0"/>
        </a:p>
      </dgm:t>
    </dgm:pt>
    <dgm:pt modelId="{9B8A5856-256C-4369-82A6-1F0D09C29772}" type="parTrans" cxnId="{4EEC2737-BE89-499F-A68E-BF5E2E25023F}">
      <dgm:prSet/>
      <dgm:spPr/>
      <dgm:t>
        <a:bodyPr/>
        <a:lstStyle/>
        <a:p>
          <a:endParaRPr lang="en-GB"/>
        </a:p>
      </dgm:t>
    </dgm:pt>
    <dgm:pt modelId="{1AAF9F4E-E4F6-486F-B9C6-A6A712097888}" type="sibTrans" cxnId="{4EEC2737-BE89-499F-A68E-BF5E2E25023F}">
      <dgm:prSet/>
      <dgm:spPr/>
      <dgm:t>
        <a:bodyPr/>
        <a:lstStyle/>
        <a:p>
          <a:endParaRPr lang="en-GB"/>
        </a:p>
      </dgm:t>
    </dgm:pt>
    <dgm:pt modelId="{3907705D-2D1E-4FB1-B25F-65E02B4C18C8}">
      <dgm:prSet/>
      <dgm:spPr>
        <a:solidFill>
          <a:srgbClr val="7030A0"/>
        </a:solidFill>
      </dgm:spPr>
      <dgm:t>
        <a:bodyPr/>
        <a:lstStyle/>
        <a:p>
          <a:r>
            <a:rPr lang="en-GB" dirty="0" err="1"/>
            <a:t>Cynhyrchu</a:t>
          </a:r>
          <a:endParaRPr lang="en-GB" dirty="0"/>
        </a:p>
      </dgm:t>
    </dgm:pt>
    <dgm:pt modelId="{0C7BCFC0-AF8C-446C-95FF-7684918D9E2A}" type="parTrans" cxnId="{75C4963E-8178-4A9A-9034-59569838F671}">
      <dgm:prSet/>
      <dgm:spPr/>
      <dgm:t>
        <a:bodyPr/>
        <a:lstStyle/>
        <a:p>
          <a:endParaRPr lang="en-GB"/>
        </a:p>
      </dgm:t>
    </dgm:pt>
    <dgm:pt modelId="{8AB859AA-522C-4C39-AEA2-92BA62529080}" type="sibTrans" cxnId="{75C4963E-8178-4A9A-9034-59569838F671}">
      <dgm:prSet/>
      <dgm:spPr/>
      <dgm:t>
        <a:bodyPr/>
        <a:lstStyle/>
        <a:p>
          <a:endParaRPr lang="en-GB"/>
        </a:p>
      </dgm:t>
    </dgm:pt>
    <dgm:pt modelId="{7CF812AC-27D7-4CEA-826D-E646D9C2CF9C}">
      <dgm:prSet/>
      <dgm:spPr>
        <a:solidFill>
          <a:srgbClr val="7030A0"/>
        </a:solidFill>
      </dgm:spPr>
      <dgm:t>
        <a:bodyPr/>
        <a:lstStyle/>
        <a:p>
          <a:r>
            <a:rPr lang="en-GB" dirty="0"/>
            <a:t>Data a </a:t>
          </a:r>
          <a:r>
            <a:rPr lang="en-GB" dirty="0" err="1"/>
            <a:t>meddwl</a:t>
          </a:r>
          <a:r>
            <a:rPr lang="en-GB" dirty="0"/>
            <a:t>  </a:t>
          </a:r>
          <a:r>
            <a:rPr lang="en-GB" dirty="0" err="1"/>
            <a:t>cyfrifiadurol</a:t>
          </a:r>
          <a:endParaRPr lang="en-GB" dirty="0"/>
        </a:p>
      </dgm:t>
    </dgm:pt>
    <dgm:pt modelId="{4E3DEC39-6C65-42B2-B5FD-9CC7D2193829}" type="parTrans" cxnId="{39BDB438-DCD2-44FA-B79F-8B28C392C34E}">
      <dgm:prSet/>
      <dgm:spPr/>
      <dgm:t>
        <a:bodyPr/>
        <a:lstStyle/>
        <a:p>
          <a:endParaRPr lang="en-GB"/>
        </a:p>
      </dgm:t>
    </dgm:pt>
    <dgm:pt modelId="{89445EF0-4682-4142-99C8-21F7DB36FCB9}" type="sibTrans" cxnId="{39BDB438-DCD2-44FA-B79F-8B28C392C34E}">
      <dgm:prSet/>
      <dgm:spPr/>
      <dgm:t>
        <a:bodyPr/>
        <a:lstStyle/>
        <a:p>
          <a:endParaRPr lang="en-GB"/>
        </a:p>
      </dgm:t>
    </dgm:pt>
    <dgm:pt modelId="{97A027E4-8D0F-4C72-817D-7399F7826204}" type="pres">
      <dgm:prSet presAssocID="{66C999AA-8536-4282-9B6A-905A23373DF7}" presName="diagram" presStyleCnt="0">
        <dgm:presLayoutVars>
          <dgm:chPref val="1"/>
          <dgm:dir/>
          <dgm:animOne val="branch"/>
          <dgm:animLvl val="lvl"/>
          <dgm:resizeHandles val="exact"/>
        </dgm:presLayoutVars>
      </dgm:prSet>
      <dgm:spPr/>
    </dgm:pt>
    <dgm:pt modelId="{7BF4FA68-71BD-4372-91D2-B6A18096BA12}" type="pres">
      <dgm:prSet presAssocID="{923E37E5-43E1-4000-8C1C-0AF6F93269CA}" presName="root1" presStyleCnt="0"/>
      <dgm:spPr/>
    </dgm:pt>
    <dgm:pt modelId="{8E01BA92-4DA5-462B-93C1-BA4CC07CBE9F}" type="pres">
      <dgm:prSet presAssocID="{923E37E5-43E1-4000-8C1C-0AF6F93269CA}" presName="LevelOneTextNode" presStyleLbl="node0" presStyleIdx="0" presStyleCnt="1" custScaleX="125119">
        <dgm:presLayoutVars>
          <dgm:chPref val="3"/>
        </dgm:presLayoutVars>
      </dgm:prSet>
      <dgm:spPr/>
    </dgm:pt>
    <dgm:pt modelId="{BD653230-A1EF-4D18-A76A-B20C5AD8E2B6}" type="pres">
      <dgm:prSet presAssocID="{923E37E5-43E1-4000-8C1C-0AF6F93269CA}" presName="level2hierChild" presStyleCnt="0"/>
      <dgm:spPr/>
    </dgm:pt>
    <dgm:pt modelId="{F6AC39D0-8C43-4D01-BD23-2BFFD3EE2770}" type="pres">
      <dgm:prSet presAssocID="{1688EDDF-ED33-4405-8A27-7328DBA92BD7}" presName="conn2-1" presStyleLbl="parChTrans1D2" presStyleIdx="0" presStyleCnt="4"/>
      <dgm:spPr/>
    </dgm:pt>
    <dgm:pt modelId="{78FAEA29-7D3D-4FA2-9995-1F9ED9247072}" type="pres">
      <dgm:prSet presAssocID="{1688EDDF-ED33-4405-8A27-7328DBA92BD7}" presName="connTx" presStyleLbl="parChTrans1D2" presStyleIdx="0" presStyleCnt="4"/>
      <dgm:spPr/>
    </dgm:pt>
    <dgm:pt modelId="{B83BA3C1-9407-4DC1-832B-843245FD3679}" type="pres">
      <dgm:prSet presAssocID="{D1C58B95-1EBA-4829-A406-398598512566}" presName="root2" presStyleCnt="0"/>
      <dgm:spPr/>
    </dgm:pt>
    <dgm:pt modelId="{4BB45A5B-9B23-4C1D-A232-73BED7CDEF49}" type="pres">
      <dgm:prSet presAssocID="{D1C58B95-1EBA-4829-A406-398598512566}" presName="LevelTwoTextNode" presStyleLbl="node2" presStyleIdx="0" presStyleCnt="4" custScaleX="187198">
        <dgm:presLayoutVars>
          <dgm:chPref val="3"/>
        </dgm:presLayoutVars>
      </dgm:prSet>
      <dgm:spPr/>
    </dgm:pt>
    <dgm:pt modelId="{5290722F-08F4-4347-B582-FD69D7051B03}" type="pres">
      <dgm:prSet presAssocID="{D1C58B95-1EBA-4829-A406-398598512566}" presName="level3hierChild" presStyleCnt="0"/>
      <dgm:spPr/>
    </dgm:pt>
    <dgm:pt modelId="{3798CF4D-2DF4-4676-A3DF-3943B754BD4F}" type="pres">
      <dgm:prSet presAssocID="{9B8A5856-256C-4369-82A6-1F0D09C29772}" presName="conn2-1" presStyleLbl="parChTrans1D2" presStyleIdx="1" presStyleCnt="4"/>
      <dgm:spPr/>
    </dgm:pt>
    <dgm:pt modelId="{CE33C384-8CF0-46AF-9893-F1A0CA100FC5}" type="pres">
      <dgm:prSet presAssocID="{9B8A5856-256C-4369-82A6-1F0D09C29772}" presName="connTx" presStyleLbl="parChTrans1D2" presStyleIdx="1" presStyleCnt="4"/>
      <dgm:spPr/>
    </dgm:pt>
    <dgm:pt modelId="{8E546A72-E0D7-401F-BDE0-06B23B43154F}" type="pres">
      <dgm:prSet presAssocID="{57BB0A8B-1BAC-414B-8CB3-3F8BEED1809E}" presName="root2" presStyleCnt="0"/>
      <dgm:spPr/>
    </dgm:pt>
    <dgm:pt modelId="{1A2549C4-7FBA-4ECC-A1A1-015D82C9F5DC}" type="pres">
      <dgm:prSet presAssocID="{57BB0A8B-1BAC-414B-8CB3-3F8BEED1809E}" presName="LevelTwoTextNode" presStyleLbl="node2" presStyleIdx="1" presStyleCnt="4" custScaleX="187690">
        <dgm:presLayoutVars>
          <dgm:chPref val="3"/>
        </dgm:presLayoutVars>
      </dgm:prSet>
      <dgm:spPr/>
    </dgm:pt>
    <dgm:pt modelId="{4F64C0B0-8722-4F9C-9CFE-878F17140853}" type="pres">
      <dgm:prSet presAssocID="{57BB0A8B-1BAC-414B-8CB3-3F8BEED1809E}" presName="level3hierChild" presStyleCnt="0"/>
      <dgm:spPr/>
    </dgm:pt>
    <dgm:pt modelId="{DDC8F3AE-0E52-48A9-B22C-57743887C683}" type="pres">
      <dgm:prSet presAssocID="{0C7BCFC0-AF8C-446C-95FF-7684918D9E2A}" presName="conn2-1" presStyleLbl="parChTrans1D2" presStyleIdx="2" presStyleCnt="4"/>
      <dgm:spPr/>
    </dgm:pt>
    <dgm:pt modelId="{FF3FC725-EAB7-40FC-B3C1-44FD4FC579DA}" type="pres">
      <dgm:prSet presAssocID="{0C7BCFC0-AF8C-446C-95FF-7684918D9E2A}" presName="connTx" presStyleLbl="parChTrans1D2" presStyleIdx="2" presStyleCnt="4"/>
      <dgm:spPr/>
    </dgm:pt>
    <dgm:pt modelId="{0F3B81CB-A8D0-4D90-A2DC-9D191A360CCF}" type="pres">
      <dgm:prSet presAssocID="{3907705D-2D1E-4FB1-B25F-65E02B4C18C8}" presName="root2" presStyleCnt="0"/>
      <dgm:spPr/>
    </dgm:pt>
    <dgm:pt modelId="{B3B6DEA8-A2D0-42DD-8C68-E4FE6AC742C2}" type="pres">
      <dgm:prSet presAssocID="{3907705D-2D1E-4FB1-B25F-65E02B4C18C8}" presName="LevelTwoTextNode" presStyleLbl="node2" presStyleIdx="2" presStyleCnt="4" custScaleX="192084">
        <dgm:presLayoutVars>
          <dgm:chPref val="3"/>
        </dgm:presLayoutVars>
      </dgm:prSet>
      <dgm:spPr/>
    </dgm:pt>
    <dgm:pt modelId="{4B8E6CCE-D0F0-42C1-A67B-73ABBD6ECAD5}" type="pres">
      <dgm:prSet presAssocID="{3907705D-2D1E-4FB1-B25F-65E02B4C18C8}" presName="level3hierChild" presStyleCnt="0"/>
      <dgm:spPr/>
    </dgm:pt>
    <dgm:pt modelId="{1D53C16F-E99D-47AB-85D7-A0A3FD845917}" type="pres">
      <dgm:prSet presAssocID="{4E3DEC39-6C65-42B2-B5FD-9CC7D2193829}" presName="conn2-1" presStyleLbl="parChTrans1D2" presStyleIdx="3" presStyleCnt="4"/>
      <dgm:spPr/>
    </dgm:pt>
    <dgm:pt modelId="{8845FDE8-5CA2-4E1A-BC9E-0AC897B36709}" type="pres">
      <dgm:prSet presAssocID="{4E3DEC39-6C65-42B2-B5FD-9CC7D2193829}" presName="connTx" presStyleLbl="parChTrans1D2" presStyleIdx="3" presStyleCnt="4"/>
      <dgm:spPr/>
    </dgm:pt>
    <dgm:pt modelId="{457ED999-8B99-4604-8223-844B0303955F}" type="pres">
      <dgm:prSet presAssocID="{7CF812AC-27D7-4CEA-826D-E646D9C2CF9C}" presName="root2" presStyleCnt="0"/>
      <dgm:spPr/>
    </dgm:pt>
    <dgm:pt modelId="{8C82A588-FB58-4C85-BCCE-6FACF0860F78}" type="pres">
      <dgm:prSet presAssocID="{7CF812AC-27D7-4CEA-826D-E646D9C2CF9C}" presName="LevelTwoTextNode" presStyleLbl="node2" presStyleIdx="3" presStyleCnt="4" custScaleX="192084">
        <dgm:presLayoutVars>
          <dgm:chPref val="3"/>
        </dgm:presLayoutVars>
      </dgm:prSet>
      <dgm:spPr/>
    </dgm:pt>
    <dgm:pt modelId="{312BBE55-2159-4AAB-933E-DDD32F52793A}" type="pres">
      <dgm:prSet presAssocID="{7CF812AC-27D7-4CEA-826D-E646D9C2CF9C}" presName="level3hierChild" presStyleCnt="0"/>
      <dgm:spPr/>
    </dgm:pt>
  </dgm:ptLst>
  <dgm:cxnLst>
    <dgm:cxn modelId="{CE881D0F-A0E0-4526-8D65-66712ED6CC01}" type="presOf" srcId="{D1C58B95-1EBA-4829-A406-398598512566}" destId="{4BB45A5B-9B23-4C1D-A232-73BED7CDEF49}" srcOrd="0" destOrd="0" presId="urn:microsoft.com/office/officeart/2005/8/layout/hierarchy2"/>
    <dgm:cxn modelId="{1E501A29-0348-4A60-94BA-8CFDDCAE50AE}" type="presOf" srcId="{4E3DEC39-6C65-42B2-B5FD-9CC7D2193829}" destId="{1D53C16F-E99D-47AB-85D7-A0A3FD845917}" srcOrd="0" destOrd="0" presId="urn:microsoft.com/office/officeart/2005/8/layout/hierarchy2"/>
    <dgm:cxn modelId="{9AA7BF2B-A38B-4BBD-9F1A-A3680F6D4A30}" type="presOf" srcId="{1688EDDF-ED33-4405-8A27-7328DBA92BD7}" destId="{F6AC39D0-8C43-4D01-BD23-2BFFD3EE2770}" srcOrd="0" destOrd="0" presId="urn:microsoft.com/office/officeart/2005/8/layout/hierarchy2"/>
    <dgm:cxn modelId="{4968092E-EBDB-47B3-904A-37B94338AA5E}" type="presOf" srcId="{923E37E5-43E1-4000-8C1C-0AF6F93269CA}" destId="{8E01BA92-4DA5-462B-93C1-BA4CC07CBE9F}" srcOrd="0" destOrd="0" presId="urn:microsoft.com/office/officeart/2005/8/layout/hierarchy2"/>
    <dgm:cxn modelId="{4EEC2737-BE89-499F-A68E-BF5E2E25023F}" srcId="{923E37E5-43E1-4000-8C1C-0AF6F93269CA}" destId="{57BB0A8B-1BAC-414B-8CB3-3F8BEED1809E}" srcOrd="1" destOrd="0" parTransId="{9B8A5856-256C-4369-82A6-1F0D09C29772}" sibTransId="{1AAF9F4E-E4F6-486F-B9C6-A6A712097888}"/>
    <dgm:cxn modelId="{39BDB438-DCD2-44FA-B79F-8B28C392C34E}" srcId="{923E37E5-43E1-4000-8C1C-0AF6F93269CA}" destId="{7CF812AC-27D7-4CEA-826D-E646D9C2CF9C}" srcOrd="3" destOrd="0" parTransId="{4E3DEC39-6C65-42B2-B5FD-9CC7D2193829}" sibTransId="{89445EF0-4682-4142-99C8-21F7DB36FCB9}"/>
    <dgm:cxn modelId="{89A6973C-0920-4224-B9AD-31EA438E2885}" type="presOf" srcId="{57BB0A8B-1BAC-414B-8CB3-3F8BEED1809E}" destId="{1A2549C4-7FBA-4ECC-A1A1-015D82C9F5DC}" srcOrd="0" destOrd="0" presId="urn:microsoft.com/office/officeart/2005/8/layout/hierarchy2"/>
    <dgm:cxn modelId="{75C4963E-8178-4A9A-9034-59569838F671}" srcId="{923E37E5-43E1-4000-8C1C-0AF6F93269CA}" destId="{3907705D-2D1E-4FB1-B25F-65E02B4C18C8}" srcOrd="2" destOrd="0" parTransId="{0C7BCFC0-AF8C-446C-95FF-7684918D9E2A}" sibTransId="{8AB859AA-522C-4C39-AEA2-92BA62529080}"/>
    <dgm:cxn modelId="{360A3151-1F10-4F09-8924-2A50E430B9D3}" srcId="{66C999AA-8536-4282-9B6A-905A23373DF7}" destId="{923E37E5-43E1-4000-8C1C-0AF6F93269CA}" srcOrd="0" destOrd="0" parTransId="{AB01BC42-01A6-49EC-9A32-E346C27E33E2}" sibTransId="{FDCE7EBD-F8CF-4026-92EA-29C009845955}"/>
    <dgm:cxn modelId="{996F0052-3CAF-40B8-A88E-0512434DE986}" type="presOf" srcId="{0C7BCFC0-AF8C-446C-95FF-7684918D9E2A}" destId="{FF3FC725-EAB7-40FC-B3C1-44FD4FC579DA}" srcOrd="1" destOrd="0" presId="urn:microsoft.com/office/officeart/2005/8/layout/hierarchy2"/>
    <dgm:cxn modelId="{077DDB8E-BCEF-4743-941E-A11AADD9826C}" type="presOf" srcId="{9B8A5856-256C-4369-82A6-1F0D09C29772}" destId="{3798CF4D-2DF4-4676-A3DF-3943B754BD4F}" srcOrd="0" destOrd="0" presId="urn:microsoft.com/office/officeart/2005/8/layout/hierarchy2"/>
    <dgm:cxn modelId="{E8887D90-F075-4658-B5F1-2A5D20DBC4B9}" type="presOf" srcId="{3907705D-2D1E-4FB1-B25F-65E02B4C18C8}" destId="{B3B6DEA8-A2D0-42DD-8C68-E4FE6AC742C2}" srcOrd="0" destOrd="0" presId="urn:microsoft.com/office/officeart/2005/8/layout/hierarchy2"/>
    <dgm:cxn modelId="{2C3D219F-F533-49CF-B7DF-2BC6A48754EF}" type="presOf" srcId="{7CF812AC-27D7-4CEA-826D-E646D9C2CF9C}" destId="{8C82A588-FB58-4C85-BCCE-6FACF0860F78}" srcOrd="0" destOrd="0" presId="urn:microsoft.com/office/officeart/2005/8/layout/hierarchy2"/>
    <dgm:cxn modelId="{B1023FB9-5895-4F3F-87B7-B3B99540D9BE}" type="presOf" srcId="{9B8A5856-256C-4369-82A6-1F0D09C29772}" destId="{CE33C384-8CF0-46AF-9893-F1A0CA100FC5}" srcOrd="1" destOrd="0" presId="urn:microsoft.com/office/officeart/2005/8/layout/hierarchy2"/>
    <dgm:cxn modelId="{E9A2B5DD-1B7A-4AB2-B7F1-8ED516653FBC}" type="presOf" srcId="{1688EDDF-ED33-4405-8A27-7328DBA92BD7}" destId="{78FAEA29-7D3D-4FA2-9995-1F9ED9247072}" srcOrd="1" destOrd="0" presId="urn:microsoft.com/office/officeart/2005/8/layout/hierarchy2"/>
    <dgm:cxn modelId="{185BD5E1-7D4B-4F21-A010-BD313204AE54}" type="presOf" srcId="{66C999AA-8536-4282-9B6A-905A23373DF7}" destId="{97A027E4-8D0F-4C72-817D-7399F7826204}" srcOrd="0" destOrd="0" presId="urn:microsoft.com/office/officeart/2005/8/layout/hierarchy2"/>
    <dgm:cxn modelId="{726842E7-76BF-412A-BFCE-FC28A3A4F3F5}" type="presOf" srcId="{0C7BCFC0-AF8C-446C-95FF-7684918D9E2A}" destId="{DDC8F3AE-0E52-48A9-B22C-57743887C683}" srcOrd="0" destOrd="0" presId="urn:microsoft.com/office/officeart/2005/8/layout/hierarchy2"/>
    <dgm:cxn modelId="{87B862EA-8416-4D47-99B2-024BBA00D507}" srcId="{923E37E5-43E1-4000-8C1C-0AF6F93269CA}" destId="{D1C58B95-1EBA-4829-A406-398598512566}" srcOrd="0" destOrd="0" parTransId="{1688EDDF-ED33-4405-8A27-7328DBA92BD7}" sibTransId="{ECEAF595-FED2-4C78-869E-E268BCE81601}"/>
    <dgm:cxn modelId="{67C681FE-54AB-4CE2-841A-6B85DB3D8C66}" type="presOf" srcId="{4E3DEC39-6C65-42B2-B5FD-9CC7D2193829}" destId="{8845FDE8-5CA2-4E1A-BC9E-0AC897B36709}" srcOrd="1" destOrd="0" presId="urn:microsoft.com/office/officeart/2005/8/layout/hierarchy2"/>
    <dgm:cxn modelId="{E10D58A1-018A-4991-92CF-1D24D545C0F0}" type="presParOf" srcId="{97A027E4-8D0F-4C72-817D-7399F7826204}" destId="{7BF4FA68-71BD-4372-91D2-B6A18096BA12}" srcOrd="0" destOrd="0" presId="urn:microsoft.com/office/officeart/2005/8/layout/hierarchy2"/>
    <dgm:cxn modelId="{CC674FE2-4B86-42F3-B6D5-0979D88946F3}" type="presParOf" srcId="{7BF4FA68-71BD-4372-91D2-B6A18096BA12}" destId="{8E01BA92-4DA5-462B-93C1-BA4CC07CBE9F}" srcOrd="0" destOrd="0" presId="urn:microsoft.com/office/officeart/2005/8/layout/hierarchy2"/>
    <dgm:cxn modelId="{D74CDCEC-ED30-4864-BF0D-CE42CA727C62}" type="presParOf" srcId="{7BF4FA68-71BD-4372-91D2-B6A18096BA12}" destId="{BD653230-A1EF-4D18-A76A-B20C5AD8E2B6}" srcOrd="1" destOrd="0" presId="urn:microsoft.com/office/officeart/2005/8/layout/hierarchy2"/>
    <dgm:cxn modelId="{C9F58186-57E1-4836-A6E7-AAB55CC3BF7F}" type="presParOf" srcId="{BD653230-A1EF-4D18-A76A-B20C5AD8E2B6}" destId="{F6AC39D0-8C43-4D01-BD23-2BFFD3EE2770}" srcOrd="0" destOrd="0" presId="urn:microsoft.com/office/officeart/2005/8/layout/hierarchy2"/>
    <dgm:cxn modelId="{AA4F590E-2A1A-4C58-B418-13E1721AA670}" type="presParOf" srcId="{F6AC39D0-8C43-4D01-BD23-2BFFD3EE2770}" destId="{78FAEA29-7D3D-4FA2-9995-1F9ED9247072}" srcOrd="0" destOrd="0" presId="urn:microsoft.com/office/officeart/2005/8/layout/hierarchy2"/>
    <dgm:cxn modelId="{0F9DB13E-D8A2-4963-91E9-AD76B207766B}" type="presParOf" srcId="{BD653230-A1EF-4D18-A76A-B20C5AD8E2B6}" destId="{B83BA3C1-9407-4DC1-832B-843245FD3679}" srcOrd="1" destOrd="0" presId="urn:microsoft.com/office/officeart/2005/8/layout/hierarchy2"/>
    <dgm:cxn modelId="{048C85AB-9B2C-47C3-A0F9-E24B78CA6BE5}" type="presParOf" srcId="{B83BA3C1-9407-4DC1-832B-843245FD3679}" destId="{4BB45A5B-9B23-4C1D-A232-73BED7CDEF49}" srcOrd="0" destOrd="0" presId="urn:microsoft.com/office/officeart/2005/8/layout/hierarchy2"/>
    <dgm:cxn modelId="{6F520072-A60B-4EF7-B1FB-F4FC0A930181}" type="presParOf" srcId="{B83BA3C1-9407-4DC1-832B-843245FD3679}" destId="{5290722F-08F4-4347-B582-FD69D7051B03}" srcOrd="1" destOrd="0" presId="urn:microsoft.com/office/officeart/2005/8/layout/hierarchy2"/>
    <dgm:cxn modelId="{818B6D43-542F-46F1-9D01-BD7334246EC6}" type="presParOf" srcId="{BD653230-A1EF-4D18-A76A-B20C5AD8E2B6}" destId="{3798CF4D-2DF4-4676-A3DF-3943B754BD4F}" srcOrd="2" destOrd="0" presId="urn:microsoft.com/office/officeart/2005/8/layout/hierarchy2"/>
    <dgm:cxn modelId="{65AD1E90-B7CB-41C7-8507-57617BE24BCF}" type="presParOf" srcId="{3798CF4D-2DF4-4676-A3DF-3943B754BD4F}" destId="{CE33C384-8CF0-46AF-9893-F1A0CA100FC5}" srcOrd="0" destOrd="0" presId="urn:microsoft.com/office/officeart/2005/8/layout/hierarchy2"/>
    <dgm:cxn modelId="{EEB1A0E1-5C9E-4868-BD54-622538230EF7}" type="presParOf" srcId="{BD653230-A1EF-4D18-A76A-B20C5AD8E2B6}" destId="{8E546A72-E0D7-401F-BDE0-06B23B43154F}" srcOrd="3" destOrd="0" presId="urn:microsoft.com/office/officeart/2005/8/layout/hierarchy2"/>
    <dgm:cxn modelId="{A9600B2C-9D13-48FD-A65D-EA9D89FF83F2}" type="presParOf" srcId="{8E546A72-E0D7-401F-BDE0-06B23B43154F}" destId="{1A2549C4-7FBA-4ECC-A1A1-015D82C9F5DC}" srcOrd="0" destOrd="0" presId="urn:microsoft.com/office/officeart/2005/8/layout/hierarchy2"/>
    <dgm:cxn modelId="{1F75EA04-762F-44B1-89B1-BFE52041CB1E}" type="presParOf" srcId="{8E546A72-E0D7-401F-BDE0-06B23B43154F}" destId="{4F64C0B0-8722-4F9C-9CFE-878F17140853}" srcOrd="1" destOrd="0" presId="urn:microsoft.com/office/officeart/2005/8/layout/hierarchy2"/>
    <dgm:cxn modelId="{46982B4E-C02C-4713-8BCB-E01198B553E7}" type="presParOf" srcId="{BD653230-A1EF-4D18-A76A-B20C5AD8E2B6}" destId="{DDC8F3AE-0E52-48A9-B22C-57743887C683}" srcOrd="4" destOrd="0" presId="urn:microsoft.com/office/officeart/2005/8/layout/hierarchy2"/>
    <dgm:cxn modelId="{FECA2359-6BB0-41B4-90E1-136FDC3DD24D}" type="presParOf" srcId="{DDC8F3AE-0E52-48A9-B22C-57743887C683}" destId="{FF3FC725-EAB7-40FC-B3C1-44FD4FC579DA}" srcOrd="0" destOrd="0" presId="urn:microsoft.com/office/officeart/2005/8/layout/hierarchy2"/>
    <dgm:cxn modelId="{24F4FAD0-1534-427E-9C6C-338E2EA889E3}" type="presParOf" srcId="{BD653230-A1EF-4D18-A76A-B20C5AD8E2B6}" destId="{0F3B81CB-A8D0-4D90-A2DC-9D191A360CCF}" srcOrd="5" destOrd="0" presId="urn:microsoft.com/office/officeart/2005/8/layout/hierarchy2"/>
    <dgm:cxn modelId="{6CB95A23-730B-4BC8-AA79-88A5B4F12F73}" type="presParOf" srcId="{0F3B81CB-A8D0-4D90-A2DC-9D191A360CCF}" destId="{B3B6DEA8-A2D0-42DD-8C68-E4FE6AC742C2}" srcOrd="0" destOrd="0" presId="urn:microsoft.com/office/officeart/2005/8/layout/hierarchy2"/>
    <dgm:cxn modelId="{CBAC0A47-EF52-4EB3-9DD6-0AB8221E07D6}" type="presParOf" srcId="{0F3B81CB-A8D0-4D90-A2DC-9D191A360CCF}" destId="{4B8E6CCE-D0F0-42C1-A67B-73ABBD6ECAD5}" srcOrd="1" destOrd="0" presId="urn:microsoft.com/office/officeart/2005/8/layout/hierarchy2"/>
    <dgm:cxn modelId="{A9AF1156-586E-418A-AE37-40EAD0D81FCA}" type="presParOf" srcId="{BD653230-A1EF-4D18-A76A-B20C5AD8E2B6}" destId="{1D53C16F-E99D-47AB-85D7-A0A3FD845917}" srcOrd="6" destOrd="0" presId="urn:microsoft.com/office/officeart/2005/8/layout/hierarchy2"/>
    <dgm:cxn modelId="{14B9AA2A-D1D3-4DD0-87BF-7BFF6BC36C81}" type="presParOf" srcId="{1D53C16F-E99D-47AB-85D7-A0A3FD845917}" destId="{8845FDE8-5CA2-4E1A-BC9E-0AC897B36709}" srcOrd="0" destOrd="0" presId="urn:microsoft.com/office/officeart/2005/8/layout/hierarchy2"/>
    <dgm:cxn modelId="{0507C4D3-B97D-4990-87DD-0E023A6C5241}" type="presParOf" srcId="{BD653230-A1EF-4D18-A76A-B20C5AD8E2B6}" destId="{457ED999-8B99-4604-8223-844B0303955F}" srcOrd="7" destOrd="0" presId="urn:microsoft.com/office/officeart/2005/8/layout/hierarchy2"/>
    <dgm:cxn modelId="{CBB575EC-B988-4C73-A718-C243B47E32C2}" type="presParOf" srcId="{457ED999-8B99-4604-8223-844B0303955F}" destId="{8C82A588-FB58-4C85-BCCE-6FACF0860F78}" srcOrd="0" destOrd="0" presId="urn:microsoft.com/office/officeart/2005/8/layout/hierarchy2"/>
    <dgm:cxn modelId="{5A2E5DBC-20D4-4117-8E05-405D9B13428F}" type="presParOf" srcId="{457ED999-8B99-4604-8223-844B0303955F}" destId="{312BBE55-2159-4AAB-933E-DDD32F52793A}"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6C999AA-8536-4282-9B6A-905A23373DF7}" type="doc">
      <dgm:prSet loTypeId="urn:microsoft.com/office/officeart/2005/8/layout/hierarchy2" loCatId="hierarchy" qsTypeId="urn:microsoft.com/office/officeart/2005/8/quickstyle/simple1#2" qsCatId="simple" csTypeId="urn:microsoft.com/office/officeart/2005/8/colors/accent1_2#4" csCatId="accent1" phldr="1"/>
      <dgm:spPr/>
      <dgm:t>
        <a:bodyPr/>
        <a:lstStyle/>
        <a:p>
          <a:endParaRPr lang="en-GB"/>
        </a:p>
      </dgm:t>
    </dgm:pt>
    <dgm:pt modelId="{923E37E5-43E1-4000-8C1C-0AF6F93269CA}">
      <dgm:prSet phldrT="[Text]"/>
      <dgm:spPr>
        <a:solidFill>
          <a:srgbClr val="00B0F0"/>
        </a:solidFill>
      </dgm:spPr>
      <dgm:t>
        <a:bodyPr/>
        <a:lstStyle/>
        <a:p>
          <a:r>
            <a:rPr lang="en-GB" dirty="0"/>
            <a:t> </a:t>
          </a:r>
          <a:r>
            <a:rPr lang="en-GB" b="1" dirty="0">
              <a:solidFill>
                <a:schemeClr val="tx1"/>
              </a:solidFill>
            </a:rPr>
            <a:t>Digital Competence Framework</a:t>
          </a:r>
        </a:p>
      </dgm:t>
    </dgm:pt>
    <dgm:pt modelId="{AB01BC42-01A6-49EC-9A32-E346C27E33E2}" type="parTrans" cxnId="{360A3151-1F10-4F09-8924-2A50E430B9D3}">
      <dgm:prSet/>
      <dgm:spPr/>
      <dgm:t>
        <a:bodyPr/>
        <a:lstStyle/>
        <a:p>
          <a:endParaRPr lang="en-GB"/>
        </a:p>
      </dgm:t>
    </dgm:pt>
    <dgm:pt modelId="{FDCE7EBD-F8CF-4026-92EA-29C009845955}" type="sibTrans" cxnId="{360A3151-1F10-4F09-8924-2A50E430B9D3}">
      <dgm:prSet/>
      <dgm:spPr/>
      <dgm:t>
        <a:bodyPr/>
        <a:lstStyle/>
        <a:p>
          <a:endParaRPr lang="en-GB"/>
        </a:p>
      </dgm:t>
    </dgm:pt>
    <dgm:pt modelId="{D1C58B95-1EBA-4829-A406-398598512566}">
      <dgm:prSet phldrT="[Text]"/>
      <dgm:spPr>
        <a:solidFill>
          <a:srgbClr val="7030A0"/>
        </a:solidFill>
      </dgm:spPr>
      <dgm:t>
        <a:bodyPr/>
        <a:lstStyle/>
        <a:p>
          <a:r>
            <a:rPr lang="en-GB" dirty="0"/>
            <a:t>Citizenship</a:t>
          </a:r>
        </a:p>
      </dgm:t>
    </dgm:pt>
    <dgm:pt modelId="{1688EDDF-ED33-4405-8A27-7328DBA92BD7}" type="parTrans" cxnId="{87B862EA-8416-4D47-99B2-024BBA00D507}">
      <dgm:prSet/>
      <dgm:spPr/>
      <dgm:t>
        <a:bodyPr/>
        <a:lstStyle/>
        <a:p>
          <a:endParaRPr lang="en-GB"/>
        </a:p>
      </dgm:t>
    </dgm:pt>
    <dgm:pt modelId="{ECEAF595-FED2-4C78-869E-E268BCE81601}" type="sibTrans" cxnId="{87B862EA-8416-4D47-99B2-024BBA00D507}">
      <dgm:prSet/>
      <dgm:spPr/>
      <dgm:t>
        <a:bodyPr/>
        <a:lstStyle/>
        <a:p>
          <a:endParaRPr lang="en-GB"/>
        </a:p>
      </dgm:t>
    </dgm:pt>
    <dgm:pt modelId="{57BB0A8B-1BAC-414B-8CB3-3F8BEED1809E}">
      <dgm:prSet phldrT="[Text]"/>
      <dgm:spPr>
        <a:solidFill>
          <a:srgbClr val="7030A0"/>
        </a:solidFill>
      </dgm:spPr>
      <dgm:t>
        <a:bodyPr/>
        <a:lstStyle/>
        <a:p>
          <a:r>
            <a:rPr lang="en-GB" dirty="0"/>
            <a:t>Interacting and collaborating</a:t>
          </a:r>
        </a:p>
      </dgm:t>
    </dgm:pt>
    <dgm:pt modelId="{9B8A5856-256C-4369-82A6-1F0D09C29772}" type="parTrans" cxnId="{4EEC2737-BE89-499F-A68E-BF5E2E25023F}">
      <dgm:prSet/>
      <dgm:spPr/>
      <dgm:t>
        <a:bodyPr/>
        <a:lstStyle/>
        <a:p>
          <a:endParaRPr lang="en-GB"/>
        </a:p>
      </dgm:t>
    </dgm:pt>
    <dgm:pt modelId="{1AAF9F4E-E4F6-486F-B9C6-A6A712097888}" type="sibTrans" cxnId="{4EEC2737-BE89-499F-A68E-BF5E2E25023F}">
      <dgm:prSet/>
      <dgm:spPr/>
      <dgm:t>
        <a:bodyPr/>
        <a:lstStyle/>
        <a:p>
          <a:endParaRPr lang="en-GB"/>
        </a:p>
      </dgm:t>
    </dgm:pt>
    <dgm:pt modelId="{3907705D-2D1E-4FB1-B25F-65E02B4C18C8}">
      <dgm:prSet/>
      <dgm:spPr>
        <a:solidFill>
          <a:srgbClr val="7030A0"/>
        </a:solidFill>
      </dgm:spPr>
      <dgm:t>
        <a:bodyPr/>
        <a:lstStyle/>
        <a:p>
          <a:r>
            <a:rPr lang="en-GB" dirty="0"/>
            <a:t>Producing</a:t>
          </a:r>
        </a:p>
      </dgm:t>
    </dgm:pt>
    <dgm:pt modelId="{0C7BCFC0-AF8C-446C-95FF-7684918D9E2A}" type="parTrans" cxnId="{75C4963E-8178-4A9A-9034-59569838F671}">
      <dgm:prSet/>
      <dgm:spPr/>
      <dgm:t>
        <a:bodyPr/>
        <a:lstStyle/>
        <a:p>
          <a:endParaRPr lang="en-GB"/>
        </a:p>
      </dgm:t>
    </dgm:pt>
    <dgm:pt modelId="{8AB859AA-522C-4C39-AEA2-92BA62529080}" type="sibTrans" cxnId="{75C4963E-8178-4A9A-9034-59569838F671}">
      <dgm:prSet/>
      <dgm:spPr/>
      <dgm:t>
        <a:bodyPr/>
        <a:lstStyle/>
        <a:p>
          <a:endParaRPr lang="en-GB"/>
        </a:p>
      </dgm:t>
    </dgm:pt>
    <dgm:pt modelId="{7CF812AC-27D7-4CEA-826D-E646D9C2CF9C}">
      <dgm:prSet/>
      <dgm:spPr>
        <a:solidFill>
          <a:srgbClr val="7030A0"/>
        </a:solidFill>
      </dgm:spPr>
      <dgm:t>
        <a:bodyPr/>
        <a:lstStyle/>
        <a:p>
          <a:r>
            <a:rPr lang="en-GB" dirty="0"/>
            <a:t>Data and computational thinking</a:t>
          </a:r>
        </a:p>
      </dgm:t>
    </dgm:pt>
    <dgm:pt modelId="{4E3DEC39-6C65-42B2-B5FD-9CC7D2193829}" type="parTrans" cxnId="{39BDB438-DCD2-44FA-B79F-8B28C392C34E}">
      <dgm:prSet/>
      <dgm:spPr/>
      <dgm:t>
        <a:bodyPr/>
        <a:lstStyle/>
        <a:p>
          <a:endParaRPr lang="en-GB"/>
        </a:p>
      </dgm:t>
    </dgm:pt>
    <dgm:pt modelId="{89445EF0-4682-4142-99C8-21F7DB36FCB9}" type="sibTrans" cxnId="{39BDB438-DCD2-44FA-B79F-8B28C392C34E}">
      <dgm:prSet/>
      <dgm:spPr/>
      <dgm:t>
        <a:bodyPr/>
        <a:lstStyle/>
        <a:p>
          <a:endParaRPr lang="en-GB"/>
        </a:p>
      </dgm:t>
    </dgm:pt>
    <dgm:pt modelId="{97A027E4-8D0F-4C72-817D-7399F7826204}" type="pres">
      <dgm:prSet presAssocID="{66C999AA-8536-4282-9B6A-905A23373DF7}" presName="diagram" presStyleCnt="0">
        <dgm:presLayoutVars>
          <dgm:chPref val="1"/>
          <dgm:dir/>
          <dgm:animOne val="branch"/>
          <dgm:animLvl val="lvl"/>
          <dgm:resizeHandles val="exact"/>
        </dgm:presLayoutVars>
      </dgm:prSet>
      <dgm:spPr/>
    </dgm:pt>
    <dgm:pt modelId="{7BF4FA68-71BD-4372-91D2-B6A18096BA12}" type="pres">
      <dgm:prSet presAssocID="{923E37E5-43E1-4000-8C1C-0AF6F93269CA}" presName="root1" presStyleCnt="0"/>
      <dgm:spPr/>
    </dgm:pt>
    <dgm:pt modelId="{8E01BA92-4DA5-462B-93C1-BA4CC07CBE9F}" type="pres">
      <dgm:prSet presAssocID="{923E37E5-43E1-4000-8C1C-0AF6F93269CA}" presName="LevelOneTextNode" presStyleLbl="node0" presStyleIdx="0" presStyleCnt="1" custScaleX="125119">
        <dgm:presLayoutVars>
          <dgm:chPref val="3"/>
        </dgm:presLayoutVars>
      </dgm:prSet>
      <dgm:spPr/>
    </dgm:pt>
    <dgm:pt modelId="{BD653230-A1EF-4D18-A76A-B20C5AD8E2B6}" type="pres">
      <dgm:prSet presAssocID="{923E37E5-43E1-4000-8C1C-0AF6F93269CA}" presName="level2hierChild" presStyleCnt="0"/>
      <dgm:spPr/>
    </dgm:pt>
    <dgm:pt modelId="{F6AC39D0-8C43-4D01-BD23-2BFFD3EE2770}" type="pres">
      <dgm:prSet presAssocID="{1688EDDF-ED33-4405-8A27-7328DBA92BD7}" presName="conn2-1" presStyleLbl="parChTrans1D2" presStyleIdx="0" presStyleCnt="4"/>
      <dgm:spPr/>
    </dgm:pt>
    <dgm:pt modelId="{78FAEA29-7D3D-4FA2-9995-1F9ED9247072}" type="pres">
      <dgm:prSet presAssocID="{1688EDDF-ED33-4405-8A27-7328DBA92BD7}" presName="connTx" presStyleLbl="parChTrans1D2" presStyleIdx="0" presStyleCnt="4"/>
      <dgm:spPr/>
    </dgm:pt>
    <dgm:pt modelId="{B83BA3C1-9407-4DC1-832B-843245FD3679}" type="pres">
      <dgm:prSet presAssocID="{D1C58B95-1EBA-4829-A406-398598512566}" presName="root2" presStyleCnt="0"/>
      <dgm:spPr/>
    </dgm:pt>
    <dgm:pt modelId="{4BB45A5B-9B23-4C1D-A232-73BED7CDEF49}" type="pres">
      <dgm:prSet presAssocID="{D1C58B95-1EBA-4829-A406-398598512566}" presName="LevelTwoTextNode" presStyleLbl="node2" presStyleIdx="0" presStyleCnt="4" custScaleX="187198">
        <dgm:presLayoutVars>
          <dgm:chPref val="3"/>
        </dgm:presLayoutVars>
      </dgm:prSet>
      <dgm:spPr/>
    </dgm:pt>
    <dgm:pt modelId="{5290722F-08F4-4347-B582-FD69D7051B03}" type="pres">
      <dgm:prSet presAssocID="{D1C58B95-1EBA-4829-A406-398598512566}" presName="level3hierChild" presStyleCnt="0"/>
      <dgm:spPr/>
    </dgm:pt>
    <dgm:pt modelId="{3798CF4D-2DF4-4676-A3DF-3943B754BD4F}" type="pres">
      <dgm:prSet presAssocID="{9B8A5856-256C-4369-82A6-1F0D09C29772}" presName="conn2-1" presStyleLbl="parChTrans1D2" presStyleIdx="1" presStyleCnt="4"/>
      <dgm:spPr/>
    </dgm:pt>
    <dgm:pt modelId="{CE33C384-8CF0-46AF-9893-F1A0CA100FC5}" type="pres">
      <dgm:prSet presAssocID="{9B8A5856-256C-4369-82A6-1F0D09C29772}" presName="connTx" presStyleLbl="parChTrans1D2" presStyleIdx="1" presStyleCnt="4"/>
      <dgm:spPr/>
    </dgm:pt>
    <dgm:pt modelId="{8E546A72-E0D7-401F-BDE0-06B23B43154F}" type="pres">
      <dgm:prSet presAssocID="{57BB0A8B-1BAC-414B-8CB3-3F8BEED1809E}" presName="root2" presStyleCnt="0"/>
      <dgm:spPr/>
    </dgm:pt>
    <dgm:pt modelId="{1A2549C4-7FBA-4ECC-A1A1-015D82C9F5DC}" type="pres">
      <dgm:prSet presAssocID="{57BB0A8B-1BAC-414B-8CB3-3F8BEED1809E}" presName="LevelTwoTextNode" presStyleLbl="node2" presStyleIdx="1" presStyleCnt="4" custScaleX="187690">
        <dgm:presLayoutVars>
          <dgm:chPref val="3"/>
        </dgm:presLayoutVars>
      </dgm:prSet>
      <dgm:spPr/>
    </dgm:pt>
    <dgm:pt modelId="{4F64C0B0-8722-4F9C-9CFE-878F17140853}" type="pres">
      <dgm:prSet presAssocID="{57BB0A8B-1BAC-414B-8CB3-3F8BEED1809E}" presName="level3hierChild" presStyleCnt="0"/>
      <dgm:spPr/>
    </dgm:pt>
    <dgm:pt modelId="{DDC8F3AE-0E52-48A9-B22C-57743887C683}" type="pres">
      <dgm:prSet presAssocID="{0C7BCFC0-AF8C-446C-95FF-7684918D9E2A}" presName="conn2-1" presStyleLbl="parChTrans1D2" presStyleIdx="2" presStyleCnt="4"/>
      <dgm:spPr/>
    </dgm:pt>
    <dgm:pt modelId="{FF3FC725-EAB7-40FC-B3C1-44FD4FC579DA}" type="pres">
      <dgm:prSet presAssocID="{0C7BCFC0-AF8C-446C-95FF-7684918D9E2A}" presName="connTx" presStyleLbl="parChTrans1D2" presStyleIdx="2" presStyleCnt="4"/>
      <dgm:spPr/>
    </dgm:pt>
    <dgm:pt modelId="{0F3B81CB-A8D0-4D90-A2DC-9D191A360CCF}" type="pres">
      <dgm:prSet presAssocID="{3907705D-2D1E-4FB1-B25F-65E02B4C18C8}" presName="root2" presStyleCnt="0"/>
      <dgm:spPr/>
    </dgm:pt>
    <dgm:pt modelId="{B3B6DEA8-A2D0-42DD-8C68-E4FE6AC742C2}" type="pres">
      <dgm:prSet presAssocID="{3907705D-2D1E-4FB1-B25F-65E02B4C18C8}" presName="LevelTwoTextNode" presStyleLbl="node2" presStyleIdx="2" presStyleCnt="4" custScaleX="192084">
        <dgm:presLayoutVars>
          <dgm:chPref val="3"/>
        </dgm:presLayoutVars>
      </dgm:prSet>
      <dgm:spPr/>
    </dgm:pt>
    <dgm:pt modelId="{4B8E6CCE-D0F0-42C1-A67B-73ABBD6ECAD5}" type="pres">
      <dgm:prSet presAssocID="{3907705D-2D1E-4FB1-B25F-65E02B4C18C8}" presName="level3hierChild" presStyleCnt="0"/>
      <dgm:spPr/>
    </dgm:pt>
    <dgm:pt modelId="{1D53C16F-E99D-47AB-85D7-A0A3FD845917}" type="pres">
      <dgm:prSet presAssocID="{4E3DEC39-6C65-42B2-B5FD-9CC7D2193829}" presName="conn2-1" presStyleLbl="parChTrans1D2" presStyleIdx="3" presStyleCnt="4"/>
      <dgm:spPr/>
    </dgm:pt>
    <dgm:pt modelId="{8845FDE8-5CA2-4E1A-BC9E-0AC897B36709}" type="pres">
      <dgm:prSet presAssocID="{4E3DEC39-6C65-42B2-B5FD-9CC7D2193829}" presName="connTx" presStyleLbl="parChTrans1D2" presStyleIdx="3" presStyleCnt="4"/>
      <dgm:spPr/>
    </dgm:pt>
    <dgm:pt modelId="{457ED999-8B99-4604-8223-844B0303955F}" type="pres">
      <dgm:prSet presAssocID="{7CF812AC-27D7-4CEA-826D-E646D9C2CF9C}" presName="root2" presStyleCnt="0"/>
      <dgm:spPr/>
    </dgm:pt>
    <dgm:pt modelId="{8C82A588-FB58-4C85-BCCE-6FACF0860F78}" type="pres">
      <dgm:prSet presAssocID="{7CF812AC-27D7-4CEA-826D-E646D9C2CF9C}" presName="LevelTwoTextNode" presStyleLbl="node2" presStyleIdx="3" presStyleCnt="4" custScaleX="192084">
        <dgm:presLayoutVars>
          <dgm:chPref val="3"/>
        </dgm:presLayoutVars>
      </dgm:prSet>
      <dgm:spPr/>
    </dgm:pt>
    <dgm:pt modelId="{312BBE55-2159-4AAB-933E-DDD32F52793A}" type="pres">
      <dgm:prSet presAssocID="{7CF812AC-27D7-4CEA-826D-E646D9C2CF9C}" presName="level3hierChild" presStyleCnt="0"/>
      <dgm:spPr/>
    </dgm:pt>
  </dgm:ptLst>
  <dgm:cxnLst>
    <dgm:cxn modelId="{CE881D0F-A0E0-4526-8D65-66712ED6CC01}" type="presOf" srcId="{D1C58B95-1EBA-4829-A406-398598512566}" destId="{4BB45A5B-9B23-4C1D-A232-73BED7CDEF49}" srcOrd="0" destOrd="0" presId="urn:microsoft.com/office/officeart/2005/8/layout/hierarchy2"/>
    <dgm:cxn modelId="{1E501A29-0348-4A60-94BA-8CFDDCAE50AE}" type="presOf" srcId="{4E3DEC39-6C65-42B2-B5FD-9CC7D2193829}" destId="{1D53C16F-E99D-47AB-85D7-A0A3FD845917}" srcOrd="0" destOrd="0" presId="urn:microsoft.com/office/officeart/2005/8/layout/hierarchy2"/>
    <dgm:cxn modelId="{9AA7BF2B-A38B-4BBD-9F1A-A3680F6D4A30}" type="presOf" srcId="{1688EDDF-ED33-4405-8A27-7328DBA92BD7}" destId="{F6AC39D0-8C43-4D01-BD23-2BFFD3EE2770}" srcOrd="0" destOrd="0" presId="urn:microsoft.com/office/officeart/2005/8/layout/hierarchy2"/>
    <dgm:cxn modelId="{4968092E-EBDB-47B3-904A-37B94338AA5E}" type="presOf" srcId="{923E37E5-43E1-4000-8C1C-0AF6F93269CA}" destId="{8E01BA92-4DA5-462B-93C1-BA4CC07CBE9F}" srcOrd="0" destOrd="0" presId="urn:microsoft.com/office/officeart/2005/8/layout/hierarchy2"/>
    <dgm:cxn modelId="{4EEC2737-BE89-499F-A68E-BF5E2E25023F}" srcId="{923E37E5-43E1-4000-8C1C-0AF6F93269CA}" destId="{57BB0A8B-1BAC-414B-8CB3-3F8BEED1809E}" srcOrd="1" destOrd="0" parTransId="{9B8A5856-256C-4369-82A6-1F0D09C29772}" sibTransId="{1AAF9F4E-E4F6-486F-B9C6-A6A712097888}"/>
    <dgm:cxn modelId="{39BDB438-DCD2-44FA-B79F-8B28C392C34E}" srcId="{923E37E5-43E1-4000-8C1C-0AF6F93269CA}" destId="{7CF812AC-27D7-4CEA-826D-E646D9C2CF9C}" srcOrd="3" destOrd="0" parTransId="{4E3DEC39-6C65-42B2-B5FD-9CC7D2193829}" sibTransId="{89445EF0-4682-4142-99C8-21F7DB36FCB9}"/>
    <dgm:cxn modelId="{89A6973C-0920-4224-B9AD-31EA438E2885}" type="presOf" srcId="{57BB0A8B-1BAC-414B-8CB3-3F8BEED1809E}" destId="{1A2549C4-7FBA-4ECC-A1A1-015D82C9F5DC}" srcOrd="0" destOrd="0" presId="urn:microsoft.com/office/officeart/2005/8/layout/hierarchy2"/>
    <dgm:cxn modelId="{75C4963E-8178-4A9A-9034-59569838F671}" srcId="{923E37E5-43E1-4000-8C1C-0AF6F93269CA}" destId="{3907705D-2D1E-4FB1-B25F-65E02B4C18C8}" srcOrd="2" destOrd="0" parTransId="{0C7BCFC0-AF8C-446C-95FF-7684918D9E2A}" sibTransId="{8AB859AA-522C-4C39-AEA2-92BA62529080}"/>
    <dgm:cxn modelId="{360A3151-1F10-4F09-8924-2A50E430B9D3}" srcId="{66C999AA-8536-4282-9B6A-905A23373DF7}" destId="{923E37E5-43E1-4000-8C1C-0AF6F93269CA}" srcOrd="0" destOrd="0" parTransId="{AB01BC42-01A6-49EC-9A32-E346C27E33E2}" sibTransId="{FDCE7EBD-F8CF-4026-92EA-29C009845955}"/>
    <dgm:cxn modelId="{996F0052-3CAF-40B8-A88E-0512434DE986}" type="presOf" srcId="{0C7BCFC0-AF8C-446C-95FF-7684918D9E2A}" destId="{FF3FC725-EAB7-40FC-B3C1-44FD4FC579DA}" srcOrd="1" destOrd="0" presId="urn:microsoft.com/office/officeart/2005/8/layout/hierarchy2"/>
    <dgm:cxn modelId="{077DDB8E-BCEF-4743-941E-A11AADD9826C}" type="presOf" srcId="{9B8A5856-256C-4369-82A6-1F0D09C29772}" destId="{3798CF4D-2DF4-4676-A3DF-3943B754BD4F}" srcOrd="0" destOrd="0" presId="urn:microsoft.com/office/officeart/2005/8/layout/hierarchy2"/>
    <dgm:cxn modelId="{E8887D90-F075-4658-B5F1-2A5D20DBC4B9}" type="presOf" srcId="{3907705D-2D1E-4FB1-B25F-65E02B4C18C8}" destId="{B3B6DEA8-A2D0-42DD-8C68-E4FE6AC742C2}" srcOrd="0" destOrd="0" presId="urn:microsoft.com/office/officeart/2005/8/layout/hierarchy2"/>
    <dgm:cxn modelId="{2C3D219F-F533-49CF-B7DF-2BC6A48754EF}" type="presOf" srcId="{7CF812AC-27D7-4CEA-826D-E646D9C2CF9C}" destId="{8C82A588-FB58-4C85-BCCE-6FACF0860F78}" srcOrd="0" destOrd="0" presId="urn:microsoft.com/office/officeart/2005/8/layout/hierarchy2"/>
    <dgm:cxn modelId="{B1023FB9-5895-4F3F-87B7-B3B99540D9BE}" type="presOf" srcId="{9B8A5856-256C-4369-82A6-1F0D09C29772}" destId="{CE33C384-8CF0-46AF-9893-F1A0CA100FC5}" srcOrd="1" destOrd="0" presId="urn:microsoft.com/office/officeart/2005/8/layout/hierarchy2"/>
    <dgm:cxn modelId="{E9A2B5DD-1B7A-4AB2-B7F1-8ED516653FBC}" type="presOf" srcId="{1688EDDF-ED33-4405-8A27-7328DBA92BD7}" destId="{78FAEA29-7D3D-4FA2-9995-1F9ED9247072}" srcOrd="1" destOrd="0" presId="urn:microsoft.com/office/officeart/2005/8/layout/hierarchy2"/>
    <dgm:cxn modelId="{185BD5E1-7D4B-4F21-A010-BD313204AE54}" type="presOf" srcId="{66C999AA-8536-4282-9B6A-905A23373DF7}" destId="{97A027E4-8D0F-4C72-817D-7399F7826204}" srcOrd="0" destOrd="0" presId="urn:microsoft.com/office/officeart/2005/8/layout/hierarchy2"/>
    <dgm:cxn modelId="{726842E7-76BF-412A-BFCE-FC28A3A4F3F5}" type="presOf" srcId="{0C7BCFC0-AF8C-446C-95FF-7684918D9E2A}" destId="{DDC8F3AE-0E52-48A9-B22C-57743887C683}" srcOrd="0" destOrd="0" presId="urn:microsoft.com/office/officeart/2005/8/layout/hierarchy2"/>
    <dgm:cxn modelId="{87B862EA-8416-4D47-99B2-024BBA00D507}" srcId="{923E37E5-43E1-4000-8C1C-0AF6F93269CA}" destId="{D1C58B95-1EBA-4829-A406-398598512566}" srcOrd="0" destOrd="0" parTransId="{1688EDDF-ED33-4405-8A27-7328DBA92BD7}" sibTransId="{ECEAF595-FED2-4C78-869E-E268BCE81601}"/>
    <dgm:cxn modelId="{67C681FE-54AB-4CE2-841A-6B85DB3D8C66}" type="presOf" srcId="{4E3DEC39-6C65-42B2-B5FD-9CC7D2193829}" destId="{8845FDE8-5CA2-4E1A-BC9E-0AC897B36709}" srcOrd="1" destOrd="0" presId="urn:microsoft.com/office/officeart/2005/8/layout/hierarchy2"/>
    <dgm:cxn modelId="{E10D58A1-018A-4991-92CF-1D24D545C0F0}" type="presParOf" srcId="{97A027E4-8D0F-4C72-817D-7399F7826204}" destId="{7BF4FA68-71BD-4372-91D2-B6A18096BA12}" srcOrd="0" destOrd="0" presId="urn:microsoft.com/office/officeart/2005/8/layout/hierarchy2"/>
    <dgm:cxn modelId="{CC674FE2-4B86-42F3-B6D5-0979D88946F3}" type="presParOf" srcId="{7BF4FA68-71BD-4372-91D2-B6A18096BA12}" destId="{8E01BA92-4DA5-462B-93C1-BA4CC07CBE9F}" srcOrd="0" destOrd="0" presId="urn:microsoft.com/office/officeart/2005/8/layout/hierarchy2"/>
    <dgm:cxn modelId="{D74CDCEC-ED30-4864-BF0D-CE42CA727C62}" type="presParOf" srcId="{7BF4FA68-71BD-4372-91D2-B6A18096BA12}" destId="{BD653230-A1EF-4D18-A76A-B20C5AD8E2B6}" srcOrd="1" destOrd="0" presId="urn:microsoft.com/office/officeart/2005/8/layout/hierarchy2"/>
    <dgm:cxn modelId="{C9F58186-57E1-4836-A6E7-AAB55CC3BF7F}" type="presParOf" srcId="{BD653230-A1EF-4D18-A76A-B20C5AD8E2B6}" destId="{F6AC39D0-8C43-4D01-BD23-2BFFD3EE2770}" srcOrd="0" destOrd="0" presId="urn:microsoft.com/office/officeart/2005/8/layout/hierarchy2"/>
    <dgm:cxn modelId="{AA4F590E-2A1A-4C58-B418-13E1721AA670}" type="presParOf" srcId="{F6AC39D0-8C43-4D01-BD23-2BFFD3EE2770}" destId="{78FAEA29-7D3D-4FA2-9995-1F9ED9247072}" srcOrd="0" destOrd="0" presId="urn:microsoft.com/office/officeart/2005/8/layout/hierarchy2"/>
    <dgm:cxn modelId="{0F9DB13E-D8A2-4963-91E9-AD76B207766B}" type="presParOf" srcId="{BD653230-A1EF-4D18-A76A-B20C5AD8E2B6}" destId="{B83BA3C1-9407-4DC1-832B-843245FD3679}" srcOrd="1" destOrd="0" presId="urn:microsoft.com/office/officeart/2005/8/layout/hierarchy2"/>
    <dgm:cxn modelId="{048C85AB-9B2C-47C3-A0F9-E24B78CA6BE5}" type="presParOf" srcId="{B83BA3C1-9407-4DC1-832B-843245FD3679}" destId="{4BB45A5B-9B23-4C1D-A232-73BED7CDEF49}" srcOrd="0" destOrd="0" presId="urn:microsoft.com/office/officeart/2005/8/layout/hierarchy2"/>
    <dgm:cxn modelId="{6F520072-A60B-4EF7-B1FB-F4FC0A930181}" type="presParOf" srcId="{B83BA3C1-9407-4DC1-832B-843245FD3679}" destId="{5290722F-08F4-4347-B582-FD69D7051B03}" srcOrd="1" destOrd="0" presId="urn:microsoft.com/office/officeart/2005/8/layout/hierarchy2"/>
    <dgm:cxn modelId="{818B6D43-542F-46F1-9D01-BD7334246EC6}" type="presParOf" srcId="{BD653230-A1EF-4D18-A76A-B20C5AD8E2B6}" destId="{3798CF4D-2DF4-4676-A3DF-3943B754BD4F}" srcOrd="2" destOrd="0" presId="urn:microsoft.com/office/officeart/2005/8/layout/hierarchy2"/>
    <dgm:cxn modelId="{65AD1E90-B7CB-41C7-8507-57617BE24BCF}" type="presParOf" srcId="{3798CF4D-2DF4-4676-A3DF-3943B754BD4F}" destId="{CE33C384-8CF0-46AF-9893-F1A0CA100FC5}" srcOrd="0" destOrd="0" presId="urn:microsoft.com/office/officeart/2005/8/layout/hierarchy2"/>
    <dgm:cxn modelId="{EEB1A0E1-5C9E-4868-BD54-622538230EF7}" type="presParOf" srcId="{BD653230-A1EF-4D18-A76A-B20C5AD8E2B6}" destId="{8E546A72-E0D7-401F-BDE0-06B23B43154F}" srcOrd="3" destOrd="0" presId="urn:microsoft.com/office/officeart/2005/8/layout/hierarchy2"/>
    <dgm:cxn modelId="{A9600B2C-9D13-48FD-A65D-EA9D89FF83F2}" type="presParOf" srcId="{8E546A72-E0D7-401F-BDE0-06B23B43154F}" destId="{1A2549C4-7FBA-4ECC-A1A1-015D82C9F5DC}" srcOrd="0" destOrd="0" presId="urn:microsoft.com/office/officeart/2005/8/layout/hierarchy2"/>
    <dgm:cxn modelId="{1F75EA04-762F-44B1-89B1-BFE52041CB1E}" type="presParOf" srcId="{8E546A72-E0D7-401F-BDE0-06B23B43154F}" destId="{4F64C0B0-8722-4F9C-9CFE-878F17140853}" srcOrd="1" destOrd="0" presId="urn:microsoft.com/office/officeart/2005/8/layout/hierarchy2"/>
    <dgm:cxn modelId="{46982B4E-C02C-4713-8BCB-E01198B553E7}" type="presParOf" srcId="{BD653230-A1EF-4D18-A76A-B20C5AD8E2B6}" destId="{DDC8F3AE-0E52-48A9-B22C-57743887C683}" srcOrd="4" destOrd="0" presId="urn:microsoft.com/office/officeart/2005/8/layout/hierarchy2"/>
    <dgm:cxn modelId="{FECA2359-6BB0-41B4-90E1-136FDC3DD24D}" type="presParOf" srcId="{DDC8F3AE-0E52-48A9-B22C-57743887C683}" destId="{FF3FC725-EAB7-40FC-B3C1-44FD4FC579DA}" srcOrd="0" destOrd="0" presId="urn:microsoft.com/office/officeart/2005/8/layout/hierarchy2"/>
    <dgm:cxn modelId="{24F4FAD0-1534-427E-9C6C-338E2EA889E3}" type="presParOf" srcId="{BD653230-A1EF-4D18-A76A-B20C5AD8E2B6}" destId="{0F3B81CB-A8D0-4D90-A2DC-9D191A360CCF}" srcOrd="5" destOrd="0" presId="urn:microsoft.com/office/officeart/2005/8/layout/hierarchy2"/>
    <dgm:cxn modelId="{6CB95A23-730B-4BC8-AA79-88A5B4F12F73}" type="presParOf" srcId="{0F3B81CB-A8D0-4D90-A2DC-9D191A360CCF}" destId="{B3B6DEA8-A2D0-42DD-8C68-E4FE6AC742C2}" srcOrd="0" destOrd="0" presId="urn:microsoft.com/office/officeart/2005/8/layout/hierarchy2"/>
    <dgm:cxn modelId="{CBAC0A47-EF52-4EB3-9DD6-0AB8221E07D6}" type="presParOf" srcId="{0F3B81CB-A8D0-4D90-A2DC-9D191A360CCF}" destId="{4B8E6CCE-D0F0-42C1-A67B-73ABBD6ECAD5}" srcOrd="1" destOrd="0" presId="urn:microsoft.com/office/officeart/2005/8/layout/hierarchy2"/>
    <dgm:cxn modelId="{A9AF1156-586E-418A-AE37-40EAD0D81FCA}" type="presParOf" srcId="{BD653230-A1EF-4D18-A76A-B20C5AD8E2B6}" destId="{1D53C16F-E99D-47AB-85D7-A0A3FD845917}" srcOrd="6" destOrd="0" presId="urn:microsoft.com/office/officeart/2005/8/layout/hierarchy2"/>
    <dgm:cxn modelId="{14B9AA2A-D1D3-4DD0-87BF-7BFF6BC36C81}" type="presParOf" srcId="{1D53C16F-E99D-47AB-85D7-A0A3FD845917}" destId="{8845FDE8-5CA2-4E1A-BC9E-0AC897B36709}" srcOrd="0" destOrd="0" presId="urn:microsoft.com/office/officeart/2005/8/layout/hierarchy2"/>
    <dgm:cxn modelId="{0507C4D3-B97D-4990-87DD-0E023A6C5241}" type="presParOf" srcId="{BD653230-A1EF-4D18-A76A-B20C5AD8E2B6}" destId="{457ED999-8B99-4604-8223-844B0303955F}" srcOrd="7" destOrd="0" presId="urn:microsoft.com/office/officeart/2005/8/layout/hierarchy2"/>
    <dgm:cxn modelId="{CBB575EC-B988-4C73-A718-C243B47E32C2}" type="presParOf" srcId="{457ED999-8B99-4604-8223-844B0303955F}" destId="{8C82A588-FB58-4C85-BCCE-6FACF0860F78}" srcOrd="0" destOrd="0" presId="urn:microsoft.com/office/officeart/2005/8/layout/hierarchy2"/>
    <dgm:cxn modelId="{5A2E5DBC-20D4-4117-8E05-405D9B13428F}" type="presParOf" srcId="{457ED999-8B99-4604-8223-844B0303955F}" destId="{312BBE55-2159-4AAB-933E-DDD32F52793A}"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767AD-1EEE-4340-89E1-9A9AE7A48281}">
      <dsp:nvSpPr>
        <dsp:cNvPr id="0" name=""/>
        <dsp:cNvSpPr/>
      </dsp:nvSpPr>
      <dsp:spPr>
        <a:xfrm flipH="1">
          <a:off x="0" y="2103729"/>
          <a:ext cx="2485022" cy="997532"/>
        </a:xfrm>
        <a:prstGeom prst="roundRect">
          <a:avLst>
            <a:gd name="adj" fmla="val 10000"/>
          </a:avLst>
        </a:prstGeom>
        <a:solidFill>
          <a:srgbClr val="FFC00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b="1" kern="1200" dirty="0" err="1"/>
            <a:t>Fframwaith</a:t>
          </a:r>
          <a:r>
            <a:rPr lang="en-GB" sz="2800" b="1" kern="1200" dirty="0"/>
            <a:t> </a:t>
          </a:r>
          <a:r>
            <a:rPr lang="en-GB" sz="2800" b="1" kern="1200" dirty="0" err="1"/>
            <a:t>Llyrhrennedd</a:t>
          </a:r>
          <a:r>
            <a:rPr lang="en-GB" sz="2800" b="1" kern="1200" dirty="0"/>
            <a:t> a </a:t>
          </a:r>
          <a:r>
            <a:rPr lang="en-GB" sz="2800" b="1" kern="1200" dirty="0" err="1"/>
            <a:t>Rhifedd</a:t>
          </a:r>
          <a:endParaRPr lang="en-GB" sz="2800" b="1" kern="1200" dirty="0"/>
        </a:p>
      </dsp:txBody>
      <dsp:txXfrm>
        <a:off x="29217" y="2132946"/>
        <a:ext cx="2426588" cy="939098"/>
      </dsp:txXfrm>
    </dsp:sp>
    <dsp:sp modelId="{D1F48B08-0141-46F4-B842-EEA333CE8B56}">
      <dsp:nvSpPr>
        <dsp:cNvPr id="0" name=""/>
        <dsp:cNvSpPr/>
      </dsp:nvSpPr>
      <dsp:spPr>
        <a:xfrm rot="16342278">
          <a:off x="1953177" y="2040257"/>
          <a:ext cx="1109599" cy="15826"/>
        </a:xfrm>
        <a:custGeom>
          <a:avLst/>
          <a:gdLst/>
          <a:ahLst/>
          <a:cxnLst/>
          <a:rect l="0" t="0" r="0" b="0"/>
          <a:pathLst>
            <a:path>
              <a:moveTo>
                <a:pt x="0" y="7913"/>
              </a:moveTo>
              <a:lnTo>
                <a:pt x="1109599" y="79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80237" y="2020431"/>
        <a:ext cx="55479" cy="55479"/>
      </dsp:txXfrm>
    </dsp:sp>
    <dsp:sp modelId="{30D98692-DFA7-400A-9A92-2983AFE82E39}">
      <dsp:nvSpPr>
        <dsp:cNvPr id="0" name=""/>
        <dsp:cNvSpPr/>
      </dsp:nvSpPr>
      <dsp:spPr>
        <a:xfrm>
          <a:off x="2530932" y="1067527"/>
          <a:ext cx="2289757" cy="852637"/>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err="1"/>
            <a:t>Llythrennedd</a:t>
          </a:r>
          <a:endParaRPr lang="en-GB" sz="2400" b="1" kern="1200" dirty="0"/>
        </a:p>
      </dsp:txBody>
      <dsp:txXfrm>
        <a:off x="2555905" y="1092500"/>
        <a:ext cx="2239811" cy="802691"/>
      </dsp:txXfrm>
    </dsp:sp>
    <dsp:sp modelId="{DCFD1B7C-A08D-4597-91F1-18333BC923CE}">
      <dsp:nvSpPr>
        <dsp:cNvPr id="0" name=""/>
        <dsp:cNvSpPr/>
      </dsp:nvSpPr>
      <dsp:spPr>
        <a:xfrm rot="18217114">
          <a:off x="4549404" y="979789"/>
          <a:ext cx="1215606" cy="15826"/>
        </a:xfrm>
        <a:custGeom>
          <a:avLst/>
          <a:gdLst/>
          <a:ahLst/>
          <a:cxnLst/>
          <a:rect l="0" t="0" r="0" b="0"/>
          <a:pathLst>
            <a:path>
              <a:moveTo>
                <a:pt x="0" y="7913"/>
              </a:moveTo>
              <a:lnTo>
                <a:pt x="1215606"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26817" y="957312"/>
        <a:ext cx="60780" cy="60780"/>
      </dsp:txXfrm>
    </dsp:sp>
    <dsp:sp modelId="{5E3BD66F-9A3A-411D-AF27-582A3A001CD0}">
      <dsp:nvSpPr>
        <dsp:cNvPr id="0" name=""/>
        <dsp:cNvSpPr/>
      </dsp:nvSpPr>
      <dsp:spPr>
        <a:xfrm>
          <a:off x="5493724" y="259959"/>
          <a:ext cx="2038498"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err="1"/>
            <a:t>Trawsieithu</a:t>
          </a:r>
          <a:endParaRPr lang="en-GB" sz="2200" kern="1200" dirty="0"/>
        </a:p>
      </dsp:txBody>
      <dsp:txXfrm>
        <a:off x="5506705" y="272940"/>
        <a:ext cx="2012536" cy="417238"/>
      </dsp:txXfrm>
    </dsp:sp>
    <dsp:sp modelId="{DA75F4AF-B9D5-4390-9597-AE15226283DB}">
      <dsp:nvSpPr>
        <dsp:cNvPr id="0" name=""/>
        <dsp:cNvSpPr/>
      </dsp:nvSpPr>
      <dsp:spPr>
        <a:xfrm rot="19394909">
          <a:off x="4737210" y="1234629"/>
          <a:ext cx="839993" cy="15826"/>
        </a:xfrm>
        <a:custGeom>
          <a:avLst/>
          <a:gdLst/>
          <a:ahLst/>
          <a:cxnLst/>
          <a:rect l="0" t="0" r="0" b="0"/>
          <a:pathLst>
            <a:path>
              <a:moveTo>
                <a:pt x="0" y="7913"/>
              </a:moveTo>
              <a:lnTo>
                <a:pt x="839993"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36207" y="1221543"/>
        <a:ext cx="41999" cy="41999"/>
      </dsp:txXfrm>
    </dsp:sp>
    <dsp:sp modelId="{74B8D463-7CE5-405A-A2F7-68581C6F60AF}">
      <dsp:nvSpPr>
        <dsp:cNvPr id="0" name=""/>
        <dsp:cNvSpPr/>
      </dsp:nvSpPr>
      <dsp:spPr>
        <a:xfrm>
          <a:off x="5493724" y="769639"/>
          <a:ext cx="1998362"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err="1"/>
            <a:t>Gwrando</a:t>
          </a:r>
          <a:endParaRPr lang="en-GB" sz="2200" kern="1200" dirty="0"/>
        </a:p>
      </dsp:txBody>
      <dsp:txXfrm>
        <a:off x="5506705" y="782620"/>
        <a:ext cx="1972400" cy="417238"/>
      </dsp:txXfrm>
    </dsp:sp>
    <dsp:sp modelId="{F8A914D7-8AF1-40F0-A902-06A271F63BEE}">
      <dsp:nvSpPr>
        <dsp:cNvPr id="0" name=""/>
        <dsp:cNvSpPr/>
      </dsp:nvSpPr>
      <dsp:spPr>
        <a:xfrm rot="36129">
          <a:off x="4820671" y="1489469"/>
          <a:ext cx="673071" cy="15826"/>
        </a:xfrm>
        <a:custGeom>
          <a:avLst/>
          <a:gdLst/>
          <a:ahLst/>
          <a:cxnLst/>
          <a:rect l="0" t="0" r="0" b="0"/>
          <a:pathLst>
            <a:path>
              <a:moveTo>
                <a:pt x="0" y="7913"/>
              </a:moveTo>
              <a:lnTo>
                <a:pt x="673071"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40380" y="1480556"/>
        <a:ext cx="33653" cy="33653"/>
      </dsp:txXfrm>
    </dsp:sp>
    <dsp:sp modelId="{068CD6AB-EE55-4DEA-A5C9-883DD289273B}">
      <dsp:nvSpPr>
        <dsp:cNvPr id="0" name=""/>
        <dsp:cNvSpPr/>
      </dsp:nvSpPr>
      <dsp:spPr>
        <a:xfrm>
          <a:off x="5493724" y="1279319"/>
          <a:ext cx="1949672"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err="1"/>
            <a:t>Darllen</a:t>
          </a:r>
          <a:endParaRPr lang="en-GB" sz="2200" kern="1200" dirty="0"/>
        </a:p>
      </dsp:txBody>
      <dsp:txXfrm>
        <a:off x="5506705" y="1292300"/>
        <a:ext cx="1923710" cy="417238"/>
      </dsp:txXfrm>
    </dsp:sp>
    <dsp:sp modelId="{E6D8AB93-F8FD-4580-9A4D-F092B0B89537}">
      <dsp:nvSpPr>
        <dsp:cNvPr id="0" name=""/>
        <dsp:cNvSpPr/>
      </dsp:nvSpPr>
      <dsp:spPr>
        <a:xfrm rot="2251015">
          <a:off x="4732940" y="1744309"/>
          <a:ext cx="848533" cy="15826"/>
        </a:xfrm>
        <a:custGeom>
          <a:avLst/>
          <a:gdLst/>
          <a:ahLst/>
          <a:cxnLst/>
          <a:rect l="0" t="0" r="0" b="0"/>
          <a:pathLst>
            <a:path>
              <a:moveTo>
                <a:pt x="0" y="7913"/>
              </a:moveTo>
              <a:lnTo>
                <a:pt x="848533"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35994" y="1731009"/>
        <a:ext cx="42426" cy="42426"/>
      </dsp:txXfrm>
    </dsp:sp>
    <dsp:sp modelId="{10CF31EB-D0FA-4D2E-A732-F02A1692E4AB}">
      <dsp:nvSpPr>
        <dsp:cNvPr id="0" name=""/>
        <dsp:cNvSpPr/>
      </dsp:nvSpPr>
      <dsp:spPr>
        <a:xfrm>
          <a:off x="5493724" y="1788999"/>
          <a:ext cx="1988168"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err="1"/>
            <a:t>Siarad</a:t>
          </a:r>
          <a:endParaRPr lang="en-GB" sz="2200" kern="1200" dirty="0"/>
        </a:p>
      </dsp:txBody>
      <dsp:txXfrm>
        <a:off x="5506705" y="1801980"/>
        <a:ext cx="1962206" cy="417238"/>
      </dsp:txXfrm>
    </dsp:sp>
    <dsp:sp modelId="{D8F175E5-DD5C-4EF7-BA9A-DCBA637F3761}">
      <dsp:nvSpPr>
        <dsp:cNvPr id="0" name=""/>
        <dsp:cNvSpPr/>
      </dsp:nvSpPr>
      <dsp:spPr>
        <a:xfrm rot="3404823">
          <a:off x="4543501" y="1999149"/>
          <a:ext cx="1227412" cy="15826"/>
        </a:xfrm>
        <a:custGeom>
          <a:avLst/>
          <a:gdLst/>
          <a:ahLst/>
          <a:cxnLst/>
          <a:rect l="0" t="0" r="0" b="0"/>
          <a:pathLst>
            <a:path>
              <a:moveTo>
                <a:pt x="0" y="7913"/>
              </a:moveTo>
              <a:lnTo>
                <a:pt x="1227412"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26522" y="1976377"/>
        <a:ext cx="61370" cy="61370"/>
      </dsp:txXfrm>
    </dsp:sp>
    <dsp:sp modelId="{B3EDA5B3-E63C-4DA0-AD0A-93F9E7FBA04E}">
      <dsp:nvSpPr>
        <dsp:cNvPr id="0" name=""/>
        <dsp:cNvSpPr/>
      </dsp:nvSpPr>
      <dsp:spPr>
        <a:xfrm>
          <a:off x="5493724" y="2298679"/>
          <a:ext cx="2001349"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err="1"/>
            <a:t>Ysgrifennu</a:t>
          </a:r>
          <a:endParaRPr lang="en-GB" sz="2200" kern="1200" dirty="0"/>
        </a:p>
      </dsp:txBody>
      <dsp:txXfrm>
        <a:off x="5506705" y="2311660"/>
        <a:ext cx="1975387" cy="417238"/>
      </dsp:txXfrm>
    </dsp:sp>
    <dsp:sp modelId="{CABEAA16-9016-4876-A634-91C2B2A22ABB}">
      <dsp:nvSpPr>
        <dsp:cNvPr id="0" name=""/>
        <dsp:cNvSpPr/>
      </dsp:nvSpPr>
      <dsp:spPr>
        <a:xfrm rot="5408475">
          <a:off x="1718009" y="3359706"/>
          <a:ext cx="1530252" cy="15826"/>
        </a:xfrm>
        <a:custGeom>
          <a:avLst/>
          <a:gdLst/>
          <a:ahLst/>
          <a:cxnLst/>
          <a:rect l="0" t="0" r="0" b="0"/>
          <a:pathLst>
            <a:path>
              <a:moveTo>
                <a:pt x="0" y="7913"/>
              </a:moveTo>
              <a:lnTo>
                <a:pt x="1530252" y="79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444879" y="3329363"/>
        <a:ext cx="76512" cy="76512"/>
      </dsp:txXfrm>
    </dsp:sp>
    <dsp:sp modelId="{756FED33-B7DB-4F4F-8EC2-4C28407CF50D}">
      <dsp:nvSpPr>
        <dsp:cNvPr id="0" name=""/>
        <dsp:cNvSpPr/>
      </dsp:nvSpPr>
      <dsp:spPr>
        <a:xfrm>
          <a:off x="2481249" y="3782686"/>
          <a:ext cx="1674347" cy="700114"/>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GB" sz="1800" kern="1200" dirty="0"/>
        </a:p>
        <a:p>
          <a:pPr marL="0" lvl="0" indent="0" algn="ctr" defTabSz="800100">
            <a:lnSpc>
              <a:spcPct val="90000"/>
            </a:lnSpc>
            <a:spcBef>
              <a:spcPct val="0"/>
            </a:spcBef>
            <a:spcAft>
              <a:spcPct val="35000"/>
            </a:spcAft>
            <a:buNone/>
          </a:pPr>
          <a:r>
            <a:rPr lang="en-GB" sz="2800" b="1" kern="1200" dirty="0" err="1"/>
            <a:t>Rhifedd</a:t>
          </a:r>
          <a:endParaRPr lang="en-GB" sz="2800" b="1" kern="1200" dirty="0"/>
        </a:p>
        <a:p>
          <a:pPr marL="0" lvl="0" indent="0" algn="ctr" defTabSz="800100">
            <a:lnSpc>
              <a:spcPct val="90000"/>
            </a:lnSpc>
            <a:spcBef>
              <a:spcPct val="0"/>
            </a:spcBef>
            <a:spcAft>
              <a:spcPct val="35000"/>
            </a:spcAft>
            <a:buNone/>
          </a:pPr>
          <a:endParaRPr lang="en-GB" sz="1800" kern="1200" dirty="0"/>
        </a:p>
      </dsp:txBody>
      <dsp:txXfrm>
        <a:off x="2501755" y="3803192"/>
        <a:ext cx="1633335" cy="659102"/>
      </dsp:txXfrm>
    </dsp:sp>
    <dsp:sp modelId="{B2575918-7DFD-46D5-924C-21F8F4229C11}">
      <dsp:nvSpPr>
        <dsp:cNvPr id="0" name=""/>
        <dsp:cNvSpPr/>
      </dsp:nvSpPr>
      <dsp:spPr>
        <a:xfrm rot="18320407">
          <a:off x="3891970" y="3614715"/>
          <a:ext cx="1250690" cy="15826"/>
        </a:xfrm>
        <a:custGeom>
          <a:avLst/>
          <a:gdLst/>
          <a:ahLst/>
          <a:cxnLst/>
          <a:rect l="0" t="0" r="0" b="0"/>
          <a:pathLst>
            <a:path>
              <a:moveTo>
                <a:pt x="0" y="7913"/>
              </a:moveTo>
              <a:lnTo>
                <a:pt x="1250690"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86048" y="3591362"/>
        <a:ext cx="62534" cy="62534"/>
      </dsp:txXfrm>
    </dsp:sp>
    <dsp:sp modelId="{4FEA6CBA-7E18-433D-AA88-CC9FEC09ECFA}">
      <dsp:nvSpPr>
        <dsp:cNvPr id="0" name=""/>
        <dsp:cNvSpPr/>
      </dsp:nvSpPr>
      <dsp:spPr>
        <a:xfrm>
          <a:off x="4879032" y="2890914"/>
          <a:ext cx="3708573" cy="443200"/>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err="1"/>
            <a:t>Datblygu</a:t>
          </a:r>
          <a:r>
            <a:rPr lang="en-GB" sz="1400" b="1" kern="1200" dirty="0"/>
            <a:t> </a:t>
          </a:r>
          <a:r>
            <a:rPr lang="en-GB" sz="1400" b="1" kern="1200" dirty="0" err="1"/>
            <a:t>hyfedredd</a:t>
          </a:r>
          <a:r>
            <a:rPr lang="en-GB" sz="1400" b="1" kern="1200" dirty="0"/>
            <a:t> </a:t>
          </a:r>
          <a:r>
            <a:rPr lang="en-GB" sz="1400" b="1" kern="1200" dirty="0" err="1"/>
            <a:t>mathemategol</a:t>
          </a:r>
          <a:endParaRPr lang="en-GB" sz="1400" b="1" kern="1200" dirty="0"/>
        </a:p>
      </dsp:txBody>
      <dsp:txXfrm>
        <a:off x="4892013" y="2903895"/>
        <a:ext cx="3682611" cy="417238"/>
      </dsp:txXfrm>
    </dsp:sp>
    <dsp:sp modelId="{29B8EDD3-CD5B-40D1-9203-28549734BAA9}">
      <dsp:nvSpPr>
        <dsp:cNvPr id="0" name=""/>
        <dsp:cNvSpPr/>
      </dsp:nvSpPr>
      <dsp:spPr>
        <a:xfrm rot="19612109">
          <a:off x="4085372" y="3888748"/>
          <a:ext cx="863877" cy="15826"/>
        </a:xfrm>
        <a:custGeom>
          <a:avLst/>
          <a:gdLst/>
          <a:ahLst/>
          <a:cxnLst/>
          <a:rect l="0" t="0" r="0" b="0"/>
          <a:pathLst>
            <a:path>
              <a:moveTo>
                <a:pt x="0" y="7913"/>
              </a:moveTo>
              <a:lnTo>
                <a:pt x="863877"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95713" y="3875065"/>
        <a:ext cx="43193" cy="43193"/>
      </dsp:txXfrm>
    </dsp:sp>
    <dsp:sp modelId="{4608BFD0-95DC-46C1-9140-FBDE9635915D}">
      <dsp:nvSpPr>
        <dsp:cNvPr id="0" name=""/>
        <dsp:cNvSpPr/>
      </dsp:nvSpPr>
      <dsp:spPr>
        <a:xfrm>
          <a:off x="4879024" y="3438980"/>
          <a:ext cx="3790548" cy="443200"/>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dirty="0"/>
            <a:t>Mae </a:t>
          </a:r>
          <a:r>
            <a:rPr lang="en-GB" sz="1050" b="1" kern="1200" dirty="0" err="1"/>
            <a:t>deall</a:t>
          </a:r>
          <a:r>
            <a:rPr lang="en-GB" sz="1050" b="1" kern="1200" dirty="0"/>
            <a:t> y system </a:t>
          </a:r>
          <a:r>
            <a:rPr lang="en-GB" sz="1050" b="1" kern="1200" dirty="0" err="1"/>
            <a:t>rif</a:t>
          </a:r>
          <a:r>
            <a:rPr lang="en-GB" sz="1050" b="1" kern="1200" dirty="0"/>
            <a:t> </a:t>
          </a:r>
          <a:r>
            <a:rPr lang="en-GB" sz="1050" b="1" kern="1200" dirty="0" err="1"/>
            <a:t>yn</a:t>
          </a:r>
          <a:r>
            <a:rPr lang="en-GB" sz="1050" b="1" kern="1200" dirty="0"/>
            <a:t> </a:t>
          </a:r>
          <a:r>
            <a:rPr lang="en-GB" sz="1050" b="1" kern="1200" dirty="0" err="1"/>
            <a:t>ein</a:t>
          </a:r>
          <a:r>
            <a:rPr lang="en-GB" sz="1050" b="1" kern="1200" dirty="0"/>
            <a:t> </a:t>
          </a:r>
          <a:r>
            <a:rPr lang="en-GB" sz="1050" b="1" kern="1200" dirty="0" err="1"/>
            <a:t>helpu</a:t>
          </a:r>
          <a:r>
            <a:rPr lang="en-GB" sz="1050" b="1" kern="1200" dirty="0"/>
            <a:t> </a:t>
          </a:r>
          <a:r>
            <a:rPr lang="en-GB" sz="1050" b="1" kern="1200" dirty="0" err="1"/>
            <a:t>i</a:t>
          </a:r>
          <a:r>
            <a:rPr lang="en-GB" sz="1050" b="1" kern="1200" dirty="0"/>
            <a:t> </a:t>
          </a:r>
          <a:r>
            <a:rPr lang="en-GB" sz="1050" b="1" kern="1200" dirty="0" err="1"/>
            <a:t>gynrychioli</a:t>
          </a:r>
          <a:r>
            <a:rPr lang="en-GB" sz="1050" b="1" kern="1200" dirty="0"/>
            <a:t> a </a:t>
          </a:r>
          <a:r>
            <a:rPr lang="en-GB" sz="1050" b="1" kern="1200" dirty="0" err="1"/>
            <a:t>chymharu’r</a:t>
          </a:r>
          <a:r>
            <a:rPr lang="en-GB" sz="1050" b="1" kern="1200" dirty="0"/>
            <a:t> </a:t>
          </a:r>
          <a:r>
            <a:rPr lang="en-GB" sz="1050" b="1" kern="1200" dirty="0" err="1"/>
            <a:t>perthnasoedd</a:t>
          </a:r>
          <a:r>
            <a:rPr lang="en-GB" sz="1050" b="1" kern="1200" dirty="0"/>
            <a:t> </a:t>
          </a:r>
          <a:r>
            <a:rPr lang="en-GB" sz="1050" b="1" kern="1200" dirty="0" err="1"/>
            <a:t>rhwng</a:t>
          </a:r>
          <a:r>
            <a:rPr lang="en-GB" sz="1050" b="1" kern="1200" dirty="0"/>
            <a:t> </a:t>
          </a:r>
          <a:r>
            <a:rPr lang="en-GB" sz="1050" b="1" kern="1200" dirty="0" err="1"/>
            <a:t>rhifau</a:t>
          </a:r>
          <a:r>
            <a:rPr lang="en-GB" sz="1050" b="1" kern="1200" dirty="0"/>
            <a:t> a </a:t>
          </a:r>
          <a:r>
            <a:rPr lang="en-GB" sz="1050" b="1" kern="1200" dirty="0" err="1"/>
            <a:t>meintiau</a:t>
          </a:r>
          <a:endParaRPr lang="en-GB" sz="1050" b="1" kern="1200" dirty="0"/>
        </a:p>
      </dsp:txBody>
      <dsp:txXfrm>
        <a:off x="4892005" y="3451961"/>
        <a:ext cx="3764586" cy="417238"/>
      </dsp:txXfrm>
    </dsp:sp>
    <dsp:sp modelId="{AF4CAB68-26B8-488B-A174-D22984A25777}">
      <dsp:nvSpPr>
        <dsp:cNvPr id="0" name=""/>
        <dsp:cNvSpPr/>
      </dsp:nvSpPr>
      <dsp:spPr>
        <a:xfrm rot="359355">
          <a:off x="4153612" y="4162779"/>
          <a:ext cx="727397" cy="15826"/>
        </a:xfrm>
        <a:custGeom>
          <a:avLst/>
          <a:gdLst/>
          <a:ahLst/>
          <a:cxnLst/>
          <a:rect l="0" t="0" r="0" b="0"/>
          <a:pathLst>
            <a:path>
              <a:moveTo>
                <a:pt x="0" y="7913"/>
              </a:moveTo>
              <a:lnTo>
                <a:pt x="727397"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99125" y="4152507"/>
        <a:ext cx="36369" cy="36369"/>
      </dsp:txXfrm>
    </dsp:sp>
    <dsp:sp modelId="{717954C7-85DB-450E-A8ED-66E74FDD1B1B}">
      <dsp:nvSpPr>
        <dsp:cNvPr id="0" name=""/>
        <dsp:cNvSpPr/>
      </dsp:nvSpPr>
      <dsp:spPr>
        <a:xfrm>
          <a:off x="4879024" y="3987041"/>
          <a:ext cx="3856717" cy="443200"/>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dirty="0"/>
            <a:t>Mae </a:t>
          </a:r>
          <a:r>
            <a:rPr lang="en-GB" sz="1050" b="1" kern="1200" dirty="0" err="1"/>
            <a:t>dysgu</a:t>
          </a:r>
          <a:r>
            <a:rPr lang="en-GB" sz="1050" b="1" kern="1200" dirty="0"/>
            <a:t> am </a:t>
          </a:r>
          <a:r>
            <a:rPr lang="en-GB" sz="1050" b="1" kern="1200" dirty="0" err="1"/>
            <a:t>geometreg</a:t>
          </a:r>
          <a:r>
            <a:rPr lang="en-GB" sz="1050" b="1" kern="1200" dirty="0"/>
            <a:t> </a:t>
          </a:r>
          <a:r>
            <a:rPr lang="en-GB" sz="1050" b="1" kern="1200" dirty="0" err="1"/>
            <a:t>yn</a:t>
          </a:r>
          <a:r>
            <a:rPr lang="en-GB" sz="1050" b="1" kern="1200" dirty="0"/>
            <a:t> </a:t>
          </a:r>
          <a:r>
            <a:rPr lang="en-GB" sz="1050" b="1" kern="1200" dirty="0" err="1"/>
            <a:t>ein</a:t>
          </a:r>
          <a:r>
            <a:rPr lang="en-GB" sz="1050" b="1" kern="1200" dirty="0"/>
            <a:t> </a:t>
          </a:r>
          <a:r>
            <a:rPr lang="en-GB" sz="1050" b="1" kern="1200" dirty="0" err="1"/>
            <a:t>helpu</a:t>
          </a:r>
          <a:r>
            <a:rPr lang="en-GB" sz="1050" b="1" kern="1200" dirty="0"/>
            <a:t> </a:t>
          </a:r>
          <a:r>
            <a:rPr lang="en-GB" sz="1050" b="1" kern="1200" dirty="0" err="1"/>
            <a:t>i</a:t>
          </a:r>
          <a:r>
            <a:rPr lang="en-GB" sz="1050" b="1" kern="1200" dirty="0"/>
            <a:t> </a:t>
          </a:r>
          <a:r>
            <a:rPr lang="en-GB" sz="1050" b="1" kern="1200" dirty="0" err="1"/>
            <a:t>ddeall</a:t>
          </a:r>
          <a:r>
            <a:rPr lang="en-GB" sz="1050" b="1" kern="1200" dirty="0"/>
            <a:t> </a:t>
          </a:r>
          <a:r>
            <a:rPr lang="en-GB" sz="1050" b="1" kern="1200" dirty="0" err="1"/>
            <a:t>siapiau</a:t>
          </a:r>
          <a:r>
            <a:rPr lang="en-GB" sz="1050" b="1" kern="1200" dirty="0"/>
            <a:t>, </a:t>
          </a:r>
          <a:r>
            <a:rPr lang="en-GB" sz="1050" b="1" kern="1200" dirty="0" err="1"/>
            <a:t>gofod</a:t>
          </a:r>
          <a:r>
            <a:rPr lang="en-GB" sz="1050" b="1" kern="1200" dirty="0"/>
            <a:t> a </a:t>
          </a:r>
          <a:r>
            <a:rPr lang="en-GB" sz="1050" b="1" kern="1200" dirty="0" err="1"/>
            <a:t>safle</a:t>
          </a:r>
          <a:r>
            <a:rPr lang="en-GB" sz="1050" b="1" kern="1200" dirty="0"/>
            <a:t>, ac </a:t>
          </a:r>
          <a:r>
            <a:rPr lang="en-GB" sz="1050" b="1" kern="1200" dirty="0" err="1"/>
            <a:t>mae</a:t>
          </a:r>
          <a:r>
            <a:rPr lang="en-GB" sz="1050" b="1" kern="1200" dirty="0"/>
            <a:t> </a:t>
          </a:r>
          <a:r>
            <a:rPr lang="en-GB" sz="1050" b="1" kern="1200" dirty="0" err="1"/>
            <a:t>dysgu</a:t>
          </a:r>
          <a:r>
            <a:rPr lang="en-GB" sz="1050" b="1" kern="1200" dirty="0"/>
            <a:t> am </a:t>
          </a:r>
          <a:r>
            <a:rPr lang="en-GB" sz="1050" b="1" kern="1200" dirty="0" err="1"/>
            <a:t>fesur</a:t>
          </a:r>
          <a:r>
            <a:rPr lang="en-GB" sz="1050" b="1" kern="1200" dirty="0"/>
            <a:t> </a:t>
          </a:r>
          <a:r>
            <a:rPr lang="en-GB" sz="1050" b="1" kern="1200" dirty="0" err="1"/>
            <a:t>yn</a:t>
          </a:r>
          <a:r>
            <a:rPr lang="en-GB" sz="1050" b="1" kern="1200" dirty="0"/>
            <a:t> </a:t>
          </a:r>
          <a:r>
            <a:rPr lang="en-GB" sz="1050" b="1" kern="1200" dirty="0" err="1"/>
            <a:t>ein</a:t>
          </a:r>
          <a:r>
            <a:rPr lang="en-GB" sz="1050" b="1" kern="1200" dirty="0"/>
            <a:t> </a:t>
          </a:r>
          <a:r>
            <a:rPr lang="en-GB" sz="1050" b="1" kern="1200" dirty="0" err="1"/>
            <a:t>helpu</a:t>
          </a:r>
          <a:r>
            <a:rPr lang="en-GB" sz="1050" b="1" kern="1200" dirty="0"/>
            <a:t> </a:t>
          </a:r>
          <a:r>
            <a:rPr lang="en-GB" sz="1050" b="1" kern="1200" dirty="0" err="1"/>
            <a:t>i</a:t>
          </a:r>
          <a:r>
            <a:rPr lang="en-GB" sz="1050" b="1" kern="1200" dirty="0"/>
            <a:t> </a:t>
          </a:r>
          <a:r>
            <a:rPr lang="en-GB" sz="1050" b="1" kern="1200" dirty="0" err="1"/>
            <a:t>feintioli</a:t>
          </a:r>
          <a:r>
            <a:rPr lang="en-GB" sz="1050" b="1" kern="1200" dirty="0"/>
            <a:t> </a:t>
          </a:r>
          <a:r>
            <a:rPr lang="en-GB" sz="1050" b="1" kern="1200" dirty="0" err="1"/>
            <a:t>yn</a:t>
          </a:r>
          <a:r>
            <a:rPr lang="en-GB" sz="1050" b="1" kern="1200" dirty="0"/>
            <a:t> y </a:t>
          </a:r>
          <a:r>
            <a:rPr lang="en-GB" sz="1050" b="1" kern="1200" dirty="0" err="1"/>
            <a:t>byd</a:t>
          </a:r>
          <a:r>
            <a:rPr lang="en-GB" sz="1050" b="1" kern="1200" dirty="0"/>
            <a:t> go </a:t>
          </a:r>
          <a:r>
            <a:rPr lang="en-GB" sz="1050" b="1" kern="1200" dirty="0" err="1"/>
            <a:t>iawn</a:t>
          </a:r>
          <a:endParaRPr lang="en-GB" sz="1050" b="1" kern="1200" dirty="0"/>
        </a:p>
      </dsp:txBody>
      <dsp:txXfrm>
        <a:off x="4892005" y="4000022"/>
        <a:ext cx="3830755" cy="417238"/>
      </dsp:txXfrm>
    </dsp:sp>
    <dsp:sp modelId="{0A71F193-F6E7-477A-B515-A9651F915CB4}">
      <dsp:nvSpPr>
        <dsp:cNvPr id="0" name=""/>
        <dsp:cNvSpPr/>
      </dsp:nvSpPr>
      <dsp:spPr>
        <a:xfrm rot="2584293">
          <a:off x="4032204" y="4437510"/>
          <a:ext cx="915726" cy="15826"/>
        </a:xfrm>
        <a:custGeom>
          <a:avLst/>
          <a:gdLst/>
          <a:ahLst/>
          <a:cxnLst/>
          <a:rect l="0" t="0" r="0" b="0"/>
          <a:pathLst>
            <a:path>
              <a:moveTo>
                <a:pt x="0" y="7913"/>
              </a:moveTo>
              <a:lnTo>
                <a:pt x="915726"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67174" y="4422530"/>
        <a:ext cx="45786" cy="45786"/>
      </dsp:txXfrm>
    </dsp:sp>
    <dsp:sp modelId="{0E102786-D9DE-4B51-A997-3CC8B8B8928D}">
      <dsp:nvSpPr>
        <dsp:cNvPr id="0" name=""/>
        <dsp:cNvSpPr/>
      </dsp:nvSpPr>
      <dsp:spPr>
        <a:xfrm>
          <a:off x="4824537" y="4536503"/>
          <a:ext cx="3896836" cy="443200"/>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dirty="0"/>
            <a:t>Mae </a:t>
          </a:r>
          <a:r>
            <a:rPr lang="en-GB" sz="1050" b="1" kern="1200" dirty="0" err="1"/>
            <a:t>dysgu</a:t>
          </a:r>
          <a:r>
            <a:rPr lang="en-GB" sz="1050" b="1" kern="1200" dirty="0"/>
            <a:t> bod </a:t>
          </a:r>
          <a:r>
            <a:rPr lang="en-GB" sz="1050" b="1" kern="1200" dirty="0" err="1"/>
            <a:t>ystadegau</a:t>
          </a:r>
          <a:r>
            <a:rPr lang="en-GB" sz="1050" b="1" kern="1200" dirty="0"/>
            <a:t> </a:t>
          </a:r>
          <a:r>
            <a:rPr lang="en-GB" sz="1050" b="1" kern="1200" dirty="0" err="1"/>
            <a:t>yn</a:t>
          </a:r>
          <a:r>
            <a:rPr lang="en-GB" sz="1050" b="1" kern="1200" dirty="0"/>
            <a:t> </a:t>
          </a:r>
          <a:r>
            <a:rPr lang="en-GB" sz="1050" b="1" kern="1200" dirty="0" err="1"/>
            <a:t>cynrychioli</a:t>
          </a:r>
          <a:r>
            <a:rPr lang="en-GB" sz="1050" b="1" kern="1200" dirty="0"/>
            <a:t> data a bod </a:t>
          </a:r>
          <a:r>
            <a:rPr lang="en-GB" sz="1050" b="1" kern="1200" dirty="0" err="1"/>
            <a:t>tegygolrwydd</a:t>
          </a:r>
          <a:r>
            <a:rPr lang="en-GB" sz="1050" b="1" kern="1200" dirty="0"/>
            <a:t> </a:t>
          </a:r>
          <a:r>
            <a:rPr lang="en-GB" sz="1050" b="1" kern="1200" dirty="0" err="1"/>
            <a:t>yn</a:t>
          </a:r>
          <a:r>
            <a:rPr lang="en-GB" sz="1050" b="1" kern="1200" dirty="0"/>
            <a:t> </a:t>
          </a:r>
          <a:r>
            <a:rPr lang="en-GB" sz="1050" b="1" kern="1200" dirty="0" err="1"/>
            <a:t>modelu</a:t>
          </a:r>
          <a:r>
            <a:rPr lang="en-GB" sz="1050" b="1" kern="1200" dirty="0"/>
            <a:t> </a:t>
          </a:r>
          <a:r>
            <a:rPr lang="en-GB" sz="1050" b="1" kern="1200" dirty="0" err="1"/>
            <a:t>siawns</a:t>
          </a:r>
          <a:r>
            <a:rPr lang="en-GB" sz="1050" b="1" kern="1200" dirty="0"/>
            <a:t> </a:t>
          </a:r>
          <a:r>
            <a:rPr lang="en-GB" sz="1050" b="1" kern="1200" dirty="0" err="1"/>
            <a:t>yn</a:t>
          </a:r>
          <a:r>
            <a:rPr lang="en-GB" sz="1050" b="1" kern="1200" dirty="0"/>
            <a:t> </a:t>
          </a:r>
          <a:r>
            <a:rPr lang="en-GB" sz="1050" b="1" kern="1200" dirty="0" err="1"/>
            <a:t>ein</a:t>
          </a:r>
          <a:r>
            <a:rPr lang="en-GB" sz="1050" b="1" kern="1200" dirty="0"/>
            <a:t> </a:t>
          </a:r>
          <a:r>
            <a:rPr lang="en-GB" sz="1050" b="1" kern="1200" dirty="0" err="1"/>
            <a:t>helpu</a:t>
          </a:r>
          <a:r>
            <a:rPr lang="en-GB" sz="1050" b="1" kern="1200" dirty="0"/>
            <a:t> </a:t>
          </a:r>
          <a:r>
            <a:rPr lang="en-GB" sz="1050" b="1" kern="1200" dirty="0" err="1"/>
            <a:t>i</a:t>
          </a:r>
          <a:r>
            <a:rPr lang="en-GB" sz="1050" b="1" kern="1200" dirty="0"/>
            <a:t> </a:t>
          </a:r>
          <a:r>
            <a:rPr lang="en-GB" sz="1050" b="1" kern="1200" dirty="0" err="1"/>
            <a:t>wneud</a:t>
          </a:r>
          <a:r>
            <a:rPr lang="en-GB" sz="1050" b="1" kern="1200" dirty="0"/>
            <a:t> </a:t>
          </a:r>
          <a:r>
            <a:rPr lang="en-GB" sz="1050" b="1" kern="1200" dirty="0" err="1"/>
            <a:t>casgliadau</a:t>
          </a:r>
          <a:r>
            <a:rPr lang="en-GB" sz="1050" b="1" kern="1200" dirty="0"/>
            <a:t> a </a:t>
          </a:r>
          <a:r>
            <a:rPr lang="en-GB" sz="1050" b="1" kern="1200" dirty="0" err="1"/>
            <a:t>phenderfyniadau</a:t>
          </a:r>
          <a:r>
            <a:rPr lang="en-GB" sz="1050" b="1" kern="1200" dirty="0"/>
            <a:t> </a:t>
          </a:r>
          <a:r>
            <a:rPr lang="en-GB" sz="1050" b="1" kern="1200" dirty="0" err="1"/>
            <a:t>ar</a:t>
          </a:r>
          <a:r>
            <a:rPr lang="en-GB" sz="1050" b="1" kern="1200" dirty="0"/>
            <a:t> sail </a:t>
          </a:r>
          <a:r>
            <a:rPr lang="en-GB" sz="1050" b="1" kern="1200" dirty="0" err="1"/>
            <a:t>gwybodaeth</a:t>
          </a:r>
          <a:endParaRPr lang="en-GB" sz="1050" b="1" kern="1200" dirty="0"/>
        </a:p>
      </dsp:txBody>
      <dsp:txXfrm>
        <a:off x="4837518" y="4549484"/>
        <a:ext cx="3870874" cy="4172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767AD-1EEE-4340-89E1-9A9AE7A48281}">
      <dsp:nvSpPr>
        <dsp:cNvPr id="0" name=""/>
        <dsp:cNvSpPr/>
      </dsp:nvSpPr>
      <dsp:spPr>
        <a:xfrm flipH="1">
          <a:off x="0" y="2090441"/>
          <a:ext cx="1924286" cy="1029353"/>
        </a:xfrm>
        <a:prstGeom prst="roundRect">
          <a:avLst>
            <a:gd name="adj" fmla="val 10000"/>
          </a:avLst>
        </a:prstGeom>
        <a:solidFill>
          <a:srgbClr val="FFC00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b="1" kern="1200" dirty="0"/>
            <a:t>LNF</a:t>
          </a:r>
        </a:p>
      </dsp:txBody>
      <dsp:txXfrm>
        <a:off x="30149" y="2120590"/>
        <a:ext cx="1863988" cy="969055"/>
      </dsp:txXfrm>
    </dsp:sp>
    <dsp:sp modelId="{D1F48B08-0141-46F4-B842-EEA333CE8B56}">
      <dsp:nvSpPr>
        <dsp:cNvPr id="0" name=""/>
        <dsp:cNvSpPr/>
      </dsp:nvSpPr>
      <dsp:spPr>
        <a:xfrm rot="16340266">
          <a:off x="1375154" y="2024944"/>
          <a:ext cx="1144968" cy="16331"/>
        </a:xfrm>
        <a:custGeom>
          <a:avLst/>
          <a:gdLst/>
          <a:ahLst/>
          <a:cxnLst/>
          <a:rect l="0" t="0" r="0" b="0"/>
          <a:pathLst>
            <a:path>
              <a:moveTo>
                <a:pt x="0" y="8165"/>
              </a:moveTo>
              <a:lnTo>
                <a:pt x="1144968" y="816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19014" y="2004486"/>
        <a:ext cx="57248" cy="57248"/>
      </dsp:txXfrm>
    </dsp:sp>
    <dsp:sp modelId="{30D98692-DFA7-400A-9A92-2983AFE82E39}">
      <dsp:nvSpPr>
        <dsp:cNvPr id="0" name=""/>
        <dsp:cNvSpPr/>
      </dsp:nvSpPr>
      <dsp:spPr>
        <a:xfrm>
          <a:off x="1970990" y="1021184"/>
          <a:ext cx="1720963" cy="879836"/>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t>Literacy</a:t>
          </a:r>
        </a:p>
      </dsp:txBody>
      <dsp:txXfrm>
        <a:off x="1996760" y="1046954"/>
        <a:ext cx="1669423" cy="828296"/>
      </dsp:txXfrm>
    </dsp:sp>
    <dsp:sp modelId="{DCFD1B7C-A08D-4597-91F1-18333BC923CE}">
      <dsp:nvSpPr>
        <dsp:cNvPr id="0" name=""/>
        <dsp:cNvSpPr/>
      </dsp:nvSpPr>
      <dsp:spPr>
        <a:xfrm rot="18217114">
          <a:off x="3412014" y="930647"/>
          <a:ext cx="1254384" cy="16331"/>
        </a:xfrm>
        <a:custGeom>
          <a:avLst/>
          <a:gdLst/>
          <a:ahLst/>
          <a:cxnLst/>
          <a:rect l="0" t="0" r="0" b="0"/>
          <a:pathLst>
            <a:path>
              <a:moveTo>
                <a:pt x="0" y="8165"/>
              </a:moveTo>
              <a:lnTo>
                <a:pt x="1254384"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7846" y="907454"/>
        <a:ext cx="62719" cy="62719"/>
      </dsp:txXfrm>
    </dsp:sp>
    <dsp:sp modelId="{5E3BD66F-9A3A-411D-AF27-582A3A001CD0}">
      <dsp:nvSpPr>
        <dsp:cNvPr id="0" name=""/>
        <dsp:cNvSpPr/>
      </dsp:nvSpPr>
      <dsp:spPr>
        <a:xfrm>
          <a:off x="4386458" y="187855"/>
          <a:ext cx="2103526"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err="1"/>
            <a:t>Translanguaging</a:t>
          </a:r>
          <a:endParaRPr lang="en-GB" sz="1900" kern="1200" dirty="0"/>
        </a:p>
      </dsp:txBody>
      <dsp:txXfrm>
        <a:off x="4399853" y="201250"/>
        <a:ext cx="2076736" cy="430548"/>
      </dsp:txXfrm>
    </dsp:sp>
    <dsp:sp modelId="{DA75F4AF-B9D5-4390-9597-AE15226283DB}">
      <dsp:nvSpPr>
        <dsp:cNvPr id="0" name=""/>
        <dsp:cNvSpPr/>
      </dsp:nvSpPr>
      <dsp:spPr>
        <a:xfrm rot="19394909">
          <a:off x="3605811" y="1193617"/>
          <a:ext cx="866789" cy="16331"/>
        </a:xfrm>
        <a:custGeom>
          <a:avLst/>
          <a:gdLst/>
          <a:ahLst/>
          <a:cxnLst/>
          <a:rect l="0" t="0" r="0" b="0"/>
          <a:pathLst>
            <a:path>
              <a:moveTo>
                <a:pt x="0" y="8165"/>
              </a:moveTo>
              <a:lnTo>
                <a:pt x="866789"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17536" y="1180113"/>
        <a:ext cx="43339" cy="43339"/>
      </dsp:txXfrm>
    </dsp:sp>
    <dsp:sp modelId="{74B8D463-7CE5-405A-A2F7-68581C6F60AF}">
      <dsp:nvSpPr>
        <dsp:cNvPr id="0" name=""/>
        <dsp:cNvSpPr/>
      </dsp:nvSpPr>
      <dsp:spPr>
        <a:xfrm>
          <a:off x="4386458" y="713794"/>
          <a:ext cx="2062110"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Listening</a:t>
          </a:r>
        </a:p>
      </dsp:txBody>
      <dsp:txXfrm>
        <a:off x="4399853" y="727189"/>
        <a:ext cx="2035320" cy="430548"/>
      </dsp:txXfrm>
    </dsp:sp>
    <dsp:sp modelId="{F8A914D7-8AF1-40F0-A902-06A271F63BEE}">
      <dsp:nvSpPr>
        <dsp:cNvPr id="0" name=""/>
        <dsp:cNvSpPr/>
      </dsp:nvSpPr>
      <dsp:spPr>
        <a:xfrm rot="36129">
          <a:off x="3691935" y="1456586"/>
          <a:ext cx="694542" cy="16331"/>
        </a:xfrm>
        <a:custGeom>
          <a:avLst/>
          <a:gdLst/>
          <a:ahLst/>
          <a:cxnLst/>
          <a:rect l="0" t="0" r="0" b="0"/>
          <a:pathLst>
            <a:path>
              <a:moveTo>
                <a:pt x="0" y="8165"/>
              </a:moveTo>
              <a:lnTo>
                <a:pt x="694542"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21842" y="1447389"/>
        <a:ext cx="34727" cy="34727"/>
      </dsp:txXfrm>
    </dsp:sp>
    <dsp:sp modelId="{068CD6AB-EE55-4DEA-A5C9-883DD289273B}">
      <dsp:nvSpPr>
        <dsp:cNvPr id="0" name=""/>
        <dsp:cNvSpPr/>
      </dsp:nvSpPr>
      <dsp:spPr>
        <a:xfrm>
          <a:off x="4386458" y="1239733"/>
          <a:ext cx="2011867"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Reading</a:t>
          </a:r>
        </a:p>
      </dsp:txBody>
      <dsp:txXfrm>
        <a:off x="4399853" y="1253128"/>
        <a:ext cx="1985077" cy="430548"/>
      </dsp:txXfrm>
    </dsp:sp>
    <dsp:sp modelId="{E6D8AB93-F8FD-4580-9A4D-F092B0B89537}">
      <dsp:nvSpPr>
        <dsp:cNvPr id="0" name=""/>
        <dsp:cNvSpPr/>
      </dsp:nvSpPr>
      <dsp:spPr>
        <a:xfrm rot="2251015">
          <a:off x="3601405" y="1719556"/>
          <a:ext cx="875602" cy="16331"/>
        </a:xfrm>
        <a:custGeom>
          <a:avLst/>
          <a:gdLst/>
          <a:ahLst/>
          <a:cxnLst/>
          <a:rect l="0" t="0" r="0" b="0"/>
          <a:pathLst>
            <a:path>
              <a:moveTo>
                <a:pt x="0" y="8165"/>
              </a:moveTo>
              <a:lnTo>
                <a:pt x="875602"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17316" y="1705832"/>
        <a:ext cx="43780" cy="43780"/>
      </dsp:txXfrm>
    </dsp:sp>
    <dsp:sp modelId="{10CF31EB-D0FA-4D2E-A732-F02A1692E4AB}">
      <dsp:nvSpPr>
        <dsp:cNvPr id="0" name=""/>
        <dsp:cNvSpPr/>
      </dsp:nvSpPr>
      <dsp:spPr>
        <a:xfrm>
          <a:off x="4386458" y="1765672"/>
          <a:ext cx="2051591"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Speaking</a:t>
          </a:r>
        </a:p>
      </dsp:txBody>
      <dsp:txXfrm>
        <a:off x="4399853" y="1779067"/>
        <a:ext cx="2024801" cy="430548"/>
      </dsp:txXfrm>
    </dsp:sp>
    <dsp:sp modelId="{D8F175E5-DD5C-4EF7-BA9A-DCBA637F3761}">
      <dsp:nvSpPr>
        <dsp:cNvPr id="0" name=""/>
        <dsp:cNvSpPr/>
      </dsp:nvSpPr>
      <dsp:spPr>
        <a:xfrm rot="3404823">
          <a:off x="3405922" y="1982525"/>
          <a:ext cx="1266567" cy="16331"/>
        </a:xfrm>
        <a:custGeom>
          <a:avLst/>
          <a:gdLst/>
          <a:ahLst/>
          <a:cxnLst/>
          <a:rect l="0" t="0" r="0" b="0"/>
          <a:pathLst>
            <a:path>
              <a:moveTo>
                <a:pt x="0" y="8165"/>
              </a:moveTo>
              <a:lnTo>
                <a:pt x="1266567"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7542" y="1959027"/>
        <a:ext cx="63328" cy="63328"/>
      </dsp:txXfrm>
    </dsp:sp>
    <dsp:sp modelId="{B3EDA5B3-E63C-4DA0-AD0A-93F9E7FBA04E}">
      <dsp:nvSpPr>
        <dsp:cNvPr id="0" name=""/>
        <dsp:cNvSpPr/>
      </dsp:nvSpPr>
      <dsp:spPr>
        <a:xfrm>
          <a:off x="4386458" y="2291610"/>
          <a:ext cx="2065192"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Writing</a:t>
          </a:r>
        </a:p>
      </dsp:txBody>
      <dsp:txXfrm>
        <a:off x="4399853" y="2305005"/>
        <a:ext cx="2038402" cy="430548"/>
      </dsp:txXfrm>
    </dsp:sp>
    <dsp:sp modelId="{CABEAA16-9016-4876-A634-91C2B2A22ABB}">
      <dsp:nvSpPr>
        <dsp:cNvPr id="0" name=""/>
        <dsp:cNvSpPr/>
      </dsp:nvSpPr>
      <dsp:spPr>
        <a:xfrm rot="5409936">
          <a:off x="1132470" y="3386484"/>
          <a:ext cx="1579069" cy="16331"/>
        </a:xfrm>
        <a:custGeom>
          <a:avLst/>
          <a:gdLst/>
          <a:ahLst/>
          <a:cxnLst/>
          <a:rect l="0" t="0" r="0" b="0"/>
          <a:pathLst>
            <a:path>
              <a:moveTo>
                <a:pt x="0" y="8165"/>
              </a:moveTo>
              <a:lnTo>
                <a:pt x="1579069" y="816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882528" y="3355173"/>
        <a:ext cx="78953" cy="78953"/>
      </dsp:txXfrm>
    </dsp:sp>
    <dsp:sp modelId="{756FED33-B7DB-4F4F-8EC2-4C28407CF50D}">
      <dsp:nvSpPr>
        <dsp:cNvPr id="0" name=""/>
        <dsp:cNvSpPr/>
      </dsp:nvSpPr>
      <dsp:spPr>
        <a:xfrm>
          <a:off x="1919723" y="3822957"/>
          <a:ext cx="1727759" cy="722447"/>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GB" sz="1800" kern="1200" dirty="0"/>
        </a:p>
        <a:p>
          <a:pPr marL="0" lvl="0" indent="0" algn="ctr" defTabSz="800100">
            <a:lnSpc>
              <a:spcPct val="90000"/>
            </a:lnSpc>
            <a:spcBef>
              <a:spcPct val="0"/>
            </a:spcBef>
            <a:spcAft>
              <a:spcPct val="35000"/>
            </a:spcAft>
            <a:buNone/>
          </a:pPr>
          <a:r>
            <a:rPr lang="en-GB" sz="2800" b="1" kern="1200" dirty="0"/>
            <a:t>Numeracy</a:t>
          </a:r>
        </a:p>
        <a:p>
          <a:pPr marL="0" lvl="0" indent="0" algn="ctr" defTabSz="800100">
            <a:lnSpc>
              <a:spcPct val="90000"/>
            </a:lnSpc>
            <a:spcBef>
              <a:spcPct val="0"/>
            </a:spcBef>
            <a:spcAft>
              <a:spcPct val="35000"/>
            </a:spcAft>
            <a:buNone/>
          </a:pPr>
          <a:endParaRPr lang="en-GB" sz="1800" kern="1200" dirty="0"/>
        </a:p>
      </dsp:txBody>
      <dsp:txXfrm>
        <a:off x="1940883" y="3844117"/>
        <a:ext cx="1685439" cy="680127"/>
      </dsp:txXfrm>
    </dsp:sp>
    <dsp:sp modelId="{B2575918-7DFD-46D5-924C-21F8F4229C11}">
      <dsp:nvSpPr>
        <dsp:cNvPr id="0" name=""/>
        <dsp:cNvSpPr/>
      </dsp:nvSpPr>
      <dsp:spPr>
        <a:xfrm rot="18320407">
          <a:off x="3375445" y="3649628"/>
          <a:ext cx="1290587" cy="16331"/>
        </a:xfrm>
        <a:custGeom>
          <a:avLst/>
          <a:gdLst/>
          <a:ahLst/>
          <a:cxnLst/>
          <a:rect l="0" t="0" r="0" b="0"/>
          <a:pathLst>
            <a:path>
              <a:moveTo>
                <a:pt x="0" y="8165"/>
              </a:moveTo>
              <a:lnTo>
                <a:pt x="1290587"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88474" y="3625529"/>
        <a:ext cx="64529" cy="64529"/>
      </dsp:txXfrm>
    </dsp:sp>
    <dsp:sp modelId="{4FEA6CBA-7E18-433D-AA88-CC9FEC09ECFA}">
      <dsp:nvSpPr>
        <dsp:cNvPr id="0" name=""/>
        <dsp:cNvSpPr/>
      </dsp:nvSpPr>
      <dsp:spPr>
        <a:xfrm>
          <a:off x="4393995" y="2902738"/>
          <a:ext cx="3826877" cy="457338"/>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t>Developing mathematical proficiency</a:t>
          </a:r>
        </a:p>
      </dsp:txBody>
      <dsp:txXfrm>
        <a:off x="4407390" y="2916133"/>
        <a:ext cx="3800087" cy="430548"/>
      </dsp:txXfrm>
    </dsp:sp>
    <dsp:sp modelId="{29B8EDD3-CD5B-40D1-9203-28549734BAA9}">
      <dsp:nvSpPr>
        <dsp:cNvPr id="0" name=""/>
        <dsp:cNvSpPr/>
      </dsp:nvSpPr>
      <dsp:spPr>
        <a:xfrm rot="19612109">
          <a:off x="3575017" y="3932403"/>
          <a:ext cx="891435" cy="16331"/>
        </a:xfrm>
        <a:custGeom>
          <a:avLst/>
          <a:gdLst/>
          <a:ahLst/>
          <a:cxnLst/>
          <a:rect l="0" t="0" r="0" b="0"/>
          <a:pathLst>
            <a:path>
              <a:moveTo>
                <a:pt x="0" y="8165"/>
              </a:moveTo>
              <a:lnTo>
                <a:pt x="891435"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98448" y="3918282"/>
        <a:ext cx="44571" cy="44571"/>
      </dsp:txXfrm>
    </dsp:sp>
    <dsp:sp modelId="{4608BFD0-95DC-46C1-9140-FBDE9635915D}">
      <dsp:nvSpPr>
        <dsp:cNvPr id="0" name=""/>
        <dsp:cNvSpPr/>
      </dsp:nvSpPr>
      <dsp:spPr>
        <a:xfrm>
          <a:off x="4393986" y="3468287"/>
          <a:ext cx="3775811" cy="457338"/>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dirty="0"/>
            <a:t>Understanding the number system helps us to represent and compare relationships between numbers and quantities</a:t>
          </a:r>
        </a:p>
      </dsp:txBody>
      <dsp:txXfrm>
        <a:off x="4407381" y="3481682"/>
        <a:ext cx="3749021" cy="430548"/>
      </dsp:txXfrm>
    </dsp:sp>
    <dsp:sp modelId="{AF4CAB68-26B8-488B-A174-D22984A25777}">
      <dsp:nvSpPr>
        <dsp:cNvPr id="0" name=""/>
        <dsp:cNvSpPr/>
      </dsp:nvSpPr>
      <dsp:spPr>
        <a:xfrm rot="359355">
          <a:off x="3645434" y="4215175"/>
          <a:ext cx="750601" cy="16331"/>
        </a:xfrm>
        <a:custGeom>
          <a:avLst/>
          <a:gdLst/>
          <a:ahLst/>
          <a:cxnLst/>
          <a:rect l="0" t="0" r="0" b="0"/>
          <a:pathLst>
            <a:path>
              <a:moveTo>
                <a:pt x="0" y="8165"/>
              </a:moveTo>
              <a:lnTo>
                <a:pt x="750601"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1969" y="4204576"/>
        <a:ext cx="37530" cy="37530"/>
      </dsp:txXfrm>
    </dsp:sp>
    <dsp:sp modelId="{717954C7-85DB-450E-A8ED-66E74FDD1B1B}">
      <dsp:nvSpPr>
        <dsp:cNvPr id="0" name=""/>
        <dsp:cNvSpPr/>
      </dsp:nvSpPr>
      <dsp:spPr>
        <a:xfrm>
          <a:off x="4393986" y="4033831"/>
          <a:ext cx="3755084" cy="457338"/>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dirty="0"/>
            <a:t>Learning about geometry helps us to understand shape, space and position, and learning about measurement helps us to quantify in the real world</a:t>
          </a:r>
        </a:p>
      </dsp:txBody>
      <dsp:txXfrm>
        <a:off x="4407381" y="4047226"/>
        <a:ext cx="3728294" cy="430548"/>
      </dsp:txXfrm>
    </dsp:sp>
    <dsp:sp modelId="{0A71F193-F6E7-477A-B515-A9651F915CB4}">
      <dsp:nvSpPr>
        <dsp:cNvPr id="0" name=""/>
        <dsp:cNvSpPr/>
      </dsp:nvSpPr>
      <dsp:spPr>
        <a:xfrm rot="2363236">
          <a:off x="3535145" y="4489870"/>
          <a:ext cx="989206" cy="16331"/>
        </a:xfrm>
        <a:custGeom>
          <a:avLst/>
          <a:gdLst/>
          <a:ahLst/>
          <a:cxnLst/>
          <a:rect l="0" t="0" r="0" b="0"/>
          <a:pathLst>
            <a:path>
              <a:moveTo>
                <a:pt x="0" y="8165"/>
              </a:moveTo>
              <a:lnTo>
                <a:pt x="989206"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5018" y="4473306"/>
        <a:ext cx="49460" cy="49460"/>
      </dsp:txXfrm>
    </dsp:sp>
    <dsp:sp modelId="{0E102786-D9DE-4B51-A997-3CC8B8B8928D}">
      <dsp:nvSpPr>
        <dsp:cNvPr id="0" name=""/>
        <dsp:cNvSpPr/>
      </dsp:nvSpPr>
      <dsp:spPr>
        <a:xfrm>
          <a:off x="4412014" y="4583221"/>
          <a:ext cx="3808447" cy="457338"/>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dirty="0"/>
            <a:t>Learning that statistics represent data and that probability models chance helps us make informed inferences and decisions </a:t>
          </a:r>
        </a:p>
      </dsp:txBody>
      <dsp:txXfrm>
        <a:off x="4425409" y="4596616"/>
        <a:ext cx="3781657" cy="4305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1BA92-4DA5-462B-93C1-BA4CC07CBE9F}">
      <dsp:nvSpPr>
        <dsp:cNvPr id="0" name=""/>
        <dsp:cNvSpPr/>
      </dsp:nvSpPr>
      <dsp:spPr>
        <a:xfrm>
          <a:off x="370384" y="1754694"/>
          <a:ext cx="2543853" cy="1016573"/>
        </a:xfrm>
        <a:prstGeom prst="roundRect">
          <a:avLst>
            <a:gd name="adj" fmla="val 10000"/>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 </a:t>
          </a:r>
          <a:r>
            <a:rPr lang="en-GB" sz="2200" b="1" kern="1200" dirty="0" err="1">
              <a:solidFill>
                <a:schemeClr val="tx1"/>
              </a:solidFill>
            </a:rPr>
            <a:t>Fframwaith</a:t>
          </a:r>
          <a:r>
            <a:rPr lang="en-GB" sz="2200" b="1" kern="1200" dirty="0">
              <a:solidFill>
                <a:schemeClr val="tx1"/>
              </a:solidFill>
            </a:rPr>
            <a:t> </a:t>
          </a:r>
          <a:r>
            <a:rPr lang="en-GB" sz="2200" b="1" kern="1200" dirty="0" err="1">
              <a:solidFill>
                <a:schemeClr val="tx1"/>
              </a:solidFill>
            </a:rPr>
            <a:t>Cymhwysedd</a:t>
          </a:r>
          <a:r>
            <a:rPr lang="en-GB" sz="2200" b="1" kern="1200" dirty="0">
              <a:solidFill>
                <a:schemeClr val="tx1"/>
              </a:solidFill>
            </a:rPr>
            <a:t> Digidol</a:t>
          </a:r>
        </a:p>
      </dsp:txBody>
      <dsp:txXfrm>
        <a:off x="400158" y="1784468"/>
        <a:ext cx="2484305" cy="957025"/>
      </dsp:txXfrm>
    </dsp:sp>
    <dsp:sp modelId="{F6AC39D0-8C43-4D01-BD23-2BFFD3EE2770}">
      <dsp:nvSpPr>
        <dsp:cNvPr id="0" name=""/>
        <dsp:cNvSpPr/>
      </dsp:nvSpPr>
      <dsp:spPr>
        <a:xfrm rot="17692822">
          <a:off x="2354370" y="1365971"/>
          <a:ext cx="1932994" cy="40429"/>
        </a:xfrm>
        <a:custGeom>
          <a:avLst/>
          <a:gdLst/>
          <a:ahLst/>
          <a:cxnLst/>
          <a:rect l="0" t="0" r="0" b="0"/>
          <a:pathLst>
            <a:path>
              <a:moveTo>
                <a:pt x="0" y="20214"/>
              </a:moveTo>
              <a:lnTo>
                <a:pt x="1932994" y="202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272542" y="1337861"/>
        <a:ext cx="96649" cy="96649"/>
      </dsp:txXfrm>
    </dsp:sp>
    <dsp:sp modelId="{4BB45A5B-9B23-4C1D-A232-73BED7CDEF49}">
      <dsp:nvSpPr>
        <dsp:cNvPr id="0" name=""/>
        <dsp:cNvSpPr/>
      </dsp:nvSpPr>
      <dsp:spPr>
        <a:xfrm>
          <a:off x="3727496" y="1104"/>
          <a:ext cx="3806011" cy="1016573"/>
        </a:xfrm>
        <a:prstGeom prst="roundRect">
          <a:avLst>
            <a:gd name="adj" fmla="val 10000"/>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err="1"/>
            <a:t>Dinasyddiaeth</a:t>
          </a:r>
          <a:endParaRPr lang="en-GB" sz="2200" kern="1200" dirty="0"/>
        </a:p>
      </dsp:txBody>
      <dsp:txXfrm>
        <a:off x="3757270" y="30878"/>
        <a:ext cx="3746463" cy="957025"/>
      </dsp:txXfrm>
    </dsp:sp>
    <dsp:sp modelId="{3798CF4D-2DF4-4676-A3DF-3943B754BD4F}">
      <dsp:nvSpPr>
        <dsp:cNvPr id="0" name=""/>
        <dsp:cNvSpPr/>
      </dsp:nvSpPr>
      <dsp:spPr>
        <a:xfrm rot="19457599">
          <a:off x="2820101" y="1950501"/>
          <a:ext cx="1001531" cy="40429"/>
        </a:xfrm>
        <a:custGeom>
          <a:avLst/>
          <a:gdLst/>
          <a:ahLst/>
          <a:cxnLst/>
          <a:rect l="0" t="0" r="0" b="0"/>
          <a:pathLst>
            <a:path>
              <a:moveTo>
                <a:pt x="0" y="20214"/>
              </a:moveTo>
              <a:lnTo>
                <a:pt x="1001531" y="202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95829" y="1945678"/>
        <a:ext cx="50076" cy="50076"/>
      </dsp:txXfrm>
    </dsp:sp>
    <dsp:sp modelId="{1A2549C4-7FBA-4ECC-A1A1-015D82C9F5DC}">
      <dsp:nvSpPr>
        <dsp:cNvPr id="0" name=""/>
        <dsp:cNvSpPr/>
      </dsp:nvSpPr>
      <dsp:spPr>
        <a:xfrm>
          <a:off x="3727496" y="1170164"/>
          <a:ext cx="3816014" cy="1016573"/>
        </a:xfrm>
        <a:prstGeom prst="roundRect">
          <a:avLst>
            <a:gd name="adj" fmla="val 10000"/>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err="1"/>
            <a:t>Rhyngweithio</a:t>
          </a:r>
          <a:r>
            <a:rPr lang="en-GB" sz="2200" kern="1200" dirty="0"/>
            <a:t> a </a:t>
          </a:r>
          <a:r>
            <a:rPr lang="en-GB" sz="2200" kern="1200" dirty="0" err="1"/>
            <a:t>chydweithio</a:t>
          </a:r>
          <a:endParaRPr lang="en-GB" sz="2200" kern="1200" dirty="0"/>
        </a:p>
      </dsp:txBody>
      <dsp:txXfrm>
        <a:off x="3757270" y="1199938"/>
        <a:ext cx="3756466" cy="957025"/>
      </dsp:txXfrm>
    </dsp:sp>
    <dsp:sp modelId="{DDC8F3AE-0E52-48A9-B22C-57743887C683}">
      <dsp:nvSpPr>
        <dsp:cNvPr id="0" name=""/>
        <dsp:cNvSpPr/>
      </dsp:nvSpPr>
      <dsp:spPr>
        <a:xfrm rot="2142401">
          <a:off x="2820101" y="2535031"/>
          <a:ext cx="1001531" cy="40429"/>
        </a:xfrm>
        <a:custGeom>
          <a:avLst/>
          <a:gdLst/>
          <a:ahLst/>
          <a:cxnLst/>
          <a:rect l="0" t="0" r="0" b="0"/>
          <a:pathLst>
            <a:path>
              <a:moveTo>
                <a:pt x="0" y="20214"/>
              </a:moveTo>
              <a:lnTo>
                <a:pt x="1001531" y="202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95829" y="2530208"/>
        <a:ext cx="50076" cy="50076"/>
      </dsp:txXfrm>
    </dsp:sp>
    <dsp:sp modelId="{B3B6DEA8-A2D0-42DD-8C68-E4FE6AC742C2}">
      <dsp:nvSpPr>
        <dsp:cNvPr id="0" name=""/>
        <dsp:cNvSpPr/>
      </dsp:nvSpPr>
      <dsp:spPr>
        <a:xfrm>
          <a:off x="3727496" y="2339224"/>
          <a:ext cx="3905350" cy="1016573"/>
        </a:xfrm>
        <a:prstGeom prst="roundRect">
          <a:avLst>
            <a:gd name="adj" fmla="val 10000"/>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err="1"/>
            <a:t>Cynhyrchu</a:t>
          </a:r>
          <a:endParaRPr lang="en-GB" sz="2200" kern="1200" dirty="0"/>
        </a:p>
      </dsp:txBody>
      <dsp:txXfrm>
        <a:off x="3757270" y="2368998"/>
        <a:ext cx="3845802" cy="957025"/>
      </dsp:txXfrm>
    </dsp:sp>
    <dsp:sp modelId="{1D53C16F-E99D-47AB-85D7-A0A3FD845917}">
      <dsp:nvSpPr>
        <dsp:cNvPr id="0" name=""/>
        <dsp:cNvSpPr/>
      </dsp:nvSpPr>
      <dsp:spPr>
        <a:xfrm rot="3907178">
          <a:off x="2354370" y="3119561"/>
          <a:ext cx="1932994" cy="40429"/>
        </a:xfrm>
        <a:custGeom>
          <a:avLst/>
          <a:gdLst/>
          <a:ahLst/>
          <a:cxnLst/>
          <a:rect l="0" t="0" r="0" b="0"/>
          <a:pathLst>
            <a:path>
              <a:moveTo>
                <a:pt x="0" y="20214"/>
              </a:moveTo>
              <a:lnTo>
                <a:pt x="1932994" y="202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272542" y="3091451"/>
        <a:ext cx="96649" cy="96649"/>
      </dsp:txXfrm>
    </dsp:sp>
    <dsp:sp modelId="{8C82A588-FB58-4C85-BCCE-6FACF0860F78}">
      <dsp:nvSpPr>
        <dsp:cNvPr id="0" name=""/>
        <dsp:cNvSpPr/>
      </dsp:nvSpPr>
      <dsp:spPr>
        <a:xfrm>
          <a:off x="3727496" y="3508284"/>
          <a:ext cx="3905350" cy="1016573"/>
        </a:xfrm>
        <a:prstGeom prst="roundRect">
          <a:avLst>
            <a:gd name="adj" fmla="val 10000"/>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Data a </a:t>
          </a:r>
          <a:r>
            <a:rPr lang="en-GB" sz="2200" kern="1200" dirty="0" err="1"/>
            <a:t>meddwl</a:t>
          </a:r>
          <a:r>
            <a:rPr lang="en-GB" sz="2200" kern="1200" dirty="0"/>
            <a:t>  </a:t>
          </a:r>
          <a:r>
            <a:rPr lang="en-GB" sz="2200" kern="1200" dirty="0" err="1"/>
            <a:t>cyfrifiadurol</a:t>
          </a:r>
          <a:endParaRPr lang="en-GB" sz="2200" kern="1200" dirty="0"/>
        </a:p>
      </dsp:txBody>
      <dsp:txXfrm>
        <a:off x="3757270" y="3538058"/>
        <a:ext cx="3845802" cy="9570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1BA92-4DA5-462B-93C1-BA4CC07CBE9F}">
      <dsp:nvSpPr>
        <dsp:cNvPr id="0" name=""/>
        <dsp:cNvSpPr/>
      </dsp:nvSpPr>
      <dsp:spPr>
        <a:xfrm>
          <a:off x="370384" y="1754694"/>
          <a:ext cx="2543853" cy="1016573"/>
        </a:xfrm>
        <a:prstGeom prst="roundRect">
          <a:avLst>
            <a:gd name="adj" fmla="val 10000"/>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 </a:t>
          </a:r>
          <a:r>
            <a:rPr lang="en-GB" sz="2200" b="1" kern="1200" dirty="0">
              <a:solidFill>
                <a:schemeClr val="tx1"/>
              </a:solidFill>
            </a:rPr>
            <a:t>Digital Competence Framework</a:t>
          </a:r>
        </a:p>
      </dsp:txBody>
      <dsp:txXfrm>
        <a:off x="400158" y="1784468"/>
        <a:ext cx="2484305" cy="957025"/>
      </dsp:txXfrm>
    </dsp:sp>
    <dsp:sp modelId="{F6AC39D0-8C43-4D01-BD23-2BFFD3EE2770}">
      <dsp:nvSpPr>
        <dsp:cNvPr id="0" name=""/>
        <dsp:cNvSpPr/>
      </dsp:nvSpPr>
      <dsp:spPr>
        <a:xfrm rot="17692822">
          <a:off x="2354370" y="1365971"/>
          <a:ext cx="1932994" cy="40429"/>
        </a:xfrm>
        <a:custGeom>
          <a:avLst/>
          <a:gdLst/>
          <a:ahLst/>
          <a:cxnLst/>
          <a:rect l="0" t="0" r="0" b="0"/>
          <a:pathLst>
            <a:path>
              <a:moveTo>
                <a:pt x="0" y="20214"/>
              </a:moveTo>
              <a:lnTo>
                <a:pt x="1932994" y="202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272542" y="1337861"/>
        <a:ext cx="96649" cy="96649"/>
      </dsp:txXfrm>
    </dsp:sp>
    <dsp:sp modelId="{4BB45A5B-9B23-4C1D-A232-73BED7CDEF49}">
      <dsp:nvSpPr>
        <dsp:cNvPr id="0" name=""/>
        <dsp:cNvSpPr/>
      </dsp:nvSpPr>
      <dsp:spPr>
        <a:xfrm>
          <a:off x="3727496" y="1104"/>
          <a:ext cx="3806011" cy="1016573"/>
        </a:xfrm>
        <a:prstGeom prst="roundRect">
          <a:avLst>
            <a:gd name="adj" fmla="val 10000"/>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Citizenship</a:t>
          </a:r>
        </a:p>
      </dsp:txBody>
      <dsp:txXfrm>
        <a:off x="3757270" y="30878"/>
        <a:ext cx="3746463" cy="957025"/>
      </dsp:txXfrm>
    </dsp:sp>
    <dsp:sp modelId="{3798CF4D-2DF4-4676-A3DF-3943B754BD4F}">
      <dsp:nvSpPr>
        <dsp:cNvPr id="0" name=""/>
        <dsp:cNvSpPr/>
      </dsp:nvSpPr>
      <dsp:spPr>
        <a:xfrm rot="19457599">
          <a:off x="2820101" y="1950501"/>
          <a:ext cx="1001531" cy="40429"/>
        </a:xfrm>
        <a:custGeom>
          <a:avLst/>
          <a:gdLst/>
          <a:ahLst/>
          <a:cxnLst/>
          <a:rect l="0" t="0" r="0" b="0"/>
          <a:pathLst>
            <a:path>
              <a:moveTo>
                <a:pt x="0" y="20214"/>
              </a:moveTo>
              <a:lnTo>
                <a:pt x="1001531" y="202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95829" y="1945678"/>
        <a:ext cx="50076" cy="50076"/>
      </dsp:txXfrm>
    </dsp:sp>
    <dsp:sp modelId="{1A2549C4-7FBA-4ECC-A1A1-015D82C9F5DC}">
      <dsp:nvSpPr>
        <dsp:cNvPr id="0" name=""/>
        <dsp:cNvSpPr/>
      </dsp:nvSpPr>
      <dsp:spPr>
        <a:xfrm>
          <a:off x="3727496" y="1170164"/>
          <a:ext cx="3816014" cy="1016573"/>
        </a:xfrm>
        <a:prstGeom prst="roundRect">
          <a:avLst>
            <a:gd name="adj" fmla="val 10000"/>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Interacting and collaborating</a:t>
          </a:r>
        </a:p>
      </dsp:txBody>
      <dsp:txXfrm>
        <a:off x="3757270" y="1199938"/>
        <a:ext cx="3756466" cy="957025"/>
      </dsp:txXfrm>
    </dsp:sp>
    <dsp:sp modelId="{DDC8F3AE-0E52-48A9-B22C-57743887C683}">
      <dsp:nvSpPr>
        <dsp:cNvPr id="0" name=""/>
        <dsp:cNvSpPr/>
      </dsp:nvSpPr>
      <dsp:spPr>
        <a:xfrm rot="2142401">
          <a:off x="2820101" y="2535031"/>
          <a:ext cx="1001531" cy="40429"/>
        </a:xfrm>
        <a:custGeom>
          <a:avLst/>
          <a:gdLst/>
          <a:ahLst/>
          <a:cxnLst/>
          <a:rect l="0" t="0" r="0" b="0"/>
          <a:pathLst>
            <a:path>
              <a:moveTo>
                <a:pt x="0" y="20214"/>
              </a:moveTo>
              <a:lnTo>
                <a:pt x="1001531" y="202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95829" y="2530208"/>
        <a:ext cx="50076" cy="50076"/>
      </dsp:txXfrm>
    </dsp:sp>
    <dsp:sp modelId="{B3B6DEA8-A2D0-42DD-8C68-E4FE6AC742C2}">
      <dsp:nvSpPr>
        <dsp:cNvPr id="0" name=""/>
        <dsp:cNvSpPr/>
      </dsp:nvSpPr>
      <dsp:spPr>
        <a:xfrm>
          <a:off x="3727496" y="2339224"/>
          <a:ext cx="3905350" cy="1016573"/>
        </a:xfrm>
        <a:prstGeom prst="roundRect">
          <a:avLst>
            <a:gd name="adj" fmla="val 10000"/>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Producing</a:t>
          </a:r>
        </a:p>
      </dsp:txBody>
      <dsp:txXfrm>
        <a:off x="3757270" y="2368998"/>
        <a:ext cx="3845802" cy="957025"/>
      </dsp:txXfrm>
    </dsp:sp>
    <dsp:sp modelId="{1D53C16F-E99D-47AB-85D7-A0A3FD845917}">
      <dsp:nvSpPr>
        <dsp:cNvPr id="0" name=""/>
        <dsp:cNvSpPr/>
      </dsp:nvSpPr>
      <dsp:spPr>
        <a:xfrm rot="3907178">
          <a:off x="2354370" y="3119561"/>
          <a:ext cx="1932994" cy="40429"/>
        </a:xfrm>
        <a:custGeom>
          <a:avLst/>
          <a:gdLst/>
          <a:ahLst/>
          <a:cxnLst/>
          <a:rect l="0" t="0" r="0" b="0"/>
          <a:pathLst>
            <a:path>
              <a:moveTo>
                <a:pt x="0" y="20214"/>
              </a:moveTo>
              <a:lnTo>
                <a:pt x="1932994" y="202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272542" y="3091451"/>
        <a:ext cx="96649" cy="96649"/>
      </dsp:txXfrm>
    </dsp:sp>
    <dsp:sp modelId="{8C82A588-FB58-4C85-BCCE-6FACF0860F78}">
      <dsp:nvSpPr>
        <dsp:cNvPr id="0" name=""/>
        <dsp:cNvSpPr/>
      </dsp:nvSpPr>
      <dsp:spPr>
        <a:xfrm>
          <a:off x="3727496" y="3508284"/>
          <a:ext cx="3905350" cy="1016573"/>
        </a:xfrm>
        <a:prstGeom prst="roundRect">
          <a:avLst>
            <a:gd name="adj" fmla="val 10000"/>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Data and computational thinking</a:t>
          </a:r>
        </a:p>
      </dsp:txBody>
      <dsp:txXfrm>
        <a:off x="3757270" y="3538058"/>
        <a:ext cx="3845802" cy="95702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2A7616-5FF0-4820-BFB6-8344BACE2E35}" type="datetimeFigureOut">
              <a:rPr lang="en-GB" smtClean="0"/>
              <a:t>29/09/2026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C31871-5EFB-49B0-B511-513B6AE2E6B5}" type="slidenum">
              <a:rPr lang="en-GB" smtClean="0"/>
              <a:t>‹#›</a:t>
            </a:fld>
            <a:endParaRPr lang="en-GB"/>
          </a:p>
        </p:txBody>
      </p:sp>
    </p:spTree>
    <p:extLst>
      <p:ext uri="{BB962C8B-B14F-4D97-AF65-F5344CB8AC3E}">
        <p14:creationId xmlns:p14="http://schemas.microsoft.com/office/powerpoint/2010/main" val="1242779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v.wales/sites/default/files/publications/2023-03/our-national-mission-high-standards-and-aspirations-for-all_0.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wales/sites/default/files/publications/2023-03/our-national-mission-high-standards-and-aspirations-for-all_0.pdf"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gov.wales/our-national-mission-high-standards-and-aspirations-all-html" TargetMode="External"/><Relationship Id="rId5" Type="http://schemas.openxmlformats.org/officeDocument/2006/relationships/hyperlink" Target="https://www.llyw.cymru/cenhadaeth-ein-cenedl-safonau-dyheadau-uchel-i-bawb-html" TargetMode="External"/><Relationship Id="rId4" Type="http://schemas.openxmlformats.org/officeDocument/2006/relationships/hyperlink" Target="https://www.llyw.cymru/sites/default/files/publications/2023-03/cenhadaeth-ein-cenedl-safonau-a-dyheadau-uchel-i-bawb.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C31871-5EFB-49B0-B511-513B6AE2E6B5}" type="slidenum">
              <a:rPr lang="en-GB" smtClean="0"/>
              <a:t>1</a:t>
            </a:fld>
            <a:endParaRPr lang="en-GB"/>
          </a:p>
        </p:txBody>
      </p:sp>
    </p:spTree>
    <p:extLst>
      <p:ext uri="{BB962C8B-B14F-4D97-AF65-F5344CB8AC3E}">
        <p14:creationId xmlns:p14="http://schemas.microsoft.com/office/powerpoint/2010/main" val="1637584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Our national mission - High standards and aspirations for all (</a:t>
            </a:r>
            <a:r>
              <a:rPr lang="en-GB" dirty="0" err="1">
                <a:hlinkClick r:id="rId3"/>
              </a:rPr>
              <a:t>gov.wales</a:t>
            </a:r>
            <a:r>
              <a:rPr lang="en-GB" dirty="0">
                <a:hlinkClick r:id="rId3"/>
              </a:rPr>
              <a:t>)</a:t>
            </a:r>
            <a:endParaRPr lang="en-GB" dirty="0"/>
          </a:p>
        </p:txBody>
      </p:sp>
      <p:sp>
        <p:nvSpPr>
          <p:cNvPr id="4" name="Slide Number Placeholder 3"/>
          <p:cNvSpPr>
            <a:spLocks noGrp="1"/>
          </p:cNvSpPr>
          <p:nvPr>
            <p:ph type="sldNum" sz="quarter" idx="5"/>
          </p:nvPr>
        </p:nvSpPr>
        <p:spPr/>
        <p:txBody>
          <a:bodyPr/>
          <a:lstStyle/>
          <a:p>
            <a:fld id="{95C31871-5EFB-49B0-B511-513B6AE2E6B5}" type="slidenum">
              <a:rPr lang="en-GB" smtClean="0"/>
              <a:t>7</a:t>
            </a:fld>
            <a:endParaRPr lang="en-GB"/>
          </a:p>
        </p:txBody>
      </p:sp>
    </p:spTree>
    <p:extLst>
      <p:ext uri="{BB962C8B-B14F-4D97-AF65-F5344CB8AC3E}">
        <p14:creationId xmlns:p14="http://schemas.microsoft.com/office/powerpoint/2010/main" val="4120128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Our national mission - High standards and aspirations for all (</a:t>
            </a:r>
            <a:r>
              <a:rPr lang="en-GB" dirty="0" err="1">
                <a:hlinkClick r:id="rId3"/>
              </a:rPr>
              <a:t>gov.wales</a:t>
            </a:r>
            <a:r>
              <a:rPr lang="en-GB" dirty="0">
                <a:hlinkClick r:id="rId3"/>
              </a:rPr>
              <a:t>)</a:t>
            </a:r>
            <a:endParaRPr lang="en-GB" dirty="0"/>
          </a:p>
          <a:p>
            <a:r>
              <a:rPr lang="en-GB" dirty="0" err="1">
                <a:hlinkClick r:id="rId4"/>
              </a:rPr>
              <a:t>Cenhadaeth</a:t>
            </a:r>
            <a:r>
              <a:rPr lang="en-GB" dirty="0">
                <a:hlinkClick r:id="rId4"/>
              </a:rPr>
              <a:t> </a:t>
            </a:r>
            <a:r>
              <a:rPr lang="en-GB" dirty="0" err="1">
                <a:hlinkClick r:id="rId4"/>
              </a:rPr>
              <a:t>ein</a:t>
            </a:r>
            <a:r>
              <a:rPr lang="en-GB" dirty="0">
                <a:hlinkClick r:id="rId4"/>
              </a:rPr>
              <a:t> </a:t>
            </a:r>
            <a:r>
              <a:rPr lang="en-GB" dirty="0" err="1">
                <a:hlinkClick r:id="rId4"/>
              </a:rPr>
              <a:t>cenedl</a:t>
            </a:r>
            <a:r>
              <a:rPr lang="en-GB" dirty="0">
                <a:hlinkClick r:id="rId4"/>
              </a:rPr>
              <a:t>: </a:t>
            </a:r>
            <a:r>
              <a:rPr lang="en-GB" dirty="0" err="1">
                <a:hlinkClick r:id="rId4"/>
              </a:rPr>
              <a:t>Safonau</a:t>
            </a:r>
            <a:r>
              <a:rPr lang="en-GB" dirty="0">
                <a:hlinkClick r:id="rId4"/>
              </a:rPr>
              <a:t> a </a:t>
            </a:r>
            <a:r>
              <a:rPr lang="en-GB" dirty="0" err="1">
                <a:hlinkClick r:id="rId4"/>
              </a:rPr>
              <a:t>dyheadau</a:t>
            </a:r>
            <a:r>
              <a:rPr lang="en-GB" dirty="0">
                <a:hlinkClick r:id="rId4"/>
              </a:rPr>
              <a:t> </a:t>
            </a:r>
            <a:r>
              <a:rPr lang="en-GB" dirty="0" err="1">
                <a:hlinkClick r:id="rId4"/>
              </a:rPr>
              <a:t>uchel</a:t>
            </a:r>
            <a:r>
              <a:rPr lang="en-GB" dirty="0">
                <a:hlinkClick r:id="rId4"/>
              </a:rPr>
              <a:t> </a:t>
            </a:r>
            <a:r>
              <a:rPr lang="en-GB" dirty="0" err="1">
                <a:hlinkClick r:id="rId4"/>
              </a:rPr>
              <a:t>i</a:t>
            </a:r>
            <a:r>
              <a:rPr lang="en-GB" dirty="0">
                <a:hlinkClick r:id="rId4"/>
              </a:rPr>
              <a:t> </a:t>
            </a:r>
            <a:r>
              <a:rPr lang="en-GB" dirty="0" err="1">
                <a:hlinkClick r:id="rId4"/>
              </a:rPr>
              <a:t>bawb</a:t>
            </a:r>
            <a:r>
              <a:rPr lang="en-GB" dirty="0">
                <a:hlinkClick r:id="rId4"/>
              </a:rPr>
              <a:t> (</a:t>
            </a:r>
            <a:r>
              <a:rPr lang="en-GB" dirty="0" err="1">
                <a:hlinkClick r:id="rId4"/>
              </a:rPr>
              <a:t>llyw.cymru</a:t>
            </a:r>
            <a:r>
              <a:rPr lang="en-GB" dirty="0">
                <a:hlinkClick r:id="rId4"/>
              </a:rPr>
              <a:t>)</a:t>
            </a:r>
            <a:endParaRPr lang="en-GB" dirty="0"/>
          </a:p>
          <a:p>
            <a:endParaRPr lang="en-GB" dirty="0"/>
          </a:p>
          <a:p>
            <a:r>
              <a:rPr lang="en-GB" dirty="0" err="1">
                <a:hlinkClick r:id="rId5"/>
              </a:rPr>
              <a:t>Cenhadaeth</a:t>
            </a:r>
            <a:r>
              <a:rPr lang="en-GB" dirty="0">
                <a:hlinkClick r:id="rId5"/>
              </a:rPr>
              <a:t> </a:t>
            </a:r>
            <a:r>
              <a:rPr lang="en-GB" dirty="0" err="1">
                <a:hlinkClick r:id="rId5"/>
              </a:rPr>
              <a:t>ein</a:t>
            </a:r>
            <a:r>
              <a:rPr lang="en-GB" dirty="0">
                <a:hlinkClick r:id="rId5"/>
              </a:rPr>
              <a:t> </a:t>
            </a:r>
            <a:r>
              <a:rPr lang="en-GB" dirty="0" err="1">
                <a:hlinkClick r:id="rId5"/>
              </a:rPr>
              <a:t>cenedl</a:t>
            </a:r>
            <a:r>
              <a:rPr lang="en-GB" dirty="0">
                <a:hlinkClick r:id="rId5"/>
              </a:rPr>
              <a:t>: </a:t>
            </a:r>
            <a:r>
              <a:rPr lang="en-GB" dirty="0" err="1">
                <a:hlinkClick r:id="rId5"/>
              </a:rPr>
              <a:t>safonau</a:t>
            </a:r>
            <a:r>
              <a:rPr lang="en-GB" dirty="0">
                <a:hlinkClick r:id="rId5"/>
              </a:rPr>
              <a:t> a </a:t>
            </a:r>
            <a:r>
              <a:rPr lang="en-GB" dirty="0" err="1">
                <a:hlinkClick r:id="rId5"/>
              </a:rPr>
              <a:t>dyheadau</a:t>
            </a:r>
            <a:r>
              <a:rPr lang="en-GB" dirty="0">
                <a:hlinkClick r:id="rId5"/>
              </a:rPr>
              <a:t> </a:t>
            </a:r>
            <a:r>
              <a:rPr lang="en-GB" dirty="0" err="1">
                <a:hlinkClick r:id="rId5"/>
              </a:rPr>
              <a:t>uchel</a:t>
            </a:r>
            <a:r>
              <a:rPr lang="en-GB" dirty="0">
                <a:hlinkClick r:id="rId5"/>
              </a:rPr>
              <a:t> </a:t>
            </a:r>
            <a:r>
              <a:rPr lang="en-GB" dirty="0" err="1">
                <a:hlinkClick r:id="rId5"/>
              </a:rPr>
              <a:t>i</a:t>
            </a:r>
            <a:r>
              <a:rPr lang="en-GB" dirty="0">
                <a:hlinkClick r:id="rId5"/>
              </a:rPr>
              <a:t> </a:t>
            </a:r>
            <a:r>
              <a:rPr lang="en-GB" dirty="0" err="1">
                <a:hlinkClick r:id="rId5"/>
              </a:rPr>
              <a:t>bawb</a:t>
            </a:r>
            <a:r>
              <a:rPr lang="en-GB" dirty="0">
                <a:hlinkClick r:id="rId5"/>
              </a:rPr>
              <a:t> [HTML] | LLYW.CYMRU</a:t>
            </a:r>
            <a:endParaRPr lang="en-GB" dirty="0"/>
          </a:p>
          <a:p>
            <a:r>
              <a:rPr lang="en-GB" dirty="0">
                <a:hlinkClick r:id="rId6"/>
              </a:rPr>
              <a:t>Our national mission: high standards and aspirations for all [HTML] | GOV.WALES</a:t>
            </a:r>
            <a:endParaRPr lang="en-GB" dirty="0"/>
          </a:p>
        </p:txBody>
      </p:sp>
      <p:sp>
        <p:nvSpPr>
          <p:cNvPr id="4" name="Slide Number Placeholder 3"/>
          <p:cNvSpPr>
            <a:spLocks noGrp="1"/>
          </p:cNvSpPr>
          <p:nvPr>
            <p:ph type="sldNum" sz="quarter" idx="5"/>
          </p:nvPr>
        </p:nvSpPr>
        <p:spPr/>
        <p:txBody>
          <a:bodyPr/>
          <a:lstStyle/>
          <a:p>
            <a:fld id="{95C31871-5EFB-49B0-B511-513B6AE2E6B5}" type="slidenum">
              <a:rPr lang="en-GB" smtClean="0"/>
              <a:t>8</a:t>
            </a:fld>
            <a:endParaRPr lang="en-GB"/>
          </a:p>
        </p:txBody>
      </p:sp>
    </p:spTree>
    <p:extLst>
      <p:ext uri="{BB962C8B-B14F-4D97-AF65-F5344CB8AC3E}">
        <p14:creationId xmlns:p14="http://schemas.microsoft.com/office/powerpoint/2010/main" val="3307311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827505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716136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F47768-26AE-4A39-9868-497AD247D995}"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4603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F47768-26AE-4A39-9868-497AD247D995}"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389967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F47768-26AE-4A39-9868-497AD247D995}" type="datetimeFigureOut">
              <a:rPr lang="en-GB" smtClean="0"/>
              <a:t>29/09/2026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420170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F47768-26AE-4A39-9868-497AD247D995}" type="datetimeFigureOut">
              <a:rPr lang="en-GB" smtClean="0"/>
              <a:t>29/09/2026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160340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F47768-26AE-4A39-9868-497AD247D995}" type="datetimeFigureOut">
              <a:rPr lang="en-GB" smtClean="0"/>
              <a:t>29/09/2026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675086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557102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074355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737411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724392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7543800" cy="1295400"/>
          </a:xfrm>
        </p:spPr>
        <p:txBody>
          <a:bodyPr/>
          <a:lstStyle/>
          <a:p>
            <a:r>
              <a:rPr lang="cy-GB"/>
              <a:t>Click to edit Master title style</a:t>
            </a:r>
            <a:endParaRPr lang="en-US"/>
          </a:p>
        </p:txBody>
      </p:sp>
      <p:sp>
        <p:nvSpPr>
          <p:cNvPr id="3" name="Text Placeholder 2"/>
          <p:cNvSpPr>
            <a:spLocks noGrp="1"/>
          </p:cNvSpPr>
          <p:nvPr>
            <p:ph type="body" sz="half" idx="1"/>
          </p:nvPr>
        </p:nvSpPr>
        <p:spPr>
          <a:xfrm>
            <a:off x="457200" y="1719263"/>
            <a:ext cx="40386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719263"/>
            <a:ext cx="40386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Rectangle 5"/>
          <p:cNvSpPr>
            <a:spLocks noGrp="1" noChangeArrowheads="1"/>
          </p:cNvSpPr>
          <p:nvPr>
            <p:ph type="dt" sz="half" idx="10"/>
          </p:nvPr>
        </p:nvSpPr>
        <p:spPr>
          <a:ln/>
        </p:spPr>
        <p:txBody>
          <a:bodyPr/>
          <a:lstStyle>
            <a:lvl1pPr>
              <a:defRPr/>
            </a:lvl1pPr>
          </a:lstStyle>
          <a:p>
            <a:pPr>
              <a:defRPr/>
            </a:pPr>
            <a:endParaRPr lang="en-GB"/>
          </a:p>
        </p:txBody>
      </p:sp>
      <p:sp>
        <p:nvSpPr>
          <p:cNvPr id="6" name="Rectangle 6"/>
          <p:cNvSpPr>
            <a:spLocks noGrp="1" noChangeArrowheads="1"/>
          </p:cNvSpPr>
          <p:nvPr>
            <p:ph type="ftr" sz="quarter" idx="11"/>
          </p:nvPr>
        </p:nvSpPr>
        <p:spPr>
          <a:ln/>
        </p:spPr>
        <p:txBody>
          <a:bodyPr/>
          <a:lstStyle>
            <a:lvl1pPr>
              <a:defRPr/>
            </a:lvl1pPr>
          </a:lstStyle>
          <a:p>
            <a:pPr>
              <a:defRPr/>
            </a:pPr>
            <a:endParaRPr lang="en-GB"/>
          </a:p>
        </p:txBody>
      </p:sp>
      <p:sp>
        <p:nvSpPr>
          <p:cNvPr id="7" name="Rectangle 7"/>
          <p:cNvSpPr>
            <a:spLocks noGrp="1" noChangeArrowheads="1"/>
          </p:cNvSpPr>
          <p:nvPr>
            <p:ph type="sldNum" sz="quarter" idx="12"/>
          </p:nvPr>
        </p:nvSpPr>
        <p:spPr>
          <a:ln/>
        </p:spPr>
        <p:txBody>
          <a:bodyPr/>
          <a:lstStyle>
            <a:lvl1pPr>
              <a:defRPr/>
            </a:lvl1pPr>
          </a:lstStyle>
          <a:p>
            <a:pPr>
              <a:defRPr/>
            </a:pPr>
            <a:fld id="{AA59D0C5-AE7D-410B-BFEE-A1B3454BDE82}" type="slidenum">
              <a:rPr lang="en-GB" altLang="en-US"/>
              <a:pPr>
                <a:defRPr/>
              </a:pPr>
              <a:t>‹#›</a:t>
            </a:fld>
            <a:endParaRPr lang="en-GB" altLang="en-US"/>
          </a:p>
        </p:txBody>
      </p:sp>
    </p:spTree>
    <p:extLst>
      <p:ext uri="{BB962C8B-B14F-4D97-AF65-F5344CB8AC3E}">
        <p14:creationId xmlns:p14="http://schemas.microsoft.com/office/powerpoint/2010/main" val="3137752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41176"/>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F47768-26AE-4A39-9868-497AD247D995}" type="datetimeFigureOut">
              <a:rPr lang="en-GB" smtClean="0"/>
              <a:t>29/09/2026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6F1941-BD5E-43D4-BC4B-EF4E78EDCAE4}" type="slidenum">
              <a:rPr lang="en-GB" smtClean="0"/>
              <a:t>‹#›</a:t>
            </a:fld>
            <a:endParaRPr lang="en-GB"/>
          </a:p>
        </p:txBody>
      </p:sp>
    </p:spTree>
    <p:extLst>
      <p:ext uri="{BB962C8B-B14F-4D97-AF65-F5344CB8AC3E}">
        <p14:creationId xmlns:p14="http://schemas.microsoft.com/office/powerpoint/2010/main" val="985914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literacyandnumeracywithtugade.blogspot.co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blogs.glowscotland.org.uk/ea/newcumnockprimaryschoolea/parent-zone/supporting-your-childs-learning/numeracy-support/c670a1dcaaef00fe17f19c8a0d1a7672_literacy-clipart-literacy-numeracy-literacy-literacy-numeracy-_310-310/"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vecteezy.com/vector-art/371962-children-learning-at-school"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reachinghighernh.org/2018/07/02/learning-growth-competency-portfolio/"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blog.edmentum.com/four-assessment-trends-moving-next-generation-assessment-systems" TargetMode="External"/><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s://www.publicdomainpictures.net/en/view-image.php?image=223766&amp;picture=speech-bubbles" TargetMode="External"/><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llyw.cymru/sites/default/files/publications/2023-03/cenhadaeth-ein-cenedl-safonau-a-dyheadau-uchel-i-bawb.pdf"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hyperlink" Target="Our%20national%20mission%20-%20High%20standards%20and%20aspirations%20for%20all%20(gov.wale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llyw.cymru/sites/default/files/publications/2023-03/cenhadaeth-ein-cenedl-safonau-a-dyheadau-uchel-i-bawb.pdf"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hyperlink" Target="Our%20national%20mission%20-%20High%20standards%20and%20aspirations%20for%20all%20(gov.wale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lucidspark.com/create/mind-mapping-software"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luiggimazz.blogspot.com/2016/06/abc-en-espanol.html" TargetMode="External"/><Relationship Id="rId7" Type="http://schemas.openxmlformats.org/officeDocument/2006/relationships/hyperlink" Target="https://www.twinkl.co.uk/resources/cwricwlwm-i-gymru-adnoddau-cymraeg/adnodau-cymraeg-welsh-resources-cyfnod-sylfaen-foundation-stage-dathliadau-blynyddol/diwrnod-diogelwch-ar-y-we-dathliadau-blynyddol-cyfnod-sylfaen-foundation-phase-ysgolion-cyfrwng-cymraeg-wales-cymru" TargetMode="External"/><Relationship Id="rId2" Type="http://schemas.openxmlformats.org/officeDocument/2006/relationships/image" Target="../media/image13.jpeg"/><Relationship Id="rId1" Type="http://schemas.openxmlformats.org/officeDocument/2006/relationships/slideLayout" Target="../slideLayouts/slideLayout4.xml"/><Relationship Id="rId6" Type="http://schemas.openxmlformats.org/officeDocument/2006/relationships/image" Target="../media/image15.jpg"/><Relationship Id="rId5" Type="http://schemas.openxmlformats.org/officeDocument/2006/relationships/hyperlink" Target="https://www.dreamstime.com/stock-illustration-colorful-numbers-white-background-clipping-path-image42996659" TargetMode="Externa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hyperlink" Target="https://literacyworksheets.blogspot.com/2020/06/best-reading-timetables-worksheets-year.html" TargetMode="External"/><Relationship Id="rId7" Type="http://schemas.openxmlformats.org/officeDocument/2006/relationships/hyperlink" Target="https://webstockreview.net/explore/technology-clipart-technology-class/" TargetMode="External"/><Relationship Id="rId2" Type="http://schemas.openxmlformats.org/officeDocument/2006/relationships/image" Target="../media/image16.jpg"/><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hyperlink" Target="https://www.clipartkey.com/view/ixJxRx_recipe-card-recipe-clip-art/" TargetMode="Externa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hyperlink" Target="https://www.historic-cornwall.org.uk/what-matters-statements-curriculum-for-wales/" TargetMode="External"/><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hyperlink" Target="https://www.infoq.com/articles/continuous-testing-best-practices/"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animalia-life.club/qa/pictures/tests-and-quizzes-clipart-school" TargetMode="External"/><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ocw.tudelft.nl/courses/empirical-research-methods/research-clipart-do-some-research-clipart-1/" TargetMode="External"/><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freepngimg.com/png/25651-play-button-photo" TargetMode="External"/><Relationship Id="rId2" Type="http://schemas.openxmlformats.org/officeDocument/2006/relationships/image" Target="../media/image24.png"/><Relationship Id="rId1" Type="http://schemas.openxmlformats.org/officeDocument/2006/relationships/slideLayout" Target="../slideLayouts/slideLayout4.xml"/><Relationship Id="rId4" Type="http://schemas.openxmlformats.org/officeDocument/2006/relationships/hyperlink" Target="https://hwb.gov.wales/repository/resource/33da9a08-f7f4-4fac-b701-f30358ab84e1/en/resource/a236548c-44ef-4c31-8a83-4295b22dfa63/en?sort=recent&amp;strict=1"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stackoverflow.com/questions/55018698/if-i-look-at-my-watch-at-t2359590100-what-should-i-expect-to-see" TargetMode="External"/><Relationship Id="rId2" Type="http://schemas.openxmlformats.org/officeDocument/2006/relationships/image" Target="../media/image25.png"/><Relationship Id="rId1" Type="http://schemas.openxmlformats.org/officeDocument/2006/relationships/slideLayout" Target="../slideLayouts/slideLayout4.xml"/><Relationship Id="rId5" Type="http://schemas.openxmlformats.org/officeDocument/2006/relationships/hyperlink" Target="https://www.vecteezy.com/png/65856113-november-30th-calendar-icon" TargetMode="Externa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hyperlink" Target="https://clipground.com/clip-art-task.html" TargetMode="External"/><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pngall.com/writing-png/download/69010" TargetMode="External"/><Relationship Id="rId2" Type="http://schemas.openxmlformats.org/officeDocument/2006/relationships/image" Target="../media/image28.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2576" y="980728"/>
            <a:ext cx="7128792" cy="2043658"/>
          </a:xfrm>
        </p:spPr>
        <p:txBody>
          <a:bodyPr>
            <a:normAutofit fontScale="90000"/>
          </a:bodyPr>
          <a:lstStyle/>
          <a:p>
            <a:r>
              <a:rPr lang="en-GB" b="1" dirty="0"/>
              <a:t>ECES5022C</a:t>
            </a:r>
            <a:br>
              <a:rPr lang="en-GB" dirty="0"/>
            </a:br>
            <a:br>
              <a:rPr lang="en-GB" dirty="0"/>
            </a:br>
            <a:r>
              <a:rPr lang="en-GB" b="1" dirty="0"/>
              <a:t>Y Tri R</a:t>
            </a:r>
            <a:br>
              <a:rPr lang="en-GB" dirty="0"/>
            </a:br>
            <a:r>
              <a:rPr lang="en-GB" sz="4000" dirty="0"/>
              <a:t>The Three Rs </a:t>
            </a:r>
            <a:endParaRPr lang="en-GB" sz="4000" b="1" dirty="0"/>
          </a:p>
        </p:txBody>
      </p:sp>
      <p:sp>
        <p:nvSpPr>
          <p:cNvPr id="3" name="Subtitle 2"/>
          <p:cNvSpPr>
            <a:spLocks noGrp="1"/>
          </p:cNvSpPr>
          <p:nvPr>
            <p:ph type="subTitle" idx="1"/>
          </p:nvPr>
        </p:nvSpPr>
        <p:spPr>
          <a:xfrm>
            <a:off x="-248580" y="3717032"/>
            <a:ext cx="6400800" cy="1752600"/>
          </a:xfrm>
        </p:spPr>
        <p:txBody>
          <a:bodyPr>
            <a:normAutofit/>
          </a:bodyPr>
          <a:lstStyle/>
          <a:p>
            <a:endParaRPr lang="en-GB" dirty="0"/>
          </a:p>
          <a:p>
            <a:r>
              <a:rPr lang="en-GB" dirty="0" err="1"/>
              <a:t>Sesiwn</a:t>
            </a:r>
            <a:r>
              <a:rPr lang="en-GB" dirty="0"/>
              <a:t> 2</a:t>
            </a:r>
          </a:p>
        </p:txBody>
      </p:sp>
      <p:pic>
        <p:nvPicPr>
          <p:cNvPr id="7" name="Picture 6" descr="A tree with letters and numbers&#10;&#10;Description automatically generated">
            <a:extLst>
              <a:ext uri="{FF2B5EF4-FFF2-40B4-BE49-F238E27FC236}">
                <a16:creationId xmlns:a16="http://schemas.microsoft.com/office/drawing/2014/main" id="{CE48C3A9-4D3D-4476-1382-C48A971E7F7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6016" y="895548"/>
            <a:ext cx="4171950" cy="4257675"/>
          </a:xfrm>
          <a:prstGeom prst="rect">
            <a:avLst/>
          </a:prstGeom>
        </p:spPr>
      </p:pic>
    </p:spTree>
    <p:extLst>
      <p:ext uri="{BB962C8B-B14F-4D97-AF65-F5344CB8AC3E}">
        <p14:creationId xmlns:p14="http://schemas.microsoft.com/office/powerpoint/2010/main" val="2300831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i="1" dirty="0" err="1">
                <a:latin typeface="Arial" panose="020B0604020202020204" pitchFamily="34" charset="0"/>
                <a:cs typeface="Arial" panose="020B0604020202020204" pitchFamily="34" charset="0"/>
              </a:rPr>
              <a:t>Amcan</a:t>
            </a:r>
            <a:r>
              <a:rPr lang="en-GB" sz="3600" b="1" i="1" dirty="0">
                <a:latin typeface="Arial" panose="020B0604020202020204" pitchFamily="34" charset="0"/>
                <a:cs typeface="Arial" panose="020B0604020202020204" pitchFamily="34" charset="0"/>
              </a:rPr>
              <a:t> y </a:t>
            </a:r>
            <a:r>
              <a:rPr lang="en-GB" sz="3600" b="1" i="1" dirty="0" err="1">
                <a:latin typeface="Arial" panose="020B0604020202020204" pitchFamily="34" charset="0"/>
                <a:cs typeface="Arial" panose="020B0604020202020204" pitchFamily="34" charset="0"/>
              </a:rPr>
              <a:t>Modiwl</a:t>
            </a:r>
            <a:r>
              <a:rPr lang="en-GB" sz="3600" b="1" i="1" dirty="0">
                <a:latin typeface="Arial" panose="020B0604020202020204" pitchFamily="34" charset="0"/>
                <a:cs typeface="Arial" panose="020B0604020202020204" pitchFamily="34" charset="0"/>
              </a:rPr>
              <a:t> / Module Aims </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lgn="just" rtl="0" fontAlgn="base"/>
            <a:r>
              <a:rPr lang="cy-GB" sz="1800" b="0" i="0" dirty="0">
                <a:solidFill>
                  <a:srgbClr val="000000"/>
                </a:solidFill>
                <a:effectLst/>
                <a:latin typeface="Arial" panose="020B0604020202020204" pitchFamily="34" charset="0"/>
              </a:rPr>
              <a:t>Deall y ddeddfwriaeth, y polisi ac ymarfer sy'n ymwneud â datblygu sgiliau llythrennedd, rhifedd a digidol a dadansoddi rôl llythrennedd, rhifedd a sgiliau digidol wrth wella dysgu a chyflawniad gydol oes. </a:t>
            </a:r>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68580" indent="0">
              <a:buNone/>
            </a:pPr>
            <a:endParaRPr lang="en-GB" sz="1800" b="0" i="0" dirty="0">
              <a:solidFill>
                <a:srgbClr val="000000"/>
              </a:solidFill>
              <a:effectLst/>
              <a:latin typeface="Arial" panose="020B0604020202020204" pitchFamily="34" charset="0"/>
            </a:endParaRPr>
          </a:p>
          <a:p>
            <a:pPr marL="68580" indent="0">
              <a:buNone/>
            </a:pPr>
            <a:endParaRPr lang="en-GB" sz="1800" dirty="0">
              <a:solidFill>
                <a:srgbClr val="000000"/>
              </a:solidFill>
              <a:latin typeface="Arial" panose="020B0604020202020204" pitchFamily="34" charset="0"/>
            </a:endParaRPr>
          </a:p>
          <a:p>
            <a:pPr marL="68580" indent="0">
              <a:buNone/>
            </a:pPr>
            <a:endParaRPr lang="en-GB" sz="1800" b="0" i="0" dirty="0">
              <a:solidFill>
                <a:srgbClr val="000000"/>
              </a:solidFill>
              <a:effectLst/>
              <a:latin typeface="Arial" panose="020B0604020202020204" pitchFamily="34" charset="0"/>
            </a:endParaRPr>
          </a:p>
          <a:p>
            <a:pPr marL="68580" indent="0">
              <a:buNone/>
            </a:pPr>
            <a:endParaRPr lang="en-GB" sz="1800" dirty="0">
              <a:solidFill>
                <a:srgbClr val="000000"/>
              </a:solidFill>
              <a:latin typeface="Arial" panose="020B0604020202020204" pitchFamily="34" charset="0"/>
            </a:endParaRPr>
          </a:p>
          <a:p>
            <a:pPr marL="68580" indent="0">
              <a:buNone/>
            </a:pPr>
            <a:endParaRPr lang="en-GB" sz="1800" b="0" i="0" dirty="0">
              <a:solidFill>
                <a:srgbClr val="000000"/>
              </a:solidFill>
              <a:effectLst/>
              <a:latin typeface="Arial" panose="020B0604020202020204" pitchFamily="34" charset="0"/>
            </a:endParaRPr>
          </a:p>
          <a:p>
            <a:pPr marL="68580" indent="0">
              <a:buNone/>
            </a:pPr>
            <a:endParaRPr lang="en-GB" sz="1800" dirty="0">
              <a:solidFill>
                <a:srgbClr val="000000"/>
              </a:solidFill>
              <a:latin typeface="Arial" panose="020B0604020202020204" pitchFamily="34" charset="0"/>
            </a:endParaRPr>
          </a:p>
          <a:p>
            <a:pPr marL="68580" indent="0">
              <a:buNone/>
            </a:pPr>
            <a:endParaRPr lang="en-GB" sz="1800" b="0" i="0" dirty="0">
              <a:solidFill>
                <a:srgbClr val="000000"/>
              </a:solidFill>
              <a:effectLst/>
              <a:latin typeface="Arial" panose="020B0604020202020204" pitchFamily="34" charset="0"/>
            </a:endParaRPr>
          </a:p>
          <a:p>
            <a:pPr marL="68580" indent="0">
              <a:buNone/>
            </a:pPr>
            <a:r>
              <a:rPr lang="en-GB" sz="1800" b="0" i="0" dirty="0">
                <a:solidFill>
                  <a:srgbClr val="000000"/>
                </a:solidFill>
                <a:effectLst/>
                <a:latin typeface="Arial" panose="020B0604020202020204" pitchFamily="34" charset="0"/>
              </a:rPr>
              <a:t>To understand the legislation, policy and practice related to the development of literacy, numeracy and digital skills and to analyse the role of literacy, numeracy and digital skills in enhancing learning and life-long achievement. </a:t>
            </a:r>
            <a:endParaRPr lang="en-GB" dirty="0"/>
          </a:p>
        </p:txBody>
      </p:sp>
      <p:pic>
        <p:nvPicPr>
          <p:cNvPr id="6" name="Picture 5" descr="A tree with letters and numbers">
            <a:extLst>
              <a:ext uri="{FF2B5EF4-FFF2-40B4-BE49-F238E27FC236}">
                <a16:creationId xmlns:a16="http://schemas.microsoft.com/office/drawing/2014/main" id="{D586DC1C-6512-97D3-9051-AAE078ECE4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35696" y="4077072"/>
            <a:ext cx="1656184" cy="1656184"/>
          </a:xfrm>
          <a:prstGeom prst="rect">
            <a:avLst/>
          </a:prstGeom>
        </p:spPr>
      </p:pic>
      <p:pic>
        <p:nvPicPr>
          <p:cNvPr id="7" name="Picture 6" descr="A tree with letters and numbers">
            <a:extLst>
              <a:ext uri="{FF2B5EF4-FFF2-40B4-BE49-F238E27FC236}">
                <a16:creationId xmlns:a16="http://schemas.microsoft.com/office/drawing/2014/main" id="{6D31EB8B-B6B4-403B-D260-8940AECD95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51240" y="1700808"/>
            <a:ext cx="1656184" cy="1656184"/>
          </a:xfrm>
          <a:prstGeom prst="rect">
            <a:avLst/>
          </a:prstGeom>
        </p:spPr>
      </p:pic>
    </p:spTree>
    <p:extLst>
      <p:ext uri="{BB962C8B-B14F-4D97-AF65-F5344CB8AC3E}">
        <p14:creationId xmlns:p14="http://schemas.microsoft.com/office/powerpoint/2010/main" val="3697422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latin typeface="Arial" panose="020B0604020202020204" pitchFamily="34" charset="0"/>
                <a:cs typeface="Arial" panose="020B0604020202020204" pitchFamily="34" charset="0"/>
              </a:rPr>
              <a:t>Deilliannau</a:t>
            </a:r>
            <a:r>
              <a:rPr lang="en-GB" sz="3600" dirty="0">
                <a:latin typeface="Arial" panose="020B0604020202020204" pitchFamily="34" charset="0"/>
                <a:cs typeface="Arial" panose="020B0604020202020204" pitchFamily="34" charset="0"/>
              </a:rPr>
              <a:t> Dysgu       </a:t>
            </a:r>
            <a:r>
              <a:rPr lang="en-GB" sz="3600" b="1" i="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rtl="0" fontAlgn="base">
              <a:buNone/>
            </a:pPr>
            <a:endParaRPr lang="cy-GB" b="0" i="0" dirty="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cy-GB" sz="1800" b="0" i="0" dirty="0">
                <a:solidFill>
                  <a:srgbClr val="000000"/>
                </a:solidFill>
                <a:effectLst/>
                <a:latin typeface="Arial" panose="020B0604020202020204" pitchFamily="34" charset="0"/>
              </a:rPr>
              <a:t>adnabod, dadansoddi a gwerthuso dulliau effeithiol o godi lefelau cyrhaeddiad mewn rhifedd a llythrennedd gan gynnwys defnyddio technolegau digidol; </a:t>
            </a:r>
          </a:p>
          <a:p>
            <a:pPr marL="0" indent="0" algn="just" rtl="0" fontAlgn="base">
              <a:buNone/>
            </a:pPr>
            <a:endParaRPr lang="cy-GB" sz="1800" b="0" i="0" dirty="0">
              <a:solidFill>
                <a:srgbClr val="000000"/>
              </a:solidFill>
              <a:effectLst/>
              <a:latin typeface="Arial" panose="020B0604020202020204" pitchFamily="34" charset="0"/>
            </a:endParaRPr>
          </a:p>
          <a:p>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rtl="0" fontAlgn="base">
              <a:buNone/>
            </a:pPr>
            <a:endParaRPr lang="en-GB" b="0" i="0" dirty="0">
              <a:solidFill>
                <a:srgbClr val="000000"/>
              </a:solidFill>
              <a:effectLst/>
              <a:latin typeface="Segoe UI" panose="020B0502040204020203" pitchFamily="34" charset="0"/>
            </a:endParaRPr>
          </a:p>
          <a:p>
            <a:pPr marL="0" indent="0" algn="just" rtl="0" fontAlgn="base">
              <a:buNone/>
            </a:pPr>
            <a:endParaRPr lang="en-GB" dirty="0">
              <a:solidFill>
                <a:srgbClr val="000000"/>
              </a:solidFill>
              <a:latin typeface="Segoe UI" panose="020B0502040204020203" pitchFamily="34" charset="0"/>
            </a:endParaRPr>
          </a:p>
          <a:p>
            <a:pPr marL="0" indent="0" algn="just" rtl="0" fontAlgn="base">
              <a:buNone/>
            </a:pPr>
            <a:endParaRPr lang="en-GB" b="0" i="0" dirty="0">
              <a:solidFill>
                <a:srgbClr val="000000"/>
              </a:solidFill>
              <a:effectLst/>
              <a:latin typeface="Segoe UI" panose="020B0502040204020203" pitchFamily="34" charset="0"/>
            </a:endParaRPr>
          </a:p>
          <a:p>
            <a:pPr marL="0" indent="0" algn="just" rtl="0" fontAlgn="base">
              <a:buNone/>
            </a:pPr>
            <a:endParaRPr lang="en-GB" dirty="0">
              <a:solidFill>
                <a:srgbClr val="000000"/>
              </a:solidFill>
              <a:latin typeface="Segoe UI" panose="020B0502040204020203" pitchFamily="34" charset="0"/>
            </a:endParaRPr>
          </a:p>
          <a:p>
            <a:pPr marL="0" indent="0" algn="just" rtl="0" fontAlgn="base">
              <a:buNone/>
            </a:pPr>
            <a:endParaRPr lang="en-GB" b="0" i="0" dirty="0">
              <a:solidFill>
                <a:srgbClr val="000000"/>
              </a:solidFill>
              <a:effectLst/>
              <a:latin typeface="Segoe UI" panose="020B0502040204020203" pitchFamily="34" charset="0"/>
            </a:endParaRPr>
          </a:p>
          <a:p>
            <a:pPr marL="0" indent="0" algn="just" rtl="0" fontAlgn="base">
              <a:buNone/>
            </a:pPr>
            <a:endParaRPr lang="en-GB" b="0" i="0" dirty="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en-GB" sz="1800" b="0" i="0" dirty="0">
                <a:solidFill>
                  <a:srgbClr val="000000"/>
                </a:solidFill>
                <a:effectLst/>
                <a:latin typeface="Arial" panose="020B0604020202020204" pitchFamily="34" charset="0"/>
              </a:rPr>
              <a:t>identify, analyse and evaluate effective approaches to raising levels of achievement in numeracy and literacy including the use of digital technologies; </a:t>
            </a:r>
          </a:p>
          <a:p>
            <a:pPr marL="0" indent="0" algn="just" rtl="0" fontAlgn="base">
              <a:buNone/>
            </a:pPr>
            <a:endParaRPr lang="en-GB" sz="1800" b="0" i="0" dirty="0">
              <a:solidFill>
                <a:srgbClr val="000000"/>
              </a:solidFill>
              <a:effectLst/>
              <a:latin typeface="Arial" panose="020B0604020202020204" pitchFamily="34" charset="0"/>
            </a:endParaRPr>
          </a:p>
          <a:p>
            <a:endParaRPr lang="en-GB" i="1" dirty="0">
              <a:solidFill>
                <a:srgbClr val="FF0000"/>
              </a:solidFill>
            </a:endParaRPr>
          </a:p>
          <a:p>
            <a:endParaRPr lang="en-GB" dirty="0"/>
          </a:p>
          <a:p>
            <a:endParaRPr lang="en-GB" dirty="0"/>
          </a:p>
        </p:txBody>
      </p:sp>
      <p:pic>
        <p:nvPicPr>
          <p:cNvPr id="6" name="Picture 5" descr="A group of kids standing next to a table&#10;&#10;Description automatically generated">
            <a:extLst>
              <a:ext uri="{FF2B5EF4-FFF2-40B4-BE49-F238E27FC236}">
                <a16:creationId xmlns:a16="http://schemas.microsoft.com/office/drawing/2014/main" id="{A928BEF2-21EC-480F-C6F4-5E57EC1EA3A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8768" y="3949489"/>
            <a:ext cx="3347864" cy="2008718"/>
          </a:xfrm>
          <a:prstGeom prst="rect">
            <a:avLst/>
          </a:prstGeom>
        </p:spPr>
      </p:pic>
      <p:pic>
        <p:nvPicPr>
          <p:cNvPr id="7" name="Picture 6" descr="A group of kids standing next to a table&#10;&#10;Description automatically generated">
            <a:extLst>
              <a:ext uri="{FF2B5EF4-FFF2-40B4-BE49-F238E27FC236}">
                <a16:creationId xmlns:a16="http://schemas.microsoft.com/office/drawing/2014/main" id="{E3E7D1F2-856D-C1DE-20E1-A2734C15A4E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1705839"/>
            <a:ext cx="3347864" cy="2008718"/>
          </a:xfrm>
          <a:prstGeom prst="rect">
            <a:avLst/>
          </a:prstGeom>
        </p:spPr>
      </p:pic>
    </p:spTree>
    <p:extLst>
      <p:ext uri="{BB962C8B-B14F-4D97-AF65-F5344CB8AC3E}">
        <p14:creationId xmlns:p14="http://schemas.microsoft.com/office/powerpoint/2010/main" val="1763133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latin typeface="Arial" panose="020B0604020202020204" pitchFamily="34" charset="0"/>
                <a:cs typeface="Arial" panose="020B0604020202020204" pitchFamily="34" charset="0"/>
              </a:rPr>
              <a:t>Deilliannau</a:t>
            </a:r>
            <a:r>
              <a:rPr lang="en-GB" sz="3600" dirty="0">
                <a:latin typeface="Arial" panose="020B0604020202020204" pitchFamily="34" charset="0"/>
                <a:cs typeface="Arial" panose="020B0604020202020204" pitchFamily="34" charset="0"/>
              </a:rPr>
              <a:t> Dysgu       </a:t>
            </a:r>
            <a:r>
              <a:rPr lang="en-GB" sz="3600" b="1" i="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rtl="0" fontAlgn="base">
              <a:buNone/>
            </a:pPr>
            <a:endParaRPr lang="cy-GB" b="0" i="0" dirty="0">
              <a:solidFill>
                <a:srgbClr val="000000"/>
              </a:solidFill>
              <a:effectLst/>
              <a:latin typeface="Segoe UI" panose="020B0502040204020203" pitchFamily="34" charset="0"/>
            </a:endParaRPr>
          </a:p>
          <a:p>
            <a:pPr marL="0" indent="0" algn="just" rtl="0" fontAlgn="base">
              <a:buNone/>
            </a:pPr>
            <a:endParaRPr lang="cy-GB" sz="18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cy-GB" sz="1800" b="0" i="0" dirty="0">
                <a:solidFill>
                  <a:srgbClr val="000000"/>
                </a:solidFill>
                <a:effectLst/>
                <a:latin typeface="Arial" panose="020B0604020202020204" pitchFamily="34" charset="0"/>
              </a:rPr>
              <a:t>gwerthuso'r cysylltiadau rhwng sgiliau llythrennedd, rhifedd a chymhwysedd digidol a meysydd eraill y cwricwlwm. </a:t>
            </a:r>
          </a:p>
          <a:p>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rtl="0" fontAlgn="base">
              <a:buNone/>
            </a:pPr>
            <a:endParaRPr lang="en-GB" b="0" i="0" dirty="0">
              <a:solidFill>
                <a:srgbClr val="000000"/>
              </a:solidFill>
              <a:effectLst/>
              <a:latin typeface="Segoe UI" panose="020B0502040204020203" pitchFamily="34" charset="0"/>
            </a:endParaRPr>
          </a:p>
          <a:p>
            <a:pPr marL="0" indent="0" algn="just" rtl="0" fontAlgn="base">
              <a:buNone/>
            </a:pPr>
            <a:endParaRPr lang="en-GB" sz="1800" b="0" i="0" dirty="0">
              <a:solidFill>
                <a:srgbClr val="000000"/>
              </a:solidFill>
              <a:effectLst/>
              <a:latin typeface="Arial" panose="020B0604020202020204" pitchFamily="34" charset="0"/>
            </a:endParaRPr>
          </a:p>
          <a:p>
            <a:pPr marL="0" indent="0" algn="just" rtl="0" fontAlgn="base">
              <a:buNone/>
            </a:pPr>
            <a:endParaRPr lang="en-GB" sz="1800" dirty="0">
              <a:solidFill>
                <a:srgbClr val="000000"/>
              </a:solidFill>
              <a:latin typeface="Arial" panose="020B0604020202020204" pitchFamily="34" charset="0"/>
            </a:endParaRPr>
          </a:p>
          <a:p>
            <a:pPr marL="0" indent="0" algn="just" rtl="0" fontAlgn="base">
              <a:buNone/>
            </a:pPr>
            <a:endParaRPr lang="en-GB" sz="1800" b="0" i="0" dirty="0">
              <a:solidFill>
                <a:srgbClr val="000000"/>
              </a:solidFill>
              <a:effectLst/>
              <a:latin typeface="Arial" panose="020B0604020202020204" pitchFamily="34" charset="0"/>
            </a:endParaRPr>
          </a:p>
          <a:p>
            <a:pPr marL="0" indent="0" algn="just" rtl="0" fontAlgn="base">
              <a:buNone/>
            </a:pPr>
            <a:endParaRPr lang="en-GB" sz="1800" dirty="0">
              <a:solidFill>
                <a:srgbClr val="000000"/>
              </a:solidFill>
              <a:latin typeface="Arial" panose="020B0604020202020204" pitchFamily="34" charset="0"/>
            </a:endParaRPr>
          </a:p>
          <a:p>
            <a:pPr marL="0" indent="0" algn="just" rtl="0" fontAlgn="base">
              <a:buNone/>
            </a:pPr>
            <a:endParaRPr lang="en-GB" sz="1800" b="0" i="0" dirty="0">
              <a:solidFill>
                <a:srgbClr val="000000"/>
              </a:solidFill>
              <a:effectLst/>
              <a:latin typeface="Arial" panose="020B0604020202020204" pitchFamily="34" charset="0"/>
            </a:endParaRPr>
          </a:p>
          <a:p>
            <a:pPr marL="0" indent="0" algn="just" rtl="0" fontAlgn="base">
              <a:buNone/>
            </a:pPr>
            <a:endParaRPr lang="en-GB" sz="1800" dirty="0">
              <a:solidFill>
                <a:srgbClr val="000000"/>
              </a:solidFill>
              <a:latin typeface="Arial" panose="020B0604020202020204" pitchFamily="34" charset="0"/>
            </a:endParaRPr>
          </a:p>
          <a:p>
            <a:pPr marL="0" indent="0" algn="just" rtl="0" fontAlgn="base">
              <a:buNone/>
            </a:pPr>
            <a:endParaRPr lang="en-GB" sz="18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1800" b="0" i="0" dirty="0">
                <a:solidFill>
                  <a:srgbClr val="000000"/>
                </a:solidFill>
                <a:effectLst/>
                <a:latin typeface="Arial" panose="020B0604020202020204" pitchFamily="34" charset="0"/>
              </a:rPr>
              <a:t>evaluate the links between literacy, numeracy and digital competence skills and other curriculum areas. </a:t>
            </a:r>
          </a:p>
          <a:p>
            <a:endParaRPr lang="en-GB" i="1" dirty="0">
              <a:solidFill>
                <a:srgbClr val="FF0000"/>
              </a:solidFill>
            </a:endParaRPr>
          </a:p>
          <a:p>
            <a:endParaRPr lang="en-GB" dirty="0"/>
          </a:p>
          <a:p>
            <a:endParaRPr lang="en-GB" dirty="0"/>
          </a:p>
        </p:txBody>
      </p:sp>
      <p:pic>
        <p:nvPicPr>
          <p:cNvPr id="6" name="Picture 5" descr="A silhouette of a person working on a computer&#10;&#10;Description automatically generated">
            <a:extLst>
              <a:ext uri="{FF2B5EF4-FFF2-40B4-BE49-F238E27FC236}">
                <a16:creationId xmlns:a16="http://schemas.microsoft.com/office/drawing/2014/main" id="{1D3FB625-3E3B-DDCD-4C66-8BC27E154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59632" y="3858099"/>
            <a:ext cx="2808312" cy="1831507"/>
          </a:xfrm>
          <a:prstGeom prst="rect">
            <a:avLst/>
          </a:prstGeom>
        </p:spPr>
      </p:pic>
      <p:pic>
        <p:nvPicPr>
          <p:cNvPr id="7" name="Picture 6" descr="A silhouette of a person working on a computer&#10;&#10;Description automatically generated">
            <a:extLst>
              <a:ext uri="{FF2B5EF4-FFF2-40B4-BE49-F238E27FC236}">
                <a16:creationId xmlns:a16="http://schemas.microsoft.com/office/drawing/2014/main" id="{83A8E806-ED1C-5E11-602C-549387A959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36096" y="1844824"/>
            <a:ext cx="2808312" cy="1831507"/>
          </a:xfrm>
          <a:prstGeom prst="rect">
            <a:avLst/>
          </a:prstGeom>
        </p:spPr>
      </p:pic>
    </p:spTree>
    <p:extLst>
      <p:ext uri="{BB962C8B-B14F-4D97-AF65-F5344CB8AC3E}">
        <p14:creationId xmlns:p14="http://schemas.microsoft.com/office/powerpoint/2010/main" val="3053617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latin typeface="Arial" panose="020B0604020202020204" pitchFamily="34" charset="0"/>
                <a:cs typeface="Arial" panose="020B0604020202020204" pitchFamily="34" charset="0"/>
              </a:rPr>
              <a:t>Deilliannau</a:t>
            </a:r>
            <a:r>
              <a:rPr lang="en-GB" sz="3600" dirty="0">
                <a:latin typeface="Arial" panose="020B0604020202020204" pitchFamily="34" charset="0"/>
                <a:cs typeface="Arial" panose="020B0604020202020204" pitchFamily="34" charset="0"/>
              </a:rPr>
              <a:t> Dysgu       </a:t>
            </a:r>
            <a:r>
              <a:rPr lang="en-GB" sz="3600" b="1" i="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pPr marL="0" indent="0" algn="just" rtl="0" fontAlgn="base">
              <a:buNone/>
            </a:pPr>
            <a:endParaRPr lang="cy-GB" sz="18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cy-GB" sz="2400" b="0" i="0" dirty="0">
                <a:solidFill>
                  <a:srgbClr val="000000"/>
                </a:solidFill>
                <a:effectLst/>
                <a:latin typeface="Arial" panose="020B0604020202020204" pitchFamily="34" charset="0"/>
              </a:rPr>
              <a:t>Pam bod y deilliannau dysgu mor bwysig?</a:t>
            </a:r>
          </a:p>
          <a:p>
            <a:pPr algn="just" rtl="0" fontAlgn="base">
              <a:buFont typeface="Arial" panose="020B0604020202020204" pitchFamily="34" charset="0"/>
              <a:buChar char="•"/>
            </a:pPr>
            <a:endParaRPr lang="cy-GB" sz="2400" dirty="0">
              <a:solidFill>
                <a:srgbClr val="000000"/>
              </a:solidFill>
              <a:latin typeface="Arial" panose="020B0604020202020204" pitchFamily="34" charset="0"/>
            </a:endParaRPr>
          </a:p>
          <a:p>
            <a:pPr algn="just" rtl="0" fontAlgn="base">
              <a:buFont typeface="Arial" panose="020B0604020202020204" pitchFamily="34" charset="0"/>
              <a:buChar char="•"/>
            </a:pPr>
            <a:r>
              <a:rPr lang="cy-GB" sz="2400" b="1" i="0" dirty="0">
                <a:solidFill>
                  <a:srgbClr val="000000"/>
                </a:solidFill>
                <a:effectLst/>
                <a:latin typeface="Arial" panose="020B0604020202020204" pitchFamily="34" charset="0"/>
              </a:rPr>
              <a:t>Cynnwys y dysgu</a:t>
            </a:r>
          </a:p>
          <a:p>
            <a:pPr algn="just" rtl="0" fontAlgn="base">
              <a:buFont typeface="Arial" panose="020B0604020202020204" pitchFamily="34" charset="0"/>
              <a:buChar char="•"/>
            </a:pPr>
            <a:r>
              <a:rPr lang="cy-GB" sz="2400" b="1" dirty="0">
                <a:solidFill>
                  <a:srgbClr val="000000"/>
                </a:solidFill>
                <a:latin typeface="Arial" panose="020B0604020202020204" pitchFamily="34" charset="0"/>
              </a:rPr>
              <a:t>Meini prawf asesiad</a:t>
            </a:r>
          </a:p>
          <a:p>
            <a:pPr algn="just" rtl="0" fontAlgn="base">
              <a:buFont typeface="Arial" panose="020B0604020202020204" pitchFamily="34" charset="0"/>
              <a:buChar char="•"/>
            </a:pPr>
            <a:r>
              <a:rPr lang="cy-GB" sz="2400" b="1" dirty="0">
                <a:solidFill>
                  <a:srgbClr val="000000"/>
                </a:solidFill>
                <a:latin typeface="Arial" panose="020B0604020202020204" pitchFamily="34" charset="0"/>
              </a:rPr>
              <a:t>Targedau o asesiadau Lefel 4?</a:t>
            </a:r>
            <a:endParaRPr lang="cy-GB" sz="2400" b="1" i="0" dirty="0">
              <a:solidFill>
                <a:srgbClr val="000000"/>
              </a:solidFill>
              <a:effectLst/>
              <a:latin typeface="Arial" panose="020B0604020202020204" pitchFamily="34" charset="0"/>
            </a:endParaRPr>
          </a:p>
          <a:p>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pPr marL="0" indent="0" algn="just" rtl="0" fontAlgn="base">
              <a:buNone/>
            </a:pPr>
            <a:endParaRPr lang="en-GB" b="0" i="0" dirty="0">
              <a:solidFill>
                <a:srgbClr val="000000"/>
              </a:solidFill>
              <a:effectLst/>
              <a:latin typeface="Segoe UI" panose="020B0502040204020203" pitchFamily="34" charset="0"/>
            </a:endParaRPr>
          </a:p>
          <a:p>
            <a:pPr marL="0" indent="0" algn="just" rtl="0" fontAlgn="base">
              <a:buNone/>
            </a:pPr>
            <a:endParaRPr lang="en-GB" sz="1800" b="0" i="0" dirty="0">
              <a:solidFill>
                <a:srgbClr val="000000"/>
              </a:solidFill>
              <a:effectLst/>
              <a:latin typeface="Arial" panose="020B0604020202020204" pitchFamily="34" charset="0"/>
            </a:endParaRPr>
          </a:p>
          <a:p>
            <a:pPr marL="0" indent="0" algn="just" rtl="0" fontAlgn="base">
              <a:buNone/>
            </a:pPr>
            <a:endParaRPr lang="en-GB" sz="1800" dirty="0">
              <a:solidFill>
                <a:srgbClr val="000000"/>
              </a:solidFill>
              <a:latin typeface="Arial" panose="020B0604020202020204" pitchFamily="34" charset="0"/>
            </a:endParaRPr>
          </a:p>
          <a:p>
            <a:pPr marL="0" indent="0" algn="just" rtl="0" fontAlgn="base">
              <a:buNone/>
            </a:pPr>
            <a:endParaRPr lang="en-GB" sz="1800" b="0" i="0" dirty="0">
              <a:solidFill>
                <a:srgbClr val="000000"/>
              </a:solidFill>
              <a:effectLst/>
              <a:latin typeface="Arial" panose="020B0604020202020204" pitchFamily="34" charset="0"/>
            </a:endParaRPr>
          </a:p>
          <a:p>
            <a:pPr marL="0" indent="0" algn="just" rtl="0" fontAlgn="base">
              <a:buNone/>
            </a:pPr>
            <a:endParaRPr lang="en-GB" sz="1800" dirty="0">
              <a:solidFill>
                <a:srgbClr val="000000"/>
              </a:solidFill>
              <a:latin typeface="Arial" panose="020B0604020202020204" pitchFamily="34" charset="0"/>
            </a:endParaRPr>
          </a:p>
          <a:p>
            <a:pPr marL="0" indent="0" algn="just" rtl="0" fontAlgn="base">
              <a:buNone/>
            </a:pPr>
            <a:endParaRPr lang="en-GB" sz="1800" b="0" i="0" dirty="0">
              <a:solidFill>
                <a:srgbClr val="000000"/>
              </a:solidFill>
              <a:effectLst/>
              <a:latin typeface="Arial" panose="020B0604020202020204" pitchFamily="34" charset="0"/>
            </a:endParaRPr>
          </a:p>
          <a:p>
            <a:pPr marL="0" indent="0" algn="just" rtl="0" fontAlgn="base">
              <a:buNone/>
            </a:pPr>
            <a:endParaRPr lang="en-GB" sz="18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2400" b="0" i="0" dirty="0">
                <a:solidFill>
                  <a:srgbClr val="000000"/>
                </a:solidFill>
                <a:effectLst/>
                <a:latin typeface="Arial" panose="020B0604020202020204" pitchFamily="34" charset="0"/>
              </a:rPr>
              <a:t>Why are the learning outcomes so important?</a:t>
            </a:r>
          </a:p>
          <a:p>
            <a:pPr algn="just" rtl="0" fontAlgn="base">
              <a:buFont typeface="Arial" panose="020B0604020202020204" pitchFamily="34" charset="0"/>
              <a:buChar char="•"/>
            </a:pPr>
            <a:endParaRPr lang="en-GB" sz="2400" dirty="0">
              <a:solidFill>
                <a:srgbClr val="000000"/>
              </a:solidFill>
              <a:latin typeface="Arial" panose="020B0604020202020204" pitchFamily="34" charset="0"/>
            </a:endParaRPr>
          </a:p>
          <a:p>
            <a:pPr algn="just" rtl="0" fontAlgn="base">
              <a:buFont typeface="Arial" panose="020B0604020202020204" pitchFamily="34" charset="0"/>
              <a:buChar char="•"/>
            </a:pPr>
            <a:r>
              <a:rPr lang="en-GB" sz="2400" b="1" i="0" dirty="0">
                <a:solidFill>
                  <a:srgbClr val="000000"/>
                </a:solidFill>
                <a:effectLst/>
                <a:latin typeface="Arial" panose="020B0604020202020204" pitchFamily="34" charset="0"/>
              </a:rPr>
              <a:t>Teaching content</a:t>
            </a:r>
          </a:p>
          <a:p>
            <a:pPr algn="just" rtl="0" fontAlgn="base">
              <a:buFont typeface="Arial" panose="020B0604020202020204" pitchFamily="34" charset="0"/>
              <a:buChar char="•"/>
            </a:pPr>
            <a:r>
              <a:rPr lang="en-GB" sz="2400" b="1" dirty="0">
                <a:solidFill>
                  <a:srgbClr val="000000"/>
                </a:solidFill>
                <a:latin typeface="Arial" panose="020B0604020202020204" pitchFamily="34" charset="0"/>
              </a:rPr>
              <a:t>Assessment criteria</a:t>
            </a:r>
          </a:p>
          <a:p>
            <a:pPr algn="just" rtl="0" fontAlgn="base">
              <a:buFont typeface="Arial" panose="020B0604020202020204" pitchFamily="34" charset="0"/>
              <a:buChar char="•"/>
            </a:pPr>
            <a:r>
              <a:rPr lang="en-GB" sz="2400" b="1" i="0" dirty="0">
                <a:solidFill>
                  <a:srgbClr val="000000"/>
                </a:solidFill>
                <a:effectLst/>
                <a:latin typeface="Arial" panose="020B0604020202020204" pitchFamily="34" charset="0"/>
              </a:rPr>
              <a:t>Level 4 assessment targets?</a:t>
            </a:r>
          </a:p>
          <a:p>
            <a:endParaRPr lang="en-GB" i="1" dirty="0">
              <a:solidFill>
                <a:srgbClr val="FF0000"/>
              </a:solidFill>
            </a:endParaRPr>
          </a:p>
          <a:p>
            <a:endParaRPr lang="en-GB" dirty="0"/>
          </a:p>
          <a:p>
            <a:endParaRPr lang="en-GB" dirty="0"/>
          </a:p>
        </p:txBody>
      </p:sp>
      <p:pic>
        <p:nvPicPr>
          <p:cNvPr id="6" name="Picture 5" descr="A group of cartoon kids walking on colorful columns&#10;&#10;Description automatically generated">
            <a:extLst>
              <a:ext uri="{FF2B5EF4-FFF2-40B4-BE49-F238E27FC236}">
                <a16:creationId xmlns:a16="http://schemas.microsoft.com/office/drawing/2014/main" id="{39FC8F2E-EBF3-8F7F-08EC-70AAEA465CC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5616" y="4393314"/>
            <a:ext cx="2736304" cy="1784235"/>
          </a:xfrm>
          <a:prstGeom prst="rect">
            <a:avLst/>
          </a:prstGeom>
        </p:spPr>
      </p:pic>
      <p:pic>
        <p:nvPicPr>
          <p:cNvPr id="7" name="Picture 6" descr="A group of cartoon kids walking on colorful columns&#10;&#10;Description automatically generated">
            <a:extLst>
              <a:ext uri="{FF2B5EF4-FFF2-40B4-BE49-F238E27FC236}">
                <a16:creationId xmlns:a16="http://schemas.microsoft.com/office/drawing/2014/main" id="{E2DC258C-0884-6F04-0A7C-3D91791FD4A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52120" y="1628800"/>
            <a:ext cx="2561474" cy="1670236"/>
          </a:xfrm>
          <a:prstGeom prst="rect">
            <a:avLst/>
          </a:prstGeom>
        </p:spPr>
      </p:pic>
    </p:spTree>
    <p:extLst>
      <p:ext uri="{BB962C8B-B14F-4D97-AF65-F5344CB8AC3E}">
        <p14:creationId xmlns:p14="http://schemas.microsoft.com/office/powerpoint/2010/main" val="753793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0F8C442-CCE8-2E12-2837-E54D216F6119}"/>
              </a:ext>
            </a:extLst>
          </p:cNvPr>
          <p:cNvSpPr>
            <a:spLocks noGrp="1"/>
          </p:cNvSpPr>
          <p:nvPr>
            <p:ph type="title"/>
          </p:nvPr>
        </p:nvSpPr>
        <p:spPr/>
        <p:txBody>
          <a:bodyPr/>
          <a:lstStyle/>
          <a:p>
            <a:endParaRPr lang="en-GB"/>
          </a:p>
        </p:txBody>
      </p:sp>
      <p:pic>
        <p:nvPicPr>
          <p:cNvPr id="14" name="Picture 13" descr="A group of colorful speech bubbles&#10;&#10;Description automatically generated">
            <a:extLst>
              <a:ext uri="{FF2B5EF4-FFF2-40B4-BE49-F238E27FC236}">
                <a16:creationId xmlns:a16="http://schemas.microsoft.com/office/drawing/2014/main" id="{AFFD0CB4-79F0-D166-9A43-1A8DF75BA71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5760" y="200153"/>
            <a:ext cx="8892480" cy="6657847"/>
          </a:xfrm>
          <a:prstGeom prst="rect">
            <a:avLst/>
          </a:prstGeom>
        </p:spPr>
      </p:pic>
      <p:sp>
        <p:nvSpPr>
          <p:cNvPr id="15" name="TextBox 14">
            <a:extLst>
              <a:ext uri="{FF2B5EF4-FFF2-40B4-BE49-F238E27FC236}">
                <a16:creationId xmlns:a16="http://schemas.microsoft.com/office/drawing/2014/main" id="{5C1AD2B9-A22B-1AEB-D968-2EC5D7F4D0FC}"/>
              </a:ext>
            </a:extLst>
          </p:cNvPr>
          <p:cNvSpPr txBox="1"/>
          <p:nvPr/>
        </p:nvSpPr>
        <p:spPr>
          <a:xfrm>
            <a:off x="1187624" y="1052736"/>
            <a:ext cx="2304256" cy="954107"/>
          </a:xfrm>
          <a:prstGeom prst="rect">
            <a:avLst/>
          </a:prstGeom>
          <a:solidFill>
            <a:srgbClr val="FFFFCC"/>
          </a:solidFill>
        </p:spPr>
        <p:txBody>
          <a:bodyPr wrap="square" rtlCol="0">
            <a:spAutoFit/>
          </a:bodyPr>
          <a:lstStyle/>
          <a:p>
            <a:r>
              <a:rPr lang="en-GB" sz="2800" b="1" dirty="0"/>
              <a:t>Beth </a:t>
            </a:r>
            <a:r>
              <a:rPr lang="en-GB" sz="2800" b="1" dirty="0" err="1"/>
              <a:t>yw</a:t>
            </a:r>
            <a:r>
              <a:rPr lang="en-GB" sz="2800" b="1" dirty="0"/>
              <a:t> </a:t>
            </a:r>
            <a:r>
              <a:rPr lang="en-GB" sz="2800" b="1" dirty="0" err="1"/>
              <a:t>llythrennedd</a:t>
            </a:r>
            <a:r>
              <a:rPr lang="en-GB" sz="2800" b="1" dirty="0"/>
              <a:t>?</a:t>
            </a:r>
          </a:p>
        </p:txBody>
      </p:sp>
      <p:sp>
        <p:nvSpPr>
          <p:cNvPr id="16" name="TextBox 15">
            <a:extLst>
              <a:ext uri="{FF2B5EF4-FFF2-40B4-BE49-F238E27FC236}">
                <a16:creationId xmlns:a16="http://schemas.microsoft.com/office/drawing/2014/main" id="{1E86FDBB-0C4A-3A8B-C35A-DAE80F99EF53}"/>
              </a:ext>
            </a:extLst>
          </p:cNvPr>
          <p:cNvSpPr txBox="1"/>
          <p:nvPr/>
        </p:nvSpPr>
        <p:spPr>
          <a:xfrm>
            <a:off x="1403648" y="4149080"/>
            <a:ext cx="1584176" cy="954107"/>
          </a:xfrm>
          <a:prstGeom prst="rect">
            <a:avLst/>
          </a:prstGeom>
          <a:solidFill>
            <a:srgbClr val="FFFFCC"/>
          </a:solidFill>
        </p:spPr>
        <p:txBody>
          <a:bodyPr wrap="square" rtlCol="0">
            <a:spAutoFit/>
          </a:bodyPr>
          <a:lstStyle/>
          <a:p>
            <a:r>
              <a:rPr lang="en-GB" sz="2800" b="1" dirty="0"/>
              <a:t>Beth </a:t>
            </a:r>
            <a:r>
              <a:rPr lang="en-GB" sz="2800" b="1" dirty="0" err="1"/>
              <a:t>yw</a:t>
            </a:r>
            <a:r>
              <a:rPr lang="en-GB" sz="2800" b="1" dirty="0"/>
              <a:t> </a:t>
            </a:r>
            <a:r>
              <a:rPr lang="en-GB" sz="2800" b="1" dirty="0" err="1"/>
              <a:t>rhifedd</a:t>
            </a:r>
            <a:r>
              <a:rPr lang="en-GB" sz="2800" b="1" dirty="0"/>
              <a:t>?</a:t>
            </a:r>
          </a:p>
        </p:txBody>
      </p:sp>
      <p:sp>
        <p:nvSpPr>
          <p:cNvPr id="17" name="TextBox 16">
            <a:extLst>
              <a:ext uri="{FF2B5EF4-FFF2-40B4-BE49-F238E27FC236}">
                <a16:creationId xmlns:a16="http://schemas.microsoft.com/office/drawing/2014/main" id="{65920BDD-42AA-62CD-E162-5221637C08AF}"/>
              </a:ext>
            </a:extLst>
          </p:cNvPr>
          <p:cNvSpPr txBox="1"/>
          <p:nvPr/>
        </p:nvSpPr>
        <p:spPr>
          <a:xfrm>
            <a:off x="6084168" y="1124744"/>
            <a:ext cx="1440160" cy="954107"/>
          </a:xfrm>
          <a:prstGeom prst="rect">
            <a:avLst/>
          </a:prstGeom>
          <a:solidFill>
            <a:srgbClr val="FFFFCC"/>
          </a:solidFill>
        </p:spPr>
        <p:txBody>
          <a:bodyPr wrap="square" rtlCol="0">
            <a:spAutoFit/>
          </a:bodyPr>
          <a:lstStyle/>
          <a:p>
            <a:r>
              <a:rPr lang="en-GB" sz="2800" b="1" dirty="0"/>
              <a:t>What is literacy?</a:t>
            </a:r>
          </a:p>
        </p:txBody>
      </p:sp>
      <p:sp>
        <p:nvSpPr>
          <p:cNvPr id="18" name="TextBox 17">
            <a:extLst>
              <a:ext uri="{FF2B5EF4-FFF2-40B4-BE49-F238E27FC236}">
                <a16:creationId xmlns:a16="http://schemas.microsoft.com/office/drawing/2014/main" id="{4568BB28-CFCC-C28B-4865-F2DB877D30B6}"/>
              </a:ext>
            </a:extLst>
          </p:cNvPr>
          <p:cNvSpPr txBox="1"/>
          <p:nvPr/>
        </p:nvSpPr>
        <p:spPr>
          <a:xfrm>
            <a:off x="5580112" y="4509999"/>
            <a:ext cx="1872208" cy="954107"/>
          </a:xfrm>
          <a:prstGeom prst="rect">
            <a:avLst/>
          </a:prstGeom>
          <a:solidFill>
            <a:srgbClr val="FFFFCC"/>
          </a:solidFill>
        </p:spPr>
        <p:txBody>
          <a:bodyPr wrap="square" rtlCol="0">
            <a:spAutoFit/>
          </a:bodyPr>
          <a:lstStyle/>
          <a:p>
            <a:r>
              <a:rPr lang="en-GB" sz="2800" b="1" dirty="0"/>
              <a:t>What is numeracy?</a:t>
            </a:r>
          </a:p>
        </p:txBody>
      </p:sp>
    </p:spTree>
    <p:extLst>
      <p:ext uri="{BB962C8B-B14F-4D97-AF65-F5344CB8AC3E}">
        <p14:creationId xmlns:p14="http://schemas.microsoft.com/office/powerpoint/2010/main" val="966326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E6B7F3-B242-355C-049D-13928B6CC456}"/>
              </a:ext>
            </a:extLst>
          </p:cNvPr>
          <p:cNvSpPr>
            <a:spLocks noGrp="1"/>
          </p:cNvSpPr>
          <p:nvPr>
            <p:ph sz="half" idx="1"/>
          </p:nvPr>
        </p:nvSpPr>
        <p:spPr>
          <a:xfrm>
            <a:off x="251520" y="1844824"/>
            <a:ext cx="4244281" cy="4525963"/>
          </a:xfrm>
        </p:spPr>
        <p:txBody>
          <a:bodyPr>
            <a:normAutofit/>
          </a:bodyPr>
          <a:lstStyle/>
          <a:p>
            <a:r>
              <a:rPr lang="en-GB" sz="1800" dirty="0" err="1"/>
              <a:t>Amcan</a:t>
            </a:r>
            <a:r>
              <a:rPr lang="en-GB" sz="1800" dirty="0"/>
              <a:t> 1: </a:t>
            </a:r>
            <a:r>
              <a:rPr lang="en-GB" sz="1800" dirty="0" err="1"/>
              <a:t>Dysgu</a:t>
            </a:r>
            <a:r>
              <a:rPr lang="en-GB" sz="1800" dirty="0"/>
              <a:t> am </a:t>
            </a:r>
            <a:r>
              <a:rPr lang="en-GB" sz="1800" dirty="0" err="1"/>
              <a:t>oes</a:t>
            </a:r>
            <a:endParaRPr lang="en-GB" sz="1800" dirty="0"/>
          </a:p>
          <a:p>
            <a:r>
              <a:rPr lang="en-GB" sz="1800" dirty="0" err="1"/>
              <a:t>Amcan</a:t>
            </a:r>
            <a:r>
              <a:rPr lang="en-GB" sz="1800" dirty="0"/>
              <a:t> 2: </a:t>
            </a:r>
            <a:r>
              <a:rPr lang="en-GB" sz="1800" dirty="0" err="1"/>
              <a:t>Chwalu</a:t>
            </a:r>
            <a:r>
              <a:rPr lang="en-GB" sz="1800" dirty="0"/>
              <a:t> </a:t>
            </a:r>
            <a:r>
              <a:rPr lang="en-GB" sz="1800" dirty="0" err="1"/>
              <a:t>rhwystrau</a:t>
            </a:r>
            <a:endParaRPr lang="en-GB" sz="1800" dirty="0"/>
          </a:p>
          <a:p>
            <a:r>
              <a:rPr lang="en-GB" sz="1800" dirty="0" err="1"/>
              <a:t>Amcan</a:t>
            </a:r>
            <a:r>
              <a:rPr lang="en-GB" sz="1800" dirty="0"/>
              <a:t> 3: </a:t>
            </a:r>
            <a:r>
              <a:rPr lang="en-GB" sz="1800" dirty="0" err="1"/>
              <a:t>Profiad</a:t>
            </a:r>
            <a:r>
              <a:rPr lang="en-GB" sz="1800" dirty="0"/>
              <a:t> </a:t>
            </a:r>
            <a:r>
              <a:rPr lang="en-GB" sz="1800" dirty="0" err="1"/>
              <a:t>addysg</a:t>
            </a:r>
            <a:r>
              <a:rPr lang="en-GB" sz="1800" dirty="0"/>
              <a:t> </a:t>
            </a:r>
            <a:r>
              <a:rPr lang="en-GB" sz="1800" dirty="0" err="1"/>
              <a:t>cadarnhaol</a:t>
            </a:r>
            <a:r>
              <a:rPr lang="en-GB" sz="1800" dirty="0"/>
              <a:t> </a:t>
            </a:r>
            <a:r>
              <a:rPr lang="en-GB" sz="1800" dirty="0" err="1"/>
              <a:t>i</a:t>
            </a:r>
            <a:r>
              <a:rPr lang="en-GB" sz="1800" dirty="0"/>
              <a:t> </a:t>
            </a:r>
            <a:r>
              <a:rPr lang="en-GB" sz="1800" dirty="0" err="1"/>
              <a:t>bawb</a:t>
            </a:r>
            <a:endParaRPr lang="en-GB" sz="1800" dirty="0"/>
          </a:p>
          <a:p>
            <a:r>
              <a:rPr lang="en-GB" sz="1800" dirty="0" err="1"/>
              <a:t>Amcan</a:t>
            </a:r>
            <a:r>
              <a:rPr lang="en-GB" sz="1800" dirty="0"/>
              <a:t> 4: </a:t>
            </a:r>
            <a:r>
              <a:rPr lang="en-GB" sz="1800" dirty="0" err="1"/>
              <a:t>Addysgu</a:t>
            </a:r>
            <a:r>
              <a:rPr lang="en-GB" sz="1800" dirty="0"/>
              <a:t> ac </a:t>
            </a:r>
            <a:r>
              <a:rPr lang="en-GB" sz="1800" dirty="0" err="1"/>
              <a:t>arweinyddiaeth</a:t>
            </a:r>
            <a:r>
              <a:rPr lang="en-GB" sz="1800" dirty="0"/>
              <a:t> o </a:t>
            </a:r>
            <a:r>
              <a:rPr lang="en-GB" sz="1800" dirty="0" err="1"/>
              <a:t>ansawdd</a:t>
            </a:r>
            <a:r>
              <a:rPr lang="en-GB" sz="1800" dirty="0"/>
              <a:t> </a:t>
            </a:r>
            <a:r>
              <a:rPr lang="en-GB" sz="1800" dirty="0" err="1"/>
              <a:t>uchel</a:t>
            </a:r>
            <a:endParaRPr lang="en-GB" sz="1800" dirty="0"/>
          </a:p>
          <a:p>
            <a:r>
              <a:rPr lang="en-GB" sz="1800" dirty="0" err="1"/>
              <a:t>Amcan</a:t>
            </a:r>
            <a:r>
              <a:rPr lang="en-GB" sz="1800" dirty="0"/>
              <a:t> 5: </a:t>
            </a:r>
            <a:r>
              <a:rPr lang="en-GB" sz="1800" dirty="0" err="1"/>
              <a:t>Dysgu</a:t>
            </a:r>
            <a:r>
              <a:rPr lang="en-GB" sz="1800" dirty="0"/>
              <a:t> </a:t>
            </a:r>
            <a:r>
              <a:rPr lang="en-GB" sz="1800" dirty="0" err="1"/>
              <a:t>yn</a:t>
            </a:r>
            <a:r>
              <a:rPr lang="en-GB" sz="1800" dirty="0"/>
              <a:t> y </a:t>
            </a:r>
            <a:r>
              <a:rPr lang="en-GB" sz="1800" dirty="0" err="1"/>
              <a:t>gymuned</a:t>
            </a:r>
            <a:endParaRPr lang="en-GB" sz="1800" dirty="0"/>
          </a:p>
          <a:p>
            <a:r>
              <a:rPr lang="en-GB" sz="1800" dirty="0" err="1"/>
              <a:t>Amcan</a:t>
            </a:r>
            <a:r>
              <a:rPr lang="en-GB" sz="1800" dirty="0"/>
              <a:t> 6: </a:t>
            </a:r>
            <a:r>
              <a:rPr lang="en-GB" sz="1800" dirty="0" err="1"/>
              <a:t>Mae’r</a:t>
            </a:r>
            <a:r>
              <a:rPr lang="en-GB" sz="1800" dirty="0"/>
              <a:t> </a:t>
            </a:r>
            <a:r>
              <a:rPr lang="en-GB" sz="1800" dirty="0" err="1"/>
              <a:t>Gymraeg</a:t>
            </a:r>
            <a:r>
              <a:rPr lang="en-GB" sz="1800" dirty="0"/>
              <a:t> </a:t>
            </a:r>
            <a:r>
              <a:rPr lang="en-GB" sz="1800" dirty="0" err="1"/>
              <a:t>yn</a:t>
            </a:r>
            <a:r>
              <a:rPr lang="en-GB" sz="1800" dirty="0"/>
              <a:t> </a:t>
            </a:r>
            <a:r>
              <a:rPr lang="en-GB" sz="1800" dirty="0" err="1"/>
              <a:t>perthyn</a:t>
            </a:r>
            <a:r>
              <a:rPr lang="en-GB" sz="1800" dirty="0"/>
              <a:t> </a:t>
            </a:r>
            <a:r>
              <a:rPr lang="en-GB" sz="1800" dirty="0" err="1"/>
              <a:t>i</a:t>
            </a:r>
            <a:r>
              <a:rPr lang="en-GB" sz="1800" dirty="0"/>
              <a:t> </a:t>
            </a:r>
            <a:r>
              <a:rPr lang="en-GB" sz="1800" dirty="0" err="1"/>
              <a:t>ni</a:t>
            </a:r>
            <a:r>
              <a:rPr lang="en-GB" sz="1800" dirty="0"/>
              <a:t> </a:t>
            </a:r>
            <a:r>
              <a:rPr lang="en-GB" sz="1800" dirty="0" err="1"/>
              <a:t>i</a:t>
            </a:r>
            <a:r>
              <a:rPr lang="en-GB" sz="1800" dirty="0"/>
              <a:t> </a:t>
            </a:r>
            <a:r>
              <a:rPr lang="en-GB" sz="1800" dirty="0" err="1"/>
              <a:t>gyd</a:t>
            </a:r>
            <a:endParaRPr lang="en-GB" sz="1800" dirty="0"/>
          </a:p>
          <a:p>
            <a:pPr marL="0" indent="0">
              <a:buNone/>
            </a:pPr>
            <a:r>
              <a:rPr lang="en-GB" sz="1800" dirty="0"/>
              <a:t>	</a:t>
            </a:r>
            <a:r>
              <a:rPr lang="en-GB" sz="1800" dirty="0" err="1"/>
              <a:t>Llywodraeth</a:t>
            </a:r>
            <a:r>
              <a:rPr lang="en-GB" sz="1800" dirty="0"/>
              <a:t> Cymru (2023)</a:t>
            </a:r>
          </a:p>
        </p:txBody>
      </p:sp>
      <p:sp>
        <p:nvSpPr>
          <p:cNvPr id="4" name="Content Placeholder 3">
            <a:extLst>
              <a:ext uri="{FF2B5EF4-FFF2-40B4-BE49-F238E27FC236}">
                <a16:creationId xmlns:a16="http://schemas.microsoft.com/office/drawing/2014/main" id="{D348C721-0B4A-423D-1F3E-2C53A1540D68}"/>
              </a:ext>
            </a:extLst>
          </p:cNvPr>
          <p:cNvSpPr>
            <a:spLocks noGrp="1"/>
          </p:cNvSpPr>
          <p:nvPr>
            <p:ph sz="half" idx="2"/>
          </p:nvPr>
        </p:nvSpPr>
        <p:spPr>
          <a:xfrm>
            <a:off x="4716015" y="1772816"/>
            <a:ext cx="4244281" cy="4525963"/>
          </a:xfrm>
        </p:spPr>
        <p:txBody>
          <a:bodyPr>
            <a:normAutofit/>
          </a:bodyPr>
          <a:lstStyle/>
          <a:p>
            <a:r>
              <a:rPr lang="en-GB" sz="1800" dirty="0"/>
              <a:t>Objective 1: Learning for life </a:t>
            </a:r>
          </a:p>
          <a:p>
            <a:r>
              <a:rPr lang="en-GB" sz="1800" dirty="0"/>
              <a:t> Objective 2: Breaking down barriers</a:t>
            </a:r>
          </a:p>
          <a:p>
            <a:r>
              <a:rPr lang="en-GB" sz="1800" dirty="0"/>
              <a:t> Objective 3: A positive education experience for everyone</a:t>
            </a:r>
          </a:p>
          <a:p>
            <a:r>
              <a:rPr lang="en-GB" sz="1800" dirty="0"/>
              <a:t>Objective 4: High-quality teaching and leadership</a:t>
            </a:r>
          </a:p>
          <a:p>
            <a:r>
              <a:rPr lang="en-GB" sz="1800" dirty="0"/>
              <a:t>Objective 5: Community-based learning </a:t>
            </a:r>
          </a:p>
          <a:p>
            <a:r>
              <a:rPr lang="en-GB" sz="1800" dirty="0"/>
              <a:t>Objective 6: Cymraeg belongs to us all</a:t>
            </a:r>
          </a:p>
          <a:p>
            <a:pPr marL="0" indent="0">
              <a:buNone/>
            </a:pPr>
            <a:r>
              <a:rPr lang="en-GB" sz="1800" dirty="0"/>
              <a:t>	Welsh Government  (2023)</a:t>
            </a:r>
          </a:p>
        </p:txBody>
      </p:sp>
      <p:sp>
        <p:nvSpPr>
          <p:cNvPr id="5" name="Title 1">
            <a:extLst>
              <a:ext uri="{FF2B5EF4-FFF2-40B4-BE49-F238E27FC236}">
                <a16:creationId xmlns:a16="http://schemas.microsoft.com/office/drawing/2014/main" id="{C041288F-136E-3DE0-BCE6-97861932E71B}"/>
              </a:ext>
            </a:extLst>
          </p:cNvPr>
          <p:cNvSpPr txBox="1">
            <a:spLocks/>
          </p:cNvSpPr>
          <p:nvPr/>
        </p:nvSpPr>
        <p:spPr>
          <a:xfrm>
            <a:off x="251520" y="449317"/>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dirty="0" err="1">
                <a:hlinkClick r:id="rId3"/>
              </a:rPr>
              <a:t>Cenhadaeth</a:t>
            </a:r>
            <a:r>
              <a:rPr lang="en-GB" sz="2400" dirty="0">
                <a:hlinkClick r:id="rId3"/>
              </a:rPr>
              <a:t> </a:t>
            </a:r>
            <a:r>
              <a:rPr lang="en-GB" sz="2400" dirty="0" err="1">
                <a:hlinkClick r:id="rId3"/>
              </a:rPr>
              <a:t>ein</a:t>
            </a:r>
            <a:r>
              <a:rPr lang="en-GB" sz="2400" dirty="0">
                <a:hlinkClick r:id="rId3"/>
              </a:rPr>
              <a:t> </a:t>
            </a:r>
            <a:r>
              <a:rPr lang="en-GB" sz="2400" dirty="0" err="1">
                <a:hlinkClick r:id="rId3"/>
              </a:rPr>
              <a:t>Cenedl</a:t>
            </a:r>
            <a:r>
              <a:rPr lang="en-GB" sz="2400" dirty="0">
                <a:hlinkClick r:id="rId3"/>
              </a:rPr>
              <a:t>: </a:t>
            </a:r>
            <a:r>
              <a:rPr lang="en-GB" sz="2400" dirty="0" err="1">
                <a:hlinkClick r:id="rId3"/>
              </a:rPr>
              <a:t>Safonau</a:t>
            </a:r>
            <a:r>
              <a:rPr lang="en-GB" sz="2400" dirty="0">
                <a:hlinkClick r:id="rId3"/>
              </a:rPr>
              <a:t> a </a:t>
            </a:r>
            <a:r>
              <a:rPr lang="en-GB" sz="2400" dirty="0" err="1">
                <a:hlinkClick r:id="rId3"/>
              </a:rPr>
              <a:t>dyheadau</a:t>
            </a:r>
            <a:r>
              <a:rPr lang="en-GB" sz="2400" dirty="0">
                <a:hlinkClick r:id="rId3"/>
              </a:rPr>
              <a:t> </a:t>
            </a:r>
            <a:r>
              <a:rPr lang="en-GB" sz="2400" dirty="0" err="1">
                <a:hlinkClick r:id="rId3"/>
              </a:rPr>
              <a:t>uchel</a:t>
            </a:r>
            <a:r>
              <a:rPr lang="en-GB" sz="2400" dirty="0">
                <a:hlinkClick r:id="rId3"/>
              </a:rPr>
              <a:t> </a:t>
            </a:r>
            <a:r>
              <a:rPr lang="en-GB" sz="2400" dirty="0" err="1">
                <a:hlinkClick r:id="rId3"/>
              </a:rPr>
              <a:t>i</a:t>
            </a:r>
            <a:r>
              <a:rPr lang="en-GB" sz="2400" dirty="0">
                <a:hlinkClick r:id="rId3"/>
              </a:rPr>
              <a:t> </a:t>
            </a:r>
            <a:r>
              <a:rPr lang="en-GB" sz="2400" dirty="0" err="1">
                <a:hlinkClick r:id="rId3"/>
              </a:rPr>
              <a:t>bawb</a:t>
            </a:r>
            <a:endParaRPr lang="en-GB" sz="2400" dirty="0">
              <a:hlinkClick r:id="rId3"/>
            </a:endParaRPr>
          </a:p>
          <a:p>
            <a:r>
              <a:rPr lang="en-GB" sz="2400" dirty="0">
                <a:hlinkClick r:id="rId4"/>
              </a:rPr>
              <a:t>Our National Mission: High standards and aspirations for all</a:t>
            </a:r>
            <a:endParaRPr lang="en-GB" sz="2400" dirty="0"/>
          </a:p>
        </p:txBody>
      </p:sp>
      <p:pic>
        <p:nvPicPr>
          <p:cNvPr id="1026" name="Picture 2" descr="Cenhadaeth ein cenedl | LLYW.CYMRU">
            <a:extLst>
              <a:ext uri="{FF2B5EF4-FFF2-40B4-BE49-F238E27FC236}">
                <a16:creationId xmlns:a16="http://schemas.microsoft.com/office/drawing/2014/main" id="{D8688A57-FFC2-2990-B1B9-898968F9D8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058766">
            <a:off x="3060035" y="5022084"/>
            <a:ext cx="1164166" cy="167348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Our national mission | GOV.WALES">
            <a:extLst>
              <a:ext uri="{FF2B5EF4-FFF2-40B4-BE49-F238E27FC236}">
                <a16:creationId xmlns:a16="http://schemas.microsoft.com/office/drawing/2014/main" id="{BA8D817F-57E6-4EC5-CE89-E1F92784BA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799604">
            <a:off x="5039123" y="4975371"/>
            <a:ext cx="1176597" cy="1691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00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AFBC-AA91-9EAB-EF15-A0F93FFF67FC}"/>
              </a:ext>
            </a:extLst>
          </p:cNvPr>
          <p:cNvSpPr>
            <a:spLocks noGrp="1"/>
          </p:cNvSpPr>
          <p:nvPr>
            <p:ph type="title"/>
          </p:nvPr>
        </p:nvSpPr>
        <p:spPr>
          <a:xfrm>
            <a:off x="107504" y="260648"/>
            <a:ext cx="8229600" cy="1143000"/>
          </a:xfrm>
        </p:spPr>
        <p:txBody>
          <a:bodyPr>
            <a:noAutofit/>
          </a:bodyPr>
          <a:lstStyle/>
          <a:p>
            <a:r>
              <a:rPr lang="en-GB" sz="2400" dirty="0" err="1">
                <a:hlinkClick r:id="rId3"/>
              </a:rPr>
              <a:t>Cenhadaeth</a:t>
            </a:r>
            <a:r>
              <a:rPr lang="en-GB" sz="2400" dirty="0">
                <a:hlinkClick r:id="rId3"/>
              </a:rPr>
              <a:t> </a:t>
            </a:r>
            <a:r>
              <a:rPr lang="en-GB" sz="2400" dirty="0" err="1">
                <a:hlinkClick r:id="rId3"/>
              </a:rPr>
              <a:t>ein</a:t>
            </a:r>
            <a:r>
              <a:rPr lang="en-GB" sz="2400" dirty="0">
                <a:hlinkClick r:id="rId3"/>
              </a:rPr>
              <a:t> </a:t>
            </a:r>
            <a:r>
              <a:rPr lang="en-GB" sz="2400" dirty="0" err="1">
                <a:hlinkClick r:id="rId3"/>
              </a:rPr>
              <a:t>Cenedl</a:t>
            </a:r>
            <a:r>
              <a:rPr lang="en-GB" sz="2400" dirty="0">
                <a:hlinkClick r:id="rId3"/>
              </a:rPr>
              <a:t>: </a:t>
            </a:r>
            <a:r>
              <a:rPr lang="en-GB" sz="2400" dirty="0" err="1">
                <a:hlinkClick r:id="rId3"/>
              </a:rPr>
              <a:t>Safonau</a:t>
            </a:r>
            <a:r>
              <a:rPr lang="en-GB" sz="2400" dirty="0">
                <a:hlinkClick r:id="rId3"/>
              </a:rPr>
              <a:t> a </a:t>
            </a:r>
            <a:r>
              <a:rPr lang="en-GB" sz="2400" dirty="0" err="1">
                <a:hlinkClick r:id="rId3"/>
              </a:rPr>
              <a:t>dyheadau</a:t>
            </a:r>
            <a:r>
              <a:rPr lang="en-GB" sz="2400" dirty="0">
                <a:hlinkClick r:id="rId3"/>
              </a:rPr>
              <a:t> </a:t>
            </a:r>
            <a:r>
              <a:rPr lang="en-GB" sz="2400" dirty="0" err="1">
                <a:hlinkClick r:id="rId3"/>
              </a:rPr>
              <a:t>uchel</a:t>
            </a:r>
            <a:r>
              <a:rPr lang="en-GB" sz="2400" dirty="0">
                <a:hlinkClick r:id="rId3"/>
              </a:rPr>
              <a:t> </a:t>
            </a:r>
            <a:r>
              <a:rPr lang="en-GB" sz="2400" dirty="0" err="1">
                <a:hlinkClick r:id="rId3"/>
              </a:rPr>
              <a:t>i</a:t>
            </a:r>
            <a:r>
              <a:rPr lang="en-GB" sz="2400" dirty="0">
                <a:hlinkClick r:id="rId3"/>
              </a:rPr>
              <a:t> </a:t>
            </a:r>
            <a:r>
              <a:rPr lang="en-GB" sz="2400" dirty="0" err="1">
                <a:hlinkClick r:id="rId3"/>
              </a:rPr>
              <a:t>bawb</a:t>
            </a:r>
            <a:br>
              <a:rPr lang="en-GB" sz="2400" dirty="0">
                <a:hlinkClick r:id="rId3"/>
              </a:rPr>
            </a:br>
            <a:r>
              <a:rPr lang="en-GB" sz="2400" dirty="0">
                <a:hlinkClick r:id="rId3"/>
              </a:rPr>
              <a:t>            </a:t>
            </a:r>
            <a:br>
              <a:rPr lang="en-GB" sz="2400" dirty="0"/>
            </a:br>
            <a:r>
              <a:rPr lang="en-GB" sz="2400" dirty="0">
                <a:hlinkClick r:id="rId4"/>
              </a:rPr>
              <a:t>Our National Mission: High standards and aspirations for all</a:t>
            </a:r>
            <a:endParaRPr lang="en-GB" sz="2400" dirty="0"/>
          </a:p>
        </p:txBody>
      </p:sp>
      <p:pic>
        <p:nvPicPr>
          <p:cNvPr id="8" name="Content Placeholder 7">
            <a:extLst>
              <a:ext uri="{FF2B5EF4-FFF2-40B4-BE49-F238E27FC236}">
                <a16:creationId xmlns:a16="http://schemas.microsoft.com/office/drawing/2014/main" id="{829CBFC2-13CC-95C7-79A7-3BF99DDD5746}"/>
              </a:ext>
            </a:extLst>
          </p:cNvPr>
          <p:cNvPicPr>
            <a:picLocks noGrp="1" noChangeAspect="1"/>
          </p:cNvPicPr>
          <p:nvPr>
            <p:ph sz="half" idx="1"/>
          </p:nvPr>
        </p:nvPicPr>
        <p:blipFill rotWithShape="1">
          <a:blip r:embed="rId5"/>
          <a:srcRect l="15107" t="40296" r="19147" b="16092"/>
          <a:stretch/>
        </p:blipFill>
        <p:spPr>
          <a:xfrm>
            <a:off x="323528" y="1556792"/>
            <a:ext cx="5457042" cy="2413258"/>
          </a:xfrm>
        </p:spPr>
      </p:pic>
      <p:pic>
        <p:nvPicPr>
          <p:cNvPr id="6" name="Content Placeholder 5">
            <a:extLst>
              <a:ext uri="{FF2B5EF4-FFF2-40B4-BE49-F238E27FC236}">
                <a16:creationId xmlns:a16="http://schemas.microsoft.com/office/drawing/2014/main" id="{2C5B122C-47DF-CA6D-4B41-D391016112A2}"/>
              </a:ext>
            </a:extLst>
          </p:cNvPr>
          <p:cNvPicPr>
            <a:picLocks noGrp="1" noChangeAspect="1"/>
          </p:cNvPicPr>
          <p:nvPr>
            <p:ph sz="half" idx="2"/>
          </p:nvPr>
        </p:nvPicPr>
        <p:blipFill rotWithShape="1">
          <a:blip r:embed="rId6"/>
          <a:srcRect l="12682" t="29062" r="17463" b="24368"/>
          <a:stretch/>
        </p:blipFill>
        <p:spPr>
          <a:xfrm>
            <a:off x="3203848" y="4149080"/>
            <a:ext cx="5832648" cy="2592289"/>
          </a:xfrm>
        </p:spPr>
      </p:pic>
    </p:spTree>
    <p:extLst>
      <p:ext uri="{BB962C8B-B14F-4D97-AF65-F5344CB8AC3E}">
        <p14:creationId xmlns:p14="http://schemas.microsoft.com/office/powerpoint/2010/main" val="1257735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F858-A3C8-D449-B199-EC067E3C0356}"/>
              </a:ext>
            </a:extLst>
          </p:cNvPr>
          <p:cNvSpPr>
            <a:spLocks noGrp="1"/>
          </p:cNvSpPr>
          <p:nvPr>
            <p:ph type="title"/>
          </p:nvPr>
        </p:nvSpPr>
        <p:spPr/>
        <p:txBody>
          <a:bodyPr>
            <a:normAutofit fontScale="90000"/>
          </a:bodyPr>
          <a:lstStyle/>
          <a:p>
            <a:r>
              <a:rPr lang="en-GB" dirty="0" err="1"/>
              <a:t>Blaenoriaeth</a:t>
            </a:r>
            <a:r>
              <a:rPr lang="en-GB" dirty="0"/>
              <a:t> </a:t>
            </a:r>
            <a:r>
              <a:rPr lang="en-GB" dirty="0" err="1"/>
              <a:t>Cenedlaethol</a:t>
            </a:r>
            <a:r>
              <a:rPr lang="en-GB" dirty="0"/>
              <a:t>? </a:t>
            </a:r>
            <a:br>
              <a:rPr lang="en-GB" dirty="0"/>
            </a:br>
            <a:r>
              <a:rPr lang="en-GB" dirty="0"/>
              <a:t>A National Priority?</a:t>
            </a:r>
          </a:p>
        </p:txBody>
      </p:sp>
      <p:sp>
        <p:nvSpPr>
          <p:cNvPr id="3" name="Content Placeholder 2">
            <a:extLst>
              <a:ext uri="{FF2B5EF4-FFF2-40B4-BE49-F238E27FC236}">
                <a16:creationId xmlns:a16="http://schemas.microsoft.com/office/drawing/2014/main" id="{00B02CB6-8DC4-3BB4-0827-77514FF645C3}"/>
              </a:ext>
            </a:extLst>
          </p:cNvPr>
          <p:cNvSpPr>
            <a:spLocks noGrp="1"/>
          </p:cNvSpPr>
          <p:nvPr>
            <p:ph sz="half" idx="1"/>
          </p:nvPr>
        </p:nvSpPr>
        <p:spPr/>
        <p:txBody>
          <a:bodyPr>
            <a:normAutofit fontScale="85000" lnSpcReduction="20000"/>
          </a:bodyPr>
          <a:lstStyle/>
          <a:p>
            <a:r>
              <a:rPr lang="en-GB" dirty="0" err="1"/>
              <a:t>Ledled</a:t>
            </a:r>
            <a:r>
              <a:rPr lang="en-GB" dirty="0"/>
              <a:t> y DU, </a:t>
            </a:r>
            <a:r>
              <a:rPr lang="en-GB" dirty="0" err="1"/>
              <a:t>mae</a:t>
            </a:r>
            <a:r>
              <a:rPr lang="en-GB" dirty="0"/>
              <a:t> </a:t>
            </a:r>
            <a:r>
              <a:rPr lang="en-GB" dirty="0" err="1"/>
              <a:t>tua</a:t>
            </a:r>
            <a:r>
              <a:rPr lang="en-GB" dirty="0"/>
              <a:t> 1 o bob 6 </a:t>
            </a:r>
            <a:r>
              <a:rPr lang="en-GB" dirty="0" err="1"/>
              <a:t>oedolyn</a:t>
            </a:r>
            <a:r>
              <a:rPr lang="en-GB" dirty="0"/>
              <a:t> </a:t>
            </a:r>
            <a:r>
              <a:rPr lang="en-GB" dirty="0" err="1"/>
              <a:t>yn</a:t>
            </a:r>
            <a:r>
              <a:rPr lang="en-GB" dirty="0"/>
              <a:t> dal </a:t>
            </a:r>
            <a:r>
              <a:rPr lang="en-GB" dirty="0" err="1"/>
              <a:t>i</a:t>
            </a:r>
            <a:r>
              <a:rPr lang="en-GB" dirty="0"/>
              <a:t> </a:t>
            </a:r>
            <a:r>
              <a:rPr lang="en-GB" dirty="0" err="1"/>
              <a:t>gael</a:t>
            </a:r>
            <a:r>
              <a:rPr lang="en-GB" dirty="0"/>
              <a:t> </a:t>
            </a:r>
            <a:r>
              <a:rPr lang="en-GB" dirty="0" err="1"/>
              <a:t>trafferth</a:t>
            </a:r>
            <a:r>
              <a:rPr lang="en-GB" dirty="0"/>
              <a:t> </a:t>
            </a:r>
            <a:r>
              <a:rPr lang="en-GB" dirty="0" err="1"/>
              <a:t>darllen</a:t>
            </a:r>
            <a:r>
              <a:rPr lang="en-GB" dirty="0"/>
              <a:t> ac </a:t>
            </a:r>
            <a:r>
              <a:rPr lang="en-GB" dirty="0" err="1"/>
              <a:t>ysgrifennu</a:t>
            </a:r>
            <a:r>
              <a:rPr lang="en-GB" dirty="0"/>
              <a:t>; </a:t>
            </a:r>
            <a:r>
              <a:rPr lang="en-GB" dirty="0" err="1"/>
              <a:t>yng</a:t>
            </a:r>
            <a:r>
              <a:rPr lang="en-GB" dirty="0"/>
              <a:t> </a:t>
            </a:r>
            <a:r>
              <a:rPr lang="en-GB" dirty="0" err="1"/>
              <a:t>Nghymru</a:t>
            </a:r>
            <a:r>
              <a:rPr lang="en-GB" dirty="0"/>
              <a:t> </a:t>
            </a:r>
            <a:r>
              <a:rPr lang="en-GB" dirty="0" err="1"/>
              <a:t>nid</a:t>
            </a:r>
            <a:r>
              <a:rPr lang="en-GB" dirty="0"/>
              <a:t> </a:t>
            </a:r>
            <a:r>
              <a:rPr lang="en-GB" dirty="0" err="1"/>
              <a:t>yw</a:t>
            </a:r>
            <a:r>
              <a:rPr lang="en-GB" dirty="0"/>
              <a:t> 12 y cant o </a:t>
            </a:r>
            <a:r>
              <a:rPr lang="en-GB" dirty="0" err="1"/>
              <a:t>boblogaeth</a:t>
            </a:r>
            <a:r>
              <a:rPr lang="en-GB" dirty="0"/>
              <a:t> Cymru </a:t>
            </a:r>
            <a:r>
              <a:rPr lang="en-GB" dirty="0" err="1"/>
              <a:t>wedi</a:t>
            </a:r>
            <a:r>
              <a:rPr lang="en-GB" dirty="0"/>
              <a:t> </a:t>
            </a:r>
            <a:r>
              <a:rPr lang="en-GB" dirty="0" err="1"/>
              <a:t>cyrraedd</a:t>
            </a:r>
            <a:r>
              <a:rPr lang="en-GB" dirty="0"/>
              <a:t> </a:t>
            </a:r>
            <a:r>
              <a:rPr lang="en-GB" dirty="0" err="1"/>
              <a:t>Lefel</a:t>
            </a:r>
            <a:r>
              <a:rPr lang="en-GB" dirty="0"/>
              <a:t> 1 o </a:t>
            </a:r>
            <a:r>
              <a:rPr lang="en-GB" dirty="0" err="1"/>
              <a:t>sgiliau</a:t>
            </a:r>
            <a:r>
              <a:rPr lang="en-GB" dirty="0"/>
              <a:t> </a:t>
            </a:r>
            <a:r>
              <a:rPr lang="en-GB" dirty="0" err="1"/>
              <a:t>llythrennedd</a:t>
            </a:r>
            <a:r>
              <a:rPr lang="en-GB" dirty="0"/>
              <a:t> </a:t>
            </a:r>
            <a:r>
              <a:rPr lang="en-GB" dirty="0" err="1"/>
              <a:t>sylfaenol</a:t>
            </a:r>
            <a:r>
              <a:rPr lang="en-GB" dirty="0"/>
              <a:t>, gyda </a:t>
            </a:r>
            <a:r>
              <a:rPr lang="en-GB" dirty="0" err="1"/>
              <a:t>phobl</a:t>
            </a:r>
            <a:r>
              <a:rPr lang="en-GB" dirty="0"/>
              <a:t> </a:t>
            </a:r>
            <a:r>
              <a:rPr lang="en-GB" dirty="0" err="1"/>
              <a:t>dros</a:t>
            </a:r>
            <a:r>
              <a:rPr lang="en-GB" dirty="0"/>
              <a:t> 55 </a:t>
            </a:r>
            <a:r>
              <a:rPr lang="en-GB" dirty="0" err="1"/>
              <a:t>oed</a:t>
            </a:r>
            <a:r>
              <a:rPr lang="en-GB" dirty="0"/>
              <a:t> </a:t>
            </a:r>
            <a:r>
              <a:rPr lang="en-GB" dirty="0" err="1"/>
              <a:t>yn</a:t>
            </a:r>
            <a:r>
              <a:rPr lang="en-GB" dirty="0"/>
              <a:t> </a:t>
            </a:r>
            <a:r>
              <a:rPr lang="en-GB" dirty="0" err="1"/>
              <a:t>wynebu</a:t>
            </a:r>
            <a:r>
              <a:rPr lang="en-GB" dirty="0"/>
              <a:t> </a:t>
            </a:r>
            <a:r>
              <a:rPr lang="en-GB" dirty="0" err="1"/>
              <a:t>heriau</a:t>
            </a:r>
            <a:r>
              <a:rPr lang="en-GB" dirty="0"/>
              <a:t> </a:t>
            </a:r>
            <a:r>
              <a:rPr lang="en-GB" dirty="0" err="1"/>
              <a:t>mwy</a:t>
            </a:r>
            <a:r>
              <a:rPr lang="en-GB" dirty="0"/>
              <a:t> </a:t>
            </a:r>
            <a:r>
              <a:rPr lang="en-GB" dirty="0" err="1"/>
              <a:t>na'r</a:t>
            </a:r>
            <a:r>
              <a:rPr lang="en-GB" dirty="0"/>
              <a:t> </a:t>
            </a:r>
            <a:r>
              <a:rPr lang="en-GB" dirty="0" err="1"/>
              <a:t>cyfartaledd</a:t>
            </a:r>
            <a:r>
              <a:rPr lang="en-GB" dirty="0"/>
              <a:t>.</a:t>
            </a:r>
          </a:p>
          <a:p>
            <a:r>
              <a:rPr lang="en-GB" dirty="0" err="1"/>
              <a:t>Comisiynydd</a:t>
            </a:r>
            <a:r>
              <a:rPr lang="en-GB" dirty="0"/>
              <a:t> </a:t>
            </a:r>
            <a:r>
              <a:rPr lang="en-GB" dirty="0" err="1"/>
              <a:t>Cenedlaethau'r</a:t>
            </a:r>
            <a:r>
              <a:rPr lang="en-GB" dirty="0"/>
              <a:t> </a:t>
            </a:r>
            <a:r>
              <a:rPr lang="en-GB" dirty="0" err="1"/>
              <a:t>Dyfodol</a:t>
            </a:r>
            <a:r>
              <a:rPr lang="en-GB" dirty="0"/>
              <a:t> Cymru, 2023 </a:t>
            </a:r>
          </a:p>
          <a:p>
            <a:endParaRPr lang="en-GB" dirty="0"/>
          </a:p>
        </p:txBody>
      </p:sp>
      <p:sp>
        <p:nvSpPr>
          <p:cNvPr id="4" name="Content Placeholder 3">
            <a:extLst>
              <a:ext uri="{FF2B5EF4-FFF2-40B4-BE49-F238E27FC236}">
                <a16:creationId xmlns:a16="http://schemas.microsoft.com/office/drawing/2014/main" id="{CC4F91C9-9FD9-F4AA-2C87-3845A406FCB7}"/>
              </a:ext>
            </a:extLst>
          </p:cNvPr>
          <p:cNvSpPr>
            <a:spLocks noGrp="1"/>
          </p:cNvSpPr>
          <p:nvPr>
            <p:ph sz="half" idx="2"/>
          </p:nvPr>
        </p:nvSpPr>
        <p:spPr/>
        <p:txBody>
          <a:bodyPr>
            <a:noAutofit/>
          </a:bodyPr>
          <a:lstStyle/>
          <a:p>
            <a:r>
              <a:rPr lang="en-GB" sz="2400" b="0" i="0" dirty="0">
                <a:solidFill>
                  <a:srgbClr val="08294D"/>
                </a:solidFill>
                <a:effectLst/>
                <a:latin typeface="Messina"/>
              </a:rPr>
              <a:t>Across the UK, around 1 in 6 adults still struggle with reading and writing; in Wales 12 per cent of the Welsh population has not reach Level 1 of basic literacy skills, with over 55’s facing greater than average challenges.</a:t>
            </a:r>
          </a:p>
          <a:p>
            <a:r>
              <a:rPr lang="en-GB" sz="2400" dirty="0">
                <a:solidFill>
                  <a:srgbClr val="08294D"/>
                </a:solidFill>
                <a:latin typeface="Messina"/>
              </a:rPr>
              <a:t>Future Generations Commissioner for Wales, 2023</a:t>
            </a:r>
            <a:endParaRPr lang="en-GB" sz="2400" dirty="0"/>
          </a:p>
        </p:txBody>
      </p:sp>
    </p:spTree>
    <p:extLst>
      <p:ext uri="{BB962C8B-B14F-4D97-AF65-F5344CB8AC3E}">
        <p14:creationId xmlns:p14="http://schemas.microsoft.com/office/powerpoint/2010/main" val="2789826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6CF17-7FD0-C416-8C0D-BCAEF78358F0}"/>
              </a:ext>
            </a:extLst>
          </p:cNvPr>
          <p:cNvSpPr>
            <a:spLocks noGrp="1"/>
          </p:cNvSpPr>
          <p:nvPr>
            <p:ph type="title"/>
          </p:nvPr>
        </p:nvSpPr>
        <p:spPr/>
        <p:txBody>
          <a:bodyPr>
            <a:noAutofit/>
          </a:bodyPr>
          <a:lstStyle/>
          <a:p>
            <a:r>
              <a:rPr lang="en-GB" sz="2800"/>
              <a:t>Beth i ni’n gwybod am y sgiliau traws-gwricwlaidd?</a:t>
            </a:r>
            <a:br>
              <a:rPr lang="en-GB" sz="2800"/>
            </a:br>
            <a:r>
              <a:rPr lang="en-GB" sz="2800"/>
              <a:t>What do we know about the cross-curricular skills?</a:t>
            </a:r>
            <a:endParaRPr lang="en-GB" sz="2800" dirty="0"/>
          </a:p>
        </p:txBody>
      </p:sp>
      <p:pic>
        <p:nvPicPr>
          <p:cNvPr id="6" name="Content Placeholder 5" descr="A diagram of a blue rectangle&#10;&#10;Description automatically generated">
            <a:extLst>
              <a:ext uri="{FF2B5EF4-FFF2-40B4-BE49-F238E27FC236}">
                <a16:creationId xmlns:a16="http://schemas.microsoft.com/office/drawing/2014/main" id="{C0CCE5A7-FC9E-9F9C-CA9F-564C643B400F}"/>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91680" y="1772816"/>
            <a:ext cx="5626968" cy="4019262"/>
          </a:xfrm>
        </p:spPr>
      </p:pic>
      <p:sp>
        <p:nvSpPr>
          <p:cNvPr id="7" name="TextBox 6">
            <a:extLst>
              <a:ext uri="{FF2B5EF4-FFF2-40B4-BE49-F238E27FC236}">
                <a16:creationId xmlns:a16="http://schemas.microsoft.com/office/drawing/2014/main" id="{1F4E99CE-0632-D2C0-579B-DF54EA3A3CFE}"/>
              </a:ext>
            </a:extLst>
          </p:cNvPr>
          <p:cNvSpPr txBox="1"/>
          <p:nvPr/>
        </p:nvSpPr>
        <p:spPr>
          <a:xfrm>
            <a:off x="1691680" y="5877272"/>
            <a:ext cx="5976664" cy="369332"/>
          </a:xfrm>
          <a:prstGeom prst="rect">
            <a:avLst/>
          </a:prstGeom>
          <a:noFill/>
        </p:spPr>
        <p:txBody>
          <a:bodyPr wrap="square" rtlCol="0">
            <a:spAutoFit/>
          </a:bodyPr>
          <a:lstStyle/>
          <a:p>
            <a:r>
              <a:rPr lang="en-GB" dirty="0" err="1"/>
              <a:t>Adborth</a:t>
            </a:r>
            <a:r>
              <a:rPr lang="en-GB" dirty="0"/>
              <a:t>?                                                      Feedback?</a:t>
            </a:r>
          </a:p>
        </p:txBody>
      </p:sp>
    </p:spTree>
    <p:extLst>
      <p:ext uri="{BB962C8B-B14F-4D97-AF65-F5344CB8AC3E}">
        <p14:creationId xmlns:p14="http://schemas.microsoft.com/office/powerpoint/2010/main" val="3914957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dirty="0"/>
              <a:t>Y </a:t>
            </a:r>
            <a:r>
              <a:rPr lang="en-GB" dirty="0" err="1"/>
              <a:t>sgiliau</a:t>
            </a:r>
            <a:r>
              <a:rPr lang="en-GB" dirty="0"/>
              <a:t> </a:t>
            </a:r>
            <a:r>
              <a:rPr lang="en-GB" dirty="0" err="1"/>
              <a:t>traws-gwricwlaidd</a:t>
            </a:r>
            <a:br>
              <a:rPr lang="en-GB" dirty="0"/>
            </a:br>
            <a:r>
              <a:rPr lang="en-GB" dirty="0"/>
              <a:t>The cross-curricular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p:txBody>
          <a:bodyPr>
            <a:normAutofit fontScale="92500" lnSpcReduction="10000"/>
          </a:bodyPr>
          <a:lstStyle/>
          <a:p>
            <a:r>
              <a:rPr lang="en-GB" dirty="0"/>
              <a:t>Mae </a:t>
            </a:r>
            <a:r>
              <a:rPr lang="en-GB" dirty="0" err="1"/>
              <a:t>llythrennedd</a:t>
            </a:r>
            <a:r>
              <a:rPr lang="en-GB" dirty="0"/>
              <a:t>, </a:t>
            </a:r>
            <a:r>
              <a:rPr lang="en-GB" dirty="0" err="1"/>
              <a:t>rhifedd</a:t>
            </a:r>
            <a:r>
              <a:rPr lang="en-GB" dirty="0"/>
              <a:t> a </a:t>
            </a:r>
            <a:r>
              <a:rPr lang="en-GB" dirty="0" err="1"/>
              <a:t>chymhwysedd</a:t>
            </a:r>
            <a:r>
              <a:rPr lang="en-GB" dirty="0"/>
              <a:t> </a:t>
            </a:r>
            <a:r>
              <a:rPr lang="en-GB" dirty="0" err="1"/>
              <a:t>digidol</a:t>
            </a:r>
            <a:r>
              <a:rPr lang="en-GB" dirty="0"/>
              <a:t> </a:t>
            </a:r>
            <a:r>
              <a:rPr lang="en-GB" dirty="0" err="1"/>
              <a:t>yn</a:t>
            </a:r>
            <a:r>
              <a:rPr lang="en-GB" dirty="0"/>
              <a:t> </a:t>
            </a:r>
            <a:r>
              <a:rPr lang="en-GB" dirty="0" err="1"/>
              <a:t>sgiliau</a:t>
            </a:r>
            <a:r>
              <a:rPr lang="en-GB" dirty="0"/>
              <a:t> </a:t>
            </a:r>
            <a:r>
              <a:rPr lang="en-GB" dirty="0" err="1"/>
              <a:t>trawsgwricwlaidd</a:t>
            </a:r>
            <a:r>
              <a:rPr lang="en-GB" dirty="0"/>
              <a:t> </a:t>
            </a:r>
            <a:r>
              <a:rPr lang="en-GB" dirty="0" err="1"/>
              <a:t>gorfodol</a:t>
            </a:r>
            <a:r>
              <a:rPr lang="en-GB" dirty="0"/>
              <a:t> o </a:t>
            </a:r>
            <a:r>
              <a:rPr lang="en-GB" dirty="0" err="1"/>
              <a:t>fewn</a:t>
            </a:r>
            <a:r>
              <a:rPr lang="en-GB" dirty="0"/>
              <a:t> </a:t>
            </a:r>
            <a:r>
              <a:rPr lang="en-GB" dirty="0" err="1"/>
              <a:t>Fframwaith</a:t>
            </a:r>
            <a:r>
              <a:rPr lang="en-GB" dirty="0"/>
              <a:t> </a:t>
            </a:r>
            <a:r>
              <a:rPr lang="en-GB" dirty="0" err="1"/>
              <a:t>Cwricwlwm</a:t>
            </a:r>
            <a:r>
              <a:rPr lang="en-GB" dirty="0"/>
              <a:t> </a:t>
            </a:r>
            <a:r>
              <a:rPr lang="en-GB" dirty="0" err="1"/>
              <a:t>i</a:t>
            </a:r>
            <a:r>
              <a:rPr lang="en-GB" dirty="0"/>
              <a:t> </a:t>
            </a:r>
            <a:r>
              <a:rPr lang="en-GB" dirty="0" err="1"/>
              <a:t>Gymru</a:t>
            </a:r>
            <a:r>
              <a:rPr lang="en-GB" dirty="0"/>
              <a:t>. </a:t>
            </a:r>
            <a:r>
              <a:rPr lang="en-GB" dirty="0" err="1"/>
              <a:t>Nhw</a:t>
            </a:r>
            <a:r>
              <a:rPr lang="en-GB" dirty="0"/>
              <a:t> </a:t>
            </a:r>
            <a:r>
              <a:rPr lang="en-GB" dirty="0" err="1"/>
              <a:t>yw'r</a:t>
            </a:r>
            <a:r>
              <a:rPr lang="en-GB" dirty="0"/>
              <a:t> </a:t>
            </a:r>
            <a:r>
              <a:rPr lang="en-GB" dirty="0" err="1"/>
              <a:t>blociau</a:t>
            </a:r>
            <a:r>
              <a:rPr lang="en-GB" dirty="0"/>
              <a:t> </a:t>
            </a:r>
            <a:r>
              <a:rPr lang="en-GB" dirty="0" err="1"/>
              <a:t>adeiladu</a:t>
            </a:r>
            <a:r>
              <a:rPr lang="en-GB" dirty="0"/>
              <a:t> </a:t>
            </a:r>
            <a:r>
              <a:rPr lang="en-GB" dirty="0" err="1"/>
              <a:t>hanfodol</a:t>
            </a:r>
            <a:r>
              <a:rPr lang="en-GB" dirty="0"/>
              <a:t> </a:t>
            </a:r>
            <a:r>
              <a:rPr lang="en-GB" dirty="0" err="1"/>
              <a:t>sy'n</a:t>
            </a:r>
            <a:r>
              <a:rPr lang="en-GB" dirty="0"/>
              <a:t> sail </a:t>
            </a:r>
            <a:r>
              <a:rPr lang="en-GB" dirty="0" err="1"/>
              <a:t>i</a:t>
            </a:r>
            <a:r>
              <a:rPr lang="en-GB" dirty="0"/>
              <a:t> bob </a:t>
            </a:r>
            <a:r>
              <a:rPr lang="en-GB" dirty="0" err="1"/>
              <a:t>dysg</a:t>
            </a:r>
            <a:r>
              <a:rPr lang="en-GB" dirty="0"/>
              <a:t> ac </a:t>
            </a:r>
            <a:r>
              <a:rPr lang="en-GB" dirty="0" err="1"/>
              <a:t>sy'n</a:t>
            </a:r>
            <a:r>
              <a:rPr lang="en-GB" dirty="0"/>
              <a:t> </a:t>
            </a:r>
            <a:r>
              <a:rPr lang="en-GB" dirty="0" err="1"/>
              <a:t>galluogi</a:t>
            </a:r>
            <a:r>
              <a:rPr lang="en-GB" dirty="0"/>
              <a:t> </a:t>
            </a:r>
            <a:r>
              <a:rPr lang="en-GB" dirty="0" err="1"/>
              <a:t>dysgwyr</a:t>
            </a:r>
            <a:r>
              <a:rPr lang="en-GB" dirty="0"/>
              <a:t> </a:t>
            </a:r>
            <a:r>
              <a:rPr lang="en-GB" dirty="0" err="1"/>
              <a:t>i</a:t>
            </a:r>
            <a:r>
              <a:rPr lang="en-GB" dirty="0"/>
              <a:t> </a:t>
            </a:r>
            <a:r>
              <a:rPr lang="en-GB" dirty="0" err="1"/>
              <a:t>gael</a:t>
            </a:r>
            <a:r>
              <a:rPr lang="en-GB" dirty="0"/>
              <a:t> </a:t>
            </a:r>
            <a:r>
              <a:rPr lang="en-GB" dirty="0" err="1"/>
              <a:t>mynediad</a:t>
            </a:r>
            <a:r>
              <a:rPr lang="en-GB" dirty="0"/>
              <a:t> at </a:t>
            </a:r>
            <a:r>
              <a:rPr lang="en-GB" dirty="0" err="1"/>
              <a:t>ehangder</a:t>
            </a:r>
            <a:r>
              <a:rPr lang="en-GB" dirty="0"/>
              <a:t> y </a:t>
            </a:r>
            <a:r>
              <a:rPr lang="en-GB" dirty="0" err="1"/>
              <a:t>cwricwlwm</a:t>
            </a:r>
            <a:r>
              <a:rPr lang="en-GB" dirty="0"/>
              <a:t>. </a:t>
            </a:r>
          </a:p>
          <a:p>
            <a:endParaRPr lang="en-GB" dirty="0"/>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p:txBody>
          <a:bodyPr>
            <a:normAutofit fontScale="92500" lnSpcReduction="10000"/>
          </a:bodyPr>
          <a:lstStyle/>
          <a:p>
            <a:r>
              <a:rPr lang="en-GB" dirty="0"/>
              <a:t>Literacy, numeracy and digital competence are mandatory cross-curricular skills within the Curriculum for Wales Framework. They are the essential building blocks that underpin all learning and enable learners to access the breadth of the curriculum. </a:t>
            </a:r>
          </a:p>
        </p:txBody>
      </p:sp>
      <p:pic>
        <p:nvPicPr>
          <p:cNvPr id="8" name="Picture 7" descr="A colorful letters on a white background&#10;&#10;Description automatically generated">
            <a:extLst>
              <a:ext uri="{FF2B5EF4-FFF2-40B4-BE49-F238E27FC236}">
                <a16:creationId xmlns:a16="http://schemas.microsoft.com/office/drawing/2014/main" id="{C1C3E670-58B3-C051-6224-A47576B3F64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5536" y="620688"/>
            <a:ext cx="1417236" cy="744019"/>
          </a:xfrm>
          <a:prstGeom prst="rect">
            <a:avLst/>
          </a:prstGeom>
        </p:spPr>
      </p:pic>
      <p:pic>
        <p:nvPicPr>
          <p:cNvPr id="10" name="Picture 9" descr="A colorful numbers on a white background&#10;&#10;Description automatically generated">
            <a:extLst>
              <a:ext uri="{FF2B5EF4-FFF2-40B4-BE49-F238E27FC236}">
                <a16:creationId xmlns:a16="http://schemas.microsoft.com/office/drawing/2014/main" id="{BD9F929D-5A5C-95EF-AC3D-35C79FD6A68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380312" y="231242"/>
            <a:ext cx="1417236" cy="1092158"/>
          </a:xfrm>
          <a:prstGeom prst="rect">
            <a:avLst/>
          </a:prstGeom>
        </p:spPr>
      </p:pic>
      <p:pic>
        <p:nvPicPr>
          <p:cNvPr id="12" name="Picture 11" descr="A group of computer screens&#10;&#10;Description automatically generated">
            <a:extLst>
              <a:ext uri="{FF2B5EF4-FFF2-40B4-BE49-F238E27FC236}">
                <a16:creationId xmlns:a16="http://schemas.microsoft.com/office/drawing/2014/main" id="{46911779-33EC-B280-DEEC-3BBE19371AB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629877" y="5572231"/>
            <a:ext cx="2209323" cy="1107863"/>
          </a:xfrm>
          <a:prstGeom prst="rect">
            <a:avLst/>
          </a:prstGeom>
        </p:spPr>
      </p:pic>
    </p:spTree>
    <p:extLst>
      <p:ext uri="{BB962C8B-B14F-4D97-AF65-F5344CB8AC3E}">
        <p14:creationId xmlns:p14="http://schemas.microsoft.com/office/powerpoint/2010/main" val="1907679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dirty="0"/>
              <a:t>Y </a:t>
            </a:r>
            <a:r>
              <a:rPr lang="en-GB" dirty="0" err="1"/>
              <a:t>sgiliau</a:t>
            </a:r>
            <a:r>
              <a:rPr lang="en-GB" dirty="0"/>
              <a:t> </a:t>
            </a:r>
            <a:r>
              <a:rPr lang="en-GB" dirty="0" err="1"/>
              <a:t>traws-gwricwlaidd</a:t>
            </a:r>
            <a:br>
              <a:rPr lang="en-GB" dirty="0"/>
            </a:br>
            <a:r>
              <a:rPr lang="en-GB" dirty="0"/>
              <a:t>The cross-curricular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p:txBody>
          <a:bodyPr>
            <a:normAutofit fontScale="92500"/>
          </a:bodyPr>
          <a:lstStyle/>
          <a:p>
            <a:r>
              <a:rPr lang="en-GB" dirty="0" err="1"/>
              <a:t>Mae'r</a:t>
            </a:r>
            <a:r>
              <a:rPr lang="en-GB" dirty="0"/>
              <a:t> </a:t>
            </a:r>
            <a:r>
              <a:rPr lang="en-GB" dirty="0" err="1"/>
              <a:t>rhain</a:t>
            </a:r>
            <a:r>
              <a:rPr lang="en-GB" dirty="0"/>
              <a:t> </a:t>
            </a:r>
            <a:r>
              <a:rPr lang="en-GB" dirty="0" err="1"/>
              <a:t>yn</a:t>
            </a:r>
            <a:r>
              <a:rPr lang="en-GB" dirty="0"/>
              <a:t> </a:t>
            </a:r>
            <a:r>
              <a:rPr lang="en-GB" dirty="0" err="1"/>
              <a:t>sgiliau</a:t>
            </a:r>
            <a:r>
              <a:rPr lang="en-GB" dirty="0"/>
              <a:t> y </a:t>
            </a:r>
            <a:r>
              <a:rPr lang="en-GB" dirty="0" err="1"/>
              <a:t>gellir</a:t>
            </a:r>
            <a:r>
              <a:rPr lang="en-GB" dirty="0"/>
              <a:t> </a:t>
            </a:r>
            <a:r>
              <a:rPr lang="en-GB" dirty="0" err="1"/>
              <a:t>eu</a:t>
            </a:r>
            <a:r>
              <a:rPr lang="en-GB" dirty="0"/>
              <a:t> </a:t>
            </a:r>
            <a:r>
              <a:rPr lang="en-GB" dirty="0" err="1"/>
              <a:t>trosglwyddo</a:t>
            </a:r>
            <a:r>
              <a:rPr lang="en-GB" dirty="0"/>
              <a:t> </a:t>
            </a:r>
            <a:r>
              <a:rPr lang="en-GB" dirty="0" err="1"/>
              <a:t>i</a:t>
            </a:r>
            <a:r>
              <a:rPr lang="en-GB" dirty="0"/>
              <a:t> </a:t>
            </a:r>
            <a:r>
              <a:rPr lang="en-GB" dirty="0" err="1"/>
              <a:t>fyd</a:t>
            </a:r>
            <a:r>
              <a:rPr lang="en-GB" dirty="0"/>
              <a:t> </a:t>
            </a:r>
            <a:r>
              <a:rPr lang="en-GB" dirty="0" err="1"/>
              <a:t>gwaith</a:t>
            </a:r>
            <a:r>
              <a:rPr lang="en-GB" dirty="0"/>
              <a:t>, </a:t>
            </a:r>
            <a:r>
              <a:rPr lang="en-GB" dirty="0" err="1"/>
              <a:t>gan</a:t>
            </a:r>
            <a:r>
              <a:rPr lang="en-GB" dirty="0"/>
              <a:t> </a:t>
            </a:r>
            <a:r>
              <a:rPr lang="en-GB" dirty="0" err="1"/>
              <a:t>alluogi</a:t>
            </a:r>
            <a:r>
              <a:rPr lang="en-GB" dirty="0"/>
              <a:t> </a:t>
            </a:r>
            <a:r>
              <a:rPr lang="en-GB" dirty="0" err="1"/>
              <a:t>dysgwyr</a:t>
            </a:r>
            <a:r>
              <a:rPr lang="en-GB" dirty="0"/>
              <a:t> </a:t>
            </a:r>
            <a:r>
              <a:rPr lang="en-GB" dirty="0" err="1"/>
              <a:t>i</a:t>
            </a:r>
            <a:r>
              <a:rPr lang="en-GB" dirty="0"/>
              <a:t> </a:t>
            </a:r>
            <a:r>
              <a:rPr lang="en-GB" dirty="0" err="1"/>
              <a:t>addasu</a:t>
            </a:r>
            <a:r>
              <a:rPr lang="en-GB" dirty="0"/>
              <a:t> a </a:t>
            </a:r>
            <a:r>
              <a:rPr lang="en-GB" dirty="0" err="1"/>
              <a:t>ffynnu</a:t>
            </a:r>
            <a:r>
              <a:rPr lang="en-GB" dirty="0"/>
              <a:t> </a:t>
            </a:r>
            <a:r>
              <a:rPr lang="en-GB" dirty="0" err="1"/>
              <a:t>yn</a:t>
            </a:r>
            <a:r>
              <a:rPr lang="en-GB" dirty="0"/>
              <a:t> y </a:t>
            </a:r>
            <a:r>
              <a:rPr lang="en-GB" dirty="0" err="1"/>
              <a:t>byd</a:t>
            </a:r>
            <a:r>
              <a:rPr lang="en-GB" dirty="0"/>
              <a:t> modern. Mae </a:t>
            </a:r>
            <a:r>
              <a:rPr lang="en-GB" dirty="0" err="1"/>
              <a:t>angen</a:t>
            </a:r>
            <a:r>
              <a:rPr lang="en-GB" dirty="0"/>
              <a:t> </a:t>
            </a:r>
            <a:r>
              <a:rPr lang="en-GB" dirty="0" err="1"/>
              <a:t>i</a:t>
            </a:r>
            <a:r>
              <a:rPr lang="en-GB" dirty="0"/>
              <a:t> </a:t>
            </a:r>
            <a:r>
              <a:rPr lang="en-GB" dirty="0" err="1"/>
              <a:t>ddysgwyr</a:t>
            </a:r>
            <a:r>
              <a:rPr lang="en-GB" dirty="0"/>
              <a:t> </a:t>
            </a:r>
            <a:r>
              <a:rPr lang="en-GB" dirty="0" err="1"/>
              <a:t>fod</a:t>
            </a:r>
            <a:r>
              <a:rPr lang="en-GB" dirty="0"/>
              <a:t> </a:t>
            </a:r>
            <a:r>
              <a:rPr lang="en-GB" dirty="0" err="1"/>
              <a:t>yn</a:t>
            </a:r>
            <a:r>
              <a:rPr lang="en-GB" dirty="0"/>
              <a:t> </a:t>
            </a:r>
            <a:r>
              <a:rPr lang="en-GB" dirty="0" err="1"/>
              <a:t>addasadwy</a:t>
            </a:r>
            <a:r>
              <a:rPr lang="en-GB" dirty="0"/>
              <a:t>, </a:t>
            </a:r>
            <a:r>
              <a:rPr lang="en-GB" dirty="0" err="1"/>
              <a:t>yn</a:t>
            </a:r>
            <a:r>
              <a:rPr lang="en-GB" dirty="0"/>
              <a:t> </a:t>
            </a:r>
            <a:r>
              <a:rPr lang="en-GB" dirty="0" err="1"/>
              <a:t>gallu</a:t>
            </a:r>
            <a:r>
              <a:rPr lang="en-GB" dirty="0"/>
              <a:t> </a:t>
            </a:r>
            <a:r>
              <a:rPr lang="en-GB" dirty="0" err="1"/>
              <a:t>dysgu</a:t>
            </a:r>
            <a:r>
              <a:rPr lang="en-GB" dirty="0"/>
              <a:t> </a:t>
            </a:r>
            <a:r>
              <a:rPr lang="en-GB" dirty="0" err="1"/>
              <a:t>sgiliau</a:t>
            </a:r>
            <a:r>
              <a:rPr lang="en-GB" dirty="0"/>
              <a:t> </a:t>
            </a:r>
            <a:r>
              <a:rPr lang="en-GB" dirty="0" err="1"/>
              <a:t>newydd</a:t>
            </a:r>
            <a:r>
              <a:rPr lang="en-GB" dirty="0"/>
              <a:t> </a:t>
            </a:r>
            <a:r>
              <a:rPr lang="en-GB" dirty="0" err="1"/>
              <a:t>drwy</a:t>
            </a:r>
            <a:r>
              <a:rPr lang="en-GB" dirty="0"/>
              <a:t> </a:t>
            </a:r>
            <a:r>
              <a:rPr lang="en-GB" dirty="0" err="1"/>
              <a:t>gydol</a:t>
            </a:r>
            <a:r>
              <a:rPr lang="en-GB" dirty="0"/>
              <a:t> </a:t>
            </a:r>
            <a:r>
              <a:rPr lang="en-GB" dirty="0" err="1"/>
              <a:t>eu</a:t>
            </a:r>
            <a:r>
              <a:rPr lang="en-GB" dirty="0"/>
              <a:t> </a:t>
            </a:r>
            <a:r>
              <a:rPr lang="en-GB" dirty="0" err="1"/>
              <a:t>bywyd</a:t>
            </a:r>
            <a:r>
              <a:rPr lang="en-GB" dirty="0"/>
              <a:t> ac </a:t>
            </a:r>
            <a:r>
              <a:rPr lang="en-GB" dirty="0" err="1"/>
              <a:t>yn</a:t>
            </a:r>
            <a:r>
              <a:rPr lang="en-GB" dirty="0"/>
              <a:t> </a:t>
            </a:r>
            <a:r>
              <a:rPr lang="en-GB" dirty="0" err="1"/>
              <a:t>gallu</a:t>
            </a:r>
            <a:r>
              <a:rPr lang="en-GB" dirty="0"/>
              <a:t> </a:t>
            </a:r>
            <a:r>
              <a:rPr lang="en-GB" dirty="0" err="1"/>
              <a:t>ymdopi</a:t>
            </a:r>
            <a:r>
              <a:rPr lang="en-GB" dirty="0"/>
              <a:t> â </a:t>
            </a:r>
            <a:r>
              <a:rPr lang="en-GB" dirty="0" err="1"/>
              <a:t>senarios</a:t>
            </a:r>
            <a:r>
              <a:rPr lang="en-GB" dirty="0"/>
              <a:t> </a:t>
            </a:r>
            <a:r>
              <a:rPr lang="en-GB" dirty="0" err="1"/>
              <a:t>bywyd</a:t>
            </a:r>
            <a:r>
              <a:rPr lang="en-GB" dirty="0"/>
              <a:t> </a:t>
            </a:r>
            <a:r>
              <a:rPr lang="en-GB" dirty="0" err="1"/>
              <a:t>newydd</a:t>
            </a:r>
            <a:r>
              <a:rPr lang="en-GB" dirty="0"/>
              <a:t>.</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p:txBody>
          <a:bodyPr>
            <a:normAutofit fontScale="92500"/>
          </a:bodyPr>
          <a:lstStyle/>
          <a:p>
            <a:pPr algn="l" fontAlgn="t">
              <a:buFont typeface="Arial" panose="020B0604020202020204" pitchFamily="34" charset="0"/>
              <a:buChar char="•"/>
            </a:pPr>
            <a:r>
              <a:rPr lang="en-GB" b="0" i="0" dirty="0">
                <a:solidFill>
                  <a:srgbClr val="333333"/>
                </a:solidFill>
                <a:effectLst/>
                <a:latin typeface="Mulish"/>
              </a:rPr>
              <a:t>These are skills that can be transferred to the world of work, enabling learners to adapt and thrive in the modern world. Learners need to be adaptable, capable of learning new skills throughout life and equipped to cope with new life scenarios.</a:t>
            </a:r>
          </a:p>
        </p:txBody>
      </p:sp>
      <p:pic>
        <p:nvPicPr>
          <p:cNvPr id="6" name="Picture 5" descr="A blue and white rectangular sign with black text&#10;&#10;Description automatically generated">
            <a:extLst>
              <a:ext uri="{FF2B5EF4-FFF2-40B4-BE49-F238E27FC236}">
                <a16:creationId xmlns:a16="http://schemas.microsoft.com/office/drawing/2014/main" id="{1E76C8F2-8BEE-B7CA-925E-965F612D11A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62521" y="188640"/>
            <a:ext cx="1024279" cy="1479996"/>
          </a:xfrm>
          <a:prstGeom prst="rect">
            <a:avLst/>
          </a:prstGeom>
        </p:spPr>
      </p:pic>
      <p:pic>
        <p:nvPicPr>
          <p:cNvPr id="8" name="Picture 7" descr="A spoon and recipe card&#10;&#10;Description automatically generated">
            <a:extLst>
              <a:ext uri="{FF2B5EF4-FFF2-40B4-BE49-F238E27FC236}">
                <a16:creationId xmlns:a16="http://schemas.microsoft.com/office/drawing/2014/main" id="{ABE5C672-8152-7A05-CD74-D708884749F4}"/>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0074" y="332656"/>
            <a:ext cx="1589384" cy="884757"/>
          </a:xfrm>
          <a:prstGeom prst="rect">
            <a:avLst/>
          </a:prstGeom>
        </p:spPr>
      </p:pic>
      <p:pic>
        <p:nvPicPr>
          <p:cNvPr id="10" name="Picture 9" descr="A tree with icons and lines&#10;&#10;Description automatically generated">
            <a:extLst>
              <a:ext uri="{FF2B5EF4-FFF2-40B4-BE49-F238E27FC236}">
                <a16:creationId xmlns:a16="http://schemas.microsoft.com/office/drawing/2014/main" id="{D8833344-937C-270D-8766-7A74E17B67C0}"/>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571925" y="5518245"/>
            <a:ext cx="1589384" cy="1215836"/>
          </a:xfrm>
          <a:prstGeom prst="rect">
            <a:avLst/>
          </a:prstGeom>
        </p:spPr>
      </p:pic>
    </p:spTree>
    <p:extLst>
      <p:ext uri="{BB962C8B-B14F-4D97-AF65-F5344CB8AC3E}">
        <p14:creationId xmlns:p14="http://schemas.microsoft.com/office/powerpoint/2010/main" val="500688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dirty="0"/>
              <a:t>Y </a:t>
            </a:r>
            <a:r>
              <a:rPr lang="en-GB" sz="3200" dirty="0" err="1"/>
              <a:t>sgiliau</a:t>
            </a:r>
            <a:r>
              <a:rPr lang="en-GB" sz="3200" dirty="0"/>
              <a:t> </a:t>
            </a:r>
            <a:r>
              <a:rPr lang="en-GB" sz="3200" dirty="0" err="1"/>
              <a:t>traws-gwricwlaidd</a:t>
            </a:r>
            <a:br>
              <a:rPr lang="en-GB" sz="3200" dirty="0"/>
            </a:br>
            <a:r>
              <a:rPr lang="en-GB" sz="3200" dirty="0"/>
              <a:t>The cross-curricular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1979" y="1417638"/>
            <a:ext cx="4038600" cy="4525963"/>
          </a:xfrm>
        </p:spPr>
        <p:txBody>
          <a:bodyPr>
            <a:normAutofit/>
          </a:bodyPr>
          <a:lstStyle/>
          <a:p>
            <a:r>
              <a:rPr lang="en-GB" sz="2400" dirty="0" err="1"/>
              <a:t>Dylai</a:t>
            </a:r>
            <a:r>
              <a:rPr lang="en-GB" sz="2400" dirty="0"/>
              <a:t> </a:t>
            </a:r>
            <a:r>
              <a:rPr lang="en-GB" sz="2400" dirty="0" err="1"/>
              <a:t>cynllunio</a:t>
            </a:r>
            <a:r>
              <a:rPr lang="en-GB" sz="2400" dirty="0"/>
              <a:t> </a:t>
            </a:r>
            <a:r>
              <a:rPr lang="en-GB" sz="2400" dirty="0" err="1"/>
              <a:t>cwricwlwm</a:t>
            </a:r>
            <a:r>
              <a:rPr lang="en-GB" sz="2400" dirty="0"/>
              <a:t> </a:t>
            </a:r>
            <a:r>
              <a:rPr lang="en-GB" sz="2400" dirty="0" err="1"/>
              <a:t>lleol</a:t>
            </a:r>
            <a:r>
              <a:rPr lang="en-GB" sz="2400" dirty="0"/>
              <a:t> </a:t>
            </a:r>
            <a:r>
              <a:rPr lang="en-GB" sz="2400" dirty="0" err="1"/>
              <a:t>alluogi</a:t>
            </a:r>
            <a:r>
              <a:rPr lang="en-GB" sz="2400" dirty="0"/>
              <a:t> </a:t>
            </a:r>
            <a:r>
              <a:rPr lang="en-GB" sz="2400" dirty="0" err="1"/>
              <a:t>dysgwyr</a:t>
            </a:r>
            <a:r>
              <a:rPr lang="en-GB" sz="2400" dirty="0"/>
              <a:t> </a:t>
            </a:r>
            <a:r>
              <a:rPr lang="en-GB" sz="2400" dirty="0" err="1"/>
              <a:t>i</a:t>
            </a:r>
            <a:r>
              <a:rPr lang="en-GB" sz="2400" dirty="0"/>
              <a:t> </a:t>
            </a:r>
            <a:r>
              <a:rPr lang="en-GB" sz="2400" dirty="0" err="1"/>
              <a:t>ddatblygu</a:t>
            </a:r>
            <a:r>
              <a:rPr lang="en-GB" sz="2400" dirty="0"/>
              <a:t> </a:t>
            </a:r>
            <a:r>
              <a:rPr lang="en-GB" sz="2400" dirty="0" err="1"/>
              <a:t>cymhwysedd</a:t>
            </a:r>
            <a:r>
              <a:rPr lang="en-GB" sz="2400" dirty="0"/>
              <a:t> a </a:t>
            </a:r>
            <a:r>
              <a:rPr lang="en-GB" sz="2400" dirty="0" err="1"/>
              <a:t>gallu</a:t>
            </a:r>
            <a:r>
              <a:rPr lang="en-GB" sz="2400" dirty="0"/>
              <a:t> </a:t>
            </a:r>
            <a:r>
              <a:rPr lang="en-GB" sz="2400" dirty="0" err="1"/>
              <a:t>yn</a:t>
            </a:r>
            <a:r>
              <a:rPr lang="en-GB" sz="2400" dirty="0"/>
              <a:t> y </a:t>
            </a:r>
            <a:r>
              <a:rPr lang="en-GB" sz="2400" dirty="0" err="1"/>
              <a:t>sgiliau</a:t>
            </a:r>
            <a:r>
              <a:rPr lang="en-GB" sz="2400" dirty="0"/>
              <a:t> </a:t>
            </a:r>
            <a:r>
              <a:rPr lang="en-GB" sz="2400" dirty="0" err="1"/>
              <a:t>hyn</a:t>
            </a:r>
            <a:r>
              <a:rPr lang="en-GB" sz="2400" dirty="0"/>
              <a:t> a, </a:t>
            </a:r>
            <a:r>
              <a:rPr lang="en-GB" sz="2400" dirty="0" err="1"/>
              <a:t>lle</a:t>
            </a:r>
            <a:r>
              <a:rPr lang="en-GB" sz="2400" dirty="0"/>
              <a:t> </a:t>
            </a:r>
            <a:r>
              <a:rPr lang="en-GB" sz="2400" dirty="0" err="1"/>
              <a:t>mae</a:t>
            </a:r>
            <a:r>
              <a:rPr lang="en-GB" sz="2400" dirty="0"/>
              <a:t> </a:t>
            </a:r>
            <a:r>
              <a:rPr lang="en-GB" sz="2400" dirty="0" err="1"/>
              <a:t>cyfleoedd</a:t>
            </a:r>
            <a:r>
              <a:rPr lang="en-GB" sz="2400" dirty="0"/>
              <a:t>, </a:t>
            </a:r>
            <a:r>
              <a:rPr lang="en-GB" sz="2400" dirty="0" err="1"/>
              <a:t>eu</a:t>
            </a:r>
            <a:r>
              <a:rPr lang="en-GB" sz="2400" dirty="0"/>
              <a:t> </a:t>
            </a:r>
            <a:r>
              <a:rPr lang="en-GB" sz="2400" dirty="0" err="1"/>
              <a:t>hymestyn</a:t>
            </a:r>
            <a:r>
              <a:rPr lang="en-GB" sz="2400" dirty="0"/>
              <a:t> </a:t>
            </a:r>
            <a:r>
              <a:rPr lang="en-GB" sz="2400" dirty="0" err="1"/>
              <a:t>a'u</a:t>
            </a:r>
            <a:r>
              <a:rPr lang="en-GB" sz="2400" dirty="0"/>
              <a:t> </a:t>
            </a:r>
            <a:r>
              <a:rPr lang="en-GB" sz="2400" dirty="0" err="1"/>
              <a:t>cymhwyso</a:t>
            </a:r>
            <a:r>
              <a:rPr lang="en-GB" sz="2400" dirty="0"/>
              <a:t> </a:t>
            </a:r>
            <a:r>
              <a:rPr lang="en-GB" sz="2400" dirty="0" err="1"/>
              <a:t>ar</a:t>
            </a:r>
            <a:r>
              <a:rPr lang="en-GB" sz="2400" dirty="0"/>
              <a:t> draws </a:t>
            </a:r>
            <a:r>
              <a:rPr lang="en-GB" sz="2400" dirty="0" err="1"/>
              <a:t>pob</a:t>
            </a:r>
            <a:r>
              <a:rPr lang="en-GB" sz="2400" dirty="0"/>
              <a:t> </a:t>
            </a:r>
            <a:r>
              <a:rPr lang="en-GB" sz="2400" dirty="0" err="1"/>
              <a:t>MDaPh</a:t>
            </a:r>
            <a:r>
              <a:rPr lang="en-GB" sz="2400" dirty="0"/>
              <a:t> (</a:t>
            </a:r>
            <a:r>
              <a:rPr lang="en-GB" sz="2400" dirty="0" err="1"/>
              <a:t>Meysydd</a:t>
            </a:r>
            <a:r>
              <a:rPr lang="en-GB" sz="2400" dirty="0"/>
              <a:t> </a:t>
            </a:r>
            <a:r>
              <a:rPr lang="en-GB" sz="2400" dirty="0" err="1"/>
              <a:t>Dysgu</a:t>
            </a:r>
            <a:r>
              <a:rPr lang="en-GB" sz="2400" dirty="0"/>
              <a:t> a </a:t>
            </a:r>
            <a:r>
              <a:rPr lang="en-GB" sz="2400" dirty="0" err="1"/>
              <a:t>Phrofiad</a:t>
            </a:r>
            <a:r>
              <a:rPr lang="en-GB" sz="2400" dirty="0"/>
              <a:t>).</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17652" y="1340768"/>
            <a:ext cx="4038600" cy="4525963"/>
          </a:xfrm>
        </p:spPr>
        <p:txBody>
          <a:bodyPr>
            <a:normAutofit/>
          </a:bodyPr>
          <a:lstStyle/>
          <a:p>
            <a:pPr algn="l" fontAlgn="t">
              <a:buFont typeface="Arial" panose="020B0604020202020204" pitchFamily="34" charset="0"/>
              <a:buChar char="•"/>
            </a:pPr>
            <a:r>
              <a:rPr lang="en-GB" sz="2400" b="0" i="0" dirty="0">
                <a:solidFill>
                  <a:srgbClr val="333333"/>
                </a:solidFill>
                <a:effectLst/>
                <a:latin typeface="Arial" panose="020B0604020202020204" pitchFamily="34" charset="0"/>
              </a:rPr>
              <a:t>Local curricula planning should enable learners to develop competence and capability in these skills and, where there are opportunities, to extend and apply them across all </a:t>
            </a:r>
            <a:r>
              <a:rPr lang="en-GB" sz="2400" b="0" i="0" dirty="0" err="1">
                <a:solidFill>
                  <a:srgbClr val="333333"/>
                </a:solidFill>
                <a:effectLst/>
                <a:latin typeface="Arial" panose="020B0604020202020204" pitchFamily="34" charset="0"/>
              </a:rPr>
              <a:t>AoLEs</a:t>
            </a:r>
            <a:r>
              <a:rPr lang="en-GB" sz="2400" b="0" i="0" dirty="0">
                <a:solidFill>
                  <a:srgbClr val="333333"/>
                </a:solidFill>
                <a:effectLst/>
                <a:latin typeface="Arial" panose="020B0604020202020204" pitchFamily="34" charset="0"/>
              </a:rPr>
              <a:t> (Areas of Learning and Experience). </a:t>
            </a:r>
            <a:endParaRPr lang="en-GB" sz="2400" b="0" i="0" dirty="0">
              <a:solidFill>
                <a:srgbClr val="333333"/>
              </a:solidFill>
              <a:effectLst/>
              <a:latin typeface="Mulish"/>
            </a:endParaRPr>
          </a:p>
        </p:txBody>
      </p:sp>
      <p:pic>
        <p:nvPicPr>
          <p:cNvPr id="6" name="Picture 5" descr="A screen shot of a chart&#10;&#10;Description automatically generated">
            <a:extLst>
              <a:ext uri="{FF2B5EF4-FFF2-40B4-BE49-F238E27FC236}">
                <a16:creationId xmlns:a16="http://schemas.microsoft.com/office/drawing/2014/main" id="{911D8A8B-048A-1BBE-E3E6-444190AD869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7991"/>
          <a:stretch/>
        </p:blipFill>
        <p:spPr>
          <a:xfrm>
            <a:off x="5148064" y="4689268"/>
            <a:ext cx="3170407" cy="1980092"/>
          </a:xfrm>
          <a:prstGeom prst="rect">
            <a:avLst/>
          </a:prstGeom>
        </p:spPr>
      </p:pic>
      <p:pic>
        <p:nvPicPr>
          <p:cNvPr id="8" name="Picture 7">
            <a:extLst>
              <a:ext uri="{FF2B5EF4-FFF2-40B4-BE49-F238E27FC236}">
                <a16:creationId xmlns:a16="http://schemas.microsoft.com/office/drawing/2014/main" id="{15699275-E26B-1D94-1BA8-B3747D584863}"/>
              </a:ext>
            </a:extLst>
          </p:cNvPr>
          <p:cNvPicPr>
            <a:picLocks noChangeAspect="1"/>
          </p:cNvPicPr>
          <p:nvPr/>
        </p:nvPicPr>
        <p:blipFill rotWithShape="1">
          <a:blip r:embed="rId4"/>
          <a:srcRect l="14563" t="26375" r="18500" b="8750"/>
          <a:stretch/>
        </p:blipFill>
        <p:spPr>
          <a:xfrm>
            <a:off x="1022418" y="4800281"/>
            <a:ext cx="2892724" cy="1869079"/>
          </a:xfrm>
          <a:prstGeom prst="rect">
            <a:avLst/>
          </a:prstGeom>
        </p:spPr>
      </p:pic>
    </p:spTree>
    <p:extLst>
      <p:ext uri="{BB962C8B-B14F-4D97-AF65-F5344CB8AC3E}">
        <p14:creationId xmlns:p14="http://schemas.microsoft.com/office/powerpoint/2010/main" val="1164573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19B19-FD21-EF88-8FB3-C7442F230B62}"/>
              </a:ext>
            </a:extLst>
          </p:cNvPr>
          <p:cNvSpPr>
            <a:spLocks noGrp="1"/>
          </p:cNvSpPr>
          <p:nvPr>
            <p:ph type="title"/>
          </p:nvPr>
        </p:nvSpPr>
        <p:spPr>
          <a:xfrm>
            <a:off x="611560" y="764704"/>
            <a:ext cx="8229600" cy="1143000"/>
          </a:xfrm>
        </p:spPr>
        <p:txBody>
          <a:bodyPr>
            <a:normAutofit fontScale="90000"/>
          </a:bodyPr>
          <a:lstStyle/>
          <a:p>
            <a:r>
              <a:rPr lang="en-GB" sz="3100" dirty="0"/>
              <a:t>Y </a:t>
            </a:r>
            <a:r>
              <a:rPr lang="en-GB" sz="3100" dirty="0" err="1"/>
              <a:t>Fframwaith</a:t>
            </a:r>
            <a:r>
              <a:rPr lang="en-GB" sz="3100" dirty="0"/>
              <a:t> </a:t>
            </a:r>
            <a:r>
              <a:rPr lang="en-GB" sz="3100" dirty="0" err="1"/>
              <a:t>Llythrennedd</a:t>
            </a:r>
            <a:r>
              <a:rPr lang="en-GB" sz="3100" dirty="0"/>
              <a:t> a </a:t>
            </a:r>
            <a:r>
              <a:rPr lang="en-GB" sz="3100" dirty="0" err="1"/>
              <a:t>Rhifedd</a:t>
            </a:r>
            <a:r>
              <a:rPr lang="en-GB" sz="3100" dirty="0"/>
              <a:t> </a:t>
            </a:r>
            <a:r>
              <a:rPr lang="en-GB" sz="3100" dirty="0" err="1"/>
              <a:t>Cenedlaethol</a:t>
            </a:r>
            <a:br>
              <a:rPr lang="en-GB" sz="3100" dirty="0"/>
            </a:br>
            <a:br>
              <a:rPr lang="en-GB" dirty="0"/>
            </a:br>
            <a:endParaRPr lang="en-GB" dirty="0"/>
          </a:p>
        </p:txBody>
      </p:sp>
      <p:graphicFrame>
        <p:nvGraphicFramePr>
          <p:cNvPr id="3" name="Content Placeholder 7">
            <a:extLst>
              <a:ext uri="{FF2B5EF4-FFF2-40B4-BE49-F238E27FC236}">
                <a16:creationId xmlns:a16="http://schemas.microsoft.com/office/drawing/2014/main" id="{9A2E894D-E8D3-5F3A-FB19-713E3765FB1F}"/>
              </a:ext>
            </a:extLst>
          </p:cNvPr>
          <p:cNvGraphicFramePr>
            <a:graphicFrameLocks/>
          </p:cNvGraphicFramePr>
          <p:nvPr>
            <p:extLst>
              <p:ext uri="{D42A27DB-BD31-4B8C-83A1-F6EECF244321}">
                <p14:modId xmlns:p14="http://schemas.microsoft.com/office/powerpoint/2010/main" val="1065351613"/>
              </p:ext>
            </p:extLst>
          </p:nvPr>
        </p:nvGraphicFramePr>
        <p:xfrm>
          <a:off x="179512" y="1124744"/>
          <a:ext cx="8784976"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7909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19B19-FD21-EF88-8FB3-C7442F230B62}"/>
              </a:ext>
            </a:extLst>
          </p:cNvPr>
          <p:cNvSpPr>
            <a:spLocks noGrp="1"/>
          </p:cNvSpPr>
          <p:nvPr>
            <p:ph type="title"/>
          </p:nvPr>
        </p:nvSpPr>
        <p:spPr>
          <a:xfrm>
            <a:off x="457200" y="692696"/>
            <a:ext cx="8229600" cy="1143000"/>
          </a:xfrm>
        </p:spPr>
        <p:txBody>
          <a:bodyPr>
            <a:normAutofit fontScale="90000"/>
          </a:bodyPr>
          <a:lstStyle/>
          <a:p>
            <a:r>
              <a:rPr lang="en-GB" sz="3600" dirty="0"/>
              <a:t>The National Literacy and Numeracy Framework</a:t>
            </a:r>
            <a:br>
              <a:rPr lang="en-GB" dirty="0"/>
            </a:br>
            <a:endParaRPr lang="en-GB" dirty="0"/>
          </a:p>
        </p:txBody>
      </p:sp>
      <p:graphicFrame>
        <p:nvGraphicFramePr>
          <p:cNvPr id="8" name="Content Placeholder 7">
            <a:extLst>
              <a:ext uri="{FF2B5EF4-FFF2-40B4-BE49-F238E27FC236}">
                <a16:creationId xmlns:a16="http://schemas.microsoft.com/office/drawing/2014/main" id="{2929AFB4-8F6B-4A95-0553-6C559DFA096F}"/>
              </a:ext>
            </a:extLst>
          </p:cNvPr>
          <p:cNvGraphicFramePr>
            <a:graphicFrameLocks noGrp="1"/>
          </p:cNvGraphicFramePr>
          <p:nvPr>
            <p:ph sz="half" idx="1"/>
            <p:extLst>
              <p:ext uri="{D42A27DB-BD31-4B8C-83A1-F6EECF244321}">
                <p14:modId xmlns:p14="http://schemas.microsoft.com/office/powerpoint/2010/main" val="3475886779"/>
              </p:ext>
            </p:extLst>
          </p:nvPr>
        </p:nvGraphicFramePr>
        <p:xfrm>
          <a:off x="457200" y="1412776"/>
          <a:ext cx="8229600"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604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19B19-FD21-EF88-8FB3-C7442F230B62}"/>
              </a:ext>
            </a:extLst>
          </p:cNvPr>
          <p:cNvSpPr>
            <a:spLocks noGrp="1"/>
          </p:cNvSpPr>
          <p:nvPr>
            <p:ph type="title"/>
          </p:nvPr>
        </p:nvSpPr>
        <p:spPr>
          <a:xfrm>
            <a:off x="457200" y="692696"/>
            <a:ext cx="8229600" cy="1143000"/>
          </a:xfrm>
        </p:spPr>
        <p:txBody>
          <a:bodyPr>
            <a:normAutofit fontScale="90000"/>
          </a:bodyPr>
          <a:lstStyle/>
          <a:p>
            <a:r>
              <a:rPr lang="en-GB" sz="3600" dirty="0"/>
              <a:t>Y </a:t>
            </a:r>
            <a:r>
              <a:rPr lang="en-GB" sz="3600" dirty="0" err="1"/>
              <a:t>Fframwaith</a:t>
            </a:r>
            <a:r>
              <a:rPr lang="en-GB" sz="3600" dirty="0"/>
              <a:t> </a:t>
            </a:r>
            <a:r>
              <a:rPr lang="en-GB" sz="3600" dirty="0" err="1"/>
              <a:t>Cymhwysedd</a:t>
            </a:r>
            <a:r>
              <a:rPr lang="en-GB" sz="3600" dirty="0"/>
              <a:t> Digidol</a:t>
            </a:r>
            <a:br>
              <a:rPr lang="en-GB" dirty="0"/>
            </a:br>
            <a:endParaRPr lang="en-GB" dirty="0"/>
          </a:p>
        </p:txBody>
      </p:sp>
      <p:graphicFrame>
        <p:nvGraphicFramePr>
          <p:cNvPr id="5" name="Content Placeholder 4">
            <a:extLst>
              <a:ext uri="{FF2B5EF4-FFF2-40B4-BE49-F238E27FC236}">
                <a16:creationId xmlns:a16="http://schemas.microsoft.com/office/drawing/2014/main" id="{3C9B50F4-71B2-2470-B407-19917E2D58A3}"/>
              </a:ext>
            </a:extLst>
          </p:cNvPr>
          <p:cNvGraphicFramePr>
            <a:graphicFrameLocks noGrp="1"/>
          </p:cNvGraphicFramePr>
          <p:nvPr>
            <p:ph sz="half" idx="1"/>
            <p:extLst>
              <p:ext uri="{D42A27DB-BD31-4B8C-83A1-F6EECF244321}">
                <p14:modId xmlns:p14="http://schemas.microsoft.com/office/powerpoint/2010/main" val="2834024779"/>
              </p:ext>
            </p:extLst>
          </p:nvPr>
        </p:nvGraphicFramePr>
        <p:xfrm>
          <a:off x="457200" y="1600200"/>
          <a:ext cx="8003232"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1831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6FB9B3-410A-E809-4863-D84639B499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61D6E2-195E-5759-E230-6627CE909CC7}"/>
              </a:ext>
            </a:extLst>
          </p:cNvPr>
          <p:cNvSpPr>
            <a:spLocks noGrp="1"/>
          </p:cNvSpPr>
          <p:nvPr>
            <p:ph type="title"/>
          </p:nvPr>
        </p:nvSpPr>
        <p:spPr>
          <a:xfrm>
            <a:off x="457200" y="692696"/>
            <a:ext cx="8229600" cy="1143000"/>
          </a:xfrm>
        </p:spPr>
        <p:txBody>
          <a:bodyPr>
            <a:normAutofit fontScale="90000"/>
          </a:bodyPr>
          <a:lstStyle/>
          <a:p>
            <a:r>
              <a:rPr lang="en-GB" sz="3600" dirty="0"/>
              <a:t>The Digital Competence Framework</a:t>
            </a:r>
            <a:br>
              <a:rPr lang="en-GB" dirty="0"/>
            </a:br>
            <a:endParaRPr lang="en-GB" dirty="0"/>
          </a:p>
        </p:txBody>
      </p:sp>
      <p:graphicFrame>
        <p:nvGraphicFramePr>
          <p:cNvPr id="5" name="Content Placeholder 4">
            <a:extLst>
              <a:ext uri="{FF2B5EF4-FFF2-40B4-BE49-F238E27FC236}">
                <a16:creationId xmlns:a16="http://schemas.microsoft.com/office/drawing/2014/main" id="{E1211694-D406-3997-88E1-EC103540ED34}"/>
              </a:ext>
            </a:extLst>
          </p:cNvPr>
          <p:cNvGraphicFramePr>
            <a:graphicFrameLocks noGrp="1"/>
          </p:cNvGraphicFramePr>
          <p:nvPr>
            <p:ph sz="half" idx="1"/>
            <p:extLst>
              <p:ext uri="{D42A27DB-BD31-4B8C-83A1-F6EECF244321}">
                <p14:modId xmlns:p14="http://schemas.microsoft.com/office/powerpoint/2010/main" val="1224495438"/>
              </p:ext>
            </p:extLst>
          </p:nvPr>
        </p:nvGraphicFramePr>
        <p:xfrm>
          <a:off x="457200" y="1600200"/>
          <a:ext cx="8003232"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0929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22EB1-7FC8-EDAF-0523-E2CCA52D6EB1}"/>
              </a:ext>
            </a:extLst>
          </p:cNvPr>
          <p:cNvSpPr>
            <a:spLocks noGrp="1"/>
          </p:cNvSpPr>
          <p:nvPr>
            <p:ph type="title"/>
          </p:nvPr>
        </p:nvSpPr>
        <p:spPr/>
        <p:txBody>
          <a:bodyPr>
            <a:normAutofit fontScale="90000"/>
          </a:bodyPr>
          <a:lstStyle/>
          <a:p>
            <a:r>
              <a:rPr lang="en-GB" dirty="0" err="1"/>
              <a:t>Asesiadau</a:t>
            </a:r>
            <a:r>
              <a:rPr lang="en-GB" dirty="0"/>
              <a:t> </a:t>
            </a:r>
            <a:r>
              <a:rPr lang="en-GB" dirty="0" err="1"/>
              <a:t>Personol</a:t>
            </a:r>
            <a:br>
              <a:rPr lang="en-GB" dirty="0"/>
            </a:br>
            <a:r>
              <a:rPr lang="en-GB" dirty="0"/>
              <a:t>Personal Assessments</a:t>
            </a:r>
          </a:p>
        </p:txBody>
      </p:sp>
      <p:sp>
        <p:nvSpPr>
          <p:cNvPr id="3" name="Content Placeholder 2">
            <a:extLst>
              <a:ext uri="{FF2B5EF4-FFF2-40B4-BE49-F238E27FC236}">
                <a16:creationId xmlns:a16="http://schemas.microsoft.com/office/drawing/2014/main" id="{A793566E-0177-A620-636A-2FA6F4EB7F12}"/>
              </a:ext>
            </a:extLst>
          </p:cNvPr>
          <p:cNvSpPr>
            <a:spLocks noGrp="1"/>
          </p:cNvSpPr>
          <p:nvPr>
            <p:ph sz="half" idx="1"/>
          </p:nvPr>
        </p:nvSpPr>
        <p:spPr/>
        <p:txBody>
          <a:bodyPr>
            <a:normAutofit lnSpcReduction="10000"/>
          </a:bodyPr>
          <a:lstStyle/>
          <a:p>
            <a:r>
              <a:rPr lang="en-GB" dirty="0" err="1"/>
              <a:t>Asesiadau</a:t>
            </a:r>
            <a:r>
              <a:rPr lang="en-GB" dirty="0"/>
              <a:t> </a:t>
            </a:r>
            <a:r>
              <a:rPr lang="en-GB" dirty="0" err="1"/>
              <a:t>personol</a:t>
            </a:r>
            <a:r>
              <a:rPr lang="en-GB" dirty="0"/>
              <a:t> </a:t>
            </a:r>
            <a:r>
              <a:rPr lang="en-GB" dirty="0" err="1"/>
              <a:t>mewn</a:t>
            </a:r>
            <a:r>
              <a:rPr lang="en-GB" dirty="0"/>
              <a:t> </a:t>
            </a:r>
            <a:r>
              <a:rPr lang="en-GB" dirty="0" err="1"/>
              <a:t>Darllen</a:t>
            </a:r>
            <a:r>
              <a:rPr lang="en-GB" dirty="0"/>
              <a:t> a </a:t>
            </a:r>
            <a:r>
              <a:rPr lang="en-GB" dirty="0" err="1"/>
              <a:t>Rhifedd</a:t>
            </a:r>
            <a:endParaRPr lang="en-GB" dirty="0"/>
          </a:p>
          <a:p>
            <a:r>
              <a:rPr lang="en-GB" dirty="0" err="1"/>
              <a:t>Ar</a:t>
            </a:r>
            <a:r>
              <a:rPr lang="en-GB" dirty="0"/>
              <a:t> </a:t>
            </a:r>
            <a:r>
              <a:rPr lang="en-GB" dirty="0" err="1"/>
              <a:t>gyfer</a:t>
            </a:r>
            <a:r>
              <a:rPr lang="en-GB" dirty="0"/>
              <a:t> </a:t>
            </a:r>
            <a:r>
              <a:rPr lang="en-GB" dirty="0" err="1"/>
              <a:t>dysgwyr</a:t>
            </a:r>
            <a:r>
              <a:rPr lang="en-GB" dirty="0"/>
              <a:t> </a:t>
            </a:r>
            <a:r>
              <a:rPr lang="en-GB" dirty="0" err="1"/>
              <a:t>Blynyddoedd</a:t>
            </a:r>
            <a:r>
              <a:rPr lang="en-GB" dirty="0"/>
              <a:t> 2-9</a:t>
            </a:r>
          </a:p>
          <a:p>
            <a:r>
              <a:rPr lang="en-GB" dirty="0" err="1"/>
              <a:t>Statudol</a:t>
            </a:r>
            <a:endParaRPr lang="en-GB" dirty="0"/>
          </a:p>
          <a:p>
            <a:r>
              <a:rPr lang="en-GB" dirty="0" err="1"/>
              <a:t>Ar-lein</a:t>
            </a:r>
            <a:endParaRPr lang="en-GB" dirty="0"/>
          </a:p>
          <a:p>
            <a:r>
              <a:rPr lang="en-GB" dirty="0" err="1"/>
              <a:t>Gellir</a:t>
            </a:r>
            <a:r>
              <a:rPr lang="en-GB" dirty="0"/>
              <a:t> </a:t>
            </a:r>
            <a:r>
              <a:rPr lang="en-GB" dirty="0" err="1"/>
              <a:t>eu</a:t>
            </a:r>
            <a:r>
              <a:rPr lang="en-GB" dirty="0"/>
              <a:t> </a:t>
            </a:r>
            <a:r>
              <a:rPr lang="en-GB" dirty="0" err="1"/>
              <a:t>cymryd</a:t>
            </a:r>
            <a:r>
              <a:rPr lang="en-GB" dirty="0"/>
              <a:t> </a:t>
            </a:r>
            <a:r>
              <a:rPr lang="en-GB" dirty="0" err="1"/>
              <a:t>trwy</a:t>
            </a:r>
            <a:r>
              <a:rPr lang="en-GB" dirty="0"/>
              <a:t> </a:t>
            </a:r>
            <a:r>
              <a:rPr lang="en-GB" dirty="0" err="1"/>
              <a:t>gydol</a:t>
            </a:r>
            <a:r>
              <a:rPr lang="en-GB" dirty="0"/>
              <a:t> y </a:t>
            </a:r>
            <a:r>
              <a:rPr lang="en-GB" dirty="0" err="1"/>
              <a:t>flwyddyn</a:t>
            </a:r>
            <a:r>
              <a:rPr lang="en-GB" dirty="0"/>
              <a:t> </a:t>
            </a:r>
            <a:r>
              <a:rPr lang="en-GB" dirty="0" err="1"/>
              <a:t>ysgol</a:t>
            </a:r>
            <a:endParaRPr lang="en-GB" dirty="0"/>
          </a:p>
          <a:p>
            <a:r>
              <a:rPr lang="en-GB" dirty="0" err="1"/>
              <a:t>Cefnogi</a:t>
            </a:r>
            <a:r>
              <a:rPr lang="en-GB" dirty="0"/>
              <a:t> </a:t>
            </a:r>
            <a:r>
              <a:rPr lang="en-GB" dirty="0" err="1"/>
              <a:t>dilyniant</a:t>
            </a:r>
            <a:r>
              <a:rPr lang="en-GB" dirty="0"/>
              <a:t> </a:t>
            </a:r>
            <a:r>
              <a:rPr lang="en-GB" dirty="0" err="1"/>
              <a:t>mewn</a:t>
            </a:r>
            <a:r>
              <a:rPr lang="en-GB" dirty="0"/>
              <a:t> </a:t>
            </a:r>
            <a:r>
              <a:rPr lang="en-GB" dirty="0" err="1"/>
              <a:t>sgiliau</a:t>
            </a:r>
            <a:r>
              <a:rPr lang="en-GB" dirty="0"/>
              <a:t> </a:t>
            </a:r>
            <a:r>
              <a:rPr lang="en-GB" dirty="0" err="1"/>
              <a:t>darllen</a:t>
            </a:r>
            <a:r>
              <a:rPr lang="en-GB" dirty="0"/>
              <a:t> a </a:t>
            </a:r>
            <a:r>
              <a:rPr lang="en-GB" dirty="0" err="1"/>
              <a:t>rhifedd</a:t>
            </a:r>
            <a:endParaRPr lang="en-GB" dirty="0"/>
          </a:p>
          <a:p>
            <a:endParaRPr lang="en-GB" dirty="0"/>
          </a:p>
        </p:txBody>
      </p:sp>
      <p:sp>
        <p:nvSpPr>
          <p:cNvPr id="4" name="Content Placeholder 3">
            <a:extLst>
              <a:ext uri="{FF2B5EF4-FFF2-40B4-BE49-F238E27FC236}">
                <a16:creationId xmlns:a16="http://schemas.microsoft.com/office/drawing/2014/main" id="{2821DB55-D147-7331-5968-6BD141BFA1CB}"/>
              </a:ext>
            </a:extLst>
          </p:cNvPr>
          <p:cNvSpPr>
            <a:spLocks noGrp="1"/>
          </p:cNvSpPr>
          <p:nvPr>
            <p:ph sz="half" idx="2"/>
          </p:nvPr>
        </p:nvSpPr>
        <p:spPr/>
        <p:txBody>
          <a:bodyPr>
            <a:normAutofit lnSpcReduction="10000"/>
          </a:bodyPr>
          <a:lstStyle/>
          <a:p>
            <a:r>
              <a:rPr lang="en-GB" dirty="0"/>
              <a:t>Personal assessments in Reading and Numeracy</a:t>
            </a:r>
          </a:p>
          <a:p>
            <a:r>
              <a:rPr lang="en-GB" dirty="0"/>
              <a:t>For learners in Years 2-9</a:t>
            </a:r>
          </a:p>
          <a:p>
            <a:r>
              <a:rPr lang="en-GB" dirty="0"/>
              <a:t>Statutory</a:t>
            </a:r>
          </a:p>
          <a:p>
            <a:r>
              <a:rPr lang="en-GB" dirty="0"/>
              <a:t>Online</a:t>
            </a:r>
          </a:p>
          <a:p>
            <a:r>
              <a:rPr lang="en-GB" dirty="0"/>
              <a:t>Can be taken throughout the school year</a:t>
            </a:r>
          </a:p>
          <a:p>
            <a:r>
              <a:rPr lang="en-GB" dirty="0"/>
              <a:t>To support progression in reading and numeracy skills</a:t>
            </a:r>
          </a:p>
          <a:p>
            <a:endParaRPr lang="en-GB" dirty="0"/>
          </a:p>
        </p:txBody>
      </p:sp>
      <p:pic>
        <p:nvPicPr>
          <p:cNvPr id="6" name="Picture 5" descr="A person sitting at a computer&#10;&#10;Description automatically generated">
            <a:extLst>
              <a:ext uri="{FF2B5EF4-FFF2-40B4-BE49-F238E27FC236}">
                <a16:creationId xmlns:a16="http://schemas.microsoft.com/office/drawing/2014/main" id="{45F40CE1-97E4-C2BD-1CFC-CB1611FE312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4288" y="545448"/>
            <a:ext cx="833056" cy="681591"/>
          </a:xfrm>
          <a:prstGeom prst="rect">
            <a:avLst/>
          </a:prstGeom>
        </p:spPr>
      </p:pic>
      <p:pic>
        <p:nvPicPr>
          <p:cNvPr id="7" name="Picture 6" descr="A person sitting at a computer&#10;&#10;Description automatically generated">
            <a:extLst>
              <a:ext uri="{FF2B5EF4-FFF2-40B4-BE49-F238E27FC236}">
                <a16:creationId xmlns:a16="http://schemas.microsoft.com/office/drawing/2014/main" id="{19B9D35C-E6DD-1BA9-BA2F-50DC7395AD8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1600" y="620688"/>
            <a:ext cx="833056" cy="681591"/>
          </a:xfrm>
          <a:prstGeom prst="rect">
            <a:avLst/>
          </a:prstGeom>
        </p:spPr>
      </p:pic>
    </p:spTree>
    <p:extLst>
      <p:ext uri="{BB962C8B-B14F-4D97-AF65-F5344CB8AC3E}">
        <p14:creationId xmlns:p14="http://schemas.microsoft.com/office/powerpoint/2010/main" val="75938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327F5-B522-D14C-A9C7-BFAFBAAB913C}"/>
              </a:ext>
            </a:extLst>
          </p:cNvPr>
          <p:cNvSpPr>
            <a:spLocks noGrp="1"/>
          </p:cNvSpPr>
          <p:nvPr>
            <p:ph type="title"/>
          </p:nvPr>
        </p:nvSpPr>
        <p:spPr>
          <a:xfrm>
            <a:off x="8800" y="188640"/>
            <a:ext cx="8229600" cy="1143000"/>
          </a:xfrm>
        </p:spPr>
        <p:txBody>
          <a:bodyPr/>
          <a:lstStyle/>
          <a:p>
            <a:r>
              <a:rPr lang="en-GB" dirty="0" err="1"/>
              <a:t>Ewch</a:t>
            </a:r>
            <a:r>
              <a:rPr lang="en-GB" dirty="0"/>
              <a:t> </a:t>
            </a:r>
            <a:r>
              <a:rPr lang="en-GB" dirty="0" err="1"/>
              <a:t>amdani</a:t>
            </a:r>
            <a:r>
              <a:rPr lang="en-GB" dirty="0"/>
              <a:t>           Have a go</a:t>
            </a:r>
          </a:p>
        </p:txBody>
      </p:sp>
      <p:pic>
        <p:nvPicPr>
          <p:cNvPr id="6" name="Content Placeholder 5">
            <a:extLst>
              <a:ext uri="{FF2B5EF4-FFF2-40B4-BE49-F238E27FC236}">
                <a16:creationId xmlns:a16="http://schemas.microsoft.com/office/drawing/2014/main" id="{2DF707B8-7739-48EB-2862-69153642178B}"/>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51720" y="1988840"/>
            <a:ext cx="4960416" cy="4051006"/>
          </a:xfrm>
        </p:spPr>
      </p:pic>
    </p:spTree>
    <p:extLst>
      <p:ext uri="{BB962C8B-B14F-4D97-AF65-F5344CB8AC3E}">
        <p14:creationId xmlns:p14="http://schemas.microsoft.com/office/powerpoint/2010/main" val="28500696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A3A04-181D-003A-01B3-29863FE71ECB}"/>
              </a:ext>
            </a:extLst>
          </p:cNvPr>
          <p:cNvSpPr>
            <a:spLocks noGrp="1"/>
          </p:cNvSpPr>
          <p:nvPr>
            <p:ph type="title"/>
          </p:nvPr>
        </p:nvSpPr>
        <p:spPr>
          <a:xfrm>
            <a:off x="160589" y="356104"/>
            <a:ext cx="8229600" cy="1143000"/>
          </a:xfrm>
        </p:spPr>
        <p:txBody>
          <a:bodyPr/>
          <a:lstStyle/>
          <a:p>
            <a:r>
              <a:rPr lang="en-GB" dirty="0"/>
              <a:t>TASG                      TASK</a:t>
            </a:r>
          </a:p>
        </p:txBody>
      </p:sp>
      <p:sp>
        <p:nvSpPr>
          <p:cNvPr id="3" name="Content Placeholder 2">
            <a:extLst>
              <a:ext uri="{FF2B5EF4-FFF2-40B4-BE49-F238E27FC236}">
                <a16:creationId xmlns:a16="http://schemas.microsoft.com/office/drawing/2014/main" id="{045605D1-233E-0EC2-0DA6-509DA663F4EA}"/>
              </a:ext>
            </a:extLst>
          </p:cNvPr>
          <p:cNvSpPr>
            <a:spLocks noGrp="1"/>
          </p:cNvSpPr>
          <p:nvPr>
            <p:ph sz="half" idx="1"/>
          </p:nvPr>
        </p:nvSpPr>
        <p:spPr>
          <a:xfrm>
            <a:off x="179513" y="1196752"/>
            <a:ext cx="4316288" cy="4525963"/>
          </a:xfrm>
        </p:spPr>
        <p:txBody>
          <a:bodyPr>
            <a:normAutofit/>
          </a:bodyPr>
          <a:lstStyle/>
          <a:p>
            <a:pPr marL="0" indent="0">
              <a:buNone/>
            </a:pPr>
            <a:r>
              <a:rPr lang="en-GB" sz="2600" dirty="0" err="1"/>
              <a:t>Addysgu</a:t>
            </a:r>
            <a:r>
              <a:rPr lang="en-GB" sz="2600" dirty="0"/>
              <a:t> </a:t>
            </a:r>
            <a:r>
              <a:rPr lang="en-GB" sz="2600" dirty="0" err="1"/>
              <a:t>traws-gwricwlaidd</a:t>
            </a:r>
            <a:endParaRPr lang="en-GB" sz="2600" dirty="0"/>
          </a:p>
          <a:p>
            <a:pPr marL="0" indent="0">
              <a:buNone/>
            </a:pPr>
            <a:r>
              <a:rPr lang="en-GB" sz="2600" dirty="0" err="1"/>
              <a:t>Ymchwiliwch</a:t>
            </a:r>
            <a:r>
              <a:rPr lang="en-GB" sz="2600" dirty="0"/>
              <a:t> </a:t>
            </a:r>
            <a:r>
              <a:rPr lang="en-GB" sz="2600" dirty="0" err="1"/>
              <a:t>i</a:t>
            </a:r>
            <a:r>
              <a:rPr lang="en-GB" sz="2600" dirty="0"/>
              <a:t> </a:t>
            </a:r>
            <a:r>
              <a:rPr lang="en-GB" sz="2600" dirty="0" err="1"/>
              <a:t>esiamplau</a:t>
            </a:r>
            <a:r>
              <a:rPr lang="en-GB" sz="2600" dirty="0"/>
              <a:t> </a:t>
            </a:r>
            <a:r>
              <a:rPr lang="en-GB" sz="2600" dirty="0" err="1"/>
              <a:t>arfer</a:t>
            </a:r>
            <a:r>
              <a:rPr lang="en-GB" sz="2600" dirty="0"/>
              <a:t> </a:t>
            </a:r>
            <a:r>
              <a:rPr lang="en-GB" sz="2600" dirty="0" err="1"/>
              <a:t>orau</a:t>
            </a:r>
            <a:r>
              <a:rPr lang="en-GB" sz="2600" dirty="0"/>
              <a:t> o </a:t>
            </a:r>
            <a:r>
              <a:rPr lang="en-GB" sz="2600" dirty="0" err="1"/>
              <a:t>ddatblygiad</a:t>
            </a:r>
            <a:r>
              <a:rPr lang="en-GB" sz="2600" dirty="0"/>
              <a:t> </a:t>
            </a:r>
            <a:r>
              <a:rPr lang="en-GB" sz="2600" dirty="0" err="1"/>
              <a:t>effeithiol</a:t>
            </a:r>
            <a:r>
              <a:rPr lang="en-GB" sz="2600" dirty="0"/>
              <a:t> o </a:t>
            </a:r>
            <a:r>
              <a:rPr lang="en-GB" sz="2600" dirty="0" err="1"/>
              <a:t>sgiliau</a:t>
            </a:r>
            <a:r>
              <a:rPr lang="en-GB" sz="2600" dirty="0"/>
              <a:t> </a:t>
            </a:r>
            <a:r>
              <a:rPr lang="en-GB" sz="2600" dirty="0" err="1"/>
              <a:t>llythrennedd</a:t>
            </a:r>
            <a:r>
              <a:rPr lang="en-GB" sz="2600" dirty="0"/>
              <a:t> a/neu </a:t>
            </a:r>
            <a:r>
              <a:rPr lang="en-GB" sz="2600" dirty="0" err="1"/>
              <a:t>rhifedd</a:t>
            </a:r>
            <a:r>
              <a:rPr lang="en-GB" sz="2600" dirty="0"/>
              <a:t>.</a:t>
            </a:r>
          </a:p>
          <a:p>
            <a:pPr marL="0" indent="0">
              <a:buNone/>
            </a:pPr>
            <a:r>
              <a:rPr lang="en-GB" sz="2600" dirty="0"/>
              <a:t>Ble </a:t>
            </a:r>
            <a:r>
              <a:rPr lang="en-GB" sz="2600" dirty="0" err="1"/>
              <a:t>fyddwch</a:t>
            </a:r>
            <a:r>
              <a:rPr lang="en-GB" sz="2600" dirty="0"/>
              <a:t> </a:t>
            </a:r>
            <a:r>
              <a:rPr lang="en-GB" sz="2600" dirty="0" err="1"/>
              <a:t>yn</a:t>
            </a:r>
            <a:r>
              <a:rPr lang="en-GB" sz="2600" dirty="0"/>
              <a:t> </a:t>
            </a:r>
            <a:r>
              <a:rPr lang="en-GB" sz="2600" dirty="0" err="1"/>
              <a:t>cychwyn</a:t>
            </a:r>
            <a:r>
              <a:rPr lang="en-GB" sz="2600" dirty="0"/>
              <a:t>?</a:t>
            </a:r>
          </a:p>
          <a:p>
            <a:pPr marL="0" indent="0">
              <a:buNone/>
            </a:pPr>
            <a:r>
              <a:rPr lang="en-GB" sz="2600" dirty="0" err="1"/>
              <a:t>Byddwch</a:t>
            </a:r>
            <a:r>
              <a:rPr lang="en-GB" sz="2600" dirty="0"/>
              <a:t> </a:t>
            </a:r>
            <a:r>
              <a:rPr lang="en-GB" sz="2600" dirty="0" err="1"/>
              <a:t>yn</a:t>
            </a:r>
            <a:r>
              <a:rPr lang="en-GB" sz="2600" dirty="0"/>
              <a:t> </a:t>
            </a:r>
            <a:r>
              <a:rPr lang="en-GB" sz="2600" dirty="0" err="1"/>
              <a:t>barod</a:t>
            </a:r>
            <a:r>
              <a:rPr lang="en-GB" sz="2600" dirty="0"/>
              <a:t> i </a:t>
            </a:r>
            <a:r>
              <a:rPr lang="en-GB" sz="2600" dirty="0" err="1"/>
              <a:t>adrodd</a:t>
            </a:r>
            <a:r>
              <a:rPr lang="en-GB" sz="2600" dirty="0"/>
              <a:t> </a:t>
            </a:r>
            <a:r>
              <a:rPr lang="en-GB" sz="2600" dirty="0" err="1"/>
              <a:t>yn</a:t>
            </a:r>
            <a:r>
              <a:rPr lang="en-GB" sz="2600" dirty="0"/>
              <a:t> </a:t>
            </a:r>
            <a:r>
              <a:rPr lang="en-GB" sz="2600" dirty="0" err="1"/>
              <a:t>ôl</a:t>
            </a:r>
            <a:r>
              <a:rPr lang="en-GB" sz="2600" dirty="0"/>
              <a:t> i </a:t>
            </a:r>
            <a:r>
              <a:rPr lang="en-GB" sz="2600" dirty="0" err="1"/>
              <a:t>weddill</a:t>
            </a:r>
            <a:r>
              <a:rPr lang="en-GB" sz="2600" dirty="0"/>
              <a:t> y </a:t>
            </a:r>
            <a:r>
              <a:rPr lang="en-GB" sz="2600" dirty="0" err="1"/>
              <a:t>grŵp</a:t>
            </a:r>
            <a:r>
              <a:rPr lang="en-GB" sz="2600" dirty="0"/>
              <a:t>.</a:t>
            </a:r>
          </a:p>
        </p:txBody>
      </p:sp>
      <p:sp>
        <p:nvSpPr>
          <p:cNvPr id="4" name="Content Placeholder 3">
            <a:extLst>
              <a:ext uri="{FF2B5EF4-FFF2-40B4-BE49-F238E27FC236}">
                <a16:creationId xmlns:a16="http://schemas.microsoft.com/office/drawing/2014/main" id="{73FF86DA-BA9F-349B-F3A6-6668E4CBF98C}"/>
              </a:ext>
            </a:extLst>
          </p:cNvPr>
          <p:cNvSpPr>
            <a:spLocks noGrp="1"/>
          </p:cNvSpPr>
          <p:nvPr>
            <p:ph sz="half" idx="2"/>
          </p:nvPr>
        </p:nvSpPr>
        <p:spPr>
          <a:xfrm>
            <a:off x="4788024" y="1196751"/>
            <a:ext cx="4248472" cy="4525963"/>
          </a:xfrm>
        </p:spPr>
        <p:txBody>
          <a:bodyPr>
            <a:normAutofit/>
          </a:bodyPr>
          <a:lstStyle/>
          <a:p>
            <a:pPr marL="0" indent="0">
              <a:buNone/>
            </a:pPr>
            <a:r>
              <a:rPr lang="en-GB" sz="2600" dirty="0"/>
              <a:t>Cross curricular teaching and learning</a:t>
            </a:r>
          </a:p>
          <a:p>
            <a:pPr marL="0" indent="0">
              <a:buNone/>
            </a:pPr>
            <a:r>
              <a:rPr lang="en-GB" sz="2600" dirty="0"/>
              <a:t>Research best practice examples of effective development of literacy and/or numeracy skills.</a:t>
            </a:r>
          </a:p>
          <a:p>
            <a:pPr marL="0" indent="0">
              <a:buNone/>
            </a:pPr>
            <a:r>
              <a:rPr lang="en-GB" sz="2600" dirty="0"/>
              <a:t>Where will you start?</a:t>
            </a:r>
          </a:p>
          <a:p>
            <a:pPr marL="0" indent="0">
              <a:buNone/>
            </a:pPr>
            <a:r>
              <a:rPr lang="en-GB" sz="2600" dirty="0"/>
              <a:t>Be prepared to feedback to the rest of the group.</a:t>
            </a:r>
          </a:p>
        </p:txBody>
      </p:sp>
      <p:pic>
        <p:nvPicPr>
          <p:cNvPr id="6" name="Picture 5" descr="A magnifying glass and question mark&#10;&#10;Description automatically generated">
            <a:extLst>
              <a:ext uri="{FF2B5EF4-FFF2-40B4-BE49-F238E27FC236}">
                <a16:creationId xmlns:a16="http://schemas.microsoft.com/office/drawing/2014/main" id="{34A8B931-DAB3-1586-AE05-8215136050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91954" y="4820174"/>
            <a:ext cx="2596070" cy="1805080"/>
          </a:xfrm>
          <a:prstGeom prst="rect">
            <a:avLst/>
          </a:prstGeom>
        </p:spPr>
      </p:pic>
    </p:spTree>
    <p:extLst>
      <p:ext uri="{BB962C8B-B14F-4D97-AF65-F5344CB8AC3E}">
        <p14:creationId xmlns:p14="http://schemas.microsoft.com/office/powerpoint/2010/main" val="27418422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CCF6A-0453-57A4-4E30-A0464D199E16}"/>
              </a:ext>
            </a:extLst>
          </p:cNvPr>
          <p:cNvSpPr>
            <a:spLocks noGrp="1"/>
          </p:cNvSpPr>
          <p:nvPr>
            <p:ph type="title"/>
          </p:nvPr>
        </p:nvSpPr>
        <p:spPr>
          <a:xfrm>
            <a:off x="539552" y="908720"/>
            <a:ext cx="8229600" cy="1143000"/>
          </a:xfrm>
        </p:spPr>
        <p:txBody>
          <a:bodyPr>
            <a:normAutofit fontScale="90000"/>
          </a:bodyPr>
          <a:lstStyle/>
          <a:p>
            <a:r>
              <a:rPr lang="en-GB" dirty="0" err="1"/>
              <a:t>Enghraifft</a:t>
            </a:r>
            <a:r>
              <a:rPr lang="en-GB" dirty="0"/>
              <a:t> o </a:t>
            </a:r>
            <a:r>
              <a:rPr lang="en-GB" dirty="0" err="1"/>
              <a:t>ymarfer</a:t>
            </a:r>
            <a:r>
              <a:rPr lang="en-GB" dirty="0"/>
              <a:t> </a:t>
            </a:r>
            <a:r>
              <a:rPr lang="en-GB" dirty="0" err="1"/>
              <a:t>effeithiol</a:t>
            </a:r>
            <a:r>
              <a:rPr lang="en-GB" dirty="0"/>
              <a:t> / Example of effective practice</a:t>
            </a:r>
          </a:p>
        </p:txBody>
      </p:sp>
      <p:pic>
        <p:nvPicPr>
          <p:cNvPr id="8" name="Content Placeholder 7" descr="A red and white play button&#10;&#10;Description automatically generated">
            <a:extLst>
              <a:ext uri="{FF2B5EF4-FFF2-40B4-BE49-F238E27FC236}">
                <a16:creationId xmlns:a16="http://schemas.microsoft.com/office/drawing/2014/main" id="{301E4C32-AFEC-E56C-4CB3-7B9F375AFED5}"/>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35896" y="2191772"/>
            <a:ext cx="1738536" cy="1213353"/>
          </a:xfrm>
        </p:spPr>
      </p:pic>
      <p:sp>
        <p:nvSpPr>
          <p:cNvPr id="6" name="TextBox 5">
            <a:extLst>
              <a:ext uri="{FF2B5EF4-FFF2-40B4-BE49-F238E27FC236}">
                <a16:creationId xmlns:a16="http://schemas.microsoft.com/office/drawing/2014/main" id="{0429A703-91C9-7EB9-AF80-33E848589B12}"/>
              </a:ext>
            </a:extLst>
          </p:cNvPr>
          <p:cNvSpPr txBox="1"/>
          <p:nvPr/>
        </p:nvSpPr>
        <p:spPr>
          <a:xfrm>
            <a:off x="3131840" y="2636912"/>
            <a:ext cx="6480720" cy="1200329"/>
          </a:xfrm>
          <a:prstGeom prst="rect">
            <a:avLst/>
          </a:prstGeom>
          <a:noFill/>
        </p:spPr>
        <p:txBody>
          <a:bodyPr wrap="square">
            <a:spAutoFit/>
          </a:bodyPr>
          <a:lstStyle/>
          <a:p>
            <a:endParaRPr lang="en-GB" dirty="0">
              <a:hlinkClick r:id="rId4"/>
            </a:endParaRPr>
          </a:p>
          <a:p>
            <a:endParaRPr lang="en-GB" dirty="0">
              <a:hlinkClick r:id="rId4"/>
            </a:endParaRPr>
          </a:p>
          <a:p>
            <a:endParaRPr lang="en-GB" dirty="0">
              <a:hlinkClick r:id="rId4"/>
            </a:endParaRPr>
          </a:p>
          <a:p>
            <a:r>
              <a:rPr lang="en-GB" dirty="0">
                <a:hlinkClick r:id="rId4"/>
              </a:rPr>
              <a:t>Repository - Hwb (</a:t>
            </a:r>
            <a:r>
              <a:rPr lang="en-GB" dirty="0" err="1">
                <a:hlinkClick r:id="rId4"/>
              </a:rPr>
              <a:t>gov.wales</a:t>
            </a:r>
            <a:r>
              <a:rPr lang="en-GB" dirty="0">
                <a:hlinkClick r:id="rId4"/>
              </a:rPr>
              <a:t>)</a:t>
            </a:r>
            <a:endParaRPr lang="en-GB" dirty="0"/>
          </a:p>
        </p:txBody>
      </p:sp>
      <p:sp>
        <p:nvSpPr>
          <p:cNvPr id="10" name="TextBox 9">
            <a:extLst>
              <a:ext uri="{FF2B5EF4-FFF2-40B4-BE49-F238E27FC236}">
                <a16:creationId xmlns:a16="http://schemas.microsoft.com/office/drawing/2014/main" id="{45FEF152-349A-E3DB-8B0B-14A3BDC1CC9A}"/>
              </a:ext>
            </a:extLst>
          </p:cNvPr>
          <p:cNvSpPr txBox="1"/>
          <p:nvPr/>
        </p:nvSpPr>
        <p:spPr>
          <a:xfrm>
            <a:off x="755576" y="4278933"/>
            <a:ext cx="3384377" cy="1754326"/>
          </a:xfrm>
          <a:prstGeom prst="rect">
            <a:avLst/>
          </a:prstGeom>
          <a:noFill/>
        </p:spPr>
        <p:txBody>
          <a:bodyPr wrap="square" rtlCol="0">
            <a:spAutoFit/>
          </a:bodyPr>
          <a:lstStyle/>
          <a:p>
            <a:pPr marL="285750" indent="-285750">
              <a:buFont typeface="Arial" panose="020B0604020202020204" pitchFamily="34" charset="0"/>
              <a:buChar char="•"/>
            </a:pPr>
            <a:r>
              <a:rPr lang="en-GB" dirty="0"/>
              <a:t>Beth </a:t>
            </a:r>
            <a:r>
              <a:rPr lang="en-GB" dirty="0" err="1"/>
              <a:t>yw</a:t>
            </a:r>
            <a:r>
              <a:rPr lang="en-GB" dirty="0"/>
              <a:t> </a:t>
            </a:r>
            <a:r>
              <a:rPr lang="en-GB" dirty="0" err="1"/>
              <a:t>cryfderau’r</a:t>
            </a:r>
            <a:r>
              <a:rPr lang="en-GB" dirty="0"/>
              <a:t> </a:t>
            </a:r>
            <a:r>
              <a:rPr lang="en-GB" dirty="0" err="1"/>
              <a:t>weithgaredd</a:t>
            </a:r>
            <a:r>
              <a:rPr lang="en-GB" dirty="0"/>
              <a:t>?</a:t>
            </a:r>
          </a:p>
          <a:p>
            <a:pPr marL="285750" indent="-285750">
              <a:buFont typeface="Arial" panose="020B0604020202020204" pitchFamily="34" charset="0"/>
              <a:buChar char="•"/>
            </a:pPr>
            <a:r>
              <a:rPr lang="en-GB" dirty="0"/>
              <a:t>Oes </a:t>
            </a:r>
            <a:r>
              <a:rPr lang="en-GB" dirty="0" err="1"/>
              <a:t>tystiolaeth</a:t>
            </a:r>
            <a:r>
              <a:rPr lang="en-GB" dirty="0"/>
              <a:t> o </a:t>
            </a:r>
            <a:r>
              <a:rPr lang="en-GB" dirty="0" err="1"/>
              <a:t>effeithiolrwydd</a:t>
            </a:r>
            <a:r>
              <a:rPr lang="en-GB" dirty="0"/>
              <a:t>?</a:t>
            </a:r>
          </a:p>
          <a:p>
            <a:pPr marL="285750" indent="-285750">
              <a:buFont typeface="Arial" panose="020B0604020202020204" pitchFamily="34" charset="0"/>
              <a:buChar char="•"/>
            </a:pPr>
            <a:r>
              <a:rPr lang="en-GB" dirty="0"/>
              <a:t>Oes </a:t>
            </a:r>
            <a:r>
              <a:rPr lang="en-GB" dirty="0" err="1"/>
              <a:t>heriau</a:t>
            </a:r>
            <a:r>
              <a:rPr lang="en-GB" dirty="0"/>
              <a:t> </a:t>
            </a:r>
            <a:r>
              <a:rPr lang="en-GB" dirty="0" err="1"/>
              <a:t>i</a:t>
            </a:r>
            <a:r>
              <a:rPr lang="en-GB" dirty="0"/>
              <a:t> </a:t>
            </a:r>
            <a:r>
              <a:rPr lang="en-GB" dirty="0" err="1"/>
              <a:t>fabwysiadu</a:t>
            </a:r>
            <a:r>
              <a:rPr lang="en-GB" dirty="0"/>
              <a:t> </a:t>
            </a:r>
            <a:r>
              <a:rPr lang="en-GB" dirty="0" err="1"/>
              <a:t>strategaeth</a:t>
            </a:r>
            <a:r>
              <a:rPr lang="en-GB" dirty="0"/>
              <a:t> </a:t>
            </a:r>
            <a:r>
              <a:rPr lang="en-GB" dirty="0" err="1"/>
              <a:t>o’r</a:t>
            </a:r>
            <a:r>
              <a:rPr lang="en-GB" dirty="0"/>
              <a:t> </a:t>
            </a:r>
            <a:r>
              <a:rPr lang="en-GB" dirty="0" err="1"/>
              <a:t>fath</a:t>
            </a:r>
            <a:r>
              <a:rPr lang="en-GB" dirty="0"/>
              <a:t>?</a:t>
            </a:r>
          </a:p>
        </p:txBody>
      </p:sp>
      <p:sp>
        <p:nvSpPr>
          <p:cNvPr id="11" name="TextBox 10">
            <a:extLst>
              <a:ext uri="{FF2B5EF4-FFF2-40B4-BE49-F238E27FC236}">
                <a16:creationId xmlns:a16="http://schemas.microsoft.com/office/drawing/2014/main" id="{43125B60-DE99-E8E7-03D6-56ABB8EBD8CF}"/>
              </a:ext>
            </a:extLst>
          </p:cNvPr>
          <p:cNvSpPr txBox="1"/>
          <p:nvPr/>
        </p:nvSpPr>
        <p:spPr>
          <a:xfrm>
            <a:off x="5004048" y="4146076"/>
            <a:ext cx="3024336" cy="2031325"/>
          </a:xfrm>
          <a:prstGeom prst="rect">
            <a:avLst/>
          </a:prstGeom>
          <a:noFill/>
        </p:spPr>
        <p:txBody>
          <a:bodyPr wrap="square" rtlCol="0">
            <a:spAutoFit/>
          </a:bodyPr>
          <a:lstStyle/>
          <a:p>
            <a:pPr marL="285750" indent="-285750">
              <a:buFont typeface="Arial" panose="020B0604020202020204" pitchFamily="34" charset="0"/>
              <a:buChar char="•"/>
            </a:pPr>
            <a:r>
              <a:rPr lang="en-GB" dirty="0"/>
              <a:t>What are the strengths of the activity?</a:t>
            </a:r>
          </a:p>
          <a:p>
            <a:pPr marL="285750" indent="-285750">
              <a:buFont typeface="Arial" panose="020B0604020202020204" pitchFamily="34" charset="0"/>
              <a:buChar char="•"/>
            </a:pPr>
            <a:r>
              <a:rPr lang="en-GB" dirty="0"/>
              <a:t>Is there evidence of effectiveness?</a:t>
            </a:r>
          </a:p>
          <a:p>
            <a:pPr marL="285750" indent="-285750">
              <a:buFont typeface="Arial" panose="020B0604020202020204" pitchFamily="34" charset="0"/>
              <a:buChar char="•"/>
            </a:pPr>
            <a:r>
              <a:rPr lang="en-GB" dirty="0"/>
              <a:t>Any challenges to implementing an activity such as this?</a:t>
            </a:r>
          </a:p>
        </p:txBody>
      </p:sp>
    </p:spTree>
    <p:extLst>
      <p:ext uri="{BB962C8B-B14F-4D97-AF65-F5344CB8AC3E}">
        <p14:creationId xmlns:p14="http://schemas.microsoft.com/office/powerpoint/2010/main" val="4313762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414" y="274638"/>
            <a:ext cx="8229600" cy="1143000"/>
          </a:xfrm>
        </p:spPr>
        <p:txBody>
          <a:bodyPr>
            <a:normAutofit fontScale="90000"/>
          </a:bodyPr>
          <a:lstStyle/>
          <a:p>
            <a:pPr algn="ctr"/>
            <a:r>
              <a:rPr lang="en-GB" sz="3600" dirty="0" err="1">
                <a:latin typeface="Arial" panose="020B0604020202020204" pitchFamily="34" charset="0"/>
                <a:cs typeface="Arial" panose="020B0604020202020204" pitchFamily="34" charset="0"/>
              </a:rPr>
              <a:t>Asesiad</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Modiwl</a:t>
            </a:r>
            <a:r>
              <a:rPr lang="en-GB" sz="3600" dirty="0">
                <a:latin typeface="Arial" panose="020B0604020202020204" pitchFamily="34" charset="0"/>
                <a:cs typeface="Arial" panose="020B0604020202020204" pitchFamily="34" charset="0"/>
              </a:rPr>
              <a:t>       </a:t>
            </a:r>
            <a:r>
              <a:rPr lang="en-GB" sz="3600" b="1" i="1" dirty="0">
                <a:latin typeface="Arial" panose="020B0604020202020204" pitchFamily="34" charset="0"/>
                <a:cs typeface="Arial" panose="020B0604020202020204" pitchFamily="34" charset="0"/>
              </a:rPr>
              <a:t>Module Assessment</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rtl="0" fontAlgn="base">
              <a:buNone/>
            </a:pPr>
            <a:endParaRPr lang="cy-GB" b="0" i="0" dirty="0">
              <a:solidFill>
                <a:srgbClr val="000000"/>
              </a:solidFill>
              <a:effectLst/>
              <a:latin typeface="Segoe UI" panose="020B0502040204020203" pitchFamily="34" charset="0"/>
            </a:endParaRPr>
          </a:p>
          <a:p>
            <a:r>
              <a:rPr lang="en-GB" dirty="0" err="1">
                <a:solidFill>
                  <a:schemeClr val="tx1"/>
                </a:solidFill>
              </a:rPr>
              <a:t>Astudiaeth</a:t>
            </a:r>
            <a:r>
              <a:rPr lang="en-GB" dirty="0">
                <a:solidFill>
                  <a:schemeClr val="tx1"/>
                </a:solidFill>
              </a:rPr>
              <a:t> </a:t>
            </a:r>
            <a:r>
              <a:rPr lang="en-GB" dirty="0" err="1">
                <a:solidFill>
                  <a:schemeClr val="tx1"/>
                </a:solidFill>
              </a:rPr>
              <a:t>Achos</a:t>
            </a:r>
            <a:r>
              <a:rPr lang="en-GB" dirty="0">
                <a:solidFill>
                  <a:schemeClr val="tx1"/>
                </a:solidFill>
              </a:rPr>
              <a:t> o </a:t>
            </a:r>
            <a:r>
              <a:rPr lang="en-GB" dirty="0" err="1">
                <a:solidFill>
                  <a:schemeClr val="tx1"/>
                </a:solidFill>
              </a:rPr>
              <a:t>Ymarfer</a:t>
            </a:r>
            <a:r>
              <a:rPr lang="en-GB" dirty="0">
                <a:solidFill>
                  <a:schemeClr val="tx1"/>
                </a:solidFill>
              </a:rPr>
              <a:t> </a:t>
            </a:r>
            <a:r>
              <a:rPr lang="en-GB" dirty="0" err="1">
                <a:solidFill>
                  <a:schemeClr val="tx1"/>
                </a:solidFill>
              </a:rPr>
              <a:t>Effeithiol</a:t>
            </a:r>
            <a:r>
              <a:rPr lang="en-GB" dirty="0">
                <a:solidFill>
                  <a:schemeClr val="tx1"/>
                </a:solidFill>
              </a:rPr>
              <a:t> (4000 o </a:t>
            </a:r>
            <a:r>
              <a:rPr lang="en-GB" dirty="0" err="1">
                <a:solidFill>
                  <a:schemeClr val="tx1"/>
                </a:solidFill>
              </a:rPr>
              <a:t>eiriau</a:t>
            </a:r>
            <a:r>
              <a:rPr lang="en-GB" dirty="0">
                <a:solidFill>
                  <a:schemeClr val="tx1"/>
                </a:solidFill>
              </a:rPr>
              <a:t> +/- 10%)</a:t>
            </a:r>
          </a:p>
          <a:p>
            <a:r>
              <a:rPr lang="en-GB" i="1" dirty="0" err="1">
                <a:solidFill>
                  <a:schemeClr val="tx1"/>
                </a:solidFill>
              </a:rPr>
              <a:t>Dyddiad</a:t>
            </a:r>
            <a:r>
              <a:rPr lang="en-GB" i="1" dirty="0">
                <a:solidFill>
                  <a:schemeClr val="tx1"/>
                </a:solidFill>
              </a:rPr>
              <a:t> </a:t>
            </a:r>
            <a:r>
              <a:rPr lang="en-GB" i="1" dirty="0" err="1">
                <a:solidFill>
                  <a:schemeClr val="tx1"/>
                </a:solidFill>
              </a:rPr>
              <a:t>Cyfwyno</a:t>
            </a:r>
            <a:r>
              <a:rPr lang="en-GB" i="1" dirty="0">
                <a:solidFill>
                  <a:schemeClr val="tx1"/>
                </a:solidFill>
              </a:rPr>
              <a:t>:</a:t>
            </a:r>
          </a:p>
          <a:p>
            <a:r>
              <a:rPr lang="en-GB" b="1" dirty="0">
                <a:solidFill>
                  <a:srgbClr val="FF0000"/>
                </a:solidFill>
              </a:rPr>
              <a:t>30/11/26 @ 23:59</a:t>
            </a:r>
          </a:p>
          <a:p>
            <a:endParaRPr lang="en-GB" b="1" dirty="0">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rtl="0" fontAlgn="base">
              <a:buNone/>
            </a:pPr>
            <a:endParaRPr lang="en-GB" b="0" i="0" dirty="0">
              <a:solidFill>
                <a:srgbClr val="000000"/>
              </a:solidFill>
              <a:effectLst/>
              <a:latin typeface="Segoe UI" panose="020B0502040204020203" pitchFamily="34" charset="0"/>
            </a:endParaRPr>
          </a:p>
          <a:p>
            <a:r>
              <a:rPr lang="en-GB" i="1" dirty="0">
                <a:solidFill>
                  <a:schemeClr val="tx1"/>
                </a:solidFill>
              </a:rPr>
              <a:t>Case Study of Effective Practice (4000 words +/- 10%)</a:t>
            </a:r>
          </a:p>
          <a:p>
            <a:r>
              <a:rPr lang="en-GB" i="1" dirty="0">
                <a:solidFill>
                  <a:schemeClr val="tx1"/>
                </a:solidFill>
              </a:rPr>
              <a:t>Submission Deadline: </a:t>
            </a:r>
          </a:p>
          <a:p>
            <a:r>
              <a:rPr lang="en-GB" b="1" dirty="0">
                <a:solidFill>
                  <a:srgbClr val="FF0000"/>
                </a:solidFill>
              </a:rPr>
              <a:t>30/11/26 @ 23:59</a:t>
            </a:r>
          </a:p>
          <a:p>
            <a:endParaRPr lang="en-GB" i="1" dirty="0">
              <a:solidFill>
                <a:schemeClr val="tx1"/>
              </a:solidFill>
            </a:endParaRPr>
          </a:p>
          <a:p>
            <a:endParaRPr lang="en-GB" dirty="0"/>
          </a:p>
          <a:p>
            <a:endParaRPr lang="en-GB" dirty="0"/>
          </a:p>
        </p:txBody>
      </p:sp>
      <p:pic>
        <p:nvPicPr>
          <p:cNvPr id="8" name="Picture 7" descr="A red circle with black numbers&#10;&#10;Description automatically generated">
            <a:extLst>
              <a:ext uri="{FF2B5EF4-FFF2-40B4-BE49-F238E27FC236}">
                <a16:creationId xmlns:a16="http://schemas.microsoft.com/office/drawing/2014/main" id="{01199D5F-BA0F-997A-1E45-981306C886C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63688" y="4653136"/>
            <a:ext cx="1445146" cy="1445146"/>
          </a:xfrm>
          <a:prstGeom prst="rect">
            <a:avLst/>
          </a:prstGeom>
        </p:spPr>
      </p:pic>
      <p:pic>
        <p:nvPicPr>
          <p:cNvPr id="6" name="Picture 5">
            <a:extLst>
              <a:ext uri="{FF2B5EF4-FFF2-40B4-BE49-F238E27FC236}">
                <a16:creationId xmlns:a16="http://schemas.microsoft.com/office/drawing/2014/main" id="{C5EC00D8-02FD-354A-D2FE-83F074ED060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64932" y="4489359"/>
            <a:ext cx="1628800" cy="1628800"/>
          </a:xfrm>
          <a:prstGeom prst="rect">
            <a:avLst/>
          </a:prstGeom>
        </p:spPr>
      </p:pic>
    </p:spTree>
    <p:extLst>
      <p:ext uri="{BB962C8B-B14F-4D97-AF65-F5344CB8AC3E}">
        <p14:creationId xmlns:p14="http://schemas.microsoft.com/office/powerpoint/2010/main" val="32653940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287005"/>
            <a:ext cx="9108504" cy="1143000"/>
          </a:xfrm>
        </p:spPr>
        <p:txBody>
          <a:bodyPr>
            <a:normAutofit fontScale="90000"/>
          </a:bodyPr>
          <a:lstStyle/>
          <a:p>
            <a:pPr algn="ctr"/>
            <a:r>
              <a:rPr lang="en-GB" sz="3600" dirty="0" err="1">
                <a:latin typeface="Arial" panose="020B0604020202020204" pitchFamily="34" charset="0"/>
                <a:cs typeface="Arial" panose="020B0604020202020204" pitchFamily="34" charset="0"/>
              </a:rPr>
              <a:t>Asesiad</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Modiwl</a:t>
            </a:r>
            <a:r>
              <a:rPr lang="en-GB" sz="3600" dirty="0">
                <a:latin typeface="Arial" panose="020B0604020202020204" pitchFamily="34" charset="0"/>
                <a:cs typeface="Arial" panose="020B0604020202020204" pitchFamily="34" charset="0"/>
              </a:rPr>
              <a:t>            </a:t>
            </a:r>
            <a:r>
              <a:rPr lang="en-GB" sz="3600" b="1" i="1" dirty="0">
                <a:latin typeface="Arial" panose="020B0604020202020204" pitchFamily="34" charset="0"/>
                <a:cs typeface="Arial" panose="020B0604020202020204" pitchFamily="34" charset="0"/>
              </a:rPr>
              <a:t>Module Assessment</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lnSpcReduction="10000"/>
          </a:bodyPr>
          <a:lstStyle/>
          <a:p>
            <a:pPr marL="0" indent="0" algn="just" rtl="0" fontAlgn="base">
              <a:buNone/>
            </a:pPr>
            <a:endParaRPr lang="cy-GB" b="0" i="0" dirty="0">
              <a:solidFill>
                <a:srgbClr val="000000"/>
              </a:solidFill>
              <a:effectLst/>
              <a:latin typeface="Segoe UI" panose="020B0502040204020203" pitchFamily="34" charset="0"/>
            </a:endParaRPr>
          </a:p>
          <a:p>
            <a:r>
              <a:rPr lang="en-GB" dirty="0" err="1">
                <a:solidFill>
                  <a:schemeClr val="tx1"/>
                </a:solidFill>
              </a:rPr>
              <a:t>Tasg</a:t>
            </a:r>
            <a:r>
              <a:rPr lang="en-GB" dirty="0">
                <a:solidFill>
                  <a:schemeClr val="tx1"/>
                </a:solidFill>
              </a:rPr>
              <a:t>: </a:t>
            </a:r>
            <a:r>
              <a:rPr lang="en-GB" dirty="0" err="1">
                <a:solidFill>
                  <a:schemeClr val="tx1"/>
                </a:solidFill>
              </a:rPr>
              <a:t>Cyflwynwch</a:t>
            </a:r>
            <a:r>
              <a:rPr lang="en-GB" dirty="0">
                <a:solidFill>
                  <a:schemeClr val="tx1"/>
                </a:solidFill>
              </a:rPr>
              <a:t> </a:t>
            </a:r>
            <a:r>
              <a:rPr lang="en-GB" dirty="0" err="1">
                <a:solidFill>
                  <a:schemeClr val="tx1"/>
                </a:solidFill>
              </a:rPr>
              <a:t>astudiaeth</a:t>
            </a:r>
            <a:r>
              <a:rPr lang="en-GB" dirty="0">
                <a:solidFill>
                  <a:schemeClr val="tx1"/>
                </a:solidFill>
              </a:rPr>
              <a:t> </a:t>
            </a:r>
            <a:r>
              <a:rPr lang="en-GB" dirty="0" err="1">
                <a:solidFill>
                  <a:schemeClr val="tx1"/>
                </a:solidFill>
              </a:rPr>
              <a:t>achos</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arddangos</a:t>
            </a:r>
            <a:r>
              <a:rPr lang="en-GB" dirty="0">
                <a:solidFill>
                  <a:schemeClr val="tx1"/>
                </a:solidFill>
              </a:rPr>
              <a:t> </a:t>
            </a:r>
            <a:r>
              <a:rPr lang="en-GB" dirty="0" err="1">
                <a:solidFill>
                  <a:schemeClr val="tx1"/>
                </a:solidFill>
              </a:rPr>
              <a:t>addysgu</a:t>
            </a:r>
            <a:r>
              <a:rPr lang="en-GB" dirty="0">
                <a:solidFill>
                  <a:schemeClr val="tx1"/>
                </a:solidFill>
              </a:rPr>
              <a:t> a </a:t>
            </a:r>
            <a:r>
              <a:rPr lang="en-GB" dirty="0" err="1">
                <a:solidFill>
                  <a:schemeClr val="tx1"/>
                </a:solidFill>
              </a:rPr>
              <a:t>dysgu</a:t>
            </a:r>
            <a:r>
              <a:rPr lang="en-GB" dirty="0">
                <a:solidFill>
                  <a:schemeClr val="tx1"/>
                </a:solidFill>
              </a:rPr>
              <a:t> </a:t>
            </a:r>
            <a:r>
              <a:rPr lang="en-GB" dirty="0" err="1">
                <a:solidFill>
                  <a:schemeClr val="tx1"/>
                </a:solidFill>
              </a:rPr>
              <a:t>traws-gwricwlaidd</a:t>
            </a:r>
            <a:r>
              <a:rPr lang="en-GB" dirty="0">
                <a:solidFill>
                  <a:schemeClr val="tx1"/>
                </a:solidFill>
              </a:rPr>
              <a:t> </a:t>
            </a:r>
            <a:r>
              <a:rPr lang="en-GB" dirty="0" err="1">
                <a:solidFill>
                  <a:schemeClr val="tx1"/>
                </a:solidFill>
              </a:rPr>
              <a:t>effeithiol</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gyfer</a:t>
            </a:r>
            <a:r>
              <a:rPr lang="en-GB" dirty="0">
                <a:solidFill>
                  <a:schemeClr val="tx1"/>
                </a:solidFill>
              </a:rPr>
              <a:t> </a:t>
            </a:r>
            <a:r>
              <a:rPr lang="en-GB" dirty="0" err="1">
                <a:solidFill>
                  <a:schemeClr val="tx1"/>
                </a:solidFill>
              </a:rPr>
              <a:t>datblygu</a:t>
            </a:r>
            <a:r>
              <a:rPr lang="en-GB" dirty="0">
                <a:solidFill>
                  <a:schemeClr val="tx1"/>
                </a:solidFill>
              </a:rPr>
              <a:t> </a:t>
            </a:r>
            <a:r>
              <a:rPr lang="en-GB" dirty="0" err="1">
                <a:solidFill>
                  <a:schemeClr val="tx1"/>
                </a:solidFill>
              </a:rPr>
              <a:t>sgiliau</a:t>
            </a:r>
            <a:r>
              <a:rPr lang="en-GB" dirty="0">
                <a:solidFill>
                  <a:schemeClr val="tx1"/>
                </a:solidFill>
              </a:rPr>
              <a:t> </a:t>
            </a:r>
            <a:r>
              <a:rPr lang="en-GB" dirty="0" err="1">
                <a:solidFill>
                  <a:schemeClr val="tx1"/>
                </a:solidFill>
              </a:rPr>
              <a:t>llythrennedd</a:t>
            </a:r>
            <a:r>
              <a:rPr lang="en-GB" dirty="0">
                <a:solidFill>
                  <a:schemeClr val="tx1"/>
                </a:solidFill>
              </a:rPr>
              <a:t> </a:t>
            </a:r>
            <a:r>
              <a:rPr lang="en-GB" b="1" dirty="0">
                <a:solidFill>
                  <a:schemeClr val="tx1"/>
                </a:solidFill>
              </a:rPr>
              <a:t>neu</a:t>
            </a:r>
            <a:r>
              <a:rPr lang="en-GB" dirty="0">
                <a:solidFill>
                  <a:schemeClr val="tx1"/>
                </a:solidFill>
              </a:rPr>
              <a:t> </a:t>
            </a:r>
            <a:r>
              <a:rPr lang="en-GB" dirty="0" err="1">
                <a:solidFill>
                  <a:schemeClr val="tx1"/>
                </a:solidFill>
              </a:rPr>
              <a:t>rifedd</a:t>
            </a:r>
            <a:r>
              <a:rPr lang="en-GB" dirty="0">
                <a:solidFill>
                  <a:schemeClr val="tx1"/>
                </a:solidFill>
              </a:rPr>
              <a:t>, </a:t>
            </a:r>
            <a:r>
              <a:rPr lang="en-GB" b="1" dirty="0">
                <a:solidFill>
                  <a:schemeClr val="tx1"/>
                </a:solidFill>
              </a:rPr>
              <a:t>a</a:t>
            </a:r>
            <a:r>
              <a:rPr lang="en-GB" dirty="0">
                <a:solidFill>
                  <a:schemeClr val="tx1"/>
                </a:solidFill>
              </a:rPr>
              <a:t> </a:t>
            </a:r>
            <a:r>
              <a:rPr lang="en-GB" dirty="0" err="1">
                <a:solidFill>
                  <a:schemeClr val="tx1"/>
                </a:solidFill>
              </a:rPr>
              <a:t>sgiliau</a:t>
            </a:r>
            <a:r>
              <a:rPr lang="en-GB" dirty="0">
                <a:solidFill>
                  <a:schemeClr val="tx1"/>
                </a:solidFill>
              </a:rPr>
              <a:t> </a:t>
            </a:r>
            <a:r>
              <a:rPr lang="en-GB" dirty="0" err="1">
                <a:solidFill>
                  <a:schemeClr val="tx1"/>
                </a:solidFill>
              </a:rPr>
              <a:t>cymhwysedd</a:t>
            </a:r>
            <a:r>
              <a:rPr lang="en-GB" dirty="0">
                <a:solidFill>
                  <a:schemeClr val="tx1"/>
                </a:solidFill>
              </a:rPr>
              <a:t> </a:t>
            </a:r>
            <a:r>
              <a:rPr lang="en-GB" dirty="0" err="1">
                <a:solidFill>
                  <a:schemeClr val="tx1"/>
                </a:solidFill>
              </a:rPr>
              <a:t>digidol</a:t>
            </a:r>
            <a:r>
              <a:rPr lang="en-GB" dirty="0">
                <a:solidFill>
                  <a:schemeClr val="tx1"/>
                </a:solidFill>
              </a:rPr>
              <a:t>, </a:t>
            </a:r>
            <a:r>
              <a:rPr lang="en-GB" dirty="0" err="1">
                <a:solidFill>
                  <a:schemeClr val="tx1"/>
                </a:solidFill>
              </a:rPr>
              <a:t>grŵp</a:t>
            </a:r>
            <a:r>
              <a:rPr lang="en-GB" dirty="0">
                <a:solidFill>
                  <a:schemeClr val="tx1"/>
                </a:solidFill>
              </a:rPr>
              <a:t> </a:t>
            </a:r>
            <a:r>
              <a:rPr lang="en-GB" dirty="0" err="1">
                <a:solidFill>
                  <a:schemeClr val="tx1"/>
                </a:solidFill>
              </a:rPr>
              <a:t>penodol</a:t>
            </a:r>
            <a:r>
              <a:rPr lang="en-GB" dirty="0">
                <a:solidFill>
                  <a:schemeClr val="tx1"/>
                </a:solidFill>
              </a:rPr>
              <a:t> o </a:t>
            </a:r>
            <a:r>
              <a:rPr lang="en-GB" dirty="0" err="1">
                <a:solidFill>
                  <a:schemeClr val="tx1"/>
                </a:solidFill>
              </a:rPr>
              <a:t>ddysgwyr</a:t>
            </a:r>
            <a:r>
              <a:rPr lang="en-GB" dirty="0">
                <a:solidFill>
                  <a:schemeClr val="tx1"/>
                </a:solidFill>
              </a:rPr>
              <a:t>. </a:t>
            </a:r>
            <a:endParaRPr lang="en-GB" i="1" dirty="0">
              <a:solidFill>
                <a:schemeClr val="tx1"/>
              </a:solidFill>
            </a:endParaRPr>
          </a:p>
          <a:p>
            <a:endParaRPr lang="en-GB" dirty="0">
              <a:solidFill>
                <a:schemeClr val="tx1"/>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lnSpcReduction="10000"/>
          </a:bodyPr>
          <a:lstStyle/>
          <a:p>
            <a:pPr marL="0" indent="0" algn="just" rtl="0" fontAlgn="base">
              <a:buNone/>
            </a:pPr>
            <a:endParaRPr lang="en-GB" b="0" i="0" dirty="0">
              <a:solidFill>
                <a:srgbClr val="000000"/>
              </a:solidFill>
              <a:effectLst/>
              <a:latin typeface="Segoe UI" panose="020B0502040204020203" pitchFamily="34" charset="0"/>
            </a:endParaRPr>
          </a:p>
          <a:p>
            <a:r>
              <a:rPr lang="en-GB" i="1" dirty="0">
                <a:solidFill>
                  <a:schemeClr val="tx1"/>
                </a:solidFill>
              </a:rPr>
              <a:t>Task: Present a case study highlighting effective cross-curricular teaching and learning for the development of literacy </a:t>
            </a:r>
            <a:r>
              <a:rPr lang="en-GB" b="1" i="1" dirty="0">
                <a:solidFill>
                  <a:schemeClr val="tx1"/>
                </a:solidFill>
              </a:rPr>
              <a:t>or</a:t>
            </a:r>
            <a:r>
              <a:rPr lang="en-GB" i="1" dirty="0">
                <a:solidFill>
                  <a:schemeClr val="tx1"/>
                </a:solidFill>
              </a:rPr>
              <a:t> numeracy skills, </a:t>
            </a:r>
            <a:r>
              <a:rPr lang="en-GB" b="1" i="1" dirty="0">
                <a:solidFill>
                  <a:schemeClr val="tx1"/>
                </a:solidFill>
              </a:rPr>
              <a:t>and</a:t>
            </a:r>
            <a:r>
              <a:rPr lang="en-GB" i="1" dirty="0">
                <a:solidFill>
                  <a:schemeClr val="tx1"/>
                </a:solidFill>
              </a:rPr>
              <a:t> digital competence skills, of a specific group of learners.</a:t>
            </a:r>
          </a:p>
          <a:p>
            <a:endParaRPr lang="en-GB" dirty="0"/>
          </a:p>
          <a:p>
            <a:endParaRPr lang="en-GB" dirty="0"/>
          </a:p>
        </p:txBody>
      </p:sp>
      <p:pic>
        <p:nvPicPr>
          <p:cNvPr id="6" name="Picture 5" descr="A clipboard with check marks and a pencil&#10;&#10;Description automatically generated">
            <a:extLst>
              <a:ext uri="{FF2B5EF4-FFF2-40B4-BE49-F238E27FC236}">
                <a16:creationId xmlns:a16="http://schemas.microsoft.com/office/drawing/2014/main" id="{9138628C-88F1-750E-1B2C-DA72ABCE250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35896" y="116632"/>
            <a:ext cx="1097871" cy="1066048"/>
          </a:xfrm>
          <a:prstGeom prst="rect">
            <a:avLst/>
          </a:prstGeom>
        </p:spPr>
      </p:pic>
    </p:spTree>
    <p:extLst>
      <p:ext uri="{BB962C8B-B14F-4D97-AF65-F5344CB8AC3E}">
        <p14:creationId xmlns:p14="http://schemas.microsoft.com/office/powerpoint/2010/main" val="3886383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Astudiaeth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Achos</a:t>
            </a:r>
            <a:r>
              <a:rPr lang="en-GB" sz="3600" dirty="0">
                <a:latin typeface="Arial" panose="020B0604020202020204" pitchFamily="34" charset="0"/>
                <a:cs typeface="Arial" panose="020B0604020202020204" pitchFamily="34" charset="0"/>
              </a:rPr>
              <a:t>?       </a:t>
            </a:r>
            <a:r>
              <a:rPr lang="en-GB" sz="3600" b="1" i="1" dirty="0">
                <a:latin typeface="Arial" panose="020B0604020202020204" pitchFamily="34" charset="0"/>
                <a:cs typeface="Arial" panose="020B0604020202020204" pitchFamily="34" charset="0"/>
              </a:rPr>
              <a:t>Case Study?</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lnSpcReduction="10000"/>
          </a:bodyPr>
          <a:lstStyle/>
          <a:p>
            <a:pPr marL="0" indent="0" algn="just" rtl="0" fontAlgn="base">
              <a:buNone/>
            </a:pPr>
            <a:r>
              <a:rPr lang="cy-GB" sz="1800" b="0" i="0" dirty="0">
                <a:solidFill>
                  <a:srgbClr val="000000"/>
                </a:solidFill>
                <a:effectLst/>
                <a:latin typeface="Arial" panose="020B0604020202020204" pitchFamily="34" charset="0"/>
              </a:rPr>
              <a:t>Mae'r astudiaethau achos gorau yn dangos hanes llwyddiant, gan gynnwys y camau a gymerwyd a'r canlyniadau a gyflawnwyd:</a:t>
            </a:r>
          </a:p>
          <a:p>
            <a:pPr marL="0" indent="0" algn="just" rtl="0" fontAlgn="base">
              <a:buNone/>
            </a:pPr>
            <a:endParaRPr lang="cy-GB" sz="1800" b="0" i="0" dirty="0">
              <a:solidFill>
                <a:srgbClr val="000000"/>
              </a:solidFill>
              <a:effectLst/>
              <a:latin typeface="Arial" panose="020B0604020202020204" pitchFamily="34" charset="0"/>
            </a:endParaRPr>
          </a:p>
          <a:p>
            <a:pPr algn="just" fontAlgn="base"/>
            <a:r>
              <a:rPr lang="cy-GB" sz="1800" dirty="0">
                <a:solidFill>
                  <a:srgbClr val="000000"/>
                </a:solidFill>
                <a:latin typeface="Arial" panose="020B0604020202020204" pitchFamily="34" charset="0"/>
              </a:rPr>
              <a:t>a</a:t>
            </a:r>
            <a:r>
              <a:rPr lang="cy-GB" sz="1800" b="0" i="0" dirty="0">
                <a:solidFill>
                  <a:srgbClr val="000000"/>
                </a:solidFill>
                <a:effectLst/>
                <a:latin typeface="Arial" panose="020B0604020202020204" pitchFamily="34" charset="0"/>
              </a:rPr>
              <a:t>rddangos eich ymchwil i arferion effeithiol</a:t>
            </a:r>
          </a:p>
          <a:p>
            <a:pPr marL="0" indent="0" algn="just" rtl="0" fontAlgn="base">
              <a:buNone/>
            </a:pPr>
            <a:endParaRPr lang="cy-GB" sz="1800" b="0" i="0" dirty="0">
              <a:solidFill>
                <a:srgbClr val="000000"/>
              </a:solidFill>
              <a:effectLst/>
              <a:latin typeface="Arial" panose="020B0604020202020204" pitchFamily="34" charset="0"/>
            </a:endParaRPr>
          </a:p>
          <a:p>
            <a:pPr algn="just" fontAlgn="base"/>
            <a:r>
              <a:rPr lang="cy-GB" sz="1800" b="0" i="0" dirty="0">
                <a:solidFill>
                  <a:srgbClr val="000000"/>
                </a:solidFill>
                <a:effectLst/>
                <a:latin typeface="Arial" panose="020B0604020202020204" pitchFamily="34" charset="0"/>
              </a:rPr>
              <a:t>cynnwys trafodaeth ar strategaethau effeithiol</a:t>
            </a:r>
          </a:p>
          <a:p>
            <a:pPr marL="0" indent="0" algn="just" rtl="0" fontAlgn="base">
              <a:buNone/>
            </a:pPr>
            <a:endParaRPr lang="cy-GB" sz="1800" b="0" i="0" dirty="0">
              <a:solidFill>
                <a:srgbClr val="000000"/>
              </a:solidFill>
              <a:effectLst/>
              <a:latin typeface="Arial" panose="020B0604020202020204" pitchFamily="34" charset="0"/>
            </a:endParaRPr>
          </a:p>
          <a:p>
            <a:pPr algn="just" fontAlgn="base"/>
            <a:r>
              <a:rPr lang="cy-GB" sz="1800" b="0" i="0" dirty="0">
                <a:solidFill>
                  <a:srgbClr val="000000"/>
                </a:solidFill>
                <a:effectLst/>
                <a:latin typeface="Arial" panose="020B0604020202020204" pitchFamily="34" charset="0"/>
              </a:rPr>
              <a:t>darparu enghreifftiau o'r byd go iawn</a:t>
            </a:r>
          </a:p>
          <a:p>
            <a:pPr marL="0" indent="0" algn="just" fontAlgn="base">
              <a:buNone/>
            </a:pPr>
            <a:endParaRPr lang="cy-GB" sz="1800" b="0" i="0" dirty="0">
              <a:solidFill>
                <a:srgbClr val="000000"/>
              </a:solidFill>
              <a:effectLst/>
              <a:latin typeface="Arial" panose="020B0604020202020204" pitchFamily="34" charset="0"/>
            </a:endParaRPr>
          </a:p>
          <a:p>
            <a:pPr algn="just" fontAlgn="base"/>
            <a:r>
              <a:rPr lang="cy-GB" sz="1800" b="0" i="0" dirty="0">
                <a:solidFill>
                  <a:srgbClr val="000000"/>
                </a:solidFill>
                <a:effectLst/>
                <a:latin typeface="Arial" panose="020B0604020202020204" pitchFamily="34" charset="0"/>
              </a:rPr>
              <a:t>darparu arweiniad ar sail tystiolaeth ar gyfer ymarferwyr eraill</a:t>
            </a:r>
          </a:p>
          <a:p>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lnSpcReduction="10000"/>
          </a:bodyPr>
          <a:lstStyle/>
          <a:p>
            <a:pPr marL="0" indent="0" algn="just" rtl="0" fontAlgn="base">
              <a:buNone/>
            </a:pPr>
            <a:r>
              <a:rPr lang="en-GB" sz="1800" b="0" i="0" dirty="0">
                <a:solidFill>
                  <a:srgbClr val="000000"/>
                </a:solidFill>
                <a:effectLst/>
                <a:latin typeface="Arial" panose="020B0604020202020204" pitchFamily="34" charset="0"/>
              </a:rPr>
              <a:t>The best case studies show the story of success including the steps taken and the results achieved:</a:t>
            </a:r>
          </a:p>
          <a:p>
            <a:pPr marL="0" indent="0" algn="just" rtl="0" fontAlgn="base">
              <a:buNone/>
            </a:pPr>
            <a:endParaRPr lang="en-GB" sz="1800" b="0" i="0" dirty="0">
              <a:solidFill>
                <a:srgbClr val="000000"/>
              </a:solidFill>
              <a:effectLst/>
              <a:latin typeface="Arial" panose="020B0604020202020204" pitchFamily="34" charset="0"/>
            </a:endParaRPr>
          </a:p>
          <a:p>
            <a:pPr algn="just" fontAlgn="base"/>
            <a:r>
              <a:rPr lang="en-GB" sz="1800" b="0" i="0" dirty="0">
                <a:solidFill>
                  <a:srgbClr val="000000"/>
                </a:solidFill>
                <a:effectLst/>
                <a:latin typeface="Arial" panose="020B0604020202020204" pitchFamily="34" charset="0"/>
              </a:rPr>
              <a:t>showcase your research of effective practices</a:t>
            </a:r>
          </a:p>
          <a:p>
            <a:pPr marL="0" indent="0" algn="just" rtl="0" fontAlgn="base">
              <a:buNone/>
            </a:pPr>
            <a:endParaRPr lang="en-GB" sz="1800" b="0" i="0" dirty="0">
              <a:solidFill>
                <a:srgbClr val="000000"/>
              </a:solidFill>
              <a:effectLst/>
              <a:latin typeface="Arial" panose="020B0604020202020204" pitchFamily="34" charset="0"/>
            </a:endParaRPr>
          </a:p>
          <a:p>
            <a:pPr algn="just" fontAlgn="base"/>
            <a:r>
              <a:rPr lang="en-GB" sz="1800" dirty="0">
                <a:solidFill>
                  <a:srgbClr val="000000"/>
                </a:solidFill>
                <a:latin typeface="Arial" panose="020B0604020202020204" pitchFamily="34" charset="0"/>
              </a:rPr>
              <a:t>include discussion of effective strategies</a:t>
            </a:r>
          </a:p>
          <a:p>
            <a:pPr marL="0" indent="0" algn="just" rtl="0" fontAlgn="base">
              <a:buNone/>
            </a:pPr>
            <a:endParaRPr lang="en-GB" sz="1800" dirty="0">
              <a:solidFill>
                <a:srgbClr val="000000"/>
              </a:solidFill>
              <a:latin typeface="Arial" panose="020B0604020202020204" pitchFamily="34" charset="0"/>
            </a:endParaRPr>
          </a:p>
          <a:p>
            <a:pPr algn="just" fontAlgn="base"/>
            <a:r>
              <a:rPr lang="en-GB" sz="1800" dirty="0">
                <a:solidFill>
                  <a:srgbClr val="000000"/>
                </a:solidFill>
                <a:latin typeface="Arial" panose="020B0604020202020204" pitchFamily="34" charset="0"/>
              </a:rPr>
              <a:t>provide real world examples</a:t>
            </a:r>
          </a:p>
          <a:p>
            <a:pPr algn="just" fontAlgn="base"/>
            <a:endParaRPr lang="en-GB" sz="1800" dirty="0">
              <a:solidFill>
                <a:srgbClr val="000000"/>
              </a:solidFill>
              <a:latin typeface="Arial" panose="020B0604020202020204" pitchFamily="34" charset="0"/>
            </a:endParaRPr>
          </a:p>
          <a:p>
            <a:pPr algn="just" fontAlgn="base"/>
            <a:r>
              <a:rPr lang="en-GB" sz="1800" dirty="0">
                <a:solidFill>
                  <a:srgbClr val="000000"/>
                </a:solidFill>
                <a:latin typeface="Arial" panose="020B0604020202020204" pitchFamily="34" charset="0"/>
              </a:rPr>
              <a:t>provide evidence based guidance for other practitioners</a:t>
            </a:r>
          </a:p>
          <a:p>
            <a:pPr algn="just" fontAlgn="base"/>
            <a:endParaRPr lang="en-GB" sz="1800" dirty="0">
              <a:solidFill>
                <a:srgbClr val="000000"/>
              </a:solidFill>
              <a:latin typeface="Arial" panose="020B0604020202020204" pitchFamily="34" charset="0"/>
            </a:endParaRPr>
          </a:p>
          <a:p>
            <a:pPr marL="0" indent="0" algn="just" rtl="0" fontAlgn="base">
              <a:buNone/>
            </a:pPr>
            <a:endParaRPr lang="en-GB" sz="1800" dirty="0">
              <a:solidFill>
                <a:srgbClr val="000000"/>
              </a:solidFill>
              <a:latin typeface="Arial" panose="020B0604020202020204" pitchFamily="34" charset="0"/>
            </a:endParaRPr>
          </a:p>
          <a:p>
            <a:pPr marL="0" indent="0" algn="just" rtl="0" fontAlgn="base">
              <a:buNone/>
            </a:pPr>
            <a:endParaRPr lang="en-GB" sz="1800" dirty="0">
              <a:solidFill>
                <a:srgbClr val="000000"/>
              </a:solidFill>
              <a:latin typeface="Arial" panose="020B0604020202020204" pitchFamily="34" charset="0"/>
            </a:endParaRPr>
          </a:p>
          <a:p>
            <a:pPr marL="0" indent="0" algn="just" rtl="0" fontAlgn="base">
              <a:buNone/>
            </a:pPr>
            <a:endParaRPr lang="en-GB" sz="1800" b="0" i="0" dirty="0">
              <a:solidFill>
                <a:srgbClr val="000000"/>
              </a:solidFill>
              <a:effectLst/>
              <a:latin typeface="Arial" panose="020B0604020202020204" pitchFamily="34" charset="0"/>
            </a:endParaRPr>
          </a:p>
          <a:p>
            <a:endParaRPr lang="en-GB" i="1" dirty="0">
              <a:solidFill>
                <a:srgbClr val="FF0000"/>
              </a:solidFill>
            </a:endParaRPr>
          </a:p>
          <a:p>
            <a:endParaRPr lang="en-GB" dirty="0"/>
          </a:p>
          <a:p>
            <a:endParaRPr lang="en-GB" dirty="0"/>
          </a:p>
        </p:txBody>
      </p:sp>
      <p:pic>
        <p:nvPicPr>
          <p:cNvPr id="6" name="Picture 5" descr="A hand holding a pencil&#10;&#10;Description automatically generated">
            <a:extLst>
              <a:ext uri="{FF2B5EF4-FFF2-40B4-BE49-F238E27FC236}">
                <a16:creationId xmlns:a16="http://schemas.microsoft.com/office/drawing/2014/main" id="{79C8F305-C397-D888-45E2-71D17BA60B5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8744" y="5222427"/>
            <a:ext cx="1296144" cy="1164370"/>
          </a:xfrm>
          <a:prstGeom prst="rect">
            <a:avLst/>
          </a:prstGeom>
        </p:spPr>
      </p:pic>
    </p:spTree>
    <p:extLst>
      <p:ext uri="{BB962C8B-B14F-4D97-AF65-F5344CB8AC3E}">
        <p14:creationId xmlns:p14="http://schemas.microsoft.com/office/powerpoint/2010/main" val="338879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3071</TotalTime>
  <Words>1465</Words>
  <Application>Microsoft Office PowerPoint</Application>
  <PresentationFormat>On-screen Show (4:3)</PresentationFormat>
  <Paragraphs>219</Paragraphs>
  <Slides>24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Messina</vt:lpstr>
      <vt:lpstr>Mulish</vt:lpstr>
      <vt:lpstr>Arial</vt:lpstr>
      <vt:lpstr>Calibri</vt:lpstr>
      <vt:lpstr>Segoe UI</vt:lpstr>
      <vt:lpstr>Office Theme</vt:lpstr>
      <vt:lpstr>ECES5022C  Y Tri R The Three Rs </vt:lpstr>
      <vt:lpstr>Amcan y Modiwl / Module Aims </vt:lpstr>
      <vt:lpstr>Deilliannau Dysgu       Learning Outcomes</vt:lpstr>
      <vt:lpstr>Deilliannau Dysgu       Learning Outcomes</vt:lpstr>
      <vt:lpstr>Deilliannau Dysgu       Learning Outcomes</vt:lpstr>
      <vt:lpstr>PowerPoint Presentation</vt:lpstr>
      <vt:lpstr>PowerPoint Presentation</vt:lpstr>
      <vt:lpstr>Cenhadaeth ein Cenedl: Safonau a dyheadau uchel i bawb              Our National Mission: High standards and aspirations for all</vt:lpstr>
      <vt:lpstr>Blaenoriaeth Cenedlaethol?  A National Priority?</vt:lpstr>
      <vt:lpstr>Beth i ni’n gwybod am y sgiliau traws-gwricwlaidd? What do we know about the cross-curricular skills?</vt:lpstr>
      <vt:lpstr>Y sgiliau traws-gwricwlaidd The cross-curricular skills</vt:lpstr>
      <vt:lpstr>Y sgiliau traws-gwricwlaidd The cross-curricular skills</vt:lpstr>
      <vt:lpstr>Y sgiliau traws-gwricwlaidd The cross-curricular skills</vt:lpstr>
      <vt:lpstr>Y Fframwaith Llythrennedd a Rhifedd Cenedlaethol  </vt:lpstr>
      <vt:lpstr>The National Literacy and Numeracy Framework </vt:lpstr>
      <vt:lpstr>Y Fframwaith Cymhwysedd Digidol </vt:lpstr>
      <vt:lpstr>The Digital Competence Framework </vt:lpstr>
      <vt:lpstr>Asesiadau Personol Personal Assessments</vt:lpstr>
      <vt:lpstr>Ewch amdani           Have a go</vt:lpstr>
      <vt:lpstr>TASG                      TASK</vt:lpstr>
      <vt:lpstr>Enghraifft o ymarfer effeithiol / Example of effective practice</vt:lpstr>
      <vt:lpstr>Asesiad y Modiwl       Module Assessment</vt:lpstr>
      <vt:lpstr>Asesiad y Modiwl            Module Assessment</vt:lpstr>
      <vt:lpstr>Astudiaeth Achos?       Case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71</cp:revision>
  <dcterms:created xsi:type="dcterms:W3CDTF">2017-08-03T07:47:10Z</dcterms:created>
  <dcterms:modified xsi:type="dcterms:W3CDTF">2026-09-29T14:04:53Z</dcterms:modified>
</cp:coreProperties>
</file>