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3" r:id="rId5"/>
    <p:sldId id="264" r:id="rId6"/>
    <p:sldId id="259" r:id="rId7"/>
    <p:sldId id="260" r:id="rId8"/>
    <p:sldId id="265" r:id="rId9"/>
    <p:sldId id="261" r:id="rId10"/>
    <p:sldId id="294" r:id="rId11"/>
    <p:sldId id="295" r:id="rId12"/>
    <p:sldId id="296" r:id="rId13"/>
    <p:sldId id="297" r:id="rId14"/>
    <p:sldId id="302" r:id="rId15"/>
    <p:sldId id="303" r:id="rId16"/>
    <p:sldId id="304" r:id="rId17"/>
    <p:sldId id="298" r:id="rId18"/>
    <p:sldId id="305" r:id="rId19"/>
    <p:sldId id="306" r:id="rId20"/>
    <p:sldId id="307" r:id="rId21"/>
    <p:sldId id="299" r:id="rId22"/>
    <p:sldId id="300" r:id="rId23"/>
    <p:sldId id="301" r:id="rId24"/>
    <p:sldId id="262" r:id="rId25"/>
    <p:sldId id="309" r:id="rId26"/>
    <p:sldId id="310" r:id="rId27"/>
    <p:sldId id="311" r:id="rId28"/>
    <p:sldId id="308" r:id="rId29"/>
    <p:sldId id="266" r:id="rId30"/>
    <p:sldId id="267" r:id="rId31"/>
    <p:sldId id="268" r:id="rId32"/>
    <p:sldId id="269" r:id="rId33"/>
    <p:sldId id="270" r:id="rId34"/>
    <p:sldId id="271" r:id="rId35"/>
    <p:sldId id="272" r:id="rId36"/>
    <p:sldId id="273" r:id="rId37"/>
    <p:sldId id="274" r:id="rId38"/>
    <p:sldId id="275" r:id="rId39"/>
    <p:sldId id="276" r:id="rId40"/>
    <p:sldId id="277" r:id="rId41"/>
    <p:sldId id="278" r:id="rId42"/>
    <p:sldId id="279" r:id="rId43"/>
    <p:sldId id="280" r:id="rId44"/>
    <p:sldId id="281" r:id="rId45"/>
    <p:sldId id="287" r:id="rId46"/>
    <p:sldId id="288" r:id="rId47"/>
    <p:sldId id="289" r:id="rId48"/>
    <p:sldId id="290" r:id="rId49"/>
    <p:sldId id="291" r:id="rId50"/>
    <p:sldId id="292" r:id="rId51"/>
    <p:sldId id="293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2A179E-66CF-0BCC-E765-BA1B3A2CBD9C}" v="22" dt="2024-09-09T12:35:22.485"/>
    <p1510:client id="{618E6D97-1883-E57E-4C3B-487F13F9CDDF}" v="2733" dt="2024-09-09T13:26:04.346"/>
    <p1510:client id="{7573E180-D945-EF5D-8AB1-17201CFA89C9}" v="18" dt="2024-09-09T12:32:38.317"/>
    <p1510:client id="{9C59899D-3B46-D88E-3C89-3BF9154053D4}" v="520" dt="2024-09-09T12:30:05.1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microsoft.com/office/2016/11/relationships/changesInfo" Target="changesInfos/changesInfo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3F2A179E-66CF-0BCC-E765-BA1B3A2CBD9C}"/>
    <pc:docChg chg="addSld modSld">
      <pc:chgData name="Corey Edwards" userId="S::corey.edwards@uwtsd.ac.uk::7a967df3-e232-40a5-b10c-dee8f912d80a" providerId="AD" clId="Web-{3F2A179E-66CF-0BCC-E765-BA1B3A2CBD9C}" dt="2024-09-09T12:35:22.485" v="28" actId="20577"/>
      <pc:docMkLst>
        <pc:docMk/>
      </pc:docMkLst>
      <pc:sldChg chg="modSp new">
        <pc:chgData name="Corey Edwards" userId="S::corey.edwards@uwtsd.ac.uk::7a967df3-e232-40a5-b10c-dee8f912d80a" providerId="AD" clId="Web-{3F2A179E-66CF-0BCC-E765-BA1B3A2CBD9C}" dt="2024-09-09T12:35:22.485" v="28" actId="20577"/>
        <pc:sldMkLst>
          <pc:docMk/>
          <pc:sldMk cId="1765397237" sldId="292"/>
        </pc:sldMkLst>
        <pc:spChg chg="mod">
          <ac:chgData name="Corey Edwards" userId="S::corey.edwards@uwtsd.ac.uk::7a967df3-e232-40a5-b10c-dee8f912d80a" providerId="AD" clId="Web-{3F2A179E-66CF-0BCC-E765-BA1B3A2CBD9C}" dt="2024-09-09T12:34:40.592" v="5" actId="20577"/>
          <ac:spMkLst>
            <pc:docMk/>
            <pc:sldMk cId="1765397237" sldId="292"/>
            <ac:spMk id="2" creationId="{A9EB34B2-2D53-1B14-1CE6-E0F2C178BABE}"/>
          </ac:spMkLst>
        </pc:spChg>
        <pc:spChg chg="mod">
          <ac:chgData name="Corey Edwards" userId="S::corey.edwards@uwtsd.ac.uk::7a967df3-e232-40a5-b10c-dee8f912d80a" providerId="AD" clId="Web-{3F2A179E-66CF-0BCC-E765-BA1B3A2CBD9C}" dt="2024-09-09T12:35:22.485" v="28" actId="20577"/>
          <ac:spMkLst>
            <pc:docMk/>
            <pc:sldMk cId="1765397237" sldId="292"/>
            <ac:spMk id="3" creationId="{B15D86B8-21F9-A337-B01D-804C3737C0FB}"/>
          </ac:spMkLst>
        </pc:spChg>
      </pc:sldChg>
      <pc:sldChg chg="modSp new">
        <pc:chgData name="Corey Edwards" userId="S::corey.edwards@uwtsd.ac.uk::7a967df3-e232-40a5-b10c-dee8f912d80a" providerId="AD" clId="Web-{3F2A179E-66CF-0BCC-E765-BA1B3A2CBD9C}" dt="2024-09-09T12:35:15.094" v="25" actId="20577"/>
        <pc:sldMkLst>
          <pc:docMk/>
          <pc:sldMk cId="2768218659" sldId="293"/>
        </pc:sldMkLst>
        <pc:spChg chg="mod">
          <ac:chgData name="Corey Edwards" userId="S::corey.edwards@uwtsd.ac.uk::7a967df3-e232-40a5-b10c-dee8f912d80a" providerId="AD" clId="Web-{3F2A179E-66CF-0BCC-E765-BA1B3A2CBD9C}" dt="2024-09-09T12:35:15.094" v="25" actId="20577"/>
          <ac:spMkLst>
            <pc:docMk/>
            <pc:sldMk cId="2768218659" sldId="293"/>
            <ac:spMk id="2" creationId="{AD762CBC-008A-406A-7A3D-E99B9FC95DBA}"/>
          </ac:spMkLst>
        </pc:spChg>
        <pc:spChg chg="mod">
          <ac:chgData name="Corey Edwards" userId="S::corey.edwards@uwtsd.ac.uk::7a967df3-e232-40a5-b10c-dee8f912d80a" providerId="AD" clId="Web-{3F2A179E-66CF-0BCC-E765-BA1B3A2CBD9C}" dt="2024-09-09T12:35:12" v="18" actId="20577"/>
          <ac:spMkLst>
            <pc:docMk/>
            <pc:sldMk cId="2768218659" sldId="293"/>
            <ac:spMk id="3" creationId="{E718F7BB-6A44-4536-8D04-3D373E61F8CD}"/>
          </ac:spMkLst>
        </pc:spChg>
      </pc:sldChg>
    </pc:docChg>
  </pc:docChgLst>
  <pc:docChgLst>
    <pc:chgData name="Corey Edwards" userId="S::corey.edwards@uwtsd.ac.uk::7a967df3-e232-40a5-b10c-dee8f912d80a" providerId="AD" clId="Web-{9C59899D-3B46-D88E-3C89-3BF9154053D4}"/>
    <pc:docChg chg="addSld modSld addMainMaster delMainMaster">
      <pc:chgData name="Corey Edwards" userId="S::corey.edwards@uwtsd.ac.uk::7a967df3-e232-40a5-b10c-dee8f912d80a" providerId="AD" clId="Web-{9C59899D-3B46-D88E-3C89-3BF9154053D4}" dt="2024-09-09T12:31:06.127" v="576" actId="20577"/>
      <pc:docMkLst>
        <pc:docMk/>
      </pc:docMkLst>
      <pc:sldChg chg="addSp modSp mod setBg modClrScheme chgLayout">
        <pc:chgData name="Corey Edwards" userId="S::corey.edwards@uwtsd.ac.uk::7a967df3-e232-40a5-b10c-dee8f912d80a" providerId="AD" clId="Web-{9C59899D-3B46-D88E-3C89-3BF9154053D4}" dt="2024-09-09T09:59:06.146" v="11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9C59899D-3B46-D88E-3C89-3BF9154053D4}" dt="2024-09-09T09:59:06.146" v="1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9C59899D-3B46-D88E-3C89-3BF9154053D4}" dt="2024-09-09T09:59:06.146" v="1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9C59899D-3B46-D88E-3C89-3BF9154053D4}" dt="2024-09-09T09:59:06.146" v="11"/>
          <ac:spMkLst>
            <pc:docMk/>
            <pc:sldMk cId="109857222" sldId="256"/>
            <ac:spMk id="9" creationId="{A5D0B0D3-D735-4619-AA45-B57B791E1744}"/>
          </ac:spMkLst>
        </pc:spChg>
        <pc:spChg chg="add">
          <ac:chgData name="Corey Edwards" userId="S::corey.edwards@uwtsd.ac.uk::7a967df3-e232-40a5-b10c-dee8f912d80a" providerId="AD" clId="Web-{9C59899D-3B46-D88E-3C89-3BF9154053D4}" dt="2024-09-09T09:59:06.146" v="11"/>
          <ac:spMkLst>
            <pc:docMk/>
            <pc:sldMk cId="109857222" sldId="256"/>
            <ac:spMk id="11" creationId="{25A2CBEC-4F23-437D-9D03-9968C9B79790}"/>
          </ac:spMkLst>
        </pc:spChg>
        <pc:spChg chg="add">
          <ac:chgData name="Corey Edwards" userId="S::corey.edwards@uwtsd.ac.uk::7a967df3-e232-40a5-b10c-dee8f912d80a" providerId="AD" clId="Web-{9C59899D-3B46-D88E-3C89-3BF9154053D4}" dt="2024-09-09T09:59:06.146" v="11"/>
          <ac:spMkLst>
            <pc:docMk/>
            <pc:sldMk cId="109857222" sldId="256"/>
            <ac:spMk id="21" creationId="{6264A856-A4F6-4068-9AC3-7B38A00DA75A}"/>
          </ac:spMkLst>
        </pc:spChg>
        <pc:grpChg chg="add">
          <ac:chgData name="Corey Edwards" userId="S::corey.edwards@uwtsd.ac.uk::7a967df3-e232-40a5-b10c-dee8f912d80a" providerId="AD" clId="Web-{9C59899D-3B46-D88E-3C89-3BF9154053D4}" dt="2024-09-09T09:59:06.146" v="11"/>
          <ac:grpSpMkLst>
            <pc:docMk/>
            <pc:sldMk cId="109857222" sldId="256"/>
            <ac:grpSpMk id="13" creationId="{DBBA0A0D-8F6A-400A-9E49-8C008E2C7DB1}"/>
          </ac:grpSpMkLst>
        </pc:grpChg>
        <pc:grpChg chg="add">
          <ac:chgData name="Corey Edwards" userId="S::corey.edwards@uwtsd.ac.uk::7a967df3-e232-40a5-b10c-dee8f912d80a" providerId="AD" clId="Web-{9C59899D-3B46-D88E-3C89-3BF9154053D4}" dt="2024-09-09T09:59:06.146" v="11"/>
          <ac:grpSpMkLst>
            <pc:docMk/>
            <pc:sldMk cId="109857222" sldId="256"/>
            <ac:grpSpMk id="23" creationId="{C2983E8C-44FB-463B-B6B0-B53E96ACCD72}"/>
          </ac:grpSpMkLst>
        </pc:grpChg>
        <pc:picChg chg="add">
          <ac:chgData name="Corey Edwards" userId="S::corey.edwards@uwtsd.ac.uk::7a967df3-e232-40a5-b10c-dee8f912d80a" providerId="AD" clId="Web-{9C59899D-3B46-D88E-3C89-3BF9154053D4}" dt="2024-09-09T09:59:06.146" v="11"/>
          <ac:picMkLst>
            <pc:docMk/>
            <pc:sldMk cId="109857222" sldId="256"/>
            <ac:picMk id="4" creationId="{C0338727-3628-1026-709D-815A1B1A06A0}"/>
          </ac:picMkLst>
        </pc:picChg>
      </pc:sldChg>
      <pc:sldChg chg="modSp new">
        <pc:chgData name="Corey Edwards" userId="S::corey.edwards@uwtsd.ac.uk::7a967df3-e232-40a5-b10c-dee8f912d80a" providerId="AD" clId="Web-{9C59899D-3B46-D88E-3C89-3BF9154053D4}" dt="2024-09-09T10:00:57.227" v="18" actId="20577"/>
        <pc:sldMkLst>
          <pc:docMk/>
          <pc:sldMk cId="1574902189" sldId="257"/>
        </pc:sldMkLst>
        <pc:spChg chg="mod">
          <ac:chgData name="Corey Edwards" userId="S::corey.edwards@uwtsd.ac.uk::7a967df3-e232-40a5-b10c-dee8f912d80a" providerId="AD" clId="Web-{9C59899D-3B46-D88E-3C89-3BF9154053D4}" dt="2024-09-09T10:00:57.227" v="18" actId="20577"/>
          <ac:spMkLst>
            <pc:docMk/>
            <pc:sldMk cId="1574902189" sldId="257"/>
            <ac:spMk id="2" creationId="{10D19413-CF46-0942-67DD-0BDD24334FBE}"/>
          </ac:spMkLst>
        </pc:spChg>
      </pc:sldChg>
      <pc:sldChg chg="modSp new">
        <pc:chgData name="Corey Edwards" userId="S::corey.edwards@uwtsd.ac.uk::7a967df3-e232-40a5-b10c-dee8f912d80a" providerId="AD" clId="Web-{9C59899D-3B46-D88E-3C89-3BF9154053D4}" dt="2024-09-09T10:09:22.273" v="73" actId="20577"/>
        <pc:sldMkLst>
          <pc:docMk/>
          <pc:sldMk cId="2039846894" sldId="258"/>
        </pc:sldMkLst>
        <pc:spChg chg="mod">
          <ac:chgData name="Corey Edwards" userId="S::corey.edwards@uwtsd.ac.uk::7a967df3-e232-40a5-b10c-dee8f912d80a" providerId="AD" clId="Web-{9C59899D-3B46-D88E-3C89-3BF9154053D4}" dt="2024-09-09T10:01:05.305" v="27" actId="20577"/>
          <ac:spMkLst>
            <pc:docMk/>
            <pc:sldMk cId="2039846894" sldId="258"/>
            <ac:spMk id="2" creationId="{02213D62-3EE7-2785-F935-A0148E6C6F21}"/>
          </ac:spMkLst>
        </pc:spChg>
        <pc:spChg chg="mod">
          <ac:chgData name="Corey Edwards" userId="S::corey.edwards@uwtsd.ac.uk::7a967df3-e232-40a5-b10c-dee8f912d80a" providerId="AD" clId="Web-{9C59899D-3B46-D88E-3C89-3BF9154053D4}" dt="2024-09-09T10:09:22.273" v="73" actId="20577"/>
          <ac:spMkLst>
            <pc:docMk/>
            <pc:sldMk cId="2039846894" sldId="258"/>
            <ac:spMk id="3" creationId="{A896E23C-6380-E108-9053-E9FE8DD7C7D5}"/>
          </ac:spMkLst>
        </pc:spChg>
      </pc:sldChg>
      <pc:sldChg chg="modSp new">
        <pc:chgData name="Corey Edwards" userId="S::corey.edwards@uwtsd.ac.uk::7a967df3-e232-40a5-b10c-dee8f912d80a" providerId="AD" clId="Web-{9C59899D-3B46-D88E-3C89-3BF9154053D4}" dt="2024-09-09T10:50:36.364" v="317" actId="20577"/>
        <pc:sldMkLst>
          <pc:docMk/>
          <pc:sldMk cId="4190824204" sldId="259"/>
        </pc:sldMkLst>
        <pc:spChg chg="mod">
          <ac:chgData name="Corey Edwards" userId="S::corey.edwards@uwtsd.ac.uk::7a967df3-e232-40a5-b10c-dee8f912d80a" providerId="AD" clId="Web-{9C59899D-3B46-D88E-3C89-3BF9154053D4}" dt="2024-09-09T10:01:12.399" v="32" actId="20577"/>
          <ac:spMkLst>
            <pc:docMk/>
            <pc:sldMk cId="4190824204" sldId="259"/>
            <ac:spMk id="2" creationId="{3C4BFBBE-36CE-4F06-2143-3881F4B2FE80}"/>
          </ac:spMkLst>
        </pc:spChg>
        <pc:spChg chg="mod">
          <ac:chgData name="Corey Edwards" userId="S::corey.edwards@uwtsd.ac.uk::7a967df3-e232-40a5-b10c-dee8f912d80a" providerId="AD" clId="Web-{9C59899D-3B46-D88E-3C89-3BF9154053D4}" dt="2024-09-09T10:50:36.364" v="317" actId="20577"/>
          <ac:spMkLst>
            <pc:docMk/>
            <pc:sldMk cId="4190824204" sldId="259"/>
            <ac:spMk id="3" creationId="{43E38339-E96E-D8CC-BFDD-4FBC1CAC6C01}"/>
          </ac:spMkLst>
        </pc:spChg>
      </pc:sldChg>
      <pc:sldChg chg="modSp new">
        <pc:chgData name="Corey Edwards" userId="S::corey.edwards@uwtsd.ac.uk::7a967df3-e232-40a5-b10c-dee8f912d80a" providerId="AD" clId="Web-{9C59899D-3B46-D88E-3C89-3BF9154053D4}" dt="2024-09-09T10:50:44.020" v="350" actId="20577"/>
        <pc:sldMkLst>
          <pc:docMk/>
          <pc:sldMk cId="111477473" sldId="260"/>
        </pc:sldMkLst>
        <pc:spChg chg="mod">
          <ac:chgData name="Corey Edwards" userId="S::corey.edwards@uwtsd.ac.uk::7a967df3-e232-40a5-b10c-dee8f912d80a" providerId="AD" clId="Web-{9C59899D-3B46-D88E-3C89-3BF9154053D4}" dt="2024-09-09T10:04:53.078" v="38" actId="20577"/>
          <ac:spMkLst>
            <pc:docMk/>
            <pc:sldMk cId="111477473" sldId="260"/>
            <ac:spMk id="2" creationId="{2C301F7D-C778-47FA-4B26-B3F3FEB04147}"/>
          </ac:spMkLst>
        </pc:spChg>
        <pc:spChg chg="mod">
          <ac:chgData name="Corey Edwards" userId="S::corey.edwards@uwtsd.ac.uk::7a967df3-e232-40a5-b10c-dee8f912d80a" providerId="AD" clId="Web-{9C59899D-3B46-D88E-3C89-3BF9154053D4}" dt="2024-09-09T10:50:44.020" v="350" actId="20577"/>
          <ac:spMkLst>
            <pc:docMk/>
            <pc:sldMk cId="111477473" sldId="260"/>
            <ac:spMk id="3" creationId="{845EA5A7-B759-4F92-D3CB-87FBE47F23F1}"/>
          </ac:spMkLst>
        </pc:spChg>
      </pc:sldChg>
      <pc:sldChg chg="modSp new">
        <pc:chgData name="Corey Edwards" userId="S::corey.edwards@uwtsd.ac.uk::7a967df3-e232-40a5-b10c-dee8f912d80a" providerId="AD" clId="Web-{9C59899D-3B46-D88E-3C89-3BF9154053D4}" dt="2024-09-09T10:04:57.203" v="46" actId="20577"/>
        <pc:sldMkLst>
          <pc:docMk/>
          <pc:sldMk cId="912434203" sldId="261"/>
        </pc:sldMkLst>
        <pc:spChg chg="mod">
          <ac:chgData name="Corey Edwards" userId="S::corey.edwards@uwtsd.ac.uk::7a967df3-e232-40a5-b10c-dee8f912d80a" providerId="AD" clId="Web-{9C59899D-3B46-D88E-3C89-3BF9154053D4}" dt="2024-09-09T10:04:57.203" v="46" actId="20577"/>
          <ac:spMkLst>
            <pc:docMk/>
            <pc:sldMk cId="912434203" sldId="261"/>
            <ac:spMk id="2" creationId="{D7928E70-4EBA-FE50-BD7E-FA9CC63DABE6}"/>
          </ac:spMkLst>
        </pc:spChg>
      </pc:sldChg>
      <pc:sldChg chg="modSp new">
        <pc:chgData name="Corey Edwards" userId="S::corey.edwards@uwtsd.ac.uk::7a967df3-e232-40a5-b10c-dee8f912d80a" providerId="AD" clId="Web-{9C59899D-3B46-D88E-3C89-3BF9154053D4}" dt="2024-09-09T10:09:15.960" v="55" actId="20577"/>
        <pc:sldMkLst>
          <pc:docMk/>
          <pc:sldMk cId="1959691878" sldId="262"/>
        </pc:sldMkLst>
        <pc:spChg chg="mod">
          <ac:chgData name="Corey Edwards" userId="S::corey.edwards@uwtsd.ac.uk::7a967df3-e232-40a5-b10c-dee8f912d80a" providerId="AD" clId="Web-{9C59899D-3B46-D88E-3C89-3BF9154053D4}" dt="2024-09-09T10:09:15.960" v="55" actId="20577"/>
          <ac:spMkLst>
            <pc:docMk/>
            <pc:sldMk cId="1959691878" sldId="262"/>
            <ac:spMk id="2" creationId="{7D1675D9-BF1E-B562-1EFA-2FE012D002F2}"/>
          </ac:spMkLst>
        </pc:spChg>
      </pc:sldChg>
      <pc:sldChg chg="modSp new">
        <pc:chgData name="Corey Edwards" userId="S::corey.edwards@uwtsd.ac.uk::7a967df3-e232-40a5-b10c-dee8f912d80a" providerId="AD" clId="Web-{9C59899D-3B46-D88E-3C89-3BF9154053D4}" dt="2024-09-09T10:14:03.140" v="116" actId="20577"/>
        <pc:sldMkLst>
          <pc:docMk/>
          <pc:sldMk cId="1287042165" sldId="263"/>
        </pc:sldMkLst>
        <pc:spChg chg="mod">
          <ac:chgData name="Corey Edwards" userId="S::corey.edwards@uwtsd.ac.uk::7a967df3-e232-40a5-b10c-dee8f912d80a" providerId="AD" clId="Web-{9C59899D-3B46-D88E-3C89-3BF9154053D4}" dt="2024-09-09T10:09:25.773" v="77" actId="20577"/>
          <ac:spMkLst>
            <pc:docMk/>
            <pc:sldMk cId="1287042165" sldId="263"/>
            <ac:spMk id="2" creationId="{950FCFFA-4C09-74FB-5F53-8B890BAD63A1}"/>
          </ac:spMkLst>
        </pc:spChg>
        <pc:spChg chg="mod">
          <ac:chgData name="Corey Edwards" userId="S::corey.edwards@uwtsd.ac.uk::7a967df3-e232-40a5-b10c-dee8f912d80a" providerId="AD" clId="Web-{9C59899D-3B46-D88E-3C89-3BF9154053D4}" dt="2024-09-09T10:14:03.140" v="116" actId="20577"/>
          <ac:spMkLst>
            <pc:docMk/>
            <pc:sldMk cId="1287042165" sldId="263"/>
            <ac:spMk id="3" creationId="{CECE5DE8-463A-4E24-F91C-F434D36EC9C6}"/>
          </ac:spMkLst>
        </pc:spChg>
      </pc:sldChg>
      <pc:sldChg chg="modSp new">
        <pc:chgData name="Corey Edwards" userId="S::corey.edwards@uwtsd.ac.uk::7a967df3-e232-40a5-b10c-dee8f912d80a" providerId="AD" clId="Web-{9C59899D-3B46-D88E-3C89-3BF9154053D4}" dt="2024-09-09T10:15:28.658" v="229" actId="20577"/>
        <pc:sldMkLst>
          <pc:docMk/>
          <pc:sldMk cId="2959895977" sldId="264"/>
        </pc:sldMkLst>
        <pc:spChg chg="mod">
          <ac:chgData name="Corey Edwards" userId="S::corey.edwards@uwtsd.ac.uk::7a967df3-e232-40a5-b10c-dee8f912d80a" providerId="AD" clId="Web-{9C59899D-3B46-D88E-3C89-3BF9154053D4}" dt="2024-09-09T10:14:11.938" v="124" actId="20577"/>
          <ac:spMkLst>
            <pc:docMk/>
            <pc:sldMk cId="2959895977" sldId="264"/>
            <ac:spMk id="2" creationId="{A99F96C1-2EE0-99CB-8039-40B635388B0A}"/>
          </ac:spMkLst>
        </pc:spChg>
        <pc:spChg chg="mod">
          <ac:chgData name="Corey Edwards" userId="S::corey.edwards@uwtsd.ac.uk::7a967df3-e232-40a5-b10c-dee8f912d80a" providerId="AD" clId="Web-{9C59899D-3B46-D88E-3C89-3BF9154053D4}" dt="2024-09-09T10:15:28.658" v="229" actId="20577"/>
          <ac:spMkLst>
            <pc:docMk/>
            <pc:sldMk cId="2959895977" sldId="264"/>
            <ac:spMk id="3" creationId="{CCFDE4C6-D586-82C5-8168-8F545ACBF16D}"/>
          </ac:spMkLst>
        </pc:spChg>
      </pc:sldChg>
      <pc:sldChg chg="modSp new">
        <pc:chgData name="Corey Edwards" userId="S::corey.edwards@uwtsd.ac.uk::7a967df3-e232-40a5-b10c-dee8f912d80a" providerId="AD" clId="Web-{9C59899D-3B46-D88E-3C89-3BF9154053D4}" dt="2024-09-09T10:55:34.094" v="409" actId="20577"/>
        <pc:sldMkLst>
          <pc:docMk/>
          <pc:sldMk cId="3301470398" sldId="265"/>
        </pc:sldMkLst>
        <pc:spChg chg="mod">
          <ac:chgData name="Corey Edwards" userId="S::corey.edwards@uwtsd.ac.uk::7a967df3-e232-40a5-b10c-dee8f912d80a" providerId="AD" clId="Web-{9C59899D-3B46-D88E-3C89-3BF9154053D4}" dt="2024-09-09T10:50:51.818" v="358" actId="20577"/>
          <ac:spMkLst>
            <pc:docMk/>
            <pc:sldMk cId="3301470398" sldId="265"/>
            <ac:spMk id="2" creationId="{B0CB37E8-2E0D-7C2B-D562-FF81FCF43925}"/>
          </ac:spMkLst>
        </pc:spChg>
        <pc:spChg chg="mod">
          <ac:chgData name="Corey Edwards" userId="S::corey.edwards@uwtsd.ac.uk::7a967df3-e232-40a5-b10c-dee8f912d80a" providerId="AD" clId="Web-{9C59899D-3B46-D88E-3C89-3BF9154053D4}" dt="2024-09-09T10:55:34.094" v="409" actId="20577"/>
          <ac:spMkLst>
            <pc:docMk/>
            <pc:sldMk cId="3301470398" sldId="265"/>
            <ac:spMk id="3" creationId="{E50D8371-D738-A0DC-6AA9-E76CBAF4B395}"/>
          </ac:spMkLst>
        </pc:spChg>
      </pc:sldChg>
      <pc:sldChg chg="modSp new">
        <pc:chgData name="Corey Edwards" userId="S::corey.edwards@uwtsd.ac.uk::7a967df3-e232-40a5-b10c-dee8f912d80a" providerId="AD" clId="Web-{9C59899D-3B46-D88E-3C89-3BF9154053D4}" dt="2024-09-09T10:58:28.788" v="422" actId="20577"/>
        <pc:sldMkLst>
          <pc:docMk/>
          <pc:sldMk cId="4147888990" sldId="266"/>
        </pc:sldMkLst>
        <pc:spChg chg="mod">
          <ac:chgData name="Corey Edwards" userId="S::corey.edwards@uwtsd.ac.uk::7a967df3-e232-40a5-b10c-dee8f912d80a" providerId="AD" clId="Web-{9C59899D-3B46-D88E-3C89-3BF9154053D4}" dt="2024-09-09T10:58:20.037" v="419" actId="20577"/>
          <ac:spMkLst>
            <pc:docMk/>
            <pc:sldMk cId="4147888990" sldId="266"/>
            <ac:spMk id="2" creationId="{BAB4D8CD-C7FA-EAAC-ABD5-8593EC347FDE}"/>
          </ac:spMkLst>
        </pc:spChg>
        <pc:spChg chg="mod">
          <ac:chgData name="Corey Edwards" userId="S::corey.edwards@uwtsd.ac.uk::7a967df3-e232-40a5-b10c-dee8f912d80a" providerId="AD" clId="Web-{9C59899D-3B46-D88E-3C89-3BF9154053D4}" dt="2024-09-09T10:58:28.788" v="422" actId="20577"/>
          <ac:spMkLst>
            <pc:docMk/>
            <pc:sldMk cId="4147888990" sldId="266"/>
            <ac:spMk id="3" creationId="{072095D5-2B03-C985-CB36-53E538FB844A}"/>
          </ac:spMkLst>
        </pc:spChg>
      </pc:sldChg>
      <pc:sldChg chg="modSp new">
        <pc:chgData name="Corey Edwards" userId="S::corey.edwards@uwtsd.ac.uk::7a967df3-e232-40a5-b10c-dee8f912d80a" providerId="AD" clId="Web-{9C59899D-3B46-D88E-3C89-3BF9154053D4}" dt="2024-09-09T12:02:56.319" v="498" actId="20577"/>
        <pc:sldMkLst>
          <pc:docMk/>
          <pc:sldMk cId="2964779825" sldId="267"/>
        </pc:sldMkLst>
        <pc:spChg chg="mod">
          <ac:chgData name="Corey Edwards" userId="S::corey.edwards@uwtsd.ac.uk::7a967df3-e232-40a5-b10c-dee8f912d80a" providerId="AD" clId="Web-{9C59899D-3B46-D88E-3C89-3BF9154053D4}" dt="2024-09-09T10:58:32.772" v="436" actId="20577"/>
          <ac:spMkLst>
            <pc:docMk/>
            <pc:sldMk cId="2964779825" sldId="267"/>
            <ac:spMk id="2" creationId="{6C90AD19-71BC-5D6B-7A68-127D888660A3}"/>
          </ac:spMkLst>
        </pc:spChg>
        <pc:spChg chg="mod">
          <ac:chgData name="Corey Edwards" userId="S::corey.edwards@uwtsd.ac.uk::7a967df3-e232-40a5-b10c-dee8f912d80a" providerId="AD" clId="Web-{9C59899D-3B46-D88E-3C89-3BF9154053D4}" dt="2024-09-09T12:02:56.319" v="498" actId="20577"/>
          <ac:spMkLst>
            <pc:docMk/>
            <pc:sldMk cId="2964779825" sldId="267"/>
            <ac:spMk id="3" creationId="{29CC80BB-CD45-DC60-F9F0-B5B8FD7824C7}"/>
          </ac:spMkLst>
        </pc:spChg>
      </pc:sldChg>
      <pc:sldChg chg="addSp delSp modSp new">
        <pc:chgData name="Corey Edwards" userId="S::corey.edwards@uwtsd.ac.uk::7a967df3-e232-40a5-b10c-dee8f912d80a" providerId="AD" clId="Web-{9C59899D-3B46-D88E-3C89-3BF9154053D4}" dt="2024-09-09T12:31:06.127" v="576" actId="20577"/>
        <pc:sldMkLst>
          <pc:docMk/>
          <pc:sldMk cId="1568622857" sldId="268"/>
        </pc:sldMkLst>
        <pc:spChg chg="mod">
          <ac:chgData name="Corey Edwards" userId="S::corey.edwards@uwtsd.ac.uk::7a967df3-e232-40a5-b10c-dee8f912d80a" providerId="AD" clId="Web-{9C59899D-3B46-D88E-3C89-3BF9154053D4}" dt="2024-09-09T12:03:00.538" v="502" actId="20577"/>
          <ac:spMkLst>
            <pc:docMk/>
            <pc:sldMk cId="1568622857" sldId="268"/>
            <ac:spMk id="2" creationId="{1F1D708C-329B-52B5-5A82-50EB24042EDE}"/>
          </ac:spMkLst>
        </pc:spChg>
        <pc:spChg chg="del">
          <ac:chgData name="Corey Edwards" userId="S::corey.edwards@uwtsd.ac.uk::7a967df3-e232-40a5-b10c-dee8f912d80a" providerId="AD" clId="Web-{9C59899D-3B46-D88E-3C89-3BF9154053D4}" dt="2024-09-09T12:30:05.125" v="503"/>
          <ac:spMkLst>
            <pc:docMk/>
            <pc:sldMk cId="1568622857" sldId="268"/>
            <ac:spMk id="3" creationId="{E6F4CE97-A4CD-BFAA-AEA9-D0CC476B2C46}"/>
          </ac:spMkLst>
        </pc:spChg>
        <pc:graphicFrameChg chg="add mod ord modGraphic">
          <ac:chgData name="Corey Edwards" userId="S::corey.edwards@uwtsd.ac.uk::7a967df3-e232-40a5-b10c-dee8f912d80a" providerId="AD" clId="Web-{9C59899D-3B46-D88E-3C89-3BF9154053D4}" dt="2024-09-09T12:31:06.127" v="576" actId="20577"/>
          <ac:graphicFrameMkLst>
            <pc:docMk/>
            <pc:sldMk cId="1568622857" sldId="268"/>
            <ac:graphicFrameMk id="4" creationId="{8953E66B-A225-3F19-A190-AB7187E0735C}"/>
          </ac:graphicFrameMkLst>
        </pc:graphicFrameChg>
      </pc:sldChg>
      <pc:sldMasterChg chg="del delSldLayout">
        <pc:chgData name="Corey Edwards" userId="S::corey.edwards@uwtsd.ac.uk::7a967df3-e232-40a5-b10c-dee8f912d80a" providerId="AD" clId="Web-{9C59899D-3B46-D88E-3C89-3BF9154053D4}" dt="2024-09-09T09:59:06.146" v="11"/>
        <pc:sldMasterMkLst>
          <pc:docMk/>
          <pc:sldMasterMk cId="2460954070" sldId="2147483660"/>
        </pc:sldMasterMkLst>
        <pc:sldLayoutChg chg="del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Corey Edwards" userId="S::corey.edwards@uwtsd.ac.uk::7a967df3-e232-40a5-b10c-dee8f912d80a" providerId="AD" clId="Web-{9C59899D-3B46-D88E-3C89-3BF9154053D4}" dt="2024-09-09T09:59:06.146" v="11"/>
        <pc:sldMasterMkLst>
          <pc:docMk/>
          <pc:sldMasterMk cId="845935479" sldId="2147483672"/>
        </pc:sldMasterMkLst>
        <pc:sldLayoutChg chg="add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845935479" sldId="2147483672"/>
            <pc:sldLayoutMk cId="932697332" sldId="2147483673"/>
          </pc:sldLayoutMkLst>
        </pc:sldLayoutChg>
        <pc:sldLayoutChg chg="add replId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845935479" sldId="2147483672"/>
            <pc:sldLayoutMk cId="154661497" sldId="2147483674"/>
          </pc:sldLayoutMkLst>
        </pc:sldLayoutChg>
        <pc:sldLayoutChg chg="add replId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845935479" sldId="2147483672"/>
            <pc:sldLayoutMk cId="2082163873" sldId="2147483675"/>
          </pc:sldLayoutMkLst>
        </pc:sldLayoutChg>
        <pc:sldLayoutChg chg="add replId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845935479" sldId="2147483672"/>
            <pc:sldLayoutMk cId="4006887289" sldId="2147483676"/>
          </pc:sldLayoutMkLst>
        </pc:sldLayoutChg>
        <pc:sldLayoutChg chg="add replId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845935479" sldId="2147483672"/>
            <pc:sldLayoutMk cId="3984334830" sldId="2147483677"/>
          </pc:sldLayoutMkLst>
        </pc:sldLayoutChg>
        <pc:sldLayoutChg chg="add replId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845935479" sldId="2147483672"/>
            <pc:sldLayoutMk cId="1435305366" sldId="2147483678"/>
          </pc:sldLayoutMkLst>
        </pc:sldLayoutChg>
        <pc:sldLayoutChg chg="add replId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845935479" sldId="2147483672"/>
            <pc:sldLayoutMk cId="1096602414" sldId="2147483679"/>
          </pc:sldLayoutMkLst>
        </pc:sldLayoutChg>
        <pc:sldLayoutChg chg="add replId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845935479" sldId="2147483672"/>
            <pc:sldLayoutMk cId="1390749936" sldId="2147483680"/>
          </pc:sldLayoutMkLst>
        </pc:sldLayoutChg>
        <pc:sldLayoutChg chg="add replId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845935479" sldId="2147483672"/>
            <pc:sldLayoutMk cId="3116026565" sldId="2147483681"/>
          </pc:sldLayoutMkLst>
        </pc:sldLayoutChg>
        <pc:sldLayoutChg chg="add replId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845935479" sldId="2147483672"/>
            <pc:sldLayoutMk cId="2505788406" sldId="2147483682"/>
          </pc:sldLayoutMkLst>
        </pc:sldLayoutChg>
        <pc:sldLayoutChg chg="add replId">
          <pc:chgData name="Corey Edwards" userId="S::corey.edwards@uwtsd.ac.uk::7a967df3-e232-40a5-b10c-dee8f912d80a" providerId="AD" clId="Web-{9C59899D-3B46-D88E-3C89-3BF9154053D4}" dt="2024-09-09T09:59:06.146" v="11"/>
          <pc:sldLayoutMkLst>
            <pc:docMk/>
            <pc:sldMasterMk cId="845935479" sldId="2147483672"/>
            <pc:sldLayoutMk cId="558595213" sldId="2147483683"/>
          </pc:sldLayoutMkLst>
        </pc:sldLayoutChg>
      </pc:sldMasterChg>
    </pc:docChg>
  </pc:docChgLst>
  <pc:docChgLst>
    <pc:chgData name="Corey Edwards" userId="S::corey.edwards@uwtsd.ac.uk::7a967df3-e232-40a5-b10c-dee8f912d80a" providerId="AD" clId="Web-{7573E180-D945-EF5D-8AB1-17201CFA89C9}"/>
    <pc:docChg chg="addSld">
      <pc:chgData name="Corey Edwards" userId="S::corey.edwards@uwtsd.ac.uk::7a967df3-e232-40a5-b10c-dee8f912d80a" providerId="AD" clId="Web-{7573E180-D945-EF5D-8AB1-17201CFA89C9}" dt="2024-09-09T12:32:38.317" v="17"/>
      <pc:docMkLst>
        <pc:docMk/>
      </pc:docMkLst>
      <pc:sldChg chg="add">
        <pc:chgData name="Corey Edwards" userId="S::corey.edwards@uwtsd.ac.uk::7a967df3-e232-40a5-b10c-dee8f912d80a" providerId="AD" clId="Web-{7573E180-D945-EF5D-8AB1-17201CFA89C9}" dt="2024-09-09T12:32:37.974" v="0"/>
        <pc:sldMkLst>
          <pc:docMk/>
          <pc:sldMk cId="2999956627" sldId="269"/>
        </pc:sldMkLst>
      </pc:sldChg>
      <pc:sldChg chg="add">
        <pc:chgData name="Corey Edwards" userId="S::corey.edwards@uwtsd.ac.uk::7a967df3-e232-40a5-b10c-dee8f912d80a" providerId="AD" clId="Web-{7573E180-D945-EF5D-8AB1-17201CFA89C9}" dt="2024-09-09T12:32:37.974" v="1"/>
        <pc:sldMkLst>
          <pc:docMk/>
          <pc:sldMk cId="925390003" sldId="270"/>
        </pc:sldMkLst>
      </pc:sldChg>
      <pc:sldChg chg="add">
        <pc:chgData name="Corey Edwards" userId="S::corey.edwards@uwtsd.ac.uk::7a967df3-e232-40a5-b10c-dee8f912d80a" providerId="AD" clId="Web-{7573E180-D945-EF5D-8AB1-17201CFA89C9}" dt="2024-09-09T12:32:38.005" v="2"/>
        <pc:sldMkLst>
          <pc:docMk/>
          <pc:sldMk cId="3579314745" sldId="271"/>
        </pc:sldMkLst>
      </pc:sldChg>
      <pc:sldChg chg="add">
        <pc:chgData name="Corey Edwards" userId="S::corey.edwards@uwtsd.ac.uk::7a967df3-e232-40a5-b10c-dee8f912d80a" providerId="AD" clId="Web-{7573E180-D945-EF5D-8AB1-17201CFA89C9}" dt="2024-09-09T12:32:38.005" v="3"/>
        <pc:sldMkLst>
          <pc:docMk/>
          <pc:sldMk cId="3919813714" sldId="272"/>
        </pc:sldMkLst>
      </pc:sldChg>
      <pc:sldChg chg="add">
        <pc:chgData name="Corey Edwards" userId="S::corey.edwards@uwtsd.ac.uk::7a967df3-e232-40a5-b10c-dee8f912d80a" providerId="AD" clId="Web-{7573E180-D945-EF5D-8AB1-17201CFA89C9}" dt="2024-09-09T12:32:38.067" v="4"/>
        <pc:sldMkLst>
          <pc:docMk/>
          <pc:sldMk cId="2486931706" sldId="273"/>
        </pc:sldMkLst>
      </pc:sldChg>
      <pc:sldChg chg="add">
        <pc:chgData name="Corey Edwards" userId="S::corey.edwards@uwtsd.ac.uk::7a967df3-e232-40a5-b10c-dee8f912d80a" providerId="AD" clId="Web-{7573E180-D945-EF5D-8AB1-17201CFA89C9}" dt="2024-09-09T12:32:38.067" v="5"/>
        <pc:sldMkLst>
          <pc:docMk/>
          <pc:sldMk cId="3755865585" sldId="274"/>
        </pc:sldMkLst>
      </pc:sldChg>
      <pc:sldChg chg="add">
        <pc:chgData name="Corey Edwards" userId="S::corey.edwards@uwtsd.ac.uk::7a967df3-e232-40a5-b10c-dee8f912d80a" providerId="AD" clId="Web-{7573E180-D945-EF5D-8AB1-17201CFA89C9}" dt="2024-09-09T12:32:38.130" v="6"/>
        <pc:sldMkLst>
          <pc:docMk/>
          <pc:sldMk cId="3512817966" sldId="275"/>
        </pc:sldMkLst>
      </pc:sldChg>
      <pc:sldChg chg="add">
        <pc:chgData name="Corey Edwards" userId="S::corey.edwards@uwtsd.ac.uk::7a967df3-e232-40a5-b10c-dee8f912d80a" providerId="AD" clId="Web-{7573E180-D945-EF5D-8AB1-17201CFA89C9}" dt="2024-09-09T12:32:38.145" v="7"/>
        <pc:sldMkLst>
          <pc:docMk/>
          <pc:sldMk cId="812349754" sldId="276"/>
        </pc:sldMkLst>
      </pc:sldChg>
      <pc:sldChg chg="add">
        <pc:chgData name="Corey Edwards" userId="S::corey.edwards@uwtsd.ac.uk::7a967df3-e232-40a5-b10c-dee8f912d80a" providerId="AD" clId="Web-{7573E180-D945-EF5D-8AB1-17201CFA89C9}" dt="2024-09-09T12:32:38.145" v="8"/>
        <pc:sldMkLst>
          <pc:docMk/>
          <pc:sldMk cId="3960477460" sldId="277"/>
        </pc:sldMkLst>
      </pc:sldChg>
      <pc:sldChg chg="add">
        <pc:chgData name="Corey Edwards" userId="S::corey.edwards@uwtsd.ac.uk::7a967df3-e232-40a5-b10c-dee8f912d80a" providerId="AD" clId="Web-{7573E180-D945-EF5D-8AB1-17201CFA89C9}" dt="2024-09-09T12:32:38.177" v="9"/>
        <pc:sldMkLst>
          <pc:docMk/>
          <pc:sldMk cId="4057623720" sldId="278"/>
        </pc:sldMkLst>
      </pc:sldChg>
      <pc:sldChg chg="add">
        <pc:chgData name="Corey Edwards" userId="S::corey.edwards@uwtsd.ac.uk::7a967df3-e232-40a5-b10c-dee8f912d80a" providerId="AD" clId="Web-{7573E180-D945-EF5D-8AB1-17201CFA89C9}" dt="2024-09-09T12:32:38.192" v="10"/>
        <pc:sldMkLst>
          <pc:docMk/>
          <pc:sldMk cId="2076693150" sldId="279"/>
        </pc:sldMkLst>
      </pc:sldChg>
      <pc:sldChg chg="add">
        <pc:chgData name="Corey Edwards" userId="S::corey.edwards@uwtsd.ac.uk::7a967df3-e232-40a5-b10c-dee8f912d80a" providerId="AD" clId="Web-{7573E180-D945-EF5D-8AB1-17201CFA89C9}" dt="2024-09-09T12:32:38.224" v="11"/>
        <pc:sldMkLst>
          <pc:docMk/>
          <pc:sldMk cId="4231430163" sldId="280"/>
        </pc:sldMkLst>
      </pc:sldChg>
      <pc:sldChg chg="add">
        <pc:chgData name="Corey Edwards" userId="S::corey.edwards@uwtsd.ac.uk::7a967df3-e232-40a5-b10c-dee8f912d80a" providerId="AD" clId="Web-{7573E180-D945-EF5D-8AB1-17201CFA89C9}" dt="2024-09-09T12:32:38.239" v="12"/>
        <pc:sldMkLst>
          <pc:docMk/>
          <pc:sldMk cId="2688186049" sldId="281"/>
        </pc:sldMkLst>
      </pc:sldChg>
      <pc:sldChg chg="add">
        <pc:chgData name="Corey Edwards" userId="S::corey.edwards@uwtsd.ac.uk::7a967df3-e232-40a5-b10c-dee8f912d80a" providerId="AD" clId="Web-{7573E180-D945-EF5D-8AB1-17201CFA89C9}" dt="2024-09-09T12:32:38.255" v="13"/>
        <pc:sldMkLst>
          <pc:docMk/>
          <pc:sldMk cId="1920727858" sldId="287"/>
        </pc:sldMkLst>
      </pc:sldChg>
      <pc:sldChg chg="add">
        <pc:chgData name="Corey Edwards" userId="S::corey.edwards@uwtsd.ac.uk::7a967df3-e232-40a5-b10c-dee8f912d80a" providerId="AD" clId="Web-{7573E180-D945-EF5D-8AB1-17201CFA89C9}" dt="2024-09-09T12:32:38.255" v="14"/>
        <pc:sldMkLst>
          <pc:docMk/>
          <pc:sldMk cId="15900470" sldId="288"/>
        </pc:sldMkLst>
      </pc:sldChg>
      <pc:sldChg chg="add">
        <pc:chgData name="Corey Edwards" userId="S::corey.edwards@uwtsd.ac.uk::7a967df3-e232-40a5-b10c-dee8f912d80a" providerId="AD" clId="Web-{7573E180-D945-EF5D-8AB1-17201CFA89C9}" dt="2024-09-09T12:32:38.270" v="15"/>
        <pc:sldMkLst>
          <pc:docMk/>
          <pc:sldMk cId="1213790229" sldId="289"/>
        </pc:sldMkLst>
      </pc:sldChg>
      <pc:sldChg chg="add">
        <pc:chgData name="Corey Edwards" userId="S::corey.edwards@uwtsd.ac.uk::7a967df3-e232-40a5-b10c-dee8f912d80a" providerId="AD" clId="Web-{7573E180-D945-EF5D-8AB1-17201CFA89C9}" dt="2024-09-09T12:32:38.317" v="16"/>
        <pc:sldMkLst>
          <pc:docMk/>
          <pc:sldMk cId="3786039926" sldId="290"/>
        </pc:sldMkLst>
      </pc:sldChg>
      <pc:sldChg chg="add">
        <pc:chgData name="Corey Edwards" userId="S::corey.edwards@uwtsd.ac.uk::7a967df3-e232-40a5-b10c-dee8f912d80a" providerId="AD" clId="Web-{7573E180-D945-EF5D-8AB1-17201CFA89C9}" dt="2024-09-09T12:32:38.317" v="17"/>
        <pc:sldMkLst>
          <pc:docMk/>
          <pc:sldMk cId="3452887741" sldId="291"/>
        </pc:sldMkLst>
      </pc:sldChg>
    </pc:docChg>
  </pc:docChgLst>
  <pc:docChgLst>
    <pc:chgData name="Corey Edwards" userId="S::corey.edwards@uwtsd.ac.uk::7a967df3-e232-40a5-b10c-dee8f912d80a" providerId="AD" clId="Web-{618E6D97-1883-E57E-4C3B-487F13F9CDDF}"/>
    <pc:docChg chg="addSld modSld">
      <pc:chgData name="Corey Edwards" userId="S::corey.edwards@uwtsd.ac.uk::7a967df3-e232-40a5-b10c-dee8f912d80a" providerId="AD" clId="Web-{618E6D97-1883-E57E-4C3B-487F13F9CDDF}" dt="2024-09-09T13:26:18.628" v="2712"/>
      <pc:docMkLst>
        <pc:docMk/>
      </pc:docMkLst>
      <pc:sldChg chg="addSp delSp modSp mod setBg">
        <pc:chgData name="Corey Edwards" userId="S::corey.edwards@uwtsd.ac.uk::7a967df3-e232-40a5-b10c-dee8f912d80a" providerId="AD" clId="Web-{618E6D97-1883-E57E-4C3B-487F13F9CDDF}" dt="2024-09-09T13:24:18.733" v="2688"/>
        <pc:sldMkLst>
          <pc:docMk/>
          <pc:sldMk cId="1574902189" sldId="257"/>
        </pc:sldMkLst>
        <pc:spChg chg="mod">
          <ac:chgData name="Corey Edwards" userId="S::corey.edwards@uwtsd.ac.uk::7a967df3-e232-40a5-b10c-dee8f912d80a" providerId="AD" clId="Web-{618E6D97-1883-E57E-4C3B-487F13F9CDDF}" dt="2024-09-09T13:24:18.733" v="2688"/>
          <ac:spMkLst>
            <pc:docMk/>
            <pc:sldMk cId="1574902189" sldId="257"/>
            <ac:spMk id="2" creationId="{10D19413-CF46-0942-67DD-0BDD24334FBE}"/>
          </ac:spMkLst>
        </pc:spChg>
        <pc:spChg chg="del mod">
          <ac:chgData name="Corey Edwards" userId="S::corey.edwards@uwtsd.ac.uk::7a967df3-e232-40a5-b10c-dee8f912d80a" providerId="AD" clId="Web-{618E6D97-1883-E57E-4C3B-487F13F9CDDF}" dt="2024-09-09T13:24:18.733" v="2688"/>
          <ac:spMkLst>
            <pc:docMk/>
            <pc:sldMk cId="1574902189" sldId="257"/>
            <ac:spMk id="3" creationId="{A2BCA872-DB8F-389A-7AF5-855A0F7DD603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18.733" v="2688"/>
          <ac:spMkLst>
            <pc:docMk/>
            <pc:sldMk cId="1574902189" sldId="257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4:18.733" v="2688"/>
          <ac:grpSpMkLst>
            <pc:docMk/>
            <pc:sldMk cId="1574902189" sldId="257"/>
            <ac:grpSpMk id="11" creationId="{6F3B5563-53C7-4E0A-A4B8-8E56453344EC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4:18.733" v="2688"/>
          <ac:graphicFrameMkLst>
            <pc:docMk/>
            <pc:sldMk cId="1574902189" sldId="257"/>
            <ac:graphicFrameMk id="5" creationId="{8157252C-097A-0863-CC2F-43D4EAC6F11F}"/>
          </ac:graphicFrameMkLst>
        </pc:graphicFrameChg>
      </pc:sldChg>
      <pc:sldChg chg="addSp modSp mod setBg">
        <pc:chgData name="Corey Edwards" userId="S::corey.edwards@uwtsd.ac.uk::7a967df3-e232-40a5-b10c-dee8f912d80a" providerId="AD" clId="Web-{618E6D97-1883-E57E-4C3B-487F13F9CDDF}" dt="2024-09-09T13:24:22.624" v="2689"/>
        <pc:sldMkLst>
          <pc:docMk/>
          <pc:sldMk cId="2039846894" sldId="258"/>
        </pc:sldMkLst>
        <pc:spChg chg="mod">
          <ac:chgData name="Corey Edwards" userId="S::corey.edwards@uwtsd.ac.uk::7a967df3-e232-40a5-b10c-dee8f912d80a" providerId="AD" clId="Web-{618E6D97-1883-E57E-4C3B-487F13F9CDDF}" dt="2024-09-09T13:24:22.624" v="2689"/>
          <ac:spMkLst>
            <pc:docMk/>
            <pc:sldMk cId="2039846894" sldId="258"/>
            <ac:spMk id="2" creationId="{02213D62-3EE7-2785-F935-A0148E6C6F21}"/>
          </ac:spMkLst>
        </pc:spChg>
        <pc:spChg chg="mod">
          <ac:chgData name="Corey Edwards" userId="S::corey.edwards@uwtsd.ac.uk::7a967df3-e232-40a5-b10c-dee8f912d80a" providerId="AD" clId="Web-{618E6D97-1883-E57E-4C3B-487F13F9CDDF}" dt="2024-09-09T13:24:22.624" v="2689"/>
          <ac:spMkLst>
            <pc:docMk/>
            <pc:sldMk cId="2039846894" sldId="258"/>
            <ac:spMk id="3" creationId="{A896E23C-6380-E108-9053-E9FE8DD7C7D5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22.624" v="2689"/>
          <ac:spMkLst>
            <pc:docMk/>
            <pc:sldMk cId="2039846894" sldId="258"/>
            <ac:spMk id="9" creationId="{435959F4-53DA-47FF-BC24-1E5B75C69876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22.624" v="2689"/>
          <ac:spMkLst>
            <pc:docMk/>
            <pc:sldMk cId="2039846894" sldId="258"/>
            <ac:spMk id="20" creationId="{59226104-0061-4319-8237-9C001BF85D49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22.624" v="2689"/>
          <ac:spMkLst>
            <pc:docMk/>
            <pc:sldMk cId="2039846894" sldId="258"/>
            <ac:spMk id="30" creationId="{A5D0B0D3-D735-4619-AA45-B57B791E1744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22.624" v="2689"/>
          <ac:spMkLst>
            <pc:docMk/>
            <pc:sldMk cId="2039846894" sldId="258"/>
            <ac:spMk id="40" creationId="{3D505D40-32E9-4C48-81F8-AD80433BE6B7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4:22.624" v="2689"/>
          <ac:grpSpMkLst>
            <pc:docMk/>
            <pc:sldMk cId="2039846894" sldId="258"/>
            <ac:grpSpMk id="11" creationId="{A7CF83E8-F6F0-41E3-B580-7412A04DDFB5}"/>
          </ac:grpSpMkLst>
        </pc:grpChg>
        <pc:grpChg chg="add">
          <ac:chgData name="Corey Edwards" userId="S::corey.edwards@uwtsd.ac.uk::7a967df3-e232-40a5-b10c-dee8f912d80a" providerId="AD" clId="Web-{618E6D97-1883-E57E-4C3B-487F13F9CDDF}" dt="2024-09-09T13:24:22.624" v="2689"/>
          <ac:grpSpMkLst>
            <pc:docMk/>
            <pc:sldMk cId="2039846894" sldId="258"/>
            <ac:grpSpMk id="22" creationId="{51B01909-73B8-4486-A749-C643B1D7E361}"/>
          </ac:grpSpMkLst>
        </pc:grpChg>
        <pc:grpChg chg="add">
          <ac:chgData name="Corey Edwards" userId="S::corey.edwards@uwtsd.ac.uk::7a967df3-e232-40a5-b10c-dee8f912d80a" providerId="AD" clId="Web-{618E6D97-1883-E57E-4C3B-487F13F9CDDF}" dt="2024-09-09T13:24:22.624" v="2689"/>
          <ac:grpSpMkLst>
            <pc:docMk/>
            <pc:sldMk cId="2039846894" sldId="258"/>
            <ac:grpSpMk id="32" creationId="{DBBA0A0D-8F6A-400A-9E49-8C008E2C7DB1}"/>
          </ac:grpSpMkLst>
        </pc:grpChg>
        <pc:grpChg chg="add">
          <ac:chgData name="Corey Edwards" userId="S::corey.edwards@uwtsd.ac.uk::7a967df3-e232-40a5-b10c-dee8f912d80a" providerId="AD" clId="Web-{618E6D97-1883-E57E-4C3B-487F13F9CDDF}" dt="2024-09-09T13:24:22.624" v="2689"/>
          <ac:grpSpMkLst>
            <pc:docMk/>
            <pc:sldMk cId="2039846894" sldId="258"/>
            <ac:grpSpMk id="42" creationId="{C507BF36-B92B-4CAC-BCA7-8364B51E1F09}"/>
          </ac:grpSpMkLst>
        </pc:grpChg>
        <pc:picChg chg="add">
          <ac:chgData name="Corey Edwards" userId="S::corey.edwards@uwtsd.ac.uk::7a967df3-e232-40a5-b10c-dee8f912d80a" providerId="AD" clId="Web-{618E6D97-1883-E57E-4C3B-487F13F9CDDF}" dt="2024-09-09T13:24:22.624" v="2689"/>
          <ac:picMkLst>
            <pc:docMk/>
            <pc:sldMk cId="2039846894" sldId="258"/>
            <ac:picMk id="5" creationId="{67C8B8B6-22AA-E9AB-BD76-BB68049A1C4C}"/>
          </ac:picMkLst>
        </pc:picChg>
      </pc:sldChg>
      <pc:sldChg chg="addSp delSp modSp mod setBg">
        <pc:chgData name="Corey Edwards" userId="S::corey.edwards@uwtsd.ac.uk::7a967df3-e232-40a5-b10c-dee8f912d80a" providerId="AD" clId="Web-{618E6D97-1883-E57E-4C3B-487F13F9CDDF}" dt="2024-09-09T13:24:38.109" v="2692"/>
        <pc:sldMkLst>
          <pc:docMk/>
          <pc:sldMk cId="4190824204" sldId="259"/>
        </pc:sldMkLst>
        <pc:spChg chg="mod">
          <ac:chgData name="Corey Edwards" userId="S::corey.edwards@uwtsd.ac.uk::7a967df3-e232-40a5-b10c-dee8f912d80a" providerId="AD" clId="Web-{618E6D97-1883-E57E-4C3B-487F13F9CDDF}" dt="2024-09-09T13:24:38.109" v="2692"/>
          <ac:spMkLst>
            <pc:docMk/>
            <pc:sldMk cId="4190824204" sldId="259"/>
            <ac:spMk id="2" creationId="{3C4BFBBE-36CE-4F06-2143-3881F4B2FE80}"/>
          </ac:spMkLst>
        </pc:spChg>
        <pc:spChg chg="del">
          <ac:chgData name="Corey Edwards" userId="S::corey.edwards@uwtsd.ac.uk::7a967df3-e232-40a5-b10c-dee8f912d80a" providerId="AD" clId="Web-{618E6D97-1883-E57E-4C3B-487F13F9CDDF}" dt="2024-09-09T13:24:38.109" v="2692"/>
          <ac:spMkLst>
            <pc:docMk/>
            <pc:sldMk cId="4190824204" sldId="259"/>
            <ac:spMk id="3" creationId="{43E38339-E96E-D8CC-BFDD-4FBC1CAC6C01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38.109" v="2692"/>
          <ac:spMkLst>
            <pc:docMk/>
            <pc:sldMk cId="4190824204" sldId="259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4:38.109" v="2692"/>
          <ac:grpSpMkLst>
            <pc:docMk/>
            <pc:sldMk cId="4190824204" sldId="259"/>
            <ac:grpSpMk id="11" creationId="{91868ACA-CC8C-4FA4-8E32-6DB1C7DA9E27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4:38.109" v="2692"/>
          <ac:graphicFrameMkLst>
            <pc:docMk/>
            <pc:sldMk cId="4190824204" sldId="259"/>
            <ac:graphicFrameMk id="5" creationId="{C9AB7C54-3FE7-0D9F-43B4-AA8BB399C67F}"/>
          </ac:graphicFrameMkLst>
        </pc:graphicFrameChg>
      </pc:sldChg>
      <pc:sldChg chg="addSp modSp mod setBg">
        <pc:chgData name="Corey Edwards" userId="S::corey.edwards@uwtsd.ac.uk::7a967df3-e232-40a5-b10c-dee8f912d80a" providerId="AD" clId="Web-{618E6D97-1883-E57E-4C3B-487F13F9CDDF}" dt="2024-09-09T13:24:43.047" v="2693"/>
        <pc:sldMkLst>
          <pc:docMk/>
          <pc:sldMk cId="111477473" sldId="260"/>
        </pc:sldMkLst>
        <pc:spChg chg="mod">
          <ac:chgData name="Corey Edwards" userId="S::corey.edwards@uwtsd.ac.uk::7a967df3-e232-40a5-b10c-dee8f912d80a" providerId="AD" clId="Web-{618E6D97-1883-E57E-4C3B-487F13F9CDDF}" dt="2024-09-09T13:24:43.047" v="2693"/>
          <ac:spMkLst>
            <pc:docMk/>
            <pc:sldMk cId="111477473" sldId="260"/>
            <ac:spMk id="2" creationId="{2C301F7D-C778-47FA-4B26-B3F3FEB04147}"/>
          </ac:spMkLst>
        </pc:spChg>
        <pc:spChg chg="mod">
          <ac:chgData name="Corey Edwards" userId="S::corey.edwards@uwtsd.ac.uk::7a967df3-e232-40a5-b10c-dee8f912d80a" providerId="AD" clId="Web-{618E6D97-1883-E57E-4C3B-487F13F9CDDF}" dt="2024-09-09T13:24:43.047" v="2693"/>
          <ac:spMkLst>
            <pc:docMk/>
            <pc:sldMk cId="111477473" sldId="260"/>
            <ac:spMk id="3" creationId="{845EA5A7-B759-4F92-D3CB-87FBE47F23F1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43.047" v="2693"/>
          <ac:spMkLst>
            <pc:docMk/>
            <pc:sldMk cId="111477473" sldId="260"/>
            <ac:spMk id="8" creationId="{435959F4-53DA-47FF-BC24-1E5B75C69876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43.047" v="2693"/>
          <ac:spMkLst>
            <pc:docMk/>
            <pc:sldMk cId="111477473" sldId="260"/>
            <ac:spMk id="19" creationId="{59226104-0061-4319-8237-9C001BF85D49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43.047" v="2693"/>
          <ac:spMkLst>
            <pc:docMk/>
            <pc:sldMk cId="111477473" sldId="260"/>
            <ac:spMk id="29" creationId="{A5D0B0D3-D735-4619-AA45-B57B791E1744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43.047" v="2693"/>
          <ac:spMkLst>
            <pc:docMk/>
            <pc:sldMk cId="111477473" sldId="260"/>
            <ac:spMk id="31" creationId="{CF7F2079-504C-499A-A644-58F4DDC7643B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43.047" v="2693"/>
          <ac:spMkLst>
            <pc:docMk/>
            <pc:sldMk cId="111477473" sldId="260"/>
            <ac:spMk id="41" creationId="{3D505D40-32E9-4C48-81F8-AD80433BE6B7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4:43.047" v="2693"/>
          <ac:grpSpMkLst>
            <pc:docMk/>
            <pc:sldMk cId="111477473" sldId="260"/>
            <ac:grpSpMk id="10" creationId="{A7CF83E8-F6F0-41E3-B580-7412A04DDFB5}"/>
          </ac:grpSpMkLst>
        </pc:grpChg>
        <pc:grpChg chg="add">
          <ac:chgData name="Corey Edwards" userId="S::corey.edwards@uwtsd.ac.uk::7a967df3-e232-40a5-b10c-dee8f912d80a" providerId="AD" clId="Web-{618E6D97-1883-E57E-4C3B-487F13F9CDDF}" dt="2024-09-09T13:24:43.047" v="2693"/>
          <ac:grpSpMkLst>
            <pc:docMk/>
            <pc:sldMk cId="111477473" sldId="260"/>
            <ac:grpSpMk id="21" creationId="{51B01909-73B8-4486-A749-C643B1D7E361}"/>
          </ac:grpSpMkLst>
        </pc:grpChg>
        <pc:grpChg chg="add">
          <ac:chgData name="Corey Edwards" userId="S::corey.edwards@uwtsd.ac.uk::7a967df3-e232-40a5-b10c-dee8f912d80a" providerId="AD" clId="Web-{618E6D97-1883-E57E-4C3B-487F13F9CDDF}" dt="2024-09-09T13:24:43.047" v="2693"/>
          <ac:grpSpMkLst>
            <pc:docMk/>
            <pc:sldMk cId="111477473" sldId="260"/>
            <ac:grpSpMk id="33" creationId="{DBBA0A0D-8F6A-400A-9E49-8C008E2C7DB1}"/>
          </ac:grpSpMkLst>
        </pc:grpChg>
        <pc:grpChg chg="add">
          <ac:chgData name="Corey Edwards" userId="S::corey.edwards@uwtsd.ac.uk::7a967df3-e232-40a5-b10c-dee8f912d80a" providerId="AD" clId="Web-{618E6D97-1883-E57E-4C3B-487F13F9CDDF}" dt="2024-09-09T13:24:43.047" v="2693"/>
          <ac:grpSpMkLst>
            <pc:docMk/>
            <pc:sldMk cId="111477473" sldId="260"/>
            <ac:grpSpMk id="43" creationId="{C507BF36-B92B-4CAC-BCA7-8364B51E1F09}"/>
          </ac:grpSpMkLst>
        </pc:grpChg>
      </pc:sldChg>
      <pc:sldChg chg="addSp modSp mod setBg">
        <pc:chgData name="Corey Edwards" userId="S::corey.edwards@uwtsd.ac.uk::7a967df3-e232-40a5-b10c-dee8f912d80a" providerId="AD" clId="Web-{618E6D97-1883-E57E-4C3B-487F13F9CDDF}" dt="2024-09-09T13:24:51.203" v="2695"/>
        <pc:sldMkLst>
          <pc:docMk/>
          <pc:sldMk cId="912434203" sldId="261"/>
        </pc:sldMkLst>
        <pc:spChg chg="mod">
          <ac:chgData name="Corey Edwards" userId="S::corey.edwards@uwtsd.ac.uk::7a967df3-e232-40a5-b10c-dee8f912d80a" providerId="AD" clId="Web-{618E6D97-1883-E57E-4C3B-487F13F9CDDF}" dt="2024-09-09T13:24:51.203" v="2695"/>
          <ac:spMkLst>
            <pc:docMk/>
            <pc:sldMk cId="912434203" sldId="261"/>
            <ac:spMk id="2" creationId="{D7928E70-4EBA-FE50-BD7E-FA9CC63DABE6}"/>
          </ac:spMkLst>
        </pc:spChg>
        <pc:spChg chg="mod">
          <ac:chgData name="Corey Edwards" userId="S::corey.edwards@uwtsd.ac.uk::7a967df3-e232-40a5-b10c-dee8f912d80a" providerId="AD" clId="Web-{618E6D97-1883-E57E-4C3B-487F13F9CDDF}" dt="2024-09-09T13:24:51.203" v="2695"/>
          <ac:spMkLst>
            <pc:docMk/>
            <pc:sldMk cId="912434203" sldId="261"/>
            <ac:spMk id="3" creationId="{4BD13755-F7F9-712C-465A-8AA6E3BE60AE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51.203" v="2695"/>
          <ac:spMkLst>
            <pc:docMk/>
            <pc:sldMk cId="912434203" sldId="261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51.203" v="2695"/>
          <ac:spMkLst>
            <pc:docMk/>
            <pc:sldMk cId="912434203" sldId="261"/>
            <ac:spMk id="11" creationId="{90A46C7D-C1BB-49B8-8D37-39742820E964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51.203" v="2695"/>
          <ac:spMkLst>
            <pc:docMk/>
            <pc:sldMk cId="912434203" sldId="261"/>
            <ac:spMk id="21" creationId="{55820E42-2F9D-41EF-B67F-522A133B3373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4:51.203" v="2695"/>
          <ac:grpSpMkLst>
            <pc:docMk/>
            <pc:sldMk cId="912434203" sldId="261"/>
            <ac:grpSpMk id="13" creationId="{61BBAB6F-65E6-4E2B-B363-6AB27C84E0C1}"/>
          </ac:grpSpMkLst>
        </pc:grpChg>
        <pc:grpChg chg="add">
          <ac:chgData name="Corey Edwards" userId="S::corey.edwards@uwtsd.ac.uk::7a967df3-e232-40a5-b10c-dee8f912d80a" providerId="AD" clId="Web-{618E6D97-1883-E57E-4C3B-487F13F9CDDF}" dt="2024-09-09T13:24:51.203" v="2695"/>
          <ac:grpSpMkLst>
            <pc:docMk/>
            <pc:sldMk cId="912434203" sldId="261"/>
            <ac:grpSpMk id="23" creationId="{13D9BC31-B57D-4933-AD83-94F462D4C2F9}"/>
          </ac:grpSpMkLst>
        </pc:grpChg>
        <pc:picChg chg="add">
          <ac:chgData name="Corey Edwards" userId="S::corey.edwards@uwtsd.ac.uk::7a967df3-e232-40a5-b10c-dee8f912d80a" providerId="AD" clId="Web-{618E6D97-1883-E57E-4C3B-487F13F9CDDF}" dt="2024-09-09T13:24:51.203" v="2695"/>
          <ac:picMkLst>
            <pc:docMk/>
            <pc:sldMk cId="912434203" sldId="261"/>
            <ac:picMk id="5" creationId="{FF1F86D0-2122-C515-9ECD-864968571F98}"/>
          </ac:picMkLst>
        </pc:picChg>
      </pc:sldChg>
      <pc:sldChg chg="addSp delSp modSp mod setBg">
        <pc:chgData name="Corey Edwards" userId="S::corey.edwards@uwtsd.ac.uk::7a967df3-e232-40a5-b10c-dee8f912d80a" providerId="AD" clId="Web-{618E6D97-1883-E57E-4C3B-487F13F9CDDF}" dt="2024-09-09T13:25:52.221" v="2707"/>
        <pc:sldMkLst>
          <pc:docMk/>
          <pc:sldMk cId="1959691878" sldId="262"/>
        </pc:sldMkLst>
        <pc:spChg chg="mod">
          <ac:chgData name="Corey Edwards" userId="S::corey.edwards@uwtsd.ac.uk::7a967df3-e232-40a5-b10c-dee8f912d80a" providerId="AD" clId="Web-{618E6D97-1883-E57E-4C3B-487F13F9CDDF}" dt="2024-09-09T13:25:52.221" v="2707"/>
          <ac:spMkLst>
            <pc:docMk/>
            <pc:sldMk cId="1959691878" sldId="262"/>
            <ac:spMk id="2" creationId="{7D1675D9-BF1E-B562-1EFA-2FE012D002F2}"/>
          </ac:spMkLst>
        </pc:spChg>
        <pc:spChg chg="del mod">
          <ac:chgData name="Corey Edwards" userId="S::corey.edwards@uwtsd.ac.uk::7a967df3-e232-40a5-b10c-dee8f912d80a" providerId="AD" clId="Web-{618E6D97-1883-E57E-4C3B-487F13F9CDDF}" dt="2024-09-09T13:25:52.221" v="2707"/>
          <ac:spMkLst>
            <pc:docMk/>
            <pc:sldMk cId="1959691878" sldId="262"/>
            <ac:spMk id="3" creationId="{CFA7F19A-1F7A-5E4F-91A7-4C3F405C06C1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52.221" v="2707"/>
          <ac:spMkLst>
            <pc:docMk/>
            <pc:sldMk cId="1959691878" sldId="262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52.221" v="2707"/>
          <ac:spMkLst>
            <pc:docMk/>
            <pc:sldMk cId="1959691878" sldId="262"/>
            <ac:spMk id="19" creationId="{90A46C7D-C1BB-49B8-8D37-39742820E964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5:52.221" v="2707"/>
          <ac:grpSpMkLst>
            <pc:docMk/>
            <pc:sldMk cId="1959691878" sldId="262"/>
            <ac:grpSpMk id="11" creationId="{BC3D4A83-1EFA-4B2C-B330-849E3589503E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5:52.221" v="2707"/>
          <ac:graphicFrameMkLst>
            <pc:docMk/>
            <pc:sldMk cId="1959691878" sldId="262"/>
            <ac:graphicFrameMk id="5" creationId="{68FDAA0A-E3D9-D7F9-2699-B9A8D9EAF4E6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618E6D97-1883-E57E-4C3B-487F13F9CDDF}" dt="2024-09-09T13:24:29.374" v="2690"/>
        <pc:sldMkLst>
          <pc:docMk/>
          <pc:sldMk cId="1287042165" sldId="263"/>
        </pc:sldMkLst>
        <pc:spChg chg="mod">
          <ac:chgData name="Corey Edwards" userId="S::corey.edwards@uwtsd.ac.uk::7a967df3-e232-40a5-b10c-dee8f912d80a" providerId="AD" clId="Web-{618E6D97-1883-E57E-4C3B-487F13F9CDDF}" dt="2024-09-09T13:24:29.374" v="2690"/>
          <ac:spMkLst>
            <pc:docMk/>
            <pc:sldMk cId="1287042165" sldId="263"/>
            <ac:spMk id="2" creationId="{950FCFFA-4C09-74FB-5F53-8B890BAD63A1}"/>
          </ac:spMkLst>
        </pc:spChg>
        <pc:spChg chg="del">
          <ac:chgData name="Corey Edwards" userId="S::corey.edwards@uwtsd.ac.uk::7a967df3-e232-40a5-b10c-dee8f912d80a" providerId="AD" clId="Web-{618E6D97-1883-E57E-4C3B-487F13F9CDDF}" dt="2024-09-09T13:24:29.374" v="2690"/>
          <ac:spMkLst>
            <pc:docMk/>
            <pc:sldMk cId="1287042165" sldId="263"/>
            <ac:spMk id="3" creationId="{CECE5DE8-463A-4E24-F91C-F434D36EC9C6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29.374" v="2690"/>
          <ac:spMkLst>
            <pc:docMk/>
            <pc:sldMk cId="1287042165" sldId="263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4:29.374" v="2690"/>
          <ac:grpSpMkLst>
            <pc:docMk/>
            <pc:sldMk cId="1287042165" sldId="263"/>
            <ac:grpSpMk id="11" creationId="{6F3B5563-53C7-4E0A-A4B8-8E56453344EC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4:29.374" v="2690"/>
          <ac:graphicFrameMkLst>
            <pc:docMk/>
            <pc:sldMk cId="1287042165" sldId="263"/>
            <ac:graphicFrameMk id="5" creationId="{0227B007-61F7-1B4A-84E6-DF83D250BDF7}"/>
          </ac:graphicFrameMkLst>
        </pc:graphicFrameChg>
      </pc:sldChg>
      <pc:sldChg chg="addSp modSp mod setBg">
        <pc:chgData name="Corey Edwards" userId="S::corey.edwards@uwtsd.ac.uk::7a967df3-e232-40a5-b10c-dee8f912d80a" providerId="AD" clId="Web-{618E6D97-1883-E57E-4C3B-487F13F9CDDF}" dt="2024-09-09T13:24:33.890" v="2691"/>
        <pc:sldMkLst>
          <pc:docMk/>
          <pc:sldMk cId="2959895977" sldId="264"/>
        </pc:sldMkLst>
        <pc:spChg chg="mod">
          <ac:chgData name="Corey Edwards" userId="S::corey.edwards@uwtsd.ac.uk::7a967df3-e232-40a5-b10c-dee8f912d80a" providerId="AD" clId="Web-{618E6D97-1883-E57E-4C3B-487F13F9CDDF}" dt="2024-09-09T13:24:33.890" v="2691"/>
          <ac:spMkLst>
            <pc:docMk/>
            <pc:sldMk cId="2959895977" sldId="264"/>
            <ac:spMk id="2" creationId="{A99F96C1-2EE0-99CB-8039-40B635388B0A}"/>
          </ac:spMkLst>
        </pc:spChg>
        <pc:spChg chg="mod">
          <ac:chgData name="Corey Edwards" userId="S::corey.edwards@uwtsd.ac.uk::7a967df3-e232-40a5-b10c-dee8f912d80a" providerId="AD" clId="Web-{618E6D97-1883-E57E-4C3B-487F13F9CDDF}" dt="2024-09-09T13:24:33.890" v="2691"/>
          <ac:spMkLst>
            <pc:docMk/>
            <pc:sldMk cId="2959895977" sldId="264"/>
            <ac:spMk id="3" creationId="{CCFDE4C6-D586-82C5-8168-8F545ACBF16D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33.890" v="2691"/>
          <ac:spMkLst>
            <pc:docMk/>
            <pc:sldMk cId="2959895977" sldId="264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33.890" v="2691"/>
          <ac:spMkLst>
            <pc:docMk/>
            <pc:sldMk cId="2959895977" sldId="264"/>
            <ac:spMk id="11" creationId="{90A46C7D-C1BB-49B8-8D37-39742820E964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33.890" v="2691"/>
          <ac:spMkLst>
            <pc:docMk/>
            <pc:sldMk cId="2959895977" sldId="264"/>
            <ac:spMk id="21" creationId="{55820E42-2F9D-41EF-B67F-522A133B3373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4:33.890" v="2691"/>
          <ac:grpSpMkLst>
            <pc:docMk/>
            <pc:sldMk cId="2959895977" sldId="264"/>
            <ac:grpSpMk id="13" creationId="{61BBAB6F-65E6-4E2B-B363-6AB27C84E0C1}"/>
          </ac:grpSpMkLst>
        </pc:grpChg>
        <pc:grpChg chg="add">
          <ac:chgData name="Corey Edwards" userId="S::corey.edwards@uwtsd.ac.uk::7a967df3-e232-40a5-b10c-dee8f912d80a" providerId="AD" clId="Web-{618E6D97-1883-E57E-4C3B-487F13F9CDDF}" dt="2024-09-09T13:24:33.890" v="2691"/>
          <ac:grpSpMkLst>
            <pc:docMk/>
            <pc:sldMk cId="2959895977" sldId="264"/>
            <ac:grpSpMk id="23" creationId="{13D9BC31-B57D-4933-AD83-94F462D4C2F9}"/>
          </ac:grpSpMkLst>
        </pc:grpChg>
        <pc:picChg chg="add">
          <ac:chgData name="Corey Edwards" userId="S::corey.edwards@uwtsd.ac.uk::7a967df3-e232-40a5-b10c-dee8f912d80a" providerId="AD" clId="Web-{618E6D97-1883-E57E-4C3B-487F13F9CDDF}" dt="2024-09-09T13:24:33.890" v="2691"/>
          <ac:picMkLst>
            <pc:docMk/>
            <pc:sldMk cId="2959895977" sldId="264"/>
            <ac:picMk id="5" creationId="{51783F24-C0ED-29A5-0062-85962A752B99}"/>
          </ac:picMkLst>
        </pc:picChg>
      </pc:sldChg>
      <pc:sldChg chg="addSp delSp modSp mod setBg">
        <pc:chgData name="Corey Edwards" userId="S::corey.edwards@uwtsd.ac.uk::7a967df3-e232-40a5-b10c-dee8f912d80a" providerId="AD" clId="Web-{618E6D97-1883-E57E-4C3B-487F13F9CDDF}" dt="2024-09-09T13:24:47.250" v="2694"/>
        <pc:sldMkLst>
          <pc:docMk/>
          <pc:sldMk cId="3301470398" sldId="265"/>
        </pc:sldMkLst>
        <pc:spChg chg="mod">
          <ac:chgData name="Corey Edwards" userId="S::corey.edwards@uwtsd.ac.uk::7a967df3-e232-40a5-b10c-dee8f912d80a" providerId="AD" clId="Web-{618E6D97-1883-E57E-4C3B-487F13F9CDDF}" dt="2024-09-09T13:24:47.250" v="2694"/>
          <ac:spMkLst>
            <pc:docMk/>
            <pc:sldMk cId="3301470398" sldId="265"/>
            <ac:spMk id="2" creationId="{B0CB37E8-2E0D-7C2B-D562-FF81FCF43925}"/>
          </ac:spMkLst>
        </pc:spChg>
        <pc:spChg chg="del">
          <ac:chgData name="Corey Edwards" userId="S::corey.edwards@uwtsd.ac.uk::7a967df3-e232-40a5-b10c-dee8f912d80a" providerId="AD" clId="Web-{618E6D97-1883-E57E-4C3B-487F13F9CDDF}" dt="2024-09-09T13:24:47.250" v="2694"/>
          <ac:spMkLst>
            <pc:docMk/>
            <pc:sldMk cId="3301470398" sldId="265"/>
            <ac:spMk id="3" creationId="{E50D8371-D738-A0DC-6AA9-E76CBAF4B395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47.250" v="2694"/>
          <ac:spMkLst>
            <pc:docMk/>
            <pc:sldMk cId="3301470398" sldId="265"/>
            <ac:spMk id="9" creationId="{142D98E1-37D2-4470-BF74-845E897954C6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47.250" v="2694"/>
          <ac:spMkLst>
            <pc:docMk/>
            <pc:sldMk cId="3301470398" sldId="265"/>
            <ac:spMk id="11" creationId="{3ED2C98F-B668-4CD9-862F-6BF4AE5D2743}"/>
          </ac:spMkLst>
        </pc:spChg>
        <pc:graphicFrameChg chg="add">
          <ac:chgData name="Corey Edwards" userId="S::corey.edwards@uwtsd.ac.uk::7a967df3-e232-40a5-b10c-dee8f912d80a" providerId="AD" clId="Web-{618E6D97-1883-E57E-4C3B-487F13F9CDDF}" dt="2024-09-09T13:24:47.250" v="2694"/>
          <ac:graphicFrameMkLst>
            <pc:docMk/>
            <pc:sldMk cId="3301470398" sldId="265"/>
            <ac:graphicFrameMk id="5" creationId="{227706D2-29D0-9BE2-AD5E-C64CB223E26B}"/>
          </ac:graphicFrameMkLst>
        </pc:graphicFrameChg>
      </pc:sldChg>
      <pc:sldChg chg="addSp modSp mod setBg">
        <pc:chgData name="Corey Edwards" userId="S::corey.edwards@uwtsd.ac.uk::7a967df3-e232-40a5-b10c-dee8f912d80a" providerId="AD" clId="Web-{618E6D97-1883-E57E-4C3B-487F13F9CDDF}" dt="2024-09-09T13:26:11.518" v="2711"/>
        <pc:sldMkLst>
          <pc:docMk/>
          <pc:sldMk cId="4147888990" sldId="266"/>
        </pc:sldMkLst>
        <pc:spChg chg="mod">
          <ac:chgData name="Corey Edwards" userId="S::corey.edwards@uwtsd.ac.uk::7a967df3-e232-40a5-b10c-dee8f912d80a" providerId="AD" clId="Web-{618E6D97-1883-E57E-4C3B-487F13F9CDDF}" dt="2024-09-09T13:26:11.518" v="2711"/>
          <ac:spMkLst>
            <pc:docMk/>
            <pc:sldMk cId="4147888990" sldId="266"/>
            <ac:spMk id="2" creationId="{BAB4D8CD-C7FA-EAAC-ABD5-8593EC347FDE}"/>
          </ac:spMkLst>
        </pc:spChg>
        <pc:spChg chg="mod">
          <ac:chgData name="Corey Edwards" userId="S::corey.edwards@uwtsd.ac.uk::7a967df3-e232-40a5-b10c-dee8f912d80a" providerId="AD" clId="Web-{618E6D97-1883-E57E-4C3B-487F13F9CDDF}" dt="2024-09-09T13:26:11.518" v="2711"/>
          <ac:spMkLst>
            <pc:docMk/>
            <pc:sldMk cId="4147888990" sldId="266"/>
            <ac:spMk id="3" creationId="{072095D5-2B03-C985-CB36-53E538FB844A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6:11.518" v="2711"/>
          <ac:spMkLst>
            <pc:docMk/>
            <pc:sldMk cId="4147888990" sldId="266"/>
            <ac:spMk id="9" creationId="{435959F4-53DA-47FF-BC24-1E5B75C69876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6:11.518" v="2711"/>
          <ac:spMkLst>
            <pc:docMk/>
            <pc:sldMk cId="4147888990" sldId="266"/>
            <ac:spMk id="20" creationId="{59226104-0061-4319-8237-9C001BF85D49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6:11.518" v="2711"/>
          <ac:spMkLst>
            <pc:docMk/>
            <pc:sldMk cId="4147888990" sldId="266"/>
            <ac:spMk id="30" creationId="{A5D0B0D3-D735-4619-AA45-B57B791E1744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6:11.518" v="2711"/>
          <ac:spMkLst>
            <pc:docMk/>
            <pc:sldMk cId="4147888990" sldId="266"/>
            <ac:spMk id="40" creationId="{3D505D40-32E9-4C48-81F8-AD80433BE6B7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6:11.518" v="2711"/>
          <ac:grpSpMkLst>
            <pc:docMk/>
            <pc:sldMk cId="4147888990" sldId="266"/>
            <ac:grpSpMk id="11" creationId="{A7CF83E8-F6F0-41E3-B580-7412A04DDFB5}"/>
          </ac:grpSpMkLst>
        </pc:grpChg>
        <pc:grpChg chg="add">
          <ac:chgData name="Corey Edwards" userId="S::corey.edwards@uwtsd.ac.uk::7a967df3-e232-40a5-b10c-dee8f912d80a" providerId="AD" clId="Web-{618E6D97-1883-E57E-4C3B-487F13F9CDDF}" dt="2024-09-09T13:26:11.518" v="2711"/>
          <ac:grpSpMkLst>
            <pc:docMk/>
            <pc:sldMk cId="4147888990" sldId="266"/>
            <ac:grpSpMk id="22" creationId="{51B01909-73B8-4486-A749-C643B1D7E361}"/>
          </ac:grpSpMkLst>
        </pc:grpChg>
        <pc:grpChg chg="add">
          <ac:chgData name="Corey Edwards" userId="S::corey.edwards@uwtsd.ac.uk::7a967df3-e232-40a5-b10c-dee8f912d80a" providerId="AD" clId="Web-{618E6D97-1883-E57E-4C3B-487F13F9CDDF}" dt="2024-09-09T13:26:11.518" v="2711"/>
          <ac:grpSpMkLst>
            <pc:docMk/>
            <pc:sldMk cId="4147888990" sldId="266"/>
            <ac:grpSpMk id="32" creationId="{DBBA0A0D-8F6A-400A-9E49-8C008E2C7DB1}"/>
          </ac:grpSpMkLst>
        </pc:grpChg>
        <pc:grpChg chg="add">
          <ac:chgData name="Corey Edwards" userId="S::corey.edwards@uwtsd.ac.uk::7a967df3-e232-40a5-b10c-dee8f912d80a" providerId="AD" clId="Web-{618E6D97-1883-E57E-4C3B-487F13F9CDDF}" dt="2024-09-09T13:26:11.518" v="2711"/>
          <ac:grpSpMkLst>
            <pc:docMk/>
            <pc:sldMk cId="4147888990" sldId="266"/>
            <ac:grpSpMk id="42" creationId="{C507BF36-B92B-4CAC-BCA7-8364B51E1F09}"/>
          </ac:grpSpMkLst>
        </pc:grpChg>
        <pc:picChg chg="add">
          <ac:chgData name="Corey Edwards" userId="S::corey.edwards@uwtsd.ac.uk::7a967df3-e232-40a5-b10c-dee8f912d80a" providerId="AD" clId="Web-{618E6D97-1883-E57E-4C3B-487F13F9CDDF}" dt="2024-09-09T13:26:11.518" v="2711"/>
          <ac:picMkLst>
            <pc:docMk/>
            <pc:sldMk cId="4147888990" sldId="266"/>
            <ac:picMk id="5" creationId="{C3671B41-F0E7-A3F1-2E26-1F6748C35E20}"/>
          </ac:picMkLst>
        </pc:picChg>
      </pc:sldChg>
      <pc:sldChg chg="addSp delSp modSp mod setBg">
        <pc:chgData name="Corey Edwards" userId="S::corey.edwards@uwtsd.ac.uk::7a967df3-e232-40a5-b10c-dee8f912d80a" providerId="AD" clId="Web-{618E6D97-1883-E57E-4C3B-487F13F9CDDF}" dt="2024-09-09T13:26:18.628" v="2712"/>
        <pc:sldMkLst>
          <pc:docMk/>
          <pc:sldMk cId="2964779825" sldId="267"/>
        </pc:sldMkLst>
        <pc:spChg chg="mod">
          <ac:chgData name="Corey Edwards" userId="S::corey.edwards@uwtsd.ac.uk::7a967df3-e232-40a5-b10c-dee8f912d80a" providerId="AD" clId="Web-{618E6D97-1883-E57E-4C3B-487F13F9CDDF}" dt="2024-09-09T13:26:18.628" v="2712"/>
          <ac:spMkLst>
            <pc:docMk/>
            <pc:sldMk cId="2964779825" sldId="267"/>
            <ac:spMk id="2" creationId="{6C90AD19-71BC-5D6B-7A68-127D888660A3}"/>
          </ac:spMkLst>
        </pc:spChg>
        <pc:spChg chg="del">
          <ac:chgData name="Corey Edwards" userId="S::corey.edwards@uwtsd.ac.uk::7a967df3-e232-40a5-b10c-dee8f912d80a" providerId="AD" clId="Web-{618E6D97-1883-E57E-4C3B-487F13F9CDDF}" dt="2024-09-09T13:26:18.628" v="2712"/>
          <ac:spMkLst>
            <pc:docMk/>
            <pc:sldMk cId="2964779825" sldId="267"/>
            <ac:spMk id="3" creationId="{29CC80BB-CD45-DC60-F9F0-B5B8FD7824C7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6:18.628" v="2712"/>
          <ac:spMkLst>
            <pc:docMk/>
            <pc:sldMk cId="2964779825" sldId="267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6:18.628" v="2712"/>
          <ac:spMkLst>
            <pc:docMk/>
            <pc:sldMk cId="2964779825" sldId="267"/>
            <ac:spMk id="19" creationId="{90A46C7D-C1BB-49B8-8D37-39742820E964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6:18.628" v="2712"/>
          <ac:grpSpMkLst>
            <pc:docMk/>
            <pc:sldMk cId="2964779825" sldId="267"/>
            <ac:grpSpMk id="11" creationId="{BC3D4A83-1EFA-4B2C-B330-849E3589503E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6:18.628" v="2712"/>
          <ac:graphicFrameMkLst>
            <pc:docMk/>
            <pc:sldMk cId="2964779825" sldId="267"/>
            <ac:graphicFrameMk id="5" creationId="{6160B1FC-312B-1217-91C5-400B1E4A7E09}"/>
          </ac:graphicFrameMkLst>
        </pc:graphicFrameChg>
      </pc:sldChg>
      <pc:sldChg chg="modSp">
        <pc:chgData name="Corey Edwards" userId="S::corey.edwards@uwtsd.ac.uk::7a967df3-e232-40a5-b10c-dee8f912d80a" providerId="AD" clId="Web-{618E6D97-1883-E57E-4C3B-487F13F9CDDF}" dt="2024-09-09T12:39:59.177" v="233" actId="20577"/>
        <pc:sldMkLst>
          <pc:docMk/>
          <pc:sldMk cId="3452887741" sldId="291"/>
        </pc:sldMkLst>
        <pc:spChg chg="mod">
          <ac:chgData name="Corey Edwards" userId="S::corey.edwards@uwtsd.ac.uk::7a967df3-e232-40a5-b10c-dee8f912d80a" providerId="AD" clId="Web-{618E6D97-1883-E57E-4C3B-487F13F9CDDF}" dt="2024-09-09T12:39:59.177" v="233" actId="20577"/>
          <ac:spMkLst>
            <pc:docMk/>
            <pc:sldMk cId="3452887741" sldId="291"/>
            <ac:spMk id="2" creationId="{26ED1A15-9A4F-344A-6E84-6371AA4F3A52}"/>
          </ac:spMkLst>
        </pc:spChg>
      </pc:sldChg>
      <pc:sldChg chg="addSp delSp modSp new mod setBg">
        <pc:chgData name="Corey Edwards" userId="S::corey.edwards@uwtsd.ac.uk::7a967df3-e232-40a5-b10c-dee8f912d80a" providerId="AD" clId="Web-{618E6D97-1883-E57E-4C3B-487F13F9CDDF}" dt="2024-09-09T13:24:56.313" v="2696"/>
        <pc:sldMkLst>
          <pc:docMk/>
          <pc:sldMk cId="3540772787" sldId="294"/>
        </pc:sldMkLst>
        <pc:spChg chg="mod">
          <ac:chgData name="Corey Edwards" userId="S::corey.edwards@uwtsd.ac.uk::7a967df3-e232-40a5-b10c-dee8f912d80a" providerId="AD" clId="Web-{618E6D97-1883-E57E-4C3B-487F13F9CDDF}" dt="2024-09-09T13:24:56.313" v="2696"/>
          <ac:spMkLst>
            <pc:docMk/>
            <pc:sldMk cId="3540772787" sldId="294"/>
            <ac:spMk id="2" creationId="{20860E4C-B1B9-1442-CE0F-A10EAAAD6DDE}"/>
          </ac:spMkLst>
        </pc:spChg>
        <pc:spChg chg="del mod">
          <ac:chgData name="Corey Edwards" userId="S::corey.edwards@uwtsd.ac.uk::7a967df3-e232-40a5-b10c-dee8f912d80a" providerId="AD" clId="Web-{618E6D97-1883-E57E-4C3B-487F13F9CDDF}" dt="2024-09-09T13:24:56.313" v="2696"/>
          <ac:spMkLst>
            <pc:docMk/>
            <pc:sldMk cId="3540772787" sldId="294"/>
            <ac:spMk id="3" creationId="{029D99E2-A7D5-631E-6EF3-CE0F00FF3185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4:56.313" v="2696"/>
          <ac:spMkLst>
            <pc:docMk/>
            <pc:sldMk cId="3540772787" sldId="294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4:56.313" v="2696"/>
          <ac:grpSpMkLst>
            <pc:docMk/>
            <pc:sldMk cId="3540772787" sldId="294"/>
            <ac:grpSpMk id="11" creationId="{6F3B5563-53C7-4E0A-A4B8-8E56453344EC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4:56.313" v="2696"/>
          <ac:graphicFrameMkLst>
            <pc:docMk/>
            <pc:sldMk cId="3540772787" sldId="294"/>
            <ac:graphicFrameMk id="5" creationId="{DD35EA7F-6F9C-BC55-EF04-4CA8A61441B4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618E6D97-1883-E57E-4C3B-487F13F9CDDF}" dt="2024-09-09T13:25:00.828" v="2697"/>
        <pc:sldMkLst>
          <pc:docMk/>
          <pc:sldMk cId="2681360590" sldId="295"/>
        </pc:sldMkLst>
        <pc:spChg chg="mod">
          <ac:chgData name="Corey Edwards" userId="S::corey.edwards@uwtsd.ac.uk::7a967df3-e232-40a5-b10c-dee8f912d80a" providerId="AD" clId="Web-{618E6D97-1883-E57E-4C3B-487F13F9CDDF}" dt="2024-09-09T13:25:00.828" v="2697"/>
          <ac:spMkLst>
            <pc:docMk/>
            <pc:sldMk cId="2681360590" sldId="295"/>
            <ac:spMk id="2" creationId="{04562F54-E038-0767-C37B-F812CF2F1C7B}"/>
          </ac:spMkLst>
        </pc:spChg>
        <pc:spChg chg="del mod">
          <ac:chgData name="Corey Edwards" userId="S::corey.edwards@uwtsd.ac.uk::7a967df3-e232-40a5-b10c-dee8f912d80a" providerId="AD" clId="Web-{618E6D97-1883-E57E-4C3B-487F13F9CDDF}" dt="2024-09-09T13:25:00.828" v="2697"/>
          <ac:spMkLst>
            <pc:docMk/>
            <pc:sldMk cId="2681360590" sldId="295"/>
            <ac:spMk id="3" creationId="{CC928DFC-E944-E35C-BDDD-BBFEE5849B61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00.828" v="2697"/>
          <ac:spMkLst>
            <pc:docMk/>
            <pc:sldMk cId="2681360590" sldId="295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5:00.828" v="2697"/>
          <ac:grpSpMkLst>
            <pc:docMk/>
            <pc:sldMk cId="2681360590" sldId="295"/>
            <ac:grpSpMk id="11" creationId="{91868ACA-CC8C-4FA4-8E32-6DB1C7DA9E27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5:00.828" v="2697"/>
          <ac:graphicFrameMkLst>
            <pc:docMk/>
            <pc:sldMk cId="2681360590" sldId="295"/>
            <ac:graphicFrameMk id="5" creationId="{F5A3DD4F-609B-93A6-54B4-8D33477DAA8B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618E6D97-1883-E57E-4C3B-487F13F9CDDF}" dt="2024-09-09T13:25:06.422" v="2698"/>
        <pc:sldMkLst>
          <pc:docMk/>
          <pc:sldMk cId="2896677997" sldId="296"/>
        </pc:sldMkLst>
        <pc:spChg chg="mod">
          <ac:chgData name="Corey Edwards" userId="S::corey.edwards@uwtsd.ac.uk::7a967df3-e232-40a5-b10c-dee8f912d80a" providerId="AD" clId="Web-{618E6D97-1883-E57E-4C3B-487F13F9CDDF}" dt="2024-09-09T13:25:06.422" v="2698"/>
          <ac:spMkLst>
            <pc:docMk/>
            <pc:sldMk cId="2896677997" sldId="296"/>
            <ac:spMk id="2" creationId="{A9C37ABB-0703-6A74-71AC-CD048398BB6E}"/>
          </ac:spMkLst>
        </pc:spChg>
        <pc:spChg chg="del mod">
          <ac:chgData name="Corey Edwards" userId="S::corey.edwards@uwtsd.ac.uk::7a967df3-e232-40a5-b10c-dee8f912d80a" providerId="AD" clId="Web-{618E6D97-1883-E57E-4C3B-487F13F9CDDF}" dt="2024-09-09T13:25:06.422" v="2698"/>
          <ac:spMkLst>
            <pc:docMk/>
            <pc:sldMk cId="2896677997" sldId="296"/>
            <ac:spMk id="3" creationId="{B8C7110E-B06A-D080-E173-7B9C33E27C16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06.422" v="2698"/>
          <ac:spMkLst>
            <pc:docMk/>
            <pc:sldMk cId="2896677997" sldId="296"/>
            <ac:spMk id="9" creationId="{F420BC5C-C418-4843-B04B-6918968D0982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06.422" v="2698"/>
          <ac:spMkLst>
            <pc:docMk/>
            <pc:sldMk cId="2896677997" sldId="296"/>
            <ac:spMk id="19" creationId="{A2597A8B-414A-4F6D-9710-2F1BE256E74B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5:06.422" v="2698"/>
          <ac:grpSpMkLst>
            <pc:docMk/>
            <pc:sldMk cId="2896677997" sldId="296"/>
            <ac:grpSpMk id="11" creationId="{D262907E-3263-4F8C-8D5C-69E4915525AD}"/>
          </ac:grpSpMkLst>
        </pc:grpChg>
        <pc:grpChg chg="add">
          <ac:chgData name="Corey Edwards" userId="S::corey.edwards@uwtsd.ac.uk::7a967df3-e232-40a5-b10c-dee8f912d80a" providerId="AD" clId="Web-{618E6D97-1883-E57E-4C3B-487F13F9CDDF}" dt="2024-09-09T13:25:06.422" v="2698"/>
          <ac:grpSpMkLst>
            <pc:docMk/>
            <pc:sldMk cId="2896677997" sldId="296"/>
            <ac:grpSpMk id="21" creationId="{09BA142B-E03A-4CCD-8C46-8BDDD96AB334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5:06.422" v="2698"/>
          <ac:graphicFrameMkLst>
            <pc:docMk/>
            <pc:sldMk cId="2896677997" sldId="296"/>
            <ac:graphicFrameMk id="5" creationId="{43263E91-99B2-49B4-8780-AD057F1F7972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618E6D97-1883-E57E-4C3B-487F13F9CDDF}" dt="2024-09-09T13:25:10.969" v="2699"/>
        <pc:sldMkLst>
          <pc:docMk/>
          <pc:sldMk cId="1618681540" sldId="297"/>
        </pc:sldMkLst>
        <pc:spChg chg="mod">
          <ac:chgData name="Corey Edwards" userId="S::corey.edwards@uwtsd.ac.uk::7a967df3-e232-40a5-b10c-dee8f912d80a" providerId="AD" clId="Web-{618E6D97-1883-E57E-4C3B-487F13F9CDDF}" dt="2024-09-09T13:25:10.969" v="2699"/>
          <ac:spMkLst>
            <pc:docMk/>
            <pc:sldMk cId="1618681540" sldId="297"/>
            <ac:spMk id="2" creationId="{FAD450B4-E8E8-0F65-5CFD-81648C840F70}"/>
          </ac:spMkLst>
        </pc:spChg>
        <pc:spChg chg="mod">
          <ac:chgData name="Corey Edwards" userId="S::corey.edwards@uwtsd.ac.uk::7a967df3-e232-40a5-b10c-dee8f912d80a" providerId="AD" clId="Web-{618E6D97-1883-E57E-4C3B-487F13F9CDDF}" dt="2024-09-09T13:25:10.969" v="2699"/>
          <ac:spMkLst>
            <pc:docMk/>
            <pc:sldMk cId="1618681540" sldId="297"/>
            <ac:spMk id="3" creationId="{80EC5A58-FC5C-6BED-F4D4-4078E912ADB3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10.969" v="2699"/>
          <ac:spMkLst>
            <pc:docMk/>
            <pc:sldMk cId="1618681540" sldId="297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10.969" v="2699"/>
          <ac:spMkLst>
            <pc:docMk/>
            <pc:sldMk cId="1618681540" sldId="297"/>
            <ac:spMk id="11" creationId="{90A46C7D-C1BB-49B8-8D37-39742820E964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10.969" v="2699"/>
          <ac:spMkLst>
            <pc:docMk/>
            <pc:sldMk cId="1618681540" sldId="297"/>
            <ac:spMk id="21" creationId="{55820E42-2F9D-41EF-B67F-522A133B3373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5:10.969" v="2699"/>
          <ac:grpSpMkLst>
            <pc:docMk/>
            <pc:sldMk cId="1618681540" sldId="297"/>
            <ac:grpSpMk id="13" creationId="{61BBAB6F-65E6-4E2B-B363-6AB27C84E0C1}"/>
          </ac:grpSpMkLst>
        </pc:grpChg>
        <pc:grpChg chg="add">
          <ac:chgData name="Corey Edwards" userId="S::corey.edwards@uwtsd.ac.uk::7a967df3-e232-40a5-b10c-dee8f912d80a" providerId="AD" clId="Web-{618E6D97-1883-E57E-4C3B-487F13F9CDDF}" dt="2024-09-09T13:25:10.969" v="2699"/>
          <ac:grpSpMkLst>
            <pc:docMk/>
            <pc:sldMk cId="1618681540" sldId="297"/>
            <ac:grpSpMk id="23" creationId="{13D9BC31-B57D-4933-AD83-94F462D4C2F9}"/>
          </ac:grpSpMkLst>
        </pc:grpChg>
        <pc:picChg chg="add">
          <ac:chgData name="Corey Edwards" userId="S::corey.edwards@uwtsd.ac.uk::7a967df3-e232-40a5-b10c-dee8f912d80a" providerId="AD" clId="Web-{618E6D97-1883-E57E-4C3B-487F13F9CDDF}" dt="2024-09-09T13:25:10.969" v="2699"/>
          <ac:picMkLst>
            <pc:docMk/>
            <pc:sldMk cId="1618681540" sldId="297"/>
            <ac:picMk id="5" creationId="{6099A397-7450-997B-53DA-203DB565952E}"/>
          </ac:picMkLst>
        </pc:picChg>
      </pc:sldChg>
      <pc:sldChg chg="addSp delSp modSp new mod setBg">
        <pc:chgData name="Corey Edwards" userId="S::corey.edwards@uwtsd.ac.uk::7a967df3-e232-40a5-b10c-dee8f912d80a" providerId="AD" clId="Web-{618E6D97-1883-E57E-4C3B-487F13F9CDDF}" dt="2024-09-09T13:25:32.564" v="2703"/>
        <pc:sldMkLst>
          <pc:docMk/>
          <pc:sldMk cId="2857472500" sldId="298"/>
        </pc:sldMkLst>
        <pc:spChg chg="mod">
          <ac:chgData name="Corey Edwards" userId="S::corey.edwards@uwtsd.ac.uk::7a967df3-e232-40a5-b10c-dee8f912d80a" providerId="AD" clId="Web-{618E6D97-1883-E57E-4C3B-487F13F9CDDF}" dt="2024-09-09T13:25:32.564" v="2703"/>
          <ac:spMkLst>
            <pc:docMk/>
            <pc:sldMk cId="2857472500" sldId="298"/>
            <ac:spMk id="2" creationId="{35DB0330-7BC2-3054-08F2-EED668E1F48D}"/>
          </ac:spMkLst>
        </pc:spChg>
        <pc:spChg chg="del mod">
          <ac:chgData name="Corey Edwards" userId="S::corey.edwards@uwtsd.ac.uk::7a967df3-e232-40a5-b10c-dee8f912d80a" providerId="AD" clId="Web-{618E6D97-1883-E57E-4C3B-487F13F9CDDF}" dt="2024-09-09T13:25:32.564" v="2703"/>
          <ac:spMkLst>
            <pc:docMk/>
            <pc:sldMk cId="2857472500" sldId="298"/>
            <ac:spMk id="3" creationId="{4592571D-378D-638F-E714-7946736CFB47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32.564" v="2703"/>
          <ac:spMkLst>
            <pc:docMk/>
            <pc:sldMk cId="2857472500" sldId="298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5:32.564" v="2703"/>
          <ac:grpSpMkLst>
            <pc:docMk/>
            <pc:sldMk cId="2857472500" sldId="298"/>
            <ac:grpSpMk id="11" creationId="{91868ACA-CC8C-4FA4-8E32-6DB1C7DA9E27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5:32.564" v="2703"/>
          <ac:graphicFrameMkLst>
            <pc:docMk/>
            <pc:sldMk cId="2857472500" sldId="298"/>
            <ac:graphicFrameMk id="5" creationId="{1D2C756D-D529-7A7A-B4FE-731E151650A3}"/>
          </ac:graphicFrameMkLst>
        </pc:graphicFrameChg>
      </pc:sldChg>
      <pc:sldChg chg="addSp delSp modSp new">
        <pc:chgData name="Corey Edwards" userId="S::corey.edwards@uwtsd.ac.uk::7a967df3-e232-40a5-b10c-dee8f912d80a" providerId="AD" clId="Web-{618E6D97-1883-E57E-4C3B-487F13F9CDDF}" dt="2024-09-09T12:59:51.498" v="971" actId="1076"/>
        <pc:sldMkLst>
          <pc:docMk/>
          <pc:sldMk cId="3372106728" sldId="299"/>
        </pc:sldMkLst>
        <pc:spChg chg="mod">
          <ac:chgData name="Corey Edwards" userId="S::corey.edwards@uwtsd.ac.uk::7a967df3-e232-40a5-b10c-dee8f912d80a" providerId="AD" clId="Web-{618E6D97-1883-E57E-4C3B-487F13F9CDDF}" dt="2024-09-09T12:59:29.169" v="966" actId="20577"/>
          <ac:spMkLst>
            <pc:docMk/>
            <pc:sldMk cId="3372106728" sldId="299"/>
            <ac:spMk id="2" creationId="{89459FB1-771C-340E-5E39-8DD933A5345C}"/>
          </ac:spMkLst>
        </pc:spChg>
        <pc:spChg chg="del">
          <ac:chgData name="Corey Edwards" userId="S::corey.edwards@uwtsd.ac.uk::7a967df3-e232-40a5-b10c-dee8f912d80a" providerId="AD" clId="Web-{618E6D97-1883-E57E-4C3B-487F13F9CDDF}" dt="2024-09-09T12:59:40.982" v="967"/>
          <ac:spMkLst>
            <pc:docMk/>
            <pc:sldMk cId="3372106728" sldId="299"/>
            <ac:spMk id="3" creationId="{BFE3E6C8-4C3B-1894-CE36-980B27A361A7}"/>
          </ac:spMkLst>
        </pc:spChg>
        <pc:picChg chg="add mod ord">
          <ac:chgData name="Corey Edwards" userId="S::corey.edwards@uwtsd.ac.uk::7a967df3-e232-40a5-b10c-dee8f912d80a" providerId="AD" clId="Web-{618E6D97-1883-E57E-4C3B-487F13F9CDDF}" dt="2024-09-09T12:59:51.498" v="971" actId="1076"/>
          <ac:picMkLst>
            <pc:docMk/>
            <pc:sldMk cId="3372106728" sldId="299"/>
            <ac:picMk id="4" creationId="{1E13C7B1-4948-325F-2BF8-FB7CB8AB5B83}"/>
          </ac:picMkLst>
        </pc:picChg>
      </pc:sldChg>
      <pc:sldChg chg="addSp delSp modSp new mod setBg">
        <pc:chgData name="Corey Edwards" userId="S::corey.edwards@uwtsd.ac.uk::7a967df3-e232-40a5-b10c-dee8f912d80a" providerId="AD" clId="Web-{618E6D97-1883-E57E-4C3B-487F13F9CDDF}" dt="2024-09-09T13:00:37.640" v="1013"/>
        <pc:sldMkLst>
          <pc:docMk/>
          <pc:sldMk cId="2585879545" sldId="300"/>
        </pc:sldMkLst>
        <pc:spChg chg="mod">
          <ac:chgData name="Corey Edwards" userId="S::corey.edwards@uwtsd.ac.uk::7a967df3-e232-40a5-b10c-dee8f912d80a" providerId="AD" clId="Web-{618E6D97-1883-E57E-4C3B-487F13F9CDDF}" dt="2024-09-09T13:00:37.640" v="1013"/>
          <ac:spMkLst>
            <pc:docMk/>
            <pc:sldMk cId="2585879545" sldId="300"/>
            <ac:spMk id="2" creationId="{B2B6F042-78FA-B501-6D9D-2EF39927959B}"/>
          </ac:spMkLst>
        </pc:spChg>
        <pc:spChg chg="del mod">
          <ac:chgData name="Corey Edwards" userId="S::corey.edwards@uwtsd.ac.uk::7a967df3-e232-40a5-b10c-dee8f912d80a" providerId="AD" clId="Web-{618E6D97-1883-E57E-4C3B-487F13F9CDDF}" dt="2024-09-09T13:00:37.640" v="1013"/>
          <ac:spMkLst>
            <pc:docMk/>
            <pc:sldMk cId="2585879545" sldId="300"/>
            <ac:spMk id="3" creationId="{798481B4-584A-655A-62DD-7D5CF0E7D230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00:37.640" v="1013"/>
          <ac:spMkLst>
            <pc:docMk/>
            <pc:sldMk cId="2585879545" sldId="300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00:37.640" v="1013"/>
          <ac:grpSpMkLst>
            <pc:docMk/>
            <pc:sldMk cId="2585879545" sldId="300"/>
            <ac:grpSpMk id="11" creationId="{91868ACA-CC8C-4FA4-8E32-6DB1C7DA9E27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00:37.640" v="1013"/>
          <ac:graphicFrameMkLst>
            <pc:docMk/>
            <pc:sldMk cId="2585879545" sldId="300"/>
            <ac:graphicFrameMk id="5" creationId="{1B27898D-75BC-B386-AC6F-ADA13357D733}"/>
          </ac:graphicFrameMkLst>
        </pc:graphicFrameChg>
      </pc:sldChg>
      <pc:sldChg chg="addSp delSp modSp new">
        <pc:chgData name="Corey Edwards" userId="S::corey.edwards@uwtsd.ac.uk::7a967df3-e232-40a5-b10c-dee8f912d80a" providerId="AD" clId="Web-{618E6D97-1883-E57E-4C3B-487F13F9CDDF}" dt="2024-09-09T13:01:20.501" v="1031" actId="1076"/>
        <pc:sldMkLst>
          <pc:docMk/>
          <pc:sldMk cId="471176343" sldId="301"/>
        </pc:sldMkLst>
        <pc:spChg chg="mod">
          <ac:chgData name="Corey Edwards" userId="S::corey.edwards@uwtsd.ac.uk::7a967df3-e232-40a5-b10c-dee8f912d80a" providerId="AD" clId="Web-{618E6D97-1883-E57E-4C3B-487F13F9CDDF}" dt="2024-09-09T13:01:15.110" v="1029" actId="20577"/>
          <ac:spMkLst>
            <pc:docMk/>
            <pc:sldMk cId="471176343" sldId="301"/>
            <ac:spMk id="2" creationId="{159A3D3F-B609-1EE7-C44A-A3C2F6A76160}"/>
          </ac:spMkLst>
        </pc:spChg>
        <pc:spChg chg="del">
          <ac:chgData name="Corey Edwards" userId="S::corey.edwards@uwtsd.ac.uk::7a967df3-e232-40a5-b10c-dee8f912d80a" providerId="AD" clId="Web-{618E6D97-1883-E57E-4C3B-487F13F9CDDF}" dt="2024-09-09T13:01:05.469" v="1015"/>
          <ac:spMkLst>
            <pc:docMk/>
            <pc:sldMk cId="471176343" sldId="301"/>
            <ac:spMk id="3" creationId="{524C0FCD-FBA5-D56A-75AA-97A236182879}"/>
          </ac:spMkLst>
        </pc:spChg>
        <pc:picChg chg="add mod ord">
          <ac:chgData name="Corey Edwards" userId="S::corey.edwards@uwtsd.ac.uk::7a967df3-e232-40a5-b10c-dee8f912d80a" providerId="AD" clId="Web-{618E6D97-1883-E57E-4C3B-487F13F9CDDF}" dt="2024-09-09T13:01:20.501" v="1031" actId="1076"/>
          <ac:picMkLst>
            <pc:docMk/>
            <pc:sldMk cId="471176343" sldId="301"/>
            <ac:picMk id="4" creationId="{6F8321DC-481B-ABE4-14F4-C5C0B69000E5}"/>
          </ac:picMkLst>
        </pc:picChg>
      </pc:sldChg>
      <pc:sldChg chg="addSp delSp modSp new mod setBg">
        <pc:chgData name="Corey Edwards" userId="S::corey.edwards@uwtsd.ac.uk::7a967df3-e232-40a5-b10c-dee8f912d80a" providerId="AD" clId="Web-{618E6D97-1883-E57E-4C3B-487F13F9CDDF}" dt="2024-09-09T13:25:16.438" v="2700"/>
        <pc:sldMkLst>
          <pc:docMk/>
          <pc:sldMk cId="1636271977" sldId="302"/>
        </pc:sldMkLst>
        <pc:spChg chg="mod">
          <ac:chgData name="Corey Edwards" userId="S::corey.edwards@uwtsd.ac.uk::7a967df3-e232-40a5-b10c-dee8f912d80a" providerId="AD" clId="Web-{618E6D97-1883-E57E-4C3B-487F13F9CDDF}" dt="2024-09-09T13:25:16.438" v="2700"/>
          <ac:spMkLst>
            <pc:docMk/>
            <pc:sldMk cId="1636271977" sldId="302"/>
            <ac:spMk id="2" creationId="{1935F0E3-DC9C-D01F-CA91-DBD0650FB701}"/>
          </ac:spMkLst>
        </pc:spChg>
        <pc:spChg chg="del mod">
          <ac:chgData name="Corey Edwards" userId="S::corey.edwards@uwtsd.ac.uk::7a967df3-e232-40a5-b10c-dee8f912d80a" providerId="AD" clId="Web-{618E6D97-1883-E57E-4C3B-487F13F9CDDF}" dt="2024-09-09T13:25:16.438" v="2700"/>
          <ac:spMkLst>
            <pc:docMk/>
            <pc:sldMk cId="1636271977" sldId="302"/>
            <ac:spMk id="3" creationId="{C5D8A1B4-05C2-BBC1-8735-115B5CE6270D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16.438" v="2700"/>
          <ac:spMkLst>
            <pc:docMk/>
            <pc:sldMk cId="1636271977" sldId="302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5:16.438" v="2700"/>
          <ac:grpSpMkLst>
            <pc:docMk/>
            <pc:sldMk cId="1636271977" sldId="302"/>
            <ac:grpSpMk id="11" creationId="{91868ACA-CC8C-4FA4-8E32-6DB1C7DA9E27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5:16.438" v="2700"/>
          <ac:graphicFrameMkLst>
            <pc:docMk/>
            <pc:sldMk cId="1636271977" sldId="302"/>
            <ac:graphicFrameMk id="5" creationId="{673D0318-0A32-B345-0233-8B3605DF6E76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618E6D97-1883-E57E-4C3B-487F13F9CDDF}" dt="2024-09-09T13:25:21.095" v="2701"/>
        <pc:sldMkLst>
          <pc:docMk/>
          <pc:sldMk cId="3455671081" sldId="303"/>
        </pc:sldMkLst>
        <pc:spChg chg="mod">
          <ac:chgData name="Corey Edwards" userId="S::corey.edwards@uwtsd.ac.uk::7a967df3-e232-40a5-b10c-dee8f912d80a" providerId="AD" clId="Web-{618E6D97-1883-E57E-4C3B-487F13F9CDDF}" dt="2024-09-09T13:25:21.095" v="2701"/>
          <ac:spMkLst>
            <pc:docMk/>
            <pc:sldMk cId="3455671081" sldId="303"/>
            <ac:spMk id="2" creationId="{8EFCA6C3-62AD-21C8-58D8-41D7B47B750F}"/>
          </ac:spMkLst>
        </pc:spChg>
        <pc:spChg chg="del mod">
          <ac:chgData name="Corey Edwards" userId="S::corey.edwards@uwtsd.ac.uk::7a967df3-e232-40a5-b10c-dee8f912d80a" providerId="AD" clId="Web-{618E6D97-1883-E57E-4C3B-487F13F9CDDF}" dt="2024-09-09T13:25:21.095" v="2701"/>
          <ac:spMkLst>
            <pc:docMk/>
            <pc:sldMk cId="3455671081" sldId="303"/>
            <ac:spMk id="3" creationId="{A675F3D8-6938-CD37-03CC-4633767F6D91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21.095" v="2701"/>
          <ac:spMkLst>
            <pc:docMk/>
            <pc:sldMk cId="3455671081" sldId="303"/>
            <ac:spMk id="9" creationId="{142D98E1-37D2-4470-BF74-845E897954C6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21.095" v="2701"/>
          <ac:spMkLst>
            <pc:docMk/>
            <pc:sldMk cId="3455671081" sldId="303"/>
            <ac:spMk id="11" creationId="{3ED2C98F-B668-4CD9-862F-6BF4AE5D2743}"/>
          </ac:spMkLst>
        </pc:spChg>
        <pc:graphicFrameChg chg="add">
          <ac:chgData name="Corey Edwards" userId="S::corey.edwards@uwtsd.ac.uk::7a967df3-e232-40a5-b10c-dee8f912d80a" providerId="AD" clId="Web-{618E6D97-1883-E57E-4C3B-487F13F9CDDF}" dt="2024-09-09T13:25:21.095" v="2701"/>
          <ac:graphicFrameMkLst>
            <pc:docMk/>
            <pc:sldMk cId="3455671081" sldId="303"/>
            <ac:graphicFrameMk id="5" creationId="{CA23AF4C-2FAE-1C76-A40F-8B3AC368325A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618E6D97-1883-E57E-4C3B-487F13F9CDDF}" dt="2024-09-09T13:25:25.423" v="2702"/>
        <pc:sldMkLst>
          <pc:docMk/>
          <pc:sldMk cId="3267190504" sldId="304"/>
        </pc:sldMkLst>
        <pc:spChg chg="mod">
          <ac:chgData name="Corey Edwards" userId="S::corey.edwards@uwtsd.ac.uk::7a967df3-e232-40a5-b10c-dee8f912d80a" providerId="AD" clId="Web-{618E6D97-1883-E57E-4C3B-487F13F9CDDF}" dt="2024-09-09T13:25:25.423" v="2702"/>
          <ac:spMkLst>
            <pc:docMk/>
            <pc:sldMk cId="3267190504" sldId="304"/>
            <ac:spMk id="2" creationId="{428A5831-4AB8-F4F1-931A-4BE6C008897E}"/>
          </ac:spMkLst>
        </pc:spChg>
        <pc:spChg chg="del mod">
          <ac:chgData name="Corey Edwards" userId="S::corey.edwards@uwtsd.ac.uk::7a967df3-e232-40a5-b10c-dee8f912d80a" providerId="AD" clId="Web-{618E6D97-1883-E57E-4C3B-487F13F9CDDF}" dt="2024-09-09T13:25:25.423" v="2702"/>
          <ac:spMkLst>
            <pc:docMk/>
            <pc:sldMk cId="3267190504" sldId="304"/>
            <ac:spMk id="3" creationId="{7C4F33F1-A66C-502B-8216-CB0FEA0431CD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25.423" v="2702"/>
          <ac:spMkLst>
            <pc:docMk/>
            <pc:sldMk cId="3267190504" sldId="304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5:25.423" v="2702"/>
          <ac:grpSpMkLst>
            <pc:docMk/>
            <pc:sldMk cId="3267190504" sldId="304"/>
            <ac:grpSpMk id="11" creationId="{91868ACA-CC8C-4FA4-8E32-6DB1C7DA9E27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5:25.423" v="2702"/>
          <ac:graphicFrameMkLst>
            <pc:docMk/>
            <pc:sldMk cId="3267190504" sldId="304"/>
            <ac:graphicFrameMk id="5" creationId="{42C7B3D8-B5D8-9A43-2EA5-235EC0E4081F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618E6D97-1883-E57E-4C3B-487F13F9CDDF}" dt="2024-09-09T13:25:38.002" v="2704"/>
        <pc:sldMkLst>
          <pc:docMk/>
          <pc:sldMk cId="3289128127" sldId="305"/>
        </pc:sldMkLst>
        <pc:spChg chg="mod">
          <ac:chgData name="Corey Edwards" userId="S::corey.edwards@uwtsd.ac.uk::7a967df3-e232-40a5-b10c-dee8f912d80a" providerId="AD" clId="Web-{618E6D97-1883-E57E-4C3B-487F13F9CDDF}" dt="2024-09-09T13:25:38.002" v="2704"/>
          <ac:spMkLst>
            <pc:docMk/>
            <pc:sldMk cId="3289128127" sldId="305"/>
            <ac:spMk id="2" creationId="{4AD96463-11B6-1241-B2E0-892941951814}"/>
          </ac:spMkLst>
        </pc:spChg>
        <pc:spChg chg="del mod">
          <ac:chgData name="Corey Edwards" userId="S::corey.edwards@uwtsd.ac.uk::7a967df3-e232-40a5-b10c-dee8f912d80a" providerId="AD" clId="Web-{618E6D97-1883-E57E-4C3B-487F13F9CDDF}" dt="2024-09-09T13:25:38.002" v="2704"/>
          <ac:spMkLst>
            <pc:docMk/>
            <pc:sldMk cId="3289128127" sldId="305"/>
            <ac:spMk id="3" creationId="{47671513-9414-B3FE-38C8-0ED7B7483F90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38.002" v="2704"/>
          <ac:spMkLst>
            <pc:docMk/>
            <pc:sldMk cId="3289128127" sldId="305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5:38.002" v="2704"/>
          <ac:grpSpMkLst>
            <pc:docMk/>
            <pc:sldMk cId="3289128127" sldId="305"/>
            <ac:grpSpMk id="11" creationId="{91868ACA-CC8C-4FA4-8E32-6DB1C7DA9E27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5:38.002" v="2704"/>
          <ac:graphicFrameMkLst>
            <pc:docMk/>
            <pc:sldMk cId="3289128127" sldId="305"/>
            <ac:graphicFrameMk id="5" creationId="{EA77951A-0CB1-40C8-1526-5A0454C82A41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618E6D97-1883-E57E-4C3B-487F13F9CDDF}" dt="2024-09-09T13:25:41.533" v="2705"/>
        <pc:sldMkLst>
          <pc:docMk/>
          <pc:sldMk cId="510804396" sldId="306"/>
        </pc:sldMkLst>
        <pc:spChg chg="mod">
          <ac:chgData name="Corey Edwards" userId="S::corey.edwards@uwtsd.ac.uk::7a967df3-e232-40a5-b10c-dee8f912d80a" providerId="AD" clId="Web-{618E6D97-1883-E57E-4C3B-487F13F9CDDF}" dt="2024-09-09T13:25:41.533" v="2705"/>
          <ac:spMkLst>
            <pc:docMk/>
            <pc:sldMk cId="510804396" sldId="306"/>
            <ac:spMk id="2" creationId="{A5CCD5A3-CF8C-7B72-0779-F219F595C5B1}"/>
          </ac:spMkLst>
        </pc:spChg>
        <pc:spChg chg="del mod">
          <ac:chgData name="Corey Edwards" userId="S::corey.edwards@uwtsd.ac.uk::7a967df3-e232-40a5-b10c-dee8f912d80a" providerId="AD" clId="Web-{618E6D97-1883-E57E-4C3B-487F13F9CDDF}" dt="2024-09-09T13:25:41.533" v="2705"/>
          <ac:spMkLst>
            <pc:docMk/>
            <pc:sldMk cId="510804396" sldId="306"/>
            <ac:spMk id="3" creationId="{94A3EDFF-19F6-3D56-8851-C9A95FD752C2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41.533" v="2705"/>
          <ac:spMkLst>
            <pc:docMk/>
            <pc:sldMk cId="510804396" sldId="306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5:41.533" v="2705"/>
          <ac:grpSpMkLst>
            <pc:docMk/>
            <pc:sldMk cId="510804396" sldId="306"/>
            <ac:grpSpMk id="11" creationId="{91868ACA-CC8C-4FA4-8E32-6DB1C7DA9E27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5:41.533" v="2705"/>
          <ac:graphicFrameMkLst>
            <pc:docMk/>
            <pc:sldMk cId="510804396" sldId="306"/>
            <ac:graphicFrameMk id="5" creationId="{A6F54454-8EC7-840B-835D-EDB1F7539585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618E6D97-1883-E57E-4C3B-487F13F9CDDF}" dt="2024-09-09T13:25:45.205" v="2706"/>
        <pc:sldMkLst>
          <pc:docMk/>
          <pc:sldMk cId="3197257352" sldId="307"/>
        </pc:sldMkLst>
        <pc:spChg chg="mod">
          <ac:chgData name="Corey Edwards" userId="S::corey.edwards@uwtsd.ac.uk::7a967df3-e232-40a5-b10c-dee8f912d80a" providerId="AD" clId="Web-{618E6D97-1883-E57E-4C3B-487F13F9CDDF}" dt="2024-09-09T13:25:45.205" v="2706"/>
          <ac:spMkLst>
            <pc:docMk/>
            <pc:sldMk cId="3197257352" sldId="307"/>
            <ac:spMk id="2" creationId="{8B4333C5-5A32-5FAE-78B5-EF8F12F2D724}"/>
          </ac:spMkLst>
        </pc:spChg>
        <pc:spChg chg="del mod">
          <ac:chgData name="Corey Edwards" userId="S::corey.edwards@uwtsd.ac.uk::7a967df3-e232-40a5-b10c-dee8f912d80a" providerId="AD" clId="Web-{618E6D97-1883-E57E-4C3B-487F13F9CDDF}" dt="2024-09-09T13:25:45.205" v="2706"/>
          <ac:spMkLst>
            <pc:docMk/>
            <pc:sldMk cId="3197257352" sldId="307"/>
            <ac:spMk id="3" creationId="{E89EAA3B-5A3F-3CE9-64D6-FB35B77F717E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45.205" v="2706"/>
          <ac:spMkLst>
            <pc:docMk/>
            <pc:sldMk cId="3197257352" sldId="307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45.205" v="2706"/>
          <ac:spMkLst>
            <pc:docMk/>
            <pc:sldMk cId="3197257352" sldId="307"/>
            <ac:spMk id="19" creationId="{90A46C7D-C1BB-49B8-8D37-39742820E964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5:45.205" v="2706"/>
          <ac:grpSpMkLst>
            <pc:docMk/>
            <pc:sldMk cId="3197257352" sldId="307"/>
            <ac:grpSpMk id="11" creationId="{BC3D4A83-1EFA-4B2C-B330-849E3589503E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5:45.205" v="2706"/>
          <ac:graphicFrameMkLst>
            <pc:docMk/>
            <pc:sldMk cId="3197257352" sldId="307"/>
            <ac:graphicFrameMk id="5" creationId="{DC6B9C23-6990-3165-44C8-6A213888FD19}"/>
          </ac:graphicFrameMkLst>
        </pc:graphicFrameChg>
      </pc:sldChg>
      <pc:sldChg chg="addSp modSp new mod setBg">
        <pc:chgData name="Corey Edwards" userId="S::corey.edwards@uwtsd.ac.uk::7a967df3-e232-40a5-b10c-dee8f912d80a" providerId="AD" clId="Web-{618E6D97-1883-E57E-4C3B-487F13F9CDDF}" dt="2024-09-09T13:19:42.881" v="2206"/>
        <pc:sldMkLst>
          <pc:docMk/>
          <pc:sldMk cId="3285273222" sldId="308"/>
        </pc:sldMkLst>
        <pc:spChg chg="mod">
          <ac:chgData name="Corey Edwards" userId="S::corey.edwards@uwtsd.ac.uk::7a967df3-e232-40a5-b10c-dee8f912d80a" providerId="AD" clId="Web-{618E6D97-1883-E57E-4C3B-487F13F9CDDF}" dt="2024-09-09T13:19:42.881" v="2206"/>
          <ac:spMkLst>
            <pc:docMk/>
            <pc:sldMk cId="3285273222" sldId="308"/>
            <ac:spMk id="2" creationId="{AA3A085C-E762-67B7-D7EF-E81939D5F1A9}"/>
          </ac:spMkLst>
        </pc:spChg>
        <pc:spChg chg="mod">
          <ac:chgData name="Corey Edwards" userId="S::corey.edwards@uwtsd.ac.uk::7a967df3-e232-40a5-b10c-dee8f912d80a" providerId="AD" clId="Web-{618E6D97-1883-E57E-4C3B-487F13F9CDDF}" dt="2024-09-09T13:19:42.881" v="2206"/>
          <ac:spMkLst>
            <pc:docMk/>
            <pc:sldMk cId="3285273222" sldId="308"/>
            <ac:spMk id="3" creationId="{C2E5172B-C37C-2290-6BC6-9FC1D1AF4626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19:42.881" v="2206"/>
          <ac:spMkLst>
            <pc:docMk/>
            <pc:sldMk cId="3285273222" sldId="308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19:42.881" v="2206"/>
          <ac:spMkLst>
            <pc:docMk/>
            <pc:sldMk cId="3285273222" sldId="308"/>
            <ac:spMk id="11" creationId="{90A46C7D-C1BB-49B8-8D37-39742820E964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19:42.881" v="2206"/>
          <ac:spMkLst>
            <pc:docMk/>
            <pc:sldMk cId="3285273222" sldId="308"/>
            <ac:spMk id="21" creationId="{55820E42-2F9D-41EF-B67F-522A133B3373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19:42.881" v="2206"/>
          <ac:grpSpMkLst>
            <pc:docMk/>
            <pc:sldMk cId="3285273222" sldId="308"/>
            <ac:grpSpMk id="13" creationId="{61BBAB6F-65E6-4E2B-B363-6AB27C84E0C1}"/>
          </ac:grpSpMkLst>
        </pc:grpChg>
        <pc:grpChg chg="add">
          <ac:chgData name="Corey Edwards" userId="S::corey.edwards@uwtsd.ac.uk::7a967df3-e232-40a5-b10c-dee8f912d80a" providerId="AD" clId="Web-{618E6D97-1883-E57E-4C3B-487F13F9CDDF}" dt="2024-09-09T13:19:42.881" v="2206"/>
          <ac:grpSpMkLst>
            <pc:docMk/>
            <pc:sldMk cId="3285273222" sldId="308"/>
            <ac:grpSpMk id="23" creationId="{13D9BC31-B57D-4933-AD83-94F462D4C2F9}"/>
          </ac:grpSpMkLst>
        </pc:grpChg>
        <pc:picChg chg="add">
          <ac:chgData name="Corey Edwards" userId="S::corey.edwards@uwtsd.ac.uk::7a967df3-e232-40a5-b10c-dee8f912d80a" providerId="AD" clId="Web-{618E6D97-1883-E57E-4C3B-487F13F9CDDF}" dt="2024-09-09T13:19:42.881" v="2206"/>
          <ac:picMkLst>
            <pc:docMk/>
            <pc:sldMk cId="3285273222" sldId="308"/>
            <ac:picMk id="5" creationId="{4FB88E35-CC56-EA12-C1DD-660A539E7C27}"/>
          </ac:picMkLst>
        </pc:picChg>
      </pc:sldChg>
      <pc:sldChg chg="addSp delSp modSp new mod setBg">
        <pc:chgData name="Corey Edwards" userId="S::corey.edwards@uwtsd.ac.uk::7a967df3-e232-40a5-b10c-dee8f912d80a" providerId="AD" clId="Web-{618E6D97-1883-E57E-4C3B-487F13F9CDDF}" dt="2024-09-09T13:25:57.065" v="2708"/>
        <pc:sldMkLst>
          <pc:docMk/>
          <pc:sldMk cId="1210319659" sldId="309"/>
        </pc:sldMkLst>
        <pc:spChg chg="mod">
          <ac:chgData name="Corey Edwards" userId="S::corey.edwards@uwtsd.ac.uk::7a967df3-e232-40a5-b10c-dee8f912d80a" providerId="AD" clId="Web-{618E6D97-1883-E57E-4C3B-487F13F9CDDF}" dt="2024-09-09T13:25:57.065" v="2708"/>
          <ac:spMkLst>
            <pc:docMk/>
            <pc:sldMk cId="1210319659" sldId="309"/>
            <ac:spMk id="2" creationId="{E2F00F77-5EFF-2CF5-483B-EC6877495792}"/>
          </ac:spMkLst>
        </pc:spChg>
        <pc:spChg chg="del mod">
          <ac:chgData name="Corey Edwards" userId="S::corey.edwards@uwtsd.ac.uk::7a967df3-e232-40a5-b10c-dee8f912d80a" providerId="AD" clId="Web-{618E6D97-1883-E57E-4C3B-487F13F9CDDF}" dt="2024-09-09T13:25:57.065" v="2708"/>
          <ac:spMkLst>
            <pc:docMk/>
            <pc:sldMk cId="1210319659" sldId="309"/>
            <ac:spMk id="3" creationId="{A8AD7E7C-47EF-276A-6D2C-BC10BD7319FF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57.065" v="2708"/>
          <ac:spMkLst>
            <pc:docMk/>
            <pc:sldMk cId="1210319659" sldId="309"/>
            <ac:spMk id="9" creationId="{2F9C493A-9F03-49B4-B3FB-19CE5AC115BE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5:57.065" v="2708"/>
          <ac:spMkLst>
            <pc:docMk/>
            <pc:sldMk cId="1210319659" sldId="309"/>
            <ac:spMk id="19" creationId="{90A46C7D-C1BB-49B8-8D37-39742820E964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5:57.065" v="2708"/>
          <ac:grpSpMkLst>
            <pc:docMk/>
            <pc:sldMk cId="1210319659" sldId="309"/>
            <ac:grpSpMk id="11" creationId="{BC3D4A83-1EFA-4B2C-B330-849E3589503E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5:57.065" v="2708"/>
          <ac:graphicFrameMkLst>
            <pc:docMk/>
            <pc:sldMk cId="1210319659" sldId="309"/>
            <ac:graphicFrameMk id="5" creationId="{0FE34645-2326-3F0B-E366-E6815867FDC1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618E6D97-1883-E57E-4C3B-487F13F9CDDF}" dt="2024-09-09T13:26:01.659" v="2709"/>
        <pc:sldMkLst>
          <pc:docMk/>
          <pc:sldMk cId="3206515135" sldId="310"/>
        </pc:sldMkLst>
        <pc:spChg chg="mod">
          <ac:chgData name="Corey Edwards" userId="S::corey.edwards@uwtsd.ac.uk::7a967df3-e232-40a5-b10c-dee8f912d80a" providerId="AD" clId="Web-{618E6D97-1883-E57E-4C3B-487F13F9CDDF}" dt="2024-09-09T13:26:01.659" v="2709"/>
          <ac:spMkLst>
            <pc:docMk/>
            <pc:sldMk cId="3206515135" sldId="310"/>
            <ac:spMk id="2" creationId="{5F4D9A55-9560-D610-52DC-F3C0C164B066}"/>
          </ac:spMkLst>
        </pc:spChg>
        <pc:spChg chg="del mod">
          <ac:chgData name="Corey Edwards" userId="S::corey.edwards@uwtsd.ac.uk::7a967df3-e232-40a5-b10c-dee8f912d80a" providerId="AD" clId="Web-{618E6D97-1883-E57E-4C3B-487F13F9CDDF}" dt="2024-09-09T13:26:01.659" v="2709"/>
          <ac:spMkLst>
            <pc:docMk/>
            <pc:sldMk cId="3206515135" sldId="310"/>
            <ac:spMk id="3" creationId="{FC46FB14-B153-7AB4-580C-4DD406DE78FB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6:01.659" v="2709"/>
          <ac:spMkLst>
            <pc:docMk/>
            <pc:sldMk cId="3206515135" sldId="310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6:01.659" v="2709"/>
          <ac:grpSpMkLst>
            <pc:docMk/>
            <pc:sldMk cId="3206515135" sldId="310"/>
            <ac:grpSpMk id="11" creationId="{6F3B5563-53C7-4E0A-A4B8-8E56453344EC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6:01.659" v="2709"/>
          <ac:graphicFrameMkLst>
            <pc:docMk/>
            <pc:sldMk cId="3206515135" sldId="310"/>
            <ac:graphicFrameMk id="5" creationId="{E10D461E-AEB9-0F4B-CC35-5416DC3C7263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618E6D97-1883-E57E-4C3B-487F13F9CDDF}" dt="2024-09-09T13:26:06.737" v="2710"/>
        <pc:sldMkLst>
          <pc:docMk/>
          <pc:sldMk cId="3300519240" sldId="311"/>
        </pc:sldMkLst>
        <pc:spChg chg="mod">
          <ac:chgData name="Corey Edwards" userId="S::corey.edwards@uwtsd.ac.uk::7a967df3-e232-40a5-b10c-dee8f912d80a" providerId="AD" clId="Web-{618E6D97-1883-E57E-4C3B-487F13F9CDDF}" dt="2024-09-09T13:26:06.737" v="2710"/>
          <ac:spMkLst>
            <pc:docMk/>
            <pc:sldMk cId="3300519240" sldId="311"/>
            <ac:spMk id="2" creationId="{DFC448BE-6252-1EFE-5260-F47ACEFEEBF8}"/>
          </ac:spMkLst>
        </pc:spChg>
        <pc:spChg chg="del mod">
          <ac:chgData name="Corey Edwards" userId="S::corey.edwards@uwtsd.ac.uk::7a967df3-e232-40a5-b10c-dee8f912d80a" providerId="AD" clId="Web-{618E6D97-1883-E57E-4C3B-487F13F9CDDF}" dt="2024-09-09T13:26:06.737" v="2710"/>
          <ac:spMkLst>
            <pc:docMk/>
            <pc:sldMk cId="3300519240" sldId="311"/>
            <ac:spMk id="3" creationId="{C87FA395-8BF3-8AC0-EBF8-0A0CC16AC86E}"/>
          </ac:spMkLst>
        </pc:spChg>
        <pc:spChg chg="add">
          <ac:chgData name="Corey Edwards" userId="S::corey.edwards@uwtsd.ac.uk::7a967df3-e232-40a5-b10c-dee8f912d80a" providerId="AD" clId="Web-{618E6D97-1883-E57E-4C3B-487F13F9CDDF}" dt="2024-09-09T13:26:06.737" v="2710"/>
          <ac:spMkLst>
            <pc:docMk/>
            <pc:sldMk cId="3300519240" sldId="311"/>
            <ac:spMk id="9" creationId="{142D98E1-37D2-4470-BF74-845E897954C6}"/>
          </ac:spMkLst>
        </pc:spChg>
        <pc:grpChg chg="add">
          <ac:chgData name="Corey Edwards" userId="S::corey.edwards@uwtsd.ac.uk::7a967df3-e232-40a5-b10c-dee8f912d80a" providerId="AD" clId="Web-{618E6D97-1883-E57E-4C3B-487F13F9CDDF}" dt="2024-09-09T13:26:06.737" v="2710"/>
          <ac:grpSpMkLst>
            <pc:docMk/>
            <pc:sldMk cId="3300519240" sldId="311"/>
            <ac:grpSpMk id="11" creationId="{91868ACA-CC8C-4FA4-8E32-6DB1C7DA9E27}"/>
          </ac:grpSpMkLst>
        </pc:grpChg>
        <pc:graphicFrameChg chg="add">
          <ac:chgData name="Corey Edwards" userId="S::corey.edwards@uwtsd.ac.uk::7a967df3-e232-40a5-b10c-dee8f912d80a" providerId="AD" clId="Web-{618E6D97-1883-E57E-4C3B-487F13F9CDDF}" dt="2024-09-09T13:26:06.737" v="2710"/>
          <ac:graphicFrameMkLst>
            <pc:docMk/>
            <pc:sldMk cId="3300519240" sldId="311"/>
            <ac:graphicFrameMk id="5" creationId="{1E0DEED9-BB6E-7B74-5943-716FCC01A31D}"/>
          </ac:graphicFrameMkLst>
        </pc:graphicFrame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25.svg"/></Relationships>
</file>

<file path=ppt/diagrams/_rels/data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ata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25.svg"/></Relationships>
</file>

<file path=ppt/diagrams/_rels/drawing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7BD519-8CFB-494E-8BE7-2A5293F93126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8BF9D187-BF32-4F60-854D-6ED5D700D021}">
      <dgm:prSet/>
      <dgm:spPr/>
      <dgm:t>
        <a:bodyPr/>
        <a:lstStyle/>
        <a:p>
          <a:r>
            <a:rPr lang="en-US"/>
            <a:t>Aim</a:t>
          </a:r>
        </a:p>
      </dgm:t>
    </dgm:pt>
    <dgm:pt modelId="{9AE0C9B1-FE88-4A2D-9579-EB80F002C82E}" type="parTrans" cxnId="{AB78FC31-2867-4F5F-83DD-6F7F60F285F5}">
      <dgm:prSet/>
      <dgm:spPr/>
      <dgm:t>
        <a:bodyPr/>
        <a:lstStyle/>
        <a:p>
          <a:endParaRPr lang="en-US"/>
        </a:p>
      </dgm:t>
    </dgm:pt>
    <dgm:pt modelId="{12C563F7-12A7-48CD-9514-8B023639ED09}" type="sibTrans" cxnId="{AB78FC31-2867-4F5F-83DD-6F7F60F285F5}">
      <dgm:prSet/>
      <dgm:spPr/>
      <dgm:t>
        <a:bodyPr/>
        <a:lstStyle/>
        <a:p>
          <a:endParaRPr lang="en-US"/>
        </a:p>
      </dgm:t>
    </dgm:pt>
    <dgm:pt modelId="{212B59BD-949D-46CF-8F98-798845ABA492}">
      <dgm:prSet/>
      <dgm:spPr/>
      <dgm:t>
        <a:bodyPr/>
        <a:lstStyle/>
        <a:p>
          <a:r>
            <a:rPr lang="en-US"/>
            <a:t>Aim: To discuss the role of rehabilitation in mental health.</a:t>
          </a:r>
        </a:p>
      </dgm:t>
    </dgm:pt>
    <dgm:pt modelId="{09A9EEFE-98EB-4B6A-A055-344EB10D1177}" type="parTrans" cxnId="{5457FCC7-956E-4525-82E4-30A0B19433FD}">
      <dgm:prSet/>
      <dgm:spPr/>
      <dgm:t>
        <a:bodyPr/>
        <a:lstStyle/>
        <a:p>
          <a:endParaRPr lang="en-US"/>
        </a:p>
      </dgm:t>
    </dgm:pt>
    <dgm:pt modelId="{6F2B6640-6D1C-4D15-8074-581CDB4BB79A}" type="sibTrans" cxnId="{5457FCC7-956E-4525-82E4-30A0B19433FD}">
      <dgm:prSet/>
      <dgm:spPr/>
      <dgm:t>
        <a:bodyPr/>
        <a:lstStyle/>
        <a:p>
          <a:endParaRPr lang="en-US"/>
        </a:p>
      </dgm:t>
    </dgm:pt>
    <dgm:pt modelId="{7ED46D9A-4141-406B-ACA8-EDCC906D17E8}">
      <dgm:prSet/>
      <dgm:spPr/>
      <dgm:t>
        <a:bodyPr/>
        <a:lstStyle/>
        <a:p>
          <a:r>
            <a:rPr lang="en-US"/>
            <a:t>Define</a:t>
          </a:r>
        </a:p>
      </dgm:t>
    </dgm:pt>
    <dgm:pt modelId="{5E0BBAA2-7538-4B76-8C6C-BCA9E1C63538}" type="parTrans" cxnId="{B9E82B54-C13E-4912-B996-F65E751A9DBE}">
      <dgm:prSet/>
      <dgm:spPr/>
      <dgm:t>
        <a:bodyPr/>
        <a:lstStyle/>
        <a:p>
          <a:endParaRPr lang="en-US"/>
        </a:p>
      </dgm:t>
    </dgm:pt>
    <dgm:pt modelId="{3A640B0C-CFA1-48FA-91EB-C5FFC8292E4D}" type="sibTrans" cxnId="{B9E82B54-C13E-4912-B996-F65E751A9DBE}">
      <dgm:prSet/>
      <dgm:spPr/>
      <dgm:t>
        <a:bodyPr/>
        <a:lstStyle/>
        <a:p>
          <a:endParaRPr lang="en-US"/>
        </a:p>
      </dgm:t>
    </dgm:pt>
    <dgm:pt modelId="{DC0E163F-0EAE-4DC2-ABBB-F3AE7A46F761}">
      <dgm:prSet/>
      <dgm:spPr/>
      <dgm:t>
        <a:bodyPr/>
        <a:lstStyle/>
        <a:p>
          <a:r>
            <a:rPr lang="en-US"/>
            <a:t>Define rehabilitation for individuals.</a:t>
          </a:r>
        </a:p>
      </dgm:t>
    </dgm:pt>
    <dgm:pt modelId="{D5B5C529-847C-4282-9F8E-88BE01C57F9D}" type="parTrans" cxnId="{B53F8150-D19F-472A-9449-231B250515A7}">
      <dgm:prSet/>
      <dgm:spPr/>
      <dgm:t>
        <a:bodyPr/>
        <a:lstStyle/>
        <a:p>
          <a:endParaRPr lang="en-US"/>
        </a:p>
      </dgm:t>
    </dgm:pt>
    <dgm:pt modelId="{D00A0AB7-4694-4BD7-AC6E-336C41495E81}" type="sibTrans" cxnId="{B53F8150-D19F-472A-9449-231B250515A7}">
      <dgm:prSet/>
      <dgm:spPr/>
      <dgm:t>
        <a:bodyPr/>
        <a:lstStyle/>
        <a:p>
          <a:endParaRPr lang="en-US"/>
        </a:p>
      </dgm:t>
    </dgm:pt>
    <dgm:pt modelId="{DAA56C77-A87F-46EB-83BC-B579BFA47B17}">
      <dgm:prSet/>
      <dgm:spPr/>
      <dgm:t>
        <a:bodyPr/>
        <a:lstStyle/>
        <a:p>
          <a:r>
            <a:rPr lang="en-US"/>
            <a:t>Discuss</a:t>
          </a:r>
        </a:p>
      </dgm:t>
    </dgm:pt>
    <dgm:pt modelId="{5A42B7D5-9D43-49A9-B276-06BBCA980C86}" type="parTrans" cxnId="{D232E93A-3976-4F37-AF26-7E339B3E4D8D}">
      <dgm:prSet/>
      <dgm:spPr/>
      <dgm:t>
        <a:bodyPr/>
        <a:lstStyle/>
        <a:p>
          <a:endParaRPr lang="en-US"/>
        </a:p>
      </dgm:t>
    </dgm:pt>
    <dgm:pt modelId="{9E666BF9-245B-4171-8AAC-A917217E56B1}" type="sibTrans" cxnId="{D232E93A-3976-4F37-AF26-7E339B3E4D8D}">
      <dgm:prSet/>
      <dgm:spPr/>
      <dgm:t>
        <a:bodyPr/>
        <a:lstStyle/>
        <a:p>
          <a:endParaRPr lang="en-US"/>
        </a:p>
      </dgm:t>
    </dgm:pt>
    <dgm:pt modelId="{7C50641E-2225-49D9-915A-D40D138F0BFD}">
      <dgm:prSet/>
      <dgm:spPr/>
      <dgm:t>
        <a:bodyPr/>
        <a:lstStyle/>
        <a:p>
          <a:r>
            <a:rPr lang="en-US"/>
            <a:t>Discuss potential avenues for rehabilitation.</a:t>
          </a:r>
        </a:p>
      </dgm:t>
    </dgm:pt>
    <dgm:pt modelId="{30D729E8-2031-4A38-9FC4-54548536B4B6}" type="parTrans" cxnId="{0871F67B-75A5-407E-8409-69402CFF7444}">
      <dgm:prSet/>
      <dgm:spPr/>
      <dgm:t>
        <a:bodyPr/>
        <a:lstStyle/>
        <a:p>
          <a:endParaRPr lang="en-US"/>
        </a:p>
      </dgm:t>
    </dgm:pt>
    <dgm:pt modelId="{541C0108-382C-4539-985A-BC705BC6E48B}" type="sibTrans" cxnId="{0871F67B-75A5-407E-8409-69402CFF7444}">
      <dgm:prSet/>
      <dgm:spPr/>
      <dgm:t>
        <a:bodyPr/>
        <a:lstStyle/>
        <a:p>
          <a:endParaRPr lang="en-US"/>
        </a:p>
      </dgm:t>
    </dgm:pt>
    <dgm:pt modelId="{38CB6FA1-F481-4AEB-8B60-B0372F2AC837}">
      <dgm:prSet/>
      <dgm:spPr/>
      <dgm:t>
        <a:bodyPr/>
        <a:lstStyle/>
        <a:p>
          <a:r>
            <a:rPr lang="en-US"/>
            <a:t>Debate</a:t>
          </a:r>
        </a:p>
      </dgm:t>
    </dgm:pt>
    <dgm:pt modelId="{68BD7991-FB80-4E06-943A-6CB35B9BA5A3}" type="parTrans" cxnId="{B8F02915-106C-493F-B87C-29CEE557152A}">
      <dgm:prSet/>
      <dgm:spPr/>
      <dgm:t>
        <a:bodyPr/>
        <a:lstStyle/>
        <a:p>
          <a:endParaRPr lang="en-US"/>
        </a:p>
      </dgm:t>
    </dgm:pt>
    <dgm:pt modelId="{1961CEEB-FB3B-483A-90F2-EB8AAAAA3CD0}" type="sibTrans" cxnId="{B8F02915-106C-493F-B87C-29CEE557152A}">
      <dgm:prSet/>
      <dgm:spPr/>
      <dgm:t>
        <a:bodyPr/>
        <a:lstStyle/>
        <a:p>
          <a:endParaRPr lang="en-US"/>
        </a:p>
      </dgm:t>
    </dgm:pt>
    <dgm:pt modelId="{77442796-ECB0-4E85-B56E-6054F4D3A937}">
      <dgm:prSet/>
      <dgm:spPr/>
      <dgm:t>
        <a:bodyPr/>
        <a:lstStyle/>
        <a:p>
          <a:r>
            <a:rPr lang="en-US"/>
            <a:t>Debate the efficacy of rehabilitation services.</a:t>
          </a:r>
        </a:p>
      </dgm:t>
    </dgm:pt>
    <dgm:pt modelId="{F0D06228-CF57-4DEF-A27C-61AE66B1D34D}" type="parTrans" cxnId="{23EFFC1A-13C7-4BE9-8AEB-DD143080CE6B}">
      <dgm:prSet/>
      <dgm:spPr/>
      <dgm:t>
        <a:bodyPr/>
        <a:lstStyle/>
        <a:p>
          <a:endParaRPr lang="en-US"/>
        </a:p>
      </dgm:t>
    </dgm:pt>
    <dgm:pt modelId="{EEB78906-6FE7-4434-B415-951199749211}" type="sibTrans" cxnId="{23EFFC1A-13C7-4BE9-8AEB-DD143080CE6B}">
      <dgm:prSet/>
      <dgm:spPr/>
      <dgm:t>
        <a:bodyPr/>
        <a:lstStyle/>
        <a:p>
          <a:endParaRPr lang="en-US"/>
        </a:p>
      </dgm:t>
    </dgm:pt>
    <dgm:pt modelId="{4E08E2FE-1A58-47FD-A51C-0D74497AE07B}">
      <dgm:prSet/>
      <dgm:spPr/>
      <dgm:t>
        <a:bodyPr/>
        <a:lstStyle/>
        <a:p>
          <a:r>
            <a:rPr lang="en-US"/>
            <a:t>Discuss</a:t>
          </a:r>
        </a:p>
      </dgm:t>
    </dgm:pt>
    <dgm:pt modelId="{D09ACA42-4BD0-41A0-96F7-9BAFB4BA1D04}" type="parTrans" cxnId="{DD1B0E3F-484E-4EC0-AD63-B45400A666A1}">
      <dgm:prSet/>
      <dgm:spPr/>
      <dgm:t>
        <a:bodyPr/>
        <a:lstStyle/>
        <a:p>
          <a:endParaRPr lang="en-US"/>
        </a:p>
      </dgm:t>
    </dgm:pt>
    <dgm:pt modelId="{DAD217B0-1C37-4806-9906-7FC09E292850}" type="sibTrans" cxnId="{DD1B0E3F-484E-4EC0-AD63-B45400A666A1}">
      <dgm:prSet/>
      <dgm:spPr/>
      <dgm:t>
        <a:bodyPr/>
        <a:lstStyle/>
        <a:p>
          <a:endParaRPr lang="en-US"/>
        </a:p>
      </dgm:t>
    </dgm:pt>
    <dgm:pt modelId="{4902B896-7760-4AAE-901E-7BB04D0B2517}">
      <dgm:prSet/>
      <dgm:spPr/>
      <dgm:t>
        <a:bodyPr/>
        <a:lstStyle/>
        <a:p>
          <a:r>
            <a:rPr lang="en-US"/>
            <a:t>Discuss the development and maintenance of eating disorders. </a:t>
          </a:r>
        </a:p>
      </dgm:t>
    </dgm:pt>
    <dgm:pt modelId="{071ACC72-7FB8-4B2A-A0B9-B22E1CE3D037}" type="parTrans" cxnId="{048E5D4E-D2C6-4FC6-8A30-973535876184}">
      <dgm:prSet/>
      <dgm:spPr/>
      <dgm:t>
        <a:bodyPr/>
        <a:lstStyle/>
        <a:p>
          <a:endParaRPr lang="en-US"/>
        </a:p>
      </dgm:t>
    </dgm:pt>
    <dgm:pt modelId="{EE2031CC-6A51-45D7-A070-AC584607702F}" type="sibTrans" cxnId="{048E5D4E-D2C6-4FC6-8A30-973535876184}">
      <dgm:prSet/>
      <dgm:spPr/>
      <dgm:t>
        <a:bodyPr/>
        <a:lstStyle/>
        <a:p>
          <a:endParaRPr lang="en-US"/>
        </a:p>
      </dgm:t>
    </dgm:pt>
    <dgm:pt modelId="{1502B19B-592F-41EB-ABB3-5FE77F1FAD62}">
      <dgm:prSet/>
      <dgm:spPr/>
      <dgm:t>
        <a:bodyPr/>
        <a:lstStyle/>
        <a:p>
          <a:r>
            <a:rPr lang="en-US"/>
            <a:t>Hypothesise</a:t>
          </a:r>
        </a:p>
      </dgm:t>
    </dgm:pt>
    <dgm:pt modelId="{96D90B00-29A1-4A29-A4C6-FD47056BCA0D}" type="parTrans" cxnId="{7B2D266A-ABED-481A-8D08-08CCFD755656}">
      <dgm:prSet/>
      <dgm:spPr/>
      <dgm:t>
        <a:bodyPr/>
        <a:lstStyle/>
        <a:p>
          <a:endParaRPr lang="en-US"/>
        </a:p>
      </dgm:t>
    </dgm:pt>
    <dgm:pt modelId="{65BC93D1-2CF3-49CC-9C95-11D4825689C9}" type="sibTrans" cxnId="{7B2D266A-ABED-481A-8D08-08CCFD755656}">
      <dgm:prSet/>
      <dgm:spPr/>
      <dgm:t>
        <a:bodyPr/>
        <a:lstStyle/>
        <a:p>
          <a:endParaRPr lang="en-US"/>
        </a:p>
      </dgm:t>
    </dgm:pt>
    <dgm:pt modelId="{BBC63B6E-C673-46C2-87A0-D2D8F61CCF7D}">
      <dgm:prSet/>
      <dgm:spPr/>
      <dgm:t>
        <a:bodyPr/>
        <a:lstStyle/>
        <a:p>
          <a:r>
            <a:rPr lang="en-US"/>
            <a:t>Hypothesise potential care planning for a real case study.</a:t>
          </a:r>
        </a:p>
      </dgm:t>
    </dgm:pt>
    <dgm:pt modelId="{F2B71612-1B22-4F40-AD2F-E50D97974576}" type="parTrans" cxnId="{38859069-D104-48AF-9854-86B1DFF7BD12}">
      <dgm:prSet/>
      <dgm:spPr/>
      <dgm:t>
        <a:bodyPr/>
        <a:lstStyle/>
        <a:p>
          <a:endParaRPr lang="en-US"/>
        </a:p>
      </dgm:t>
    </dgm:pt>
    <dgm:pt modelId="{B4A4E84A-F898-4749-A8C1-2B9B51DFB6F7}" type="sibTrans" cxnId="{38859069-D104-48AF-9854-86B1DFF7BD12}">
      <dgm:prSet/>
      <dgm:spPr/>
      <dgm:t>
        <a:bodyPr/>
        <a:lstStyle/>
        <a:p>
          <a:endParaRPr lang="en-US"/>
        </a:p>
      </dgm:t>
    </dgm:pt>
    <dgm:pt modelId="{9A1814FC-7C8D-4F8B-9107-114AE5282140}" type="pres">
      <dgm:prSet presAssocID="{5D7BD519-8CFB-494E-8BE7-2A5293F93126}" presName="Name0" presStyleCnt="0">
        <dgm:presLayoutVars>
          <dgm:dir/>
          <dgm:animLvl val="lvl"/>
          <dgm:resizeHandles val="exact"/>
        </dgm:presLayoutVars>
      </dgm:prSet>
      <dgm:spPr/>
    </dgm:pt>
    <dgm:pt modelId="{4A14DE9A-3403-464D-B54D-5342C9136BD7}" type="pres">
      <dgm:prSet presAssocID="{8BF9D187-BF32-4F60-854D-6ED5D700D021}" presName="linNode" presStyleCnt="0"/>
      <dgm:spPr/>
    </dgm:pt>
    <dgm:pt modelId="{4CF3EA04-9ABC-492F-AFD0-69F82243D8FD}" type="pres">
      <dgm:prSet presAssocID="{8BF9D187-BF32-4F60-854D-6ED5D700D021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36EA6163-3D86-4EA7-B2AE-56A18D7311A6}" type="pres">
      <dgm:prSet presAssocID="{8BF9D187-BF32-4F60-854D-6ED5D700D021}" presName="descendantText" presStyleLbl="alignAccFollowNode1" presStyleIdx="0" presStyleCnt="6">
        <dgm:presLayoutVars>
          <dgm:bulletEnabled/>
        </dgm:presLayoutVars>
      </dgm:prSet>
      <dgm:spPr/>
    </dgm:pt>
    <dgm:pt modelId="{9323E079-A4FE-41E7-A14D-13E77B0E256D}" type="pres">
      <dgm:prSet presAssocID="{12C563F7-12A7-48CD-9514-8B023639ED09}" presName="sp" presStyleCnt="0"/>
      <dgm:spPr/>
    </dgm:pt>
    <dgm:pt modelId="{04718159-5266-42AB-917F-F6E00C04DB71}" type="pres">
      <dgm:prSet presAssocID="{7ED46D9A-4141-406B-ACA8-EDCC906D17E8}" presName="linNode" presStyleCnt="0"/>
      <dgm:spPr/>
    </dgm:pt>
    <dgm:pt modelId="{86EAEC81-575B-4AD3-AC0E-5278BF3ABF7E}" type="pres">
      <dgm:prSet presAssocID="{7ED46D9A-4141-406B-ACA8-EDCC906D17E8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C02D6FEE-E803-4231-BC10-378EE1CB6058}" type="pres">
      <dgm:prSet presAssocID="{7ED46D9A-4141-406B-ACA8-EDCC906D17E8}" presName="descendantText" presStyleLbl="alignAccFollowNode1" presStyleIdx="1" presStyleCnt="6">
        <dgm:presLayoutVars>
          <dgm:bulletEnabled/>
        </dgm:presLayoutVars>
      </dgm:prSet>
      <dgm:spPr/>
    </dgm:pt>
    <dgm:pt modelId="{89A3B543-C9F0-4737-9091-581A44774B87}" type="pres">
      <dgm:prSet presAssocID="{3A640B0C-CFA1-48FA-91EB-C5FFC8292E4D}" presName="sp" presStyleCnt="0"/>
      <dgm:spPr/>
    </dgm:pt>
    <dgm:pt modelId="{C0EF3C39-365C-4845-95E7-9F845E83ECE4}" type="pres">
      <dgm:prSet presAssocID="{DAA56C77-A87F-46EB-83BC-B579BFA47B17}" presName="linNode" presStyleCnt="0"/>
      <dgm:spPr/>
    </dgm:pt>
    <dgm:pt modelId="{337ACEC1-BB28-4D12-975E-0C6489BCFF14}" type="pres">
      <dgm:prSet presAssocID="{DAA56C77-A87F-46EB-83BC-B579BFA47B17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0BB71E0B-C090-4548-B912-F1A744AF2564}" type="pres">
      <dgm:prSet presAssocID="{DAA56C77-A87F-46EB-83BC-B579BFA47B17}" presName="descendantText" presStyleLbl="alignAccFollowNode1" presStyleIdx="2" presStyleCnt="6">
        <dgm:presLayoutVars>
          <dgm:bulletEnabled/>
        </dgm:presLayoutVars>
      </dgm:prSet>
      <dgm:spPr/>
    </dgm:pt>
    <dgm:pt modelId="{0964C4AB-E6C8-46B9-93C5-7B9AB348F3FF}" type="pres">
      <dgm:prSet presAssocID="{9E666BF9-245B-4171-8AAC-A917217E56B1}" presName="sp" presStyleCnt="0"/>
      <dgm:spPr/>
    </dgm:pt>
    <dgm:pt modelId="{9BC796CB-16AF-40F2-8456-B4953A2C85FB}" type="pres">
      <dgm:prSet presAssocID="{38CB6FA1-F481-4AEB-8B60-B0372F2AC837}" presName="linNode" presStyleCnt="0"/>
      <dgm:spPr/>
    </dgm:pt>
    <dgm:pt modelId="{D1243C55-36E3-4E08-B156-524E9C6964D9}" type="pres">
      <dgm:prSet presAssocID="{38CB6FA1-F481-4AEB-8B60-B0372F2AC837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07C69891-D0A3-4151-9F17-4010AA7C9739}" type="pres">
      <dgm:prSet presAssocID="{38CB6FA1-F481-4AEB-8B60-B0372F2AC837}" presName="descendantText" presStyleLbl="alignAccFollowNode1" presStyleIdx="3" presStyleCnt="6">
        <dgm:presLayoutVars>
          <dgm:bulletEnabled/>
        </dgm:presLayoutVars>
      </dgm:prSet>
      <dgm:spPr/>
    </dgm:pt>
    <dgm:pt modelId="{58581ED1-67FB-4FC1-8C6D-872BA32795D8}" type="pres">
      <dgm:prSet presAssocID="{1961CEEB-FB3B-483A-90F2-EB8AAAAA3CD0}" presName="sp" presStyleCnt="0"/>
      <dgm:spPr/>
    </dgm:pt>
    <dgm:pt modelId="{551BEA38-65DF-4229-BB88-232D6AD38A66}" type="pres">
      <dgm:prSet presAssocID="{4E08E2FE-1A58-47FD-A51C-0D74497AE07B}" presName="linNode" presStyleCnt="0"/>
      <dgm:spPr/>
    </dgm:pt>
    <dgm:pt modelId="{8E97A56A-9851-4451-A103-AB4A5466721C}" type="pres">
      <dgm:prSet presAssocID="{4E08E2FE-1A58-47FD-A51C-0D74497AE07B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DDAD7BB9-7759-4763-ADDD-73E2ADCDE03E}" type="pres">
      <dgm:prSet presAssocID="{4E08E2FE-1A58-47FD-A51C-0D74497AE07B}" presName="descendantText" presStyleLbl="alignAccFollowNode1" presStyleIdx="4" presStyleCnt="6">
        <dgm:presLayoutVars>
          <dgm:bulletEnabled/>
        </dgm:presLayoutVars>
      </dgm:prSet>
      <dgm:spPr/>
    </dgm:pt>
    <dgm:pt modelId="{0ABF5140-EAF2-4ABD-B7FA-A0A5FA4EB5BC}" type="pres">
      <dgm:prSet presAssocID="{DAD217B0-1C37-4806-9906-7FC09E292850}" presName="sp" presStyleCnt="0"/>
      <dgm:spPr/>
    </dgm:pt>
    <dgm:pt modelId="{AD92786E-A986-4F7E-B699-187910CA2586}" type="pres">
      <dgm:prSet presAssocID="{1502B19B-592F-41EB-ABB3-5FE77F1FAD62}" presName="linNode" presStyleCnt="0"/>
      <dgm:spPr/>
    </dgm:pt>
    <dgm:pt modelId="{37D019CA-BD52-4938-A93F-35451AC0EFD3}" type="pres">
      <dgm:prSet presAssocID="{1502B19B-592F-41EB-ABB3-5FE77F1FAD62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223BCA85-705D-4111-AA46-B4831934C485}" type="pres">
      <dgm:prSet presAssocID="{1502B19B-592F-41EB-ABB3-5FE77F1FAD62}" presName="descendantText" presStyleLbl="alignAccFollowNode1" presStyleIdx="5" presStyleCnt="6">
        <dgm:presLayoutVars>
          <dgm:bulletEnabled/>
        </dgm:presLayoutVars>
      </dgm:prSet>
      <dgm:spPr/>
    </dgm:pt>
  </dgm:ptLst>
  <dgm:cxnLst>
    <dgm:cxn modelId="{A120BD07-CDD7-4D67-A3D2-16967B70CFCC}" type="presOf" srcId="{DAA56C77-A87F-46EB-83BC-B579BFA47B17}" destId="{337ACEC1-BB28-4D12-975E-0C6489BCFF14}" srcOrd="0" destOrd="0" presId="urn:microsoft.com/office/officeart/2016/7/layout/VerticalSolidActionList"/>
    <dgm:cxn modelId="{B8F02915-106C-493F-B87C-29CEE557152A}" srcId="{5D7BD519-8CFB-494E-8BE7-2A5293F93126}" destId="{38CB6FA1-F481-4AEB-8B60-B0372F2AC837}" srcOrd="3" destOrd="0" parTransId="{68BD7991-FB80-4E06-943A-6CB35B9BA5A3}" sibTransId="{1961CEEB-FB3B-483A-90F2-EB8AAAAA3CD0}"/>
    <dgm:cxn modelId="{23EFFC1A-13C7-4BE9-8AEB-DD143080CE6B}" srcId="{38CB6FA1-F481-4AEB-8B60-B0372F2AC837}" destId="{77442796-ECB0-4E85-B56E-6054F4D3A937}" srcOrd="0" destOrd="0" parTransId="{F0D06228-CF57-4DEF-A27C-61AE66B1D34D}" sibTransId="{EEB78906-6FE7-4434-B415-951199749211}"/>
    <dgm:cxn modelId="{3864A920-A14D-4245-8279-0A7CAE7CB272}" type="presOf" srcId="{5D7BD519-8CFB-494E-8BE7-2A5293F93126}" destId="{9A1814FC-7C8D-4F8B-9107-114AE5282140}" srcOrd="0" destOrd="0" presId="urn:microsoft.com/office/officeart/2016/7/layout/VerticalSolidActionList"/>
    <dgm:cxn modelId="{AB78FC31-2867-4F5F-83DD-6F7F60F285F5}" srcId="{5D7BD519-8CFB-494E-8BE7-2A5293F93126}" destId="{8BF9D187-BF32-4F60-854D-6ED5D700D021}" srcOrd="0" destOrd="0" parTransId="{9AE0C9B1-FE88-4A2D-9579-EB80F002C82E}" sibTransId="{12C563F7-12A7-48CD-9514-8B023639ED09}"/>
    <dgm:cxn modelId="{41FDE834-76E3-4CAC-A9AF-3A1159B8724A}" type="presOf" srcId="{4E08E2FE-1A58-47FD-A51C-0D74497AE07B}" destId="{8E97A56A-9851-4451-A103-AB4A5466721C}" srcOrd="0" destOrd="0" presId="urn:microsoft.com/office/officeart/2016/7/layout/VerticalSolidActionList"/>
    <dgm:cxn modelId="{D232E93A-3976-4F37-AF26-7E339B3E4D8D}" srcId="{5D7BD519-8CFB-494E-8BE7-2A5293F93126}" destId="{DAA56C77-A87F-46EB-83BC-B579BFA47B17}" srcOrd="2" destOrd="0" parTransId="{5A42B7D5-9D43-49A9-B276-06BBCA980C86}" sibTransId="{9E666BF9-245B-4171-8AAC-A917217E56B1}"/>
    <dgm:cxn modelId="{2D97B03B-C56E-4801-9C97-41AB4CF9F08B}" type="presOf" srcId="{7C50641E-2225-49D9-915A-D40D138F0BFD}" destId="{0BB71E0B-C090-4548-B912-F1A744AF2564}" srcOrd="0" destOrd="0" presId="urn:microsoft.com/office/officeart/2016/7/layout/VerticalSolidActionList"/>
    <dgm:cxn modelId="{DD1B0E3F-484E-4EC0-AD63-B45400A666A1}" srcId="{5D7BD519-8CFB-494E-8BE7-2A5293F93126}" destId="{4E08E2FE-1A58-47FD-A51C-0D74497AE07B}" srcOrd="4" destOrd="0" parTransId="{D09ACA42-4BD0-41A0-96F7-9BAFB4BA1D04}" sibTransId="{DAD217B0-1C37-4806-9906-7FC09E292850}"/>
    <dgm:cxn modelId="{F0625341-E819-42A3-A2CD-7772657A3D29}" type="presOf" srcId="{212B59BD-949D-46CF-8F98-798845ABA492}" destId="{36EA6163-3D86-4EA7-B2AE-56A18D7311A6}" srcOrd="0" destOrd="0" presId="urn:microsoft.com/office/officeart/2016/7/layout/VerticalSolidActionList"/>
    <dgm:cxn modelId="{9DD5D968-C107-47C5-9DD1-BC27ED4486BC}" type="presOf" srcId="{7ED46D9A-4141-406B-ACA8-EDCC906D17E8}" destId="{86EAEC81-575B-4AD3-AC0E-5278BF3ABF7E}" srcOrd="0" destOrd="0" presId="urn:microsoft.com/office/officeart/2016/7/layout/VerticalSolidActionList"/>
    <dgm:cxn modelId="{38859069-D104-48AF-9854-86B1DFF7BD12}" srcId="{1502B19B-592F-41EB-ABB3-5FE77F1FAD62}" destId="{BBC63B6E-C673-46C2-87A0-D2D8F61CCF7D}" srcOrd="0" destOrd="0" parTransId="{F2B71612-1B22-4F40-AD2F-E50D97974576}" sibTransId="{B4A4E84A-F898-4749-A8C1-2B9B51DFB6F7}"/>
    <dgm:cxn modelId="{7B2D266A-ABED-481A-8D08-08CCFD755656}" srcId="{5D7BD519-8CFB-494E-8BE7-2A5293F93126}" destId="{1502B19B-592F-41EB-ABB3-5FE77F1FAD62}" srcOrd="5" destOrd="0" parTransId="{96D90B00-29A1-4A29-A4C6-FD47056BCA0D}" sibTransId="{65BC93D1-2CF3-49CC-9C95-11D4825689C9}"/>
    <dgm:cxn modelId="{E5B4D44A-0028-4EDF-A8C5-1E8563D63C86}" type="presOf" srcId="{8BF9D187-BF32-4F60-854D-6ED5D700D021}" destId="{4CF3EA04-9ABC-492F-AFD0-69F82243D8FD}" srcOrd="0" destOrd="0" presId="urn:microsoft.com/office/officeart/2016/7/layout/VerticalSolidActionList"/>
    <dgm:cxn modelId="{048E5D4E-D2C6-4FC6-8A30-973535876184}" srcId="{4E08E2FE-1A58-47FD-A51C-0D74497AE07B}" destId="{4902B896-7760-4AAE-901E-7BB04D0B2517}" srcOrd="0" destOrd="0" parTransId="{071ACC72-7FB8-4B2A-A0B9-B22E1CE3D037}" sibTransId="{EE2031CC-6A51-45D7-A070-AC584607702F}"/>
    <dgm:cxn modelId="{B53F8150-D19F-472A-9449-231B250515A7}" srcId="{7ED46D9A-4141-406B-ACA8-EDCC906D17E8}" destId="{DC0E163F-0EAE-4DC2-ABBB-F3AE7A46F761}" srcOrd="0" destOrd="0" parTransId="{D5B5C529-847C-4282-9F8E-88BE01C57F9D}" sibTransId="{D00A0AB7-4694-4BD7-AC6E-336C41495E81}"/>
    <dgm:cxn modelId="{B9E82B54-C13E-4912-B996-F65E751A9DBE}" srcId="{5D7BD519-8CFB-494E-8BE7-2A5293F93126}" destId="{7ED46D9A-4141-406B-ACA8-EDCC906D17E8}" srcOrd="1" destOrd="0" parTransId="{5E0BBAA2-7538-4B76-8C6C-BCA9E1C63538}" sibTransId="{3A640B0C-CFA1-48FA-91EB-C5FFC8292E4D}"/>
    <dgm:cxn modelId="{0871F67B-75A5-407E-8409-69402CFF7444}" srcId="{DAA56C77-A87F-46EB-83BC-B579BFA47B17}" destId="{7C50641E-2225-49D9-915A-D40D138F0BFD}" srcOrd="0" destOrd="0" parTransId="{30D729E8-2031-4A38-9FC4-54548536B4B6}" sibTransId="{541C0108-382C-4539-985A-BC705BC6E48B}"/>
    <dgm:cxn modelId="{61A2D28F-2B2C-4CCC-8972-E1B005DB895A}" type="presOf" srcId="{77442796-ECB0-4E85-B56E-6054F4D3A937}" destId="{07C69891-D0A3-4151-9F17-4010AA7C9739}" srcOrd="0" destOrd="0" presId="urn:microsoft.com/office/officeart/2016/7/layout/VerticalSolidActionList"/>
    <dgm:cxn modelId="{F0EC5B91-81E1-41EA-BCDA-19206EEC9C25}" type="presOf" srcId="{DC0E163F-0EAE-4DC2-ABBB-F3AE7A46F761}" destId="{C02D6FEE-E803-4231-BC10-378EE1CB6058}" srcOrd="0" destOrd="0" presId="urn:microsoft.com/office/officeart/2016/7/layout/VerticalSolidActionList"/>
    <dgm:cxn modelId="{483F2194-1951-4D62-A583-C104C202377A}" type="presOf" srcId="{1502B19B-592F-41EB-ABB3-5FE77F1FAD62}" destId="{37D019CA-BD52-4938-A93F-35451AC0EFD3}" srcOrd="0" destOrd="0" presId="urn:microsoft.com/office/officeart/2016/7/layout/VerticalSolidActionList"/>
    <dgm:cxn modelId="{AC666A9F-257B-4608-8A73-915035F7A88C}" type="presOf" srcId="{BBC63B6E-C673-46C2-87A0-D2D8F61CCF7D}" destId="{223BCA85-705D-4111-AA46-B4831934C485}" srcOrd="0" destOrd="0" presId="urn:microsoft.com/office/officeart/2016/7/layout/VerticalSolidActionList"/>
    <dgm:cxn modelId="{A11D44A5-DDA7-4245-BDEF-171CCAD48B44}" type="presOf" srcId="{4902B896-7760-4AAE-901E-7BB04D0B2517}" destId="{DDAD7BB9-7759-4763-ADDD-73E2ADCDE03E}" srcOrd="0" destOrd="0" presId="urn:microsoft.com/office/officeart/2016/7/layout/VerticalSolidActionList"/>
    <dgm:cxn modelId="{5457FCC7-956E-4525-82E4-30A0B19433FD}" srcId="{8BF9D187-BF32-4F60-854D-6ED5D700D021}" destId="{212B59BD-949D-46CF-8F98-798845ABA492}" srcOrd="0" destOrd="0" parTransId="{09A9EEFE-98EB-4B6A-A055-344EB10D1177}" sibTransId="{6F2B6640-6D1C-4D15-8074-581CDB4BB79A}"/>
    <dgm:cxn modelId="{118F05FC-3606-4A48-AB49-9EB783539DD8}" type="presOf" srcId="{38CB6FA1-F481-4AEB-8B60-B0372F2AC837}" destId="{D1243C55-36E3-4E08-B156-524E9C6964D9}" srcOrd="0" destOrd="0" presId="urn:microsoft.com/office/officeart/2016/7/layout/VerticalSolidActionList"/>
    <dgm:cxn modelId="{ED85789C-9655-437C-A7DB-D64CC4DDACFC}" type="presParOf" srcId="{9A1814FC-7C8D-4F8B-9107-114AE5282140}" destId="{4A14DE9A-3403-464D-B54D-5342C9136BD7}" srcOrd="0" destOrd="0" presId="urn:microsoft.com/office/officeart/2016/7/layout/VerticalSolidActionList"/>
    <dgm:cxn modelId="{44E2F5E2-A590-4DE1-AB6E-F7BE7758328D}" type="presParOf" srcId="{4A14DE9A-3403-464D-B54D-5342C9136BD7}" destId="{4CF3EA04-9ABC-492F-AFD0-69F82243D8FD}" srcOrd="0" destOrd="0" presId="urn:microsoft.com/office/officeart/2016/7/layout/VerticalSolidActionList"/>
    <dgm:cxn modelId="{71D19A6C-B2BB-46D9-9FDF-EEC3A075DF93}" type="presParOf" srcId="{4A14DE9A-3403-464D-B54D-5342C9136BD7}" destId="{36EA6163-3D86-4EA7-B2AE-56A18D7311A6}" srcOrd="1" destOrd="0" presId="urn:microsoft.com/office/officeart/2016/7/layout/VerticalSolidActionList"/>
    <dgm:cxn modelId="{48A4183B-FB2F-4126-A357-99CCE09AC702}" type="presParOf" srcId="{9A1814FC-7C8D-4F8B-9107-114AE5282140}" destId="{9323E079-A4FE-41E7-A14D-13E77B0E256D}" srcOrd="1" destOrd="0" presId="urn:microsoft.com/office/officeart/2016/7/layout/VerticalSolidActionList"/>
    <dgm:cxn modelId="{F142FCFB-A3E3-4812-B8CE-8362CA3EE318}" type="presParOf" srcId="{9A1814FC-7C8D-4F8B-9107-114AE5282140}" destId="{04718159-5266-42AB-917F-F6E00C04DB71}" srcOrd="2" destOrd="0" presId="urn:microsoft.com/office/officeart/2016/7/layout/VerticalSolidActionList"/>
    <dgm:cxn modelId="{FC2BAA0E-92B5-417E-929F-EF5DE6B1546D}" type="presParOf" srcId="{04718159-5266-42AB-917F-F6E00C04DB71}" destId="{86EAEC81-575B-4AD3-AC0E-5278BF3ABF7E}" srcOrd="0" destOrd="0" presId="urn:microsoft.com/office/officeart/2016/7/layout/VerticalSolidActionList"/>
    <dgm:cxn modelId="{3D8FFC9B-1835-4519-9535-C2FBCB9D0772}" type="presParOf" srcId="{04718159-5266-42AB-917F-F6E00C04DB71}" destId="{C02D6FEE-E803-4231-BC10-378EE1CB6058}" srcOrd="1" destOrd="0" presId="urn:microsoft.com/office/officeart/2016/7/layout/VerticalSolidActionList"/>
    <dgm:cxn modelId="{71D1FE1A-22AE-4FA9-9039-C3450953D9E0}" type="presParOf" srcId="{9A1814FC-7C8D-4F8B-9107-114AE5282140}" destId="{89A3B543-C9F0-4737-9091-581A44774B87}" srcOrd="3" destOrd="0" presId="urn:microsoft.com/office/officeart/2016/7/layout/VerticalSolidActionList"/>
    <dgm:cxn modelId="{6C3D1EB1-57BE-406F-A625-5B2FAF25B458}" type="presParOf" srcId="{9A1814FC-7C8D-4F8B-9107-114AE5282140}" destId="{C0EF3C39-365C-4845-95E7-9F845E83ECE4}" srcOrd="4" destOrd="0" presId="urn:microsoft.com/office/officeart/2016/7/layout/VerticalSolidActionList"/>
    <dgm:cxn modelId="{05F3F962-BDA9-48D1-B5AB-2E3CC20B325A}" type="presParOf" srcId="{C0EF3C39-365C-4845-95E7-9F845E83ECE4}" destId="{337ACEC1-BB28-4D12-975E-0C6489BCFF14}" srcOrd="0" destOrd="0" presId="urn:microsoft.com/office/officeart/2016/7/layout/VerticalSolidActionList"/>
    <dgm:cxn modelId="{BA5E15FD-0637-4D97-AC6A-FA24ABB12616}" type="presParOf" srcId="{C0EF3C39-365C-4845-95E7-9F845E83ECE4}" destId="{0BB71E0B-C090-4548-B912-F1A744AF2564}" srcOrd="1" destOrd="0" presId="urn:microsoft.com/office/officeart/2016/7/layout/VerticalSolidActionList"/>
    <dgm:cxn modelId="{23721F3B-9C2C-4510-933B-FCB112742373}" type="presParOf" srcId="{9A1814FC-7C8D-4F8B-9107-114AE5282140}" destId="{0964C4AB-E6C8-46B9-93C5-7B9AB348F3FF}" srcOrd="5" destOrd="0" presId="urn:microsoft.com/office/officeart/2016/7/layout/VerticalSolidActionList"/>
    <dgm:cxn modelId="{1FC27211-77D8-4528-AE52-5D498862D3F7}" type="presParOf" srcId="{9A1814FC-7C8D-4F8B-9107-114AE5282140}" destId="{9BC796CB-16AF-40F2-8456-B4953A2C85FB}" srcOrd="6" destOrd="0" presId="urn:microsoft.com/office/officeart/2016/7/layout/VerticalSolidActionList"/>
    <dgm:cxn modelId="{E4C89BA0-EE7C-4BB9-AF8B-E1B5063B252F}" type="presParOf" srcId="{9BC796CB-16AF-40F2-8456-B4953A2C85FB}" destId="{D1243C55-36E3-4E08-B156-524E9C6964D9}" srcOrd="0" destOrd="0" presId="urn:microsoft.com/office/officeart/2016/7/layout/VerticalSolidActionList"/>
    <dgm:cxn modelId="{198965F9-C63B-4937-91B7-9FCDE0375424}" type="presParOf" srcId="{9BC796CB-16AF-40F2-8456-B4953A2C85FB}" destId="{07C69891-D0A3-4151-9F17-4010AA7C9739}" srcOrd="1" destOrd="0" presId="urn:microsoft.com/office/officeart/2016/7/layout/VerticalSolidActionList"/>
    <dgm:cxn modelId="{53ECB492-359F-423A-BCA9-6659B1EA4CBC}" type="presParOf" srcId="{9A1814FC-7C8D-4F8B-9107-114AE5282140}" destId="{58581ED1-67FB-4FC1-8C6D-872BA32795D8}" srcOrd="7" destOrd="0" presId="urn:microsoft.com/office/officeart/2016/7/layout/VerticalSolidActionList"/>
    <dgm:cxn modelId="{602E68B5-FFF3-4FD5-9605-8C7F386097DB}" type="presParOf" srcId="{9A1814FC-7C8D-4F8B-9107-114AE5282140}" destId="{551BEA38-65DF-4229-BB88-232D6AD38A66}" srcOrd="8" destOrd="0" presId="urn:microsoft.com/office/officeart/2016/7/layout/VerticalSolidActionList"/>
    <dgm:cxn modelId="{058DDCDA-BEEC-4ADC-9BBB-2DD8DA340CFC}" type="presParOf" srcId="{551BEA38-65DF-4229-BB88-232D6AD38A66}" destId="{8E97A56A-9851-4451-A103-AB4A5466721C}" srcOrd="0" destOrd="0" presId="urn:microsoft.com/office/officeart/2016/7/layout/VerticalSolidActionList"/>
    <dgm:cxn modelId="{97E02D9E-FCE9-40F1-89B4-C6519B2D54E8}" type="presParOf" srcId="{551BEA38-65DF-4229-BB88-232D6AD38A66}" destId="{DDAD7BB9-7759-4763-ADDD-73E2ADCDE03E}" srcOrd="1" destOrd="0" presId="urn:microsoft.com/office/officeart/2016/7/layout/VerticalSolidActionList"/>
    <dgm:cxn modelId="{44F4B3F4-875D-426F-A67B-A4EB18D179B4}" type="presParOf" srcId="{9A1814FC-7C8D-4F8B-9107-114AE5282140}" destId="{0ABF5140-EAF2-4ABD-B7FA-A0A5FA4EB5BC}" srcOrd="9" destOrd="0" presId="urn:microsoft.com/office/officeart/2016/7/layout/VerticalSolidActionList"/>
    <dgm:cxn modelId="{31652575-A27C-4963-BBB5-6CB87CFFE760}" type="presParOf" srcId="{9A1814FC-7C8D-4F8B-9107-114AE5282140}" destId="{AD92786E-A986-4F7E-B699-187910CA2586}" srcOrd="10" destOrd="0" presId="urn:microsoft.com/office/officeart/2016/7/layout/VerticalSolidActionList"/>
    <dgm:cxn modelId="{0F048F6B-0CA2-4F5A-8C4E-BD8F6AD42DE0}" type="presParOf" srcId="{AD92786E-A986-4F7E-B699-187910CA2586}" destId="{37D019CA-BD52-4938-A93F-35451AC0EFD3}" srcOrd="0" destOrd="0" presId="urn:microsoft.com/office/officeart/2016/7/layout/VerticalSolidActionList"/>
    <dgm:cxn modelId="{D3E993F3-3AAA-4FBE-96BB-BF41F5BD343F}" type="presParOf" srcId="{AD92786E-A986-4F7E-B699-187910CA2586}" destId="{223BCA85-705D-4111-AA46-B4831934C485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B7CE442-5751-472A-AF3D-18D4DEA9A699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D65D818-C413-4233-A180-8155AF6790C4}">
      <dgm:prSet/>
      <dgm:spPr/>
      <dgm:t>
        <a:bodyPr/>
        <a:lstStyle/>
        <a:p>
          <a:r>
            <a:rPr lang="en-US"/>
            <a:t>Restoration of function?</a:t>
          </a:r>
        </a:p>
      </dgm:t>
    </dgm:pt>
    <dgm:pt modelId="{2920E55D-4359-4F19-A7DD-74875184E6F4}" type="parTrans" cxnId="{C1EBBA48-F4BA-40E6-8BC5-7F3B8FF8161D}">
      <dgm:prSet/>
      <dgm:spPr/>
      <dgm:t>
        <a:bodyPr/>
        <a:lstStyle/>
        <a:p>
          <a:endParaRPr lang="en-US"/>
        </a:p>
      </dgm:t>
    </dgm:pt>
    <dgm:pt modelId="{CC4D31D6-39C0-4B4B-965A-831CCB3C27CB}" type="sibTrans" cxnId="{C1EBBA48-F4BA-40E6-8BC5-7F3B8FF8161D}">
      <dgm:prSet/>
      <dgm:spPr/>
      <dgm:t>
        <a:bodyPr/>
        <a:lstStyle/>
        <a:p>
          <a:endParaRPr lang="en-US"/>
        </a:p>
      </dgm:t>
    </dgm:pt>
    <dgm:pt modelId="{36DAE4B6-B666-4F86-A1EE-239F48870A24}">
      <dgm:prSet/>
      <dgm:spPr/>
      <dgm:t>
        <a:bodyPr/>
        <a:lstStyle/>
        <a:p>
          <a:r>
            <a:rPr lang="en-US"/>
            <a:t>Improvement of wellbeing?</a:t>
          </a:r>
        </a:p>
      </dgm:t>
    </dgm:pt>
    <dgm:pt modelId="{DD474489-735D-4337-8016-A5793D80FA5C}" type="parTrans" cxnId="{38D69FBA-5E67-47D9-892B-023C2A245A8B}">
      <dgm:prSet/>
      <dgm:spPr/>
      <dgm:t>
        <a:bodyPr/>
        <a:lstStyle/>
        <a:p>
          <a:endParaRPr lang="en-US"/>
        </a:p>
      </dgm:t>
    </dgm:pt>
    <dgm:pt modelId="{4F04B23A-562F-4A9B-A7AD-FC6268DF7EF0}" type="sibTrans" cxnId="{38D69FBA-5E67-47D9-892B-023C2A245A8B}">
      <dgm:prSet/>
      <dgm:spPr/>
      <dgm:t>
        <a:bodyPr/>
        <a:lstStyle/>
        <a:p>
          <a:endParaRPr lang="en-US"/>
        </a:p>
      </dgm:t>
    </dgm:pt>
    <dgm:pt modelId="{BAAEEFB6-0043-4E1B-9AED-A1E001394871}">
      <dgm:prSet/>
      <dgm:spPr/>
      <dgm:t>
        <a:bodyPr/>
        <a:lstStyle/>
        <a:p>
          <a:r>
            <a:rPr lang="en-US"/>
            <a:t>Back to a previous level? </a:t>
          </a:r>
        </a:p>
      </dgm:t>
    </dgm:pt>
    <dgm:pt modelId="{8123EF5A-D56F-418F-8349-E9190F2228C8}" type="parTrans" cxnId="{A68BAF19-DE43-4767-AD62-ECADDCF56310}">
      <dgm:prSet/>
      <dgm:spPr/>
      <dgm:t>
        <a:bodyPr/>
        <a:lstStyle/>
        <a:p>
          <a:endParaRPr lang="en-US"/>
        </a:p>
      </dgm:t>
    </dgm:pt>
    <dgm:pt modelId="{6138DCDF-4929-41AE-8FF5-3C49A6EE57ED}" type="sibTrans" cxnId="{A68BAF19-DE43-4767-AD62-ECADDCF56310}">
      <dgm:prSet/>
      <dgm:spPr/>
      <dgm:t>
        <a:bodyPr/>
        <a:lstStyle/>
        <a:p>
          <a:endParaRPr lang="en-US"/>
        </a:p>
      </dgm:t>
    </dgm:pt>
    <dgm:pt modelId="{84A7571C-E1BF-4E55-9F7A-54BA34BA67FD}">
      <dgm:prSet/>
      <dgm:spPr/>
      <dgm:t>
        <a:bodyPr/>
        <a:lstStyle/>
        <a:p>
          <a:r>
            <a:rPr lang="en-US"/>
            <a:t>Acquiring new skills?</a:t>
          </a:r>
        </a:p>
      </dgm:t>
    </dgm:pt>
    <dgm:pt modelId="{A685ECD1-FA79-45C5-B046-DD838E96BA48}" type="parTrans" cxnId="{5C06FD75-2429-4451-8445-64F4075C41F2}">
      <dgm:prSet/>
      <dgm:spPr/>
      <dgm:t>
        <a:bodyPr/>
        <a:lstStyle/>
        <a:p>
          <a:endParaRPr lang="en-US"/>
        </a:p>
      </dgm:t>
    </dgm:pt>
    <dgm:pt modelId="{25AE1F44-F77D-4B58-A908-C5E1886FDCFE}" type="sibTrans" cxnId="{5C06FD75-2429-4451-8445-64F4075C41F2}">
      <dgm:prSet/>
      <dgm:spPr/>
      <dgm:t>
        <a:bodyPr/>
        <a:lstStyle/>
        <a:p>
          <a:endParaRPr lang="en-US"/>
        </a:p>
      </dgm:t>
    </dgm:pt>
    <dgm:pt modelId="{B98C0145-06F0-49AA-8157-2E65B9F5C7E7}" type="pres">
      <dgm:prSet presAssocID="{5B7CE442-5751-472A-AF3D-18D4DEA9A699}" presName="outerComposite" presStyleCnt="0">
        <dgm:presLayoutVars>
          <dgm:chMax val="5"/>
          <dgm:dir/>
          <dgm:resizeHandles val="exact"/>
        </dgm:presLayoutVars>
      </dgm:prSet>
      <dgm:spPr/>
    </dgm:pt>
    <dgm:pt modelId="{95340081-D16F-4273-888A-D0FFD7C8CBA2}" type="pres">
      <dgm:prSet presAssocID="{5B7CE442-5751-472A-AF3D-18D4DEA9A699}" presName="dummyMaxCanvas" presStyleCnt="0">
        <dgm:presLayoutVars/>
      </dgm:prSet>
      <dgm:spPr/>
    </dgm:pt>
    <dgm:pt modelId="{3DC52C0B-2732-403E-BA26-CB391E28A536}" type="pres">
      <dgm:prSet presAssocID="{5B7CE442-5751-472A-AF3D-18D4DEA9A699}" presName="FourNodes_1" presStyleLbl="node1" presStyleIdx="0" presStyleCnt="4">
        <dgm:presLayoutVars>
          <dgm:bulletEnabled val="1"/>
        </dgm:presLayoutVars>
      </dgm:prSet>
      <dgm:spPr/>
    </dgm:pt>
    <dgm:pt modelId="{6AC324FA-50D5-48D7-9514-BE6D9C0F254C}" type="pres">
      <dgm:prSet presAssocID="{5B7CE442-5751-472A-AF3D-18D4DEA9A699}" presName="FourNodes_2" presStyleLbl="node1" presStyleIdx="1" presStyleCnt="4">
        <dgm:presLayoutVars>
          <dgm:bulletEnabled val="1"/>
        </dgm:presLayoutVars>
      </dgm:prSet>
      <dgm:spPr/>
    </dgm:pt>
    <dgm:pt modelId="{6C373C1E-2E4A-4D29-8EA3-4C18B761219D}" type="pres">
      <dgm:prSet presAssocID="{5B7CE442-5751-472A-AF3D-18D4DEA9A699}" presName="FourNodes_3" presStyleLbl="node1" presStyleIdx="2" presStyleCnt="4">
        <dgm:presLayoutVars>
          <dgm:bulletEnabled val="1"/>
        </dgm:presLayoutVars>
      </dgm:prSet>
      <dgm:spPr/>
    </dgm:pt>
    <dgm:pt modelId="{8AF4DA0F-3779-4290-B3A8-2B7560D9C266}" type="pres">
      <dgm:prSet presAssocID="{5B7CE442-5751-472A-AF3D-18D4DEA9A699}" presName="FourNodes_4" presStyleLbl="node1" presStyleIdx="3" presStyleCnt="4">
        <dgm:presLayoutVars>
          <dgm:bulletEnabled val="1"/>
        </dgm:presLayoutVars>
      </dgm:prSet>
      <dgm:spPr/>
    </dgm:pt>
    <dgm:pt modelId="{418D8BAB-56BA-4A80-9DE7-4FBF48EB000D}" type="pres">
      <dgm:prSet presAssocID="{5B7CE442-5751-472A-AF3D-18D4DEA9A699}" presName="FourConn_1-2" presStyleLbl="fgAccFollowNode1" presStyleIdx="0" presStyleCnt="3">
        <dgm:presLayoutVars>
          <dgm:bulletEnabled val="1"/>
        </dgm:presLayoutVars>
      </dgm:prSet>
      <dgm:spPr/>
    </dgm:pt>
    <dgm:pt modelId="{FF5DD0C9-5228-43EC-8F1B-4E02EEF02DF6}" type="pres">
      <dgm:prSet presAssocID="{5B7CE442-5751-472A-AF3D-18D4DEA9A699}" presName="FourConn_2-3" presStyleLbl="fgAccFollowNode1" presStyleIdx="1" presStyleCnt="3">
        <dgm:presLayoutVars>
          <dgm:bulletEnabled val="1"/>
        </dgm:presLayoutVars>
      </dgm:prSet>
      <dgm:spPr/>
    </dgm:pt>
    <dgm:pt modelId="{B70917FE-67AE-41BD-ADC9-941246D68EB6}" type="pres">
      <dgm:prSet presAssocID="{5B7CE442-5751-472A-AF3D-18D4DEA9A699}" presName="FourConn_3-4" presStyleLbl="fgAccFollowNode1" presStyleIdx="2" presStyleCnt="3">
        <dgm:presLayoutVars>
          <dgm:bulletEnabled val="1"/>
        </dgm:presLayoutVars>
      </dgm:prSet>
      <dgm:spPr/>
    </dgm:pt>
    <dgm:pt modelId="{4E78BFAA-1D8B-47C5-8BA9-641CA26E05B3}" type="pres">
      <dgm:prSet presAssocID="{5B7CE442-5751-472A-AF3D-18D4DEA9A699}" presName="FourNodes_1_text" presStyleLbl="node1" presStyleIdx="3" presStyleCnt="4">
        <dgm:presLayoutVars>
          <dgm:bulletEnabled val="1"/>
        </dgm:presLayoutVars>
      </dgm:prSet>
      <dgm:spPr/>
    </dgm:pt>
    <dgm:pt modelId="{BC7B420C-C3E2-4A27-9DB6-D8098AAF4240}" type="pres">
      <dgm:prSet presAssocID="{5B7CE442-5751-472A-AF3D-18D4DEA9A699}" presName="FourNodes_2_text" presStyleLbl="node1" presStyleIdx="3" presStyleCnt="4">
        <dgm:presLayoutVars>
          <dgm:bulletEnabled val="1"/>
        </dgm:presLayoutVars>
      </dgm:prSet>
      <dgm:spPr/>
    </dgm:pt>
    <dgm:pt modelId="{6D6521B5-A843-4A76-90CE-5C35B18B6D0E}" type="pres">
      <dgm:prSet presAssocID="{5B7CE442-5751-472A-AF3D-18D4DEA9A699}" presName="FourNodes_3_text" presStyleLbl="node1" presStyleIdx="3" presStyleCnt="4">
        <dgm:presLayoutVars>
          <dgm:bulletEnabled val="1"/>
        </dgm:presLayoutVars>
      </dgm:prSet>
      <dgm:spPr/>
    </dgm:pt>
    <dgm:pt modelId="{925F9DAB-B29A-48C6-A340-2792FEEC6758}" type="pres">
      <dgm:prSet presAssocID="{5B7CE442-5751-472A-AF3D-18D4DEA9A699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BD2E402-C7AC-49CA-AD36-D5A95A5BFD9B}" type="presOf" srcId="{3D65D818-C413-4233-A180-8155AF6790C4}" destId="{3DC52C0B-2732-403E-BA26-CB391E28A536}" srcOrd="0" destOrd="0" presId="urn:microsoft.com/office/officeart/2005/8/layout/vProcess5"/>
    <dgm:cxn modelId="{59FA6908-916B-4F30-B65F-6B9C732C81A9}" type="presOf" srcId="{CC4D31D6-39C0-4B4B-965A-831CCB3C27CB}" destId="{418D8BAB-56BA-4A80-9DE7-4FBF48EB000D}" srcOrd="0" destOrd="0" presId="urn:microsoft.com/office/officeart/2005/8/layout/vProcess5"/>
    <dgm:cxn modelId="{0F7D1011-7FA5-4ACA-99FB-4A9595DBA2B0}" type="presOf" srcId="{36DAE4B6-B666-4F86-A1EE-239F48870A24}" destId="{6AC324FA-50D5-48D7-9514-BE6D9C0F254C}" srcOrd="0" destOrd="0" presId="urn:microsoft.com/office/officeart/2005/8/layout/vProcess5"/>
    <dgm:cxn modelId="{2ADCAB19-598F-4D45-834D-9F2C01A67589}" type="presOf" srcId="{84A7571C-E1BF-4E55-9F7A-54BA34BA67FD}" destId="{925F9DAB-B29A-48C6-A340-2792FEEC6758}" srcOrd="1" destOrd="0" presId="urn:microsoft.com/office/officeart/2005/8/layout/vProcess5"/>
    <dgm:cxn modelId="{A68BAF19-DE43-4767-AD62-ECADDCF56310}" srcId="{5B7CE442-5751-472A-AF3D-18D4DEA9A699}" destId="{BAAEEFB6-0043-4E1B-9AED-A1E001394871}" srcOrd="2" destOrd="0" parTransId="{8123EF5A-D56F-418F-8349-E9190F2228C8}" sibTransId="{6138DCDF-4929-41AE-8FF5-3C49A6EE57ED}"/>
    <dgm:cxn modelId="{C1EBBA48-F4BA-40E6-8BC5-7F3B8FF8161D}" srcId="{5B7CE442-5751-472A-AF3D-18D4DEA9A699}" destId="{3D65D818-C413-4233-A180-8155AF6790C4}" srcOrd="0" destOrd="0" parTransId="{2920E55D-4359-4F19-A7DD-74875184E6F4}" sibTransId="{CC4D31D6-39C0-4B4B-965A-831CCB3C27CB}"/>
    <dgm:cxn modelId="{3944614D-47F1-4D16-B7D4-976FD176AFA2}" type="presOf" srcId="{6138DCDF-4929-41AE-8FF5-3C49A6EE57ED}" destId="{B70917FE-67AE-41BD-ADC9-941246D68EB6}" srcOrd="0" destOrd="0" presId="urn:microsoft.com/office/officeart/2005/8/layout/vProcess5"/>
    <dgm:cxn modelId="{5C06FD75-2429-4451-8445-64F4075C41F2}" srcId="{5B7CE442-5751-472A-AF3D-18D4DEA9A699}" destId="{84A7571C-E1BF-4E55-9F7A-54BA34BA67FD}" srcOrd="3" destOrd="0" parTransId="{A685ECD1-FA79-45C5-B046-DD838E96BA48}" sibTransId="{25AE1F44-F77D-4B58-A908-C5E1886FDCFE}"/>
    <dgm:cxn modelId="{42FBCF8E-EB01-4B00-A0AB-A15FD09278C4}" type="presOf" srcId="{4F04B23A-562F-4A9B-A7AD-FC6268DF7EF0}" destId="{FF5DD0C9-5228-43EC-8F1B-4E02EEF02DF6}" srcOrd="0" destOrd="0" presId="urn:microsoft.com/office/officeart/2005/8/layout/vProcess5"/>
    <dgm:cxn modelId="{38D69FBA-5E67-47D9-892B-023C2A245A8B}" srcId="{5B7CE442-5751-472A-AF3D-18D4DEA9A699}" destId="{36DAE4B6-B666-4F86-A1EE-239F48870A24}" srcOrd="1" destOrd="0" parTransId="{DD474489-735D-4337-8016-A5793D80FA5C}" sibTransId="{4F04B23A-562F-4A9B-A7AD-FC6268DF7EF0}"/>
    <dgm:cxn modelId="{8D3C23C5-56FA-4337-BACC-E04C7F23D2A5}" type="presOf" srcId="{BAAEEFB6-0043-4E1B-9AED-A1E001394871}" destId="{6D6521B5-A843-4A76-90CE-5C35B18B6D0E}" srcOrd="1" destOrd="0" presId="urn:microsoft.com/office/officeart/2005/8/layout/vProcess5"/>
    <dgm:cxn modelId="{72A71ED6-9739-4224-8BC7-C8E7F3149F2B}" type="presOf" srcId="{5B7CE442-5751-472A-AF3D-18D4DEA9A699}" destId="{B98C0145-06F0-49AA-8157-2E65B9F5C7E7}" srcOrd="0" destOrd="0" presId="urn:microsoft.com/office/officeart/2005/8/layout/vProcess5"/>
    <dgm:cxn modelId="{D4A94CDA-6F7B-4569-8E36-9D6D01C6BA09}" type="presOf" srcId="{3D65D818-C413-4233-A180-8155AF6790C4}" destId="{4E78BFAA-1D8B-47C5-8BA9-641CA26E05B3}" srcOrd="1" destOrd="0" presId="urn:microsoft.com/office/officeart/2005/8/layout/vProcess5"/>
    <dgm:cxn modelId="{DC6AD1DA-0BB4-4144-A874-4EEA740D916D}" type="presOf" srcId="{36DAE4B6-B666-4F86-A1EE-239F48870A24}" destId="{BC7B420C-C3E2-4A27-9DB6-D8098AAF4240}" srcOrd="1" destOrd="0" presId="urn:microsoft.com/office/officeart/2005/8/layout/vProcess5"/>
    <dgm:cxn modelId="{ACE695DE-3A1E-48C1-BBE6-3EE8399FD666}" type="presOf" srcId="{BAAEEFB6-0043-4E1B-9AED-A1E001394871}" destId="{6C373C1E-2E4A-4D29-8EA3-4C18B761219D}" srcOrd="0" destOrd="0" presId="urn:microsoft.com/office/officeart/2005/8/layout/vProcess5"/>
    <dgm:cxn modelId="{D854FAEC-F63F-43E1-B862-56C2C1ABDA9E}" type="presOf" srcId="{84A7571C-E1BF-4E55-9F7A-54BA34BA67FD}" destId="{8AF4DA0F-3779-4290-B3A8-2B7560D9C266}" srcOrd="0" destOrd="0" presId="urn:microsoft.com/office/officeart/2005/8/layout/vProcess5"/>
    <dgm:cxn modelId="{DA948C96-BB7F-4DF7-8FBD-066CF8100C7C}" type="presParOf" srcId="{B98C0145-06F0-49AA-8157-2E65B9F5C7E7}" destId="{95340081-D16F-4273-888A-D0FFD7C8CBA2}" srcOrd="0" destOrd="0" presId="urn:microsoft.com/office/officeart/2005/8/layout/vProcess5"/>
    <dgm:cxn modelId="{51FBDB8D-700C-4209-8510-4AFFAE6A4AEB}" type="presParOf" srcId="{B98C0145-06F0-49AA-8157-2E65B9F5C7E7}" destId="{3DC52C0B-2732-403E-BA26-CB391E28A536}" srcOrd="1" destOrd="0" presId="urn:microsoft.com/office/officeart/2005/8/layout/vProcess5"/>
    <dgm:cxn modelId="{8BB99F4F-3B45-4771-88F4-F7652AC75D7C}" type="presParOf" srcId="{B98C0145-06F0-49AA-8157-2E65B9F5C7E7}" destId="{6AC324FA-50D5-48D7-9514-BE6D9C0F254C}" srcOrd="2" destOrd="0" presId="urn:microsoft.com/office/officeart/2005/8/layout/vProcess5"/>
    <dgm:cxn modelId="{C5BC6615-B086-4E1E-ADD0-AD9672395A95}" type="presParOf" srcId="{B98C0145-06F0-49AA-8157-2E65B9F5C7E7}" destId="{6C373C1E-2E4A-4D29-8EA3-4C18B761219D}" srcOrd="3" destOrd="0" presId="urn:microsoft.com/office/officeart/2005/8/layout/vProcess5"/>
    <dgm:cxn modelId="{12BE7724-7BCF-4339-8D81-04053D8F4F65}" type="presParOf" srcId="{B98C0145-06F0-49AA-8157-2E65B9F5C7E7}" destId="{8AF4DA0F-3779-4290-B3A8-2B7560D9C266}" srcOrd="4" destOrd="0" presId="urn:microsoft.com/office/officeart/2005/8/layout/vProcess5"/>
    <dgm:cxn modelId="{DABD3596-B403-4545-98D0-FAE15255D2BC}" type="presParOf" srcId="{B98C0145-06F0-49AA-8157-2E65B9F5C7E7}" destId="{418D8BAB-56BA-4A80-9DE7-4FBF48EB000D}" srcOrd="5" destOrd="0" presId="urn:microsoft.com/office/officeart/2005/8/layout/vProcess5"/>
    <dgm:cxn modelId="{3CE880D4-405E-4D32-8AAC-5B242D67DD4A}" type="presParOf" srcId="{B98C0145-06F0-49AA-8157-2E65B9F5C7E7}" destId="{FF5DD0C9-5228-43EC-8F1B-4E02EEF02DF6}" srcOrd="6" destOrd="0" presId="urn:microsoft.com/office/officeart/2005/8/layout/vProcess5"/>
    <dgm:cxn modelId="{C78BF3CD-8572-4DD7-8E95-37FD2C4E61F1}" type="presParOf" srcId="{B98C0145-06F0-49AA-8157-2E65B9F5C7E7}" destId="{B70917FE-67AE-41BD-ADC9-941246D68EB6}" srcOrd="7" destOrd="0" presId="urn:microsoft.com/office/officeart/2005/8/layout/vProcess5"/>
    <dgm:cxn modelId="{7773BAA5-31CA-4466-B620-89DC38C0E923}" type="presParOf" srcId="{B98C0145-06F0-49AA-8157-2E65B9F5C7E7}" destId="{4E78BFAA-1D8B-47C5-8BA9-641CA26E05B3}" srcOrd="8" destOrd="0" presId="urn:microsoft.com/office/officeart/2005/8/layout/vProcess5"/>
    <dgm:cxn modelId="{B5C33A80-2102-444E-AE6B-7777D2F35FA9}" type="presParOf" srcId="{B98C0145-06F0-49AA-8157-2E65B9F5C7E7}" destId="{BC7B420C-C3E2-4A27-9DB6-D8098AAF4240}" srcOrd="9" destOrd="0" presId="urn:microsoft.com/office/officeart/2005/8/layout/vProcess5"/>
    <dgm:cxn modelId="{D1EB8D1A-FE69-4F0E-ABB6-3F9341BF44EA}" type="presParOf" srcId="{B98C0145-06F0-49AA-8157-2E65B9F5C7E7}" destId="{6D6521B5-A843-4A76-90CE-5C35B18B6D0E}" srcOrd="10" destOrd="0" presId="urn:microsoft.com/office/officeart/2005/8/layout/vProcess5"/>
    <dgm:cxn modelId="{23873503-F7A4-4C3E-B4CA-80BED94EB09A}" type="presParOf" srcId="{B98C0145-06F0-49AA-8157-2E65B9F5C7E7}" destId="{925F9DAB-B29A-48C6-A340-2792FEEC675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2D1324F-4A2B-4B21-A4D5-829E2179B1D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DEF3F38-D89A-4216-B96C-64248C4BB304}">
      <dgm:prSet/>
      <dgm:spPr/>
      <dgm:t>
        <a:bodyPr/>
        <a:lstStyle/>
        <a:p>
          <a:r>
            <a:rPr lang="en-US"/>
            <a:t>Community residential services</a:t>
          </a:r>
        </a:p>
      </dgm:t>
    </dgm:pt>
    <dgm:pt modelId="{5802C606-7DBF-4114-A02D-59F34C514F5E}" type="parTrans" cxnId="{EF75053B-CC7D-4CCF-8E52-5E1795B9E118}">
      <dgm:prSet/>
      <dgm:spPr/>
      <dgm:t>
        <a:bodyPr/>
        <a:lstStyle/>
        <a:p>
          <a:endParaRPr lang="en-US"/>
        </a:p>
      </dgm:t>
    </dgm:pt>
    <dgm:pt modelId="{F19CF0C5-C4A7-44E0-904A-C689B6775C62}" type="sibTrans" cxnId="{EF75053B-CC7D-4CCF-8E52-5E1795B9E118}">
      <dgm:prSet/>
      <dgm:spPr/>
      <dgm:t>
        <a:bodyPr/>
        <a:lstStyle/>
        <a:p>
          <a:endParaRPr lang="en-US"/>
        </a:p>
      </dgm:t>
    </dgm:pt>
    <dgm:pt modelId="{F3E04D97-F6AE-4FAD-86A4-6E773112683C}">
      <dgm:prSet/>
      <dgm:spPr/>
      <dgm:t>
        <a:bodyPr/>
        <a:lstStyle/>
        <a:p>
          <a:r>
            <a:rPr lang="en-US"/>
            <a:t>Workplace accommodations</a:t>
          </a:r>
        </a:p>
      </dgm:t>
    </dgm:pt>
    <dgm:pt modelId="{95CB658E-252B-4416-80AA-71C5D34A5079}" type="parTrans" cxnId="{D28E86E2-567E-44B7-867F-DD61C75EC6F0}">
      <dgm:prSet/>
      <dgm:spPr/>
      <dgm:t>
        <a:bodyPr/>
        <a:lstStyle/>
        <a:p>
          <a:endParaRPr lang="en-US"/>
        </a:p>
      </dgm:t>
    </dgm:pt>
    <dgm:pt modelId="{1A26AFC2-7CFC-4367-89A5-C916DC5B298D}" type="sibTrans" cxnId="{D28E86E2-567E-44B7-867F-DD61C75EC6F0}">
      <dgm:prSet/>
      <dgm:spPr/>
      <dgm:t>
        <a:bodyPr/>
        <a:lstStyle/>
        <a:p>
          <a:endParaRPr lang="en-US"/>
        </a:p>
      </dgm:t>
    </dgm:pt>
    <dgm:pt modelId="{0106C4B7-D4AA-484F-8DCD-B7C92CF31142}">
      <dgm:prSet/>
      <dgm:spPr/>
      <dgm:t>
        <a:bodyPr/>
        <a:lstStyle/>
        <a:p>
          <a:r>
            <a:rPr lang="en-US"/>
            <a:t>Supported employment/education</a:t>
          </a:r>
        </a:p>
      </dgm:t>
    </dgm:pt>
    <dgm:pt modelId="{86EA2223-EB0B-4483-91B3-EC478D8C505B}" type="parTrans" cxnId="{C8EF855F-A610-45A5-A3CF-9DB130AD4968}">
      <dgm:prSet/>
      <dgm:spPr/>
      <dgm:t>
        <a:bodyPr/>
        <a:lstStyle/>
        <a:p>
          <a:endParaRPr lang="en-US"/>
        </a:p>
      </dgm:t>
    </dgm:pt>
    <dgm:pt modelId="{1C181622-2A24-4CC9-92D3-4EDFD1A4D693}" type="sibTrans" cxnId="{C8EF855F-A610-45A5-A3CF-9DB130AD4968}">
      <dgm:prSet/>
      <dgm:spPr/>
      <dgm:t>
        <a:bodyPr/>
        <a:lstStyle/>
        <a:p>
          <a:endParaRPr lang="en-US"/>
        </a:p>
      </dgm:t>
    </dgm:pt>
    <dgm:pt modelId="{F2B43067-8D3B-41BF-8D6C-EF22FF8D86A4}">
      <dgm:prSet/>
      <dgm:spPr/>
      <dgm:t>
        <a:bodyPr/>
        <a:lstStyle/>
        <a:p>
          <a:r>
            <a:rPr lang="en-US"/>
            <a:t>Medication management</a:t>
          </a:r>
        </a:p>
      </dgm:t>
    </dgm:pt>
    <dgm:pt modelId="{346A28C6-52E5-4A92-8449-19EED69687A6}" type="parTrans" cxnId="{0025BF63-18D6-4C0C-86D5-94DD98468B78}">
      <dgm:prSet/>
      <dgm:spPr/>
      <dgm:t>
        <a:bodyPr/>
        <a:lstStyle/>
        <a:p>
          <a:endParaRPr lang="en-US"/>
        </a:p>
      </dgm:t>
    </dgm:pt>
    <dgm:pt modelId="{71D498F0-06AB-423C-AFD5-7A508EB7AC38}" type="sibTrans" cxnId="{0025BF63-18D6-4C0C-86D5-94DD98468B78}">
      <dgm:prSet/>
      <dgm:spPr/>
      <dgm:t>
        <a:bodyPr/>
        <a:lstStyle/>
        <a:p>
          <a:endParaRPr lang="en-US"/>
        </a:p>
      </dgm:t>
    </dgm:pt>
    <dgm:pt modelId="{84FF0683-A6E4-4CA1-8329-D2E5EA04B1E6}">
      <dgm:prSet/>
      <dgm:spPr/>
      <dgm:t>
        <a:bodyPr/>
        <a:lstStyle/>
        <a:p>
          <a:r>
            <a:rPr lang="en-US"/>
            <a:t>Therapies (individual/group)</a:t>
          </a:r>
        </a:p>
      </dgm:t>
    </dgm:pt>
    <dgm:pt modelId="{42F4F544-C8CC-4B94-B926-6A3EB6ADEC62}" type="parTrans" cxnId="{042F3913-58FB-4991-9201-F2644B373C6D}">
      <dgm:prSet/>
      <dgm:spPr/>
      <dgm:t>
        <a:bodyPr/>
        <a:lstStyle/>
        <a:p>
          <a:endParaRPr lang="en-US"/>
        </a:p>
      </dgm:t>
    </dgm:pt>
    <dgm:pt modelId="{7407D1B4-9406-4B52-99E7-49936683E8CB}" type="sibTrans" cxnId="{042F3913-58FB-4991-9201-F2644B373C6D}">
      <dgm:prSet/>
      <dgm:spPr/>
      <dgm:t>
        <a:bodyPr/>
        <a:lstStyle/>
        <a:p>
          <a:endParaRPr lang="en-US"/>
        </a:p>
      </dgm:t>
    </dgm:pt>
    <dgm:pt modelId="{838AC414-A3B1-49CD-8A76-FCE2912E38FD}">
      <dgm:prSet/>
      <dgm:spPr/>
      <dgm:t>
        <a:bodyPr/>
        <a:lstStyle/>
        <a:p>
          <a:r>
            <a:rPr lang="en-US"/>
            <a:t>Care packages</a:t>
          </a:r>
        </a:p>
      </dgm:t>
    </dgm:pt>
    <dgm:pt modelId="{19FEA09B-9FF1-435C-A99B-47A505B3D0C9}" type="parTrans" cxnId="{D1C5929E-5328-4657-A5C4-9A569AD02B60}">
      <dgm:prSet/>
      <dgm:spPr/>
      <dgm:t>
        <a:bodyPr/>
        <a:lstStyle/>
        <a:p>
          <a:endParaRPr lang="en-US"/>
        </a:p>
      </dgm:t>
    </dgm:pt>
    <dgm:pt modelId="{60052FC6-D523-4D94-99A3-80A9692DC211}" type="sibTrans" cxnId="{D1C5929E-5328-4657-A5C4-9A569AD02B60}">
      <dgm:prSet/>
      <dgm:spPr/>
      <dgm:t>
        <a:bodyPr/>
        <a:lstStyle/>
        <a:p>
          <a:endParaRPr lang="en-US"/>
        </a:p>
      </dgm:t>
    </dgm:pt>
    <dgm:pt modelId="{5073C225-F416-4EAA-8318-E50F92615423}">
      <dgm:prSet/>
      <dgm:spPr/>
      <dgm:t>
        <a:bodyPr/>
        <a:lstStyle/>
        <a:p>
          <a:r>
            <a:rPr lang="en-US"/>
            <a:t>Hospital settings</a:t>
          </a:r>
        </a:p>
      </dgm:t>
    </dgm:pt>
    <dgm:pt modelId="{552BB372-186F-4E25-BC00-203ABDCE0542}" type="parTrans" cxnId="{B2022499-6DDE-4C8E-9D68-C48DC4D0153A}">
      <dgm:prSet/>
      <dgm:spPr/>
      <dgm:t>
        <a:bodyPr/>
        <a:lstStyle/>
        <a:p>
          <a:endParaRPr lang="en-US"/>
        </a:p>
      </dgm:t>
    </dgm:pt>
    <dgm:pt modelId="{CDC12D34-C0D3-4C53-87C9-47AEF5B1BF5B}" type="sibTrans" cxnId="{B2022499-6DDE-4C8E-9D68-C48DC4D0153A}">
      <dgm:prSet/>
      <dgm:spPr/>
      <dgm:t>
        <a:bodyPr/>
        <a:lstStyle/>
        <a:p>
          <a:endParaRPr lang="en-US"/>
        </a:p>
      </dgm:t>
    </dgm:pt>
    <dgm:pt modelId="{70195924-E1AD-417B-9756-9FF40D4957E9}" type="pres">
      <dgm:prSet presAssocID="{62D1324F-4A2B-4B21-A4D5-829E2179B1D6}" presName="linear" presStyleCnt="0">
        <dgm:presLayoutVars>
          <dgm:animLvl val="lvl"/>
          <dgm:resizeHandles val="exact"/>
        </dgm:presLayoutVars>
      </dgm:prSet>
      <dgm:spPr/>
    </dgm:pt>
    <dgm:pt modelId="{347A404A-982D-481D-B264-4EB8227DEBFA}" type="pres">
      <dgm:prSet presAssocID="{1DEF3F38-D89A-4216-B96C-64248C4BB304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9A35B91-2D5C-42D1-A39A-5BC778D36B7A}" type="pres">
      <dgm:prSet presAssocID="{F19CF0C5-C4A7-44E0-904A-C689B6775C62}" presName="spacer" presStyleCnt="0"/>
      <dgm:spPr/>
    </dgm:pt>
    <dgm:pt modelId="{61EEA697-C784-4846-9C22-750A95A2F36B}" type="pres">
      <dgm:prSet presAssocID="{F3E04D97-F6AE-4FAD-86A4-6E773112683C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CD21161-F194-4A6B-81F7-BE7634CB5009}" type="pres">
      <dgm:prSet presAssocID="{1A26AFC2-7CFC-4367-89A5-C916DC5B298D}" presName="spacer" presStyleCnt="0"/>
      <dgm:spPr/>
    </dgm:pt>
    <dgm:pt modelId="{3704A24A-DC18-41E0-892F-330FF418A82A}" type="pres">
      <dgm:prSet presAssocID="{0106C4B7-D4AA-484F-8DCD-B7C92CF31142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2796EE9B-3A7C-49E6-9BEE-47E49588331A}" type="pres">
      <dgm:prSet presAssocID="{1C181622-2A24-4CC9-92D3-4EDFD1A4D693}" presName="spacer" presStyleCnt="0"/>
      <dgm:spPr/>
    </dgm:pt>
    <dgm:pt modelId="{B3710C35-1CA4-4339-88F1-73CF6D2576E9}" type="pres">
      <dgm:prSet presAssocID="{F2B43067-8D3B-41BF-8D6C-EF22FF8D86A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145C6544-1147-4115-AE7C-FBD47023F333}" type="pres">
      <dgm:prSet presAssocID="{71D498F0-06AB-423C-AFD5-7A508EB7AC38}" presName="spacer" presStyleCnt="0"/>
      <dgm:spPr/>
    </dgm:pt>
    <dgm:pt modelId="{0AF414FF-D8EA-44B5-A751-3AC27EA2D648}" type="pres">
      <dgm:prSet presAssocID="{84FF0683-A6E4-4CA1-8329-D2E5EA04B1E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C59B05C8-42DD-4D29-AA57-D7EF8668BA2B}" type="pres">
      <dgm:prSet presAssocID="{7407D1B4-9406-4B52-99E7-49936683E8CB}" presName="spacer" presStyleCnt="0"/>
      <dgm:spPr/>
    </dgm:pt>
    <dgm:pt modelId="{9BA1040B-CDCF-4630-91F0-10C211879875}" type="pres">
      <dgm:prSet presAssocID="{838AC414-A3B1-49CD-8A76-FCE2912E38F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37BDD1A7-3711-4405-83BC-D7F3D4890067}" type="pres">
      <dgm:prSet presAssocID="{60052FC6-D523-4D94-99A3-80A9692DC211}" presName="spacer" presStyleCnt="0"/>
      <dgm:spPr/>
    </dgm:pt>
    <dgm:pt modelId="{831746F4-6F6C-4111-A147-5CA090644AFE}" type="pres">
      <dgm:prSet presAssocID="{5073C225-F416-4EAA-8318-E50F92615423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8543DE03-A6A2-4A6C-AC04-8A8D6F51CF3C}" type="presOf" srcId="{F2B43067-8D3B-41BF-8D6C-EF22FF8D86A4}" destId="{B3710C35-1CA4-4339-88F1-73CF6D2576E9}" srcOrd="0" destOrd="0" presId="urn:microsoft.com/office/officeart/2005/8/layout/vList2"/>
    <dgm:cxn modelId="{042F3913-58FB-4991-9201-F2644B373C6D}" srcId="{62D1324F-4A2B-4B21-A4D5-829E2179B1D6}" destId="{84FF0683-A6E4-4CA1-8329-D2E5EA04B1E6}" srcOrd="4" destOrd="0" parTransId="{42F4F544-C8CC-4B94-B926-6A3EB6ADEC62}" sibTransId="{7407D1B4-9406-4B52-99E7-49936683E8CB}"/>
    <dgm:cxn modelId="{81227615-0865-4A51-8B25-8AB99B80953A}" type="presOf" srcId="{84FF0683-A6E4-4CA1-8329-D2E5EA04B1E6}" destId="{0AF414FF-D8EA-44B5-A751-3AC27EA2D648}" srcOrd="0" destOrd="0" presId="urn:microsoft.com/office/officeart/2005/8/layout/vList2"/>
    <dgm:cxn modelId="{EF75053B-CC7D-4CCF-8E52-5E1795B9E118}" srcId="{62D1324F-4A2B-4B21-A4D5-829E2179B1D6}" destId="{1DEF3F38-D89A-4216-B96C-64248C4BB304}" srcOrd="0" destOrd="0" parTransId="{5802C606-7DBF-4114-A02D-59F34C514F5E}" sibTransId="{F19CF0C5-C4A7-44E0-904A-C689B6775C62}"/>
    <dgm:cxn modelId="{B47BBF3E-0245-44BF-A9ED-6D3F5B42374A}" type="presOf" srcId="{1DEF3F38-D89A-4216-B96C-64248C4BB304}" destId="{347A404A-982D-481D-B264-4EB8227DEBFA}" srcOrd="0" destOrd="0" presId="urn:microsoft.com/office/officeart/2005/8/layout/vList2"/>
    <dgm:cxn modelId="{C8EF855F-A610-45A5-A3CF-9DB130AD4968}" srcId="{62D1324F-4A2B-4B21-A4D5-829E2179B1D6}" destId="{0106C4B7-D4AA-484F-8DCD-B7C92CF31142}" srcOrd="2" destOrd="0" parTransId="{86EA2223-EB0B-4483-91B3-EC478D8C505B}" sibTransId="{1C181622-2A24-4CC9-92D3-4EDFD1A4D693}"/>
    <dgm:cxn modelId="{0025BF63-18D6-4C0C-86D5-94DD98468B78}" srcId="{62D1324F-4A2B-4B21-A4D5-829E2179B1D6}" destId="{F2B43067-8D3B-41BF-8D6C-EF22FF8D86A4}" srcOrd="3" destOrd="0" parTransId="{346A28C6-52E5-4A92-8449-19EED69687A6}" sibTransId="{71D498F0-06AB-423C-AFD5-7A508EB7AC38}"/>
    <dgm:cxn modelId="{15C8B24C-69CD-4F25-90E6-4511FD2CEC5A}" type="presOf" srcId="{838AC414-A3B1-49CD-8A76-FCE2912E38FD}" destId="{9BA1040B-CDCF-4630-91F0-10C211879875}" srcOrd="0" destOrd="0" presId="urn:microsoft.com/office/officeart/2005/8/layout/vList2"/>
    <dgm:cxn modelId="{DA406C7F-A265-4FA3-863B-0DDAFBC97F91}" type="presOf" srcId="{62D1324F-4A2B-4B21-A4D5-829E2179B1D6}" destId="{70195924-E1AD-417B-9756-9FF40D4957E9}" srcOrd="0" destOrd="0" presId="urn:microsoft.com/office/officeart/2005/8/layout/vList2"/>
    <dgm:cxn modelId="{B2022499-6DDE-4C8E-9D68-C48DC4D0153A}" srcId="{62D1324F-4A2B-4B21-A4D5-829E2179B1D6}" destId="{5073C225-F416-4EAA-8318-E50F92615423}" srcOrd="6" destOrd="0" parTransId="{552BB372-186F-4E25-BC00-203ABDCE0542}" sibTransId="{CDC12D34-C0D3-4C53-87C9-47AEF5B1BF5B}"/>
    <dgm:cxn modelId="{D1C5929E-5328-4657-A5C4-9A569AD02B60}" srcId="{62D1324F-4A2B-4B21-A4D5-829E2179B1D6}" destId="{838AC414-A3B1-49CD-8A76-FCE2912E38FD}" srcOrd="5" destOrd="0" parTransId="{19FEA09B-9FF1-435C-A99B-47A505B3D0C9}" sibTransId="{60052FC6-D523-4D94-99A3-80A9692DC211}"/>
    <dgm:cxn modelId="{04EDF6BB-6699-4161-8BF3-AA8E0D14834C}" type="presOf" srcId="{0106C4B7-D4AA-484F-8DCD-B7C92CF31142}" destId="{3704A24A-DC18-41E0-892F-330FF418A82A}" srcOrd="0" destOrd="0" presId="urn:microsoft.com/office/officeart/2005/8/layout/vList2"/>
    <dgm:cxn modelId="{C30393CE-DF98-4D70-BFF9-255B68BAF5DC}" type="presOf" srcId="{5073C225-F416-4EAA-8318-E50F92615423}" destId="{831746F4-6F6C-4111-A147-5CA090644AFE}" srcOrd="0" destOrd="0" presId="urn:microsoft.com/office/officeart/2005/8/layout/vList2"/>
    <dgm:cxn modelId="{D28E86E2-567E-44B7-867F-DD61C75EC6F0}" srcId="{62D1324F-4A2B-4B21-A4D5-829E2179B1D6}" destId="{F3E04D97-F6AE-4FAD-86A4-6E773112683C}" srcOrd="1" destOrd="0" parTransId="{95CB658E-252B-4416-80AA-71C5D34A5079}" sibTransId="{1A26AFC2-7CFC-4367-89A5-C916DC5B298D}"/>
    <dgm:cxn modelId="{C544ABE7-6B29-4F28-9205-B1F07C81D187}" type="presOf" srcId="{F3E04D97-F6AE-4FAD-86A4-6E773112683C}" destId="{61EEA697-C784-4846-9C22-750A95A2F36B}" srcOrd="0" destOrd="0" presId="urn:microsoft.com/office/officeart/2005/8/layout/vList2"/>
    <dgm:cxn modelId="{A1824E2C-D840-4F60-8D1B-AD740284B014}" type="presParOf" srcId="{70195924-E1AD-417B-9756-9FF40D4957E9}" destId="{347A404A-982D-481D-B264-4EB8227DEBFA}" srcOrd="0" destOrd="0" presId="urn:microsoft.com/office/officeart/2005/8/layout/vList2"/>
    <dgm:cxn modelId="{FC4BC051-3485-44FD-A915-59398AA9FE47}" type="presParOf" srcId="{70195924-E1AD-417B-9756-9FF40D4957E9}" destId="{89A35B91-2D5C-42D1-A39A-5BC778D36B7A}" srcOrd="1" destOrd="0" presId="urn:microsoft.com/office/officeart/2005/8/layout/vList2"/>
    <dgm:cxn modelId="{D53A10EF-FF72-451A-BA25-D7CC6FBBA414}" type="presParOf" srcId="{70195924-E1AD-417B-9756-9FF40D4957E9}" destId="{61EEA697-C784-4846-9C22-750A95A2F36B}" srcOrd="2" destOrd="0" presId="urn:microsoft.com/office/officeart/2005/8/layout/vList2"/>
    <dgm:cxn modelId="{8AC8B69A-68EA-48C7-A78B-A845ED606C53}" type="presParOf" srcId="{70195924-E1AD-417B-9756-9FF40D4957E9}" destId="{5CD21161-F194-4A6B-81F7-BE7634CB5009}" srcOrd="3" destOrd="0" presId="urn:microsoft.com/office/officeart/2005/8/layout/vList2"/>
    <dgm:cxn modelId="{74BA3928-DD63-46F4-8D4E-214F95807D40}" type="presParOf" srcId="{70195924-E1AD-417B-9756-9FF40D4957E9}" destId="{3704A24A-DC18-41E0-892F-330FF418A82A}" srcOrd="4" destOrd="0" presId="urn:microsoft.com/office/officeart/2005/8/layout/vList2"/>
    <dgm:cxn modelId="{7D83D6D9-98E3-4ECE-A5D3-83B1125BB513}" type="presParOf" srcId="{70195924-E1AD-417B-9756-9FF40D4957E9}" destId="{2796EE9B-3A7C-49E6-9BEE-47E49588331A}" srcOrd="5" destOrd="0" presId="urn:microsoft.com/office/officeart/2005/8/layout/vList2"/>
    <dgm:cxn modelId="{0B216C3F-AD68-4FA4-90A7-7C016FEA8D68}" type="presParOf" srcId="{70195924-E1AD-417B-9756-9FF40D4957E9}" destId="{B3710C35-1CA4-4339-88F1-73CF6D2576E9}" srcOrd="6" destOrd="0" presId="urn:microsoft.com/office/officeart/2005/8/layout/vList2"/>
    <dgm:cxn modelId="{E6272DB0-AB3A-4FBA-AAC5-886746CB4381}" type="presParOf" srcId="{70195924-E1AD-417B-9756-9FF40D4957E9}" destId="{145C6544-1147-4115-AE7C-FBD47023F333}" srcOrd="7" destOrd="0" presId="urn:microsoft.com/office/officeart/2005/8/layout/vList2"/>
    <dgm:cxn modelId="{30B50809-ADEF-4233-80C7-F29534051E54}" type="presParOf" srcId="{70195924-E1AD-417B-9756-9FF40D4957E9}" destId="{0AF414FF-D8EA-44B5-A751-3AC27EA2D648}" srcOrd="8" destOrd="0" presId="urn:microsoft.com/office/officeart/2005/8/layout/vList2"/>
    <dgm:cxn modelId="{165B17C5-8D34-4DD7-B48B-DCA299F2DD9C}" type="presParOf" srcId="{70195924-E1AD-417B-9756-9FF40D4957E9}" destId="{C59B05C8-42DD-4D29-AA57-D7EF8668BA2B}" srcOrd="9" destOrd="0" presId="urn:microsoft.com/office/officeart/2005/8/layout/vList2"/>
    <dgm:cxn modelId="{E2505697-D623-4571-93FB-1BF9E422C05F}" type="presParOf" srcId="{70195924-E1AD-417B-9756-9FF40D4957E9}" destId="{9BA1040B-CDCF-4630-91F0-10C211879875}" srcOrd="10" destOrd="0" presId="urn:microsoft.com/office/officeart/2005/8/layout/vList2"/>
    <dgm:cxn modelId="{EA4C4E5F-CF8E-421C-A17B-0BDC63085052}" type="presParOf" srcId="{70195924-E1AD-417B-9756-9FF40D4957E9}" destId="{37BDD1A7-3711-4405-83BC-D7F3D4890067}" srcOrd="11" destOrd="0" presId="urn:microsoft.com/office/officeart/2005/8/layout/vList2"/>
    <dgm:cxn modelId="{2BACDA5F-7AF5-4CCE-93D0-AAB36CE08AA8}" type="presParOf" srcId="{70195924-E1AD-417B-9756-9FF40D4957E9}" destId="{831746F4-6F6C-4111-A147-5CA090644AFE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5BC4221-E9D5-4D15-ADBD-ECF30A4367C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74D6C06-EEFB-4278-94E4-24B442E14C32}">
      <dgm:prSet/>
      <dgm:spPr/>
      <dgm:t>
        <a:bodyPr/>
        <a:lstStyle/>
        <a:p>
          <a:r>
            <a:rPr lang="en-US"/>
            <a:t>Not recovering well at home</a:t>
          </a:r>
        </a:p>
      </dgm:t>
    </dgm:pt>
    <dgm:pt modelId="{096BD267-04F5-4E3E-A0DE-1D73DA696410}" type="parTrans" cxnId="{26A7416D-0D6A-4392-86AF-B6FDB3191B65}">
      <dgm:prSet/>
      <dgm:spPr/>
      <dgm:t>
        <a:bodyPr/>
        <a:lstStyle/>
        <a:p>
          <a:endParaRPr lang="en-US"/>
        </a:p>
      </dgm:t>
    </dgm:pt>
    <dgm:pt modelId="{B63F97ED-9C65-4A7E-A54F-49549192365D}" type="sibTrans" cxnId="{26A7416D-0D6A-4392-86AF-B6FDB3191B65}">
      <dgm:prSet/>
      <dgm:spPr/>
      <dgm:t>
        <a:bodyPr/>
        <a:lstStyle/>
        <a:p>
          <a:endParaRPr lang="en-US"/>
        </a:p>
      </dgm:t>
    </dgm:pt>
    <dgm:pt modelId="{24537EC9-BA8E-4024-B503-15EF886521C6}">
      <dgm:prSet/>
      <dgm:spPr/>
      <dgm:t>
        <a:bodyPr/>
        <a:lstStyle/>
        <a:p>
          <a:r>
            <a:rPr lang="en-US"/>
            <a:t>Long-term issues</a:t>
          </a:r>
        </a:p>
      </dgm:t>
    </dgm:pt>
    <dgm:pt modelId="{DDA8B894-3576-40DB-A7DE-FD12ED5E984E}" type="parTrans" cxnId="{C9458CC2-9BD6-4728-B892-FD97F9A1EB28}">
      <dgm:prSet/>
      <dgm:spPr/>
      <dgm:t>
        <a:bodyPr/>
        <a:lstStyle/>
        <a:p>
          <a:endParaRPr lang="en-US"/>
        </a:p>
      </dgm:t>
    </dgm:pt>
    <dgm:pt modelId="{30955BB4-FD03-46D1-A1FF-F22FDAC8C8E8}" type="sibTrans" cxnId="{C9458CC2-9BD6-4728-B892-FD97F9A1EB28}">
      <dgm:prSet/>
      <dgm:spPr/>
      <dgm:t>
        <a:bodyPr/>
        <a:lstStyle/>
        <a:p>
          <a:endParaRPr lang="en-US"/>
        </a:p>
      </dgm:t>
    </dgm:pt>
    <dgm:pt modelId="{8274AB78-AB99-436E-80EC-B9476692C418}">
      <dgm:prSet/>
      <dgm:spPr/>
      <dgm:t>
        <a:bodyPr/>
        <a:lstStyle/>
        <a:p>
          <a:r>
            <a:rPr lang="en-US"/>
            <a:t>Structured environment and intense support</a:t>
          </a:r>
        </a:p>
      </dgm:t>
    </dgm:pt>
    <dgm:pt modelId="{AFF48EDF-F8C1-4FB6-B04E-504758770594}" type="parTrans" cxnId="{C7010DD2-F55B-4A5A-9827-D9E331321ED1}">
      <dgm:prSet/>
      <dgm:spPr/>
      <dgm:t>
        <a:bodyPr/>
        <a:lstStyle/>
        <a:p>
          <a:endParaRPr lang="en-US"/>
        </a:p>
      </dgm:t>
    </dgm:pt>
    <dgm:pt modelId="{217FF67A-EE73-438A-8290-B7A6AFC56FAD}" type="sibTrans" cxnId="{C7010DD2-F55B-4A5A-9827-D9E331321ED1}">
      <dgm:prSet/>
      <dgm:spPr/>
      <dgm:t>
        <a:bodyPr/>
        <a:lstStyle/>
        <a:p>
          <a:endParaRPr lang="en-US"/>
        </a:p>
      </dgm:t>
    </dgm:pt>
    <dgm:pt modelId="{BD1FFD2A-3AE6-40D2-83BE-F0B37264C2DD}">
      <dgm:prSet/>
      <dgm:spPr/>
      <dgm:t>
        <a:bodyPr/>
        <a:lstStyle/>
        <a:p>
          <a:r>
            <a:rPr lang="en-US"/>
            <a:t>Targeted interventions</a:t>
          </a:r>
        </a:p>
      </dgm:t>
    </dgm:pt>
    <dgm:pt modelId="{E9CB072E-FDF3-44A4-A9F3-97D361B7B8A1}" type="parTrans" cxnId="{71B0F2AA-0124-4B03-AF1E-4968F5D262AC}">
      <dgm:prSet/>
      <dgm:spPr/>
      <dgm:t>
        <a:bodyPr/>
        <a:lstStyle/>
        <a:p>
          <a:endParaRPr lang="en-US"/>
        </a:p>
      </dgm:t>
    </dgm:pt>
    <dgm:pt modelId="{C1FC35D5-CDCB-4BD5-803C-DD2375AE8A30}" type="sibTrans" cxnId="{71B0F2AA-0124-4B03-AF1E-4968F5D262AC}">
      <dgm:prSet/>
      <dgm:spPr/>
      <dgm:t>
        <a:bodyPr/>
        <a:lstStyle/>
        <a:p>
          <a:endParaRPr lang="en-US"/>
        </a:p>
      </dgm:t>
    </dgm:pt>
    <dgm:pt modelId="{C43C581E-71CD-4C8F-B4B1-400E30741CA1}">
      <dgm:prSet/>
      <dgm:spPr/>
      <dgm:t>
        <a:bodyPr/>
        <a:lstStyle/>
        <a:p>
          <a:r>
            <a:rPr lang="en-US"/>
            <a:t>Holistic approaches</a:t>
          </a:r>
        </a:p>
      </dgm:t>
    </dgm:pt>
    <dgm:pt modelId="{C29C8276-6967-4D9B-8946-8FDCA485509F}" type="parTrans" cxnId="{51E68BFA-B595-45F9-B21C-C510F0E473C9}">
      <dgm:prSet/>
      <dgm:spPr/>
      <dgm:t>
        <a:bodyPr/>
        <a:lstStyle/>
        <a:p>
          <a:endParaRPr lang="en-US"/>
        </a:p>
      </dgm:t>
    </dgm:pt>
    <dgm:pt modelId="{2EF6C970-E6B1-440A-A7CF-A6596427F546}" type="sibTrans" cxnId="{51E68BFA-B595-45F9-B21C-C510F0E473C9}">
      <dgm:prSet/>
      <dgm:spPr/>
      <dgm:t>
        <a:bodyPr/>
        <a:lstStyle/>
        <a:p>
          <a:endParaRPr lang="en-US"/>
        </a:p>
      </dgm:t>
    </dgm:pt>
    <dgm:pt modelId="{89AFD266-00C4-42CC-949C-EC11EF285565}" type="pres">
      <dgm:prSet presAssocID="{25BC4221-E9D5-4D15-ADBD-ECF30A4367C3}" presName="root" presStyleCnt="0">
        <dgm:presLayoutVars>
          <dgm:dir/>
          <dgm:resizeHandles val="exact"/>
        </dgm:presLayoutVars>
      </dgm:prSet>
      <dgm:spPr/>
    </dgm:pt>
    <dgm:pt modelId="{826DC5C0-7CDE-4276-841A-150402223169}" type="pres">
      <dgm:prSet presAssocID="{274D6C06-EEFB-4278-94E4-24B442E14C32}" presName="compNode" presStyleCnt="0"/>
      <dgm:spPr/>
    </dgm:pt>
    <dgm:pt modelId="{ED75096A-61B5-44D7-B1C4-BD34A1FF9FEA}" type="pres">
      <dgm:prSet presAssocID="{274D6C06-EEFB-4278-94E4-24B442E14C32}" presName="bgRect" presStyleLbl="bgShp" presStyleIdx="0" presStyleCnt="5"/>
      <dgm:spPr/>
    </dgm:pt>
    <dgm:pt modelId="{879095FD-D9B6-4B0B-AE48-70584DC95632}" type="pres">
      <dgm:prSet presAssocID="{274D6C06-EEFB-4278-94E4-24B442E14C3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EBCF4FFD-BF7A-495A-9BDA-51430CDD0E94}" type="pres">
      <dgm:prSet presAssocID="{274D6C06-EEFB-4278-94E4-24B442E14C32}" presName="spaceRect" presStyleCnt="0"/>
      <dgm:spPr/>
    </dgm:pt>
    <dgm:pt modelId="{F42B7850-AAD2-4BB9-8BD5-EB4059CDB301}" type="pres">
      <dgm:prSet presAssocID="{274D6C06-EEFB-4278-94E4-24B442E14C32}" presName="parTx" presStyleLbl="revTx" presStyleIdx="0" presStyleCnt="5">
        <dgm:presLayoutVars>
          <dgm:chMax val="0"/>
          <dgm:chPref val="0"/>
        </dgm:presLayoutVars>
      </dgm:prSet>
      <dgm:spPr/>
    </dgm:pt>
    <dgm:pt modelId="{576D5CE9-0668-49D3-960B-B00FC911A669}" type="pres">
      <dgm:prSet presAssocID="{B63F97ED-9C65-4A7E-A54F-49549192365D}" presName="sibTrans" presStyleCnt="0"/>
      <dgm:spPr/>
    </dgm:pt>
    <dgm:pt modelId="{0FDB0DD6-41CA-4473-AC72-C15226FD4320}" type="pres">
      <dgm:prSet presAssocID="{24537EC9-BA8E-4024-B503-15EF886521C6}" presName="compNode" presStyleCnt="0"/>
      <dgm:spPr/>
    </dgm:pt>
    <dgm:pt modelId="{3BCB4314-68E2-468A-8AEF-18C635916DAA}" type="pres">
      <dgm:prSet presAssocID="{24537EC9-BA8E-4024-B503-15EF886521C6}" presName="bgRect" presStyleLbl="bgShp" presStyleIdx="1" presStyleCnt="5"/>
      <dgm:spPr/>
    </dgm:pt>
    <dgm:pt modelId="{29D3D3E0-D6D3-460F-B2E7-F24A1B3D86CF}" type="pres">
      <dgm:prSet presAssocID="{24537EC9-BA8E-4024-B503-15EF886521C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62F93CD2-A084-4DD0-B70A-5C92E010EDA8}" type="pres">
      <dgm:prSet presAssocID="{24537EC9-BA8E-4024-B503-15EF886521C6}" presName="spaceRect" presStyleCnt="0"/>
      <dgm:spPr/>
    </dgm:pt>
    <dgm:pt modelId="{1B9AED62-FFB4-4675-9EC4-17CF9317488C}" type="pres">
      <dgm:prSet presAssocID="{24537EC9-BA8E-4024-B503-15EF886521C6}" presName="parTx" presStyleLbl="revTx" presStyleIdx="1" presStyleCnt="5">
        <dgm:presLayoutVars>
          <dgm:chMax val="0"/>
          <dgm:chPref val="0"/>
        </dgm:presLayoutVars>
      </dgm:prSet>
      <dgm:spPr/>
    </dgm:pt>
    <dgm:pt modelId="{0D152CBD-FB50-49EB-A69F-01A974ADCD3F}" type="pres">
      <dgm:prSet presAssocID="{30955BB4-FD03-46D1-A1FF-F22FDAC8C8E8}" presName="sibTrans" presStyleCnt="0"/>
      <dgm:spPr/>
    </dgm:pt>
    <dgm:pt modelId="{2504107C-DE30-4431-9BF2-53E784C016EE}" type="pres">
      <dgm:prSet presAssocID="{8274AB78-AB99-436E-80EC-B9476692C418}" presName="compNode" presStyleCnt="0"/>
      <dgm:spPr/>
    </dgm:pt>
    <dgm:pt modelId="{AD850120-819A-4670-8B7E-E59D66FB291D}" type="pres">
      <dgm:prSet presAssocID="{8274AB78-AB99-436E-80EC-B9476692C418}" presName="bgRect" presStyleLbl="bgShp" presStyleIdx="2" presStyleCnt="5"/>
      <dgm:spPr/>
    </dgm:pt>
    <dgm:pt modelId="{6BCA031C-C700-4221-93AD-F3E8DADB1DEA}" type="pres">
      <dgm:prSet presAssocID="{8274AB78-AB99-436E-80EC-B9476692C41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634D4B4-5C42-4427-BA79-906470A40FF8}" type="pres">
      <dgm:prSet presAssocID="{8274AB78-AB99-436E-80EC-B9476692C418}" presName="spaceRect" presStyleCnt="0"/>
      <dgm:spPr/>
    </dgm:pt>
    <dgm:pt modelId="{4603E5C1-1641-44A8-B141-141E5AB79D6D}" type="pres">
      <dgm:prSet presAssocID="{8274AB78-AB99-436E-80EC-B9476692C418}" presName="parTx" presStyleLbl="revTx" presStyleIdx="2" presStyleCnt="5">
        <dgm:presLayoutVars>
          <dgm:chMax val="0"/>
          <dgm:chPref val="0"/>
        </dgm:presLayoutVars>
      </dgm:prSet>
      <dgm:spPr/>
    </dgm:pt>
    <dgm:pt modelId="{3AB8A6C8-19A6-4722-9879-E2DE1EC1D94C}" type="pres">
      <dgm:prSet presAssocID="{217FF67A-EE73-438A-8290-B7A6AFC56FAD}" presName="sibTrans" presStyleCnt="0"/>
      <dgm:spPr/>
    </dgm:pt>
    <dgm:pt modelId="{49545B58-1E1E-4CAB-AACC-0E1C26EB1CAC}" type="pres">
      <dgm:prSet presAssocID="{BD1FFD2A-3AE6-40D2-83BE-F0B37264C2DD}" presName="compNode" presStyleCnt="0"/>
      <dgm:spPr/>
    </dgm:pt>
    <dgm:pt modelId="{95F579C5-04DC-41F8-AE9A-143A1AAC0DDA}" type="pres">
      <dgm:prSet presAssocID="{BD1FFD2A-3AE6-40D2-83BE-F0B37264C2DD}" presName="bgRect" presStyleLbl="bgShp" presStyleIdx="3" presStyleCnt="5"/>
      <dgm:spPr/>
    </dgm:pt>
    <dgm:pt modelId="{6D50C442-4BC3-45A9-A628-EC87103D2375}" type="pres">
      <dgm:prSet presAssocID="{BD1FFD2A-3AE6-40D2-83BE-F0B37264C2D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0303836-0978-44E9-B3C0-3968DBDE2602}" type="pres">
      <dgm:prSet presAssocID="{BD1FFD2A-3AE6-40D2-83BE-F0B37264C2DD}" presName="spaceRect" presStyleCnt="0"/>
      <dgm:spPr/>
    </dgm:pt>
    <dgm:pt modelId="{C70D7466-960F-40C5-943D-690B587D2DAD}" type="pres">
      <dgm:prSet presAssocID="{BD1FFD2A-3AE6-40D2-83BE-F0B37264C2DD}" presName="parTx" presStyleLbl="revTx" presStyleIdx="3" presStyleCnt="5">
        <dgm:presLayoutVars>
          <dgm:chMax val="0"/>
          <dgm:chPref val="0"/>
        </dgm:presLayoutVars>
      </dgm:prSet>
      <dgm:spPr/>
    </dgm:pt>
    <dgm:pt modelId="{2836C08C-EF72-46B7-9CED-FDABD99CC3CD}" type="pres">
      <dgm:prSet presAssocID="{C1FC35D5-CDCB-4BD5-803C-DD2375AE8A30}" presName="sibTrans" presStyleCnt="0"/>
      <dgm:spPr/>
    </dgm:pt>
    <dgm:pt modelId="{5E3FEC0F-4F88-4504-A274-BC8B059E691E}" type="pres">
      <dgm:prSet presAssocID="{C43C581E-71CD-4C8F-B4B1-400E30741CA1}" presName="compNode" presStyleCnt="0"/>
      <dgm:spPr/>
    </dgm:pt>
    <dgm:pt modelId="{1CC3F78F-7C97-4E7C-9D21-E97C58A7CDC1}" type="pres">
      <dgm:prSet presAssocID="{C43C581E-71CD-4C8F-B4B1-400E30741CA1}" presName="bgRect" presStyleLbl="bgShp" presStyleIdx="4" presStyleCnt="5"/>
      <dgm:spPr/>
    </dgm:pt>
    <dgm:pt modelId="{FC867252-2874-43DE-8CAE-2704E43544C8}" type="pres">
      <dgm:prSet presAssocID="{C43C581E-71CD-4C8F-B4B1-400E30741CA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E5644EE-D03D-42CF-8B79-1F8EB1BC72D8}" type="pres">
      <dgm:prSet presAssocID="{C43C581E-71CD-4C8F-B4B1-400E30741CA1}" presName="spaceRect" presStyleCnt="0"/>
      <dgm:spPr/>
    </dgm:pt>
    <dgm:pt modelId="{C89678F4-8EAA-457E-B3A8-5831E5872AD8}" type="pres">
      <dgm:prSet presAssocID="{C43C581E-71CD-4C8F-B4B1-400E30741CA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629AA5E-EEF6-4821-926A-8F6C27F48C2A}" type="presOf" srcId="{C43C581E-71CD-4C8F-B4B1-400E30741CA1}" destId="{C89678F4-8EAA-457E-B3A8-5831E5872AD8}" srcOrd="0" destOrd="0" presId="urn:microsoft.com/office/officeart/2018/2/layout/IconVerticalSolidList"/>
    <dgm:cxn modelId="{2416B847-72F6-42D5-8023-C2E616C001DF}" type="presOf" srcId="{BD1FFD2A-3AE6-40D2-83BE-F0B37264C2DD}" destId="{C70D7466-960F-40C5-943D-690B587D2DAD}" srcOrd="0" destOrd="0" presId="urn:microsoft.com/office/officeart/2018/2/layout/IconVerticalSolidList"/>
    <dgm:cxn modelId="{26A7416D-0D6A-4392-86AF-B6FDB3191B65}" srcId="{25BC4221-E9D5-4D15-ADBD-ECF30A4367C3}" destId="{274D6C06-EEFB-4278-94E4-24B442E14C32}" srcOrd="0" destOrd="0" parTransId="{096BD267-04F5-4E3E-A0DE-1D73DA696410}" sibTransId="{B63F97ED-9C65-4A7E-A54F-49549192365D}"/>
    <dgm:cxn modelId="{6A382E7D-6F13-4384-9D59-FAE3A9AC5825}" type="presOf" srcId="{24537EC9-BA8E-4024-B503-15EF886521C6}" destId="{1B9AED62-FFB4-4675-9EC4-17CF9317488C}" srcOrd="0" destOrd="0" presId="urn:microsoft.com/office/officeart/2018/2/layout/IconVerticalSolidList"/>
    <dgm:cxn modelId="{71B0F2AA-0124-4B03-AF1E-4968F5D262AC}" srcId="{25BC4221-E9D5-4D15-ADBD-ECF30A4367C3}" destId="{BD1FFD2A-3AE6-40D2-83BE-F0B37264C2DD}" srcOrd="3" destOrd="0" parTransId="{E9CB072E-FDF3-44A4-A9F3-97D361B7B8A1}" sibTransId="{C1FC35D5-CDCB-4BD5-803C-DD2375AE8A30}"/>
    <dgm:cxn modelId="{C9458CC2-9BD6-4728-B892-FD97F9A1EB28}" srcId="{25BC4221-E9D5-4D15-ADBD-ECF30A4367C3}" destId="{24537EC9-BA8E-4024-B503-15EF886521C6}" srcOrd="1" destOrd="0" parTransId="{DDA8B894-3576-40DB-A7DE-FD12ED5E984E}" sibTransId="{30955BB4-FD03-46D1-A1FF-F22FDAC8C8E8}"/>
    <dgm:cxn modelId="{693350C5-BA8F-42A6-87DA-6A156D950349}" type="presOf" srcId="{25BC4221-E9D5-4D15-ADBD-ECF30A4367C3}" destId="{89AFD266-00C4-42CC-949C-EC11EF285565}" srcOrd="0" destOrd="0" presId="urn:microsoft.com/office/officeart/2018/2/layout/IconVerticalSolidList"/>
    <dgm:cxn modelId="{709EEBC5-D009-4C21-A144-4AF7BD020795}" type="presOf" srcId="{274D6C06-EEFB-4278-94E4-24B442E14C32}" destId="{F42B7850-AAD2-4BB9-8BD5-EB4059CDB301}" srcOrd="0" destOrd="0" presId="urn:microsoft.com/office/officeart/2018/2/layout/IconVerticalSolidList"/>
    <dgm:cxn modelId="{C7010DD2-F55B-4A5A-9827-D9E331321ED1}" srcId="{25BC4221-E9D5-4D15-ADBD-ECF30A4367C3}" destId="{8274AB78-AB99-436E-80EC-B9476692C418}" srcOrd="2" destOrd="0" parTransId="{AFF48EDF-F8C1-4FB6-B04E-504758770594}" sibTransId="{217FF67A-EE73-438A-8290-B7A6AFC56FAD}"/>
    <dgm:cxn modelId="{4E0486DC-E621-429B-BF75-99BE2D21B70F}" type="presOf" srcId="{8274AB78-AB99-436E-80EC-B9476692C418}" destId="{4603E5C1-1641-44A8-B141-141E5AB79D6D}" srcOrd="0" destOrd="0" presId="urn:microsoft.com/office/officeart/2018/2/layout/IconVerticalSolidList"/>
    <dgm:cxn modelId="{51E68BFA-B595-45F9-B21C-C510F0E473C9}" srcId="{25BC4221-E9D5-4D15-ADBD-ECF30A4367C3}" destId="{C43C581E-71CD-4C8F-B4B1-400E30741CA1}" srcOrd="4" destOrd="0" parTransId="{C29C8276-6967-4D9B-8946-8FDCA485509F}" sibTransId="{2EF6C970-E6B1-440A-A7CF-A6596427F546}"/>
    <dgm:cxn modelId="{571BA271-17D4-41AA-8809-760C1664DD4B}" type="presParOf" srcId="{89AFD266-00C4-42CC-949C-EC11EF285565}" destId="{826DC5C0-7CDE-4276-841A-150402223169}" srcOrd="0" destOrd="0" presId="urn:microsoft.com/office/officeart/2018/2/layout/IconVerticalSolidList"/>
    <dgm:cxn modelId="{BAF99D15-0CBD-44F3-BCF2-D5232694D51D}" type="presParOf" srcId="{826DC5C0-7CDE-4276-841A-150402223169}" destId="{ED75096A-61B5-44D7-B1C4-BD34A1FF9FEA}" srcOrd="0" destOrd="0" presId="urn:microsoft.com/office/officeart/2018/2/layout/IconVerticalSolidList"/>
    <dgm:cxn modelId="{83C465B5-FB29-402F-9B9F-7B6245B5DBB7}" type="presParOf" srcId="{826DC5C0-7CDE-4276-841A-150402223169}" destId="{879095FD-D9B6-4B0B-AE48-70584DC95632}" srcOrd="1" destOrd="0" presId="urn:microsoft.com/office/officeart/2018/2/layout/IconVerticalSolidList"/>
    <dgm:cxn modelId="{DF25A005-0ACA-46DA-97F1-2EF33E1B7BC8}" type="presParOf" srcId="{826DC5C0-7CDE-4276-841A-150402223169}" destId="{EBCF4FFD-BF7A-495A-9BDA-51430CDD0E94}" srcOrd="2" destOrd="0" presId="urn:microsoft.com/office/officeart/2018/2/layout/IconVerticalSolidList"/>
    <dgm:cxn modelId="{AAE57085-405D-4534-BF9C-3862ECCFBA45}" type="presParOf" srcId="{826DC5C0-7CDE-4276-841A-150402223169}" destId="{F42B7850-AAD2-4BB9-8BD5-EB4059CDB301}" srcOrd="3" destOrd="0" presId="urn:microsoft.com/office/officeart/2018/2/layout/IconVerticalSolidList"/>
    <dgm:cxn modelId="{5F6223A3-FAFB-420C-86F4-65582B6A22E6}" type="presParOf" srcId="{89AFD266-00C4-42CC-949C-EC11EF285565}" destId="{576D5CE9-0668-49D3-960B-B00FC911A669}" srcOrd="1" destOrd="0" presId="urn:microsoft.com/office/officeart/2018/2/layout/IconVerticalSolidList"/>
    <dgm:cxn modelId="{29C588E2-2F32-4F9A-B397-26CC37F11B10}" type="presParOf" srcId="{89AFD266-00C4-42CC-949C-EC11EF285565}" destId="{0FDB0DD6-41CA-4473-AC72-C15226FD4320}" srcOrd="2" destOrd="0" presId="urn:microsoft.com/office/officeart/2018/2/layout/IconVerticalSolidList"/>
    <dgm:cxn modelId="{50D96122-0354-43F3-B09A-10E7A3D68430}" type="presParOf" srcId="{0FDB0DD6-41CA-4473-AC72-C15226FD4320}" destId="{3BCB4314-68E2-468A-8AEF-18C635916DAA}" srcOrd="0" destOrd="0" presId="urn:microsoft.com/office/officeart/2018/2/layout/IconVerticalSolidList"/>
    <dgm:cxn modelId="{5B5248ED-49CA-499B-9FBE-7113705FD416}" type="presParOf" srcId="{0FDB0DD6-41CA-4473-AC72-C15226FD4320}" destId="{29D3D3E0-D6D3-460F-B2E7-F24A1B3D86CF}" srcOrd="1" destOrd="0" presId="urn:microsoft.com/office/officeart/2018/2/layout/IconVerticalSolidList"/>
    <dgm:cxn modelId="{C7CD9C2C-9153-4AC0-84F6-6C62C000C173}" type="presParOf" srcId="{0FDB0DD6-41CA-4473-AC72-C15226FD4320}" destId="{62F93CD2-A084-4DD0-B70A-5C92E010EDA8}" srcOrd="2" destOrd="0" presId="urn:microsoft.com/office/officeart/2018/2/layout/IconVerticalSolidList"/>
    <dgm:cxn modelId="{75679643-01C8-4B6A-985C-13A0FE25C17B}" type="presParOf" srcId="{0FDB0DD6-41CA-4473-AC72-C15226FD4320}" destId="{1B9AED62-FFB4-4675-9EC4-17CF9317488C}" srcOrd="3" destOrd="0" presId="urn:microsoft.com/office/officeart/2018/2/layout/IconVerticalSolidList"/>
    <dgm:cxn modelId="{9946524E-17C5-4A81-937C-D787C6ADCD1A}" type="presParOf" srcId="{89AFD266-00C4-42CC-949C-EC11EF285565}" destId="{0D152CBD-FB50-49EB-A69F-01A974ADCD3F}" srcOrd="3" destOrd="0" presId="urn:microsoft.com/office/officeart/2018/2/layout/IconVerticalSolidList"/>
    <dgm:cxn modelId="{AC3C4FFF-C87C-48F9-A32B-DFD13F616A19}" type="presParOf" srcId="{89AFD266-00C4-42CC-949C-EC11EF285565}" destId="{2504107C-DE30-4431-9BF2-53E784C016EE}" srcOrd="4" destOrd="0" presId="urn:microsoft.com/office/officeart/2018/2/layout/IconVerticalSolidList"/>
    <dgm:cxn modelId="{D44C0228-CF4A-41DC-9E65-87DAFBE3AE6F}" type="presParOf" srcId="{2504107C-DE30-4431-9BF2-53E784C016EE}" destId="{AD850120-819A-4670-8B7E-E59D66FB291D}" srcOrd="0" destOrd="0" presId="urn:microsoft.com/office/officeart/2018/2/layout/IconVerticalSolidList"/>
    <dgm:cxn modelId="{56EDDE48-361D-4938-9C50-35641E94D88C}" type="presParOf" srcId="{2504107C-DE30-4431-9BF2-53E784C016EE}" destId="{6BCA031C-C700-4221-93AD-F3E8DADB1DEA}" srcOrd="1" destOrd="0" presId="urn:microsoft.com/office/officeart/2018/2/layout/IconVerticalSolidList"/>
    <dgm:cxn modelId="{BE5034A4-EBA3-401B-B214-712655F230A1}" type="presParOf" srcId="{2504107C-DE30-4431-9BF2-53E784C016EE}" destId="{C634D4B4-5C42-4427-BA79-906470A40FF8}" srcOrd="2" destOrd="0" presId="urn:microsoft.com/office/officeart/2018/2/layout/IconVerticalSolidList"/>
    <dgm:cxn modelId="{4CDB54AE-B961-4DA7-BE62-BD823FF8BA6F}" type="presParOf" srcId="{2504107C-DE30-4431-9BF2-53E784C016EE}" destId="{4603E5C1-1641-44A8-B141-141E5AB79D6D}" srcOrd="3" destOrd="0" presId="urn:microsoft.com/office/officeart/2018/2/layout/IconVerticalSolidList"/>
    <dgm:cxn modelId="{0EEC6875-4A2B-40AA-BF03-C5B9EBAA4814}" type="presParOf" srcId="{89AFD266-00C4-42CC-949C-EC11EF285565}" destId="{3AB8A6C8-19A6-4722-9879-E2DE1EC1D94C}" srcOrd="5" destOrd="0" presId="urn:microsoft.com/office/officeart/2018/2/layout/IconVerticalSolidList"/>
    <dgm:cxn modelId="{B06961FD-D1EA-4416-A14B-6C670E352443}" type="presParOf" srcId="{89AFD266-00C4-42CC-949C-EC11EF285565}" destId="{49545B58-1E1E-4CAB-AACC-0E1C26EB1CAC}" srcOrd="6" destOrd="0" presId="urn:microsoft.com/office/officeart/2018/2/layout/IconVerticalSolidList"/>
    <dgm:cxn modelId="{23E04876-52AD-4869-BDB1-0B1BB8C0B55B}" type="presParOf" srcId="{49545B58-1E1E-4CAB-AACC-0E1C26EB1CAC}" destId="{95F579C5-04DC-41F8-AE9A-143A1AAC0DDA}" srcOrd="0" destOrd="0" presId="urn:microsoft.com/office/officeart/2018/2/layout/IconVerticalSolidList"/>
    <dgm:cxn modelId="{AFAC535A-D417-43D2-B3BA-627A6195B2DD}" type="presParOf" srcId="{49545B58-1E1E-4CAB-AACC-0E1C26EB1CAC}" destId="{6D50C442-4BC3-45A9-A628-EC87103D2375}" srcOrd="1" destOrd="0" presId="urn:microsoft.com/office/officeart/2018/2/layout/IconVerticalSolidList"/>
    <dgm:cxn modelId="{E77A6664-4782-4CC6-B10B-5EB2C54DE906}" type="presParOf" srcId="{49545B58-1E1E-4CAB-AACC-0E1C26EB1CAC}" destId="{F0303836-0978-44E9-B3C0-3968DBDE2602}" srcOrd="2" destOrd="0" presId="urn:microsoft.com/office/officeart/2018/2/layout/IconVerticalSolidList"/>
    <dgm:cxn modelId="{EF58FCE3-B432-4999-8CA4-B57B09ABFA4C}" type="presParOf" srcId="{49545B58-1E1E-4CAB-AACC-0E1C26EB1CAC}" destId="{C70D7466-960F-40C5-943D-690B587D2DAD}" srcOrd="3" destOrd="0" presId="urn:microsoft.com/office/officeart/2018/2/layout/IconVerticalSolidList"/>
    <dgm:cxn modelId="{2156E6CD-00F3-4579-9D95-BC129023C262}" type="presParOf" srcId="{89AFD266-00C4-42CC-949C-EC11EF285565}" destId="{2836C08C-EF72-46B7-9CED-FDABD99CC3CD}" srcOrd="7" destOrd="0" presId="urn:microsoft.com/office/officeart/2018/2/layout/IconVerticalSolidList"/>
    <dgm:cxn modelId="{6439358E-B5D6-48CC-9B89-936D0BD65DB0}" type="presParOf" srcId="{89AFD266-00C4-42CC-949C-EC11EF285565}" destId="{5E3FEC0F-4F88-4504-A274-BC8B059E691E}" srcOrd="8" destOrd="0" presId="urn:microsoft.com/office/officeart/2018/2/layout/IconVerticalSolidList"/>
    <dgm:cxn modelId="{156B893B-0EA2-46F4-95C5-DF55AF7EA255}" type="presParOf" srcId="{5E3FEC0F-4F88-4504-A274-BC8B059E691E}" destId="{1CC3F78F-7C97-4E7C-9D21-E97C58A7CDC1}" srcOrd="0" destOrd="0" presId="urn:microsoft.com/office/officeart/2018/2/layout/IconVerticalSolidList"/>
    <dgm:cxn modelId="{C4FB4BAF-A842-45CD-B84C-FEB86907276D}" type="presParOf" srcId="{5E3FEC0F-4F88-4504-A274-BC8B059E691E}" destId="{FC867252-2874-43DE-8CAE-2704E43544C8}" srcOrd="1" destOrd="0" presId="urn:microsoft.com/office/officeart/2018/2/layout/IconVerticalSolidList"/>
    <dgm:cxn modelId="{EF370844-40F8-42C9-84E8-99587DFED98D}" type="presParOf" srcId="{5E3FEC0F-4F88-4504-A274-BC8B059E691E}" destId="{1E5644EE-D03D-42CF-8B79-1F8EB1BC72D8}" srcOrd="2" destOrd="0" presId="urn:microsoft.com/office/officeart/2018/2/layout/IconVerticalSolidList"/>
    <dgm:cxn modelId="{C9ACC700-5B99-47F1-B41D-1038E1CC91D9}" type="presParOf" srcId="{5E3FEC0F-4F88-4504-A274-BC8B059E691E}" destId="{C89678F4-8EAA-457E-B3A8-5831E5872AD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43FDAB8-F983-4522-BFAE-786590A1859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B60D3C6-03B5-4814-A45C-C9C561B91C0B}">
      <dgm:prSet/>
      <dgm:spPr/>
      <dgm:t>
        <a:bodyPr/>
        <a:lstStyle/>
        <a:p>
          <a:r>
            <a:rPr lang="en-US"/>
            <a:t>Client-led approaches maximise community integration (Caldwell et al., 2010)</a:t>
          </a:r>
        </a:p>
      </dgm:t>
    </dgm:pt>
    <dgm:pt modelId="{60E3C58C-CA91-44E1-8AF8-2024828C7FC1}" type="parTrans" cxnId="{97F43273-5CE2-41C6-8CC9-1DE9654A7C05}">
      <dgm:prSet/>
      <dgm:spPr/>
      <dgm:t>
        <a:bodyPr/>
        <a:lstStyle/>
        <a:p>
          <a:endParaRPr lang="en-US"/>
        </a:p>
      </dgm:t>
    </dgm:pt>
    <dgm:pt modelId="{3B826243-F895-4359-B5A1-AF23F5AA369F}" type="sibTrans" cxnId="{97F43273-5CE2-41C6-8CC9-1DE9654A7C05}">
      <dgm:prSet/>
      <dgm:spPr/>
      <dgm:t>
        <a:bodyPr/>
        <a:lstStyle/>
        <a:p>
          <a:endParaRPr lang="en-US"/>
        </a:p>
      </dgm:t>
    </dgm:pt>
    <dgm:pt modelId="{06ED4E4D-5987-4FA0-93D6-A20460CEBE6D}">
      <dgm:prSet/>
      <dgm:spPr/>
      <dgm:t>
        <a:bodyPr/>
        <a:lstStyle/>
        <a:p>
          <a:r>
            <a:rPr lang="en-US"/>
            <a:t>The recovery model is not conditional on cure, but instead it allows empowerment. </a:t>
          </a:r>
        </a:p>
      </dgm:t>
    </dgm:pt>
    <dgm:pt modelId="{2B9C372B-D3A9-40C8-B345-C8C8A2D09938}" type="parTrans" cxnId="{5876B626-CC11-4450-B866-6385B0D69DFB}">
      <dgm:prSet/>
      <dgm:spPr/>
      <dgm:t>
        <a:bodyPr/>
        <a:lstStyle/>
        <a:p>
          <a:endParaRPr lang="en-US"/>
        </a:p>
      </dgm:t>
    </dgm:pt>
    <dgm:pt modelId="{D0EB836D-1FDE-4C5C-B226-5EAACC9EAC57}" type="sibTrans" cxnId="{5876B626-CC11-4450-B866-6385B0D69DFB}">
      <dgm:prSet/>
      <dgm:spPr/>
      <dgm:t>
        <a:bodyPr/>
        <a:lstStyle/>
        <a:p>
          <a:endParaRPr lang="en-US"/>
        </a:p>
      </dgm:t>
    </dgm:pt>
    <dgm:pt modelId="{6B3DBEB6-5420-4500-9DFA-B7547B8DFE02}">
      <dgm:prSet/>
      <dgm:spPr/>
      <dgm:t>
        <a:bodyPr/>
        <a:lstStyle/>
        <a:p>
          <a:r>
            <a:rPr lang="en-US"/>
            <a:t>Therefore, support can be reduced over time, allowing more independence. </a:t>
          </a:r>
        </a:p>
      </dgm:t>
    </dgm:pt>
    <dgm:pt modelId="{508E3ED5-0925-4CE0-B570-4A1C954F963D}" type="parTrans" cxnId="{74DA2227-3F55-48C4-A538-E975AD6FF6D6}">
      <dgm:prSet/>
      <dgm:spPr/>
      <dgm:t>
        <a:bodyPr/>
        <a:lstStyle/>
        <a:p>
          <a:endParaRPr lang="en-US"/>
        </a:p>
      </dgm:t>
    </dgm:pt>
    <dgm:pt modelId="{D67B3B2D-73EF-4023-8D4A-FC8040147F5B}" type="sibTrans" cxnId="{74DA2227-3F55-48C4-A538-E975AD6FF6D6}">
      <dgm:prSet/>
      <dgm:spPr/>
      <dgm:t>
        <a:bodyPr/>
        <a:lstStyle/>
        <a:p>
          <a:endParaRPr lang="en-US"/>
        </a:p>
      </dgm:t>
    </dgm:pt>
    <dgm:pt modelId="{43FC3A6A-9E18-4C9D-BB93-F3D145239370}">
      <dgm:prSet/>
      <dgm:spPr/>
      <dgm:t>
        <a:bodyPr/>
        <a:lstStyle/>
        <a:p>
          <a:r>
            <a:rPr lang="en-US"/>
            <a:t>Many of these programs are based in the community (Sommer, 2012)</a:t>
          </a:r>
        </a:p>
      </dgm:t>
    </dgm:pt>
    <dgm:pt modelId="{5582DFC0-9E74-472D-9D36-E06033D4C568}" type="parTrans" cxnId="{21FEE213-E8C0-4227-94F9-DCDB980B4EC8}">
      <dgm:prSet/>
      <dgm:spPr/>
      <dgm:t>
        <a:bodyPr/>
        <a:lstStyle/>
        <a:p>
          <a:endParaRPr lang="en-US"/>
        </a:p>
      </dgm:t>
    </dgm:pt>
    <dgm:pt modelId="{5931C510-2504-487F-81AA-9FBB42BFA7B5}" type="sibTrans" cxnId="{21FEE213-E8C0-4227-94F9-DCDB980B4EC8}">
      <dgm:prSet/>
      <dgm:spPr/>
      <dgm:t>
        <a:bodyPr/>
        <a:lstStyle/>
        <a:p>
          <a:endParaRPr lang="en-US"/>
        </a:p>
      </dgm:t>
    </dgm:pt>
    <dgm:pt modelId="{E960B2FA-138B-4105-BE62-5251B67EFB51}" type="pres">
      <dgm:prSet presAssocID="{043FDAB8-F983-4522-BFAE-786590A18594}" presName="outerComposite" presStyleCnt="0">
        <dgm:presLayoutVars>
          <dgm:chMax val="5"/>
          <dgm:dir/>
          <dgm:resizeHandles val="exact"/>
        </dgm:presLayoutVars>
      </dgm:prSet>
      <dgm:spPr/>
    </dgm:pt>
    <dgm:pt modelId="{4E1360B3-AC62-4504-8124-7367D0C6DBDB}" type="pres">
      <dgm:prSet presAssocID="{043FDAB8-F983-4522-BFAE-786590A18594}" presName="dummyMaxCanvas" presStyleCnt="0">
        <dgm:presLayoutVars/>
      </dgm:prSet>
      <dgm:spPr/>
    </dgm:pt>
    <dgm:pt modelId="{D68C2035-80AA-4070-A91F-27A52D8077C0}" type="pres">
      <dgm:prSet presAssocID="{043FDAB8-F983-4522-BFAE-786590A18594}" presName="FourNodes_1" presStyleLbl="node1" presStyleIdx="0" presStyleCnt="4">
        <dgm:presLayoutVars>
          <dgm:bulletEnabled val="1"/>
        </dgm:presLayoutVars>
      </dgm:prSet>
      <dgm:spPr/>
    </dgm:pt>
    <dgm:pt modelId="{BEDD53B6-3104-4F70-8547-95DD814D88E3}" type="pres">
      <dgm:prSet presAssocID="{043FDAB8-F983-4522-BFAE-786590A18594}" presName="FourNodes_2" presStyleLbl="node1" presStyleIdx="1" presStyleCnt="4">
        <dgm:presLayoutVars>
          <dgm:bulletEnabled val="1"/>
        </dgm:presLayoutVars>
      </dgm:prSet>
      <dgm:spPr/>
    </dgm:pt>
    <dgm:pt modelId="{FF26606C-B79D-470C-858F-B2DB870A2609}" type="pres">
      <dgm:prSet presAssocID="{043FDAB8-F983-4522-BFAE-786590A18594}" presName="FourNodes_3" presStyleLbl="node1" presStyleIdx="2" presStyleCnt="4">
        <dgm:presLayoutVars>
          <dgm:bulletEnabled val="1"/>
        </dgm:presLayoutVars>
      </dgm:prSet>
      <dgm:spPr/>
    </dgm:pt>
    <dgm:pt modelId="{095DF343-01AA-4419-ADC8-BA7D5F9E71BF}" type="pres">
      <dgm:prSet presAssocID="{043FDAB8-F983-4522-BFAE-786590A18594}" presName="FourNodes_4" presStyleLbl="node1" presStyleIdx="3" presStyleCnt="4">
        <dgm:presLayoutVars>
          <dgm:bulletEnabled val="1"/>
        </dgm:presLayoutVars>
      </dgm:prSet>
      <dgm:spPr/>
    </dgm:pt>
    <dgm:pt modelId="{0CACCEB4-52E5-4279-BC47-812EFF11AD16}" type="pres">
      <dgm:prSet presAssocID="{043FDAB8-F983-4522-BFAE-786590A18594}" presName="FourConn_1-2" presStyleLbl="fgAccFollowNode1" presStyleIdx="0" presStyleCnt="3">
        <dgm:presLayoutVars>
          <dgm:bulletEnabled val="1"/>
        </dgm:presLayoutVars>
      </dgm:prSet>
      <dgm:spPr/>
    </dgm:pt>
    <dgm:pt modelId="{3AE6EB2B-E6B6-4D6D-A725-A5326225F75B}" type="pres">
      <dgm:prSet presAssocID="{043FDAB8-F983-4522-BFAE-786590A18594}" presName="FourConn_2-3" presStyleLbl="fgAccFollowNode1" presStyleIdx="1" presStyleCnt="3">
        <dgm:presLayoutVars>
          <dgm:bulletEnabled val="1"/>
        </dgm:presLayoutVars>
      </dgm:prSet>
      <dgm:spPr/>
    </dgm:pt>
    <dgm:pt modelId="{6C01DED8-1D94-4E72-BF5B-EA6B84B3EF05}" type="pres">
      <dgm:prSet presAssocID="{043FDAB8-F983-4522-BFAE-786590A18594}" presName="FourConn_3-4" presStyleLbl="fgAccFollowNode1" presStyleIdx="2" presStyleCnt="3">
        <dgm:presLayoutVars>
          <dgm:bulletEnabled val="1"/>
        </dgm:presLayoutVars>
      </dgm:prSet>
      <dgm:spPr/>
    </dgm:pt>
    <dgm:pt modelId="{2A6CE751-7A41-40E6-AF6A-0DC6CE332E5F}" type="pres">
      <dgm:prSet presAssocID="{043FDAB8-F983-4522-BFAE-786590A18594}" presName="FourNodes_1_text" presStyleLbl="node1" presStyleIdx="3" presStyleCnt="4">
        <dgm:presLayoutVars>
          <dgm:bulletEnabled val="1"/>
        </dgm:presLayoutVars>
      </dgm:prSet>
      <dgm:spPr/>
    </dgm:pt>
    <dgm:pt modelId="{E3631D60-D110-4E59-8893-8C0F31E7F1C7}" type="pres">
      <dgm:prSet presAssocID="{043FDAB8-F983-4522-BFAE-786590A18594}" presName="FourNodes_2_text" presStyleLbl="node1" presStyleIdx="3" presStyleCnt="4">
        <dgm:presLayoutVars>
          <dgm:bulletEnabled val="1"/>
        </dgm:presLayoutVars>
      </dgm:prSet>
      <dgm:spPr/>
    </dgm:pt>
    <dgm:pt modelId="{3777A874-9C62-4B07-A055-3CA5FC1E85CE}" type="pres">
      <dgm:prSet presAssocID="{043FDAB8-F983-4522-BFAE-786590A18594}" presName="FourNodes_3_text" presStyleLbl="node1" presStyleIdx="3" presStyleCnt="4">
        <dgm:presLayoutVars>
          <dgm:bulletEnabled val="1"/>
        </dgm:presLayoutVars>
      </dgm:prSet>
      <dgm:spPr/>
    </dgm:pt>
    <dgm:pt modelId="{EFC6C59E-3EEC-4CE4-919A-D144305BC24E}" type="pres">
      <dgm:prSet presAssocID="{043FDAB8-F983-4522-BFAE-786590A1859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8AE9810-7C65-4732-A39E-7128CE985579}" type="presOf" srcId="{1B60D3C6-03B5-4814-A45C-C9C561B91C0B}" destId="{2A6CE751-7A41-40E6-AF6A-0DC6CE332E5F}" srcOrd="1" destOrd="0" presId="urn:microsoft.com/office/officeart/2005/8/layout/vProcess5"/>
    <dgm:cxn modelId="{21FEE213-E8C0-4227-94F9-DCDB980B4EC8}" srcId="{043FDAB8-F983-4522-BFAE-786590A18594}" destId="{43FC3A6A-9E18-4C9D-BB93-F3D145239370}" srcOrd="3" destOrd="0" parTransId="{5582DFC0-9E74-472D-9D36-E06033D4C568}" sibTransId="{5931C510-2504-487F-81AA-9FBB42BFA7B5}"/>
    <dgm:cxn modelId="{0DD31E19-471A-40C6-8B03-B7BB5D88CCA2}" type="presOf" srcId="{06ED4E4D-5987-4FA0-93D6-A20460CEBE6D}" destId="{BEDD53B6-3104-4F70-8547-95DD814D88E3}" srcOrd="0" destOrd="0" presId="urn:microsoft.com/office/officeart/2005/8/layout/vProcess5"/>
    <dgm:cxn modelId="{5C002223-8C15-45EE-A488-A9CC46220F42}" type="presOf" srcId="{43FC3A6A-9E18-4C9D-BB93-F3D145239370}" destId="{095DF343-01AA-4419-ADC8-BA7D5F9E71BF}" srcOrd="0" destOrd="0" presId="urn:microsoft.com/office/officeart/2005/8/layout/vProcess5"/>
    <dgm:cxn modelId="{5876B626-CC11-4450-B866-6385B0D69DFB}" srcId="{043FDAB8-F983-4522-BFAE-786590A18594}" destId="{06ED4E4D-5987-4FA0-93D6-A20460CEBE6D}" srcOrd="1" destOrd="0" parTransId="{2B9C372B-D3A9-40C8-B345-C8C8A2D09938}" sibTransId="{D0EB836D-1FDE-4C5C-B226-5EAACC9EAC57}"/>
    <dgm:cxn modelId="{74DA2227-3F55-48C4-A538-E975AD6FF6D6}" srcId="{043FDAB8-F983-4522-BFAE-786590A18594}" destId="{6B3DBEB6-5420-4500-9DFA-B7547B8DFE02}" srcOrd="2" destOrd="0" parTransId="{508E3ED5-0925-4CE0-B570-4A1C954F963D}" sibTransId="{D67B3B2D-73EF-4023-8D4A-FC8040147F5B}"/>
    <dgm:cxn modelId="{4C69D62E-81EB-4E97-AF8D-E2E2C2B999E9}" type="presOf" srcId="{1B60D3C6-03B5-4814-A45C-C9C561B91C0B}" destId="{D68C2035-80AA-4070-A91F-27A52D8077C0}" srcOrd="0" destOrd="0" presId="urn:microsoft.com/office/officeart/2005/8/layout/vProcess5"/>
    <dgm:cxn modelId="{7873EC3F-662B-456D-B962-A838EA2F468B}" type="presOf" srcId="{06ED4E4D-5987-4FA0-93D6-A20460CEBE6D}" destId="{E3631D60-D110-4E59-8893-8C0F31E7F1C7}" srcOrd="1" destOrd="0" presId="urn:microsoft.com/office/officeart/2005/8/layout/vProcess5"/>
    <dgm:cxn modelId="{E7844571-371D-4C21-B909-2B7286B7FD2F}" type="presOf" srcId="{43FC3A6A-9E18-4C9D-BB93-F3D145239370}" destId="{EFC6C59E-3EEC-4CE4-919A-D144305BC24E}" srcOrd="1" destOrd="0" presId="urn:microsoft.com/office/officeart/2005/8/layout/vProcess5"/>
    <dgm:cxn modelId="{97F43273-5CE2-41C6-8CC9-1DE9654A7C05}" srcId="{043FDAB8-F983-4522-BFAE-786590A18594}" destId="{1B60D3C6-03B5-4814-A45C-C9C561B91C0B}" srcOrd="0" destOrd="0" parTransId="{60E3C58C-CA91-44E1-8AF8-2024828C7FC1}" sibTransId="{3B826243-F895-4359-B5A1-AF23F5AA369F}"/>
    <dgm:cxn modelId="{38DCEE74-4CAB-4C7E-9AD2-A6FEE634AC54}" type="presOf" srcId="{043FDAB8-F983-4522-BFAE-786590A18594}" destId="{E960B2FA-138B-4105-BE62-5251B67EFB51}" srcOrd="0" destOrd="0" presId="urn:microsoft.com/office/officeart/2005/8/layout/vProcess5"/>
    <dgm:cxn modelId="{5B50158F-59CF-4A74-B509-6331AC6015E8}" type="presOf" srcId="{3B826243-F895-4359-B5A1-AF23F5AA369F}" destId="{0CACCEB4-52E5-4279-BC47-812EFF11AD16}" srcOrd="0" destOrd="0" presId="urn:microsoft.com/office/officeart/2005/8/layout/vProcess5"/>
    <dgm:cxn modelId="{94303696-F6C5-4D90-88F8-F8372FFCB2DB}" type="presOf" srcId="{6B3DBEB6-5420-4500-9DFA-B7547B8DFE02}" destId="{3777A874-9C62-4B07-A055-3CA5FC1E85CE}" srcOrd="1" destOrd="0" presId="urn:microsoft.com/office/officeart/2005/8/layout/vProcess5"/>
    <dgm:cxn modelId="{E7D47D9D-F0F3-48C9-80A4-2BD3BA0DC700}" type="presOf" srcId="{D67B3B2D-73EF-4023-8D4A-FC8040147F5B}" destId="{6C01DED8-1D94-4E72-BF5B-EA6B84B3EF05}" srcOrd="0" destOrd="0" presId="urn:microsoft.com/office/officeart/2005/8/layout/vProcess5"/>
    <dgm:cxn modelId="{4B66E5E2-5495-4D6D-A767-AD476DB85A8B}" type="presOf" srcId="{6B3DBEB6-5420-4500-9DFA-B7547B8DFE02}" destId="{FF26606C-B79D-470C-858F-B2DB870A2609}" srcOrd="0" destOrd="0" presId="urn:microsoft.com/office/officeart/2005/8/layout/vProcess5"/>
    <dgm:cxn modelId="{746C2EF3-9F78-4AE8-88D9-D721033C9987}" type="presOf" srcId="{D0EB836D-1FDE-4C5C-B226-5EAACC9EAC57}" destId="{3AE6EB2B-E6B6-4D6D-A725-A5326225F75B}" srcOrd="0" destOrd="0" presId="urn:microsoft.com/office/officeart/2005/8/layout/vProcess5"/>
    <dgm:cxn modelId="{8390225B-60B8-4520-B29D-33DDDD612283}" type="presParOf" srcId="{E960B2FA-138B-4105-BE62-5251B67EFB51}" destId="{4E1360B3-AC62-4504-8124-7367D0C6DBDB}" srcOrd="0" destOrd="0" presId="urn:microsoft.com/office/officeart/2005/8/layout/vProcess5"/>
    <dgm:cxn modelId="{D5EF84C9-89B6-4349-9E76-10DA8DE328FF}" type="presParOf" srcId="{E960B2FA-138B-4105-BE62-5251B67EFB51}" destId="{D68C2035-80AA-4070-A91F-27A52D8077C0}" srcOrd="1" destOrd="0" presId="urn:microsoft.com/office/officeart/2005/8/layout/vProcess5"/>
    <dgm:cxn modelId="{9A36C2F7-397B-4327-A686-B6D5FE306B7D}" type="presParOf" srcId="{E960B2FA-138B-4105-BE62-5251B67EFB51}" destId="{BEDD53B6-3104-4F70-8547-95DD814D88E3}" srcOrd="2" destOrd="0" presId="urn:microsoft.com/office/officeart/2005/8/layout/vProcess5"/>
    <dgm:cxn modelId="{9B13AB62-77D4-49FA-8F74-AB200EEA3FA4}" type="presParOf" srcId="{E960B2FA-138B-4105-BE62-5251B67EFB51}" destId="{FF26606C-B79D-470C-858F-B2DB870A2609}" srcOrd="3" destOrd="0" presId="urn:microsoft.com/office/officeart/2005/8/layout/vProcess5"/>
    <dgm:cxn modelId="{9A1B82CF-B941-458F-8508-166ABC921DC5}" type="presParOf" srcId="{E960B2FA-138B-4105-BE62-5251B67EFB51}" destId="{095DF343-01AA-4419-ADC8-BA7D5F9E71BF}" srcOrd="4" destOrd="0" presId="urn:microsoft.com/office/officeart/2005/8/layout/vProcess5"/>
    <dgm:cxn modelId="{A1483871-DCF1-4D78-A883-D9F7868CEA5F}" type="presParOf" srcId="{E960B2FA-138B-4105-BE62-5251B67EFB51}" destId="{0CACCEB4-52E5-4279-BC47-812EFF11AD16}" srcOrd="5" destOrd="0" presId="urn:microsoft.com/office/officeart/2005/8/layout/vProcess5"/>
    <dgm:cxn modelId="{897A4202-BEBF-41CB-88C3-4F666D0DF17D}" type="presParOf" srcId="{E960B2FA-138B-4105-BE62-5251B67EFB51}" destId="{3AE6EB2B-E6B6-4D6D-A725-A5326225F75B}" srcOrd="6" destOrd="0" presId="urn:microsoft.com/office/officeart/2005/8/layout/vProcess5"/>
    <dgm:cxn modelId="{A3C547F6-BAB9-4673-B13C-17C1A9685020}" type="presParOf" srcId="{E960B2FA-138B-4105-BE62-5251B67EFB51}" destId="{6C01DED8-1D94-4E72-BF5B-EA6B84B3EF05}" srcOrd="7" destOrd="0" presId="urn:microsoft.com/office/officeart/2005/8/layout/vProcess5"/>
    <dgm:cxn modelId="{1EEBEA6E-B1F6-4F5C-96F4-B1FE4EF32BA2}" type="presParOf" srcId="{E960B2FA-138B-4105-BE62-5251B67EFB51}" destId="{2A6CE751-7A41-40E6-AF6A-0DC6CE332E5F}" srcOrd="8" destOrd="0" presId="urn:microsoft.com/office/officeart/2005/8/layout/vProcess5"/>
    <dgm:cxn modelId="{D50F3C76-26D3-4B8F-AD16-0ED739B99B7E}" type="presParOf" srcId="{E960B2FA-138B-4105-BE62-5251B67EFB51}" destId="{E3631D60-D110-4E59-8893-8C0F31E7F1C7}" srcOrd="9" destOrd="0" presId="urn:microsoft.com/office/officeart/2005/8/layout/vProcess5"/>
    <dgm:cxn modelId="{60435AAF-3005-41DA-9E20-E6E7BAB45349}" type="presParOf" srcId="{E960B2FA-138B-4105-BE62-5251B67EFB51}" destId="{3777A874-9C62-4B07-A055-3CA5FC1E85CE}" srcOrd="10" destOrd="0" presId="urn:microsoft.com/office/officeart/2005/8/layout/vProcess5"/>
    <dgm:cxn modelId="{7957B90A-5861-4773-B1CF-87CC8FD8A31F}" type="presParOf" srcId="{E960B2FA-138B-4105-BE62-5251B67EFB51}" destId="{EFC6C59E-3EEC-4CE4-919A-D144305BC24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4CACE6F-842A-4727-96AD-8BE081AEE74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8357D62-6AC3-484B-9278-DF72D8FA7C3F}">
      <dgm:prSet/>
      <dgm:spPr/>
      <dgm:t>
        <a:bodyPr/>
        <a:lstStyle/>
        <a:p>
          <a:r>
            <a:rPr lang="en-US"/>
            <a:t>Historically, positive reports have been shown on recovery (Bruseker and O'Halloran, 1999; Gonda, Deane and Murugesan, 2012, Tsoutsoulis et al., 2018)</a:t>
          </a:r>
        </a:p>
      </dgm:t>
    </dgm:pt>
    <dgm:pt modelId="{68AB9399-CB2F-4961-B812-595A49652CB8}" type="parTrans" cxnId="{64A17BF7-AB3C-4BCF-98A1-A29D469FD0C0}">
      <dgm:prSet/>
      <dgm:spPr/>
      <dgm:t>
        <a:bodyPr/>
        <a:lstStyle/>
        <a:p>
          <a:endParaRPr lang="en-US"/>
        </a:p>
      </dgm:t>
    </dgm:pt>
    <dgm:pt modelId="{D9DB9049-9FFA-48A1-8B65-1038B71A6032}" type="sibTrans" cxnId="{64A17BF7-AB3C-4BCF-98A1-A29D469FD0C0}">
      <dgm:prSet/>
      <dgm:spPr/>
      <dgm:t>
        <a:bodyPr/>
        <a:lstStyle/>
        <a:p>
          <a:endParaRPr lang="en-US"/>
        </a:p>
      </dgm:t>
    </dgm:pt>
    <dgm:pt modelId="{D1F8BEF5-D2B2-4BB9-B24C-8C003044351E}">
      <dgm:prSet/>
      <dgm:spPr/>
      <dgm:t>
        <a:bodyPr/>
        <a:lstStyle/>
        <a:p>
          <a:r>
            <a:rPr lang="en-US"/>
            <a:t>But, few studies show follow up data (Gonda, Deane and Murugesan, 2012).</a:t>
          </a:r>
        </a:p>
      </dgm:t>
    </dgm:pt>
    <dgm:pt modelId="{943EDAF0-212D-498B-BD11-3C57A7440E3D}" type="parTrans" cxnId="{6B435BFE-9D52-4384-9083-D40F70D2DC35}">
      <dgm:prSet/>
      <dgm:spPr/>
      <dgm:t>
        <a:bodyPr/>
        <a:lstStyle/>
        <a:p>
          <a:endParaRPr lang="en-US"/>
        </a:p>
      </dgm:t>
    </dgm:pt>
    <dgm:pt modelId="{CABB8127-502B-4462-97F5-C7AE0180A635}" type="sibTrans" cxnId="{6B435BFE-9D52-4384-9083-D40F70D2DC35}">
      <dgm:prSet/>
      <dgm:spPr/>
      <dgm:t>
        <a:bodyPr/>
        <a:lstStyle/>
        <a:p>
          <a:endParaRPr lang="en-US"/>
        </a:p>
      </dgm:t>
    </dgm:pt>
    <dgm:pt modelId="{50CA37A4-AF75-4DE1-9798-DDDDFFE656B8}">
      <dgm:prSet/>
      <dgm:spPr/>
      <dgm:t>
        <a:bodyPr/>
        <a:lstStyle/>
        <a:p>
          <a:r>
            <a:rPr lang="en-US"/>
            <a:t>Few studies have control groups (Killaspy and Zis, 2013)</a:t>
          </a:r>
        </a:p>
      </dgm:t>
    </dgm:pt>
    <dgm:pt modelId="{364DEB3A-E010-45FB-847D-388BC822C9F2}" type="parTrans" cxnId="{5243DF38-31B2-4F0D-A9B6-A605A7E17C8F}">
      <dgm:prSet/>
      <dgm:spPr/>
      <dgm:t>
        <a:bodyPr/>
        <a:lstStyle/>
        <a:p>
          <a:endParaRPr lang="en-US"/>
        </a:p>
      </dgm:t>
    </dgm:pt>
    <dgm:pt modelId="{405C09BE-DE13-4FFB-A27E-802F360182DD}" type="sibTrans" cxnId="{5243DF38-31B2-4F0D-A9B6-A605A7E17C8F}">
      <dgm:prSet/>
      <dgm:spPr/>
      <dgm:t>
        <a:bodyPr/>
        <a:lstStyle/>
        <a:p>
          <a:endParaRPr lang="en-US"/>
        </a:p>
      </dgm:t>
    </dgm:pt>
    <dgm:pt modelId="{519E360C-400C-45AC-A97D-A34001242F33}">
      <dgm:prSet/>
      <dgm:spPr/>
      <dgm:t>
        <a:bodyPr/>
        <a:lstStyle/>
        <a:p>
          <a:r>
            <a:rPr lang="en-US"/>
            <a:t>How does this affect data?</a:t>
          </a:r>
        </a:p>
      </dgm:t>
    </dgm:pt>
    <dgm:pt modelId="{2F9BA81C-C062-47A6-B4EF-CFED31272CAE}" type="parTrans" cxnId="{98872DA7-58F9-42A9-A820-50109445C2DB}">
      <dgm:prSet/>
      <dgm:spPr/>
      <dgm:t>
        <a:bodyPr/>
        <a:lstStyle/>
        <a:p>
          <a:endParaRPr lang="en-US"/>
        </a:p>
      </dgm:t>
    </dgm:pt>
    <dgm:pt modelId="{66C5EA63-2EF0-4E7B-BB99-401111B548E7}" type="sibTrans" cxnId="{98872DA7-58F9-42A9-A820-50109445C2DB}">
      <dgm:prSet/>
      <dgm:spPr/>
      <dgm:t>
        <a:bodyPr/>
        <a:lstStyle/>
        <a:p>
          <a:endParaRPr lang="en-US"/>
        </a:p>
      </dgm:t>
    </dgm:pt>
    <dgm:pt modelId="{78998F06-3203-489F-B18E-390F27578F07}" type="pres">
      <dgm:prSet presAssocID="{14CACE6F-842A-4727-96AD-8BE081AEE74C}" presName="linear" presStyleCnt="0">
        <dgm:presLayoutVars>
          <dgm:animLvl val="lvl"/>
          <dgm:resizeHandles val="exact"/>
        </dgm:presLayoutVars>
      </dgm:prSet>
      <dgm:spPr/>
    </dgm:pt>
    <dgm:pt modelId="{4E46B023-F422-40DD-AFAF-0C2B63890FBF}" type="pres">
      <dgm:prSet presAssocID="{C8357D62-6AC3-484B-9278-DF72D8FA7C3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EB67B0E-1E0E-4F64-BEC6-732CD7C859F0}" type="pres">
      <dgm:prSet presAssocID="{D9DB9049-9FFA-48A1-8B65-1038B71A6032}" presName="spacer" presStyleCnt="0"/>
      <dgm:spPr/>
    </dgm:pt>
    <dgm:pt modelId="{1D2FE4AA-1C79-43C4-9426-E7F1E440B7DD}" type="pres">
      <dgm:prSet presAssocID="{D1F8BEF5-D2B2-4BB9-B24C-8C003044351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DB547A7-6CF8-41E2-A86D-9B795249F0B7}" type="pres">
      <dgm:prSet presAssocID="{CABB8127-502B-4462-97F5-C7AE0180A635}" presName="spacer" presStyleCnt="0"/>
      <dgm:spPr/>
    </dgm:pt>
    <dgm:pt modelId="{9F02F001-AA37-46F0-8970-33C27983862F}" type="pres">
      <dgm:prSet presAssocID="{50CA37A4-AF75-4DE1-9798-DDDDFFE656B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B3B6C62-23B1-431B-BB1E-56EC5CF7E087}" type="pres">
      <dgm:prSet presAssocID="{405C09BE-DE13-4FFB-A27E-802F360182DD}" presName="spacer" presStyleCnt="0"/>
      <dgm:spPr/>
    </dgm:pt>
    <dgm:pt modelId="{28323031-2A31-456D-94C4-F53533A93A97}" type="pres">
      <dgm:prSet presAssocID="{519E360C-400C-45AC-A97D-A34001242F3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4AA0A2F-12DC-42B9-99BD-0468EA191EA5}" type="presOf" srcId="{14CACE6F-842A-4727-96AD-8BE081AEE74C}" destId="{78998F06-3203-489F-B18E-390F27578F07}" srcOrd="0" destOrd="0" presId="urn:microsoft.com/office/officeart/2005/8/layout/vList2"/>
    <dgm:cxn modelId="{5243DF38-31B2-4F0D-A9B6-A605A7E17C8F}" srcId="{14CACE6F-842A-4727-96AD-8BE081AEE74C}" destId="{50CA37A4-AF75-4DE1-9798-DDDDFFE656B8}" srcOrd="2" destOrd="0" parTransId="{364DEB3A-E010-45FB-847D-388BC822C9F2}" sibTransId="{405C09BE-DE13-4FFB-A27E-802F360182DD}"/>
    <dgm:cxn modelId="{0D107B51-458A-42D7-9A64-9275D1957D1B}" type="presOf" srcId="{C8357D62-6AC3-484B-9278-DF72D8FA7C3F}" destId="{4E46B023-F422-40DD-AFAF-0C2B63890FBF}" srcOrd="0" destOrd="0" presId="urn:microsoft.com/office/officeart/2005/8/layout/vList2"/>
    <dgm:cxn modelId="{BFD30882-9952-4583-86B0-58BC1DDE467F}" type="presOf" srcId="{50CA37A4-AF75-4DE1-9798-DDDDFFE656B8}" destId="{9F02F001-AA37-46F0-8970-33C27983862F}" srcOrd="0" destOrd="0" presId="urn:microsoft.com/office/officeart/2005/8/layout/vList2"/>
    <dgm:cxn modelId="{1219758D-BE2B-45FF-96F4-F7CA3FDED284}" type="presOf" srcId="{519E360C-400C-45AC-A97D-A34001242F33}" destId="{28323031-2A31-456D-94C4-F53533A93A97}" srcOrd="0" destOrd="0" presId="urn:microsoft.com/office/officeart/2005/8/layout/vList2"/>
    <dgm:cxn modelId="{98872DA7-58F9-42A9-A820-50109445C2DB}" srcId="{14CACE6F-842A-4727-96AD-8BE081AEE74C}" destId="{519E360C-400C-45AC-A97D-A34001242F33}" srcOrd="3" destOrd="0" parTransId="{2F9BA81C-C062-47A6-B4EF-CFED31272CAE}" sibTransId="{66C5EA63-2EF0-4E7B-BB99-401111B548E7}"/>
    <dgm:cxn modelId="{DE2A89A7-BAA3-467F-8A06-026E08120EA0}" type="presOf" srcId="{D1F8BEF5-D2B2-4BB9-B24C-8C003044351E}" destId="{1D2FE4AA-1C79-43C4-9426-E7F1E440B7DD}" srcOrd="0" destOrd="0" presId="urn:microsoft.com/office/officeart/2005/8/layout/vList2"/>
    <dgm:cxn modelId="{64A17BF7-AB3C-4BCF-98A1-A29D469FD0C0}" srcId="{14CACE6F-842A-4727-96AD-8BE081AEE74C}" destId="{C8357D62-6AC3-484B-9278-DF72D8FA7C3F}" srcOrd="0" destOrd="0" parTransId="{68AB9399-CB2F-4961-B812-595A49652CB8}" sibTransId="{D9DB9049-9FFA-48A1-8B65-1038B71A6032}"/>
    <dgm:cxn modelId="{6B435BFE-9D52-4384-9083-D40F70D2DC35}" srcId="{14CACE6F-842A-4727-96AD-8BE081AEE74C}" destId="{D1F8BEF5-D2B2-4BB9-B24C-8C003044351E}" srcOrd="1" destOrd="0" parTransId="{943EDAF0-212D-498B-BD11-3C57A7440E3D}" sibTransId="{CABB8127-502B-4462-97F5-C7AE0180A635}"/>
    <dgm:cxn modelId="{DB922DCE-975C-4FD5-A1E3-5EA7CC3245F4}" type="presParOf" srcId="{78998F06-3203-489F-B18E-390F27578F07}" destId="{4E46B023-F422-40DD-AFAF-0C2B63890FBF}" srcOrd="0" destOrd="0" presId="urn:microsoft.com/office/officeart/2005/8/layout/vList2"/>
    <dgm:cxn modelId="{66DAFD89-B940-47A8-9BA8-91B7D87BE996}" type="presParOf" srcId="{78998F06-3203-489F-B18E-390F27578F07}" destId="{EEB67B0E-1E0E-4F64-BEC6-732CD7C859F0}" srcOrd="1" destOrd="0" presId="urn:microsoft.com/office/officeart/2005/8/layout/vList2"/>
    <dgm:cxn modelId="{78CD33F5-B520-4E41-92D3-23672BDFA2E1}" type="presParOf" srcId="{78998F06-3203-489F-B18E-390F27578F07}" destId="{1D2FE4AA-1C79-43C4-9426-E7F1E440B7DD}" srcOrd="2" destOrd="0" presId="urn:microsoft.com/office/officeart/2005/8/layout/vList2"/>
    <dgm:cxn modelId="{9ED58056-C8EF-4C5D-BD9E-69DA1EF5D67C}" type="presParOf" srcId="{78998F06-3203-489F-B18E-390F27578F07}" destId="{BDB547A7-6CF8-41E2-A86D-9B795249F0B7}" srcOrd="3" destOrd="0" presId="urn:microsoft.com/office/officeart/2005/8/layout/vList2"/>
    <dgm:cxn modelId="{C13151FE-55C3-4951-ADD5-5EC02DFBBBE7}" type="presParOf" srcId="{78998F06-3203-489F-B18E-390F27578F07}" destId="{9F02F001-AA37-46F0-8970-33C27983862F}" srcOrd="4" destOrd="0" presId="urn:microsoft.com/office/officeart/2005/8/layout/vList2"/>
    <dgm:cxn modelId="{AF48E186-95B0-4A78-981B-B03946052E0F}" type="presParOf" srcId="{78998F06-3203-489F-B18E-390F27578F07}" destId="{0B3B6C62-23B1-431B-BB1E-56EC5CF7E087}" srcOrd="5" destOrd="0" presId="urn:microsoft.com/office/officeart/2005/8/layout/vList2"/>
    <dgm:cxn modelId="{E50B5DE0-B5DC-499E-AD37-3857A586C248}" type="presParOf" srcId="{78998F06-3203-489F-B18E-390F27578F07}" destId="{28323031-2A31-456D-94C4-F53533A93A9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1C4BD1A-41B4-4758-99B6-61DEB6069116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E29840E-940D-4872-BBC7-ED9EA45A4B5F}">
      <dgm:prSet/>
      <dgm:spPr/>
      <dgm:t>
        <a:bodyPr/>
        <a:lstStyle/>
        <a:p>
          <a:r>
            <a:rPr lang="en-US"/>
            <a:t>Cognitive Behavioural Therapy</a:t>
          </a:r>
        </a:p>
      </dgm:t>
    </dgm:pt>
    <dgm:pt modelId="{2CC11E90-A303-4465-8CE9-2C5CC6A47BE5}" type="parTrans" cxnId="{47C1E873-924F-4A48-A66F-A855B726E2B4}">
      <dgm:prSet/>
      <dgm:spPr/>
      <dgm:t>
        <a:bodyPr/>
        <a:lstStyle/>
        <a:p>
          <a:endParaRPr lang="en-US"/>
        </a:p>
      </dgm:t>
    </dgm:pt>
    <dgm:pt modelId="{6EB92D3A-BB91-40D0-86CA-41FEDC2EF567}" type="sibTrans" cxnId="{47C1E873-924F-4A48-A66F-A855B726E2B4}">
      <dgm:prSet/>
      <dgm:spPr/>
      <dgm:t>
        <a:bodyPr/>
        <a:lstStyle/>
        <a:p>
          <a:endParaRPr lang="en-US"/>
        </a:p>
      </dgm:t>
    </dgm:pt>
    <dgm:pt modelId="{FE1FE76C-E306-418D-AF02-2A588E052664}">
      <dgm:prSet/>
      <dgm:spPr/>
      <dgm:t>
        <a:bodyPr/>
        <a:lstStyle/>
        <a:p>
          <a:r>
            <a:rPr lang="en-US"/>
            <a:t>Acceptance and Commitment Therapy</a:t>
          </a:r>
        </a:p>
      </dgm:t>
    </dgm:pt>
    <dgm:pt modelId="{01E77C84-0DBA-4764-9AAF-C3A142F6FB16}" type="parTrans" cxnId="{94855325-A819-4329-98DA-F0A41EF5CBCA}">
      <dgm:prSet/>
      <dgm:spPr/>
      <dgm:t>
        <a:bodyPr/>
        <a:lstStyle/>
        <a:p>
          <a:endParaRPr lang="en-US"/>
        </a:p>
      </dgm:t>
    </dgm:pt>
    <dgm:pt modelId="{86F3E2D4-EF6A-4616-94C6-A6031ACB1D62}" type="sibTrans" cxnId="{94855325-A819-4329-98DA-F0A41EF5CBCA}">
      <dgm:prSet/>
      <dgm:spPr/>
      <dgm:t>
        <a:bodyPr/>
        <a:lstStyle/>
        <a:p>
          <a:endParaRPr lang="en-US"/>
        </a:p>
      </dgm:t>
    </dgm:pt>
    <dgm:pt modelId="{2B746A5B-FAC5-4CA5-BC04-5BE8478387ED}">
      <dgm:prSet/>
      <dgm:spPr/>
      <dgm:t>
        <a:bodyPr/>
        <a:lstStyle/>
        <a:p>
          <a:r>
            <a:rPr lang="en-US"/>
            <a:t>Dialectical Behaviour Therapy</a:t>
          </a:r>
        </a:p>
      </dgm:t>
    </dgm:pt>
    <dgm:pt modelId="{F1F977D8-B5BA-4656-A393-C23B96BBA5CA}" type="parTrans" cxnId="{549CEADE-5284-4179-9B47-06760BD0D6F1}">
      <dgm:prSet/>
      <dgm:spPr/>
      <dgm:t>
        <a:bodyPr/>
        <a:lstStyle/>
        <a:p>
          <a:endParaRPr lang="en-US"/>
        </a:p>
      </dgm:t>
    </dgm:pt>
    <dgm:pt modelId="{BD226964-D001-4570-9B0E-1A49E3E08552}" type="sibTrans" cxnId="{549CEADE-5284-4179-9B47-06760BD0D6F1}">
      <dgm:prSet/>
      <dgm:spPr/>
      <dgm:t>
        <a:bodyPr/>
        <a:lstStyle/>
        <a:p>
          <a:endParaRPr lang="en-US"/>
        </a:p>
      </dgm:t>
    </dgm:pt>
    <dgm:pt modelId="{59B03FDB-DFA0-4121-B334-943A14FFD035}">
      <dgm:prSet/>
      <dgm:spPr/>
      <dgm:t>
        <a:bodyPr/>
        <a:lstStyle/>
        <a:p>
          <a:r>
            <a:rPr lang="en-US"/>
            <a:t>Vocational Rehabilitation</a:t>
          </a:r>
        </a:p>
      </dgm:t>
    </dgm:pt>
    <dgm:pt modelId="{5D1517BE-BB3A-4563-923B-FF9603FB07C8}" type="parTrans" cxnId="{37E1CBBC-4ADB-46EE-AEDF-6D63C0966C60}">
      <dgm:prSet/>
      <dgm:spPr/>
      <dgm:t>
        <a:bodyPr/>
        <a:lstStyle/>
        <a:p>
          <a:endParaRPr lang="en-US"/>
        </a:p>
      </dgm:t>
    </dgm:pt>
    <dgm:pt modelId="{EC666B99-CA9F-4C7C-B325-F82E355B7077}" type="sibTrans" cxnId="{37E1CBBC-4ADB-46EE-AEDF-6D63C0966C60}">
      <dgm:prSet/>
      <dgm:spPr/>
      <dgm:t>
        <a:bodyPr/>
        <a:lstStyle/>
        <a:p>
          <a:endParaRPr lang="en-US"/>
        </a:p>
      </dgm:t>
    </dgm:pt>
    <dgm:pt modelId="{3C47F17C-3A0C-42AE-8D43-E2AF2BAAEE70}">
      <dgm:prSet/>
      <dgm:spPr/>
      <dgm:t>
        <a:bodyPr/>
        <a:lstStyle/>
        <a:p>
          <a:r>
            <a:rPr lang="en-US"/>
            <a:t>Social Recovery </a:t>
          </a:r>
        </a:p>
      </dgm:t>
    </dgm:pt>
    <dgm:pt modelId="{C37C9F4B-B260-4EA9-AFDA-FFF9B6BE2629}" type="parTrans" cxnId="{A78D6A22-3440-4AFC-B8F8-AA7B749A6124}">
      <dgm:prSet/>
      <dgm:spPr/>
      <dgm:t>
        <a:bodyPr/>
        <a:lstStyle/>
        <a:p>
          <a:endParaRPr lang="en-US"/>
        </a:p>
      </dgm:t>
    </dgm:pt>
    <dgm:pt modelId="{86930789-5BA5-4765-B283-83F2AC8686D7}" type="sibTrans" cxnId="{A78D6A22-3440-4AFC-B8F8-AA7B749A6124}">
      <dgm:prSet/>
      <dgm:spPr/>
      <dgm:t>
        <a:bodyPr/>
        <a:lstStyle/>
        <a:p>
          <a:endParaRPr lang="en-US"/>
        </a:p>
      </dgm:t>
    </dgm:pt>
    <dgm:pt modelId="{3412E514-4E22-4EAE-8B3F-69B8AAE9482F}">
      <dgm:prSet/>
      <dgm:spPr/>
      <dgm:t>
        <a:bodyPr/>
        <a:lstStyle/>
        <a:p>
          <a:r>
            <a:rPr lang="en-US"/>
            <a:t>Recovery Star</a:t>
          </a:r>
        </a:p>
      </dgm:t>
    </dgm:pt>
    <dgm:pt modelId="{DC435F62-06F2-4FF8-BDBB-5878E6E04530}" type="parTrans" cxnId="{9D780C0D-77D2-482D-99F7-DE36CE1A0FBE}">
      <dgm:prSet/>
      <dgm:spPr/>
      <dgm:t>
        <a:bodyPr/>
        <a:lstStyle/>
        <a:p>
          <a:endParaRPr lang="en-US"/>
        </a:p>
      </dgm:t>
    </dgm:pt>
    <dgm:pt modelId="{E48A4D5F-90AD-47D0-9E71-2F831EC9CC96}" type="sibTrans" cxnId="{9D780C0D-77D2-482D-99F7-DE36CE1A0FBE}">
      <dgm:prSet/>
      <dgm:spPr/>
      <dgm:t>
        <a:bodyPr/>
        <a:lstStyle/>
        <a:p>
          <a:endParaRPr lang="en-US"/>
        </a:p>
      </dgm:t>
    </dgm:pt>
    <dgm:pt modelId="{4C9F9A76-2442-40A0-8FB9-2D00DE599A53}" type="pres">
      <dgm:prSet presAssocID="{91C4BD1A-41B4-4758-99B6-61DEB6069116}" presName="diagram" presStyleCnt="0">
        <dgm:presLayoutVars>
          <dgm:dir/>
          <dgm:resizeHandles val="exact"/>
        </dgm:presLayoutVars>
      </dgm:prSet>
      <dgm:spPr/>
    </dgm:pt>
    <dgm:pt modelId="{E18E83CA-342A-43A1-9FC2-4205077ADA0A}" type="pres">
      <dgm:prSet presAssocID="{FE29840E-940D-4872-BBC7-ED9EA45A4B5F}" presName="node" presStyleLbl="node1" presStyleIdx="0" presStyleCnt="6">
        <dgm:presLayoutVars>
          <dgm:bulletEnabled val="1"/>
        </dgm:presLayoutVars>
      </dgm:prSet>
      <dgm:spPr/>
    </dgm:pt>
    <dgm:pt modelId="{86A94719-E06F-44E3-AA0D-8E6D8869F24B}" type="pres">
      <dgm:prSet presAssocID="{6EB92D3A-BB91-40D0-86CA-41FEDC2EF567}" presName="sibTrans" presStyleCnt="0"/>
      <dgm:spPr/>
    </dgm:pt>
    <dgm:pt modelId="{E16EEEC2-B4D8-4D2B-9E83-122A3364B265}" type="pres">
      <dgm:prSet presAssocID="{FE1FE76C-E306-418D-AF02-2A588E052664}" presName="node" presStyleLbl="node1" presStyleIdx="1" presStyleCnt="6">
        <dgm:presLayoutVars>
          <dgm:bulletEnabled val="1"/>
        </dgm:presLayoutVars>
      </dgm:prSet>
      <dgm:spPr/>
    </dgm:pt>
    <dgm:pt modelId="{365CB380-CE8B-4773-8A9E-77CE3BCFAE59}" type="pres">
      <dgm:prSet presAssocID="{86F3E2D4-EF6A-4616-94C6-A6031ACB1D62}" presName="sibTrans" presStyleCnt="0"/>
      <dgm:spPr/>
    </dgm:pt>
    <dgm:pt modelId="{4E459A02-1F66-4F8A-BCA2-615BA9A79329}" type="pres">
      <dgm:prSet presAssocID="{2B746A5B-FAC5-4CA5-BC04-5BE8478387ED}" presName="node" presStyleLbl="node1" presStyleIdx="2" presStyleCnt="6">
        <dgm:presLayoutVars>
          <dgm:bulletEnabled val="1"/>
        </dgm:presLayoutVars>
      </dgm:prSet>
      <dgm:spPr/>
    </dgm:pt>
    <dgm:pt modelId="{C210F03E-FB0C-4C11-9A82-1B57606596AF}" type="pres">
      <dgm:prSet presAssocID="{BD226964-D001-4570-9B0E-1A49E3E08552}" presName="sibTrans" presStyleCnt="0"/>
      <dgm:spPr/>
    </dgm:pt>
    <dgm:pt modelId="{63899BDA-93AE-478B-8B0C-96DED2FB9EBA}" type="pres">
      <dgm:prSet presAssocID="{59B03FDB-DFA0-4121-B334-943A14FFD035}" presName="node" presStyleLbl="node1" presStyleIdx="3" presStyleCnt="6">
        <dgm:presLayoutVars>
          <dgm:bulletEnabled val="1"/>
        </dgm:presLayoutVars>
      </dgm:prSet>
      <dgm:spPr/>
    </dgm:pt>
    <dgm:pt modelId="{79EFD4C6-90ED-45C7-995E-DC85E3366E05}" type="pres">
      <dgm:prSet presAssocID="{EC666B99-CA9F-4C7C-B325-F82E355B7077}" presName="sibTrans" presStyleCnt="0"/>
      <dgm:spPr/>
    </dgm:pt>
    <dgm:pt modelId="{CD3CFECE-F631-4B86-93E1-8985B85C037B}" type="pres">
      <dgm:prSet presAssocID="{3C47F17C-3A0C-42AE-8D43-E2AF2BAAEE70}" presName="node" presStyleLbl="node1" presStyleIdx="4" presStyleCnt="6">
        <dgm:presLayoutVars>
          <dgm:bulletEnabled val="1"/>
        </dgm:presLayoutVars>
      </dgm:prSet>
      <dgm:spPr/>
    </dgm:pt>
    <dgm:pt modelId="{366560D8-7E34-46F3-8BFD-ADAB87EFD075}" type="pres">
      <dgm:prSet presAssocID="{86930789-5BA5-4765-B283-83F2AC8686D7}" presName="sibTrans" presStyleCnt="0"/>
      <dgm:spPr/>
    </dgm:pt>
    <dgm:pt modelId="{0695C1F7-5842-4824-9A24-7388C6B423A7}" type="pres">
      <dgm:prSet presAssocID="{3412E514-4E22-4EAE-8B3F-69B8AAE9482F}" presName="node" presStyleLbl="node1" presStyleIdx="5" presStyleCnt="6">
        <dgm:presLayoutVars>
          <dgm:bulletEnabled val="1"/>
        </dgm:presLayoutVars>
      </dgm:prSet>
      <dgm:spPr/>
    </dgm:pt>
  </dgm:ptLst>
  <dgm:cxnLst>
    <dgm:cxn modelId="{9D780C0D-77D2-482D-99F7-DE36CE1A0FBE}" srcId="{91C4BD1A-41B4-4758-99B6-61DEB6069116}" destId="{3412E514-4E22-4EAE-8B3F-69B8AAE9482F}" srcOrd="5" destOrd="0" parTransId="{DC435F62-06F2-4FF8-BDBB-5878E6E04530}" sibTransId="{E48A4D5F-90AD-47D0-9E71-2F831EC9CC96}"/>
    <dgm:cxn modelId="{D7729B18-847B-435A-9138-144A0D4DFB42}" type="presOf" srcId="{91C4BD1A-41B4-4758-99B6-61DEB6069116}" destId="{4C9F9A76-2442-40A0-8FB9-2D00DE599A53}" srcOrd="0" destOrd="0" presId="urn:microsoft.com/office/officeart/2005/8/layout/default"/>
    <dgm:cxn modelId="{A78D6A22-3440-4AFC-B8F8-AA7B749A6124}" srcId="{91C4BD1A-41B4-4758-99B6-61DEB6069116}" destId="{3C47F17C-3A0C-42AE-8D43-E2AF2BAAEE70}" srcOrd="4" destOrd="0" parTransId="{C37C9F4B-B260-4EA9-AFDA-FFF9B6BE2629}" sibTransId="{86930789-5BA5-4765-B283-83F2AC8686D7}"/>
    <dgm:cxn modelId="{94855325-A819-4329-98DA-F0A41EF5CBCA}" srcId="{91C4BD1A-41B4-4758-99B6-61DEB6069116}" destId="{FE1FE76C-E306-418D-AF02-2A588E052664}" srcOrd="1" destOrd="0" parTransId="{01E77C84-0DBA-4764-9AAF-C3A142F6FB16}" sibTransId="{86F3E2D4-EF6A-4616-94C6-A6031ACB1D62}"/>
    <dgm:cxn modelId="{D16CC429-8084-48F0-91C7-D7A7CB137D20}" type="presOf" srcId="{59B03FDB-DFA0-4121-B334-943A14FFD035}" destId="{63899BDA-93AE-478B-8B0C-96DED2FB9EBA}" srcOrd="0" destOrd="0" presId="urn:microsoft.com/office/officeart/2005/8/layout/default"/>
    <dgm:cxn modelId="{47C1E873-924F-4A48-A66F-A855B726E2B4}" srcId="{91C4BD1A-41B4-4758-99B6-61DEB6069116}" destId="{FE29840E-940D-4872-BBC7-ED9EA45A4B5F}" srcOrd="0" destOrd="0" parTransId="{2CC11E90-A303-4465-8CE9-2C5CC6A47BE5}" sibTransId="{6EB92D3A-BB91-40D0-86CA-41FEDC2EF567}"/>
    <dgm:cxn modelId="{B4DEA277-E8DD-4625-B945-3414ABEADE04}" type="presOf" srcId="{FE1FE76C-E306-418D-AF02-2A588E052664}" destId="{E16EEEC2-B4D8-4D2B-9E83-122A3364B265}" srcOrd="0" destOrd="0" presId="urn:microsoft.com/office/officeart/2005/8/layout/default"/>
    <dgm:cxn modelId="{9725B4B5-9799-41AA-83D4-760763DB7616}" type="presOf" srcId="{3C47F17C-3A0C-42AE-8D43-E2AF2BAAEE70}" destId="{CD3CFECE-F631-4B86-93E1-8985B85C037B}" srcOrd="0" destOrd="0" presId="urn:microsoft.com/office/officeart/2005/8/layout/default"/>
    <dgm:cxn modelId="{37E1CBBC-4ADB-46EE-AEDF-6D63C0966C60}" srcId="{91C4BD1A-41B4-4758-99B6-61DEB6069116}" destId="{59B03FDB-DFA0-4121-B334-943A14FFD035}" srcOrd="3" destOrd="0" parTransId="{5D1517BE-BB3A-4563-923B-FF9603FB07C8}" sibTransId="{EC666B99-CA9F-4C7C-B325-F82E355B7077}"/>
    <dgm:cxn modelId="{F66ED5D2-3E44-4205-9D89-DB715608F770}" type="presOf" srcId="{3412E514-4E22-4EAE-8B3F-69B8AAE9482F}" destId="{0695C1F7-5842-4824-9A24-7388C6B423A7}" srcOrd="0" destOrd="0" presId="urn:microsoft.com/office/officeart/2005/8/layout/default"/>
    <dgm:cxn modelId="{2E0227DC-2F82-40B9-A165-D16667212835}" type="presOf" srcId="{FE29840E-940D-4872-BBC7-ED9EA45A4B5F}" destId="{E18E83CA-342A-43A1-9FC2-4205077ADA0A}" srcOrd="0" destOrd="0" presId="urn:microsoft.com/office/officeart/2005/8/layout/default"/>
    <dgm:cxn modelId="{549CEADE-5284-4179-9B47-06760BD0D6F1}" srcId="{91C4BD1A-41B4-4758-99B6-61DEB6069116}" destId="{2B746A5B-FAC5-4CA5-BC04-5BE8478387ED}" srcOrd="2" destOrd="0" parTransId="{F1F977D8-B5BA-4656-A393-C23B96BBA5CA}" sibTransId="{BD226964-D001-4570-9B0E-1A49E3E08552}"/>
    <dgm:cxn modelId="{622B72FD-DB69-46A4-9E2C-350D0E1BF03E}" type="presOf" srcId="{2B746A5B-FAC5-4CA5-BC04-5BE8478387ED}" destId="{4E459A02-1F66-4F8A-BCA2-615BA9A79329}" srcOrd="0" destOrd="0" presId="urn:microsoft.com/office/officeart/2005/8/layout/default"/>
    <dgm:cxn modelId="{899CA268-4CEE-407E-AC5F-07A295F7C44E}" type="presParOf" srcId="{4C9F9A76-2442-40A0-8FB9-2D00DE599A53}" destId="{E18E83CA-342A-43A1-9FC2-4205077ADA0A}" srcOrd="0" destOrd="0" presId="urn:microsoft.com/office/officeart/2005/8/layout/default"/>
    <dgm:cxn modelId="{9D496C11-3DA6-4E17-BA36-484D7B50BFC1}" type="presParOf" srcId="{4C9F9A76-2442-40A0-8FB9-2D00DE599A53}" destId="{86A94719-E06F-44E3-AA0D-8E6D8869F24B}" srcOrd="1" destOrd="0" presId="urn:microsoft.com/office/officeart/2005/8/layout/default"/>
    <dgm:cxn modelId="{B1C2520E-EC1A-4A73-B412-8A23EAB904FF}" type="presParOf" srcId="{4C9F9A76-2442-40A0-8FB9-2D00DE599A53}" destId="{E16EEEC2-B4D8-4D2B-9E83-122A3364B265}" srcOrd="2" destOrd="0" presId="urn:microsoft.com/office/officeart/2005/8/layout/default"/>
    <dgm:cxn modelId="{581E4B35-D2DC-44B6-BF60-C9350C12E7BE}" type="presParOf" srcId="{4C9F9A76-2442-40A0-8FB9-2D00DE599A53}" destId="{365CB380-CE8B-4773-8A9E-77CE3BCFAE59}" srcOrd="3" destOrd="0" presId="urn:microsoft.com/office/officeart/2005/8/layout/default"/>
    <dgm:cxn modelId="{67FACA8A-8D4F-46EE-BBE0-B8B9967F1153}" type="presParOf" srcId="{4C9F9A76-2442-40A0-8FB9-2D00DE599A53}" destId="{4E459A02-1F66-4F8A-BCA2-615BA9A79329}" srcOrd="4" destOrd="0" presId="urn:microsoft.com/office/officeart/2005/8/layout/default"/>
    <dgm:cxn modelId="{E51491EA-898A-4723-B654-031448C33A8C}" type="presParOf" srcId="{4C9F9A76-2442-40A0-8FB9-2D00DE599A53}" destId="{C210F03E-FB0C-4C11-9A82-1B57606596AF}" srcOrd="5" destOrd="0" presId="urn:microsoft.com/office/officeart/2005/8/layout/default"/>
    <dgm:cxn modelId="{04F4F3EB-DD61-4CA8-9040-6E840FF34BC1}" type="presParOf" srcId="{4C9F9A76-2442-40A0-8FB9-2D00DE599A53}" destId="{63899BDA-93AE-478B-8B0C-96DED2FB9EBA}" srcOrd="6" destOrd="0" presId="urn:microsoft.com/office/officeart/2005/8/layout/default"/>
    <dgm:cxn modelId="{C1E0F5A5-89F2-47B6-9220-4F9C0EE565A6}" type="presParOf" srcId="{4C9F9A76-2442-40A0-8FB9-2D00DE599A53}" destId="{79EFD4C6-90ED-45C7-995E-DC85E3366E05}" srcOrd="7" destOrd="0" presId="urn:microsoft.com/office/officeart/2005/8/layout/default"/>
    <dgm:cxn modelId="{48F08161-59C0-418B-A239-8EC88732A0C7}" type="presParOf" srcId="{4C9F9A76-2442-40A0-8FB9-2D00DE599A53}" destId="{CD3CFECE-F631-4B86-93E1-8985B85C037B}" srcOrd="8" destOrd="0" presId="urn:microsoft.com/office/officeart/2005/8/layout/default"/>
    <dgm:cxn modelId="{D9D0B0EE-56A0-4A4F-A8C7-A5C1FF8BFDE3}" type="presParOf" srcId="{4C9F9A76-2442-40A0-8FB9-2D00DE599A53}" destId="{366560D8-7E34-46F3-8BFD-ADAB87EFD075}" srcOrd="9" destOrd="0" presId="urn:microsoft.com/office/officeart/2005/8/layout/default"/>
    <dgm:cxn modelId="{F3BF6952-0902-43B8-B004-E9D71CE8E638}" type="presParOf" srcId="{4C9F9A76-2442-40A0-8FB9-2D00DE599A53}" destId="{0695C1F7-5842-4824-9A24-7388C6B423A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524BE4E-DF5C-4F74-A3EA-CFF4125C2EF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8117A4D-644D-44E5-BE0D-FD532567CC89}">
      <dgm:prSet/>
      <dgm:spPr/>
      <dgm:t>
        <a:bodyPr/>
        <a:lstStyle/>
        <a:p>
          <a:r>
            <a:rPr lang="en-US"/>
            <a:t>First-wave behavioural therapy – 1950's</a:t>
          </a:r>
        </a:p>
      </dgm:t>
    </dgm:pt>
    <dgm:pt modelId="{AA19B857-6F5A-4470-818F-373AC8995900}" type="parTrans" cxnId="{B219C9AF-9337-4296-8C46-D6A52E605363}">
      <dgm:prSet/>
      <dgm:spPr/>
      <dgm:t>
        <a:bodyPr/>
        <a:lstStyle/>
        <a:p>
          <a:endParaRPr lang="en-US"/>
        </a:p>
      </dgm:t>
    </dgm:pt>
    <dgm:pt modelId="{6150A08C-755A-4300-9941-2465BCB73F4A}" type="sibTrans" cxnId="{B219C9AF-9337-4296-8C46-D6A52E605363}">
      <dgm:prSet/>
      <dgm:spPr/>
      <dgm:t>
        <a:bodyPr/>
        <a:lstStyle/>
        <a:p>
          <a:endParaRPr lang="en-US"/>
        </a:p>
      </dgm:t>
    </dgm:pt>
    <dgm:pt modelId="{B72D952B-FB70-4021-AF59-151FBDC0D1B5}">
      <dgm:prSet/>
      <dgm:spPr/>
      <dgm:t>
        <a:bodyPr/>
        <a:lstStyle/>
        <a:p>
          <a:r>
            <a:rPr lang="en-US"/>
            <a:t>Albert Ellis founded rational emotive therapy </a:t>
          </a:r>
        </a:p>
      </dgm:t>
    </dgm:pt>
    <dgm:pt modelId="{DF3C65E6-E003-4900-B98E-57593CA32F10}" type="parTrans" cxnId="{C8EBF6EA-66C3-4CCC-9DA6-E8AC6E55CDC5}">
      <dgm:prSet/>
      <dgm:spPr/>
      <dgm:t>
        <a:bodyPr/>
        <a:lstStyle/>
        <a:p>
          <a:endParaRPr lang="en-US"/>
        </a:p>
      </dgm:t>
    </dgm:pt>
    <dgm:pt modelId="{BC88E458-E5A7-4BF9-97F0-F84A2FD3FF16}" type="sibTrans" cxnId="{C8EBF6EA-66C3-4CCC-9DA6-E8AC6E55CDC5}">
      <dgm:prSet/>
      <dgm:spPr/>
      <dgm:t>
        <a:bodyPr/>
        <a:lstStyle/>
        <a:p>
          <a:endParaRPr lang="en-US"/>
        </a:p>
      </dgm:t>
    </dgm:pt>
    <dgm:pt modelId="{4BEE4C9D-09FC-44B6-BE1D-9EE8DB288C03}">
      <dgm:prSet/>
      <dgm:spPr/>
      <dgm:t>
        <a:bodyPr/>
        <a:lstStyle/>
        <a:p>
          <a:r>
            <a:rPr lang="en-US"/>
            <a:t>Modifying irrational thoughts</a:t>
          </a:r>
        </a:p>
      </dgm:t>
    </dgm:pt>
    <dgm:pt modelId="{295948DA-C5B2-4BE8-BD27-E631B5310C37}" type="parTrans" cxnId="{31BD69F2-F18D-447F-A63A-7A92042C65A1}">
      <dgm:prSet/>
      <dgm:spPr/>
      <dgm:t>
        <a:bodyPr/>
        <a:lstStyle/>
        <a:p>
          <a:endParaRPr lang="en-US"/>
        </a:p>
      </dgm:t>
    </dgm:pt>
    <dgm:pt modelId="{CDF1B9A1-31F0-450E-A2CF-7B697D607424}" type="sibTrans" cxnId="{31BD69F2-F18D-447F-A63A-7A92042C65A1}">
      <dgm:prSet/>
      <dgm:spPr/>
      <dgm:t>
        <a:bodyPr/>
        <a:lstStyle/>
        <a:p>
          <a:endParaRPr lang="en-US"/>
        </a:p>
      </dgm:t>
    </dgm:pt>
    <dgm:pt modelId="{4AFD9C0A-5587-4E78-8CBD-39045405E628}">
      <dgm:prSet/>
      <dgm:spPr/>
      <dgm:t>
        <a:bodyPr/>
        <a:lstStyle/>
        <a:p>
          <a:r>
            <a:rPr lang="en-US"/>
            <a:t>Aaron Beck employed this for depression.</a:t>
          </a:r>
        </a:p>
      </dgm:t>
    </dgm:pt>
    <dgm:pt modelId="{2AFE8148-9E33-4330-91F5-E9C07296FB2A}" type="parTrans" cxnId="{3BD3B410-66BC-4A09-B788-5F43EF6260D0}">
      <dgm:prSet/>
      <dgm:spPr/>
      <dgm:t>
        <a:bodyPr/>
        <a:lstStyle/>
        <a:p>
          <a:endParaRPr lang="en-US"/>
        </a:p>
      </dgm:t>
    </dgm:pt>
    <dgm:pt modelId="{56B0EEE8-D95C-46C1-8986-1BEFBBFFA57A}" type="sibTrans" cxnId="{3BD3B410-66BC-4A09-B788-5F43EF6260D0}">
      <dgm:prSet/>
      <dgm:spPr/>
      <dgm:t>
        <a:bodyPr/>
        <a:lstStyle/>
        <a:p>
          <a:endParaRPr lang="en-US"/>
        </a:p>
      </dgm:t>
    </dgm:pt>
    <dgm:pt modelId="{70C3EBD7-2680-4EB0-ADC7-4A4F1F9572A4}" type="pres">
      <dgm:prSet presAssocID="{C524BE4E-DF5C-4F74-A3EA-CFF4125C2EF2}" presName="vert0" presStyleCnt="0">
        <dgm:presLayoutVars>
          <dgm:dir/>
          <dgm:animOne val="branch"/>
          <dgm:animLvl val="lvl"/>
        </dgm:presLayoutVars>
      </dgm:prSet>
      <dgm:spPr/>
    </dgm:pt>
    <dgm:pt modelId="{D3794569-CBC3-4F9B-A8AC-F33002E5EB34}" type="pres">
      <dgm:prSet presAssocID="{D8117A4D-644D-44E5-BE0D-FD532567CC89}" presName="thickLine" presStyleLbl="alignNode1" presStyleIdx="0" presStyleCnt="4"/>
      <dgm:spPr/>
    </dgm:pt>
    <dgm:pt modelId="{9EF06B59-7F3C-47E2-A0E5-F23A7730F000}" type="pres">
      <dgm:prSet presAssocID="{D8117A4D-644D-44E5-BE0D-FD532567CC89}" presName="horz1" presStyleCnt="0"/>
      <dgm:spPr/>
    </dgm:pt>
    <dgm:pt modelId="{62C119F3-2045-4C58-BA48-2417E28DC6F5}" type="pres">
      <dgm:prSet presAssocID="{D8117A4D-644D-44E5-BE0D-FD532567CC89}" presName="tx1" presStyleLbl="revTx" presStyleIdx="0" presStyleCnt="4"/>
      <dgm:spPr/>
    </dgm:pt>
    <dgm:pt modelId="{69AA431B-E51A-4BDE-AA0C-212541481535}" type="pres">
      <dgm:prSet presAssocID="{D8117A4D-644D-44E5-BE0D-FD532567CC89}" presName="vert1" presStyleCnt="0"/>
      <dgm:spPr/>
    </dgm:pt>
    <dgm:pt modelId="{D8A55ED4-2BAE-4B46-AEE6-2A19C56FC68A}" type="pres">
      <dgm:prSet presAssocID="{B72D952B-FB70-4021-AF59-151FBDC0D1B5}" presName="thickLine" presStyleLbl="alignNode1" presStyleIdx="1" presStyleCnt="4"/>
      <dgm:spPr/>
    </dgm:pt>
    <dgm:pt modelId="{DD74C44B-0F1C-42CA-BE0A-DED67369424E}" type="pres">
      <dgm:prSet presAssocID="{B72D952B-FB70-4021-AF59-151FBDC0D1B5}" presName="horz1" presStyleCnt="0"/>
      <dgm:spPr/>
    </dgm:pt>
    <dgm:pt modelId="{6CC5CC3B-C6A2-4CE1-800F-91BC15442ED0}" type="pres">
      <dgm:prSet presAssocID="{B72D952B-FB70-4021-AF59-151FBDC0D1B5}" presName="tx1" presStyleLbl="revTx" presStyleIdx="1" presStyleCnt="4"/>
      <dgm:spPr/>
    </dgm:pt>
    <dgm:pt modelId="{7ACF75C8-AB26-49E0-8873-56D2944A9A94}" type="pres">
      <dgm:prSet presAssocID="{B72D952B-FB70-4021-AF59-151FBDC0D1B5}" presName="vert1" presStyleCnt="0"/>
      <dgm:spPr/>
    </dgm:pt>
    <dgm:pt modelId="{52CE3914-6B21-4D01-9E45-FDB3F957AA84}" type="pres">
      <dgm:prSet presAssocID="{4BEE4C9D-09FC-44B6-BE1D-9EE8DB288C03}" presName="thickLine" presStyleLbl="alignNode1" presStyleIdx="2" presStyleCnt="4"/>
      <dgm:spPr/>
    </dgm:pt>
    <dgm:pt modelId="{8226F89D-E85E-4E80-9B43-0F0E816CDD04}" type="pres">
      <dgm:prSet presAssocID="{4BEE4C9D-09FC-44B6-BE1D-9EE8DB288C03}" presName="horz1" presStyleCnt="0"/>
      <dgm:spPr/>
    </dgm:pt>
    <dgm:pt modelId="{9C0B75BC-76E3-40A4-9273-E2A90B0F9A62}" type="pres">
      <dgm:prSet presAssocID="{4BEE4C9D-09FC-44B6-BE1D-9EE8DB288C03}" presName="tx1" presStyleLbl="revTx" presStyleIdx="2" presStyleCnt="4"/>
      <dgm:spPr/>
    </dgm:pt>
    <dgm:pt modelId="{D7111804-5DC2-4E1A-9767-BD89AC9E9B8F}" type="pres">
      <dgm:prSet presAssocID="{4BEE4C9D-09FC-44B6-BE1D-9EE8DB288C03}" presName="vert1" presStyleCnt="0"/>
      <dgm:spPr/>
    </dgm:pt>
    <dgm:pt modelId="{9DA34369-5956-417E-942E-719B27472B0B}" type="pres">
      <dgm:prSet presAssocID="{4AFD9C0A-5587-4E78-8CBD-39045405E628}" presName="thickLine" presStyleLbl="alignNode1" presStyleIdx="3" presStyleCnt="4"/>
      <dgm:spPr/>
    </dgm:pt>
    <dgm:pt modelId="{5E132273-18D5-4081-9CF7-46195FA00AF8}" type="pres">
      <dgm:prSet presAssocID="{4AFD9C0A-5587-4E78-8CBD-39045405E628}" presName="horz1" presStyleCnt="0"/>
      <dgm:spPr/>
    </dgm:pt>
    <dgm:pt modelId="{A7979AA9-F0E5-4F43-B557-821B234AFA0A}" type="pres">
      <dgm:prSet presAssocID="{4AFD9C0A-5587-4E78-8CBD-39045405E628}" presName="tx1" presStyleLbl="revTx" presStyleIdx="3" presStyleCnt="4"/>
      <dgm:spPr/>
    </dgm:pt>
    <dgm:pt modelId="{094C4366-7DD1-4885-9FC2-848F56140AB4}" type="pres">
      <dgm:prSet presAssocID="{4AFD9C0A-5587-4E78-8CBD-39045405E628}" presName="vert1" presStyleCnt="0"/>
      <dgm:spPr/>
    </dgm:pt>
  </dgm:ptLst>
  <dgm:cxnLst>
    <dgm:cxn modelId="{7905D40B-AA72-4418-97EB-4FE824DF2DD4}" type="presOf" srcId="{D8117A4D-644D-44E5-BE0D-FD532567CC89}" destId="{62C119F3-2045-4C58-BA48-2417E28DC6F5}" srcOrd="0" destOrd="0" presId="urn:microsoft.com/office/officeart/2008/layout/LinedList"/>
    <dgm:cxn modelId="{3BD3B410-66BC-4A09-B788-5F43EF6260D0}" srcId="{C524BE4E-DF5C-4F74-A3EA-CFF4125C2EF2}" destId="{4AFD9C0A-5587-4E78-8CBD-39045405E628}" srcOrd="3" destOrd="0" parTransId="{2AFE8148-9E33-4330-91F5-E9C07296FB2A}" sibTransId="{56B0EEE8-D95C-46C1-8986-1BEFBBFFA57A}"/>
    <dgm:cxn modelId="{E6646F61-BCCD-418E-973D-C001A5E6D451}" type="presOf" srcId="{4AFD9C0A-5587-4E78-8CBD-39045405E628}" destId="{A7979AA9-F0E5-4F43-B557-821B234AFA0A}" srcOrd="0" destOrd="0" presId="urn:microsoft.com/office/officeart/2008/layout/LinedList"/>
    <dgm:cxn modelId="{56934752-885F-496B-9AC0-D68B5F8A79A7}" type="presOf" srcId="{B72D952B-FB70-4021-AF59-151FBDC0D1B5}" destId="{6CC5CC3B-C6A2-4CE1-800F-91BC15442ED0}" srcOrd="0" destOrd="0" presId="urn:microsoft.com/office/officeart/2008/layout/LinedList"/>
    <dgm:cxn modelId="{46759379-AD65-41EE-9089-2CE924FA6065}" type="presOf" srcId="{4BEE4C9D-09FC-44B6-BE1D-9EE8DB288C03}" destId="{9C0B75BC-76E3-40A4-9273-E2A90B0F9A62}" srcOrd="0" destOrd="0" presId="urn:microsoft.com/office/officeart/2008/layout/LinedList"/>
    <dgm:cxn modelId="{B219C9AF-9337-4296-8C46-D6A52E605363}" srcId="{C524BE4E-DF5C-4F74-A3EA-CFF4125C2EF2}" destId="{D8117A4D-644D-44E5-BE0D-FD532567CC89}" srcOrd="0" destOrd="0" parTransId="{AA19B857-6F5A-4470-818F-373AC8995900}" sibTransId="{6150A08C-755A-4300-9941-2465BCB73F4A}"/>
    <dgm:cxn modelId="{CCD6ECE5-F278-4FBE-A074-D9FE6B175AD4}" type="presOf" srcId="{C524BE4E-DF5C-4F74-A3EA-CFF4125C2EF2}" destId="{70C3EBD7-2680-4EB0-ADC7-4A4F1F9572A4}" srcOrd="0" destOrd="0" presId="urn:microsoft.com/office/officeart/2008/layout/LinedList"/>
    <dgm:cxn modelId="{C8EBF6EA-66C3-4CCC-9DA6-E8AC6E55CDC5}" srcId="{C524BE4E-DF5C-4F74-A3EA-CFF4125C2EF2}" destId="{B72D952B-FB70-4021-AF59-151FBDC0D1B5}" srcOrd="1" destOrd="0" parTransId="{DF3C65E6-E003-4900-B98E-57593CA32F10}" sibTransId="{BC88E458-E5A7-4BF9-97F0-F84A2FD3FF16}"/>
    <dgm:cxn modelId="{31BD69F2-F18D-447F-A63A-7A92042C65A1}" srcId="{C524BE4E-DF5C-4F74-A3EA-CFF4125C2EF2}" destId="{4BEE4C9D-09FC-44B6-BE1D-9EE8DB288C03}" srcOrd="2" destOrd="0" parTransId="{295948DA-C5B2-4BE8-BD27-E631B5310C37}" sibTransId="{CDF1B9A1-31F0-450E-A2CF-7B697D607424}"/>
    <dgm:cxn modelId="{B4F376AA-589B-4C57-907C-E902461DFA38}" type="presParOf" srcId="{70C3EBD7-2680-4EB0-ADC7-4A4F1F9572A4}" destId="{D3794569-CBC3-4F9B-A8AC-F33002E5EB34}" srcOrd="0" destOrd="0" presId="urn:microsoft.com/office/officeart/2008/layout/LinedList"/>
    <dgm:cxn modelId="{2EDB6832-A1F1-4053-B1E1-DFDD108D126A}" type="presParOf" srcId="{70C3EBD7-2680-4EB0-ADC7-4A4F1F9572A4}" destId="{9EF06B59-7F3C-47E2-A0E5-F23A7730F000}" srcOrd="1" destOrd="0" presId="urn:microsoft.com/office/officeart/2008/layout/LinedList"/>
    <dgm:cxn modelId="{F8BA65F8-C76B-4F5B-B989-ACCD9E5BA2BE}" type="presParOf" srcId="{9EF06B59-7F3C-47E2-A0E5-F23A7730F000}" destId="{62C119F3-2045-4C58-BA48-2417E28DC6F5}" srcOrd="0" destOrd="0" presId="urn:microsoft.com/office/officeart/2008/layout/LinedList"/>
    <dgm:cxn modelId="{CFCEFB49-6041-41F9-9B87-69E3F795691B}" type="presParOf" srcId="{9EF06B59-7F3C-47E2-A0E5-F23A7730F000}" destId="{69AA431B-E51A-4BDE-AA0C-212541481535}" srcOrd="1" destOrd="0" presId="urn:microsoft.com/office/officeart/2008/layout/LinedList"/>
    <dgm:cxn modelId="{A71F5F81-BF43-4C38-8870-B51EBF90ED4E}" type="presParOf" srcId="{70C3EBD7-2680-4EB0-ADC7-4A4F1F9572A4}" destId="{D8A55ED4-2BAE-4B46-AEE6-2A19C56FC68A}" srcOrd="2" destOrd="0" presId="urn:microsoft.com/office/officeart/2008/layout/LinedList"/>
    <dgm:cxn modelId="{D4260978-B5A3-49F5-906B-5F9A260932FF}" type="presParOf" srcId="{70C3EBD7-2680-4EB0-ADC7-4A4F1F9572A4}" destId="{DD74C44B-0F1C-42CA-BE0A-DED67369424E}" srcOrd="3" destOrd="0" presId="urn:microsoft.com/office/officeart/2008/layout/LinedList"/>
    <dgm:cxn modelId="{ED40AA80-9E59-4DC2-9BE2-19431F312BE5}" type="presParOf" srcId="{DD74C44B-0F1C-42CA-BE0A-DED67369424E}" destId="{6CC5CC3B-C6A2-4CE1-800F-91BC15442ED0}" srcOrd="0" destOrd="0" presId="urn:microsoft.com/office/officeart/2008/layout/LinedList"/>
    <dgm:cxn modelId="{030071AD-9374-4186-A8E0-D281665497B4}" type="presParOf" srcId="{DD74C44B-0F1C-42CA-BE0A-DED67369424E}" destId="{7ACF75C8-AB26-49E0-8873-56D2944A9A94}" srcOrd="1" destOrd="0" presId="urn:microsoft.com/office/officeart/2008/layout/LinedList"/>
    <dgm:cxn modelId="{01701CFC-A483-4674-9C7E-5A4B026F55DC}" type="presParOf" srcId="{70C3EBD7-2680-4EB0-ADC7-4A4F1F9572A4}" destId="{52CE3914-6B21-4D01-9E45-FDB3F957AA84}" srcOrd="4" destOrd="0" presId="urn:microsoft.com/office/officeart/2008/layout/LinedList"/>
    <dgm:cxn modelId="{F9D58C1F-EC22-4FBC-B9E0-B86E865C578F}" type="presParOf" srcId="{70C3EBD7-2680-4EB0-ADC7-4A4F1F9572A4}" destId="{8226F89D-E85E-4E80-9B43-0F0E816CDD04}" srcOrd="5" destOrd="0" presId="urn:microsoft.com/office/officeart/2008/layout/LinedList"/>
    <dgm:cxn modelId="{1EEEF398-B448-4778-98E3-9CC8A33B0121}" type="presParOf" srcId="{8226F89D-E85E-4E80-9B43-0F0E816CDD04}" destId="{9C0B75BC-76E3-40A4-9273-E2A90B0F9A62}" srcOrd="0" destOrd="0" presId="urn:microsoft.com/office/officeart/2008/layout/LinedList"/>
    <dgm:cxn modelId="{0A3C496D-FF59-4219-A77E-3AF6158B74D1}" type="presParOf" srcId="{8226F89D-E85E-4E80-9B43-0F0E816CDD04}" destId="{D7111804-5DC2-4E1A-9767-BD89AC9E9B8F}" srcOrd="1" destOrd="0" presId="urn:microsoft.com/office/officeart/2008/layout/LinedList"/>
    <dgm:cxn modelId="{5C2C41A1-442B-4CA2-A516-90D2850FEE6E}" type="presParOf" srcId="{70C3EBD7-2680-4EB0-ADC7-4A4F1F9572A4}" destId="{9DA34369-5956-417E-942E-719B27472B0B}" srcOrd="6" destOrd="0" presId="urn:microsoft.com/office/officeart/2008/layout/LinedList"/>
    <dgm:cxn modelId="{47DCF0DF-51B5-47DF-B49A-7F2C8B4D38D5}" type="presParOf" srcId="{70C3EBD7-2680-4EB0-ADC7-4A4F1F9572A4}" destId="{5E132273-18D5-4081-9CF7-46195FA00AF8}" srcOrd="7" destOrd="0" presId="urn:microsoft.com/office/officeart/2008/layout/LinedList"/>
    <dgm:cxn modelId="{F312AA3A-3E8E-42D8-99C0-CC600107642C}" type="presParOf" srcId="{5E132273-18D5-4081-9CF7-46195FA00AF8}" destId="{A7979AA9-F0E5-4F43-B557-821B234AFA0A}" srcOrd="0" destOrd="0" presId="urn:microsoft.com/office/officeart/2008/layout/LinedList"/>
    <dgm:cxn modelId="{1425AD19-7215-480F-8631-293492487A38}" type="presParOf" srcId="{5E132273-18D5-4081-9CF7-46195FA00AF8}" destId="{094C4366-7DD1-4885-9FC2-848F56140AB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929032C-4B56-4C17-AC75-024AD993C00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6474FFC-3CB2-4156-94A7-12E7C1BEAC88}">
      <dgm:prSet/>
      <dgm:spPr/>
      <dgm:t>
        <a:bodyPr/>
        <a:lstStyle/>
        <a:p>
          <a:r>
            <a:rPr lang="en-US"/>
            <a:t>Second-wave behavioural therapy – 1960's</a:t>
          </a:r>
        </a:p>
      </dgm:t>
    </dgm:pt>
    <dgm:pt modelId="{9746F6C7-868A-41DB-9CA8-F908D7C49E37}" type="parTrans" cxnId="{1718E0AD-0883-4A8D-A8CE-8B1766CF7D99}">
      <dgm:prSet/>
      <dgm:spPr/>
      <dgm:t>
        <a:bodyPr/>
        <a:lstStyle/>
        <a:p>
          <a:endParaRPr lang="en-US"/>
        </a:p>
      </dgm:t>
    </dgm:pt>
    <dgm:pt modelId="{C228C734-EC82-41A3-84A8-493E899ECFF4}" type="sibTrans" cxnId="{1718E0AD-0883-4A8D-A8CE-8B1766CF7D99}">
      <dgm:prSet/>
      <dgm:spPr/>
      <dgm:t>
        <a:bodyPr/>
        <a:lstStyle/>
        <a:p>
          <a:endParaRPr lang="en-US"/>
        </a:p>
      </dgm:t>
    </dgm:pt>
    <dgm:pt modelId="{7F205C6A-4899-487B-A21B-C27F02D12AA9}">
      <dgm:prSet/>
      <dgm:spPr/>
      <dgm:t>
        <a:bodyPr/>
        <a:lstStyle/>
        <a:p>
          <a:r>
            <a:rPr lang="en-US"/>
            <a:t>Integrated cognitive and behavioural therapy. </a:t>
          </a:r>
        </a:p>
      </dgm:t>
    </dgm:pt>
    <dgm:pt modelId="{3770242B-2EC5-484A-BF24-2D3902A99DF6}" type="parTrans" cxnId="{2F8762C9-7323-48A9-9DEC-4023C722D3D3}">
      <dgm:prSet/>
      <dgm:spPr/>
      <dgm:t>
        <a:bodyPr/>
        <a:lstStyle/>
        <a:p>
          <a:endParaRPr lang="en-US"/>
        </a:p>
      </dgm:t>
    </dgm:pt>
    <dgm:pt modelId="{93D832B4-041F-41FC-80EF-4530358A07F4}" type="sibTrans" cxnId="{2F8762C9-7323-48A9-9DEC-4023C722D3D3}">
      <dgm:prSet/>
      <dgm:spPr/>
      <dgm:t>
        <a:bodyPr/>
        <a:lstStyle/>
        <a:p>
          <a:endParaRPr lang="en-US"/>
        </a:p>
      </dgm:t>
    </dgm:pt>
    <dgm:pt modelId="{3305F93F-CFD0-42C2-A94D-223A50E4495F}">
      <dgm:prSet/>
      <dgm:spPr/>
      <dgm:t>
        <a:bodyPr/>
        <a:lstStyle/>
        <a:p>
          <a:r>
            <a:rPr lang="en-US"/>
            <a:t>Recently, a third wave has emerged, DBT, mindfulness, etc. </a:t>
          </a:r>
        </a:p>
      </dgm:t>
    </dgm:pt>
    <dgm:pt modelId="{6E3D1069-8C52-498D-BC73-3BAF45B14B69}" type="parTrans" cxnId="{9A8AAF5A-AE01-4C95-95A8-04ACB824EBC0}">
      <dgm:prSet/>
      <dgm:spPr/>
      <dgm:t>
        <a:bodyPr/>
        <a:lstStyle/>
        <a:p>
          <a:endParaRPr lang="en-US"/>
        </a:p>
      </dgm:t>
    </dgm:pt>
    <dgm:pt modelId="{CB8F5E9C-ECD0-43E5-9F9F-80C72209C382}" type="sibTrans" cxnId="{9A8AAF5A-AE01-4C95-95A8-04ACB824EBC0}">
      <dgm:prSet/>
      <dgm:spPr/>
      <dgm:t>
        <a:bodyPr/>
        <a:lstStyle/>
        <a:p>
          <a:endParaRPr lang="en-US"/>
        </a:p>
      </dgm:t>
    </dgm:pt>
    <dgm:pt modelId="{2F1A67A6-F3BF-4931-965B-FDCDBC188BEC}" type="pres">
      <dgm:prSet presAssocID="{8929032C-4B56-4C17-AC75-024AD993C008}" presName="linear" presStyleCnt="0">
        <dgm:presLayoutVars>
          <dgm:animLvl val="lvl"/>
          <dgm:resizeHandles val="exact"/>
        </dgm:presLayoutVars>
      </dgm:prSet>
      <dgm:spPr/>
    </dgm:pt>
    <dgm:pt modelId="{BCCC03DA-C6B2-42F5-8AAC-99C4A6F6449B}" type="pres">
      <dgm:prSet presAssocID="{46474FFC-3CB2-4156-94A7-12E7C1BEAC8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09991DD-3373-4FE5-B4DB-37210F7F3978}" type="pres">
      <dgm:prSet presAssocID="{C228C734-EC82-41A3-84A8-493E899ECFF4}" presName="spacer" presStyleCnt="0"/>
      <dgm:spPr/>
    </dgm:pt>
    <dgm:pt modelId="{9DA5713E-4DAB-4419-8C14-CAA6F6F14C92}" type="pres">
      <dgm:prSet presAssocID="{7F205C6A-4899-487B-A21B-C27F02D12AA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7B0822A-28F8-4BC0-999F-8595099DA587}" type="pres">
      <dgm:prSet presAssocID="{93D832B4-041F-41FC-80EF-4530358A07F4}" presName="spacer" presStyleCnt="0"/>
      <dgm:spPr/>
    </dgm:pt>
    <dgm:pt modelId="{12B0969E-F1DA-459E-9A39-F314DD4F0A4C}" type="pres">
      <dgm:prSet presAssocID="{3305F93F-CFD0-42C2-A94D-223A50E4495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F337907-9DE6-4E69-AE97-2A5CD915B0EF}" type="presOf" srcId="{7F205C6A-4899-487B-A21B-C27F02D12AA9}" destId="{9DA5713E-4DAB-4419-8C14-CAA6F6F14C92}" srcOrd="0" destOrd="0" presId="urn:microsoft.com/office/officeart/2005/8/layout/vList2"/>
    <dgm:cxn modelId="{1D46AC48-0711-4F89-B15C-515129D6AF0C}" type="presOf" srcId="{8929032C-4B56-4C17-AC75-024AD993C008}" destId="{2F1A67A6-F3BF-4931-965B-FDCDBC188BEC}" srcOrd="0" destOrd="0" presId="urn:microsoft.com/office/officeart/2005/8/layout/vList2"/>
    <dgm:cxn modelId="{9A8AAF5A-AE01-4C95-95A8-04ACB824EBC0}" srcId="{8929032C-4B56-4C17-AC75-024AD993C008}" destId="{3305F93F-CFD0-42C2-A94D-223A50E4495F}" srcOrd="2" destOrd="0" parTransId="{6E3D1069-8C52-498D-BC73-3BAF45B14B69}" sibTransId="{CB8F5E9C-ECD0-43E5-9F9F-80C72209C382}"/>
    <dgm:cxn modelId="{93B713A7-BD6C-487B-AC01-861DC5C3AB12}" type="presOf" srcId="{46474FFC-3CB2-4156-94A7-12E7C1BEAC88}" destId="{BCCC03DA-C6B2-42F5-8AAC-99C4A6F6449B}" srcOrd="0" destOrd="0" presId="urn:microsoft.com/office/officeart/2005/8/layout/vList2"/>
    <dgm:cxn modelId="{1718E0AD-0883-4A8D-A8CE-8B1766CF7D99}" srcId="{8929032C-4B56-4C17-AC75-024AD993C008}" destId="{46474FFC-3CB2-4156-94A7-12E7C1BEAC88}" srcOrd="0" destOrd="0" parTransId="{9746F6C7-868A-41DB-9CA8-F908D7C49E37}" sibTransId="{C228C734-EC82-41A3-84A8-493E899ECFF4}"/>
    <dgm:cxn modelId="{2F8762C9-7323-48A9-9DEC-4023C722D3D3}" srcId="{8929032C-4B56-4C17-AC75-024AD993C008}" destId="{7F205C6A-4899-487B-A21B-C27F02D12AA9}" srcOrd="1" destOrd="0" parTransId="{3770242B-2EC5-484A-BF24-2D3902A99DF6}" sibTransId="{93D832B4-041F-41FC-80EF-4530358A07F4}"/>
    <dgm:cxn modelId="{553393EC-BB6A-4F5A-90AE-90B6E69382CE}" type="presOf" srcId="{3305F93F-CFD0-42C2-A94D-223A50E4495F}" destId="{12B0969E-F1DA-459E-9A39-F314DD4F0A4C}" srcOrd="0" destOrd="0" presId="urn:microsoft.com/office/officeart/2005/8/layout/vList2"/>
    <dgm:cxn modelId="{4849523F-6AF1-49B5-BD9C-010BF55891C3}" type="presParOf" srcId="{2F1A67A6-F3BF-4931-965B-FDCDBC188BEC}" destId="{BCCC03DA-C6B2-42F5-8AAC-99C4A6F6449B}" srcOrd="0" destOrd="0" presId="urn:microsoft.com/office/officeart/2005/8/layout/vList2"/>
    <dgm:cxn modelId="{CBA4A1BF-EA91-4DA3-B1A3-CB4DA3444343}" type="presParOf" srcId="{2F1A67A6-F3BF-4931-965B-FDCDBC188BEC}" destId="{309991DD-3373-4FE5-B4DB-37210F7F3978}" srcOrd="1" destOrd="0" presId="urn:microsoft.com/office/officeart/2005/8/layout/vList2"/>
    <dgm:cxn modelId="{F1E3AE86-EE82-4AC3-A7C9-60FED2C21F89}" type="presParOf" srcId="{2F1A67A6-F3BF-4931-965B-FDCDBC188BEC}" destId="{9DA5713E-4DAB-4419-8C14-CAA6F6F14C92}" srcOrd="2" destOrd="0" presId="urn:microsoft.com/office/officeart/2005/8/layout/vList2"/>
    <dgm:cxn modelId="{00CBA611-D454-42B7-8437-AC75324F179F}" type="presParOf" srcId="{2F1A67A6-F3BF-4931-965B-FDCDBC188BEC}" destId="{37B0822A-28F8-4BC0-999F-8595099DA587}" srcOrd="3" destOrd="0" presId="urn:microsoft.com/office/officeart/2005/8/layout/vList2"/>
    <dgm:cxn modelId="{16FCC02A-292E-43A0-B123-8D92220212E9}" type="presParOf" srcId="{2F1A67A6-F3BF-4931-965B-FDCDBC188BEC}" destId="{12B0969E-F1DA-459E-9A39-F314DD4F0A4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3705B26-BA9E-4E90-8500-86781E3DFF7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5672EA-15C5-44B2-9031-07A9F7EBC308}">
      <dgm:prSet/>
      <dgm:spPr/>
      <dgm:t>
        <a:bodyPr/>
        <a:lstStyle/>
        <a:p>
          <a:r>
            <a:rPr lang="en-US"/>
            <a:t>Effective for chronic pain (Cheatle, 2016; Cherkin et al., 2016)</a:t>
          </a:r>
        </a:p>
      </dgm:t>
    </dgm:pt>
    <dgm:pt modelId="{FC770140-16AA-4997-8F03-3EC9925ED640}" type="parTrans" cxnId="{F783EE09-8B5D-4104-B781-906838024E39}">
      <dgm:prSet/>
      <dgm:spPr/>
      <dgm:t>
        <a:bodyPr/>
        <a:lstStyle/>
        <a:p>
          <a:endParaRPr lang="en-US"/>
        </a:p>
      </dgm:t>
    </dgm:pt>
    <dgm:pt modelId="{C98DFF95-DE70-4A7B-87F8-1A655E2F2967}" type="sibTrans" cxnId="{F783EE09-8B5D-4104-B781-906838024E39}">
      <dgm:prSet/>
      <dgm:spPr/>
      <dgm:t>
        <a:bodyPr/>
        <a:lstStyle/>
        <a:p>
          <a:endParaRPr lang="en-US"/>
        </a:p>
      </dgm:t>
    </dgm:pt>
    <dgm:pt modelId="{8B2B3992-55B3-4E93-B30D-A01A893462DA}">
      <dgm:prSet/>
      <dgm:spPr/>
      <dgm:t>
        <a:bodyPr/>
        <a:lstStyle/>
        <a:p>
          <a:r>
            <a:rPr lang="en-US"/>
            <a:t>Effective in hypochondriacal patients WITHOUT lower back pain, but not with! (Barsky and Ahern, 2004)</a:t>
          </a:r>
        </a:p>
      </dgm:t>
    </dgm:pt>
    <dgm:pt modelId="{742CB1CA-8630-4875-9E8E-D29265C65A47}" type="parTrans" cxnId="{01E31B6C-B308-409B-915A-B86892378C48}">
      <dgm:prSet/>
      <dgm:spPr/>
      <dgm:t>
        <a:bodyPr/>
        <a:lstStyle/>
        <a:p>
          <a:endParaRPr lang="en-US"/>
        </a:p>
      </dgm:t>
    </dgm:pt>
    <dgm:pt modelId="{38DBA092-43C6-4751-A4CD-6A13F0F32F6E}" type="sibTrans" cxnId="{01E31B6C-B308-409B-915A-B86892378C48}">
      <dgm:prSet/>
      <dgm:spPr/>
      <dgm:t>
        <a:bodyPr/>
        <a:lstStyle/>
        <a:p>
          <a:endParaRPr lang="en-US"/>
        </a:p>
      </dgm:t>
    </dgm:pt>
    <dgm:pt modelId="{23804417-24EE-4CDE-BCC7-CB053D23310B}">
      <dgm:prSet/>
      <dgm:spPr/>
      <dgm:t>
        <a:bodyPr/>
        <a:lstStyle/>
        <a:p>
          <a:r>
            <a:rPr lang="en-US"/>
            <a:t>Significant positive advances for patients with OCD (Cludius et al., 2020)</a:t>
          </a:r>
        </a:p>
      </dgm:t>
    </dgm:pt>
    <dgm:pt modelId="{DF56E7E0-7985-4932-935D-3FA2B5243E80}" type="parTrans" cxnId="{365D3B14-0FB2-48E0-9337-F2B2FB3DC8C8}">
      <dgm:prSet/>
      <dgm:spPr/>
      <dgm:t>
        <a:bodyPr/>
        <a:lstStyle/>
        <a:p>
          <a:endParaRPr lang="en-US"/>
        </a:p>
      </dgm:t>
    </dgm:pt>
    <dgm:pt modelId="{C1E1DE46-A252-40D3-9DEE-4C548AE6BB05}" type="sibTrans" cxnId="{365D3B14-0FB2-48E0-9337-F2B2FB3DC8C8}">
      <dgm:prSet/>
      <dgm:spPr/>
      <dgm:t>
        <a:bodyPr/>
        <a:lstStyle/>
        <a:p>
          <a:endParaRPr lang="en-US"/>
        </a:p>
      </dgm:t>
    </dgm:pt>
    <dgm:pt modelId="{5C1F9560-FD58-4DD9-9A2B-D8331960824B}">
      <dgm:prSet/>
      <dgm:spPr/>
      <dgm:t>
        <a:bodyPr/>
        <a:lstStyle/>
        <a:p>
          <a:r>
            <a:rPr lang="en-US"/>
            <a:t>Good evidence for children and young people with depression being in remission, but not robust (Oud et al., 2019)</a:t>
          </a:r>
        </a:p>
      </dgm:t>
    </dgm:pt>
    <dgm:pt modelId="{C0791BBD-BFF1-4D6A-BEBE-B5AD5D7CA522}" type="parTrans" cxnId="{10C33729-97F4-4FD8-9FF4-FA62A8FEE56C}">
      <dgm:prSet/>
      <dgm:spPr/>
      <dgm:t>
        <a:bodyPr/>
        <a:lstStyle/>
        <a:p>
          <a:endParaRPr lang="en-US"/>
        </a:p>
      </dgm:t>
    </dgm:pt>
    <dgm:pt modelId="{19C2FFEA-FA10-442D-9454-3CA82298D8A8}" type="sibTrans" cxnId="{10C33729-97F4-4FD8-9FF4-FA62A8FEE56C}">
      <dgm:prSet/>
      <dgm:spPr/>
      <dgm:t>
        <a:bodyPr/>
        <a:lstStyle/>
        <a:p>
          <a:endParaRPr lang="en-US"/>
        </a:p>
      </dgm:t>
    </dgm:pt>
    <dgm:pt modelId="{45BC9144-2694-4856-933E-47DAD8C9E371}" type="pres">
      <dgm:prSet presAssocID="{23705B26-BA9E-4E90-8500-86781E3DFF78}" presName="vert0" presStyleCnt="0">
        <dgm:presLayoutVars>
          <dgm:dir/>
          <dgm:animOne val="branch"/>
          <dgm:animLvl val="lvl"/>
        </dgm:presLayoutVars>
      </dgm:prSet>
      <dgm:spPr/>
    </dgm:pt>
    <dgm:pt modelId="{B974F235-227E-4EA5-A01E-EEE0285866F0}" type="pres">
      <dgm:prSet presAssocID="{045672EA-15C5-44B2-9031-07A9F7EBC308}" presName="thickLine" presStyleLbl="alignNode1" presStyleIdx="0" presStyleCnt="4"/>
      <dgm:spPr/>
    </dgm:pt>
    <dgm:pt modelId="{7BF10256-A5B1-481A-86FB-9F9495147F44}" type="pres">
      <dgm:prSet presAssocID="{045672EA-15C5-44B2-9031-07A9F7EBC308}" presName="horz1" presStyleCnt="0"/>
      <dgm:spPr/>
    </dgm:pt>
    <dgm:pt modelId="{DF0F606A-C365-4F97-8402-C6562492E2E7}" type="pres">
      <dgm:prSet presAssocID="{045672EA-15C5-44B2-9031-07A9F7EBC308}" presName="tx1" presStyleLbl="revTx" presStyleIdx="0" presStyleCnt="4"/>
      <dgm:spPr/>
    </dgm:pt>
    <dgm:pt modelId="{6AA948C4-801C-4D8A-B723-19A6972C5EBD}" type="pres">
      <dgm:prSet presAssocID="{045672EA-15C5-44B2-9031-07A9F7EBC308}" presName="vert1" presStyleCnt="0"/>
      <dgm:spPr/>
    </dgm:pt>
    <dgm:pt modelId="{0EE0462D-CEA5-46A8-9CEE-7E69A9C0695D}" type="pres">
      <dgm:prSet presAssocID="{8B2B3992-55B3-4E93-B30D-A01A893462DA}" presName="thickLine" presStyleLbl="alignNode1" presStyleIdx="1" presStyleCnt="4"/>
      <dgm:spPr/>
    </dgm:pt>
    <dgm:pt modelId="{144566BA-DB77-4D13-91DF-D9109A755AFE}" type="pres">
      <dgm:prSet presAssocID="{8B2B3992-55B3-4E93-B30D-A01A893462DA}" presName="horz1" presStyleCnt="0"/>
      <dgm:spPr/>
    </dgm:pt>
    <dgm:pt modelId="{5AA329D8-5FC8-493A-ABCC-AA0EF8DAA813}" type="pres">
      <dgm:prSet presAssocID="{8B2B3992-55B3-4E93-B30D-A01A893462DA}" presName="tx1" presStyleLbl="revTx" presStyleIdx="1" presStyleCnt="4"/>
      <dgm:spPr/>
    </dgm:pt>
    <dgm:pt modelId="{1F16189F-4752-4677-AEE6-1DD78CC1E9F6}" type="pres">
      <dgm:prSet presAssocID="{8B2B3992-55B3-4E93-B30D-A01A893462DA}" presName="vert1" presStyleCnt="0"/>
      <dgm:spPr/>
    </dgm:pt>
    <dgm:pt modelId="{4A13D63E-C68B-4BDD-AA96-F35AF1C4D69F}" type="pres">
      <dgm:prSet presAssocID="{23804417-24EE-4CDE-BCC7-CB053D23310B}" presName="thickLine" presStyleLbl="alignNode1" presStyleIdx="2" presStyleCnt="4"/>
      <dgm:spPr/>
    </dgm:pt>
    <dgm:pt modelId="{08D3F20D-9AC1-4E3C-913C-39FA272B8684}" type="pres">
      <dgm:prSet presAssocID="{23804417-24EE-4CDE-BCC7-CB053D23310B}" presName="horz1" presStyleCnt="0"/>
      <dgm:spPr/>
    </dgm:pt>
    <dgm:pt modelId="{837409C0-37D1-49DE-BFC5-EC6C12EF2588}" type="pres">
      <dgm:prSet presAssocID="{23804417-24EE-4CDE-BCC7-CB053D23310B}" presName="tx1" presStyleLbl="revTx" presStyleIdx="2" presStyleCnt="4"/>
      <dgm:spPr/>
    </dgm:pt>
    <dgm:pt modelId="{FBCB56E9-E4D3-4905-88D5-475AC27BC8BB}" type="pres">
      <dgm:prSet presAssocID="{23804417-24EE-4CDE-BCC7-CB053D23310B}" presName="vert1" presStyleCnt="0"/>
      <dgm:spPr/>
    </dgm:pt>
    <dgm:pt modelId="{51B872D1-490F-4C76-866F-113DA8BE7020}" type="pres">
      <dgm:prSet presAssocID="{5C1F9560-FD58-4DD9-9A2B-D8331960824B}" presName="thickLine" presStyleLbl="alignNode1" presStyleIdx="3" presStyleCnt="4"/>
      <dgm:spPr/>
    </dgm:pt>
    <dgm:pt modelId="{3D2C51AD-B053-42F0-AF16-F9F89D94207F}" type="pres">
      <dgm:prSet presAssocID="{5C1F9560-FD58-4DD9-9A2B-D8331960824B}" presName="horz1" presStyleCnt="0"/>
      <dgm:spPr/>
    </dgm:pt>
    <dgm:pt modelId="{07A2D59D-D46D-4B54-8876-DD3DC7D1D38C}" type="pres">
      <dgm:prSet presAssocID="{5C1F9560-FD58-4DD9-9A2B-D8331960824B}" presName="tx1" presStyleLbl="revTx" presStyleIdx="3" presStyleCnt="4"/>
      <dgm:spPr/>
    </dgm:pt>
    <dgm:pt modelId="{0996219D-4E0D-4A65-80E0-2D5F3114AEE6}" type="pres">
      <dgm:prSet presAssocID="{5C1F9560-FD58-4DD9-9A2B-D8331960824B}" presName="vert1" presStyleCnt="0"/>
      <dgm:spPr/>
    </dgm:pt>
  </dgm:ptLst>
  <dgm:cxnLst>
    <dgm:cxn modelId="{F783EE09-8B5D-4104-B781-906838024E39}" srcId="{23705B26-BA9E-4E90-8500-86781E3DFF78}" destId="{045672EA-15C5-44B2-9031-07A9F7EBC308}" srcOrd="0" destOrd="0" parTransId="{FC770140-16AA-4997-8F03-3EC9925ED640}" sibTransId="{C98DFF95-DE70-4A7B-87F8-1A655E2F2967}"/>
    <dgm:cxn modelId="{365D3B14-0FB2-48E0-9337-F2B2FB3DC8C8}" srcId="{23705B26-BA9E-4E90-8500-86781E3DFF78}" destId="{23804417-24EE-4CDE-BCC7-CB053D23310B}" srcOrd="2" destOrd="0" parTransId="{DF56E7E0-7985-4932-935D-3FA2B5243E80}" sibTransId="{C1E1DE46-A252-40D3-9DEE-4C548AE6BB05}"/>
    <dgm:cxn modelId="{10C33729-97F4-4FD8-9FF4-FA62A8FEE56C}" srcId="{23705B26-BA9E-4E90-8500-86781E3DFF78}" destId="{5C1F9560-FD58-4DD9-9A2B-D8331960824B}" srcOrd="3" destOrd="0" parTransId="{C0791BBD-BFF1-4D6A-BEBE-B5AD5D7CA522}" sibTransId="{19C2FFEA-FA10-442D-9454-3CA82298D8A8}"/>
    <dgm:cxn modelId="{1D976832-3F79-40D8-A64F-487B17015476}" type="presOf" srcId="{8B2B3992-55B3-4E93-B30D-A01A893462DA}" destId="{5AA329D8-5FC8-493A-ABCC-AA0EF8DAA813}" srcOrd="0" destOrd="0" presId="urn:microsoft.com/office/officeart/2008/layout/LinedList"/>
    <dgm:cxn modelId="{E822BB5B-F4BC-47FB-99E2-E84C35533615}" type="presOf" srcId="{5C1F9560-FD58-4DD9-9A2B-D8331960824B}" destId="{07A2D59D-D46D-4B54-8876-DD3DC7D1D38C}" srcOrd="0" destOrd="0" presId="urn:microsoft.com/office/officeart/2008/layout/LinedList"/>
    <dgm:cxn modelId="{00C12E46-2C8B-4503-A469-770348D18336}" type="presOf" srcId="{23705B26-BA9E-4E90-8500-86781E3DFF78}" destId="{45BC9144-2694-4856-933E-47DAD8C9E371}" srcOrd="0" destOrd="0" presId="urn:microsoft.com/office/officeart/2008/layout/LinedList"/>
    <dgm:cxn modelId="{01E31B6C-B308-409B-915A-B86892378C48}" srcId="{23705B26-BA9E-4E90-8500-86781E3DFF78}" destId="{8B2B3992-55B3-4E93-B30D-A01A893462DA}" srcOrd="1" destOrd="0" parTransId="{742CB1CA-8630-4875-9E8E-D29265C65A47}" sibTransId="{38DBA092-43C6-4751-A4CD-6A13F0F32F6E}"/>
    <dgm:cxn modelId="{A9ABB352-CEC9-4B67-99A8-5BE6A60D3EB9}" type="presOf" srcId="{045672EA-15C5-44B2-9031-07A9F7EBC308}" destId="{DF0F606A-C365-4F97-8402-C6562492E2E7}" srcOrd="0" destOrd="0" presId="urn:microsoft.com/office/officeart/2008/layout/LinedList"/>
    <dgm:cxn modelId="{E622FD7D-117E-4A74-A22F-138C2C1BBFA5}" type="presOf" srcId="{23804417-24EE-4CDE-BCC7-CB053D23310B}" destId="{837409C0-37D1-49DE-BFC5-EC6C12EF2588}" srcOrd="0" destOrd="0" presId="urn:microsoft.com/office/officeart/2008/layout/LinedList"/>
    <dgm:cxn modelId="{1EF70930-36A5-4E9E-A755-70463E0E1CC6}" type="presParOf" srcId="{45BC9144-2694-4856-933E-47DAD8C9E371}" destId="{B974F235-227E-4EA5-A01E-EEE0285866F0}" srcOrd="0" destOrd="0" presId="urn:microsoft.com/office/officeart/2008/layout/LinedList"/>
    <dgm:cxn modelId="{BB082FFC-796A-4F33-97D7-25987C3F9574}" type="presParOf" srcId="{45BC9144-2694-4856-933E-47DAD8C9E371}" destId="{7BF10256-A5B1-481A-86FB-9F9495147F44}" srcOrd="1" destOrd="0" presId="urn:microsoft.com/office/officeart/2008/layout/LinedList"/>
    <dgm:cxn modelId="{3855D811-543F-4741-A10A-7E79815C958E}" type="presParOf" srcId="{7BF10256-A5B1-481A-86FB-9F9495147F44}" destId="{DF0F606A-C365-4F97-8402-C6562492E2E7}" srcOrd="0" destOrd="0" presId="urn:microsoft.com/office/officeart/2008/layout/LinedList"/>
    <dgm:cxn modelId="{F8AE1F16-5A0A-40D1-A640-63C6E50C9474}" type="presParOf" srcId="{7BF10256-A5B1-481A-86FB-9F9495147F44}" destId="{6AA948C4-801C-4D8A-B723-19A6972C5EBD}" srcOrd="1" destOrd="0" presId="urn:microsoft.com/office/officeart/2008/layout/LinedList"/>
    <dgm:cxn modelId="{B67C175A-58FA-4C20-8B22-FDDB27931761}" type="presParOf" srcId="{45BC9144-2694-4856-933E-47DAD8C9E371}" destId="{0EE0462D-CEA5-46A8-9CEE-7E69A9C0695D}" srcOrd="2" destOrd="0" presId="urn:microsoft.com/office/officeart/2008/layout/LinedList"/>
    <dgm:cxn modelId="{D7548B77-A0ED-469E-AE4F-B7F1EE87B44D}" type="presParOf" srcId="{45BC9144-2694-4856-933E-47DAD8C9E371}" destId="{144566BA-DB77-4D13-91DF-D9109A755AFE}" srcOrd="3" destOrd="0" presId="urn:microsoft.com/office/officeart/2008/layout/LinedList"/>
    <dgm:cxn modelId="{BF6BDB54-6F67-431B-940D-52B560B0F229}" type="presParOf" srcId="{144566BA-DB77-4D13-91DF-D9109A755AFE}" destId="{5AA329D8-5FC8-493A-ABCC-AA0EF8DAA813}" srcOrd="0" destOrd="0" presId="urn:microsoft.com/office/officeart/2008/layout/LinedList"/>
    <dgm:cxn modelId="{35DFD9F0-6BD6-4AB0-8662-962E7388F0B7}" type="presParOf" srcId="{144566BA-DB77-4D13-91DF-D9109A755AFE}" destId="{1F16189F-4752-4677-AEE6-1DD78CC1E9F6}" srcOrd="1" destOrd="0" presId="urn:microsoft.com/office/officeart/2008/layout/LinedList"/>
    <dgm:cxn modelId="{586168F2-F875-4DC1-978D-A8ACBCD8725C}" type="presParOf" srcId="{45BC9144-2694-4856-933E-47DAD8C9E371}" destId="{4A13D63E-C68B-4BDD-AA96-F35AF1C4D69F}" srcOrd="4" destOrd="0" presId="urn:microsoft.com/office/officeart/2008/layout/LinedList"/>
    <dgm:cxn modelId="{DE37E865-7F85-4DC6-BFDF-466009BD674F}" type="presParOf" srcId="{45BC9144-2694-4856-933E-47DAD8C9E371}" destId="{08D3F20D-9AC1-4E3C-913C-39FA272B8684}" srcOrd="5" destOrd="0" presId="urn:microsoft.com/office/officeart/2008/layout/LinedList"/>
    <dgm:cxn modelId="{59B73FCD-0B3F-4A5A-9BDF-4D291292617C}" type="presParOf" srcId="{08D3F20D-9AC1-4E3C-913C-39FA272B8684}" destId="{837409C0-37D1-49DE-BFC5-EC6C12EF2588}" srcOrd="0" destOrd="0" presId="urn:microsoft.com/office/officeart/2008/layout/LinedList"/>
    <dgm:cxn modelId="{CAE87D57-A599-4C09-861F-55F1344831F7}" type="presParOf" srcId="{08D3F20D-9AC1-4E3C-913C-39FA272B8684}" destId="{FBCB56E9-E4D3-4905-88D5-475AC27BC8BB}" srcOrd="1" destOrd="0" presId="urn:microsoft.com/office/officeart/2008/layout/LinedList"/>
    <dgm:cxn modelId="{11EE3FF8-682C-4A14-8F02-4DB855395FA5}" type="presParOf" srcId="{45BC9144-2694-4856-933E-47DAD8C9E371}" destId="{51B872D1-490F-4C76-866F-113DA8BE7020}" srcOrd="6" destOrd="0" presId="urn:microsoft.com/office/officeart/2008/layout/LinedList"/>
    <dgm:cxn modelId="{B4F0D363-751E-4CF6-91F0-99276B51AB6D}" type="presParOf" srcId="{45BC9144-2694-4856-933E-47DAD8C9E371}" destId="{3D2C51AD-B053-42F0-AF16-F9F89D94207F}" srcOrd="7" destOrd="0" presId="urn:microsoft.com/office/officeart/2008/layout/LinedList"/>
    <dgm:cxn modelId="{C55CD285-2416-4D2C-8F20-EF5FDDEAFF4F}" type="presParOf" srcId="{3D2C51AD-B053-42F0-AF16-F9F89D94207F}" destId="{07A2D59D-D46D-4B54-8876-DD3DC7D1D38C}" srcOrd="0" destOrd="0" presId="urn:microsoft.com/office/officeart/2008/layout/LinedList"/>
    <dgm:cxn modelId="{57A91BB6-24ED-4CE3-B3ED-6AE035A0E1DD}" type="presParOf" srcId="{3D2C51AD-B053-42F0-AF16-F9F89D94207F}" destId="{0996219D-4E0D-4A65-80E0-2D5F3114AEE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5DCB22B-D8DC-40C6-8044-AC3317D2A8C9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B48C63-A191-4891-9545-838F6A275CCB}">
      <dgm:prSet/>
      <dgm:spPr/>
      <dgm:t>
        <a:bodyPr/>
        <a:lstStyle/>
        <a:p>
          <a:r>
            <a:rPr lang="en-US"/>
            <a:t>DBT is another type of talking therapy</a:t>
          </a:r>
        </a:p>
      </dgm:t>
    </dgm:pt>
    <dgm:pt modelId="{958210B6-49E8-41CF-8384-16206FD9ED62}" type="parTrans" cxnId="{548D08C7-45CB-407D-9D97-1F6DC0598009}">
      <dgm:prSet/>
      <dgm:spPr/>
      <dgm:t>
        <a:bodyPr/>
        <a:lstStyle/>
        <a:p>
          <a:endParaRPr lang="en-US"/>
        </a:p>
      </dgm:t>
    </dgm:pt>
    <dgm:pt modelId="{7BDFCB96-B19C-4A9F-BD48-8F52695EF1FD}" type="sibTrans" cxnId="{548D08C7-45CB-407D-9D97-1F6DC0598009}">
      <dgm:prSet/>
      <dgm:spPr/>
      <dgm:t>
        <a:bodyPr/>
        <a:lstStyle/>
        <a:p>
          <a:endParaRPr lang="en-US"/>
        </a:p>
      </dgm:t>
    </dgm:pt>
    <dgm:pt modelId="{DF7CC629-626F-4FE2-84AA-822092C6EFF9}">
      <dgm:prSet/>
      <dgm:spPr/>
      <dgm:t>
        <a:bodyPr/>
        <a:lstStyle/>
        <a:p>
          <a:r>
            <a:rPr lang="en-US"/>
            <a:t>Based upon CBT</a:t>
          </a:r>
        </a:p>
      </dgm:t>
    </dgm:pt>
    <dgm:pt modelId="{3A617A5A-18AC-4D7B-BBA5-B0628569B05F}" type="parTrans" cxnId="{D1FD9BFA-CB5C-45BD-BEB6-AD8D4B138A63}">
      <dgm:prSet/>
      <dgm:spPr/>
      <dgm:t>
        <a:bodyPr/>
        <a:lstStyle/>
        <a:p>
          <a:endParaRPr lang="en-US"/>
        </a:p>
      </dgm:t>
    </dgm:pt>
    <dgm:pt modelId="{1CE23013-9ABA-4002-86B6-E615DA3A31BD}" type="sibTrans" cxnId="{D1FD9BFA-CB5C-45BD-BEB6-AD8D4B138A63}">
      <dgm:prSet/>
      <dgm:spPr/>
      <dgm:t>
        <a:bodyPr/>
        <a:lstStyle/>
        <a:p>
          <a:endParaRPr lang="en-US"/>
        </a:p>
      </dgm:t>
    </dgm:pt>
    <dgm:pt modelId="{B6075D01-F687-4B8F-82D4-674F7CBCD0B1}">
      <dgm:prSet/>
      <dgm:spPr/>
      <dgm:t>
        <a:bodyPr/>
        <a:lstStyle/>
        <a:p>
          <a:r>
            <a:rPr lang="en-US"/>
            <a:t>Adapted for those who feel emotions in a more intense manner</a:t>
          </a:r>
        </a:p>
      </dgm:t>
    </dgm:pt>
    <dgm:pt modelId="{BCACC839-BD00-4276-8AD6-55A895D15601}" type="parTrans" cxnId="{799C3152-89AF-4731-8DA4-9EA7D0986D54}">
      <dgm:prSet/>
      <dgm:spPr/>
      <dgm:t>
        <a:bodyPr/>
        <a:lstStyle/>
        <a:p>
          <a:endParaRPr lang="en-US"/>
        </a:p>
      </dgm:t>
    </dgm:pt>
    <dgm:pt modelId="{1AA4EF7A-1DEF-44EC-B209-1EEE088BE292}" type="sibTrans" cxnId="{799C3152-89AF-4731-8DA4-9EA7D0986D54}">
      <dgm:prSet/>
      <dgm:spPr/>
      <dgm:t>
        <a:bodyPr/>
        <a:lstStyle/>
        <a:p>
          <a:endParaRPr lang="en-US"/>
        </a:p>
      </dgm:t>
    </dgm:pt>
    <dgm:pt modelId="{533FE878-8E97-49EE-A72E-C5059C69D46C}">
      <dgm:prSet/>
      <dgm:spPr/>
      <dgm:t>
        <a:bodyPr/>
        <a:lstStyle/>
        <a:p>
          <a:r>
            <a:rPr lang="en-US"/>
            <a:t>Dialectical – understanding that two opposing things could be true. </a:t>
          </a:r>
        </a:p>
      </dgm:t>
    </dgm:pt>
    <dgm:pt modelId="{F9FEAFB2-F6EC-4669-818A-FB914687D7F1}" type="parTrans" cxnId="{C5E807A3-362F-47CF-BDF9-E2F3041EFA40}">
      <dgm:prSet/>
      <dgm:spPr/>
      <dgm:t>
        <a:bodyPr/>
        <a:lstStyle/>
        <a:p>
          <a:endParaRPr lang="en-US"/>
        </a:p>
      </dgm:t>
    </dgm:pt>
    <dgm:pt modelId="{283C95B6-D55C-4606-B91C-DA76133F6BEE}" type="sibTrans" cxnId="{C5E807A3-362F-47CF-BDF9-E2F3041EFA40}">
      <dgm:prSet/>
      <dgm:spPr/>
      <dgm:t>
        <a:bodyPr/>
        <a:lstStyle/>
        <a:p>
          <a:endParaRPr lang="en-US"/>
        </a:p>
      </dgm:t>
    </dgm:pt>
    <dgm:pt modelId="{CB4ACD63-1FB5-4FDE-A1A2-E09C316C8268}">
      <dgm:prSet/>
      <dgm:spPr/>
      <dgm:t>
        <a:bodyPr/>
        <a:lstStyle/>
        <a:p>
          <a:r>
            <a:rPr lang="en-US"/>
            <a:t>More acceptance-based</a:t>
          </a:r>
        </a:p>
      </dgm:t>
    </dgm:pt>
    <dgm:pt modelId="{22D8C473-C4B6-4884-B23B-8ADAF87B5408}" type="parTrans" cxnId="{8CE3528D-809B-4010-8A34-9E0C11D6FB27}">
      <dgm:prSet/>
      <dgm:spPr/>
      <dgm:t>
        <a:bodyPr/>
        <a:lstStyle/>
        <a:p>
          <a:endParaRPr lang="en-US"/>
        </a:p>
      </dgm:t>
    </dgm:pt>
    <dgm:pt modelId="{1FD3E2F8-7375-498A-96E2-362DCF5DCB0B}" type="sibTrans" cxnId="{8CE3528D-809B-4010-8A34-9E0C11D6FB27}">
      <dgm:prSet/>
      <dgm:spPr/>
      <dgm:t>
        <a:bodyPr/>
        <a:lstStyle/>
        <a:p>
          <a:endParaRPr lang="en-US"/>
        </a:p>
      </dgm:t>
    </dgm:pt>
    <dgm:pt modelId="{E9D51F6B-8784-40CF-A9B0-E41CB138898D}" type="pres">
      <dgm:prSet presAssocID="{35DCB22B-D8DC-40C6-8044-AC3317D2A8C9}" presName="linear" presStyleCnt="0">
        <dgm:presLayoutVars>
          <dgm:animLvl val="lvl"/>
          <dgm:resizeHandles val="exact"/>
        </dgm:presLayoutVars>
      </dgm:prSet>
      <dgm:spPr/>
    </dgm:pt>
    <dgm:pt modelId="{DDA6658E-9F31-469A-B405-563643F798B8}" type="pres">
      <dgm:prSet presAssocID="{27B48C63-A191-4891-9545-838F6A275CC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31CAACF-DF22-4BDF-AC8D-FCFB83EFB870}" type="pres">
      <dgm:prSet presAssocID="{7BDFCB96-B19C-4A9F-BD48-8F52695EF1FD}" presName="spacer" presStyleCnt="0"/>
      <dgm:spPr/>
    </dgm:pt>
    <dgm:pt modelId="{CBC2BA23-32E6-4BFF-9D5E-39337CE3C7C3}" type="pres">
      <dgm:prSet presAssocID="{DF7CC629-626F-4FE2-84AA-822092C6EFF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16DF523-B90B-42BD-9A0B-D690CEE9646D}" type="pres">
      <dgm:prSet presAssocID="{1CE23013-9ABA-4002-86B6-E615DA3A31BD}" presName="spacer" presStyleCnt="0"/>
      <dgm:spPr/>
    </dgm:pt>
    <dgm:pt modelId="{3AC38C38-DFFA-477B-8A12-36D8F1051FD0}" type="pres">
      <dgm:prSet presAssocID="{B6075D01-F687-4B8F-82D4-674F7CBCD0B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6CFBF97-2985-4491-9B21-DE2341A540C6}" type="pres">
      <dgm:prSet presAssocID="{1AA4EF7A-1DEF-44EC-B209-1EEE088BE292}" presName="spacer" presStyleCnt="0"/>
      <dgm:spPr/>
    </dgm:pt>
    <dgm:pt modelId="{4FD671D0-F410-46FB-B58C-DB8BFF79123F}" type="pres">
      <dgm:prSet presAssocID="{533FE878-8E97-49EE-A72E-C5059C69D46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90DC0F9-FB4F-4BE3-B8F8-B12CD037E7AE}" type="pres">
      <dgm:prSet presAssocID="{283C95B6-D55C-4606-B91C-DA76133F6BEE}" presName="spacer" presStyleCnt="0"/>
      <dgm:spPr/>
    </dgm:pt>
    <dgm:pt modelId="{A8AE5305-5A76-4D08-A2B8-898245159D8A}" type="pres">
      <dgm:prSet presAssocID="{CB4ACD63-1FB5-4FDE-A1A2-E09C316C826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B795313-DF5E-449E-BAB9-85FB9D30C1A5}" type="presOf" srcId="{533FE878-8E97-49EE-A72E-C5059C69D46C}" destId="{4FD671D0-F410-46FB-B58C-DB8BFF79123F}" srcOrd="0" destOrd="0" presId="urn:microsoft.com/office/officeart/2005/8/layout/vList2"/>
    <dgm:cxn modelId="{3FBA3834-195A-492D-AAEF-31F0E68A3903}" type="presOf" srcId="{B6075D01-F687-4B8F-82D4-674F7CBCD0B1}" destId="{3AC38C38-DFFA-477B-8A12-36D8F1051FD0}" srcOrd="0" destOrd="0" presId="urn:microsoft.com/office/officeart/2005/8/layout/vList2"/>
    <dgm:cxn modelId="{DF82CC64-BDB6-48EB-A07F-47EC9BCBAF9A}" type="presOf" srcId="{DF7CC629-626F-4FE2-84AA-822092C6EFF9}" destId="{CBC2BA23-32E6-4BFF-9D5E-39337CE3C7C3}" srcOrd="0" destOrd="0" presId="urn:microsoft.com/office/officeart/2005/8/layout/vList2"/>
    <dgm:cxn modelId="{B8121572-C718-4B5E-9015-BDA7D94EF0B3}" type="presOf" srcId="{35DCB22B-D8DC-40C6-8044-AC3317D2A8C9}" destId="{E9D51F6B-8784-40CF-A9B0-E41CB138898D}" srcOrd="0" destOrd="0" presId="urn:microsoft.com/office/officeart/2005/8/layout/vList2"/>
    <dgm:cxn modelId="{799C3152-89AF-4731-8DA4-9EA7D0986D54}" srcId="{35DCB22B-D8DC-40C6-8044-AC3317D2A8C9}" destId="{B6075D01-F687-4B8F-82D4-674F7CBCD0B1}" srcOrd="2" destOrd="0" parTransId="{BCACC839-BD00-4276-8AD6-55A895D15601}" sibTransId="{1AA4EF7A-1DEF-44EC-B209-1EEE088BE292}"/>
    <dgm:cxn modelId="{8CE3528D-809B-4010-8A34-9E0C11D6FB27}" srcId="{35DCB22B-D8DC-40C6-8044-AC3317D2A8C9}" destId="{CB4ACD63-1FB5-4FDE-A1A2-E09C316C8268}" srcOrd="4" destOrd="0" parTransId="{22D8C473-C4B6-4884-B23B-8ADAF87B5408}" sibTransId="{1FD3E2F8-7375-498A-96E2-362DCF5DCB0B}"/>
    <dgm:cxn modelId="{C5E807A3-362F-47CF-BDF9-E2F3041EFA40}" srcId="{35DCB22B-D8DC-40C6-8044-AC3317D2A8C9}" destId="{533FE878-8E97-49EE-A72E-C5059C69D46C}" srcOrd="3" destOrd="0" parTransId="{F9FEAFB2-F6EC-4669-818A-FB914687D7F1}" sibTransId="{283C95B6-D55C-4606-B91C-DA76133F6BEE}"/>
    <dgm:cxn modelId="{39E49FA3-628E-4A44-9068-8FA67E0A4D9E}" type="presOf" srcId="{CB4ACD63-1FB5-4FDE-A1A2-E09C316C8268}" destId="{A8AE5305-5A76-4D08-A2B8-898245159D8A}" srcOrd="0" destOrd="0" presId="urn:microsoft.com/office/officeart/2005/8/layout/vList2"/>
    <dgm:cxn modelId="{548D08C7-45CB-407D-9D97-1F6DC0598009}" srcId="{35DCB22B-D8DC-40C6-8044-AC3317D2A8C9}" destId="{27B48C63-A191-4891-9545-838F6A275CCB}" srcOrd="0" destOrd="0" parTransId="{958210B6-49E8-41CF-8384-16206FD9ED62}" sibTransId="{7BDFCB96-B19C-4A9F-BD48-8F52695EF1FD}"/>
    <dgm:cxn modelId="{22EF2DF0-271E-40BC-A056-E1096E3E9D77}" type="presOf" srcId="{27B48C63-A191-4891-9545-838F6A275CCB}" destId="{DDA6658E-9F31-469A-B405-563643F798B8}" srcOrd="0" destOrd="0" presId="urn:microsoft.com/office/officeart/2005/8/layout/vList2"/>
    <dgm:cxn modelId="{D1FD9BFA-CB5C-45BD-BEB6-AD8D4B138A63}" srcId="{35DCB22B-D8DC-40C6-8044-AC3317D2A8C9}" destId="{DF7CC629-626F-4FE2-84AA-822092C6EFF9}" srcOrd="1" destOrd="0" parTransId="{3A617A5A-18AC-4D7B-BBA5-B0628569B05F}" sibTransId="{1CE23013-9ABA-4002-86B6-E615DA3A31BD}"/>
    <dgm:cxn modelId="{3F042154-E533-4632-B83A-275BD34F2F2C}" type="presParOf" srcId="{E9D51F6B-8784-40CF-A9B0-E41CB138898D}" destId="{DDA6658E-9F31-469A-B405-563643F798B8}" srcOrd="0" destOrd="0" presId="urn:microsoft.com/office/officeart/2005/8/layout/vList2"/>
    <dgm:cxn modelId="{F60F698A-13E3-4261-ADC2-80E5F8B309F3}" type="presParOf" srcId="{E9D51F6B-8784-40CF-A9B0-E41CB138898D}" destId="{E31CAACF-DF22-4BDF-AC8D-FCFB83EFB870}" srcOrd="1" destOrd="0" presId="urn:microsoft.com/office/officeart/2005/8/layout/vList2"/>
    <dgm:cxn modelId="{1C166301-3244-4BAF-A4FC-A355A47A0D68}" type="presParOf" srcId="{E9D51F6B-8784-40CF-A9B0-E41CB138898D}" destId="{CBC2BA23-32E6-4BFF-9D5E-39337CE3C7C3}" srcOrd="2" destOrd="0" presId="urn:microsoft.com/office/officeart/2005/8/layout/vList2"/>
    <dgm:cxn modelId="{A46EDC5D-3288-443C-9A70-365B30C71251}" type="presParOf" srcId="{E9D51F6B-8784-40CF-A9B0-E41CB138898D}" destId="{816DF523-B90B-42BD-9A0B-D690CEE9646D}" srcOrd="3" destOrd="0" presId="urn:microsoft.com/office/officeart/2005/8/layout/vList2"/>
    <dgm:cxn modelId="{76690316-70D8-49A4-BB8E-65041B61BDF4}" type="presParOf" srcId="{E9D51F6B-8784-40CF-A9B0-E41CB138898D}" destId="{3AC38C38-DFFA-477B-8A12-36D8F1051FD0}" srcOrd="4" destOrd="0" presId="urn:microsoft.com/office/officeart/2005/8/layout/vList2"/>
    <dgm:cxn modelId="{3DB0EA5D-A8EC-4EFC-8955-EFA9B5C40BFE}" type="presParOf" srcId="{E9D51F6B-8784-40CF-A9B0-E41CB138898D}" destId="{36CFBF97-2985-4491-9B21-DE2341A540C6}" srcOrd="5" destOrd="0" presId="urn:microsoft.com/office/officeart/2005/8/layout/vList2"/>
    <dgm:cxn modelId="{919DB755-FC4B-4BBF-B902-DE890C4C334D}" type="presParOf" srcId="{E9D51F6B-8784-40CF-A9B0-E41CB138898D}" destId="{4FD671D0-F410-46FB-B58C-DB8BFF79123F}" srcOrd="6" destOrd="0" presId="urn:microsoft.com/office/officeart/2005/8/layout/vList2"/>
    <dgm:cxn modelId="{4D673F76-3E17-4139-A570-73DA6AD26F8A}" type="presParOf" srcId="{E9D51F6B-8784-40CF-A9B0-E41CB138898D}" destId="{290DC0F9-FB4F-4BE3-B8F8-B12CD037E7AE}" srcOrd="7" destOrd="0" presId="urn:microsoft.com/office/officeart/2005/8/layout/vList2"/>
    <dgm:cxn modelId="{EEEB2AE8-393A-40FD-BD2E-66CF8DB6DA32}" type="presParOf" srcId="{E9D51F6B-8784-40CF-A9B0-E41CB138898D}" destId="{A8AE5305-5A76-4D08-A2B8-898245159D8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32E0B3D-084E-43F3-A7F7-AB13B8E8DFF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4173AA4-7B3A-41AC-B9E4-3689606AA3B6}">
      <dgm:prSet/>
      <dgm:spPr/>
      <dgm:t>
        <a:bodyPr/>
        <a:lstStyle/>
        <a:p>
          <a:r>
            <a:rPr lang="en-US"/>
            <a:t>Originally developed for EUPD</a:t>
          </a:r>
        </a:p>
      </dgm:t>
    </dgm:pt>
    <dgm:pt modelId="{56640694-809A-469D-A15C-F003D47E9222}" type="parTrans" cxnId="{80FE7EEC-FBD3-4EF8-BCAD-2AEAF0B62B77}">
      <dgm:prSet/>
      <dgm:spPr/>
      <dgm:t>
        <a:bodyPr/>
        <a:lstStyle/>
        <a:p>
          <a:endParaRPr lang="en-US"/>
        </a:p>
      </dgm:t>
    </dgm:pt>
    <dgm:pt modelId="{0345F4B9-0D5E-4631-BCF3-300F3B78B904}" type="sibTrans" cxnId="{80FE7EEC-FBD3-4EF8-BCAD-2AEAF0B62B77}">
      <dgm:prSet/>
      <dgm:spPr/>
      <dgm:t>
        <a:bodyPr/>
        <a:lstStyle/>
        <a:p>
          <a:endParaRPr lang="en-US"/>
        </a:p>
      </dgm:t>
    </dgm:pt>
    <dgm:pt modelId="{80BAFF03-2C56-48F6-82A3-E148F55D0D4F}">
      <dgm:prSet/>
      <dgm:spPr/>
      <dgm:t>
        <a:bodyPr/>
        <a:lstStyle/>
        <a:p>
          <a:r>
            <a:rPr lang="en-US"/>
            <a:t>Involves self-directed work</a:t>
          </a:r>
        </a:p>
      </dgm:t>
    </dgm:pt>
    <dgm:pt modelId="{1FC1A2D3-F08E-41A5-AC96-52513FE4ED5A}" type="parTrans" cxnId="{20F20891-45F3-493F-87D6-C5B9D9861416}">
      <dgm:prSet/>
      <dgm:spPr/>
      <dgm:t>
        <a:bodyPr/>
        <a:lstStyle/>
        <a:p>
          <a:endParaRPr lang="en-US"/>
        </a:p>
      </dgm:t>
    </dgm:pt>
    <dgm:pt modelId="{BC91DABE-A291-406A-A0CD-16874352D8E1}" type="sibTrans" cxnId="{20F20891-45F3-493F-87D6-C5B9D9861416}">
      <dgm:prSet/>
      <dgm:spPr/>
      <dgm:t>
        <a:bodyPr/>
        <a:lstStyle/>
        <a:p>
          <a:endParaRPr lang="en-US"/>
        </a:p>
      </dgm:t>
    </dgm:pt>
    <dgm:pt modelId="{2AF94C9D-D4B6-4087-9DD1-4E77C8515C6E}">
      <dgm:prSet/>
      <dgm:spPr/>
      <dgm:t>
        <a:bodyPr/>
        <a:lstStyle/>
        <a:p>
          <a:r>
            <a:rPr lang="en-US"/>
            <a:t>Evidence points to reducing self-harm, suicidal ideation and emotional issues (Chapman, 2006)</a:t>
          </a:r>
        </a:p>
      </dgm:t>
    </dgm:pt>
    <dgm:pt modelId="{A9A28587-7481-44DF-9244-69FBB1CCC58E}" type="parTrans" cxnId="{86139D50-4501-491C-8209-457FA29427A2}">
      <dgm:prSet/>
      <dgm:spPr/>
      <dgm:t>
        <a:bodyPr/>
        <a:lstStyle/>
        <a:p>
          <a:endParaRPr lang="en-US"/>
        </a:p>
      </dgm:t>
    </dgm:pt>
    <dgm:pt modelId="{F88E3D06-1881-45CD-906A-05B1772F0BCB}" type="sibTrans" cxnId="{86139D50-4501-491C-8209-457FA29427A2}">
      <dgm:prSet/>
      <dgm:spPr/>
      <dgm:t>
        <a:bodyPr/>
        <a:lstStyle/>
        <a:p>
          <a:endParaRPr lang="en-US"/>
        </a:p>
      </dgm:t>
    </dgm:pt>
    <dgm:pt modelId="{790197A3-EC13-4B9B-B272-3E6B9CBD1A30}" type="pres">
      <dgm:prSet presAssocID="{232E0B3D-084E-43F3-A7F7-AB13B8E8DFFB}" presName="vert0" presStyleCnt="0">
        <dgm:presLayoutVars>
          <dgm:dir/>
          <dgm:animOne val="branch"/>
          <dgm:animLvl val="lvl"/>
        </dgm:presLayoutVars>
      </dgm:prSet>
      <dgm:spPr/>
    </dgm:pt>
    <dgm:pt modelId="{5D4CB15D-D068-44BF-81C5-33BD1547A788}" type="pres">
      <dgm:prSet presAssocID="{A4173AA4-7B3A-41AC-B9E4-3689606AA3B6}" presName="thickLine" presStyleLbl="alignNode1" presStyleIdx="0" presStyleCnt="3"/>
      <dgm:spPr/>
    </dgm:pt>
    <dgm:pt modelId="{5F27E1F9-ADEE-4950-9002-49DD8F574343}" type="pres">
      <dgm:prSet presAssocID="{A4173AA4-7B3A-41AC-B9E4-3689606AA3B6}" presName="horz1" presStyleCnt="0"/>
      <dgm:spPr/>
    </dgm:pt>
    <dgm:pt modelId="{FD0DFB19-7BE9-4503-BC8D-B053B1998DFE}" type="pres">
      <dgm:prSet presAssocID="{A4173AA4-7B3A-41AC-B9E4-3689606AA3B6}" presName="tx1" presStyleLbl="revTx" presStyleIdx="0" presStyleCnt="3"/>
      <dgm:spPr/>
    </dgm:pt>
    <dgm:pt modelId="{D109A5A2-6410-421C-8C8C-A3D5B3BCE384}" type="pres">
      <dgm:prSet presAssocID="{A4173AA4-7B3A-41AC-B9E4-3689606AA3B6}" presName="vert1" presStyleCnt="0"/>
      <dgm:spPr/>
    </dgm:pt>
    <dgm:pt modelId="{9EE4F4EA-7666-42FF-B0C6-5E10C956F596}" type="pres">
      <dgm:prSet presAssocID="{80BAFF03-2C56-48F6-82A3-E148F55D0D4F}" presName="thickLine" presStyleLbl="alignNode1" presStyleIdx="1" presStyleCnt="3"/>
      <dgm:spPr/>
    </dgm:pt>
    <dgm:pt modelId="{F1D48A28-ED53-4BD7-8B38-1196AF1D012D}" type="pres">
      <dgm:prSet presAssocID="{80BAFF03-2C56-48F6-82A3-E148F55D0D4F}" presName="horz1" presStyleCnt="0"/>
      <dgm:spPr/>
    </dgm:pt>
    <dgm:pt modelId="{B655DDD7-C208-402E-AA18-F760CC6EFD94}" type="pres">
      <dgm:prSet presAssocID="{80BAFF03-2C56-48F6-82A3-E148F55D0D4F}" presName="tx1" presStyleLbl="revTx" presStyleIdx="1" presStyleCnt="3"/>
      <dgm:spPr/>
    </dgm:pt>
    <dgm:pt modelId="{8E702F4F-ECDE-493C-87AA-BEA1FE6AF9F7}" type="pres">
      <dgm:prSet presAssocID="{80BAFF03-2C56-48F6-82A3-E148F55D0D4F}" presName="vert1" presStyleCnt="0"/>
      <dgm:spPr/>
    </dgm:pt>
    <dgm:pt modelId="{7B88570B-F214-41B9-8A2B-CEE4FA356957}" type="pres">
      <dgm:prSet presAssocID="{2AF94C9D-D4B6-4087-9DD1-4E77C8515C6E}" presName="thickLine" presStyleLbl="alignNode1" presStyleIdx="2" presStyleCnt="3"/>
      <dgm:spPr/>
    </dgm:pt>
    <dgm:pt modelId="{1C8C5A42-0A2E-4E97-8BFE-2D2AAA8F3D8C}" type="pres">
      <dgm:prSet presAssocID="{2AF94C9D-D4B6-4087-9DD1-4E77C8515C6E}" presName="horz1" presStyleCnt="0"/>
      <dgm:spPr/>
    </dgm:pt>
    <dgm:pt modelId="{1F1EB8A2-3B7F-46CC-9B58-BE2E6B773461}" type="pres">
      <dgm:prSet presAssocID="{2AF94C9D-D4B6-4087-9DD1-4E77C8515C6E}" presName="tx1" presStyleLbl="revTx" presStyleIdx="2" presStyleCnt="3"/>
      <dgm:spPr/>
    </dgm:pt>
    <dgm:pt modelId="{35C648EF-89D1-4A99-B573-D01AA5B2637E}" type="pres">
      <dgm:prSet presAssocID="{2AF94C9D-D4B6-4087-9DD1-4E77C8515C6E}" presName="vert1" presStyleCnt="0"/>
      <dgm:spPr/>
    </dgm:pt>
  </dgm:ptLst>
  <dgm:cxnLst>
    <dgm:cxn modelId="{F2D6882A-B69E-44B8-A512-273AF8636A3E}" type="presOf" srcId="{80BAFF03-2C56-48F6-82A3-E148F55D0D4F}" destId="{B655DDD7-C208-402E-AA18-F760CC6EFD94}" srcOrd="0" destOrd="0" presId="urn:microsoft.com/office/officeart/2008/layout/LinedList"/>
    <dgm:cxn modelId="{4E072A32-8A28-451C-8EE9-C4EF7FA4521A}" type="presOf" srcId="{A4173AA4-7B3A-41AC-B9E4-3689606AA3B6}" destId="{FD0DFB19-7BE9-4503-BC8D-B053B1998DFE}" srcOrd="0" destOrd="0" presId="urn:microsoft.com/office/officeart/2008/layout/LinedList"/>
    <dgm:cxn modelId="{86139D50-4501-491C-8209-457FA29427A2}" srcId="{232E0B3D-084E-43F3-A7F7-AB13B8E8DFFB}" destId="{2AF94C9D-D4B6-4087-9DD1-4E77C8515C6E}" srcOrd="2" destOrd="0" parTransId="{A9A28587-7481-44DF-9244-69FBB1CCC58E}" sibTransId="{F88E3D06-1881-45CD-906A-05B1772F0BCB}"/>
    <dgm:cxn modelId="{20F20891-45F3-493F-87D6-C5B9D9861416}" srcId="{232E0B3D-084E-43F3-A7F7-AB13B8E8DFFB}" destId="{80BAFF03-2C56-48F6-82A3-E148F55D0D4F}" srcOrd="1" destOrd="0" parTransId="{1FC1A2D3-F08E-41A5-AC96-52513FE4ED5A}" sibTransId="{BC91DABE-A291-406A-A0CD-16874352D8E1}"/>
    <dgm:cxn modelId="{6BC07BAD-65E9-4866-96EF-3A4B1C9DB490}" type="presOf" srcId="{2AF94C9D-D4B6-4087-9DD1-4E77C8515C6E}" destId="{1F1EB8A2-3B7F-46CC-9B58-BE2E6B773461}" srcOrd="0" destOrd="0" presId="urn:microsoft.com/office/officeart/2008/layout/LinedList"/>
    <dgm:cxn modelId="{115523D0-9F21-42FF-A0A6-05CC7B795558}" type="presOf" srcId="{232E0B3D-084E-43F3-A7F7-AB13B8E8DFFB}" destId="{790197A3-EC13-4B9B-B272-3E6B9CBD1A30}" srcOrd="0" destOrd="0" presId="urn:microsoft.com/office/officeart/2008/layout/LinedList"/>
    <dgm:cxn modelId="{80FE7EEC-FBD3-4EF8-BCAD-2AEAF0B62B77}" srcId="{232E0B3D-084E-43F3-A7F7-AB13B8E8DFFB}" destId="{A4173AA4-7B3A-41AC-B9E4-3689606AA3B6}" srcOrd="0" destOrd="0" parTransId="{56640694-809A-469D-A15C-F003D47E9222}" sibTransId="{0345F4B9-0D5E-4631-BCF3-300F3B78B904}"/>
    <dgm:cxn modelId="{B224A3EE-7BF5-47CF-B856-A1919BEF0762}" type="presParOf" srcId="{790197A3-EC13-4B9B-B272-3E6B9CBD1A30}" destId="{5D4CB15D-D068-44BF-81C5-33BD1547A788}" srcOrd="0" destOrd="0" presId="urn:microsoft.com/office/officeart/2008/layout/LinedList"/>
    <dgm:cxn modelId="{428EFB53-92F5-4F8D-91ED-2ABB0F36CF2E}" type="presParOf" srcId="{790197A3-EC13-4B9B-B272-3E6B9CBD1A30}" destId="{5F27E1F9-ADEE-4950-9002-49DD8F574343}" srcOrd="1" destOrd="0" presId="urn:microsoft.com/office/officeart/2008/layout/LinedList"/>
    <dgm:cxn modelId="{323A7B07-50C9-47C2-B313-A062038F7BA8}" type="presParOf" srcId="{5F27E1F9-ADEE-4950-9002-49DD8F574343}" destId="{FD0DFB19-7BE9-4503-BC8D-B053B1998DFE}" srcOrd="0" destOrd="0" presId="urn:microsoft.com/office/officeart/2008/layout/LinedList"/>
    <dgm:cxn modelId="{9836B8E9-EA2B-4963-B0A8-1806524E90D3}" type="presParOf" srcId="{5F27E1F9-ADEE-4950-9002-49DD8F574343}" destId="{D109A5A2-6410-421C-8C8C-A3D5B3BCE384}" srcOrd="1" destOrd="0" presId="urn:microsoft.com/office/officeart/2008/layout/LinedList"/>
    <dgm:cxn modelId="{D61CC525-0706-41A5-9B76-653DBC691412}" type="presParOf" srcId="{790197A3-EC13-4B9B-B272-3E6B9CBD1A30}" destId="{9EE4F4EA-7666-42FF-B0C6-5E10C956F596}" srcOrd="2" destOrd="0" presId="urn:microsoft.com/office/officeart/2008/layout/LinedList"/>
    <dgm:cxn modelId="{4DD2197C-A21B-4176-8200-7A59804BC216}" type="presParOf" srcId="{790197A3-EC13-4B9B-B272-3E6B9CBD1A30}" destId="{F1D48A28-ED53-4BD7-8B38-1196AF1D012D}" srcOrd="3" destOrd="0" presId="urn:microsoft.com/office/officeart/2008/layout/LinedList"/>
    <dgm:cxn modelId="{FC2A4291-CF5A-4086-8BE4-4D92699565C1}" type="presParOf" srcId="{F1D48A28-ED53-4BD7-8B38-1196AF1D012D}" destId="{B655DDD7-C208-402E-AA18-F760CC6EFD94}" srcOrd="0" destOrd="0" presId="urn:microsoft.com/office/officeart/2008/layout/LinedList"/>
    <dgm:cxn modelId="{1527754F-147A-44C2-ABFB-C015EF8921CA}" type="presParOf" srcId="{F1D48A28-ED53-4BD7-8B38-1196AF1D012D}" destId="{8E702F4F-ECDE-493C-87AA-BEA1FE6AF9F7}" srcOrd="1" destOrd="0" presId="urn:microsoft.com/office/officeart/2008/layout/LinedList"/>
    <dgm:cxn modelId="{43CDC4C9-BE4C-4A0C-91AC-15CD47757BB4}" type="presParOf" srcId="{790197A3-EC13-4B9B-B272-3E6B9CBD1A30}" destId="{7B88570B-F214-41B9-8A2B-CEE4FA356957}" srcOrd="4" destOrd="0" presId="urn:microsoft.com/office/officeart/2008/layout/LinedList"/>
    <dgm:cxn modelId="{DD83F0BD-F42D-4E26-B6C0-394DCEA78004}" type="presParOf" srcId="{790197A3-EC13-4B9B-B272-3E6B9CBD1A30}" destId="{1C8C5A42-0A2E-4E97-8BFE-2D2AAA8F3D8C}" srcOrd="5" destOrd="0" presId="urn:microsoft.com/office/officeart/2008/layout/LinedList"/>
    <dgm:cxn modelId="{1F7FF848-C2C0-4CED-B56A-57A1AB43ACA7}" type="presParOf" srcId="{1C8C5A42-0A2E-4E97-8BFE-2D2AAA8F3D8C}" destId="{1F1EB8A2-3B7F-46CC-9B58-BE2E6B773461}" srcOrd="0" destOrd="0" presId="urn:microsoft.com/office/officeart/2008/layout/LinedList"/>
    <dgm:cxn modelId="{301DFD60-A42A-4B3C-ACD4-346989A6BD84}" type="presParOf" srcId="{1C8C5A42-0A2E-4E97-8BFE-2D2AAA8F3D8C}" destId="{35C648EF-89D1-4A99-B573-D01AA5B263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BEE9E46-25AF-444D-8137-ADC82ACBE6E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927C4EE-7E39-44AA-A2B7-1DFA19B14705}">
      <dgm:prSet/>
      <dgm:spPr/>
      <dgm:t>
        <a:bodyPr/>
        <a:lstStyle/>
        <a:p>
          <a:r>
            <a:rPr lang="en-US"/>
            <a:t>Effective for pervasive emotional dysregulation (Miller, Rathus and Linehan, 2017)</a:t>
          </a:r>
        </a:p>
      </dgm:t>
    </dgm:pt>
    <dgm:pt modelId="{67942991-2EEB-4E30-8BB0-FDAB692B21D2}" type="parTrans" cxnId="{20313340-8312-4D43-BEE2-B5998D45C961}">
      <dgm:prSet/>
      <dgm:spPr/>
      <dgm:t>
        <a:bodyPr/>
        <a:lstStyle/>
        <a:p>
          <a:endParaRPr lang="en-US"/>
        </a:p>
      </dgm:t>
    </dgm:pt>
    <dgm:pt modelId="{B04F3C01-BF43-4A40-B6B0-E402CA2689C9}" type="sibTrans" cxnId="{20313340-8312-4D43-BEE2-B5998D45C961}">
      <dgm:prSet/>
      <dgm:spPr/>
      <dgm:t>
        <a:bodyPr/>
        <a:lstStyle/>
        <a:p>
          <a:endParaRPr lang="en-US"/>
        </a:p>
      </dgm:t>
    </dgm:pt>
    <dgm:pt modelId="{12D273F6-3033-4FA6-B8CD-1E62DDED840F}">
      <dgm:prSet/>
      <dgm:spPr/>
      <dgm:t>
        <a:bodyPr/>
        <a:lstStyle/>
        <a:p>
          <a:r>
            <a:rPr lang="en-US"/>
            <a:t>Meta-analyses show limited efficacy of DBT for SH and suicide ideation (Kothgassner et al., 2020)</a:t>
          </a:r>
        </a:p>
      </dgm:t>
    </dgm:pt>
    <dgm:pt modelId="{AF783141-902D-453E-A397-8E5DA8DBE28B}" type="parTrans" cxnId="{A153DA45-294B-4625-A538-02A2D902AD75}">
      <dgm:prSet/>
      <dgm:spPr/>
      <dgm:t>
        <a:bodyPr/>
        <a:lstStyle/>
        <a:p>
          <a:endParaRPr lang="en-US"/>
        </a:p>
      </dgm:t>
    </dgm:pt>
    <dgm:pt modelId="{EB6F1157-7256-4D9A-9655-34C040F33C56}" type="sibTrans" cxnId="{A153DA45-294B-4625-A538-02A2D902AD75}">
      <dgm:prSet/>
      <dgm:spPr/>
      <dgm:t>
        <a:bodyPr/>
        <a:lstStyle/>
        <a:p>
          <a:endParaRPr lang="en-US"/>
        </a:p>
      </dgm:t>
    </dgm:pt>
    <dgm:pt modelId="{ED331F49-4B16-4018-8C10-01F031745031}">
      <dgm:prSet/>
      <dgm:spPr/>
      <dgm:t>
        <a:bodyPr/>
        <a:lstStyle/>
        <a:p>
          <a:r>
            <a:rPr lang="en-US"/>
            <a:t>In some cases, zero reduction in suicide ideation (Fox et al., 2020)</a:t>
          </a:r>
        </a:p>
      </dgm:t>
    </dgm:pt>
    <dgm:pt modelId="{FB4EC8A5-69B5-4A8E-AE86-D52FF1F6A8CA}" type="parTrans" cxnId="{07D6DBF5-6E9F-46D8-A2AE-709AAA896651}">
      <dgm:prSet/>
      <dgm:spPr/>
      <dgm:t>
        <a:bodyPr/>
        <a:lstStyle/>
        <a:p>
          <a:endParaRPr lang="en-US"/>
        </a:p>
      </dgm:t>
    </dgm:pt>
    <dgm:pt modelId="{D8E1B40D-E7BB-4468-B7DA-1FE0642062CC}" type="sibTrans" cxnId="{07D6DBF5-6E9F-46D8-A2AE-709AAA896651}">
      <dgm:prSet/>
      <dgm:spPr/>
      <dgm:t>
        <a:bodyPr/>
        <a:lstStyle/>
        <a:p>
          <a:endParaRPr lang="en-US"/>
        </a:p>
      </dgm:t>
    </dgm:pt>
    <dgm:pt modelId="{EC5E2379-4338-44E4-B693-055DFBA26A15}">
      <dgm:prSet/>
      <dgm:spPr/>
      <dgm:t>
        <a:bodyPr/>
        <a:lstStyle/>
        <a:p>
          <a:r>
            <a:rPr lang="en-US"/>
            <a:t>What could improve the outcomes?</a:t>
          </a:r>
        </a:p>
      </dgm:t>
    </dgm:pt>
    <dgm:pt modelId="{386DD89F-7C67-4C52-8CF9-F51E92554DC5}" type="parTrans" cxnId="{17E7011C-AE8C-42D9-AFC0-9B24866E3C3E}">
      <dgm:prSet/>
      <dgm:spPr/>
      <dgm:t>
        <a:bodyPr/>
        <a:lstStyle/>
        <a:p>
          <a:endParaRPr lang="en-US"/>
        </a:p>
      </dgm:t>
    </dgm:pt>
    <dgm:pt modelId="{956953FC-5ADD-4AC7-9118-E6D246038977}" type="sibTrans" cxnId="{17E7011C-AE8C-42D9-AFC0-9B24866E3C3E}">
      <dgm:prSet/>
      <dgm:spPr/>
      <dgm:t>
        <a:bodyPr/>
        <a:lstStyle/>
        <a:p>
          <a:endParaRPr lang="en-US"/>
        </a:p>
      </dgm:t>
    </dgm:pt>
    <dgm:pt modelId="{31A9F92F-43D1-4730-B228-17371257AA13}" type="pres">
      <dgm:prSet presAssocID="{EBEE9E46-25AF-444D-8137-ADC82ACBE6E0}" presName="vert0" presStyleCnt="0">
        <dgm:presLayoutVars>
          <dgm:dir/>
          <dgm:animOne val="branch"/>
          <dgm:animLvl val="lvl"/>
        </dgm:presLayoutVars>
      </dgm:prSet>
      <dgm:spPr/>
    </dgm:pt>
    <dgm:pt modelId="{E499CBF1-856C-4A42-BC09-00FC9368C396}" type="pres">
      <dgm:prSet presAssocID="{2927C4EE-7E39-44AA-A2B7-1DFA19B14705}" presName="thickLine" presStyleLbl="alignNode1" presStyleIdx="0" presStyleCnt="4"/>
      <dgm:spPr/>
    </dgm:pt>
    <dgm:pt modelId="{17A4A33F-A7F1-4B5C-B61F-E05546A7A7E8}" type="pres">
      <dgm:prSet presAssocID="{2927C4EE-7E39-44AA-A2B7-1DFA19B14705}" presName="horz1" presStyleCnt="0"/>
      <dgm:spPr/>
    </dgm:pt>
    <dgm:pt modelId="{7580842A-AABC-4240-8AD2-95349F5B3AC7}" type="pres">
      <dgm:prSet presAssocID="{2927C4EE-7E39-44AA-A2B7-1DFA19B14705}" presName="tx1" presStyleLbl="revTx" presStyleIdx="0" presStyleCnt="4"/>
      <dgm:spPr/>
    </dgm:pt>
    <dgm:pt modelId="{7B5CA6EC-F2BB-462B-B274-C2C4EBCAC9FC}" type="pres">
      <dgm:prSet presAssocID="{2927C4EE-7E39-44AA-A2B7-1DFA19B14705}" presName="vert1" presStyleCnt="0"/>
      <dgm:spPr/>
    </dgm:pt>
    <dgm:pt modelId="{3ECE8F1B-709E-4A31-8685-A4BA117ED13A}" type="pres">
      <dgm:prSet presAssocID="{12D273F6-3033-4FA6-B8CD-1E62DDED840F}" presName="thickLine" presStyleLbl="alignNode1" presStyleIdx="1" presStyleCnt="4"/>
      <dgm:spPr/>
    </dgm:pt>
    <dgm:pt modelId="{9D79F4FB-DB16-4248-AE81-ABFBE4759F66}" type="pres">
      <dgm:prSet presAssocID="{12D273F6-3033-4FA6-B8CD-1E62DDED840F}" presName="horz1" presStyleCnt="0"/>
      <dgm:spPr/>
    </dgm:pt>
    <dgm:pt modelId="{23056FFD-FF53-4B57-B0DA-1171D95FEC66}" type="pres">
      <dgm:prSet presAssocID="{12D273F6-3033-4FA6-B8CD-1E62DDED840F}" presName="tx1" presStyleLbl="revTx" presStyleIdx="1" presStyleCnt="4"/>
      <dgm:spPr/>
    </dgm:pt>
    <dgm:pt modelId="{4E60585B-93EA-4585-A092-D1E9FD913F66}" type="pres">
      <dgm:prSet presAssocID="{12D273F6-3033-4FA6-B8CD-1E62DDED840F}" presName="vert1" presStyleCnt="0"/>
      <dgm:spPr/>
    </dgm:pt>
    <dgm:pt modelId="{1CBB6911-FBEF-4810-B69A-B78C3CC199FA}" type="pres">
      <dgm:prSet presAssocID="{ED331F49-4B16-4018-8C10-01F031745031}" presName="thickLine" presStyleLbl="alignNode1" presStyleIdx="2" presStyleCnt="4"/>
      <dgm:spPr/>
    </dgm:pt>
    <dgm:pt modelId="{80B6801A-47FD-4B3C-93EC-A5B74CCDE7DD}" type="pres">
      <dgm:prSet presAssocID="{ED331F49-4B16-4018-8C10-01F031745031}" presName="horz1" presStyleCnt="0"/>
      <dgm:spPr/>
    </dgm:pt>
    <dgm:pt modelId="{8E66BB28-D57B-4C1D-A619-6FB793E985D5}" type="pres">
      <dgm:prSet presAssocID="{ED331F49-4B16-4018-8C10-01F031745031}" presName="tx1" presStyleLbl="revTx" presStyleIdx="2" presStyleCnt="4"/>
      <dgm:spPr/>
    </dgm:pt>
    <dgm:pt modelId="{9C85341D-C472-4355-90A5-D28E193183C0}" type="pres">
      <dgm:prSet presAssocID="{ED331F49-4B16-4018-8C10-01F031745031}" presName="vert1" presStyleCnt="0"/>
      <dgm:spPr/>
    </dgm:pt>
    <dgm:pt modelId="{8A789C4E-4258-4CFB-8890-6CCFDB06E8E5}" type="pres">
      <dgm:prSet presAssocID="{EC5E2379-4338-44E4-B693-055DFBA26A15}" presName="thickLine" presStyleLbl="alignNode1" presStyleIdx="3" presStyleCnt="4"/>
      <dgm:spPr/>
    </dgm:pt>
    <dgm:pt modelId="{CF9708BF-D62B-4585-BF1E-7D7F4E2D95D1}" type="pres">
      <dgm:prSet presAssocID="{EC5E2379-4338-44E4-B693-055DFBA26A15}" presName="horz1" presStyleCnt="0"/>
      <dgm:spPr/>
    </dgm:pt>
    <dgm:pt modelId="{AFE848AB-9086-40F3-8DAF-561E22A5A6DB}" type="pres">
      <dgm:prSet presAssocID="{EC5E2379-4338-44E4-B693-055DFBA26A15}" presName="tx1" presStyleLbl="revTx" presStyleIdx="3" presStyleCnt="4"/>
      <dgm:spPr/>
    </dgm:pt>
    <dgm:pt modelId="{AE4C47BB-F6E3-47A9-963E-62DBBD864AD0}" type="pres">
      <dgm:prSet presAssocID="{EC5E2379-4338-44E4-B693-055DFBA26A15}" presName="vert1" presStyleCnt="0"/>
      <dgm:spPr/>
    </dgm:pt>
  </dgm:ptLst>
  <dgm:cxnLst>
    <dgm:cxn modelId="{17E7011C-AE8C-42D9-AFC0-9B24866E3C3E}" srcId="{EBEE9E46-25AF-444D-8137-ADC82ACBE6E0}" destId="{EC5E2379-4338-44E4-B693-055DFBA26A15}" srcOrd="3" destOrd="0" parTransId="{386DD89F-7C67-4C52-8CF9-F51E92554DC5}" sibTransId="{956953FC-5ADD-4AC7-9118-E6D246038977}"/>
    <dgm:cxn modelId="{C294A63D-B736-417C-97CA-8321C0813205}" type="presOf" srcId="{EBEE9E46-25AF-444D-8137-ADC82ACBE6E0}" destId="{31A9F92F-43D1-4730-B228-17371257AA13}" srcOrd="0" destOrd="0" presId="urn:microsoft.com/office/officeart/2008/layout/LinedList"/>
    <dgm:cxn modelId="{20313340-8312-4D43-BEE2-B5998D45C961}" srcId="{EBEE9E46-25AF-444D-8137-ADC82ACBE6E0}" destId="{2927C4EE-7E39-44AA-A2B7-1DFA19B14705}" srcOrd="0" destOrd="0" parTransId="{67942991-2EEB-4E30-8BB0-FDAB692B21D2}" sibTransId="{B04F3C01-BF43-4A40-B6B0-E402CA2689C9}"/>
    <dgm:cxn modelId="{5C3BA45C-4CDE-4184-A843-2726FDB07A3D}" type="presOf" srcId="{ED331F49-4B16-4018-8C10-01F031745031}" destId="{8E66BB28-D57B-4C1D-A619-6FB793E985D5}" srcOrd="0" destOrd="0" presId="urn:microsoft.com/office/officeart/2008/layout/LinedList"/>
    <dgm:cxn modelId="{4B9E6463-0D3A-4658-A9C9-ADFFA0D016C9}" type="presOf" srcId="{12D273F6-3033-4FA6-B8CD-1E62DDED840F}" destId="{23056FFD-FF53-4B57-B0DA-1171D95FEC66}" srcOrd="0" destOrd="0" presId="urn:microsoft.com/office/officeart/2008/layout/LinedList"/>
    <dgm:cxn modelId="{A153DA45-294B-4625-A538-02A2D902AD75}" srcId="{EBEE9E46-25AF-444D-8137-ADC82ACBE6E0}" destId="{12D273F6-3033-4FA6-B8CD-1E62DDED840F}" srcOrd="1" destOrd="0" parTransId="{AF783141-902D-453E-A397-8E5DA8DBE28B}" sibTransId="{EB6F1157-7256-4D9A-9655-34C040F33C56}"/>
    <dgm:cxn modelId="{3CE7E04B-C9C9-4FA7-8CEF-4CACBCA76BF1}" type="presOf" srcId="{EC5E2379-4338-44E4-B693-055DFBA26A15}" destId="{AFE848AB-9086-40F3-8DAF-561E22A5A6DB}" srcOrd="0" destOrd="0" presId="urn:microsoft.com/office/officeart/2008/layout/LinedList"/>
    <dgm:cxn modelId="{375D599B-C33A-463C-B6CE-02C2FE39B09B}" type="presOf" srcId="{2927C4EE-7E39-44AA-A2B7-1DFA19B14705}" destId="{7580842A-AABC-4240-8AD2-95349F5B3AC7}" srcOrd="0" destOrd="0" presId="urn:microsoft.com/office/officeart/2008/layout/LinedList"/>
    <dgm:cxn modelId="{07D6DBF5-6E9F-46D8-A2AE-709AAA896651}" srcId="{EBEE9E46-25AF-444D-8137-ADC82ACBE6E0}" destId="{ED331F49-4B16-4018-8C10-01F031745031}" srcOrd="2" destOrd="0" parTransId="{FB4EC8A5-69B5-4A8E-AE86-D52FF1F6A8CA}" sibTransId="{D8E1B40D-E7BB-4468-B7DA-1FE0642062CC}"/>
    <dgm:cxn modelId="{516A104D-2D33-46A8-AD5A-4F360A9E0741}" type="presParOf" srcId="{31A9F92F-43D1-4730-B228-17371257AA13}" destId="{E499CBF1-856C-4A42-BC09-00FC9368C396}" srcOrd="0" destOrd="0" presId="urn:microsoft.com/office/officeart/2008/layout/LinedList"/>
    <dgm:cxn modelId="{47F1C86F-2EDC-4455-8441-DF877FAB35B8}" type="presParOf" srcId="{31A9F92F-43D1-4730-B228-17371257AA13}" destId="{17A4A33F-A7F1-4B5C-B61F-E05546A7A7E8}" srcOrd="1" destOrd="0" presId="urn:microsoft.com/office/officeart/2008/layout/LinedList"/>
    <dgm:cxn modelId="{C02649EB-1A06-4CC0-9BF0-29CA03480A3E}" type="presParOf" srcId="{17A4A33F-A7F1-4B5C-B61F-E05546A7A7E8}" destId="{7580842A-AABC-4240-8AD2-95349F5B3AC7}" srcOrd="0" destOrd="0" presId="urn:microsoft.com/office/officeart/2008/layout/LinedList"/>
    <dgm:cxn modelId="{FEA7D0EA-D47A-40C0-A602-FB0DBDA48346}" type="presParOf" srcId="{17A4A33F-A7F1-4B5C-B61F-E05546A7A7E8}" destId="{7B5CA6EC-F2BB-462B-B274-C2C4EBCAC9FC}" srcOrd="1" destOrd="0" presId="urn:microsoft.com/office/officeart/2008/layout/LinedList"/>
    <dgm:cxn modelId="{50EAE9A0-B109-4D8B-81D6-75B3CC4F2053}" type="presParOf" srcId="{31A9F92F-43D1-4730-B228-17371257AA13}" destId="{3ECE8F1B-709E-4A31-8685-A4BA117ED13A}" srcOrd="2" destOrd="0" presId="urn:microsoft.com/office/officeart/2008/layout/LinedList"/>
    <dgm:cxn modelId="{172AEC19-8770-459A-A830-0B925A3AE8F6}" type="presParOf" srcId="{31A9F92F-43D1-4730-B228-17371257AA13}" destId="{9D79F4FB-DB16-4248-AE81-ABFBE4759F66}" srcOrd="3" destOrd="0" presId="urn:microsoft.com/office/officeart/2008/layout/LinedList"/>
    <dgm:cxn modelId="{DE2AE558-F323-4572-9648-00BA31E7B44C}" type="presParOf" srcId="{9D79F4FB-DB16-4248-AE81-ABFBE4759F66}" destId="{23056FFD-FF53-4B57-B0DA-1171D95FEC66}" srcOrd="0" destOrd="0" presId="urn:microsoft.com/office/officeart/2008/layout/LinedList"/>
    <dgm:cxn modelId="{6B5C03E2-346B-4C4C-B253-8DC78F089575}" type="presParOf" srcId="{9D79F4FB-DB16-4248-AE81-ABFBE4759F66}" destId="{4E60585B-93EA-4585-A092-D1E9FD913F66}" srcOrd="1" destOrd="0" presId="urn:microsoft.com/office/officeart/2008/layout/LinedList"/>
    <dgm:cxn modelId="{D665AA9A-C8CE-4824-BFE6-A99DC8985FD3}" type="presParOf" srcId="{31A9F92F-43D1-4730-B228-17371257AA13}" destId="{1CBB6911-FBEF-4810-B69A-B78C3CC199FA}" srcOrd="4" destOrd="0" presId="urn:microsoft.com/office/officeart/2008/layout/LinedList"/>
    <dgm:cxn modelId="{1DB8A208-410D-4FE2-AE8B-D7602D14FE49}" type="presParOf" srcId="{31A9F92F-43D1-4730-B228-17371257AA13}" destId="{80B6801A-47FD-4B3C-93EC-A5B74CCDE7DD}" srcOrd="5" destOrd="0" presId="urn:microsoft.com/office/officeart/2008/layout/LinedList"/>
    <dgm:cxn modelId="{F3A57E83-D4E0-48C6-995C-7333A15C7E77}" type="presParOf" srcId="{80B6801A-47FD-4B3C-93EC-A5B74CCDE7DD}" destId="{8E66BB28-D57B-4C1D-A619-6FB793E985D5}" srcOrd="0" destOrd="0" presId="urn:microsoft.com/office/officeart/2008/layout/LinedList"/>
    <dgm:cxn modelId="{E5D2AEB4-34F5-4C99-9148-0D94E24A33E8}" type="presParOf" srcId="{80B6801A-47FD-4B3C-93EC-A5B74CCDE7DD}" destId="{9C85341D-C472-4355-90A5-D28E193183C0}" srcOrd="1" destOrd="0" presId="urn:microsoft.com/office/officeart/2008/layout/LinedList"/>
    <dgm:cxn modelId="{7F8E90D6-F8D4-4430-88A3-5BE3932B9FF0}" type="presParOf" srcId="{31A9F92F-43D1-4730-B228-17371257AA13}" destId="{8A789C4E-4258-4CFB-8890-6CCFDB06E8E5}" srcOrd="6" destOrd="0" presId="urn:microsoft.com/office/officeart/2008/layout/LinedList"/>
    <dgm:cxn modelId="{FC31997E-A7B9-4AC8-B427-1AB834669E4A}" type="presParOf" srcId="{31A9F92F-43D1-4730-B228-17371257AA13}" destId="{CF9708BF-D62B-4585-BF1E-7D7F4E2D95D1}" srcOrd="7" destOrd="0" presId="urn:microsoft.com/office/officeart/2008/layout/LinedList"/>
    <dgm:cxn modelId="{3B0EBB5C-6ABD-490C-BA7F-6C624CC3F566}" type="presParOf" srcId="{CF9708BF-D62B-4585-BF1E-7D7F4E2D95D1}" destId="{AFE848AB-9086-40F3-8DAF-561E22A5A6DB}" srcOrd="0" destOrd="0" presId="urn:microsoft.com/office/officeart/2008/layout/LinedList"/>
    <dgm:cxn modelId="{1587FF61-3C15-4F5B-8C3D-EDA7BC8A7133}" type="presParOf" srcId="{CF9708BF-D62B-4585-BF1E-7D7F4E2D95D1}" destId="{AE4C47BB-F6E3-47A9-963E-62DBBD864AD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BB63402-92C6-4235-BCC5-623B9FE88DB8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A42DD25-FCAF-4CDF-BAAA-955DCC95B2E2}">
      <dgm:prSet/>
      <dgm:spPr/>
      <dgm:t>
        <a:bodyPr/>
        <a:lstStyle/>
        <a:p>
          <a:r>
            <a:rPr lang="en-US"/>
            <a:t>Longer duration of therapy</a:t>
          </a:r>
        </a:p>
      </dgm:t>
    </dgm:pt>
    <dgm:pt modelId="{1E526082-B459-404B-B3E0-C01D5F7333EF}" type="parTrans" cxnId="{588EC673-AB0C-431A-BE96-7A411847A469}">
      <dgm:prSet/>
      <dgm:spPr/>
      <dgm:t>
        <a:bodyPr/>
        <a:lstStyle/>
        <a:p>
          <a:endParaRPr lang="en-US"/>
        </a:p>
      </dgm:t>
    </dgm:pt>
    <dgm:pt modelId="{E01D73F3-8F68-4779-997F-EC3457350993}" type="sibTrans" cxnId="{588EC673-AB0C-431A-BE96-7A411847A469}">
      <dgm:prSet/>
      <dgm:spPr/>
      <dgm:t>
        <a:bodyPr/>
        <a:lstStyle/>
        <a:p>
          <a:endParaRPr lang="en-US"/>
        </a:p>
      </dgm:t>
    </dgm:pt>
    <dgm:pt modelId="{1F27AB24-3B1E-46B6-A43A-E2C0F1A0F72B}">
      <dgm:prSet/>
      <dgm:spPr/>
      <dgm:t>
        <a:bodyPr/>
        <a:lstStyle/>
        <a:p>
          <a:r>
            <a:rPr lang="en-US"/>
            <a:t>Combined pharmacological treatment</a:t>
          </a:r>
        </a:p>
      </dgm:t>
    </dgm:pt>
    <dgm:pt modelId="{D259EE9C-2865-4892-8D9B-250962304456}" type="parTrans" cxnId="{AA7FC05B-534B-4D53-B24A-4D7CC3F72C3A}">
      <dgm:prSet/>
      <dgm:spPr/>
      <dgm:t>
        <a:bodyPr/>
        <a:lstStyle/>
        <a:p>
          <a:endParaRPr lang="en-US"/>
        </a:p>
      </dgm:t>
    </dgm:pt>
    <dgm:pt modelId="{BB5DEA1D-E656-4BDD-8A03-E64364C90419}" type="sibTrans" cxnId="{AA7FC05B-534B-4D53-B24A-4D7CC3F72C3A}">
      <dgm:prSet/>
      <dgm:spPr/>
      <dgm:t>
        <a:bodyPr/>
        <a:lstStyle/>
        <a:p>
          <a:endParaRPr lang="en-US"/>
        </a:p>
      </dgm:t>
    </dgm:pt>
    <dgm:pt modelId="{BB4D0ED5-0F82-43AB-80EA-B6083F1854A7}">
      <dgm:prSet/>
      <dgm:spPr/>
      <dgm:t>
        <a:bodyPr/>
        <a:lstStyle/>
        <a:p>
          <a:r>
            <a:rPr lang="en-US"/>
            <a:t>More research?</a:t>
          </a:r>
        </a:p>
      </dgm:t>
    </dgm:pt>
    <dgm:pt modelId="{75BC4AA1-F548-4C22-A6A7-E11EE3581993}" type="parTrans" cxnId="{7012C39E-DF57-4031-87EF-A8FC42212CA4}">
      <dgm:prSet/>
      <dgm:spPr/>
      <dgm:t>
        <a:bodyPr/>
        <a:lstStyle/>
        <a:p>
          <a:endParaRPr lang="en-US"/>
        </a:p>
      </dgm:t>
    </dgm:pt>
    <dgm:pt modelId="{8B5C8998-1A94-4425-A042-F5501E6CFC85}" type="sibTrans" cxnId="{7012C39E-DF57-4031-87EF-A8FC42212CA4}">
      <dgm:prSet/>
      <dgm:spPr/>
      <dgm:t>
        <a:bodyPr/>
        <a:lstStyle/>
        <a:p>
          <a:endParaRPr lang="en-US"/>
        </a:p>
      </dgm:t>
    </dgm:pt>
    <dgm:pt modelId="{614946D2-C7A3-4263-8979-3A7F0A948695}">
      <dgm:prSet/>
      <dgm:spPr/>
      <dgm:t>
        <a:bodyPr/>
        <a:lstStyle/>
        <a:p>
          <a:r>
            <a:rPr lang="en-US"/>
            <a:t>(Kothgassner et al., 2021)</a:t>
          </a:r>
        </a:p>
      </dgm:t>
    </dgm:pt>
    <dgm:pt modelId="{5A0044E4-3746-46F1-921F-526CAB46BEB6}" type="parTrans" cxnId="{D1B694DF-A078-4EED-A99F-BD46A54656DE}">
      <dgm:prSet/>
      <dgm:spPr/>
      <dgm:t>
        <a:bodyPr/>
        <a:lstStyle/>
        <a:p>
          <a:endParaRPr lang="en-US"/>
        </a:p>
      </dgm:t>
    </dgm:pt>
    <dgm:pt modelId="{B9B6DA1A-FE6A-452A-A9E4-358BAD7D1471}" type="sibTrans" cxnId="{D1B694DF-A078-4EED-A99F-BD46A54656DE}">
      <dgm:prSet/>
      <dgm:spPr/>
      <dgm:t>
        <a:bodyPr/>
        <a:lstStyle/>
        <a:p>
          <a:endParaRPr lang="en-US"/>
        </a:p>
      </dgm:t>
    </dgm:pt>
    <dgm:pt modelId="{954E4830-AA41-41D8-9748-A2E1C09C81DF}" type="pres">
      <dgm:prSet presAssocID="{5BB63402-92C6-4235-BCC5-623B9FE88DB8}" presName="outerComposite" presStyleCnt="0">
        <dgm:presLayoutVars>
          <dgm:chMax val="5"/>
          <dgm:dir/>
          <dgm:resizeHandles val="exact"/>
        </dgm:presLayoutVars>
      </dgm:prSet>
      <dgm:spPr/>
    </dgm:pt>
    <dgm:pt modelId="{AF2C5D36-CBCE-4E39-BC8D-1B8905E261F1}" type="pres">
      <dgm:prSet presAssocID="{5BB63402-92C6-4235-BCC5-623B9FE88DB8}" presName="dummyMaxCanvas" presStyleCnt="0">
        <dgm:presLayoutVars/>
      </dgm:prSet>
      <dgm:spPr/>
    </dgm:pt>
    <dgm:pt modelId="{7E105EBB-3648-4C00-91F1-4622BA007DF6}" type="pres">
      <dgm:prSet presAssocID="{5BB63402-92C6-4235-BCC5-623B9FE88DB8}" presName="FourNodes_1" presStyleLbl="node1" presStyleIdx="0" presStyleCnt="4">
        <dgm:presLayoutVars>
          <dgm:bulletEnabled val="1"/>
        </dgm:presLayoutVars>
      </dgm:prSet>
      <dgm:spPr/>
    </dgm:pt>
    <dgm:pt modelId="{CFA73EA5-2EEC-4ED2-B2F8-85D1DCF709DE}" type="pres">
      <dgm:prSet presAssocID="{5BB63402-92C6-4235-BCC5-623B9FE88DB8}" presName="FourNodes_2" presStyleLbl="node1" presStyleIdx="1" presStyleCnt="4">
        <dgm:presLayoutVars>
          <dgm:bulletEnabled val="1"/>
        </dgm:presLayoutVars>
      </dgm:prSet>
      <dgm:spPr/>
    </dgm:pt>
    <dgm:pt modelId="{93C3FDEA-9A40-437A-985A-7B85B8E8D524}" type="pres">
      <dgm:prSet presAssocID="{5BB63402-92C6-4235-BCC5-623B9FE88DB8}" presName="FourNodes_3" presStyleLbl="node1" presStyleIdx="2" presStyleCnt="4">
        <dgm:presLayoutVars>
          <dgm:bulletEnabled val="1"/>
        </dgm:presLayoutVars>
      </dgm:prSet>
      <dgm:spPr/>
    </dgm:pt>
    <dgm:pt modelId="{72693ECE-1AEC-4937-9309-1FC5A26B7296}" type="pres">
      <dgm:prSet presAssocID="{5BB63402-92C6-4235-BCC5-623B9FE88DB8}" presName="FourNodes_4" presStyleLbl="node1" presStyleIdx="3" presStyleCnt="4">
        <dgm:presLayoutVars>
          <dgm:bulletEnabled val="1"/>
        </dgm:presLayoutVars>
      </dgm:prSet>
      <dgm:spPr/>
    </dgm:pt>
    <dgm:pt modelId="{18303790-DF98-4EC5-9517-3FB9E7E518AC}" type="pres">
      <dgm:prSet presAssocID="{5BB63402-92C6-4235-BCC5-623B9FE88DB8}" presName="FourConn_1-2" presStyleLbl="fgAccFollowNode1" presStyleIdx="0" presStyleCnt="3">
        <dgm:presLayoutVars>
          <dgm:bulletEnabled val="1"/>
        </dgm:presLayoutVars>
      </dgm:prSet>
      <dgm:spPr/>
    </dgm:pt>
    <dgm:pt modelId="{A63C8C2C-CECD-4C8A-98B7-AAB9B0AED842}" type="pres">
      <dgm:prSet presAssocID="{5BB63402-92C6-4235-BCC5-623B9FE88DB8}" presName="FourConn_2-3" presStyleLbl="fgAccFollowNode1" presStyleIdx="1" presStyleCnt="3">
        <dgm:presLayoutVars>
          <dgm:bulletEnabled val="1"/>
        </dgm:presLayoutVars>
      </dgm:prSet>
      <dgm:spPr/>
    </dgm:pt>
    <dgm:pt modelId="{31FC4FFF-8446-4DDF-9E0C-7A7F2FE8BE1A}" type="pres">
      <dgm:prSet presAssocID="{5BB63402-92C6-4235-BCC5-623B9FE88DB8}" presName="FourConn_3-4" presStyleLbl="fgAccFollowNode1" presStyleIdx="2" presStyleCnt="3">
        <dgm:presLayoutVars>
          <dgm:bulletEnabled val="1"/>
        </dgm:presLayoutVars>
      </dgm:prSet>
      <dgm:spPr/>
    </dgm:pt>
    <dgm:pt modelId="{E0A85917-3794-47C0-9F25-93057B3B1FE4}" type="pres">
      <dgm:prSet presAssocID="{5BB63402-92C6-4235-BCC5-623B9FE88DB8}" presName="FourNodes_1_text" presStyleLbl="node1" presStyleIdx="3" presStyleCnt="4">
        <dgm:presLayoutVars>
          <dgm:bulletEnabled val="1"/>
        </dgm:presLayoutVars>
      </dgm:prSet>
      <dgm:spPr/>
    </dgm:pt>
    <dgm:pt modelId="{58A885D4-A623-4E54-923D-F88A16D565AA}" type="pres">
      <dgm:prSet presAssocID="{5BB63402-92C6-4235-BCC5-623B9FE88DB8}" presName="FourNodes_2_text" presStyleLbl="node1" presStyleIdx="3" presStyleCnt="4">
        <dgm:presLayoutVars>
          <dgm:bulletEnabled val="1"/>
        </dgm:presLayoutVars>
      </dgm:prSet>
      <dgm:spPr/>
    </dgm:pt>
    <dgm:pt modelId="{F1B2D946-8DC1-4524-AB38-0567B4C401DC}" type="pres">
      <dgm:prSet presAssocID="{5BB63402-92C6-4235-BCC5-623B9FE88DB8}" presName="FourNodes_3_text" presStyleLbl="node1" presStyleIdx="3" presStyleCnt="4">
        <dgm:presLayoutVars>
          <dgm:bulletEnabled val="1"/>
        </dgm:presLayoutVars>
      </dgm:prSet>
      <dgm:spPr/>
    </dgm:pt>
    <dgm:pt modelId="{16BE5B66-EE04-4881-8A6D-4406879289EF}" type="pres">
      <dgm:prSet presAssocID="{5BB63402-92C6-4235-BCC5-623B9FE88DB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2547E06-2085-41C1-94B4-6DB3548729FC}" type="presOf" srcId="{BB4D0ED5-0F82-43AB-80EA-B6083F1854A7}" destId="{93C3FDEA-9A40-437A-985A-7B85B8E8D524}" srcOrd="0" destOrd="0" presId="urn:microsoft.com/office/officeart/2005/8/layout/vProcess5"/>
    <dgm:cxn modelId="{0503F228-DC35-40CB-873C-C48EE5BB7704}" type="presOf" srcId="{FA42DD25-FCAF-4CDF-BAAA-955DCC95B2E2}" destId="{7E105EBB-3648-4C00-91F1-4622BA007DF6}" srcOrd="0" destOrd="0" presId="urn:microsoft.com/office/officeart/2005/8/layout/vProcess5"/>
    <dgm:cxn modelId="{FCA20930-03E8-430B-83CD-5C70946F028F}" type="presOf" srcId="{8B5C8998-1A94-4425-A042-F5501E6CFC85}" destId="{31FC4FFF-8446-4DDF-9E0C-7A7F2FE8BE1A}" srcOrd="0" destOrd="0" presId="urn:microsoft.com/office/officeart/2005/8/layout/vProcess5"/>
    <dgm:cxn modelId="{AA7FC05B-534B-4D53-B24A-4D7CC3F72C3A}" srcId="{5BB63402-92C6-4235-BCC5-623B9FE88DB8}" destId="{1F27AB24-3B1E-46B6-A43A-E2C0F1A0F72B}" srcOrd="1" destOrd="0" parTransId="{D259EE9C-2865-4892-8D9B-250962304456}" sibTransId="{BB5DEA1D-E656-4BDD-8A03-E64364C90419}"/>
    <dgm:cxn modelId="{D3F74843-B8B0-42D3-A2D5-C611C383E4CC}" type="presOf" srcId="{1F27AB24-3B1E-46B6-A43A-E2C0F1A0F72B}" destId="{58A885D4-A623-4E54-923D-F88A16D565AA}" srcOrd="1" destOrd="0" presId="urn:microsoft.com/office/officeart/2005/8/layout/vProcess5"/>
    <dgm:cxn modelId="{AE7F6945-EBAA-4E03-A997-795F56485EB6}" type="presOf" srcId="{BB4D0ED5-0F82-43AB-80EA-B6083F1854A7}" destId="{F1B2D946-8DC1-4524-AB38-0567B4C401DC}" srcOrd="1" destOrd="0" presId="urn:microsoft.com/office/officeart/2005/8/layout/vProcess5"/>
    <dgm:cxn modelId="{894D4269-6BCE-4A92-AC3B-6471F9AA0BAA}" type="presOf" srcId="{614946D2-C7A3-4263-8979-3A7F0A948695}" destId="{16BE5B66-EE04-4881-8A6D-4406879289EF}" srcOrd="1" destOrd="0" presId="urn:microsoft.com/office/officeart/2005/8/layout/vProcess5"/>
    <dgm:cxn modelId="{588EC673-AB0C-431A-BE96-7A411847A469}" srcId="{5BB63402-92C6-4235-BCC5-623B9FE88DB8}" destId="{FA42DD25-FCAF-4CDF-BAAA-955DCC95B2E2}" srcOrd="0" destOrd="0" parTransId="{1E526082-B459-404B-B3E0-C01D5F7333EF}" sibTransId="{E01D73F3-8F68-4779-997F-EC3457350993}"/>
    <dgm:cxn modelId="{75B35A97-A823-4399-8035-943D4999A5DE}" type="presOf" srcId="{614946D2-C7A3-4263-8979-3A7F0A948695}" destId="{72693ECE-1AEC-4937-9309-1FC5A26B7296}" srcOrd="0" destOrd="0" presId="urn:microsoft.com/office/officeart/2005/8/layout/vProcess5"/>
    <dgm:cxn modelId="{7012C39E-DF57-4031-87EF-A8FC42212CA4}" srcId="{5BB63402-92C6-4235-BCC5-623B9FE88DB8}" destId="{BB4D0ED5-0F82-43AB-80EA-B6083F1854A7}" srcOrd="2" destOrd="0" parTransId="{75BC4AA1-F548-4C22-A6A7-E11EE3581993}" sibTransId="{8B5C8998-1A94-4425-A042-F5501E6CFC85}"/>
    <dgm:cxn modelId="{6E2C32A3-CD9D-44C4-B5E7-32282DF7F8D1}" type="presOf" srcId="{1F27AB24-3B1E-46B6-A43A-E2C0F1A0F72B}" destId="{CFA73EA5-2EEC-4ED2-B2F8-85D1DCF709DE}" srcOrd="0" destOrd="0" presId="urn:microsoft.com/office/officeart/2005/8/layout/vProcess5"/>
    <dgm:cxn modelId="{FED654A5-88C6-4C0A-9DA6-5E95E9464C12}" type="presOf" srcId="{E01D73F3-8F68-4779-997F-EC3457350993}" destId="{18303790-DF98-4EC5-9517-3FB9E7E518AC}" srcOrd="0" destOrd="0" presId="urn:microsoft.com/office/officeart/2005/8/layout/vProcess5"/>
    <dgm:cxn modelId="{4992C2A9-A09D-4E4F-9A76-68EF384834B3}" type="presOf" srcId="{FA42DD25-FCAF-4CDF-BAAA-955DCC95B2E2}" destId="{E0A85917-3794-47C0-9F25-93057B3B1FE4}" srcOrd="1" destOrd="0" presId="urn:microsoft.com/office/officeart/2005/8/layout/vProcess5"/>
    <dgm:cxn modelId="{F79ED5B4-1E34-43B7-82B1-EA2FBF7B8EA8}" type="presOf" srcId="{5BB63402-92C6-4235-BCC5-623B9FE88DB8}" destId="{954E4830-AA41-41D8-9748-A2E1C09C81DF}" srcOrd="0" destOrd="0" presId="urn:microsoft.com/office/officeart/2005/8/layout/vProcess5"/>
    <dgm:cxn modelId="{D1B694DF-A078-4EED-A99F-BD46A54656DE}" srcId="{5BB63402-92C6-4235-BCC5-623B9FE88DB8}" destId="{614946D2-C7A3-4263-8979-3A7F0A948695}" srcOrd="3" destOrd="0" parTransId="{5A0044E4-3746-46F1-921F-526CAB46BEB6}" sibTransId="{B9B6DA1A-FE6A-452A-A9E4-358BAD7D1471}"/>
    <dgm:cxn modelId="{F38127F7-A6D3-4652-A349-0CEAE8B24816}" type="presOf" srcId="{BB5DEA1D-E656-4BDD-8A03-E64364C90419}" destId="{A63C8C2C-CECD-4C8A-98B7-AAB9B0AED842}" srcOrd="0" destOrd="0" presId="urn:microsoft.com/office/officeart/2005/8/layout/vProcess5"/>
    <dgm:cxn modelId="{AE1592AE-3C9D-4346-9700-6963ED7F20D5}" type="presParOf" srcId="{954E4830-AA41-41D8-9748-A2E1C09C81DF}" destId="{AF2C5D36-CBCE-4E39-BC8D-1B8905E261F1}" srcOrd="0" destOrd="0" presId="urn:microsoft.com/office/officeart/2005/8/layout/vProcess5"/>
    <dgm:cxn modelId="{934F787E-8B33-4095-B059-D562D87D4877}" type="presParOf" srcId="{954E4830-AA41-41D8-9748-A2E1C09C81DF}" destId="{7E105EBB-3648-4C00-91F1-4622BA007DF6}" srcOrd="1" destOrd="0" presId="urn:microsoft.com/office/officeart/2005/8/layout/vProcess5"/>
    <dgm:cxn modelId="{681D6890-512D-4C56-8CB2-BC64A16F2A33}" type="presParOf" srcId="{954E4830-AA41-41D8-9748-A2E1C09C81DF}" destId="{CFA73EA5-2EEC-4ED2-B2F8-85D1DCF709DE}" srcOrd="2" destOrd="0" presId="urn:microsoft.com/office/officeart/2005/8/layout/vProcess5"/>
    <dgm:cxn modelId="{A1B89560-615D-40E4-9E16-0332119C76D3}" type="presParOf" srcId="{954E4830-AA41-41D8-9748-A2E1C09C81DF}" destId="{93C3FDEA-9A40-437A-985A-7B85B8E8D524}" srcOrd="3" destOrd="0" presId="urn:microsoft.com/office/officeart/2005/8/layout/vProcess5"/>
    <dgm:cxn modelId="{9D31346D-CC7E-4FD3-BFDF-AD5375A0E0E3}" type="presParOf" srcId="{954E4830-AA41-41D8-9748-A2E1C09C81DF}" destId="{72693ECE-1AEC-4937-9309-1FC5A26B7296}" srcOrd="4" destOrd="0" presId="urn:microsoft.com/office/officeart/2005/8/layout/vProcess5"/>
    <dgm:cxn modelId="{F666E2ED-38CA-403F-88B4-FAEB732D2F21}" type="presParOf" srcId="{954E4830-AA41-41D8-9748-A2E1C09C81DF}" destId="{18303790-DF98-4EC5-9517-3FB9E7E518AC}" srcOrd="5" destOrd="0" presId="urn:microsoft.com/office/officeart/2005/8/layout/vProcess5"/>
    <dgm:cxn modelId="{678F9199-45C9-4F93-A6D3-04C4246A6087}" type="presParOf" srcId="{954E4830-AA41-41D8-9748-A2E1C09C81DF}" destId="{A63C8C2C-CECD-4C8A-98B7-AAB9B0AED842}" srcOrd="6" destOrd="0" presId="urn:microsoft.com/office/officeart/2005/8/layout/vProcess5"/>
    <dgm:cxn modelId="{A6486FC8-9733-430C-8E1A-54EC9B62959D}" type="presParOf" srcId="{954E4830-AA41-41D8-9748-A2E1C09C81DF}" destId="{31FC4FFF-8446-4DDF-9E0C-7A7F2FE8BE1A}" srcOrd="7" destOrd="0" presId="urn:microsoft.com/office/officeart/2005/8/layout/vProcess5"/>
    <dgm:cxn modelId="{BC6A4635-5BAC-4759-869D-7B637CC1D3A6}" type="presParOf" srcId="{954E4830-AA41-41D8-9748-A2E1C09C81DF}" destId="{E0A85917-3794-47C0-9F25-93057B3B1FE4}" srcOrd="8" destOrd="0" presId="urn:microsoft.com/office/officeart/2005/8/layout/vProcess5"/>
    <dgm:cxn modelId="{5610BE92-0E5D-49DB-896A-BB5051860E9C}" type="presParOf" srcId="{954E4830-AA41-41D8-9748-A2E1C09C81DF}" destId="{58A885D4-A623-4E54-923D-F88A16D565AA}" srcOrd="9" destOrd="0" presId="urn:microsoft.com/office/officeart/2005/8/layout/vProcess5"/>
    <dgm:cxn modelId="{B912F118-0BE1-46A5-9201-FB4797240E4D}" type="presParOf" srcId="{954E4830-AA41-41D8-9748-A2E1C09C81DF}" destId="{F1B2D946-8DC1-4524-AB38-0567B4C401DC}" srcOrd="10" destOrd="0" presId="urn:microsoft.com/office/officeart/2005/8/layout/vProcess5"/>
    <dgm:cxn modelId="{2495B45C-4497-4109-AC18-B3BA47A9E2FF}" type="presParOf" srcId="{954E4830-AA41-41D8-9748-A2E1C09C81DF}" destId="{16BE5B66-EE04-4881-8A6D-4406879289E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0D27D501-4E88-4D57-97BA-2A483F3AE151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4ED1BC2-059F-4315-949E-80B442472C40}">
      <dgm:prSet/>
      <dgm:spPr/>
      <dgm:t>
        <a:bodyPr/>
        <a:lstStyle/>
        <a:p>
          <a:r>
            <a:rPr lang="en-US"/>
            <a:t>1-2 Stuck</a:t>
          </a:r>
        </a:p>
      </dgm:t>
    </dgm:pt>
    <dgm:pt modelId="{D1D7FA01-E631-4CC5-B893-7A085ADB3040}" type="parTrans" cxnId="{628D9190-C1F9-4F0F-8A1F-3EF690FB4E73}">
      <dgm:prSet/>
      <dgm:spPr/>
      <dgm:t>
        <a:bodyPr/>
        <a:lstStyle/>
        <a:p>
          <a:endParaRPr lang="en-US"/>
        </a:p>
      </dgm:t>
    </dgm:pt>
    <dgm:pt modelId="{26131A91-128F-4136-AA23-8F4F2390F840}" type="sibTrans" cxnId="{628D9190-C1F9-4F0F-8A1F-3EF690FB4E73}">
      <dgm:prSet/>
      <dgm:spPr/>
      <dgm:t>
        <a:bodyPr/>
        <a:lstStyle/>
        <a:p>
          <a:endParaRPr lang="en-US"/>
        </a:p>
      </dgm:t>
    </dgm:pt>
    <dgm:pt modelId="{81F380A2-0CF5-4596-851E-D44AF348A584}">
      <dgm:prSet/>
      <dgm:spPr/>
      <dgm:t>
        <a:bodyPr/>
        <a:lstStyle/>
        <a:p>
          <a:r>
            <a:rPr lang="en-US"/>
            <a:t>3-4 Accepting help</a:t>
          </a:r>
        </a:p>
      </dgm:t>
    </dgm:pt>
    <dgm:pt modelId="{4FFE340C-226D-46B3-A842-99C4DFF1AB5B}" type="parTrans" cxnId="{728FE329-E70A-46F2-8026-EFD8C292C78A}">
      <dgm:prSet/>
      <dgm:spPr/>
      <dgm:t>
        <a:bodyPr/>
        <a:lstStyle/>
        <a:p>
          <a:endParaRPr lang="en-US"/>
        </a:p>
      </dgm:t>
    </dgm:pt>
    <dgm:pt modelId="{EEAE6609-6D4B-42C4-AA84-985C590C42FE}" type="sibTrans" cxnId="{728FE329-E70A-46F2-8026-EFD8C292C78A}">
      <dgm:prSet/>
      <dgm:spPr/>
      <dgm:t>
        <a:bodyPr/>
        <a:lstStyle/>
        <a:p>
          <a:endParaRPr lang="en-US"/>
        </a:p>
      </dgm:t>
    </dgm:pt>
    <dgm:pt modelId="{3B39E9C6-1A2F-4697-B2CE-241CE9790671}">
      <dgm:prSet/>
      <dgm:spPr/>
      <dgm:t>
        <a:bodyPr/>
        <a:lstStyle/>
        <a:p>
          <a:r>
            <a:rPr lang="en-US"/>
            <a:t>5-6 Believing</a:t>
          </a:r>
        </a:p>
      </dgm:t>
    </dgm:pt>
    <dgm:pt modelId="{5DC659E3-5C7D-4257-BDFB-3A8E1342E2DA}" type="parTrans" cxnId="{7C68942D-81F9-49F8-81C5-91BC8DF5D792}">
      <dgm:prSet/>
      <dgm:spPr/>
      <dgm:t>
        <a:bodyPr/>
        <a:lstStyle/>
        <a:p>
          <a:endParaRPr lang="en-US"/>
        </a:p>
      </dgm:t>
    </dgm:pt>
    <dgm:pt modelId="{B6A3C084-4B45-49BA-A980-C35174ED3BED}" type="sibTrans" cxnId="{7C68942D-81F9-49F8-81C5-91BC8DF5D792}">
      <dgm:prSet/>
      <dgm:spPr/>
      <dgm:t>
        <a:bodyPr/>
        <a:lstStyle/>
        <a:p>
          <a:endParaRPr lang="en-US"/>
        </a:p>
      </dgm:t>
    </dgm:pt>
    <dgm:pt modelId="{F4E49A4D-1FAE-4D2B-B5D6-7FA0192A93BE}">
      <dgm:prSet/>
      <dgm:spPr/>
      <dgm:t>
        <a:bodyPr/>
        <a:lstStyle/>
        <a:p>
          <a:r>
            <a:rPr lang="en-US"/>
            <a:t>7-8 Learning</a:t>
          </a:r>
        </a:p>
      </dgm:t>
    </dgm:pt>
    <dgm:pt modelId="{AF1C29B4-C6AB-4196-81B9-E515EF3CCC58}" type="parTrans" cxnId="{A2F90251-9D31-4156-BA8B-21AF6394AA3B}">
      <dgm:prSet/>
      <dgm:spPr/>
      <dgm:t>
        <a:bodyPr/>
        <a:lstStyle/>
        <a:p>
          <a:endParaRPr lang="en-US"/>
        </a:p>
      </dgm:t>
    </dgm:pt>
    <dgm:pt modelId="{0295D4B5-1795-4CC5-B963-526BD983180D}" type="sibTrans" cxnId="{A2F90251-9D31-4156-BA8B-21AF6394AA3B}">
      <dgm:prSet/>
      <dgm:spPr/>
      <dgm:t>
        <a:bodyPr/>
        <a:lstStyle/>
        <a:p>
          <a:endParaRPr lang="en-US"/>
        </a:p>
      </dgm:t>
    </dgm:pt>
    <dgm:pt modelId="{01E666E3-C33D-47B3-95DE-8279C96EF47A}">
      <dgm:prSet/>
      <dgm:spPr/>
      <dgm:t>
        <a:bodyPr/>
        <a:lstStyle/>
        <a:p>
          <a:r>
            <a:rPr lang="en-US"/>
            <a:t>9-10 Self-reliance</a:t>
          </a:r>
        </a:p>
      </dgm:t>
    </dgm:pt>
    <dgm:pt modelId="{57480B3C-90B0-4CE2-B95B-52B601035589}" type="parTrans" cxnId="{E9FABB32-3EDF-46E0-BE1A-65311F94B902}">
      <dgm:prSet/>
      <dgm:spPr/>
      <dgm:t>
        <a:bodyPr/>
        <a:lstStyle/>
        <a:p>
          <a:endParaRPr lang="en-US"/>
        </a:p>
      </dgm:t>
    </dgm:pt>
    <dgm:pt modelId="{9509ECF9-CA5A-4106-862B-C32C7BDB09EB}" type="sibTrans" cxnId="{E9FABB32-3EDF-46E0-BE1A-65311F94B902}">
      <dgm:prSet/>
      <dgm:spPr/>
      <dgm:t>
        <a:bodyPr/>
        <a:lstStyle/>
        <a:p>
          <a:endParaRPr lang="en-US"/>
        </a:p>
      </dgm:t>
    </dgm:pt>
    <dgm:pt modelId="{BFAB7931-A0B9-43E9-8ACF-3F7EE5A6558B}" type="pres">
      <dgm:prSet presAssocID="{0D27D501-4E88-4D57-97BA-2A483F3AE151}" presName="linear" presStyleCnt="0">
        <dgm:presLayoutVars>
          <dgm:animLvl val="lvl"/>
          <dgm:resizeHandles val="exact"/>
        </dgm:presLayoutVars>
      </dgm:prSet>
      <dgm:spPr/>
    </dgm:pt>
    <dgm:pt modelId="{6DC06397-1E28-44E9-824B-815625353BC6}" type="pres">
      <dgm:prSet presAssocID="{54ED1BC2-059F-4315-949E-80B442472C4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B2F9B5A-37BD-4FD1-B854-BD9580DE8D4F}" type="pres">
      <dgm:prSet presAssocID="{26131A91-128F-4136-AA23-8F4F2390F840}" presName="spacer" presStyleCnt="0"/>
      <dgm:spPr/>
    </dgm:pt>
    <dgm:pt modelId="{D1AC26C7-350A-4732-B211-400B656D3BAA}" type="pres">
      <dgm:prSet presAssocID="{81F380A2-0CF5-4596-851E-D44AF348A58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0AA12F1-6ECE-4627-BF32-953A03792A90}" type="pres">
      <dgm:prSet presAssocID="{EEAE6609-6D4B-42C4-AA84-985C590C42FE}" presName="spacer" presStyleCnt="0"/>
      <dgm:spPr/>
    </dgm:pt>
    <dgm:pt modelId="{C1C14A22-BA2E-44C7-BD96-5F2B27779CF2}" type="pres">
      <dgm:prSet presAssocID="{3B39E9C6-1A2F-4697-B2CE-241CE979067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759F3D3-C2B8-40AA-A9DA-C9637C3DFE1D}" type="pres">
      <dgm:prSet presAssocID="{B6A3C084-4B45-49BA-A980-C35174ED3BED}" presName="spacer" presStyleCnt="0"/>
      <dgm:spPr/>
    </dgm:pt>
    <dgm:pt modelId="{10FB31A1-0304-4D9B-8DE9-AB33F6199343}" type="pres">
      <dgm:prSet presAssocID="{F4E49A4D-1FAE-4D2B-B5D6-7FA0192A93B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1B81EA7-6336-4935-9A41-C45CD9F5DEF7}" type="pres">
      <dgm:prSet presAssocID="{0295D4B5-1795-4CC5-B963-526BD983180D}" presName="spacer" presStyleCnt="0"/>
      <dgm:spPr/>
    </dgm:pt>
    <dgm:pt modelId="{51F9A2CF-807F-4BFF-A744-7F1753FA4BB1}" type="pres">
      <dgm:prSet presAssocID="{01E666E3-C33D-47B3-95DE-8279C96EF47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04CDE06-D9BC-4B93-A6CD-D6FF80027E80}" type="presOf" srcId="{54ED1BC2-059F-4315-949E-80B442472C40}" destId="{6DC06397-1E28-44E9-824B-815625353BC6}" srcOrd="0" destOrd="0" presId="urn:microsoft.com/office/officeart/2005/8/layout/vList2"/>
    <dgm:cxn modelId="{728FE329-E70A-46F2-8026-EFD8C292C78A}" srcId="{0D27D501-4E88-4D57-97BA-2A483F3AE151}" destId="{81F380A2-0CF5-4596-851E-D44AF348A584}" srcOrd="1" destOrd="0" parTransId="{4FFE340C-226D-46B3-A842-99C4DFF1AB5B}" sibTransId="{EEAE6609-6D4B-42C4-AA84-985C590C42FE}"/>
    <dgm:cxn modelId="{7C68942D-81F9-49F8-81C5-91BC8DF5D792}" srcId="{0D27D501-4E88-4D57-97BA-2A483F3AE151}" destId="{3B39E9C6-1A2F-4697-B2CE-241CE9790671}" srcOrd="2" destOrd="0" parTransId="{5DC659E3-5C7D-4257-BDFB-3A8E1342E2DA}" sibTransId="{B6A3C084-4B45-49BA-A980-C35174ED3BED}"/>
    <dgm:cxn modelId="{E9FABB32-3EDF-46E0-BE1A-65311F94B902}" srcId="{0D27D501-4E88-4D57-97BA-2A483F3AE151}" destId="{01E666E3-C33D-47B3-95DE-8279C96EF47A}" srcOrd="4" destOrd="0" parTransId="{57480B3C-90B0-4CE2-B95B-52B601035589}" sibTransId="{9509ECF9-CA5A-4106-862B-C32C7BDB09EB}"/>
    <dgm:cxn modelId="{8781C366-B748-4ACF-A116-A4F5082AA152}" type="presOf" srcId="{0D27D501-4E88-4D57-97BA-2A483F3AE151}" destId="{BFAB7931-A0B9-43E9-8ACF-3F7EE5A6558B}" srcOrd="0" destOrd="0" presId="urn:microsoft.com/office/officeart/2005/8/layout/vList2"/>
    <dgm:cxn modelId="{A2F90251-9D31-4156-BA8B-21AF6394AA3B}" srcId="{0D27D501-4E88-4D57-97BA-2A483F3AE151}" destId="{F4E49A4D-1FAE-4D2B-B5D6-7FA0192A93BE}" srcOrd="3" destOrd="0" parTransId="{AF1C29B4-C6AB-4196-81B9-E515EF3CCC58}" sibTransId="{0295D4B5-1795-4CC5-B963-526BD983180D}"/>
    <dgm:cxn modelId="{01199B58-CC1A-42EB-868A-600ABB686887}" type="presOf" srcId="{01E666E3-C33D-47B3-95DE-8279C96EF47A}" destId="{51F9A2CF-807F-4BFF-A744-7F1753FA4BB1}" srcOrd="0" destOrd="0" presId="urn:microsoft.com/office/officeart/2005/8/layout/vList2"/>
    <dgm:cxn modelId="{628D9190-C1F9-4F0F-8A1F-3EF690FB4E73}" srcId="{0D27D501-4E88-4D57-97BA-2A483F3AE151}" destId="{54ED1BC2-059F-4315-949E-80B442472C40}" srcOrd="0" destOrd="0" parTransId="{D1D7FA01-E631-4CC5-B893-7A085ADB3040}" sibTransId="{26131A91-128F-4136-AA23-8F4F2390F840}"/>
    <dgm:cxn modelId="{C0860C92-AD24-4C0E-9147-8E087C3E71F9}" type="presOf" srcId="{81F380A2-0CF5-4596-851E-D44AF348A584}" destId="{D1AC26C7-350A-4732-B211-400B656D3BAA}" srcOrd="0" destOrd="0" presId="urn:microsoft.com/office/officeart/2005/8/layout/vList2"/>
    <dgm:cxn modelId="{4606DBA6-CB9D-44AC-A8E2-2CA1EAD501B4}" type="presOf" srcId="{3B39E9C6-1A2F-4697-B2CE-241CE9790671}" destId="{C1C14A22-BA2E-44C7-BD96-5F2B27779CF2}" srcOrd="0" destOrd="0" presId="urn:microsoft.com/office/officeart/2005/8/layout/vList2"/>
    <dgm:cxn modelId="{EEFF98F8-0DED-459B-BB51-A49B8CE91612}" type="presOf" srcId="{F4E49A4D-1FAE-4D2B-B5D6-7FA0192A93BE}" destId="{10FB31A1-0304-4D9B-8DE9-AB33F6199343}" srcOrd="0" destOrd="0" presId="urn:microsoft.com/office/officeart/2005/8/layout/vList2"/>
    <dgm:cxn modelId="{BEBF8912-3EDB-458E-80EF-0D515D661672}" type="presParOf" srcId="{BFAB7931-A0B9-43E9-8ACF-3F7EE5A6558B}" destId="{6DC06397-1E28-44E9-824B-815625353BC6}" srcOrd="0" destOrd="0" presId="urn:microsoft.com/office/officeart/2005/8/layout/vList2"/>
    <dgm:cxn modelId="{4D9B6116-1032-4805-A1D1-80BDA30B7B2A}" type="presParOf" srcId="{BFAB7931-A0B9-43E9-8ACF-3F7EE5A6558B}" destId="{3B2F9B5A-37BD-4FD1-B854-BD9580DE8D4F}" srcOrd="1" destOrd="0" presId="urn:microsoft.com/office/officeart/2005/8/layout/vList2"/>
    <dgm:cxn modelId="{6708C823-5A4E-4C7B-A41D-52A2D819614B}" type="presParOf" srcId="{BFAB7931-A0B9-43E9-8ACF-3F7EE5A6558B}" destId="{D1AC26C7-350A-4732-B211-400B656D3BAA}" srcOrd="2" destOrd="0" presId="urn:microsoft.com/office/officeart/2005/8/layout/vList2"/>
    <dgm:cxn modelId="{BAAF7A43-675C-4185-B284-8370D3F526B4}" type="presParOf" srcId="{BFAB7931-A0B9-43E9-8ACF-3F7EE5A6558B}" destId="{80AA12F1-6ECE-4627-BF32-953A03792A90}" srcOrd="3" destOrd="0" presId="urn:microsoft.com/office/officeart/2005/8/layout/vList2"/>
    <dgm:cxn modelId="{CE72A6C9-8AD4-4F07-A012-3C0EE40A1EF3}" type="presParOf" srcId="{BFAB7931-A0B9-43E9-8ACF-3F7EE5A6558B}" destId="{C1C14A22-BA2E-44C7-BD96-5F2B27779CF2}" srcOrd="4" destOrd="0" presId="urn:microsoft.com/office/officeart/2005/8/layout/vList2"/>
    <dgm:cxn modelId="{309C2836-C579-43F4-B708-8722172B043E}" type="presParOf" srcId="{BFAB7931-A0B9-43E9-8ACF-3F7EE5A6558B}" destId="{2759F3D3-C2B8-40AA-A9DA-C9637C3DFE1D}" srcOrd="5" destOrd="0" presId="urn:microsoft.com/office/officeart/2005/8/layout/vList2"/>
    <dgm:cxn modelId="{DC83E826-BDE7-4A08-8EDD-522F3A39908A}" type="presParOf" srcId="{BFAB7931-A0B9-43E9-8ACF-3F7EE5A6558B}" destId="{10FB31A1-0304-4D9B-8DE9-AB33F6199343}" srcOrd="6" destOrd="0" presId="urn:microsoft.com/office/officeart/2005/8/layout/vList2"/>
    <dgm:cxn modelId="{7C1A3E6D-68A4-4438-9212-7B927B9AE67F}" type="presParOf" srcId="{BFAB7931-A0B9-43E9-8ACF-3F7EE5A6558B}" destId="{61B81EA7-6336-4935-9A41-C45CD9F5DEF7}" srcOrd="7" destOrd="0" presId="urn:microsoft.com/office/officeart/2005/8/layout/vList2"/>
    <dgm:cxn modelId="{F9A03123-FDD1-455E-8E31-E29F48A3B716}" type="presParOf" srcId="{BFAB7931-A0B9-43E9-8ACF-3F7EE5A6558B}" destId="{51F9A2CF-807F-4BFF-A744-7F1753FA4BB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4512177D-E0FF-46FD-A046-6C517404406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D2F2DF5-9C42-4AE3-A4D4-2655B0195927}">
      <dgm:prSet/>
      <dgm:spPr/>
      <dgm:t>
        <a:bodyPr/>
        <a:lstStyle/>
        <a:p>
          <a:pPr>
            <a:defRPr cap="all"/>
          </a:pPr>
          <a:r>
            <a:rPr lang="en-US"/>
            <a:t>The focus is on individual values and goals</a:t>
          </a:r>
        </a:p>
      </dgm:t>
    </dgm:pt>
    <dgm:pt modelId="{E8B50032-FFBD-44AB-9C5F-F11555ED28AF}" type="parTrans" cxnId="{E7779282-2F8C-456A-B074-AD886C9464D1}">
      <dgm:prSet/>
      <dgm:spPr/>
      <dgm:t>
        <a:bodyPr/>
        <a:lstStyle/>
        <a:p>
          <a:endParaRPr lang="en-US"/>
        </a:p>
      </dgm:t>
    </dgm:pt>
    <dgm:pt modelId="{B3158DDB-5E53-4329-88C0-9CE4F485A247}" type="sibTrans" cxnId="{E7779282-2F8C-456A-B074-AD886C9464D1}">
      <dgm:prSet/>
      <dgm:spPr/>
      <dgm:t>
        <a:bodyPr/>
        <a:lstStyle/>
        <a:p>
          <a:endParaRPr lang="en-US"/>
        </a:p>
      </dgm:t>
    </dgm:pt>
    <dgm:pt modelId="{76930C7D-59C2-4BAC-8088-3928E9384544}">
      <dgm:prSet/>
      <dgm:spPr/>
      <dgm:t>
        <a:bodyPr/>
        <a:lstStyle/>
        <a:p>
          <a:pPr>
            <a:defRPr cap="all"/>
          </a:pPr>
          <a:r>
            <a:rPr lang="en-US"/>
            <a:t>Identify barriers and problems around these</a:t>
          </a:r>
        </a:p>
      </dgm:t>
    </dgm:pt>
    <dgm:pt modelId="{B07BB4A2-6CEE-4753-8C73-F7B283AC6919}" type="parTrans" cxnId="{1B029CD6-B202-44CB-9F4F-05804B8C8F1C}">
      <dgm:prSet/>
      <dgm:spPr/>
      <dgm:t>
        <a:bodyPr/>
        <a:lstStyle/>
        <a:p>
          <a:endParaRPr lang="en-US"/>
        </a:p>
      </dgm:t>
    </dgm:pt>
    <dgm:pt modelId="{99DCFB76-F9FE-4B2E-8BE5-7DEB021FBF30}" type="sibTrans" cxnId="{1B029CD6-B202-44CB-9F4F-05804B8C8F1C}">
      <dgm:prSet/>
      <dgm:spPr/>
      <dgm:t>
        <a:bodyPr/>
        <a:lstStyle/>
        <a:p>
          <a:endParaRPr lang="en-US"/>
        </a:p>
      </dgm:t>
    </dgm:pt>
    <dgm:pt modelId="{0A8A0E17-2A0B-465B-A512-78A6DAB9B786}">
      <dgm:prSet/>
      <dgm:spPr/>
      <dgm:t>
        <a:bodyPr/>
        <a:lstStyle/>
        <a:p>
          <a:pPr>
            <a:defRPr cap="all"/>
          </a:pPr>
          <a:r>
            <a:rPr lang="en-US"/>
            <a:t>Promote hope for meaningful behavioural change</a:t>
          </a:r>
        </a:p>
      </dgm:t>
    </dgm:pt>
    <dgm:pt modelId="{F045B6F6-A30E-482B-A8DB-41A8D62EFF27}" type="parTrans" cxnId="{DF42F6C1-4B19-40E3-990A-DE191A85D1AA}">
      <dgm:prSet/>
      <dgm:spPr/>
      <dgm:t>
        <a:bodyPr/>
        <a:lstStyle/>
        <a:p>
          <a:endParaRPr lang="en-US"/>
        </a:p>
      </dgm:t>
    </dgm:pt>
    <dgm:pt modelId="{BEAD3A8A-C94A-4B0C-8BD5-211644A7B212}" type="sibTrans" cxnId="{DF42F6C1-4B19-40E3-990A-DE191A85D1AA}">
      <dgm:prSet/>
      <dgm:spPr/>
      <dgm:t>
        <a:bodyPr/>
        <a:lstStyle/>
        <a:p>
          <a:endParaRPr lang="en-US"/>
        </a:p>
      </dgm:t>
    </dgm:pt>
    <dgm:pt modelId="{512DB078-2C4F-4A51-A860-9045EA2626E4}" type="pres">
      <dgm:prSet presAssocID="{4512177D-E0FF-46FD-A046-6C5174044065}" presName="root" presStyleCnt="0">
        <dgm:presLayoutVars>
          <dgm:dir/>
          <dgm:resizeHandles val="exact"/>
        </dgm:presLayoutVars>
      </dgm:prSet>
      <dgm:spPr/>
    </dgm:pt>
    <dgm:pt modelId="{2143F445-3DF0-4302-95AB-42F682C89C52}" type="pres">
      <dgm:prSet presAssocID="{4D2F2DF5-9C42-4AE3-A4D4-2655B0195927}" presName="compNode" presStyleCnt="0"/>
      <dgm:spPr/>
    </dgm:pt>
    <dgm:pt modelId="{E6A0AAB3-4941-46E7-A610-741CFB721044}" type="pres">
      <dgm:prSet presAssocID="{4D2F2DF5-9C42-4AE3-A4D4-2655B0195927}" presName="iconBgRect" presStyleLbl="bgShp" presStyleIdx="0" presStyleCnt="3"/>
      <dgm:spPr/>
    </dgm:pt>
    <dgm:pt modelId="{39D9DDD0-F869-434B-ACA1-D9158E5E026E}" type="pres">
      <dgm:prSet presAssocID="{4D2F2DF5-9C42-4AE3-A4D4-2655B019592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60BB51C9-F699-4663-89F8-1BFAC6169241}" type="pres">
      <dgm:prSet presAssocID="{4D2F2DF5-9C42-4AE3-A4D4-2655B0195927}" presName="spaceRect" presStyleCnt="0"/>
      <dgm:spPr/>
    </dgm:pt>
    <dgm:pt modelId="{6D24FA13-EBCD-4186-8EB5-F7B5E443BD5D}" type="pres">
      <dgm:prSet presAssocID="{4D2F2DF5-9C42-4AE3-A4D4-2655B0195927}" presName="textRect" presStyleLbl="revTx" presStyleIdx="0" presStyleCnt="3">
        <dgm:presLayoutVars>
          <dgm:chMax val="1"/>
          <dgm:chPref val="1"/>
        </dgm:presLayoutVars>
      </dgm:prSet>
      <dgm:spPr/>
    </dgm:pt>
    <dgm:pt modelId="{7458A238-B052-4447-8C83-35BA2F893433}" type="pres">
      <dgm:prSet presAssocID="{B3158DDB-5E53-4329-88C0-9CE4F485A247}" presName="sibTrans" presStyleCnt="0"/>
      <dgm:spPr/>
    </dgm:pt>
    <dgm:pt modelId="{C81E7138-E407-48BF-8C1D-16B850046CFD}" type="pres">
      <dgm:prSet presAssocID="{76930C7D-59C2-4BAC-8088-3928E9384544}" presName="compNode" presStyleCnt="0"/>
      <dgm:spPr/>
    </dgm:pt>
    <dgm:pt modelId="{3F6C4FBB-4DA9-422E-BC2D-94E03EF4CADE}" type="pres">
      <dgm:prSet presAssocID="{76930C7D-59C2-4BAC-8088-3928E9384544}" presName="iconBgRect" presStyleLbl="bgShp" presStyleIdx="1" presStyleCnt="3"/>
      <dgm:spPr/>
    </dgm:pt>
    <dgm:pt modelId="{38FCCF8B-6C33-49BB-961F-6E5E642C988A}" type="pres">
      <dgm:prSet presAssocID="{76930C7D-59C2-4BAC-8088-3928E938454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3835E8F-4E63-4ECB-BD9E-060E5A2E0020}" type="pres">
      <dgm:prSet presAssocID="{76930C7D-59C2-4BAC-8088-3928E9384544}" presName="spaceRect" presStyleCnt="0"/>
      <dgm:spPr/>
    </dgm:pt>
    <dgm:pt modelId="{E8104B3D-7D3A-468C-8255-7B7C0EEA8AEF}" type="pres">
      <dgm:prSet presAssocID="{76930C7D-59C2-4BAC-8088-3928E9384544}" presName="textRect" presStyleLbl="revTx" presStyleIdx="1" presStyleCnt="3">
        <dgm:presLayoutVars>
          <dgm:chMax val="1"/>
          <dgm:chPref val="1"/>
        </dgm:presLayoutVars>
      </dgm:prSet>
      <dgm:spPr/>
    </dgm:pt>
    <dgm:pt modelId="{338D082F-1F62-4970-97DC-10269E58C6E4}" type="pres">
      <dgm:prSet presAssocID="{99DCFB76-F9FE-4B2E-8BE5-7DEB021FBF30}" presName="sibTrans" presStyleCnt="0"/>
      <dgm:spPr/>
    </dgm:pt>
    <dgm:pt modelId="{FDE6F541-998F-4F94-8931-528CD8BF7ED9}" type="pres">
      <dgm:prSet presAssocID="{0A8A0E17-2A0B-465B-A512-78A6DAB9B786}" presName="compNode" presStyleCnt="0"/>
      <dgm:spPr/>
    </dgm:pt>
    <dgm:pt modelId="{94D8DB83-235B-4021-9F33-9BE53F3F9562}" type="pres">
      <dgm:prSet presAssocID="{0A8A0E17-2A0B-465B-A512-78A6DAB9B786}" presName="iconBgRect" presStyleLbl="bgShp" presStyleIdx="2" presStyleCnt="3"/>
      <dgm:spPr/>
    </dgm:pt>
    <dgm:pt modelId="{50688197-F91A-4F56-B241-A1277535579F}" type="pres">
      <dgm:prSet presAssocID="{0A8A0E17-2A0B-465B-A512-78A6DAB9B78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D9D91CE9-A1C3-4657-BA75-5A79C8F754DE}" type="pres">
      <dgm:prSet presAssocID="{0A8A0E17-2A0B-465B-A512-78A6DAB9B786}" presName="spaceRect" presStyleCnt="0"/>
      <dgm:spPr/>
    </dgm:pt>
    <dgm:pt modelId="{48DE7F5E-508C-4315-A2C5-D5AEBA69F69D}" type="pres">
      <dgm:prSet presAssocID="{0A8A0E17-2A0B-465B-A512-78A6DAB9B78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739ED68-581D-407E-B63E-040A282739CC}" type="presOf" srcId="{76930C7D-59C2-4BAC-8088-3928E9384544}" destId="{E8104B3D-7D3A-468C-8255-7B7C0EEA8AEF}" srcOrd="0" destOrd="0" presId="urn:microsoft.com/office/officeart/2018/5/layout/IconCircleLabelList"/>
    <dgm:cxn modelId="{DE6DBC7E-14BB-465E-BA08-69AD0E6589C7}" type="presOf" srcId="{4D2F2DF5-9C42-4AE3-A4D4-2655B0195927}" destId="{6D24FA13-EBCD-4186-8EB5-F7B5E443BD5D}" srcOrd="0" destOrd="0" presId="urn:microsoft.com/office/officeart/2018/5/layout/IconCircleLabelList"/>
    <dgm:cxn modelId="{E7779282-2F8C-456A-B074-AD886C9464D1}" srcId="{4512177D-E0FF-46FD-A046-6C5174044065}" destId="{4D2F2DF5-9C42-4AE3-A4D4-2655B0195927}" srcOrd="0" destOrd="0" parTransId="{E8B50032-FFBD-44AB-9C5F-F11555ED28AF}" sibTransId="{B3158DDB-5E53-4329-88C0-9CE4F485A247}"/>
    <dgm:cxn modelId="{D81EF986-D3D6-4E93-96DD-CDD8AB3B53C4}" type="presOf" srcId="{4512177D-E0FF-46FD-A046-6C5174044065}" destId="{512DB078-2C4F-4A51-A860-9045EA2626E4}" srcOrd="0" destOrd="0" presId="urn:microsoft.com/office/officeart/2018/5/layout/IconCircleLabelList"/>
    <dgm:cxn modelId="{215E939F-49A2-47F1-AB4F-C93B9BCF7461}" type="presOf" srcId="{0A8A0E17-2A0B-465B-A512-78A6DAB9B786}" destId="{48DE7F5E-508C-4315-A2C5-D5AEBA69F69D}" srcOrd="0" destOrd="0" presId="urn:microsoft.com/office/officeart/2018/5/layout/IconCircleLabelList"/>
    <dgm:cxn modelId="{DF42F6C1-4B19-40E3-990A-DE191A85D1AA}" srcId="{4512177D-E0FF-46FD-A046-6C5174044065}" destId="{0A8A0E17-2A0B-465B-A512-78A6DAB9B786}" srcOrd="2" destOrd="0" parTransId="{F045B6F6-A30E-482B-A8DB-41A8D62EFF27}" sibTransId="{BEAD3A8A-C94A-4B0C-8BD5-211644A7B212}"/>
    <dgm:cxn modelId="{1B029CD6-B202-44CB-9F4F-05804B8C8F1C}" srcId="{4512177D-E0FF-46FD-A046-6C5174044065}" destId="{76930C7D-59C2-4BAC-8088-3928E9384544}" srcOrd="1" destOrd="0" parTransId="{B07BB4A2-6CEE-4753-8C73-F7B283AC6919}" sibTransId="{99DCFB76-F9FE-4B2E-8BE5-7DEB021FBF30}"/>
    <dgm:cxn modelId="{AF798DB9-7123-4DCA-A867-7304764D6B31}" type="presParOf" srcId="{512DB078-2C4F-4A51-A860-9045EA2626E4}" destId="{2143F445-3DF0-4302-95AB-42F682C89C52}" srcOrd="0" destOrd="0" presId="urn:microsoft.com/office/officeart/2018/5/layout/IconCircleLabelList"/>
    <dgm:cxn modelId="{A51A2554-6CE7-4EE7-8E6F-04E0CE669627}" type="presParOf" srcId="{2143F445-3DF0-4302-95AB-42F682C89C52}" destId="{E6A0AAB3-4941-46E7-A610-741CFB721044}" srcOrd="0" destOrd="0" presId="urn:microsoft.com/office/officeart/2018/5/layout/IconCircleLabelList"/>
    <dgm:cxn modelId="{0B0C7AD5-0611-4A05-84BD-C4F1747205FC}" type="presParOf" srcId="{2143F445-3DF0-4302-95AB-42F682C89C52}" destId="{39D9DDD0-F869-434B-ACA1-D9158E5E026E}" srcOrd="1" destOrd="0" presId="urn:microsoft.com/office/officeart/2018/5/layout/IconCircleLabelList"/>
    <dgm:cxn modelId="{D2E8D00F-6762-42E8-9CB6-384FFF8A8011}" type="presParOf" srcId="{2143F445-3DF0-4302-95AB-42F682C89C52}" destId="{60BB51C9-F699-4663-89F8-1BFAC6169241}" srcOrd="2" destOrd="0" presId="urn:microsoft.com/office/officeart/2018/5/layout/IconCircleLabelList"/>
    <dgm:cxn modelId="{B11CCB07-2B4C-483F-A158-D54B6405D7D9}" type="presParOf" srcId="{2143F445-3DF0-4302-95AB-42F682C89C52}" destId="{6D24FA13-EBCD-4186-8EB5-F7B5E443BD5D}" srcOrd="3" destOrd="0" presId="urn:microsoft.com/office/officeart/2018/5/layout/IconCircleLabelList"/>
    <dgm:cxn modelId="{2AEA5CA3-7C59-4808-B7E9-63C24EC744B0}" type="presParOf" srcId="{512DB078-2C4F-4A51-A860-9045EA2626E4}" destId="{7458A238-B052-4447-8C83-35BA2F893433}" srcOrd="1" destOrd="0" presId="urn:microsoft.com/office/officeart/2018/5/layout/IconCircleLabelList"/>
    <dgm:cxn modelId="{CE0AB409-E2E4-4A50-9FD3-91207DDF3C9E}" type="presParOf" srcId="{512DB078-2C4F-4A51-A860-9045EA2626E4}" destId="{C81E7138-E407-48BF-8C1D-16B850046CFD}" srcOrd="2" destOrd="0" presId="urn:microsoft.com/office/officeart/2018/5/layout/IconCircleLabelList"/>
    <dgm:cxn modelId="{BA7676FE-1EA5-4556-B480-894A21C1CB0F}" type="presParOf" srcId="{C81E7138-E407-48BF-8C1D-16B850046CFD}" destId="{3F6C4FBB-4DA9-422E-BC2D-94E03EF4CADE}" srcOrd="0" destOrd="0" presId="urn:microsoft.com/office/officeart/2018/5/layout/IconCircleLabelList"/>
    <dgm:cxn modelId="{2C10FDB5-6FB5-4E50-B145-746B3937E345}" type="presParOf" srcId="{C81E7138-E407-48BF-8C1D-16B850046CFD}" destId="{38FCCF8B-6C33-49BB-961F-6E5E642C988A}" srcOrd="1" destOrd="0" presId="urn:microsoft.com/office/officeart/2018/5/layout/IconCircleLabelList"/>
    <dgm:cxn modelId="{548517D4-A676-4032-9E67-C17D1D693AC1}" type="presParOf" srcId="{C81E7138-E407-48BF-8C1D-16B850046CFD}" destId="{D3835E8F-4E63-4ECB-BD9E-060E5A2E0020}" srcOrd="2" destOrd="0" presId="urn:microsoft.com/office/officeart/2018/5/layout/IconCircleLabelList"/>
    <dgm:cxn modelId="{E429BA0A-0D7F-4160-8732-D30A8C94FBE1}" type="presParOf" srcId="{C81E7138-E407-48BF-8C1D-16B850046CFD}" destId="{E8104B3D-7D3A-468C-8255-7B7C0EEA8AEF}" srcOrd="3" destOrd="0" presId="urn:microsoft.com/office/officeart/2018/5/layout/IconCircleLabelList"/>
    <dgm:cxn modelId="{9432646B-DA43-4AFB-9D18-2513613EE3E8}" type="presParOf" srcId="{512DB078-2C4F-4A51-A860-9045EA2626E4}" destId="{338D082F-1F62-4970-97DC-10269E58C6E4}" srcOrd="3" destOrd="0" presId="urn:microsoft.com/office/officeart/2018/5/layout/IconCircleLabelList"/>
    <dgm:cxn modelId="{14E45C9D-92E9-40CD-A04C-8CB82DD92D86}" type="presParOf" srcId="{512DB078-2C4F-4A51-A860-9045EA2626E4}" destId="{FDE6F541-998F-4F94-8931-528CD8BF7ED9}" srcOrd="4" destOrd="0" presId="urn:microsoft.com/office/officeart/2018/5/layout/IconCircleLabelList"/>
    <dgm:cxn modelId="{86F8AF5F-087F-4D1A-8AF7-B64D722CDB91}" type="presParOf" srcId="{FDE6F541-998F-4F94-8931-528CD8BF7ED9}" destId="{94D8DB83-235B-4021-9F33-9BE53F3F9562}" srcOrd="0" destOrd="0" presId="urn:microsoft.com/office/officeart/2018/5/layout/IconCircleLabelList"/>
    <dgm:cxn modelId="{0635BE07-49A6-4A85-86DA-5C9EA80D94C5}" type="presParOf" srcId="{FDE6F541-998F-4F94-8931-528CD8BF7ED9}" destId="{50688197-F91A-4F56-B241-A1277535579F}" srcOrd="1" destOrd="0" presId="urn:microsoft.com/office/officeart/2018/5/layout/IconCircleLabelList"/>
    <dgm:cxn modelId="{8340C985-17EB-482C-BBE5-8658CCAD2800}" type="presParOf" srcId="{FDE6F541-998F-4F94-8931-528CD8BF7ED9}" destId="{D9D91CE9-A1C3-4657-BA75-5A79C8F754DE}" srcOrd="2" destOrd="0" presId="urn:microsoft.com/office/officeart/2018/5/layout/IconCircleLabelList"/>
    <dgm:cxn modelId="{3311E0EC-2E8A-43A6-A818-942583CB9470}" type="presParOf" srcId="{FDE6F541-998F-4F94-8931-528CD8BF7ED9}" destId="{48DE7F5E-508C-4315-A2C5-D5AEBA69F69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31E4F065-345B-4C10-B857-9C5FC072BF3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674AACE-8031-4435-8B59-85A9B185551E}">
      <dgm:prSet/>
      <dgm:spPr/>
      <dgm:t>
        <a:bodyPr/>
        <a:lstStyle/>
        <a:p>
          <a:r>
            <a:rPr lang="en-US"/>
            <a:t>Originally thought of as economic and residential independence with low social disruption</a:t>
          </a:r>
        </a:p>
      </dgm:t>
    </dgm:pt>
    <dgm:pt modelId="{2F13FB91-7B41-4B3C-982D-29C2FB83093E}" type="parTrans" cxnId="{81696CBA-BD67-44BF-839E-D7C39506183B}">
      <dgm:prSet/>
      <dgm:spPr/>
      <dgm:t>
        <a:bodyPr/>
        <a:lstStyle/>
        <a:p>
          <a:endParaRPr lang="en-US"/>
        </a:p>
      </dgm:t>
    </dgm:pt>
    <dgm:pt modelId="{F684604C-DC64-4AD2-8D35-CB8AB0FD9734}" type="sibTrans" cxnId="{81696CBA-BD67-44BF-839E-D7C39506183B}">
      <dgm:prSet/>
      <dgm:spPr/>
      <dgm:t>
        <a:bodyPr/>
        <a:lstStyle/>
        <a:p>
          <a:endParaRPr lang="en-US"/>
        </a:p>
      </dgm:t>
    </dgm:pt>
    <dgm:pt modelId="{DF03A824-1054-467F-8FF0-F079B48C5231}">
      <dgm:prSet/>
      <dgm:spPr/>
      <dgm:t>
        <a:bodyPr/>
        <a:lstStyle/>
        <a:p>
          <a:r>
            <a:rPr lang="en-US"/>
            <a:t>Now, we define is as the ability to lead meaningful and contributing lives as active citizens whilst experiencing mental ill health. </a:t>
          </a:r>
        </a:p>
      </dgm:t>
    </dgm:pt>
    <dgm:pt modelId="{31601872-780C-424E-8F5D-759C233155F0}" type="parTrans" cxnId="{16192A20-426A-4B4F-BBEA-F668DB9560E9}">
      <dgm:prSet/>
      <dgm:spPr/>
      <dgm:t>
        <a:bodyPr/>
        <a:lstStyle/>
        <a:p>
          <a:endParaRPr lang="en-US"/>
        </a:p>
      </dgm:t>
    </dgm:pt>
    <dgm:pt modelId="{C2C9E7CF-0DAB-4946-A4D0-D0E993268311}" type="sibTrans" cxnId="{16192A20-426A-4B4F-BBEA-F668DB9560E9}">
      <dgm:prSet/>
      <dgm:spPr/>
      <dgm:t>
        <a:bodyPr/>
        <a:lstStyle/>
        <a:p>
          <a:endParaRPr lang="en-US"/>
        </a:p>
      </dgm:t>
    </dgm:pt>
    <dgm:pt modelId="{6476834D-8C2C-4C4A-8A9D-7E9383BA6D5F}" type="pres">
      <dgm:prSet presAssocID="{31E4F065-345B-4C10-B857-9C5FC072BF3A}" presName="root" presStyleCnt="0">
        <dgm:presLayoutVars>
          <dgm:dir/>
          <dgm:resizeHandles val="exact"/>
        </dgm:presLayoutVars>
      </dgm:prSet>
      <dgm:spPr/>
    </dgm:pt>
    <dgm:pt modelId="{9DF58A7E-DDC4-4AFA-A497-CDCF3C49C5F6}" type="pres">
      <dgm:prSet presAssocID="{1674AACE-8031-4435-8B59-85A9B185551E}" presName="compNode" presStyleCnt="0"/>
      <dgm:spPr/>
    </dgm:pt>
    <dgm:pt modelId="{F789092E-70CA-4286-AC68-75307EF1BC71}" type="pres">
      <dgm:prSet presAssocID="{1674AACE-8031-4435-8B59-85A9B185551E}" presName="bgRect" presStyleLbl="bgShp" presStyleIdx="0" presStyleCnt="2"/>
      <dgm:spPr/>
    </dgm:pt>
    <dgm:pt modelId="{6B4C740E-C894-4891-9FC1-66DBF3FACABF}" type="pres">
      <dgm:prSet presAssocID="{1674AACE-8031-4435-8B59-85A9B185551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FFE1A78E-B84A-4B39-9011-0504691E22D8}" type="pres">
      <dgm:prSet presAssocID="{1674AACE-8031-4435-8B59-85A9B185551E}" presName="spaceRect" presStyleCnt="0"/>
      <dgm:spPr/>
    </dgm:pt>
    <dgm:pt modelId="{32B443B8-6FD0-4479-BEA3-711FA766FE69}" type="pres">
      <dgm:prSet presAssocID="{1674AACE-8031-4435-8B59-85A9B185551E}" presName="parTx" presStyleLbl="revTx" presStyleIdx="0" presStyleCnt="2">
        <dgm:presLayoutVars>
          <dgm:chMax val="0"/>
          <dgm:chPref val="0"/>
        </dgm:presLayoutVars>
      </dgm:prSet>
      <dgm:spPr/>
    </dgm:pt>
    <dgm:pt modelId="{1BDEFB44-A321-44E0-AE3D-0AB7C3C40F39}" type="pres">
      <dgm:prSet presAssocID="{F684604C-DC64-4AD2-8D35-CB8AB0FD9734}" presName="sibTrans" presStyleCnt="0"/>
      <dgm:spPr/>
    </dgm:pt>
    <dgm:pt modelId="{AC52902F-641D-4536-842E-20D12C9D59AB}" type="pres">
      <dgm:prSet presAssocID="{DF03A824-1054-467F-8FF0-F079B48C5231}" presName="compNode" presStyleCnt="0"/>
      <dgm:spPr/>
    </dgm:pt>
    <dgm:pt modelId="{035FF7D1-F424-43EB-ABD5-DF1F61EF022B}" type="pres">
      <dgm:prSet presAssocID="{DF03A824-1054-467F-8FF0-F079B48C5231}" presName="bgRect" presStyleLbl="bgShp" presStyleIdx="1" presStyleCnt="2"/>
      <dgm:spPr/>
    </dgm:pt>
    <dgm:pt modelId="{B4C92222-1890-468D-9156-B27F4DB7ACC9}" type="pres">
      <dgm:prSet presAssocID="{DF03A824-1054-467F-8FF0-F079B48C523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tation"/>
        </a:ext>
      </dgm:extLst>
    </dgm:pt>
    <dgm:pt modelId="{76DB399E-E4E7-4E61-8A53-BCB2B8C5AF76}" type="pres">
      <dgm:prSet presAssocID="{DF03A824-1054-467F-8FF0-F079B48C5231}" presName="spaceRect" presStyleCnt="0"/>
      <dgm:spPr/>
    </dgm:pt>
    <dgm:pt modelId="{19057B9E-A22F-46B7-941B-F46E5D405BEF}" type="pres">
      <dgm:prSet presAssocID="{DF03A824-1054-467F-8FF0-F079B48C523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6192A20-426A-4B4F-BBEA-F668DB9560E9}" srcId="{31E4F065-345B-4C10-B857-9C5FC072BF3A}" destId="{DF03A824-1054-467F-8FF0-F079B48C5231}" srcOrd="1" destOrd="0" parTransId="{31601872-780C-424E-8F5D-759C233155F0}" sibTransId="{C2C9E7CF-0DAB-4946-A4D0-D0E993268311}"/>
    <dgm:cxn modelId="{97EDF62B-543D-420E-80B4-42664F1D7AE1}" type="presOf" srcId="{31E4F065-345B-4C10-B857-9C5FC072BF3A}" destId="{6476834D-8C2C-4C4A-8A9D-7E9383BA6D5F}" srcOrd="0" destOrd="0" presId="urn:microsoft.com/office/officeart/2018/2/layout/IconVerticalSolidList"/>
    <dgm:cxn modelId="{00013174-601B-40C5-BAB0-3028F48A592A}" type="presOf" srcId="{DF03A824-1054-467F-8FF0-F079B48C5231}" destId="{19057B9E-A22F-46B7-941B-F46E5D405BEF}" srcOrd="0" destOrd="0" presId="urn:microsoft.com/office/officeart/2018/2/layout/IconVerticalSolidList"/>
    <dgm:cxn modelId="{81696CBA-BD67-44BF-839E-D7C39506183B}" srcId="{31E4F065-345B-4C10-B857-9C5FC072BF3A}" destId="{1674AACE-8031-4435-8B59-85A9B185551E}" srcOrd="0" destOrd="0" parTransId="{2F13FB91-7B41-4B3C-982D-29C2FB83093E}" sibTransId="{F684604C-DC64-4AD2-8D35-CB8AB0FD9734}"/>
    <dgm:cxn modelId="{B5C99DE6-C6DA-4536-96F8-41BC9CF885FD}" type="presOf" srcId="{1674AACE-8031-4435-8B59-85A9B185551E}" destId="{32B443B8-6FD0-4479-BEA3-711FA766FE69}" srcOrd="0" destOrd="0" presId="urn:microsoft.com/office/officeart/2018/2/layout/IconVerticalSolidList"/>
    <dgm:cxn modelId="{79CB020F-4ABE-4178-94BC-476BA0D8BAA9}" type="presParOf" srcId="{6476834D-8C2C-4C4A-8A9D-7E9383BA6D5F}" destId="{9DF58A7E-DDC4-4AFA-A497-CDCF3C49C5F6}" srcOrd="0" destOrd="0" presId="urn:microsoft.com/office/officeart/2018/2/layout/IconVerticalSolidList"/>
    <dgm:cxn modelId="{3EACF2C1-3A22-49E1-91ED-83604E940322}" type="presParOf" srcId="{9DF58A7E-DDC4-4AFA-A497-CDCF3C49C5F6}" destId="{F789092E-70CA-4286-AC68-75307EF1BC71}" srcOrd="0" destOrd="0" presId="urn:microsoft.com/office/officeart/2018/2/layout/IconVerticalSolidList"/>
    <dgm:cxn modelId="{68ECCB07-FC93-497B-A5B8-DB8F8D7D841E}" type="presParOf" srcId="{9DF58A7E-DDC4-4AFA-A497-CDCF3C49C5F6}" destId="{6B4C740E-C894-4891-9FC1-66DBF3FACABF}" srcOrd="1" destOrd="0" presId="urn:microsoft.com/office/officeart/2018/2/layout/IconVerticalSolidList"/>
    <dgm:cxn modelId="{543F60CC-FB1B-43D5-AD91-CBD7D247F753}" type="presParOf" srcId="{9DF58A7E-DDC4-4AFA-A497-CDCF3C49C5F6}" destId="{FFE1A78E-B84A-4B39-9011-0504691E22D8}" srcOrd="2" destOrd="0" presId="urn:microsoft.com/office/officeart/2018/2/layout/IconVerticalSolidList"/>
    <dgm:cxn modelId="{402D2285-CD83-4A75-BF1C-908BFC516A94}" type="presParOf" srcId="{9DF58A7E-DDC4-4AFA-A497-CDCF3C49C5F6}" destId="{32B443B8-6FD0-4479-BEA3-711FA766FE69}" srcOrd="3" destOrd="0" presId="urn:microsoft.com/office/officeart/2018/2/layout/IconVerticalSolidList"/>
    <dgm:cxn modelId="{25C9F90B-E4AD-4E70-A103-0F92BCA6C141}" type="presParOf" srcId="{6476834D-8C2C-4C4A-8A9D-7E9383BA6D5F}" destId="{1BDEFB44-A321-44E0-AE3D-0AB7C3C40F39}" srcOrd="1" destOrd="0" presId="urn:microsoft.com/office/officeart/2018/2/layout/IconVerticalSolidList"/>
    <dgm:cxn modelId="{68D5B361-2585-442C-BDDD-FDD466309526}" type="presParOf" srcId="{6476834D-8C2C-4C4A-8A9D-7E9383BA6D5F}" destId="{AC52902F-641D-4536-842E-20D12C9D59AB}" srcOrd="2" destOrd="0" presId="urn:microsoft.com/office/officeart/2018/2/layout/IconVerticalSolidList"/>
    <dgm:cxn modelId="{E513CA42-29BF-4085-BDA2-61741DE71EC7}" type="presParOf" srcId="{AC52902F-641D-4536-842E-20D12C9D59AB}" destId="{035FF7D1-F424-43EB-ABD5-DF1F61EF022B}" srcOrd="0" destOrd="0" presId="urn:microsoft.com/office/officeart/2018/2/layout/IconVerticalSolidList"/>
    <dgm:cxn modelId="{E0209AEC-D1A9-4D8C-944C-ACB738469801}" type="presParOf" srcId="{AC52902F-641D-4536-842E-20D12C9D59AB}" destId="{B4C92222-1890-468D-9156-B27F4DB7ACC9}" srcOrd="1" destOrd="0" presId="urn:microsoft.com/office/officeart/2018/2/layout/IconVerticalSolidList"/>
    <dgm:cxn modelId="{047393E3-69B7-4757-B854-586397B5A228}" type="presParOf" srcId="{AC52902F-641D-4536-842E-20D12C9D59AB}" destId="{76DB399E-E4E7-4E61-8A53-BCB2B8C5AF76}" srcOrd="2" destOrd="0" presId="urn:microsoft.com/office/officeart/2018/2/layout/IconVerticalSolidList"/>
    <dgm:cxn modelId="{7180D3BB-0F06-46E1-A510-83B2191A0987}" type="presParOf" srcId="{AC52902F-641D-4536-842E-20D12C9D59AB}" destId="{19057B9E-A22F-46B7-941B-F46E5D405BE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394B5368-3920-4869-A0B6-4F4B372FD65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D0BD20A-63E4-4207-9AA6-675C2E570911}">
      <dgm:prSet/>
      <dgm:spPr/>
      <dgm:t>
        <a:bodyPr/>
        <a:lstStyle/>
        <a:p>
          <a:r>
            <a:rPr lang="en-US"/>
            <a:t>Very much a personal journey</a:t>
          </a:r>
        </a:p>
      </dgm:t>
    </dgm:pt>
    <dgm:pt modelId="{23D1EE1A-F62A-415E-944F-A96E49789408}" type="parTrans" cxnId="{04F04B19-4B2B-424F-A7D7-ABD8C21E3975}">
      <dgm:prSet/>
      <dgm:spPr/>
      <dgm:t>
        <a:bodyPr/>
        <a:lstStyle/>
        <a:p>
          <a:endParaRPr lang="en-US"/>
        </a:p>
      </dgm:t>
    </dgm:pt>
    <dgm:pt modelId="{4C78A4CF-EC8B-4C4F-B836-87B87FEEA3BB}" type="sibTrans" cxnId="{04F04B19-4B2B-424F-A7D7-ABD8C21E3975}">
      <dgm:prSet/>
      <dgm:spPr/>
      <dgm:t>
        <a:bodyPr/>
        <a:lstStyle/>
        <a:p>
          <a:endParaRPr lang="en-US"/>
        </a:p>
      </dgm:t>
    </dgm:pt>
    <dgm:pt modelId="{2E6CCF99-A7A7-4245-997A-540863AF95C9}">
      <dgm:prSet/>
      <dgm:spPr/>
      <dgm:t>
        <a:bodyPr/>
        <a:lstStyle/>
        <a:p>
          <a:r>
            <a:rPr lang="en-US"/>
            <a:t>Usually referred to when discussing social isolation, stigma and exclusion</a:t>
          </a:r>
        </a:p>
      </dgm:t>
    </dgm:pt>
    <dgm:pt modelId="{31E1D3F4-D225-4269-9602-D41D36FA3F1B}" type="parTrans" cxnId="{0DBC0AC8-CEF3-45D7-A91D-101DD2E2C060}">
      <dgm:prSet/>
      <dgm:spPr/>
      <dgm:t>
        <a:bodyPr/>
        <a:lstStyle/>
        <a:p>
          <a:endParaRPr lang="en-US"/>
        </a:p>
      </dgm:t>
    </dgm:pt>
    <dgm:pt modelId="{595C8DE4-54A0-43B9-84C1-926E742377B2}" type="sibTrans" cxnId="{0DBC0AC8-CEF3-45D7-A91D-101DD2E2C060}">
      <dgm:prSet/>
      <dgm:spPr/>
      <dgm:t>
        <a:bodyPr/>
        <a:lstStyle/>
        <a:p>
          <a:endParaRPr lang="en-US"/>
        </a:p>
      </dgm:t>
    </dgm:pt>
    <dgm:pt modelId="{0FFE6692-2A4E-45C5-BC5E-4ED4203F730F}" type="pres">
      <dgm:prSet presAssocID="{394B5368-3920-4869-A0B6-4F4B372FD65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F137641-8B36-4E44-B99A-6CF285E430BF}" type="pres">
      <dgm:prSet presAssocID="{3D0BD20A-63E4-4207-9AA6-675C2E570911}" presName="hierRoot1" presStyleCnt="0"/>
      <dgm:spPr/>
    </dgm:pt>
    <dgm:pt modelId="{0973F6C8-542F-45B0-826D-CFB25E508BBF}" type="pres">
      <dgm:prSet presAssocID="{3D0BD20A-63E4-4207-9AA6-675C2E570911}" presName="composite" presStyleCnt="0"/>
      <dgm:spPr/>
    </dgm:pt>
    <dgm:pt modelId="{F81B4B99-0887-48B9-9CC0-4B50F5D818ED}" type="pres">
      <dgm:prSet presAssocID="{3D0BD20A-63E4-4207-9AA6-675C2E570911}" presName="background" presStyleLbl="node0" presStyleIdx="0" presStyleCnt="2"/>
      <dgm:spPr/>
    </dgm:pt>
    <dgm:pt modelId="{C8261725-AC51-42A1-966C-5769B91D1AC4}" type="pres">
      <dgm:prSet presAssocID="{3D0BD20A-63E4-4207-9AA6-675C2E570911}" presName="text" presStyleLbl="fgAcc0" presStyleIdx="0" presStyleCnt="2">
        <dgm:presLayoutVars>
          <dgm:chPref val="3"/>
        </dgm:presLayoutVars>
      </dgm:prSet>
      <dgm:spPr/>
    </dgm:pt>
    <dgm:pt modelId="{15A20BAA-62FB-4624-A6EC-D63BD3E549A8}" type="pres">
      <dgm:prSet presAssocID="{3D0BD20A-63E4-4207-9AA6-675C2E570911}" presName="hierChild2" presStyleCnt="0"/>
      <dgm:spPr/>
    </dgm:pt>
    <dgm:pt modelId="{876CEF37-B1B9-41C7-832B-20FBD0D58E6D}" type="pres">
      <dgm:prSet presAssocID="{2E6CCF99-A7A7-4245-997A-540863AF95C9}" presName="hierRoot1" presStyleCnt="0"/>
      <dgm:spPr/>
    </dgm:pt>
    <dgm:pt modelId="{85E55E9B-E6F7-4293-8428-07EA54DFE64A}" type="pres">
      <dgm:prSet presAssocID="{2E6CCF99-A7A7-4245-997A-540863AF95C9}" presName="composite" presStyleCnt="0"/>
      <dgm:spPr/>
    </dgm:pt>
    <dgm:pt modelId="{9E90A62A-1427-4487-9243-430B2A29F8E6}" type="pres">
      <dgm:prSet presAssocID="{2E6CCF99-A7A7-4245-997A-540863AF95C9}" presName="background" presStyleLbl="node0" presStyleIdx="1" presStyleCnt="2"/>
      <dgm:spPr/>
    </dgm:pt>
    <dgm:pt modelId="{427B836C-E375-406F-A558-68B1975EAB0A}" type="pres">
      <dgm:prSet presAssocID="{2E6CCF99-A7A7-4245-997A-540863AF95C9}" presName="text" presStyleLbl="fgAcc0" presStyleIdx="1" presStyleCnt="2">
        <dgm:presLayoutVars>
          <dgm:chPref val="3"/>
        </dgm:presLayoutVars>
      </dgm:prSet>
      <dgm:spPr/>
    </dgm:pt>
    <dgm:pt modelId="{F5742E7F-9DE7-48CE-AFA2-DFDE6F49783C}" type="pres">
      <dgm:prSet presAssocID="{2E6CCF99-A7A7-4245-997A-540863AF95C9}" presName="hierChild2" presStyleCnt="0"/>
      <dgm:spPr/>
    </dgm:pt>
  </dgm:ptLst>
  <dgm:cxnLst>
    <dgm:cxn modelId="{04F04B19-4B2B-424F-A7D7-ABD8C21E3975}" srcId="{394B5368-3920-4869-A0B6-4F4B372FD65E}" destId="{3D0BD20A-63E4-4207-9AA6-675C2E570911}" srcOrd="0" destOrd="0" parTransId="{23D1EE1A-F62A-415E-944F-A96E49789408}" sibTransId="{4C78A4CF-EC8B-4C4F-B836-87B87FEEA3BB}"/>
    <dgm:cxn modelId="{D093B485-1F3D-49E4-A7B9-A13E1D7DF84E}" type="presOf" srcId="{2E6CCF99-A7A7-4245-997A-540863AF95C9}" destId="{427B836C-E375-406F-A558-68B1975EAB0A}" srcOrd="0" destOrd="0" presId="urn:microsoft.com/office/officeart/2005/8/layout/hierarchy1"/>
    <dgm:cxn modelId="{18082F8B-E75D-4079-89DF-1851CDF5721F}" type="presOf" srcId="{394B5368-3920-4869-A0B6-4F4B372FD65E}" destId="{0FFE6692-2A4E-45C5-BC5E-4ED4203F730F}" srcOrd="0" destOrd="0" presId="urn:microsoft.com/office/officeart/2005/8/layout/hierarchy1"/>
    <dgm:cxn modelId="{15A3018F-EA78-4CB7-B90B-837423D79230}" type="presOf" srcId="{3D0BD20A-63E4-4207-9AA6-675C2E570911}" destId="{C8261725-AC51-42A1-966C-5769B91D1AC4}" srcOrd="0" destOrd="0" presId="urn:microsoft.com/office/officeart/2005/8/layout/hierarchy1"/>
    <dgm:cxn modelId="{0DBC0AC8-CEF3-45D7-A91D-101DD2E2C060}" srcId="{394B5368-3920-4869-A0B6-4F4B372FD65E}" destId="{2E6CCF99-A7A7-4245-997A-540863AF95C9}" srcOrd="1" destOrd="0" parTransId="{31E1D3F4-D225-4269-9602-D41D36FA3F1B}" sibTransId="{595C8DE4-54A0-43B9-84C1-926E742377B2}"/>
    <dgm:cxn modelId="{76A6578F-2F5A-4A03-AA66-0DA32DB2B468}" type="presParOf" srcId="{0FFE6692-2A4E-45C5-BC5E-4ED4203F730F}" destId="{FF137641-8B36-4E44-B99A-6CF285E430BF}" srcOrd="0" destOrd="0" presId="urn:microsoft.com/office/officeart/2005/8/layout/hierarchy1"/>
    <dgm:cxn modelId="{31E7571E-5641-43D2-BE27-938FF9D36D10}" type="presParOf" srcId="{FF137641-8B36-4E44-B99A-6CF285E430BF}" destId="{0973F6C8-542F-45B0-826D-CFB25E508BBF}" srcOrd="0" destOrd="0" presId="urn:microsoft.com/office/officeart/2005/8/layout/hierarchy1"/>
    <dgm:cxn modelId="{0B7D06F1-32CC-427E-8545-5F02C506B492}" type="presParOf" srcId="{0973F6C8-542F-45B0-826D-CFB25E508BBF}" destId="{F81B4B99-0887-48B9-9CC0-4B50F5D818ED}" srcOrd="0" destOrd="0" presId="urn:microsoft.com/office/officeart/2005/8/layout/hierarchy1"/>
    <dgm:cxn modelId="{15E49320-0E8F-44E1-BB5E-88CF4ED9C173}" type="presParOf" srcId="{0973F6C8-542F-45B0-826D-CFB25E508BBF}" destId="{C8261725-AC51-42A1-966C-5769B91D1AC4}" srcOrd="1" destOrd="0" presId="urn:microsoft.com/office/officeart/2005/8/layout/hierarchy1"/>
    <dgm:cxn modelId="{96AFD01E-FF96-4781-96EB-6CA8D6E96884}" type="presParOf" srcId="{FF137641-8B36-4E44-B99A-6CF285E430BF}" destId="{15A20BAA-62FB-4624-A6EC-D63BD3E549A8}" srcOrd="1" destOrd="0" presId="urn:microsoft.com/office/officeart/2005/8/layout/hierarchy1"/>
    <dgm:cxn modelId="{41F3982F-5F65-4B20-872E-6F1DD68C6110}" type="presParOf" srcId="{0FFE6692-2A4E-45C5-BC5E-4ED4203F730F}" destId="{876CEF37-B1B9-41C7-832B-20FBD0D58E6D}" srcOrd="1" destOrd="0" presId="urn:microsoft.com/office/officeart/2005/8/layout/hierarchy1"/>
    <dgm:cxn modelId="{8EB4D6FB-E7A9-4B79-8BC8-8EF1E3D3524D}" type="presParOf" srcId="{876CEF37-B1B9-41C7-832B-20FBD0D58E6D}" destId="{85E55E9B-E6F7-4293-8428-07EA54DFE64A}" srcOrd="0" destOrd="0" presId="urn:microsoft.com/office/officeart/2005/8/layout/hierarchy1"/>
    <dgm:cxn modelId="{0036A3AE-5E3D-443C-B129-CA810538605A}" type="presParOf" srcId="{85E55E9B-E6F7-4293-8428-07EA54DFE64A}" destId="{9E90A62A-1427-4487-9243-430B2A29F8E6}" srcOrd="0" destOrd="0" presId="urn:microsoft.com/office/officeart/2005/8/layout/hierarchy1"/>
    <dgm:cxn modelId="{9691B358-0DD1-4CED-854B-CCDB2A955FD4}" type="presParOf" srcId="{85E55E9B-E6F7-4293-8428-07EA54DFE64A}" destId="{427B836C-E375-406F-A558-68B1975EAB0A}" srcOrd="1" destOrd="0" presId="urn:microsoft.com/office/officeart/2005/8/layout/hierarchy1"/>
    <dgm:cxn modelId="{A0BDEE0C-2EE9-40DE-B6DA-7C5FC3A1B67E}" type="presParOf" srcId="{876CEF37-B1B9-41C7-832B-20FBD0D58E6D}" destId="{F5742E7F-9DE7-48CE-AFA2-DFDE6F49783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4F3A4510-5B7C-4A92-BF5B-74F55766179A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EF5398F-96B9-4FFC-B6D0-9DE15503D540}">
      <dgm:prSet/>
      <dgm:spPr/>
      <dgm:t>
        <a:bodyPr/>
        <a:lstStyle/>
        <a:p>
          <a:r>
            <a:rPr lang="en-US"/>
            <a:t>Living with the illness</a:t>
          </a:r>
        </a:p>
      </dgm:t>
    </dgm:pt>
    <dgm:pt modelId="{DCEC66E2-F4D0-4BCF-9B15-55E9FBE72222}" type="parTrans" cxnId="{5C728ED3-1470-4495-9F46-1A5142EE3BAD}">
      <dgm:prSet/>
      <dgm:spPr/>
      <dgm:t>
        <a:bodyPr/>
        <a:lstStyle/>
        <a:p>
          <a:endParaRPr lang="en-US"/>
        </a:p>
      </dgm:t>
    </dgm:pt>
    <dgm:pt modelId="{B0B18BCD-2A34-4AE3-BF27-26A780934734}" type="sibTrans" cxnId="{5C728ED3-1470-4495-9F46-1A5142EE3BAD}">
      <dgm:prSet/>
      <dgm:spPr/>
      <dgm:t>
        <a:bodyPr/>
        <a:lstStyle/>
        <a:p>
          <a:endParaRPr lang="en-US"/>
        </a:p>
      </dgm:t>
    </dgm:pt>
    <dgm:pt modelId="{8E53162F-F5F9-478A-80C6-E8FFF4AF2735}">
      <dgm:prSet/>
      <dgm:spPr/>
      <dgm:t>
        <a:bodyPr/>
        <a:lstStyle/>
        <a:p>
          <a:r>
            <a:rPr lang="en-US"/>
            <a:t>Living beyond the illness</a:t>
          </a:r>
        </a:p>
      </dgm:t>
    </dgm:pt>
    <dgm:pt modelId="{4C21F61F-EB59-4A20-BEAE-D541FD441CC6}" type="parTrans" cxnId="{74C999C0-71EE-4464-862C-699A1405B2AE}">
      <dgm:prSet/>
      <dgm:spPr/>
      <dgm:t>
        <a:bodyPr/>
        <a:lstStyle/>
        <a:p>
          <a:endParaRPr lang="en-US"/>
        </a:p>
      </dgm:t>
    </dgm:pt>
    <dgm:pt modelId="{36445D57-A4C3-48F5-B07C-E3131953645B}" type="sibTrans" cxnId="{74C999C0-71EE-4464-862C-699A1405B2AE}">
      <dgm:prSet/>
      <dgm:spPr/>
      <dgm:t>
        <a:bodyPr/>
        <a:lstStyle/>
        <a:p>
          <a:endParaRPr lang="en-US"/>
        </a:p>
      </dgm:t>
    </dgm:pt>
    <dgm:pt modelId="{5DBEDD7C-D2B7-460C-A967-05DD87DDE5B7}">
      <dgm:prSet/>
      <dgm:spPr/>
      <dgm:t>
        <a:bodyPr/>
        <a:lstStyle/>
        <a:p>
          <a:r>
            <a:rPr lang="en-US"/>
            <a:t>Shared decision making</a:t>
          </a:r>
        </a:p>
      </dgm:t>
    </dgm:pt>
    <dgm:pt modelId="{5C0C9CB1-6BD6-41F8-8D37-5DD3ADD53399}" type="parTrans" cxnId="{E8C56FEB-2429-42DB-B6B8-06FEABBAD453}">
      <dgm:prSet/>
      <dgm:spPr/>
      <dgm:t>
        <a:bodyPr/>
        <a:lstStyle/>
        <a:p>
          <a:endParaRPr lang="en-US"/>
        </a:p>
      </dgm:t>
    </dgm:pt>
    <dgm:pt modelId="{C36C085B-BC16-4660-8030-099DE0702CA7}" type="sibTrans" cxnId="{E8C56FEB-2429-42DB-B6B8-06FEABBAD453}">
      <dgm:prSet/>
      <dgm:spPr/>
      <dgm:t>
        <a:bodyPr/>
        <a:lstStyle/>
        <a:p>
          <a:endParaRPr lang="en-US"/>
        </a:p>
      </dgm:t>
    </dgm:pt>
    <dgm:pt modelId="{724E99C4-3864-4F00-B02B-DCCF1E9E3A01}">
      <dgm:prSet/>
      <dgm:spPr/>
      <dgm:t>
        <a:bodyPr/>
        <a:lstStyle/>
        <a:p>
          <a:r>
            <a:rPr lang="en-US"/>
            <a:t>Co-production </a:t>
          </a:r>
        </a:p>
      </dgm:t>
    </dgm:pt>
    <dgm:pt modelId="{187D936B-BC1E-4774-B3AD-81CF73BDC0CD}" type="parTrans" cxnId="{A0FF61C9-41C5-440A-A992-A74B455C793C}">
      <dgm:prSet/>
      <dgm:spPr/>
      <dgm:t>
        <a:bodyPr/>
        <a:lstStyle/>
        <a:p>
          <a:endParaRPr lang="en-US"/>
        </a:p>
      </dgm:t>
    </dgm:pt>
    <dgm:pt modelId="{A098D970-BA45-4C03-A3C7-DED9D1AF496C}" type="sibTrans" cxnId="{A0FF61C9-41C5-440A-A992-A74B455C793C}">
      <dgm:prSet/>
      <dgm:spPr/>
      <dgm:t>
        <a:bodyPr/>
        <a:lstStyle/>
        <a:p>
          <a:endParaRPr lang="en-US"/>
        </a:p>
      </dgm:t>
    </dgm:pt>
    <dgm:pt modelId="{9B187431-98C6-4586-9D1A-4EDBD0CBB217}">
      <dgm:prSet/>
      <dgm:spPr/>
      <dgm:t>
        <a:bodyPr/>
        <a:lstStyle/>
        <a:p>
          <a:r>
            <a:rPr lang="en-US"/>
            <a:t>Active citizenship</a:t>
          </a:r>
        </a:p>
      </dgm:t>
    </dgm:pt>
    <dgm:pt modelId="{C4036C8F-17E5-4FCD-A054-A7A5B7AAA9D2}" type="parTrans" cxnId="{6D089324-202C-465C-AD91-F61708ED1DF5}">
      <dgm:prSet/>
      <dgm:spPr/>
      <dgm:t>
        <a:bodyPr/>
        <a:lstStyle/>
        <a:p>
          <a:endParaRPr lang="en-US"/>
        </a:p>
      </dgm:t>
    </dgm:pt>
    <dgm:pt modelId="{552B16F2-FFF0-4244-B250-E40B12BA221D}" type="sibTrans" cxnId="{6D089324-202C-465C-AD91-F61708ED1DF5}">
      <dgm:prSet/>
      <dgm:spPr/>
      <dgm:t>
        <a:bodyPr/>
        <a:lstStyle/>
        <a:p>
          <a:endParaRPr lang="en-US"/>
        </a:p>
      </dgm:t>
    </dgm:pt>
    <dgm:pt modelId="{C8A242C0-E187-4835-A0A2-57F1E8E7C05C}" type="pres">
      <dgm:prSet presAssocID="{4F3A4510-5B7C-4A92-BF5B-74F55766179A}" presName="linear" presStyleCnt="0">
        <dgm:presLayoutVars>
          <dgm:animLvl val="lvl"/>
          <dgm:resizeHandles val="exact"/>
        </dgm:presLayoutVars>
      </dgm:prSet>
      <dgm:spPr/>
    </dgm:pt>
    <dgm:pt modelId="{BAB9716F-3F2F-482A-8D99-3CCDA93B0008}" type="pres">
      <dgm:prSet presAssocID="{0EF5398F-96B9-4FFC-B6D0-9DE15503D54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ECFB329-7A3D-4278-9CD2-7B2381B6187D}" type="pres">
      <dgm:prSet presAssocID="{B0B18BCD-2A34-4AE3-BF27-26A780934734}" presName="spacer" presStyleCnt="0"/>
      <dgm:spPr/>
    </dgm:pt>
    <dgm:pt modelId="{1F8EEFD4-0908-4C2B-945F-FFE48F989EEE}" type="pres">
      <dgm:prSet presAssocID="{8E53162F-F5F9-478A-80C6-E8FFF4AF273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A78359B-AB1D-4F94-8F3B-7470629D11A0}" type="pres">
      <dgm:prSet presAssocID="{36445D57-A4C3-48F5-B07C-E3131953645B}" presName="spacer" presStyleCnt="0"/>
      <dgm:spPr/>
    </dgm:pt>
    <dgm:pt modelId="{C0A5991E-1D4C-4D91-AF0B-CD602102C802}" type="pres">
      <dgm:prSet presAssocID="{5DBEDD7C-D2B7-460C-A967-05DD87DDE5B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FBD698F-7EDA-44AE-917E-367F4E8FB2CC}" type="pres">
      <dgm:prSet presAssocID="{C36C085B-BC16-4660-8030-099DE0702CA7}" presName="spacer" presStyleCnt="0"/>
      <dgm:spPr/>
    </dgm:pt>
    <dgm:pt modelId="{6E751E56-1CBC-41A6-BC95-A79CA84B2379}" type="pres">
      <dgm:prSet presAssocID="{724E99C4-3864-4F00-B02B-DCCF1E9E3A0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1EE51A7-708C-4E40-B611-391E08A31CB9}" type="pres">
      <dgm:prSet presAssocID="{A098D970-BA45-4C03-A3C7-DED9D1AF496C}" presName="spacer" presStyleCnt="0"/>
      <dgm:spPr/>
    </dgm:pt>
    <dgm:pt modelId="{AE4C4113-CC79-43FF-8112-F6130448C0D7}" type="pres">
      <dgm:prSet presAssocID="{9B187431-98C6-4586-9D1A-4EDBD0CBB21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D089324-202C-465C-AD91-F61708ED1DF5}" srcId="{4F3A4510-5B7C-4A92-BF5B-74F55766179A}" destId="{9B187431-98C6-4586-9D1A-4EDBD0CBB217}" srcOrd="4" destOrd="0" parTransId="{C4036C8F-17E5-4FCD-A054-A7A5B7AAA9D2}" sibTransId="{552B16F2-FFF0-4244-B250-E40B12BA221D}"/>
    <dgm:cxn modelId="{1447845E-4F28-4F92-90D4-44FF8A5D3C9E}" type="presOf" srcId="{5DBEDD7C-D2B7-460C-A967-05DD87DDE5B7}" destId="{C0A5991E-1D4C-4D91-AF0B-CD602102C802}" srcOrd="0" destOrd="0" presId="urn:microsoft.com/office/officeart/2005/8/layout/vList2"/>
    <dgm:cxn modelId="{CEF6AF50-447D-427A-8BC8-D594A04C059F}" type="presOf" srcId="{9B187431-98C6-4586-9D1A-4EDBD0CBB217}" destId="{AE4C4113-CC79-43FF-8112-F6130448C0D7}" srcOrd="0" destOrd="0" presId="urn:microsoft.com/office/officeart/2005/8/layout/vList2"/>
    <dgm:cxn modelId="{54D09E58-B26C-480B-B3FA-51EB774F977E}" type="presOf" srcId="{8E53162F-F5F9-478A-80C6-E8FFF4AF2735}" destId="{1F8EEFD4-0908-4C2B-945F-FFE48F989EEE}" srcOrd="0" destOrd="0" presId="urn:microsoft.com/office/officeart/2005/8/layout/vList2"/>
    <dgm:cxn modelId="{0C928A99-5556-49C7-A182-7C4F303245C7}" type="presOf" srcId="{724E99C4-3864-4F00-B02B-DCCF1E9E3A01}" destId="{6E751E56-1CBC-41A6-BC95-A79CA84B2379}" srcOrd="0" destOrd="0" presId="urn:microsoft.com/office/officeart/2005/8/layout/vList2"/>
    <dgm:cxn modelId="{C0345BA3-9FD5-4902-87D3-848D48FE0F8F}" type="presOf" srcId="{4F3A4510-5B7C-4A92-BF5B-74F55766179A}" destId="{C8A242C0-E187-4835-A0A2-57F1E8E7C05C}" srcOrd="0" destOrd="0" presId="urn:microsoft.com/office/officeart/2005/8/layout/vList2"/>
    <dgm:cxn modelId="{74C999C0-71EE-4464-862C-699A1405B2AE}" srcId="{4F3A4510-5B7C-4A92-BF5B-74F55766179A}" destId="{8E53162F-F5F9-478A-80C6-E8FFF4AF2735}" srcOrd="1" destOrd="0" parTransId="{4C21F61F-EB59-4A20-BEAE-D541FD441CC6}" sibTransId="{36445D57-A4C3-48F5-B07C-E3131953645B}"/>
    <dgm:cxn modelId="{A0FF61C9-41C5-440A-A992-A74B455C793C}" srcId="{4F3A4510-5B7C-4A92-BF5B-74F55766179A}" destId="{724E99C4-3864-4F00-B02B-DCCF1E9E3A01}" srcOrd="3" destOrd="0" parTransId="{187D936B-BC1E-4774-B3AD-81CF73BDC0CD}" sibTransId="{A098D970-BA45-4C03-A3C7-DED9D1AF496C}"/>
    <dgm:cxn modelId="{5C728ED3-1470-4495-9F46-1A5142EE3BAD}" srcId="{4F3A4510-5B7C-4A92-BF5B-74F55766179A}" destId="{0EF5398F-96B9-4FFC-B6D0-9DE15503D540}" srcOrd="0" destOrd="0" parTransId="{DCEC66E2-F4D0-4BCF-9B15-55E9FBE72222}" sibTransId="{B0B18BCD-2A34-4AE3-BF27-26A780934734}"/>
    <dgm:cxn modelId="{72B007E6-FF31-4387-A0D5-9539FDDBE10B}" type="presOf" srcId="{0EF5398F-96B9-4FFC-B6D0-9DE15503D540}" destId="{BAB9716F-3F2F-482A-8D99-3CCDA93B0008}" srcOrd="0" destOrd="0" presId="urn:microsoft.com/office/officeart/2005/8/layout/vList2"/>
    <dgm:cxn modelId="{E8C56FEB-2429-42DB-B6B8-06FEABBAD453}" srcId="{4F3A4510-5B7C-4A92-BF5B-74F55766179A}" destId="{5DBEDD7C-D2B7-460C-A967-05DD87DDE5B7}" srcOrd="2" destOrd="0" parTransId="{5C0C9CB1-6BD6-41F8-8D37-5DD3ADD53399}" sibTransId="{C36C085B-BC16-4660-8030-099DE0702CA7}"/>
    <dgm:cxn modelId="{B04D8E98-0E77-4A29-8175-C8DE20348B84}" type="presParOf" srcId="{C8A242C0-E187-4835-A0A2-57F1E8E7C05C}" destId="{BAB9716F-3F2F-482A-8D99-3CCDA93B0008}" srcOrd="0" destOrd="0" presId="urn:microsoft.com/office/officeart/2005/8/layout/vList2"/>
    <dgm:cxn modelId="{717D6B97-99D8-4495-B53F-87C1CD85B22F}" type="presParOf" srcId="{C8A242C0-E187-4835-A0A2-57F1E8E7C05C}" destId="{1ECFB329-7A3D-4278-9CD2-7B2381B6187D}" srcOrd="1" destOrd="0" presId="urn:microsoft.com/office/officeart/2005/8/layout/vList2"/>
    <dgm:cxn modelId="{66C6455B-6490-4196-B535-C248DB9B5910}" type="presParOf" srcId="{C8A242C0-E187-4835-A0A2-57F1E8E7C05C}" destId="{1F8EEFD4-0908-4C2B-945F-FFE48F989EEE}" srcOrd="2" destOrd="0" presId="urn:microsoft.com/office/officeart/2005/8/layout/vList2"/>
    <dgm:cxn modelId="{DD2C24AB-0D79-4792-B46C-8A6AADF1E378}" type="presParOf" srcId="{C8A242C0-E187-4835-A0A2-57F1E8E7C05C}" destId="{BA78359B-AB1D-4F94-8F3B-7470629D11A0}" srcOrd="3" destOrd="0" presId="urn:microsoft.com/office/officeart/2005/8/layout/vList2"/>
    <dgm:cxn modelId="{ECDEF0B5-DEF8-449C-B890-49CEB00DCAD1}" type="presParOf" srcId="{C8A242C0-E187-4835-A0A2-57F1E8E7C05C}" destId="{C0A5991E-1D4C-4D91-AF0B-CD602102C802}" srcOrd="4" destOrd="0" presId="urn:microsoft.com/office/officeart/2005/8/layout/vList2"/>
    <dgm:cxn modelId="{0BCC8963-1F20-47D7-81F0-9392D666411B}" type="presParOf" srcId="{C8A242C0-E187-4835-A0A2-57F1E8E7C05C}" destId="{3FBD698F-7EDA-44AE-917E-367F4E8FB2CC}" srcOrd="5" destOrd="0" presId="urn:microsoft.com/office/officeart/2005/8/layout/vList2"/>
    <dgm:cxn modelId="{C438E9EF-E797-4F93-B902-0980BE6BF397}" type="presParOf" srcId="{C8A242C0-E187-4835-A0A2-57F1E8E7C05C}" destId="{6E751E56-1CBC-41A6-BC95-A79CA84B2379}" srcOrd="6" destOrd="0" presId="urn:microsoft.com/office/officeart/2005/8/layout/vList2"/>
    <dgm:cxn modelId="{CF505ADA-FFA6-4957-ABC9-9DFE80FC2826}" type="presParOf" srcId="{C8A242C0-E187-4835-A0A2-57F1E8E7C05C}" destId="{B1EE51A7-708C-4E40-B611-391E08A31CB9}" srcOrd="7" destOrd="0" presId="urn:microsoft.com/office/officeart/2005/8/layout/vList2"/>
    <dgm:cxn modelId="{6BF7C046-D256-4C53-B3DB-4130F7DB68A4}" type="presParOf" srcId="{C8A242C0-E187-4835-A0A2-57F1E8E7C05C}" destId="{AE4C4113-CC79-43FF-8112-F6130448C0D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290C361C-7272-4A6F-9D7D-7C2784E1FBF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68F7A39-4645-4BCE-8ED2-A40998BD51E0}">
      <dgm:prSet/>
      <dgm:spPr/>
      <dgm:t>
        <a:bodyPr/>
        <a:lstStyle/>
        <a:p>
          <a:r>
            <a:rPr lang="en-US"/>
            <a:t>Eating disorders are defined as having an unhealthy attitude towards food, whereby it has control over a person's life.</a:t>
          </a:r>
        </a:p>
      </dgm:t>
    </dgm:pt>
    <dgm:pt modelId="{E61081CF-FC37-4D7C-B567-9CE039C8648B}" type="parTrans" cxnId="{C4AD1AED-AA26-45BD-A5CC-6BAED748D6B4}">
      <dgm:prSet/>
      <dgm:spPr/>
      <dgm:t>
        <a:bodyPr/>
        <a:lstStyle/>
        <a:p>
          <a:endParaRPr lang="en-US"/>
        </a:p>
      </dgm:t>
    </dgm:pt>
    <dgm:pt modelId="{101C6EFD-C002-4617-A6CA-D18C80337623}" type="sibTrans" cxnId="{C4AD1AED-AA26-45BD-A5CC-6BAED748D6B4}">
      <dgm:prSet/>
      <dgm:spPr/>
      <dgm:t>
        <a:bodyPr/>
        <a:lstStyle/>
        <a:p>
          <a:endParaRPr lang="en-US"/>
        </a:p>
      </dgm:t>
    </dgm:pt>
    <dgm:pt modelId="{43233DDD-7872-41F7-A532-2BFEC06C5FD2}">
      <dgm:prSet/>
      <dgm:spPr/>
      <dgm:t>
        <a:bodyPr/>
        <a:lstStyle/>
        <a:p>
          <a:r>
            <a:rPr lang="en-US"/>
            <a:t>What ED's do you know of? </a:t>
          </a:r>
        </a:p>
      </dgm:t>
    </dgm:pt>
    <dgm:pt modelId="{28770A2C-CBC9-4BA6-A02A-1D0ED0BA752A}" type="parTrans" cxnId="{E61AC35F-7B3E-4CF6-A02C-ED77C5CF1FCE}">
      <dgm:prSet/>
      <dgm:spPr/>
      <dgm:t>
        <a:bodyPr/>
        <a:lstStyle/>
        <a:p>
          <a:endParaRPr lang="en-US"/>
        </a:p>
      </dgm:t>
    </dgm:pt>
    <dgm:pt modelId="{DBFC0E7E-FD3E-40D4-88E3-70CB691DBD97}" type="sibTrans" cxnId="{E61AC35F-7B3E-4CF6-A02C-ED77C5CF1FCE}">
      <dgm:prSet/>
      <dgm:spPr/>
      <dgm:t>
        <a:bodyPr/>
        <a:lstStyle/>
        <a:p>
          <a:endParaRPr lang="en-US"/>
        </a:p>
      </dgm:t>
    </dgm:pt>
    <dgm:pt modelId="{0CC35A3C-7E48-49EA-B53F-1C9FEFEE152F}" type="pres">
      <dgm:prSet presAssocID="{290C361C-7272-4A6F-9D7D-7C2784E1FBF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729738B-08ED-4FDE-B2BD-2EECB2E1CE95}" type="pres">
      <dgm:prSet presAssocID="{068F7A39-4645-4BCE-8ED2-A40998BD51E0}" presName="hierRoot1" presStyleCnt="0"/>
      <dgm:spPr/>
    </dgm:pt>
    <dgm:pt modelId="{52C8CC09-A2AD-4DB8-9FE6-C6D77B8F5239}" type="pres">
      <dgm:prSet presAssocID="{068F7A39-4645-4BCE-8ED2-A40998BD51E0}" presName="composite" presStyleCnt="0"/>
      <dgm:spPr/>
    </dgm:pt>
    <dgm:pt modelId="{96325697-99A5-4FD3-B631-6A04E5220308}" type="pres">
      <dgm:prSet presAssocID="{068F7A39-4645-4BCE-8ED2-A40998BD51E0}" presName="background" presStyleLbl="node0" presStyleIdx="0" presStyleCnt="2"/>
      <dgm:spPr/>
    </dgm:pt>
    <dgm:pt modelId="{8021E50C-B8D8-4B3A-91B7-1197EC01D714}" type="pres">
      <dgm:prSet presAssocID="{068F7A39-4645-4BCE-8ED2-A40998BD51E0}" presName="text" presStyleLbl="fgAcc0" presStyleIdx="0" presStyleCnt="2">
        <dgm:presLayoutVars>
          <dgm:chPref val="3"/>
        </dgm:presLayoutVars>
      </dgm:prSet>
      <dgm:spPr/>
    </dgm:pt>
    <dgm:pt modelId="{58DF6428-954C-49EA-9567-3B051F6948E3}" type="pres">
      <dgm:prSet presAssocID="{068F7A39-4645-4BCE-8ED2-A40998BD51E0}" presName="hierChild2" presStyleCnt="0"/>
      <dgm:spPr/>
    </dgm:pt>
    <dgm:pt modelId="{FD0EB880-479F-437E-BFD6-D1924EF33BC0}" type="pres">
      <dgm:prSet presAssocID="{43233DDD-7872-41F7-A532-2BFEC06C5FD2}" presName="hierRoot1" presStyleCnt="0"/>
      <dgm:spPr/>
    </dgm:pt>
    <dgm:pt modelId="{09764B94-5DA2-4035-843F-CCB6978B3325}" type="pres">
      <dgm:prSet presAssocID="{43233DDD-7872-41F7-A532-2BFEC06C5FD2}" presName="composite" presStyleCnt="0"/>
      <dgm:spPr/>
    </dgm:pt>
    <dgm:pt modelId="{0855BE33-567C-4DE7-8A02-B87B54FAC4E3}" type="pres">
      <dgm:prSet presAssocID="{43233DDD-7872-41F7-A532-2BFEC06C5FD2}" presName="background" presStyleLbl="node0" presStyleIdx="1" presStyleCnt="2"/>
      <dgm:spPr/>
    </dgm:pt>
    <dgm:pt modelId="{857C2A7E-9C16-4258-A0A8-0A45BACEABCA}" type="pres">
      <dgm:prSet presAssocID="{43233DDD-7872-41F7-A532-2BFEC06C5FD2}" presName="text" presStyleLbl="fgAcc0" presStyleIdx="1" presStyleCnt="2">
        <dgm:presLayoutVars>
          <dgm:chPref val="3"/>
        </dgm:presLayoutVars>
      </dgm:prSet>
      <dgm:spPr/>
    </dgm:pt>
    <dgm:pt modelId="{F2FD1E9B-B00F-4B96-854B-86FE00C9F899}" type="pres">
      <dgm:prSet presAssocID="{43233DDD-7872-41F7-A532-2BFEC06C5FD2}" presName="hierChild2" presStyleCnt="0"/>
      <dgm:spPr/>
    </dgm:pt>
  </dgm:ptLst>
  <dgm:cxnLst>
    <dgm:cxn modelId="{1D1AC12B-9883-441E-8DD7-F3ACA104F202}" type="presOf" srcId="{068F7A39-4645-4BCE-8ED2-A40998BD51E0}" destId="{8021E50C-B8D8-4B3A-91B7-1197EC01D714}" srcOrd="0" destOrd="0" presId="urn:microsoft.com/office/officeart/2005/8/layout/hierarchy1"/>
    <dgm:cxn modelId="{E61AC35F-7B3E-4CF6-A02C-ED77C5CF1FCE}" srcId="{290C361C-7272-4A6F-9D7D-7C2784E1FBFC}" destId="{43233DDD-7872-41F7-A532-2BFEC06C5FD2}" srcOrd="1" destOrd="0" parTransId="{28770A2C-CBC9-4BA6-A02A-1D0ED0BA752A}" sibTransId="{DBFC0E7E-FD3E-40D4-88E3-70CB691DBD97}"/>
    <dgm:cxn modelId="{96E02ED2-81E9-490C-BE84-A7FBB98B3B30}" type="presOf" srcId="{43233DDD-7872-41F7-A532-2BFEC06C5FD2}" destId="{857C2A7E-9C16-4258-A0A8-0A45BACEABCA}" srcOrd="0" destOrd="0" presId="urn:microsoft.com/office/officeart/2005/8/layout/hierarchy1"/>
    <dgm:cxn modelId="{C4AD1AED-AA26-45BD-A5CC-6BAED748D6B4}" srcId="{290C361C-7272-4A6F-9D7D-7C2784E1FBFC}" destId="{068F7A39-4645-4BCE-8ED2-A40998BD51E0}" srcOrd="0" destOrd="0" parTransId="{E61081CF-FC37-4D7C-B567-9CE039C8648B}" sibTransId="{101C6EFD-C002-4617-A6CA-D18C80337623}"/>
    <dgm:cxn modelId="{34CFC4F9-2FDA-496B-85A5-102B666F4C61}" type="presOf" srcId="{290C361C-7272-4A6F-9D7D-7C2784E1FBFC}" destId="{0CC35A3C-7E48-49EA-B53F-1C9FEFEE152F}" srcOrd="0" destOrd="0" presId="urn:microsoft.com/office/officeart/2005/8/layout/hierarchy1"/>
    <dgm:cxn modelId="{807BF398-6950-4FE9-937D-50D2DF105147}" type="presParOf" srcId="{0CC35A3C-7E48-49EA-B53F-1C9FEFEE152F}" destId="{A729738B-08ED-4FDE-B2BD-2EECB2E1CE95}" srcOrd="0" destOrd="0" presId="urn:microsoft.com/office/officeart/2005/8/layout/hierarchy1"/>
    <dgm:cxn modelId="{B87BC6DA-5A62-46F9-BE43-068771D2345E}" type="presParOf" srcId="{A729738B-08ED-4FDE-B2BD-2EECB2E1CE95}" destId="{52C8CC09-A2AD-4DB8-9FE6-C6D77B8F5239}" srcOrd="0" destOrd="0" presId="urn:microsoft.com/office/officeart/2005/8/layout/hierarchy1"/>
    <dgm:cxn modelId="{7B32EEB6-FF83-4F7B-A49D-FD2B1FEC28A2}" type="presParOf" srcId="{52C8CC09-A2AD-4DB8-9FE6-C6D77B8F5239}" destId="{96325697-99A5-4FD3-B631-6A04E5220308}" srcOrd="0" destOrd="0" presId="urn:microsoft.com/office/officeart/2005/8/layout/hierarchy1"/>
    <dgm:cxn modelId="{A30B811A-238F-45F4-B42E-405220DD2148}" type="presParOf" srcId="{52C8CC09-A2AD-4DB8-9FE6-C6D77B8F5239}" destId="{8021E50C-B8D8-4B3A-91B7-1197EC01D714}" srcOrd="1" destOrd="0" presId="urn:microsoft.com/office/officeart/2005/8/layout/hierarchy1"/>
    <dgm:cxn modelId="{1FE419F9-75E4-41E3-ABFD-3FF936C7B1A7}" type="presParOf" srcId="{A729738B-08ED-4FDE-B2BD-2EECB2E1CE95}" destId="{58DF6428-954C-49EA-9567-3B051F6948E3}" srcOrd="1" destOrd="0" presId="urn:microsoft.com/office/officeart/2005/8/layout/hierarchy1"/>
    <dgm:cxn modelId="{5881712F-2A4B-477D-B2D0-F48262DB0287}" type="presParOf" srcId="{0CC35A3C-7E48-49EA-B53F-1C9FEFEE152F}" destId="{FD0EB880-479F-437E-BFD6-D1924EF33BC0}" srcOrd="1" destOrd="0" presId="urn:microsoft.com/office/officeart/2005/8/layout/hierarchy1"/>
    <dgm:cxn modelId="{486A42A9-DF2E-4D06-AE0D-9AEBD37CEE93}" type="presParOf" srcId="{FD0EB880-479F-437E-BFD6-D1924EF33BC0}" destId="{09764B94-5DA2-4035-843F-CCB6978B3325}" srcOrd="0" destOrd="0" presId="urn:microsoft.com/office/officeart/2005/8/layout/hierarchy1"/>
    <dgm:cxn modelId="{072FA385-29A8-4524-9C60-12E3C8986AD0}" type="presParOf" srcId="{09764B94-5DA2-4035-843F-CCB6978B3325}" destId="{0855BE33-567C-4DE7-8A02-B87B54FAC4E3}" srcOrd="0" destOrd="0" presId="urn:microsoft.com/office/officeart/2005/8/layout/hierarchy1"/>
    <dgm:cxn modelId="{6BACE52B-6608-4EDA-92CE-80408349C83D}" type="presParOf" srcId="{09764B94-5DA2-4035-843F-CCB6978B3325}" destId="{857C2A7E-9C16-4258-A0A8-0A45BACEABCA}" srcOrd="1" destOrd="0" presId="urn:microsoft.com/office/officeart/2005/8/layout/hierarchy1"/>
    <dgm:cxn modelId="{5E5C5280-F1BC-4553-AF00-0134A7DD9E45}" type="presParOf" srcId="{FD0EB880-479F-437E-BFD6-D1924EF33BC0}" destId="{F2FD1E9B-B00F-4B96-854B-86FE00C9F89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FC0323C8-57BF-4A75-AC10-37071147B46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D490B97-A980-478E-BEA2-B934BB77FBD3}">
      <dgm:prSet phldrT="[Text]" phldr="0"/>
      <dgm:spPr/>
      <dgm:t>
        <a:bodyPr/>
        <a:lstStyle/>
        <a:p>
          <a:pPr rtl="0"/>
          <a:r>
            <a:rPr lang="en-US">
              <a:latin typeface="Georgia Pro Semibold"/>
            </a:rPr>
            <a:t>Anorexia nervosa</a:t>
          </a:r>
          <a:endParaRPr lang="en-US"/>
        </a:p>
      </dgm:t>
    </dgm:pt>
    <dgm:pt modelId="{5046FA50-A0A5-4FAC-A271-81A02065C3DB}" type="parTrans" cxnId="{133B39EF-4BC6-4972-B0BA-94ADA2CE769D}">
      <dgm:prSet/>
      <dgm:spPr/>
      <dgm:t>
        <a:bodyPr/>
        <a:lstStyle/>
        <a:p>
          <a:endParaRPr lang="en-US"/>
        </a:p>
      </dgm:t>
    </dgm:pt>
    <dgm:pt modelId="{5DCAE13D-0EB4-45F3-9A80-ACBE824D2E61}" type="sibTrans" cxnId="{133B39EF-4BC6-4972-B0BA-94ADA2CE769D}">
      <dgm:prSet/>
      <dgm:spPr/>
      <dgm:t>
        <a:bodyPr/>
        <a:lstStyle/>
        <a:p>
          <a:endParaRPr lang="en-US"/>
        </a:p>
      </dgm:t>
    </dgm:pt>
    <dgm:pt modelId="{6238CC7F-BE5A-4183-ADC5-333D695D80BD}">
      <dgm:prSet phldrT="[Text]" phldr="0"/>
      <dgm:spPr/>
      <dgm:t>
        <a:bodyPr/>
        <a:lstStyle/>
        <a:p>
          <a:pPr rtl="0"/>
          <a:r>
            <a:rPr lang="en-US">
              <a:latin typeface="Georgia Pro Semibold"/>
            </a:rPr>
            <a:t>Bulimia nervosa</a:t>
          </a:r>
          <a:endParaRPr lang="en-US"/>
        </a:p>
      </dgm:t>
    </dgm:pt>
    <dgm:pt modelId="{EC2FFD08-9A67-4042-A29F-B76FF5030CCE}" type="parTrans" cxnId="{713CDE0B-614F-42C1-945A-77A36B2065AB}">
      <dgm:prSet/>
      <dgm:spPr/>
      <dgm:t>
        <a:bodyPr/>
        <a:lstStyle/>
        <a:p>
          <a:endParaRPr lang="en-US"/>
        </a:p>
      </dgm:t>
    </dgm:pt>
    <dgm:pt modelId="{72CDF7A6-A57A-4048-85BD-1AF521285A21}" type="sibTrans" cxnId="{713CDE0B-614F-42C1-945A-77A36B2065AB}">
      <dgm:prSet/>
      <dgm:spPr/>
      <dgm:t>
        <a:bodyPr/>
        <a:lstStyle/>
        <a:p>
          <a:endParaRPr lang="en-US"/>
        </a:p>
      </dgm:t>
    </dgm:pt>
    <dgm:pt modelId="{E41279A2-854F-4AB7-AD15-6213936BE1E9}">
      <dgm:prSet phldrT="[Text]" phldr="0"/>
      <dgm:spPr/>
      <dgm:t>
        <a:bodyPr/>
        <a:lstStyle/>
        <a:p>
          <a:pPr rtl="0"/>
          <a:r>
            <a:rPr lang="en-US">
              <a:latin typeface="Georgia Pro Semibold"/>
            </a:rPr>
            <a:t>Binge eating disorder</a:t>
          </a:r>
          <a:endParaRPr lang="en-US"/>
        </a:p>
      </dgm:t>
    </dgm:pt>
    <dgm:pt modelId="{0B933197-F1EB-47F9-A603-52F3F24DE0E3}" type="parTrans" cxnId="{009AECD1-17BC-4628-8A47-04D211AC2DB7}">
      <dgm:prSet/>
      <dgm:spPr/>
      <dgm:t>
        <a:bodyPr/>
        <a:lstStyle/>
        <a:p>
          <a:endParaRPr lang="en-US"/>
        </a:p>
      </dgm:t>
    </dgm:pt>
    <dgm:pt modelId="{4C6FF486-DD99-48C2-855D-0F1CC0A070B4}" type="sibTrans" cxnId="{009AECD1-17BC-4628-8A47-04D211AC2DB7}">
      <dgm:prSet/>
      <dgm:spPr/>
      <dgm:t>
        <a:bodyPr/>
        <a:lstStyle/>
        <a:p>
          <a:endParaRPr lang="en-US"/>
        </a:p>
      </dgm:t>
    </dgm:pt>
    <dgm:pt modelId="{AAD43B2C-BE7B-48BC-A364-F810E9F4FD7D}">
      <dgm:prSet phldrT="[Text]" phldr="0"/>
      <dgm:spPr/>
      <dgm:t>
        <a:bodyPr/>
        <a:lstStyle/>
        <a:p>
          <a:pPr rtl="0"/>
          <a:r>
            <a:rPr lang="en-US">
              <a:latin typeface="Georgia Pro Semibold"/>
            </a:rPr>
            <a:t>Other specified feeding or eating disorder (OSFED)</a:t>
          </a:r>
          <a:endParaRPr lang="en-US"/>
        </a:p>
      </dgm:t>
    </dgm:pt>
    <dgm:pt modelId="{30D7C994-8B67-4537-B29E-2ECC2BDB0149}" type="parTrans" cxnId="{9C7DEFEB-6B37-4843-95C8-64E6FC831041}">
      <dgm:prSet/>
      <dgm:spPr/>
      <dgm:t>
        <a:bodyPr/>
        <a:lstStyle/>
        <a:p>
          <a:endParaRPr lang="en-US"/>
        </a:p>
      </dgm:t>
    </dgm:pt>
    <dgm:pt modelId="{208ACD1E-2859-41AF-AA15-26A997755358}" type="sibTrans" cxnId="{9C7DEFEB-6B37-4843-95C8-64E6FC831041}">
      <dgm:prSet/>
      <dgm:spPr/>
      <dgm:t>
        <a:bodyPr/>
        <a:lstStyle/>
        <a:p>
          <a:endParaRPr lang="en-US"/>
        </a:p>
      </dgm:t>
    </dgm:pt>
    <dgm:pt modelId="{B35CA662-7982-45DF-9FA5-794CDC9B3196}">
      <dgm:prSet phldrT="[Text]" phldr="0"/>
      <dgm:spPr/>
      <dgm:t>
        <a:bodyPr/>
        <a:lstStyle/>
        <a:p>
          <a:pPr rtl="0"/>
          <a:r>
            <a:rPr lang="en-US">
              <a:latin typeface="Georgia Pro Semibold"/>
            </a:rPr>
            <a:t>Rumination disorder</a:t>
          </a:r>
        </a:p>
      </dgm:t>
    </dgm:pt>
    <dgm:pt modelId="{F9186701-C6C5-4E34-B659-8484282DD62D}" type="parTrans" cxnId="{6398753A-447D-4837-A1C6-33F15D282663}">
      <dgm:prSet/>
      <dgm:spPr/>
      <dgm:t>
        <a:bodyPr/>
        <a:lstStyle/>
        <a:p>
          <a:endParaRPr lang="en-US"/>
        </a:p>
      </dgm:t>
    </dgm:pt>
    <dgm:pt modelId="{AB98594D-43D4-4E72-A971-BDE41B0C9CC7}" type="sibTrans" cxnId="{6398753A-447D-4837-A1C6-33F15D282663}">
      <dgm:prSet/>
      <dgm:spPr/>
      <dgm:t>
        <a:bodyPr/>
        <a:lstStyle/>
        <a:p>
          <a:endParaRPr lang="en-US"/>
        </a:p>
      </dgm:t>
    </dgm:pt>
    <dgm:pt modelId="{BC81F55D-BC39-4FB9-BF87-6B9C7B7F553B}">
      <dgm:prSet phldr="0"/>
      <dgm:spPr/>
      <dgm:t>
        <a:bodyPr/>
        <a:lstStyle/>
        <a:p>
          <a:pPr rtl="0"/>
          <a:r>
            <a:rPr lang="en-US">
              <a:latin typeface="Georgia Pro Semibold"/>
            </a:rPr>
            <a:t>Pica</a:t>
          </a:r>
        </a:p>
      </dgm:t>
    </dgm:pt>
    <dgm:pt modelId="{6F9D8AB1-3341-49A7-BF7D-A498FDE7FE8D}" type="parTrans" cxnId="{A4660935-9009-442C-817C-AFFE0B5BC4D5}">
      <dgm:prSet/>
      <dgm:spPr/>
    </dgm:pt>
    <dgm:pt modelId="{7228A54E-FC94-4BEE-8ED8-84D0A12108C7}" type="sibTrans" cxnId="{A4660935-9009-442C-817C-AFFE0B5BC4D5}">
      <dgm:prSet/>
      <dgm:spPr/>
    </dgm:pt>
    <dgm:pt modelId="{6E56B401-7AAB-4C0F-B9CF-66A1C212374C}">
      <dgm:prSet phldr="0"/>
      <dgm:spPr/>
      <dgm:t>
        <a:bodyPr/>
        <a:lstStyle/>
        <a:p>
          <a:pPr rtl="0"/>
          <a:r>
            <a:rPr lang="en-US">
              <a:latin typeface="Georgia Pro Semibold"/>
            </a:rPr>
            <a:t>Avoidant/restrictive food intake disorder (ARIFD)</a:t>
          </a:r>
          <a:endParaRPr lang="en-US"/>
        </a:p>
      </dgm:t>
    </dgm:pt>
    <dgm:pt modelId="{0C2CCB19-D6BC-4535-9478-12096BAD0527}" type="parTrans" cxnId="{14E103CF-1F47-4B7F-9B3C-387616B00F9C}">
      <dgm:prSet/>
      <dgm:spPr/>
    </dgm:pt>
    <dgm:pt modelId="{842528C9-FE50-4E3F-BDFF-4B3D4740AD4C}" type="sibTrans" cxnId="{14E103CF-1F47-4B7F-9B3C-387616B00F9C}">
      <dgm:prSet/>
      <dgm:spPr/>
    </dgm:pt>
    <dgm:pt modelId="{0EB7DF1A-9F7F-4D53-9C03-FAB0D35B1315}" type="pres">
      <dgm:prSet presAssocID="{FC0323C8-57BF-4A75-AC10-37071147B46C}" presName="diagram" presStyleCnt="0">
        <dgm:presLayoutVars>
          <dgm:dir/>
          <dgm:resizeHandles val="exact"/>
        </dgm:presLayoutVars>
      </dgm:prSet>
      <dgm:spPr/>
    </dgm:pt>
    <dgm:pt modelId="{8473994A-C9B5-4030-9A25-4A52F44034B0}" type="pres">
      <dgm:prSet presAssocID="{5D490B97-A980-478E-BEA2-B934BB77FBD3}" presName="node" presStyleLbl="node1" presStyleIdx="0" presStyleCnt="7">
        <dgm:presLayoutVars>
          <dgm:bulletEnabled val="1"/>
        </dgm:presLayoutVars>
      </dgm:prSet>
      <dgm:spPr/>
    </dgm:pt>
    <dgm:pt modelId="{C878E71D-4D5F-41A0-A4FA-0B82D66878C6}" type="pres">
      <dgm:prSet presAssocID="{5DCAE13D-0EB4-45F3-9A80-ACBE824D2E61}" presName="sibTrans" presStyleCnt="0"/>
      <dgm:spPr/>
    </dgm:pt>
    <dgm:pt modelId="{5FBE888C-D3D1-4C21-AC09-4519806F2828}" type="pres">
      <dgm:prSet presAssocID="{6238CC7F-BE5A-4183-ADC5-333D695D80BD}" presName="node" presStyleLbl="node1" presStyleIdx="1" presStyleCnt="7">
        <dgm:presLayoutVars>
          <dgm:bulletEnabled val="1"/>
        </dgm:presLayoutVars>
      </dgm:prSet>
      <dgm:spPr/>
    </dgm:pt>
    <dgm:pt modelId="{F8D45596-876E-4D50-B31A-9E2AA932DE32}" type="pres">
      <dgm:prSet presAssocID="{72CDF7A6-A57A-4048-85BD-1AF521285A21}" presName="sibTrans" presStyleCnt="0"/>
      <dgm:spPr/>
    </dgm:pt>
    <dgm:pt modelId="{62003A50-1E84-4878-BB26-08BB8B4D1F53}" type="pres">
      <dgm:prSet presAssocID="{E41279A2-854F-4AB7-AD15-6213936BE1E9}" presName="node" presStyleLbl="node1" presStyleIdx="2" presStyleCnt="7">
        <dgm:presLayoutVars>
          <dgm:bulletEnabled val="1"/>
        </dgm:presLayoutVars>
      </dgm:prSet>
      <dgm:spPr/>
    </dgm:pt>
    <dgm:pt modelId="{A73E3A81-1F59-48AD-898A-9A214362A5E8}" type="pres">
      <dgm:prSet presAssocID="{4C6FF486-DD99-48C2-855D-0F1CC0A070B4}" presName="sibTrans" presStyleCnt="0"/>
      <dgm:spPr/>
    </dgm:pt>
    <dgm:pt modelId="{FA7F23D0-B252-45A2-97B9-948759D9733D}" type="pres">
      <dgm:prSet presAssocID="{AAD43B2C-BE7B-48BC-A364-F810E9F4FD7D}" presName="node" presStyleLbl="node1" presStyleIdx="3" presStyleCnt="7">
        <dgm:presLayoutVars>
          <dgm:bulletEnabled val="1"/>
        </dgm:presLayoutVars>
      </dgm:prSet>
      <dgm:spPr/>
    </dgm:pt>
    <dgm:pt modelId="{9D0F6436-E53E-4FC2-94E9-35A40B140FE8}" type="pres">
      <dgm:prSet presAssocID="{208ACD1E-2859-41AF-AA15-26A997755358}" presName="sibTrans" presStyleCnt="0"/>
      <dgm:spPr/>
    </dgm:pt>
    <dgm:pt modelId="{9AB118D5-0691-456E-AC72-E1E2E81BC268}" type="pres">
      <dgm:prSet presAssocID="{BC81F55D-BC39-4FB9-BF87-6B9C7B7F553B}" presName="node" presStyleLbl="node1" presStyleIdx="4" presStyleCnt="7">
        <dgm:presLayoutVars>
          <dgm:bulletEnabled val="1"/>
        </dgm:presLayoutVars>
      </dgm:prSet>
      <dgm:spPr/>
    </dgm:pt>
    <dgm:pt modelId="{949D0639-821F-4DD1-B615-2969C4EA1E91}" type="pres">
      <dgm:prSet presAssocID="{7228A54E-FC94-4BEE-8ED8-84D0A12108C7}" presName="sibTrans" presStyleCnt="0"/>
      <dgm:spPr/>
    </dgm:pt>
    <dgm:pt modelId="{D21411EB-1D3A-4B81-A260-DB110346E77C}" type="pres">
      <dgm:prSet presAssocID="{B35CA662-7982-45DF-9FA5-794CDC9B3196}" presName="node" presStyleLbl="node1" presStyleIdx="5" presStyleCnt="7">
        <dgm:presLayoutVars>
          <dgm:bulletEnabled val="1"/>
        </dgm:presLayoutVars>
      </dgm:prSet>
      <dgm:spPr/>
    </dgm:pt>
    <dgm:pt modelId="{50D0AC9B-6EA9-4300-9BE2-82DC433EFD70}" type="pres">
      <dgm:prSet presAssocID="{AB98594D-43D4-4E72-A971-BDE41B0C9CC7}" presName="sibTrans" presStyleCnt="0"/>
      <dgm:spPr/>
    </dgm:pt>
    <dgm:pt modelId="{D31A4461-7731-478E-8F64-E6FF6418A2FE}" type="pres">
      <dgm:prSet presAssocID="{6E56B401-7AAB-4C0F-B9CF-66A1C212374C}" presName="node" presStyleLbl="node1" presStyleIdx="6" presStyleCnt="7">
        <dgm:presLayoutVars>
          <dgm:bulletEnabled val="1"/>
        </dgm:presLayoutVars>
      </dgm:prSet>
      <dgm:spPr/>
    </dgm:pt>
  </dgm:ptLst>
  <dgm:cxnLst>
    <dgm:cxn modelId="{28FD400B-BA3C-49E2-82E0-E94777506A6F}" type="presOf" srcId="{5D490B97-A980-478E-BEA2-B934BB77FBD3}" destId="{8473994A-C9B5-4030-9A25-4A52F44034B0}" srcOrd="0" destOrd="0" presId="urn:microsoft.com/office/officeart/2005/8/layout/default"/>
    <dgm:cxn modelId="{713CDE0B-614F-42C1-945A-77A36B2065AB}" srcId="{FC0323C8-57BF-4A75-AC10-37071147B46C}" destId="{6238CC7F-BE5A-4183-ADC5-333D695D80BD}" srcOrd="1" destOrd="0" parTransId="{EC2FFD08-9A67-4042-A29F-B76FF5030CCE}" sibTransId="{72CDF7A6-A57A-4048-85BD-1AF521285A21}"/>
    <dgm:cxn modelId="{A4660935-9009-442C-817C-AFFE0B5BC4D5}" srcId="{FC0323C8-57BF-4A75-AC10-37071147B46C}" destId="{BC81F55D-BC39-4FB9-BF87-6B9C7B7F553B}" srcOrd="4" destOrd="0" parTransId="{6F9D8AB1-3341-49A7-BF7D-A498FDE7FE8D}" sibTransId="{7228A54E-FC94-4BEE-8ED8-84D0A12108C7}"/>
    <dgm:cxn modelId="{6398753A-447D-4837-A1C6-33F15D282663}" srcId="{FC0323C8-57BF-4A75-AC10-37071147B46C}" destId="{B35CA662-7982-45DF-9FA5-794CDC9B3196}" srcOrd="5" destOrd="0" parTransId="{F9186701-C6C5-4E34-B659-8484282DD62D}" sibTransId="{AB98594D-43D4-4E72-A971-BDE41B0C9CC7}"/>
    <dgm:cxn modelId="{6D9FEB5E-638F-458C-928D-442F43381BD0}" type="presOf" srcId="{AAD43B2C-BE7B-48BC-A364-F810E9F4FD7D}" destId="{FA7F23D0-B252-45A2-97B9-948759D9733D}" srcOrd="0" destOrd="0" presId="urn:microsoft.com/office/officeart/2005/8/layout/default"/>
    <dgm:cxn modelId="{14BFC74E-811A-4D56-BEA7-B0A065FAF36A}" type="presOf" srcId="{E41279A2-854F-4AB7-AD15-6213936BE1E9}" destId="{62003A50-1E84-4878-BB26-08BB8B4D1F53}" srcOrd="0" destOrd="0" presId="urn:microsoft.com/office/officeart/2005/8/layout/default"/>
    <dgm:cxn modelId="{999E2474-3D96-434D-A7A9-79C90B26CD35}" type="presOf" srcId="{BC81F55D-BC39-4FB9-BF87-6B9C7B7F553B}" destId="{9AB118D5-0691-456E-AC72-E1E2E81BC268}" srcOrd="0" destOrd="0" presId="urn:microsoft.com/office/officeart/2005/8/layout/default"/>
    <dgm:cxn modelId="{4658699B-D8EF-4209-9873-4C15A39A5823}" type="presOf" srcId="{6E56B401-7AAB-4C0F-B9CF-66A1C212374C}" destId="{D31A4461-7731-478E-8F64-E6FF6418A2FE}" srcOrd="0" destOrd="0" presId="urn:microsoft.com/office/officeart/2005/8/layout/default"/>
    <dgm:cxn modelId="{B4D036C1-0237-4CE0-94F9-EA2D9E1018A1}" type="presOf" srcId="{B35CA662-7982-45DF-9FA5-794CDC9B3196}" destId="{D21411EB-1D3A-4B81-A260-DB110346E77C}" srcOrd="0" destOrd="0" presId="urn:microsoft.com/office/officeart/2005/8/layout/default"/>
    <dgm:cxn modelId="{7C254AC5-1312-4E98-88AF-2152CB5E9E03}" type="presOf" srcId="{6238CC7F-BE5A-4183-ADC5-333D695D80BD}" destId="{5FBE888C-D3D1-4C21-AC09-4519806F2828}" srcOrd="0" destOrd="0" presId="urn:microsoft.com/office/officeart/2005/8/layout/default"/>
    <dgm:cxn modelId="{14E103CF-1F47-4B7F-9B3C-387616B00F9C}" srcId="{FC0323C8-57BF-4A75-AC10-37071147B46C}" destId="{6E56B401-7AAB-4C0F-B9CF-66A1C212374C}" srcOrd="6" destOrd="0" parTransId="{0C2CCB19-D6BC-4535-9478-12096BAD0527}" sibTransId="{842528C9-FE50-4E3F-BDFF-4B3D4740AD4C}"/>
    <dgm:cxn modelId="{92BAE2CF-A57D-44B4-BA43-CB2A277921A0}" type="presOf" srcId="{FC0323C8-57BF-4A75-AC10-37071147B46C}" destId="{0EB7DF1A-9F7F-4D53-9C03-FAB0D35B1315}" srcOrd="0" destOrd="0" presId="urn:microsoft.com/office/officeart/2005/8/layout/default"/>
    <dgm:cxn modelId="{009AECD1-17BC-4628-8A47-04D211AC2DB7}" srcId="{FC0323C8-57BF-4A75-AC10-37071147B46C}" destId="{E41279A2-854F-4AB7-AD15-6213936BE1E9}" srcOrd="2" destOrd="0" parTransId="{0B933197-F1EB-47F9-A603-52F3F24DE0E3}" sibTransId="{4C6FF486-DD99-48C2-855D-0F1CC0A070B4}"/>
    <dgm:cxn modelId="{9C7DEFEB-6B37-4843-95C8-64E6FC831041}" srcId="{FC0323C8-57BF-4A75-AC10-37071147B46C}" destId="{AAD43B2C-BE7B-48BC-A364-F810E9F4FD7D}" srcOrd="3" destOrd="0" parTransId="{30D7C994-8B67-4537-B29E-2ECC2BDB0149}" sibTransId="{208ACD1E-2859-41AF-AA15-26A997755358}"/>
    <dgm:cxn modelId="{133B39EF-4BC6-4972-B0BA-94ADA2CE769D}" srcId="{FC0323C8-57BF-4A75-AC10-37071147B46C}" destId="{5D490B97-A980-478E-BEA2-B934BB77FBD3}" srcOrd="0" destOrd="0" parTransId="{5046FA50-A0A5-4FAC-A271-81A02065C3DB}" sibTransId="{5DCAE13D-0EB4-45F3-9A80-ACBE824D2E61}"/>
    <dgm:cxn modelId="{BA5DDF5B-CC69-483C-BBBA-D092FDDE14AF}" type="presParOf" srcId="{0EB7DF1A-9F7F-4D53-9C03-FAB0D35B1315}" destId="{8473994A-C9B5-4030-9A25-4A52F44034B0}" srcOrd="0" destOrd="0" presId="urn:microsoft.com/office/officeart/2005/8/layout/default"/>
    <dgm:cxn modelId="{F70EC70E-35B7-422D-95FE-53A10A1843D6}" type="presParOf" srcId="{0EB7DF1A-9F7F-4D53-9C03-FAB0D35B1315}" destId="{C878E71D-4D5F-41A0-A4FA-0B82D66878C6}" srcOrd="1" destOrd="0" presId="urn:microsoft.com/office/officeart/2005/8/layout/default"/>
    <dgm:cxn modelId="{3970B935-DE90-4931-9F9C-A67BA72AB015}" type="presParOf" srcId="{0EB7DF1A-9F7F-4D53-9C03-FAB0D35B1315}" destId="{5FBE888C-D3D1-4C21-AC09-4519806F2828}" srcOrd="2" destOrd="0" presId="urn:microsoft.com/office/officeart/2005/8/layout/default"/>
    <dgm:cxn modelId="{A16264BA-3693-461C-A364-89AB25B0A86F}" type="presParOf" srcId="{0EB7DF1A-9F7F-4D53-9C03-FAB0D35B1315}" destId="{F8D45596-876E-4D50-B31A-9E2AA932DE32}" srcOrd="3" destOrd="0" presId="urn:microsoft.com/office/officeart/2005/8/layout/default"/>
    <dgm:cxn modelId="{6086A475-3AE0-4E58-A2EA-DC62C45B653C}" type="presParOf" srcId="{0EB7DF1A-9F7F-4D53-9C03-FAB0D35B1315}" destId="{62003A50-1E84-4878-BB26-08BB8B4D1F53}" srcOrd="4" destOrd="0" presId="urn:microsoft.com/office/officeart/2005/8/layout/default"/>
    <dgm:cxn modelId="{A5C1ABBA-BC2C-46C4-90F0-8C989466A7ED}" type="presParOf" srcId="{0EB7DF1A-9F7F-4D53-9C03-FAB0D35B1315}" destId="{A73E3A81-1F59-48AD-898A-9A214362A5E8}" srcOrd="5" destOrd="0" presId="urn:microsoft.com/office/officeart/2005/8/layout/default"/>
    <dgm:cxn modelId="{B292BDFE-353E-479C-9CE7-17E9E490B1FC}" type="presParOf" srcId="{0EB7DF1A-9F7F-4D53-9C03-FAB0D35B1315}" destId="{FA7F23D0-B252-45A2-97B9-948759D9733D}" srcOrd="6" destOrd="0" presId="urn:microsoft.com/office/officeart/2005/8/layout/default"/>
    <dgm:cxn modelId="{1541440B-C7BB-4263-B135-1FD4A51CD060}" type="presParOf" srcId="{0EB7DF1A-9F7F-4D53-9C03-FAB0D35B1315}" destId="{9D0F6436-E53E-4FC2-94E9-35A40B140FE8}" srcOrd="7" destOrd="0" presId="urn:microsoft.com/office/officeart/2005/8/layout/default"/>
    <dgm:cxn modelId="{0A88BBF6-FFBF-4644-9429-ECC892550604}" type="presParOf" srcId="{0EB7DF1A-9F7F-4D53-9C03-FAB0D35B1315}" destId="{9AB118D5-0691-456E-AC72-E1E2E81BC268}" srcOrd="8" destOrd="0" presId="urn:microsoft.com/office/officeart/2005/8/layout/default"/>
    <dgm:cxn modelId="{F9DB70D5-461B-4200-AA77-06B4760788A2}" type="presParOf" srcId="{0EB7DF1A-9F7F-4D53-9C03-FAB0D35B1315}" destId="{949D0639-821F-4DD1-B615-2969C4EA1E91}" srcOrd="9" destOrd="0" presId="urn:microsoft.com/office/officeart/2005/8/layout/default"/>
    <dgm:cxn modelId="{ABD3DFE6-E4B7-4073-BF6F-90703879484C}" type="presParOf" srcId="{0EB7DF1A-9F7F-4D53-9C03-FAB0D35B1315}" destId="{D21411EB-1D3A-4B81-A260-DB110346E77C}" srcOrd="10" destOrd="0" presId="urn:microsoft.com/office/officeart/2005/8/layout/default"/>
    <dgm:cxn modelId="{52C4B6FE-5C19-4A39-80D7-B133367819D0}" type="presParOf" srcId="{0EB7DF1A-9F7F-4D53-9C03-FAB0D35B1315}" destId="{50D0AC9B-6EA9-4300-9BE2-82DC433EFD70}" srcOrd="11" destOrd="0" presId="urn:microsoft.com/office/officeart/2005/8/layout/default"/>
    <dgm:cxn modelId="{F44A65B7-4221-4E8E-8D88-B27C4DFBDB07}" type="presParOf" srcId="{0EB7DF1A-9F7F-4D53-9C03-FAB0D35B1315}" destId="{D31A4461-7731-478E-8F64-E6FF6418A2FE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9BA9275C-DB10-43EC-833A-C3DDB03D774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60818AB-0458-4551-8654-4211CB3F34E5}">
      <dgm:prSet/>
      <dgm:spPr/>
      <dgm:t>
        <a:bodyPr/>
        <a:lstStyle/>
        <a:p>
          <a:r>
            <a:rPr lang="en-US"/>
            <a:t>Between 1.25 and 3.4 million people in the UK alone. </a:t>
          </a:r>
        </a:p>
      </dgm:t>
    </dgm:pt>
    <dgm:pt modelId="{D64D80B6-F51E-4473-A4E9-3A6A770C40B5}" type="parTrans" cxnId="{B5442384-7248-4AEA-BE37-D005F0A5DC3E}">
      <dgm:prSet/>
      <dgm:spPr/>
      <dgm:t>
        <a:bodyPr/>
        <a:lstStyle/>
        <a:p>
          <a:endParaRPr lang="en-US"/>
        </a:p>
      </dgm:t>
    </dgm:pt>
    <dgm:pt modelId="{4BEBEEF9-2B9B-4914-8EF3-C418C09BC452}" type="sibTrans" cxnId="{B5442384-7248-4AEA-BE37-D005F0A5DC3E}">
      <dgm:prSet/>
      <dgm:spPr/>
      <dgm:t>
        <a:bodyPr/>
        <a:lstStyle/>
        <a:p>
          <a:endParaRPr lang="en-US"/>
        </a:p>
      </dgm:t>
    </dgm:pt>
    <dgm:pt modelId="{4CCA9881-40AF-4D48-871A-A488ACA45706}">
      <dgm:prSet/>
      <dgm:spPr/>
      <dgm:t>
        <a:bodyPr/>
        <a:lstStyle/>
        <a:p>
          <a:r>
            <a:rPr lang="en-US"/>
            <a:t>25% male.</a:t>
          </a:r>
        </a:p>
      </dgm:t>
    </dgm:pt>
    <dgm:pt modelId="{F9BA3085-D0D0-4272-AC08-95837BD6644C}" type="parTrans" cxnId="{A72DDF6A-88B6-4954-81EE-582932DB1D32}">
      <dgm:prSet/>
      <dgm:spPr/>
      <dgm:t>
        <a:bodyPr/>
        <a:lstStyle/>
        <a:p>
          <a:endParaRPr lang="en-US"/>
        </a:p>
      </dgm:t>
    </dgm:pt>
    <dgm:pt modelId="{7F9C0BAD-FE4F-4B3D-AECF-21360FB85B7C}" type="sibTrans" cxnId="{A72DDF6A-88B6-4954-81EE-582932DB1D32}">
      <dgm:prSet/>
      <dgm:spPr/>
      <dgm:t>
        <a:bodyPr/>
        <a:lstStyle/>
        <a:p>
          <a:endParaRPr lang="en-US"/>
        </a:p>
      </dgm:t>
    </dgm:pt>
    <dgm:pt modelId="{629A9265-73C5-4FF4-ADA7-5117431437BB}">
      <dgm:prSet/>
      <dgm:spPr/>
      <dgm:t>
        <a:bodyPr/>
        <a:lstStyle/>
        <a:p>
          <a:r>
            <a:rPr lang="en-US"/>
            <a:t>40% bulimia, 10% anorexia.</a:t>
          </a:r>
        </a:p>
      </dgm:t>
    </dgm:pt>
    <dgm:pt modelId="{91D2E037-4C11-4040-A143-B2C57BC06A05}" type="parTrans" cxnId="{F9937211-E4B4-4F7D-A0DA-317AF140D54A}">
      <dgm:prSet/>
      <dgm:spPr/>
      <dgm:t>
        <a:bodyPr/>
        <a:lstStyle/>
        <a:p>
          <a:endParaRPr lang="en-US"/>
        </a:p>
      </dgm:t>
    </dgm:pt>
    <dgm:pt modelId="{8D268839-4536-4EC4-9084-B4FD09612CC0}" type="sibTrans" cxnId="{F9937211-E4B4-4F7D-A0DA-317AF140D54A}">
      <dgm:prSet/>
      <dgm:spPr/>
      <dgm:t>
        <a:bodyPr/>
        <a:lstStyle/>
        <a:p>
          <a:endParaRPr lang="en-US"/>
        </a:p>
      </dgm:t>
    </dgm:pt>
    <dgm:pt modelId="{97CD5C88-B41A-4098-8778-8F8149415FDA}" type="pres">
      <dgm:prSet presAssocID="{9BA9275C-DB10-43EC-833A-C3DDB03D7744}" presName="linear" presStyleCnt="0">
        <dgm:presLayoutVars>
          <dgm:animLvl val="lvl"/>
          <dgm:resizeHandles val="exact"/>
        </dgm:presLayoutVars>
      </dgm:prSet>
      <dgm:spPr/>
    </dgm:pt>
    <dgm:pt modelId="{31C6DF5E-8A7A-4482-8F62-8B2ED83D4270}" type="pres">
      <dgm:prSet presAssocID="{560818AB-0458-4551-8654-4211CB3F34E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F277E34-A0B5-4AE1-92A5-A1B8986B0A5F}" type="pres">
      <dgm:prSet presAssocID="{4BEBEEF9-2B9B-4914-8EF3-C418C09BC452}" presName="spacer" presStyleCnt="0"/>
      <dgm:spPr/>
    </dgm:pt>
    <dgm:pt modelId="{AD9BC00C-F589-4AD3-9170-ADDBA8E35727}" type="pres">
      <dgm:prSet presAssocID="{4CCA9881-40AF-4D48-871A-A488ACA4570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80E68A4-4D1A-46C2-8820-EF9B02CD83BD}" type="pres">
      <dgm:prSet presAssocID="{7F9C0BAD-FE4F-4B3D-AECF-21360FB85B7C}" presName="spacer" presStyleCnt="0"/>
      <dgm:spPr/>
    </dgm:pt>
    <dgm:pt modelId="{CA90A24E-B7A4-4E30-AA49-1A08F8F60C10}" type="pres">
      <dgm:prSet presAssocID="{629A9265-73C5-4FF4-ADA7-5117431437B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FEEA30A-9522-425C-8903-54070DCF5390}" type="presOf" srcId="{4CCA9881-40AF-4D48-871A-A488ACA45706}" destId="{AD9BC00C-F589-4AD3-9170-ADDBA8E35727}" srcOrd="0" destOrd="0" presId="urn:microsoft.com/office/officeart/2005/8/layout/vList2"/>
    <dgm:cxn modelId="{F9937211-E4B4-4F7D-A0DA-317AF140D54A}" srcId="{9BA9275C-DB10-43EC-833A-C3DDB03D7744}" destId="{629A9265-73C5-4FF4-ADA7-5117431437BB}" srcOrd="2" destOrd="0" parTransId="{91D2E037-4C11-4040-A143-B2C57BC06A05}" sibTransId="{8D268839-4536-4EC4-9084-B4FD09612CC0}"/>
    <dgm:cxn modelId="{A72DDF6A-88B6-4954-81EE-582932DB1D32}" srcId="{9BA9275C-DB10-43EC-833A-C3DDB03D7744}" destId="{4CCA9881-40AF-4D48-871A-A488ACA45706}" srcOrd="1" destOrd="0" parTransId="{F9BA3085-D0D0-4272-AC08-95837BD6644C}" sibTransId="{7F9C0BAD-FE4F-4B3D-AECF-21360FB85B7C}"/>
    <dgm:cxn modelId="{67128F73-8B36-48B4-BE85-D3B079D0DAF5}" type="presOf" srcId="{9BA9275C-DB10-43EC-833A-C3DDB03D7744}" destId="{97CD5C88-B41A-4098-8778-8F8149415FDA}" srcOrd="0" destOrd="0" presId="urn:microsoft.com/office/officeart/2005/8/layout/vList2"/>
    <dgm:cxn modelId="{B5442384-7248-4AEA-BE37-D005F0A5DC3E}" srcId="{9BA9275C-DB10-43EC-833A-C3DDB03D7744}" destId="{560818AB-0458-4551-8654-4211CB3F34E5}" srcOrd="0" destOrd="0" parTransId="{D64D80B6-F51E-4473-A4E9-3A6A770C40B5}" sibTransId="{4BEBEEF9-2B9B-4914-8EF3-C418C09BC452}"/>
    <dgm:cxn modelId="{B5EC41CA-4753-4C6D-90C2-BB9F48950F15}" type="presOf" srcId="{560818AB-0458-4551-8654-4211CB3F34E5}" destId="{31C6DF5E-8A7A-4482-8F62-8B2ED83D4270}" srcOrd="0" destOrd="0" presId="urn:microsoft.com/office/officeart/2005/8/layout/vList2"/>
    <dgm:cxn modelId="{FACCBFE5-6943-4996-9135-706D6978AF4D}" type="presOf" srcId="{629A9265-73C5-4FF4-ADA7-5117431437BB}" destId="{CA90A24E-B7A4-4E30-AA49-1A08F8F60C10}" srcOrd="0" destOrd="0" presId="urn:microsoft.com/office/officeart/2005/8/layout/vList2"/>
    <dgm:cxn modelId="{1CDAC90C-7EC7-4FAB-BEA3-7C8DE02A55AE}" type="presParOf" srcId="{97CD5C88-B41A-4098-8778-8F8149415FDA}" destId="{31C6DF5E-8A7A-4482-8F62-8B2ED83D4270}" srcOrd="0" destOrd="0" presId="urn:microsoft.com/office/officeart/2005/8/layout/vList2"/>
    <dgm:cxn modelId="{A1A12CBF-D27F-4F4C-A202-5994EE641082}" type="presParOf" srcId="{97CD5C88-B41A-4098-8778-8F8149415FDA}" destId="{EF277E34-A0B5-4AE1-92A5-A1B8986B0A5F}" srcOrd="1" destOrd="0" presId="urn:microsoft.com/office/officeart/2005/8/layout/vList2"/>
    <dgm:cxn modelId="{1D95ADBE-7AF8-4BA3-8E9A-A93B12C2D9C9}" type="presParOf" srcId="{97CD5C88-B41A-4098-8778-8F8149415FDA}" destId="{AD9BC00C-F589-4AD3-9170-ADDBA8E35727}" srcOrd="2" destOrd="0" presId="urn:microsoft.com/office/officeart/2005/8/layout/vList2"/>
    <dgm:cxn modelId="{3F33F087-5C24-4AF0-A29D-BC9FA0343A19}" type="presParOf" srcId="{97CD5C88-B41A-4098-8778-8F8149415FDA}" destId="{E80E68A4-4D1A-46C2-8820-EF9B02CD83BD}" srcOrd="3" destOrd="0" presId="urn:microsoft.com/office/officeart/2005/8/layout/vList2"/>
    <dgm:cxn modelId="{CFF527E6-52B8-4007-98D2-8023E7F7876E}" type="presParOf" srcId="{97CD5C88-B41A-4098-8778-8F8149415FDA}" destId="{CA90A24E-B7A4-4E30-AA49-1A08F8F60C1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1381A9C1-3D42-4EA8-8061-AAF1A64E718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102519E-AEAB-49BE-B0B6-A67D74515021}">
      <dgm:prSet/>
      <dgm:spPr/>
      <dgm:t>
        <a:bodyPr/>
        <a:lstStyle/>
        <a:p>
          <a:r>
            <a:rPr lang="en-US"/>
            <a:t>Minimum age of diagnosis is over the age of two. Why?</a:t>
          </a:r>
        </a:p>
      </dgm:t>
    </dgm:pt>
    <dgm:pt modelId="{5EA46B9E-F824-4791-B2C1-722243FCFDD0}" type="parTrans" cxnId="{676E3293-EA1B-46FC-916E-908A8A7BD269}">
      <dgm:prSet/>
      <dgm:spPr/>
      <dgm:t>
        <a:bodyPr/>
        <a:lstStyle/>
        <a:p>
          <a:endParaRPr lang="en-US"/>
        </a:p>
      </dgm:t>
    </dgm:pt>
    <dgm:pt modelId="{D1683FF7-E0EE-4911-ACCA-601694C5304F}" type="sibTrans" cxnId="{676E3293-EA1B-46FC-916E-908A8A7BD269}">
      <dgm:prSet/>
      <dgm:spPr/>
      <dgm:t>
        <a:bodyPr/>
        <a:lstStyle/>
        <a:p>
          <a:endParaRPr lang="en-US"/>
        </a:p>
      </dgm:t>
    </dgm:pt>
    <dgm:pt modelId="{B6AB1B50-BFFF-4A64-AC92-53DD6170D922}">
      <dgm:prSet/>
      <dgm:spPr/>
      <dgm:t>
        <a:bodyPr/>
        <a:lstStyle/>
        <a:p>
          <a:r>
            <a:rPr lang="en-US"/>
            <a:t>Around 5% of school-age children, 1/3 of pregnant women.</a:t>
          </a:r>
        </a:p>
      </dgm:t>
    </dgm:pt>
    <dgm:pt modelId="{3FE8405F-4171-4021-8740-06A384243060}" type="parTrans" cxnId="{37E5667D-653A-4763-B6E4-204681147135}">
      <dgm:prSet/>
      <dgm:spPr/>
      <dgm:t>
        <a:bodyPr/>
        <a:lstStyle/>
        <a:p>
          <a:endParaRPr lang="en-US"/>
        </a:p>
      </dgm:t>
    </dgm:pt>
    <dgm:pt modelId="{25E04905-5D43-4740-AF2F-EC1D9D5F16ED}" type="sibTrans" cxnId="{37E5667D-653A-4763-B6E4-204681147135}">
      <dgm:prSet/>
      <dgm:spPr/>
      <dgm:t>
        <a:bodyPr/>
        <a:lstStyle/>
        <a:p>
          <a:endParaRPr lang="en-US"/>
        </a:p>
      </dgm:t>
    </dgm:pt>
    <dgm:pt modelId="{339DC00E-486D-411D-8DDF-D1C4BCC1A082}">
      <dgm:prSet/>
      <dgm:spPr/>
      <dgm:t>
        <a:bodyPr/>
        <a:lstStyle/>
        <a:p>
          <a:r>
            <a:rPr lang="en-US"/>
            <a:t>Associated with trichotillomania, excoriation disorder and ARFID. </a:t>
          </a:r>
        </a:p>
      </dgm:t>
    </dgm:pt>
    <dgm:pt modelId="{90E87F21-7ECC-405E-A562-C6A2035B181D}" type="parTrans" cxnId="{5772CD91-652F-43B2-890C-458103B53973}">
      <dgm:prSet/>
      <dgm:spPr/>
      <dgm:t>
        <a:bodyPr/>
        <a:lstStyle/>
        <a:p>
          <a:endParaRPr lang="en-US"/>
        </a:p>
      </dgm:t>
    </dgm:pt>
    <dgm:pt modelId="{1DAAE1FB-1589-4F75-9952-8959D8C83D56}" type="sibTrans" cxnId="{5772CD91-652F-43B2-890C-458103B53973}">
      <dgm:prSet/>
      <dgm:spPr/>
      <dgm:t>
        <a:bodyPr/>
        <a:lstStyle/>
        <a:p>
          <a:endParaRPr lang="en-US"/>
        </a:p>
      </dgm:t>
    </dgm:pt>
    <dgm:pt modelId="{B1477F9D-62C1-451D-8A7D-171ED56C381C}" type="pres">
      <dgm:prSet presAssocID="{1381A9C1-3D42-4EA8-8061-AAF1A64E718E}" presName="linear" presStyleCnt="0">
        <dgm:presLayoutVars>
          <dgm:animLvl val="lvl"/>
          <dgm:resizeHandles val="exact"/>
        </dgm:presLayoutVars>
      </dgm:prSet>
      <dgm:spPr/>
    </dgm:pt>
    <dgm:pt modelId="{65D32E84-31EF-44AB-A813-515BCD910FFF}" type="pres">
      <dgm:prSet presAssocID="{3102519E-AEAB-49BE-B0B6-A67D7451502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41B498F-BFF9-4327-9987-F02B874DB0F2}" type="pres">
      <dgm:prSet presAssocID="{D1683FF7-E0EE-4911-ACCA-601694C5304F}" presName="spacer" presStyleCnt="0"/>
      <dgm:spPr/>
    </dgm:pt>
    <dgm:pt modelId="{BA684DCE-1791-4B39-BCC0-6D397404E698}" type="pres">
      <dgm:prSet presAssocID="{B6AB1B50-BFFF-4A64-AC92-53DD6170D92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43878BA-EBF4-4424-BFCB-6432A70C45BC}" type="pres">
      <dgm:prSet presAssocID="{25E04905-5D43-4740-AF2F-EC1D9D5F16ED}" presName="spacer" presStyleCnt="0"/>
      <dgm:spPr/>
    </dgm:pt>
    <dgm:pt modelId="{C5AFFB9D-1A2E-412D-97E6-550C389CF9EA}" type="pres">
      <dgm:prSet presAssocID="{339DC00E-486D-411D-8DDF-D1C4BCC1A08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671A354-5240-4EF1-83E7-35B78C24596A}" type="presOf" srcId="{339DC00E-486D-411D-8DDF-D1C4BCC1A082}" destId="{C5AFFB9D-1A2E-412D-97E6-550C389CF9EA}" srcOrd="0" destOrd="0" presId="urn:microsoft.com/office/officeart/2005/8/layout/vList2"/>
    <dgm:cxn modelId="{5CEC5B56-DDC5-44A1-8C11-0CDECF911053}" type="presOf" srcId="{1381A9C1-3D42-4EA8-8061-AAF1A64E718E}" destId="{B1477F9D-62C1-451D-8A7D-171ED56C381C}" srcOrd="0" destOrd="0" presId="urn:microsoft.com/office/officeart/2005/8/layout/vList2"/>
    <dgm:cxn modelId="{37E5667D-653A-4763-B6E4-204681147135}" srcId="{1381A9C1-3D42-4EA8-8061-AAF1A64E718E}" destId="{B6AB1B50-BFFF-4A64-AC92-53DD6170D922}" srcOrd="1" destOrd="0" parTransId="{3FE8405F-4171-4021-8740-06A384243060}" sibTransId="{25E04905-5D43-4740-AF2F-EC1D9D5F16ED}"/>
    <dgm:cxn modelId="{5772CD91-652F-43B2-890C-458103B53973}" srcId="{1381A9C1-3D42-4EA8-8061-AAF1A64E718E}" destId="{339DC00E-486D-411D-8DDF-D1C4BCC1A082}" srcOrd="2" destOrd="0" parTransId="{90E87F21-7ECC-405E-A562-C6A2035B181D}" sibTransId="{1DAAE1FB-1589-4F75-9952-8959D8C83D56}"/>
    <dgm:cxn modelId="{676E3293-EA1B-46FC-916E-908A8A7BD269}" srcId="{1381A9C1-3D42-4EA8-8061-AAF1A64E718E}" destId="{3102519E-AEAB-49BE-B0B6-A67D74515021}" srcOrd="0" destOrd="0" parTransId="{5EA46B9E-F824-4791-B2C1-722243FCFDD0}" sibTransId="{D1683FF7-E0EE-4911-ACCA-601694C5304F}"/>
    <dgm:cxn modelId="{09902BCF-9473-4159-B4AA-904E136E8611}" type="presOf" srcId="{3102519E-AEAB-49BE-B0B6-A67D74515021}" destId="{65D32E84-31EF-44AB-A813-515BCD910FFF}" srcOrd="0" destOrd="0" presId="urn:microsoft.com/office/officeart/2005/8/layout/vList2"/>
    <dgm:cxn modelId="{516D9DEC-4B73-4A31-BDB6-9BF164F41F7D}" type="presOf" srcId="{B6AB1B50-BFFF-4A64-AC92-53DD6170D922}" destId="{BA684DCE-1791-4B39-BCC0-6D397404E698}" srcOrd="0" destOrd="0" presId="urn:microsoft.com/office/officeart/2005/8/layout/vList2"/>
    <dgm:cxn modelId="{39FAC0F4-B522-41FB-B52E-1908DB3CC1EE}" type="presParOf" srcId="{B1477F9D-62C1-451D-8A7D-171ED56C381C}" destId="{65D32E84-31EF-44AB-A813-515BCD910FFF}" srcOrd="0" destOrd="0" presId="urn:microsoft.com/office/officeart/2005/8/layout/vList2"/>
    <dgm:cxn modelId="{BEE51E6D-15E6-419E-9C34-578CDDEC1044}" type="presParOf" srcId="{B1477F9D-62C1-451D-8A7D-171ED56C381C}" destId="{F41B498F-BFF9-4327-9987-F02B874DB0F2}" srcOrd="1" destOrd="0" presId="urn:microsoft.com/office/officeart/2005/8/layout/vList2"/>
    <dgm:cxn modelId="{059CE642-AC6E-4531-9AC0-E8D7560C3584}" type="presParOf" srcId="{B1477F9D-62C1-451D-8A7D-171ED56C381C}" destId="{BA684DCE-1791-4B39-BCC0-6D397404E698}" srcOrd="2" destOrd="0" presId="urn:microsoft.com/office/officeart/2005/8/layout/vList2"/>
    <dgm:cxn modelId="{631D83AF-CE0B-4BD2-BF4D-28C39E55A87B}" type="presParOf" srcId="{B1477F9D-62C1-451D-8A7D-171ED56C381C}" destId="{D43878BA-EBF4-4424-BFCB-6432A70C45BC}" srcOrd="3" destOrd="0" presId="urn:microsoft.com/office/officeart/2005/8/layout/vList2"/>
    <dgm:cxn modelId="{43E7F19B-BABD-4CDA-BB1E-1469007A828E}" type="presParOf" srcId="{B1477F9D-62C1-451D-8A7D-171ED56C381C}" destId="{C5AFFB9D-1A2E-412D-97E6-550C389CF9E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4B83F754-BA61-4306-A855-710E9C35E45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0B9934F-8E61-48FF-801D-8C2756B2D66F}">
      <dgm:prSet/>
      <dgm:spPr/>
      <dgm:t>
        <a:bodyPr/>
        <a:lstStyle/>
        <a:p>
          <a:r>
            <a:rPr lang="en-US"/>
            <a:t>Regurgitation usually occurs within 15 minutes of eating/</a:t>
          </a:r>
        </a:p>
      </dgm:t>
    </dgm:pt>
    <dgm:pt modelId="{249EF9DA-5862-4367-9056-157F9C7F258F}" type="parTrans" cxnId="{D22C6402-4169-4084-B818-4CAC8093E62F}">
      <dgm:prSet/>
      <dgm:spPr/>
      <dgm:t>
        <a:bodyPr/>
        <a:lstStyle/>
        <a:p>
          <a:endParaRPr lang="en-US"/>
        </a:p>
      </dgm:t>
    </dgm:pt>
    <dgm:pt modelId="{1FED170E-136D-4D18-ABFC-D1848BA40F64}" type="sibTrans" cxnId="{D22C6402-4169-4084-B818-4CAC8093E62F}">
      <dgm:prSet/>
      <dgm:spPr/>
      <dgm:t>
        <a:bodyPr/>
        <a:lstStyle/>
        <a:p>
          <a:endParaRPr lang="en-US"/>
        </a:p>
      </dgm:t>
    </dgm:pt>
    <dgm:pt modelId="{F17E963C-22E7-4133-B113-5E185483B2BA}">
      <dgm:prSet/>
      <dgm:spPr/>
      <dgm:t>
        <a:bodyPr/>
        <a:lstStyle/>
        <a:p>
          <a:r>
            <a:rPr lang="en-US"/>
            <a:t>Often misdiagnosed as GERD.</a:t>
          </a:r>
        </a:p>
      </dgm:t>
    </dgm:pt>
    <dgm:pt modelId="{4EE73C5E-1B19-4A30-9FEB-F91AE63D0391}" type="parTrans" cxnId="{E99E98F0-790E-4E58-9E81-3E2F10128458}">
      <dgm:prSet/>
      <dgm:spPr/>
      <dgm:t>
        <a:bodyPr/>
        <a:lstStyle/>
        <a:p>
          <a:endParaRPr lang="en-US"/>
        </a:p>
      </dgm:t>
    </dgm:pt>
    <dgm:pt modelId="{839CD06D-9A97-45A1-B35F-088A23903244}" type="sibTrans" cxnId="{E99E98F0-790E-4E58-9E81-3E2F10128458}">
      <dgm:prSet/>
      <dgm:spPr/>
      <dgm:t>
        <a:bodyPr/>
        <a:lstStyle/>
        <a:p>
          <a:endParaRPr lang="en-US"/>
        </a:p>
      </dgm:t>
    </dgm:pt>
    <dgm:pt modelId="{9A60C4B7-96AC-48BA-BFFB-A4354D72131B}">
      <dgm:prSet/>
      <dgm:spPr/>
      <dgm:t>
        <a:bodyPr/>
        <a:lstStyle/>
        <a:p>
          <a:r>
            <a:rPr lang="en-US"/>
            <a:t>Linked to emotional neglect in infancy, OCD, anxiety, depression and ADHD. </a:t>
          </a:r>
        </a:p>
      </dgm:t>
    </dgm:pt>
    <dgm:pt modelId="{40B1AA49-D287-4F1C-85CE-39795FD96113}" type="parTrans" cxnId="{2B19363A-6D24-40A3-A40F-1498860FF0CE}">
      <dgm:prSet/>
      <dgm:spPr/>
      <dgm:t>
        <a:bodyPr/>
        <a:lstStyle/>
        <a:p>
          <a:endParaRPr lang="en-US"/>
        </a:p>
      </dgm:t>
    </dgm:pt>
    <dgm:pt modelId="{4867C71E-11DD-4319-AA0A-640685F18EA7}" type="sibTrans" cxnId="{2B19363A-6D24-40A3-A40F-1498860FF0CE}">
      <dgm:prSet/>
      <dgm:spPr/>
      <dgm:t>
        <a:bodyPr/>
        <a:lstStyle/>
        <a:p>
          <a:endParaRPr lang="en-US"/>
        </a:p>
      </dgm:t>
    </dgm:pt>
    <dgm:pt modelId="{6711589F-4DF1-41C6-96DD-B83290E1D93B}" type="pres">
      <dgm:prSet presAssocID="{4B83F754-BA61-4306-A855-710E9C35E453}" presName="root" presStyleCnt="0">
        <dgm:presLayoutVars>
          <dgm:dir/>
          <dgm:resizeHandles val="exact"/>
        </dgm:presLayoutVars>
      </dgm:prSet>
      <dgm:spPr/>
    </dgm:pt>
    <dgm:pt modelId="{08422793-4188-4DE8-AF90-C523A0A1252D}" type="pres">
      <dgm:prSet presAssocID="{D0B9934F-8E61-48FF-801D-8C2756B2D66F}" presName="compNode" presStyleCnt="0"/>
      <dgm:spPr/>
    </dgm:pt>
    <dgm:pt modelId="{D7D24C2A-61EE-42E8-921A-5D195AC08B43}" type="pres">
      <dgm:prSet presAssocID="{D0B9934F-8E61-48FF-801D-8C2756B2D66F}" presName="bgRect" presStyleLbl="bgShp" presStyleIdx="0" presStyleCnt="3"/>
      <dgm:spPr/>
    </dgm:pt>
    <dgm:pt modelId="{A36FC252-69A2-4D2D-B778-334425944C23}" type="pres">
      <dgm:prSet presAssocID="{D0B9934F-8E61-48FF-801D-8C2756B2D66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2D23B890-16AB-4520-BD4B-98F225BBAA3D}" type="pres">
      <dgm:prSet presAssocID="{D0B9934F-8E61-48FF-801D-8C2756B2D66F}" presName="spaceRect" presStyleCnt="0"/>
      <dgm:spPr/>
    </dgm:pt>
    <dgm:pt modelId="{80B6FDD2-B792-47FC-9DA4-EF72D984E0D0}" type="pres">
      <dgm:prSet presAssocID="{D0B9934F-8E61-48FF-801D-8C2756B2D66F}" presName="parTx" presStyleLbl="revTx" presStyleIdx="0" presStyleCnt="3">
        <dgm:presLayoutVars>
          <dgm:chMax val="0"/>
          <dgm:chPref val="0"/>
        </dgm:presLayoutVars>
      </dgm:prSet>
      <dgm:spPr/>
    </dgm:pt>
    <dgm:pt modelId="{A42B3F74-FD61-435F-9DBD-24A5C718F921}" type="pres">
      <dgm:prSet presAssocID="{1FED170E-136D-4D18-ABFC-D1848BA40F64}" presName="sibTrans" presStyleCnt="0"/>
      <dgm:spPr/>
    </dgm:pt>
    <dgm:pt modelId="{6873AA9E-C5AE-4A2C-8EE5-757CAF39FDCD}" type="pres">
      <dgm:prSet presAssocID="{F17E963C-22E7-4133-B113-5E185483B2BA}" presName="compNode" presStyleCnt="0"/>
      <dgm:spPr/>
    </dgm:pt>
    <dgm:pt modelId="{2DF96147-A296-4684-93C8-583EE4040B62}" type="pres">
      <dgm:prSet presAssocID="{F17E963C-22E7-4133-B113-5E185483B2BA}" presName="bgRect" presStyleLbl="bgShp" presStyleIdx="1" presStyleCnt="3"/>
      <dgm:spPr/>
    </dgm:pt>
    <dgm:pt modelId="{E2638BD9-F40B-4D20-89F1-34E22D2CE52A}" type="pres">
      <dgm:prSet presAssocID="{F17E963C-22E7-4133-B113-5E185483B2B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53513C21-05F2-4634-B174-4052043D336E}" type="pres">
      <dgm:prSet presAssocID="{F17E963C-22E7-4133-B113-5E185483B2BA}" presName="spaceRect" presStyleCnt="0"/>
      <dgm:spPr/>
    </dgm:pt>
    <dgm:pt modelId="{0E76C991-5991-472E-A3E7-31C091146BB3}" type="pres">
      <dgm:prSet presAssocID="{F17E963C-22E7-4133-B113-5E185483B2BA}" presName="parTx" presStyleLbl="revTx" presStyleIdx="1" presStyleCnt="3">
        <dgm:presLayoutVars>
          <dgm:chMax val="0"/>
          <dgm:chPref val="0"/>
        </dgm:presLayoutVars>
      </dgm:prSet>
      <dgm:spPr/>
    </dgm:pt>
    <dgm:pt modelId="{A913209E-968B-4362-9F23-29600ABA3A14}" type="pres">
      <dgm:prSet presAssocID="{839CD06D-9A97-45A1-B35F-088A23903244}" presName="sibTrans" presStyleCnt="0"/>
      <dgm:spPr/>
    </dgm:pt>
    <dgm:pt modelId="{B6C25732-8214-41C7-9341-B12B57112B13}" type="pres">
      <dgm:prSet presAssocID="{9A60C4B7-96AC-48BA-BFFB-A4354D72131B}" presName="compNode" presStyleCnt="0"/>
      <dgm:spPr/>
    </dgm:pt>
    <dgm:pt modelId="{008A111C-E14C-47BC-BE61-2A8FF5D10C28}" type="pres">
      <dgm:prSet presAssocID="{9A60C4B7-96AC-48BA-BFFB-A4354D72131B}" presName="bgRect" presStyleLbl="bgShp" presStyleIdx="2" presStyleCnt="3"/>
      <dgm:spPr/>
    </dgm:pt>
    <dgm:pt modelId="{85456BC6-AFDB-4540-8252-1C7D37F83858}" type="pres">
      <dgm:prSet presAssocID="{9A60C4B7-96AC-48BA-BFFB-A4354D72131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CB9DD57-591D-41B8-BFC1-E4997355D6AB}" type="pres">
      <dgm:prSet presAssocID="{9A60C4B7-96AC-48BA-BFFB-A4354D72131B}" presName="spaceRect" presStyleCnt="0"/>
      <dgm:spPr/>
    </dgm:pt>
    <dgm:pt modelId="{400BD0EC-056C-476B-A9D0-DD31A41DF2E4}" type="pres">
      <dgm:prSet presAssocID="{9A60C4B7-96AC-48BA-BFFB-A4354D72131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22C6402-4169-4084-B818-4CAC8093E62F}" srcId="{4B83F754-BA61-4306-A855-710E9C35E453}" destId="{D0B9934F-8E61-48FF-801D-8C2756B2D66F}" srcOrd="0" destOrd="0" parTransId="{249EF9DA-5862-4367-9056-157F9C7F258F}" sibTransId="{1FED170E-136D-4D18-ABFC-D1848BA40F64}"/>
    <dgm:cxn modelId="{2B19363A-6D24-40A3-A40F-1498860FF0CE}" srcId="{4B83F754-BA61-4306-A855-710E9C35E453}" destId="{9A60C4B7-96AC-48BA-BFFB-A4354D72131B}" srcOrd="2" destOrd="0" parTransId="{40B1AA49-D287-4F1C-85CE-39795FD96113}" sibTransId="{4867C71E-11DD-4319-AA0A-640685F18EA7}"/>
    <dgm:cxn modelId="{7314BB3C-5EAB-4573-A90D-E7E8C532076D}" type="presOf" srcId="{4B83F754-BA61-4306-A855-710E9C35E453}" destId="{6711589F-4DF1-41C6-96DD-B83290E1D93B}" srcOrd="0" destOrd="0" presId="urn:microsoft.com/office/officeart/2018/2/layout/IconVerticalSolidList"/>
    <dgm:cxn modelId="{C9DEC0BD-E718-40B5-B69F-EDEF10355154}" type="presOf" srcId="{D0B9934F-8E61-48FF-801D-8C2756B2D66F}" destId="{80B6FDD2-B792-47FC-9DA4-EF72D984E0D0}" srcOrd="0" destOrd="0" presId="urn:microsoft.com/office/officeart/2018/2/layout/IconVerticalSolidList"/>
    <dgm:cxn modelId="{354555C1-0893-490E-A359-6D980B629824}" type="presOf" srcId="{F17E963C-22E7-4133-B113-5E185483B2BA}" destId="{0E76C991-5991-472E-A3E7-31C091146BB3}" srcOrd="0" destOrd="0" presId="urn:microsoft.com/office/officeart/2018/2/layout/IconVerticalSolidList"/>
    <dgm:cxn modelId="{E99E98F0-790E-4E58-9E81-3E2F10128458}" srcId="{4B83F754-BA61-4306-A855-710E9C35E453}" destId="{F17E963C-22E7-4133-B113-5E185483B2BA}" srcOrd="1" destOrd="0" parTransId="{4EE73C5E-1B19-4A30-9FEB-F91AE63D0391}" sibTransId="{839CD06D-9A97-45A1-B35F-088A23903244}"/>
    <dgm:cxn modelId="{F8B3ABF8-DEFF-42C5-9A31-06C041CE049C}" type="presOf" srcId="{9A60C4B7-96AC-48BA-BFFB-A4354D72131B}" destId="{400BD0EC-056C-476B-A9D0-DD31A41DF2E4}" srcOrd="0" destOrd="0" presId="urn:microsoft.com/office/officeart/2018/2/layout/IconVerticalSolidList"/>
    <dgm:cxn modelId="{C24FB069-4C93-4271-AF1C-A55B616C10A1}" type="presParOf" srcId="{6711589F-4DF1-41C6-96DD-B83290E1D93B}" destId="{08422793-4188-4DE8-AF90-C523A0A1252D}" srcOrd="0" destOrd="0" presId="urn:microsoft.com/office/officeart/2018/2/layout/IconVerticalSolidList"/>
    <dgm:cxn modelId="{2653CEAC-C5E3-46B5-9141-39884501A610}" type="presParOf" srcId="{08422793-4188-4DE8-AF90-C523A0A1252D}" destId="{D7D24C2A-61EE-42E8-921A-5D195AC08B43}" srcOrd="0" destOrd="0" presId="urn:microsoft.com/office/officeart/2018/2/layout/IconVerticalSolidList"/>
    <dgm:cxn modelId="{2FFB4F1D-6DFA-4C7D-90C9-97AD5133B948}" type="presParOf" srcId="{08422793-4188-4DE8-AF90-C523A0A1252D}" destId="{A36FC252-69A2-4D2D-B778-334425944C23}" srcOrd="1" destOrd="0" presId="urn:microsoft.com/office/officeart/2018/2/layout/IconVerticalSolidList"/>
    <dgm:cxn modelId="{6B26BA74-DFB7-4EBC-A111-A946DC385FDF}" type="presParOf" srcId="{08422793-4188-4DE8-AF90-C523A0A1252D}" destId="{2D23B890-16AB-4520-BD4B-98F225BBAA3D}" srcOrd="2" destOrd="0" presId="urn:microsoft.com/office/officeart/2018/2/layout/IconVerticalSolidList"/>
    <dgm:cxn modelId="{F890AC6B-AF20-42E6-91EF-D1FE4DC789EA}" type="presParOf" srcId="{08422793-4188-4DE8-AF90-C523A0A1252D}" destId="{80B6FDD2-B792-47FC-9DA4-EF72D984E0D0}" srcOrd="3" destOrd="0" presId="urn:microsoft.com/office/officeart/2018/2/layout/IconVerticalSolidList"/>
    <dgm:cxn modelId="{8CCB4668-07A1-4A40-B4D5-77549692B967}" type="presParOf" srcId="{6711589F-4DF1-41C6-96DD-B83290E1D93B}" destId="{A42B3F74-FD61-435F-9DBD-24A5C718F921}" srcOrd="1" destOrd="0" presId="urn:microsoft.com/office/officeart/2018/2/layout/IconVerticalSolidList"/>
    <dgm:cxn modelId="{DF40459C-D0D8-4669-845A-29962875D036}" type="presParOf" srcId="{6711589F-4DF1-41C6-96DD-B83290E1D93B}" destId="{6873AA9E-C5AE-4A2C-8EE5-757CAF39FDCD}" srcOrd="2" destOrd="0" presId="urn:microsoft.com/office/officeart/2018/2/layout/IconVerticalSolidList"/>
    <dgm:cxn modelId="{D9DD9893-A559-4AE7-A20F-8A0ED09CFF14}" type="presParOf" srcId="{6873AA9E-C5AE-4A2C-8EE5-757CAF39FDCD}" destId="{2DF96147-A296-4684-93C8-583EE4040B62}" srcOrd="0" destOrd="0" presId="urn:microsoft.com/office/officeart/2018/2/layout/IconVerticalSolidList"/>
    <dgm:cxn modelId="{5D38A32E-196B-4D46-8755-13EE60EF3A45}" type="presParOf" srcId="{6873AA9E-C5AE-4A2C-8EE5-757CAF39FDCD}" destId="{E2638BD9-F40B-4D20-89F1-34E22D2CE52A}" srcOrd="1" destOrd="0" presId="urn:microsoft.com/office/officeart/2018/2/layout/IconVerticalSolidList"/>
    <dgm:cxn modelId="{7413A622-1C86-4BFB-B984-9D666FC18C64}" type="presParOf" srcId="{6873AA9E-C5AE-4A2C-8EE5-757CAF39FDCD}" destId="{53513C21-05F2-4634-B174-4052043D336E}" srcOrd="2" destOrd="0" presId="urn:microsoft.com/office/officeart/2018/2/layout/IconVerticalSolidList"/>
    <dgm:cxn modelId="{E0C6E5C2-66A5-49B3-92DB-83EC22C5F6B7}" type="presParOf" srcId="{6873AA9E-C5AE-4A2C-8EE5-757CAF39FDCD}" destId="{0E76C991-5991-472E-A3E7-31C091146BB3}" srcOrd="3" destOrd="0" presId="urn:microsoft.com/office/officeart/2018/2/layout/IconVerticalSolidList"/>
    <dgm:cxn modelId="{F7B80EA3-9F57-48A8-A1A6-28A5B607D93C}" type="presParOf" srcId="{6711589F-4DF1-41C6-96DD-B83290E1D93B}" destId="{A913209E-968B-4362-9F23-29600ABA3A14}" srcOrd="3" destOrd="0" presId="urn:microsoft.com/office/officeart/2018/2/layout/IconVerticalSolidList"/>
    <dgm:cxn modelId="{262A600A-1F0E-41E1-81DE-E6B0964ECE73}" type="presParOf" srcId="{6711589F-4DF1-41C6-96DD-B83290E1D93B}" destId="{B6C25732-8214-41C7-9341-B12B57112B13}" srcOrd="4" destOrd="0" presId="urn:microsoft.com/office/officeart/2018/2/layout/IconVerticalSolidList"/>
    <dgm:cxn modelId="{78779181-6F65-4CDC-9692-6674E8A1BCD3}" type="presParOf" srcId="{B6C25732-8214-41C7-9341-B12B57112B13}" destId="{008A111C-E14C-47BC-BE61-2A8FF5D10C28}" srcOrd="0" destOrd="0" presId="urn:microsoft.com/office/officeart/2018/2/layout/IconVerticalSolidList"/>
    <dgm:cxn modelId="{BA95C9C8-B869-45C0-85DC-D7D5DC40F2D1}" type="presParOf" srcId="{B6C25732-8214-41C7-9341-B12B57112B13}" destId="{85456BC6-AFDB-4540-8252-1C7D37F83858}" srcOrd="1" destOrd="0" presId="urn:microsoft.com/office/officeart/2018/2/layout/IconVerticalSolidList"/>
    <dgm:cxn modelId="{E8A3D6B8-B974-4266-9AA3-FFF58A162F6C}" type="presParOf" srcId="{B6C25732-8214-41C7-9341-B12B57112B13}" destId="{8CB9DD57-591D-41B8-BFC1-E4997355D6AB}" srcOrd="2" destOrd="0" presId="urn:microsoft.com/office/officeart/2018/2/layout/IconVerticalSolidList"/>
    <dgm:cxn modelId="{59899D8C-7633-4428-AFA4-DD25A353648B}" type="presParOf" srcId="{B6C25732-8214-41C7-9341-B12B57112B13}" destId="{400BD0EC-056C-476B-A9D0-DD31A41DF2E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0B4F0448-022A-40B9-8E5E-ECDF7B67638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A62B447-21A7-4F9F-BFC6-74DF757330BE}">
      <dgm:prSet/>
      <dgm:spPr/>
      <dgm:t>
        <a:bodyPr/>
        <a:lstStyle/>
        <a:p>
          <a:r>
            <a:rPr lang="en-US"/>
            <a:t>Disturbances must not be linked to a fear of weight gain or body dysmorphia. </a:t>
          </a:r>
        </a:p>
      </dgm:t>
    </dgm:pt>
    <dgm:pt modelId="{CDAE898E-E8E1-459E-8710-74F7FB8435BF}" type="parTrans" cxnId="{D489431B-094A-40F9-8421-189566C95BEA}">
      <dgm:prSet/>
      <dgm:spPr/>
      <dgm:t>
        <a:bodyPr/>
        <a:lstStyle/>
        <a:p>
          <a:endParaRPr lang="en-US"/>
        </a:p>
      </dgm:t>
    </dgm:pt>
    <dgm:pt modelId="{77B3076D-E81E-41AA-B1B9-3A4A5D53F691}" type="sibTrans" cxnId="{D489431B-094A-40F9-8421-189566C95BEA}">
      <dgm:prSet/>
      <dgm:spPr/>
      <dgm:t>
        <a:bodyPr/>
        <a:lstStyle/>
        <a:p>
          <a:endParaRPr lang="en-US"/>
        </a:p>
      </dgm:t>
    </dgm:pt>
    <dgm:pt modelId="{2CF34619-14F8-45B8-95BA-415ADC4F0B77}">
      <dgm:prSet/>
      <dgm:spPr/>
      <dgm:t>
        <a:bodyPr/>
        <a:lstStyle/>
        <a:p>
          <a:r>
            <a:rPr lang="en-US"/>
            <a:t>Linked to AS, ADHD and anxiety disorder (Fisher et al., 2014).</a:t>
          </a:r>
        </a:p>
      </dgm:t>
    </dgm:pt>
    <dgm:pt modelId="{CC4ED495-CB54-4704-BC64-46784241E723}" type="parTrans" cxnId="{670D5863-BDB5-49B9-9A14-98DC7A16A1A8}">
      <dgm:prSet/>
      <dgm:spPr/>
      <dgm:t>
        <a:bodyPr/>
        <a:lstStyle/>
        <a:p>
          <a:endParaRPr lang="en-US"/>
        </a:p>
      </dgm:t>
    </dgm:pt>
    <dgm:pt modelId="{D78E15A5-6247-4FC0-A8F4-3A678D3662F1}" type="sibTrans" cxnId="{670D5863-BDB5-49B9-9A14-98DC7A16A1A8}">
      <dgm:prSet/>
      <dgm:spPr/>
      <dgm:t>
        <a:bodyPr/>
        <a:lstStyle/>
        <a:p>
          <a:endParaRPr lang="en-US"/>
        </a:p>
      </dgm:t>
    </dgm:pt>
    <dgm:pt modelId="{6AE04FC3-5011-4A07-8258-84F1315E5E73}">
      <dgm:prSet/>
      <dgm:spPr/>
      <dgm:t>
        <a:bodyPr/>
        <a:lstStyle/>
        <a:p>
          <a:r>
            <a:rPr lang="en-US"/>
            <a:t>A lack of literature on medication-based treatment. </a:t>
          </a:r>
        </a:p>
      </dgm:t>
    </dgm:pt>
    <dgm:pt modelId="{D4A055C0-A05F-43E1-8691-2BD8F9A76592}" type="parTrans" cxnId="{FC1CE3A2-0F04-43AE-9E00-0B4681AF49B0}">
      <dgm:prSet/>
      <dgm:spPr/>
      <dgm:t>
        <a:bodyPr/>
        <a:lstStyle/>
        <a:p>
          <a:endParaRPr lang="en-US"/>
        </a:p>
      </dgm:t>
    </dgm:pt>
    <dgm:pt modelId="{75244551-D03A-479A-9527-52D2B6FB21CA}" type="sibTrans" cxnId="{FC1CE3A2-0F04-43AE-9E00-0B4681AF49B0}">
      <dgm:prSet/>
      <dgm:spPr/>
      <dgm:t>
        <a:bodyPr/>
        <a:lstStyle/>
        <a:p>
          <a:endParaRPr lang="en-US"/>
        </a:p>
      </dgm:t>
    </dgm:pt>
    <dgm:pt modelId="{7286F586-FC37-4796-95C0-180E1502EA1F}" type="pres">
      <dgm:prSet presAssocID="{0B4F0448-022A-40B9-8E5E-ECDF7B676387}" presName="root" presStyleCnt="0">
        <dgm:presLayoutVars>
          <dgm:dir/>
          <dgm:resizeHandles val="exact"/>
        </dgm:presLayoutVars>
      </dgm:prSet>
      <dgm:spPr/>
    </dgm:pt>
    <dgm:pt modelId="{A4104F3A-B9B0-4539-B11E-B9847A4501BA}" type="pres">
      <dgm:prSet presAssocID="{FA62B447-21A7-4F9F-BFC6-74DF757330BE}" presName="compNode" presStyleCnt="0"/>
      <dgm:spPr/>
    </dgm:pt>
    <dgm:pt modelId="{900E1A05-EA78-47D3-B6F6-726A08255F6B}" type="pres">
      <dgm:prSet presAssocID="{FA62B447-21A7-4F9F-BFC6-74DF757330BE}" presName="bgRect" presStyleLbl="bgShp" presStyleIdx="0" presStyleCnt="3"/>
      <dgm:spPr/>
    </dgm:pt>
    <dgm:pt modelId="{18739D37-B661-47EA-951B-A0ED877C1E83}" type="pres">
      <dgm:prSet presAssocID="{FA62B447-21A7-4F9F-BFC6-74DF757330B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727D4F66-4B3E-4A70-9AA2-D7054AB058AE}" type="pres">
      <dgm:prSet presAssocID="{FA62B447-21A7-4F9F-BFC6-74DF757330BE}" presName="spaceRect" presStyleCnt="0"/>
      <dgm:spPr/>
    </dgm:pt>
    <dgm:pt modelId="{7EE294DF-B9D9-4ED7-9259-0BE87B1343E8}" type="pres">
      <dgm:prSet presAssocID="{FA62B447-21A7-4F9F-BFC6-74DF757330BE}" presName="parTx" presStyleLbl="revTx" presStyleIdx="0" presStyleCnt="3">
        <dgm:presLayoutVars>
          <dgm:chMax val="0"/>
          <dgm:chPref val="0"/>
        </dgm:presLayoutVars>
      </dgm:prSet>
      <dgm:spPr/>
    </dgm:pt>
    <dgm:pt modelId="{76264CD7-CE2C-46D6-B3CB-59C594A44817}" type="pres">
      <dgm:prSet presAssocID="{77B3076D-E81E-41AA-B1B9-3A4A5D53F691}" presName="sibTrans" presStyleCnt="0"/>
      <dgm:spPr/>
    </dgm:pt>
    <dgm:pt modelId="{0910CDCB-699C-44C5-B0AC-F878B92FA46F}" type="pres">
      <dgm:prSet presAssocID="{2CF34619-14F8-45B8-95BA-415ADC4F0B77}" presName="compNode" presStyleCnt="0"/>
      <dgm:spPr/>
    </dgm:pt>
    <dgm:pt modelId="{83C02829-5867-4855-B47B-1B28B4100CC1}" type="pres">
      <dgm:prSet presAssocID="{2CF34619-14F8-45B8-95BA-415ADC4F0B77}" presName="bgRect" presStyleLbl="bgShp" presStyleIdx="1" presStyleCnt="3"/>
      <dgm:spPr/>
    </dgm:pt>
    <dgm:pt modelId="{87E9D92B-79FB-4E2C-A280-B38B8E61CF9F}" type="pres">
      <dgm:prSet presAssocID="{2CF34619-14F8-45B8-95BA-415ADC4F0B7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171D1BE0-0269-4A0B-B7D3-A79B6967E0B7}" type="pres">
      <dgm:prSet presAssocID="{2CF34619-14F8-45B8-95BA-415ADC4F0B77}" presName="spaceRect" presStyleCnt="0"/>
      <dgm:spPr/>
    </dgm:pt>
    <dgm:pt modelId="{A0516702-4C4A-4449-9CEF-FF56A3A46620}" type="pres">
      <dgm:prSet presAssocID="{2CF34619-14F8-45B8-95BA-415ADC4F0B77}" presName="parTx" presStyleLbl="revTx" presStyleIdx="1" presStyleCnt="3">
        <dgm:presLayoutVars>
          <dgm:chMax val="0"/>
          <dgm:chPref val="0"/>
        </dgm:presLayoutVars>
      </dgm:prSet>
      <dgm:spPr/>
    </dgm:pt>
    <dgm:pt modelId="{6080A988-8BD8-4A6F-B457-508121B6EF7B}" type="pres">
      <dgm:prSet presAssocID="{D78E15A5-6247-4FC0-A8F4-3A678D3662F1}" presName="sibTrans" presStyleCnt="0"/>
      <dgm:spPr/>
    </dgm:pt>
    <dgm:pt modelId="{14A5B18C-7F6E-41A5-B9BA-61B97394EF15}" type="pres">
      <dgm:prSet presAssocID="{6AE04FC3-5011-4A07-8258-84F1315E5E73}" presName="compNode" presStyleCnt="0"/>
      <dgm:spPr/>
    </dgm:pt>
    <dgm:pt modelId="{69755B84-A888-4F0A-B1C4-FBAB58E998AA}" type="pres">
      <dgm:prSet presAssocID="{6AE04FC3-5011-4A07-8258-84F1315E5E73}" presName="bgRect" presStyleLbl="bgShp" presStyleIdx="2" presStyleCnt="3"/>
      <dgm:spPr/>
    </dgm:pt>
    <dgm:pt modelId="{2966C6CF-7D08-4C17-80B1-31C9DBCEFB95}" type="pres">
      <dgm:prSet presAssocID="{6AE04FC3-5011-4A07-8258-84F1315E5E7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1795E2E7-78B9-448A-A25B-AAE548A027C0}" type="pres">
      <dgm:prSet presAssocID="{6AE04FC3-5011-4A07-8258-84F1315E5E73}" presName="spaceRect" presStyleCnt="0"/>
      <dgm:spPr/>
    </dgm:pt>
    <dgm:pt modelId="{EF3ADBA3-D95D-4185-896A-75F6032F23A2}" type="pres">
      <dgm:prSet presAssocID="{6AE04FC3-5011-4A07-8258-84F1315E5E7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489431B-094A-40F9-8421-189566C95BEA}" srcId="{0B4F0448-022A-40B9-8E5E-ECDF7B676387}" destId="{FA62B447-21A7-4F9F-BFC6-74DF757330BE}" srcOrd="0" destOrd="0" parTransId="{CDAE898E-E8E1-459E-8710-74F7FB8435BF}" sibTransId="{77B3076D-E81E-41AA-B1B9-3A4A5D53F691}"/>
    <dgm:cxn modelId="{670D5863-BDB5-49B9-9A14-98DC7A16A1A8}" srcId="{0B4F0448-022A-40B9-8E5E-ECDF7B676387}" destId="{2CF34619-14F8-45B8-95BA-415ADC4F0B77}" srcOrd="1" destOrd="0" parTransId="{CC4ED495-CB54-4704-BC64-46784241E723}" sibTransId="{D78E15A5-6247-4FC0-A8F4-3A678D3662F1}"/>
    <dgm:cxn modelId="{FF33DF79-E6C7-49E4-919D-B4A9F5492202}" type="presOf" srcId="{2CF34619-14F8-45B8-95BA-415ADC4F0B77}" destId="{A0516702-4C4A-4449-9CEF-FF56A3A46620}" srcOrd="0" destOrd="0" presId="urn:microsoft.com/office/officeart/2018/2/layout/IconVerticalSolidList"/>
    <dgm:cxn modelId="{195AD69C-2ACB-48B2-BD9C-12F2021C3F04}" type="presOf" srcId="{0B4F0448-022A-40B9-8E5E-ECDF7B676387}" destId="{7286F586-FC37-4796-95C0-180E1502EA1F}" srcOrd="0" destOrd="0" presId="urn:microsoft.com/office/officeart/2018/2/layout/IconVerticalSolidList"/>
    <dgm:cxn modelId="{FC1CE3A2-0F04-43AE-9E00-0B4681AF49B0}" srcId="{0B4F0448-022A-40B9-8E5E-ECDF7B676387}" destId="{6AE04FC3-5011-4A07-8258-84F1315E5E73}" srcOrd="2" destOrd="0" parTransId="{D4A055C0-A05F-43E1-8691-2BD8F9A76592}" sibTransId="{75244551-D03A-479A-9527-52D2B6FB21CA}"/>
    <dgm:cxn modelId="{3326F4BC-464A-4531-AF34-A5C5B6148175}" type="presOf" srcId="{FA62B447-21A7-4F9F-BFC6-74DF757330BE}" destId="{7EE294DF-B9D9-4ED7-9259-0BE87B1343E8}" srcOrd="0" destOrd="0" presId="urn:microsoft.com/office/officeart/2018/2/layout/IconVerticalSolidList"/>
    <dgm:cxn modelId="{3F511DF9-067E-4367-B838-3FDA55AB1826}" type="presOf" srcId="{6AE04FC3-5011-4A07-8258-84F1315E5E73}" destId="{EF3ADBA3-D95D-4185-896A-75F6032F23A2}" srcOrd="0" destOrd="0" presId="urn:microsoft.com/office/officeart/2018/2/layout/IconVerticalSolidList"/>
    <dgm:cxn modelId="{AD3F5F24-BCF3-4C55-B3DF-71394E892C76}" type="presParOf" srcId="{7286F586-FC37-4796-95C0-180E1502EA1F}" destId="{A4104F3A-B9B0-4539-B11E-B9847A4501BA}" srcOrd="0" destOrd="0" presId="urn:microsoft.com/office/officeart/2018/2/layout/IconVerticalSolidList"/>
    <dgm:cxn modelId="{20592CFE-9277-4ED1-9392-9FA1498F6B5F}" type="presParOf" srcId="{A4104F3A-B9B0-4539-B11E-B9847A4501BA}" destId="{900E1A05-EA78-47D3-B6F6-726A08255F6B}" srcOrd="0" destOrd="0" presId="urn:microsoft.com/office/officeart/2018/2/layout/IconVerticalSolidList"/>
    <dgm:cxn modelId="{BC3419CC-CE38-4303-966B-16EB33B72BD1}" type="presParOf" srcId="{A4104F3A-B9B0-4539-B11E-B9847A4501BA}" destId="{18739D37-B661-47EA-951B-A0ED877C1E83}" srcOrd="1" destOrd="0" presId="urn:microsoft.com/office/officeart/2018/2/layout/IconVerticalSolidList"/>
    <dgm:cxn modelId="{F6E14D55-8211-4DAF-B7A8-393B151736E8}" type="presParOf" srcId="{A4104F3A-B9B0-4539-B11E-B9847A4501BA}" destId="{727D4F66-4B3E-4A70-9AA2-D7054AB058AE}" srcOrd="2" destOrd="0" presId="urn:microsoft.com/office/officeart/2018/2/layout/IconVerticalSolidList"/>
    <dgm:cxn modelId="{7134D0C3-E282-440D-B8E1-56CB159BD920}" type="presParOf" srcId="{A4104F3A-B9B0-4539-B11E-B9847A4501BA}" destId="{7EE294DF-B9D9-4ED7-9259-0BE87B1343E8}" srcOrd="3" destOrd="0" presId="urn:microsoft.com/office/officeart/2018/2/layout/IconVerticalSolidList"/>
    <dgm:cxn modelId="{F55BCF1E-3B08-431B-8986-333F17604294}" type="presParOf" srcId="{7286F586-FC37-4796-95C0-180E1502EA1F}" destId="{76264CD7-CE2C-46D6-B3CB-59C594A44817}" srcOrd="1" destOrd="0" presId="urn:microsoft.com/office/officeart/2018/2/layout/IconVerticalSolidList"/>
    <dgm:cxn modelId="{55234F35-19C5-4F3D-B13B-23EBAFECE4BB}" type="presParOf" srcId="{7286F586-FC37-4796-95C0-180E1502EA1F}" destId="{0910CDCB-699C-44C5-B0AC-F878B92FA46F}" srcOrd="2" destOrd="0" presId="urn:microsoft.com/office/officeart/2018/2/layout/IconVerticalSolidList"/>
    <dgm:cxn modelId="{8EFDBA76-A133-4CC3-97CF-B11D8A813171}" type="presParOf" srcId="{0910CDCB-699C-44C5-B0AC-F878B92FA46F}" destId="{83C02829-5867-4855-B47B-1B28B4100CC1}" srcOrd="0" destOrd="0" presId="urn:microsoft.com/office/officeart/2018/2/layout/IconVerticalSolidList"/>
    <dgm:cxn modelId="{D586D5D9-47E0-4F4F-9465-F425578DBF9B}" type="presParOf" srcId="{0910CDCB-699C-44C5-B0AC-F878B92FA46F}" destId="{87E9D92B-79FB-4E2C-A280-B38B8E61CF9F}" srcOrd="1" destOrd="0" presId="urn:microsoft.com/office/officeart/2018/2/layout/IconVerticalSolidList"/>
    <dgm:cxn modelId="{7E8F0293-BF01-4240-A7DC-D671AF2E16F3}" type="presParOf" srcId="{0910CDCB-699C-44C5-B0AC-F878B92FA46F}" destId="{171D1BE0-0269-4A0B-B7D3-A79B6967E0B7}" srcOrd="2" destOrd="0" presId="urn:microsoft.com/office/officeart/2018/2/layout/IconVerticalSolidList"/>
    <dgm:cxn modelId="{01E9BDEC-48E7-4B3C-830B-EC240D1FBDED}" type="presParOf" srcId="{0910CDCB-699C-44C5-B0AC-F878B92FA46F}" destId="{A0516702-4C4A-4449-9CEF-FF56A3A46620}" srcOrd="3" destOrd="0" presId="urn:microsoft.com/office/officeart/2018/2/layout/IconVerticalSolidList"/>
    <dgm:cxn modelId="{224B88C3-7547-4E37-9E2D-EE56189B8DA4}" type="presParOf" srcId="{7286F586-FC37-4796-95C0-180E1502EA1F}" destId="{6080A988-8BD8-4A6F-B457-508121B6EF7B}" srcOrd="3" destOrd="0" presId="urn:microsoft.com/office/officeart/2018/2/layout/IconVerticalSolidList"/>
    <dgm:cxn modelId="{DEA121A2-4CB3-4EB5-8A28-25EF05441191}" type="presParOf" srcId="{7286F586-FC37-4796-95C0-180E1502EA1F}" destId="{14A5B18C-7F6E-41A5-B9BA-61B97394EF15}" srcOrd="4" destOrd="0" presId="urn:microsoft.com/office/officeart/2018/2/layout/IconVerticalSolidList"/>
    <dgm:cxn modelId="{8DB2A4B4-C631-4B16-8BEB-0B1EA1AA6290}" type="presParOf" srcId="{14A5B18C-7F6E-41A5-B9BA-61B97394EF15}" destId="{69755B84-A888-4F0A-B1C4-FBAB58E998AA}" srcOrd="0" destOrd="0" presId="urn:microsoft.com/office/officeart/2018/2/layout/IconVerticalSolidList"/>
    <dgm:cxn modelId="{D0BA2525-6A6F-452A-AA98-828FC44DD119}" type="presParOf" srcId="{14A5B18C-7F6E-41A5-B9BA-61B97394EF15}" destId="{2966C6CF-7D08-4C17-80B1-31C9DBCEFB95}" srcOrd="1" destOrd="0" presId="urn:microsoft.com/office/officeart/2018/2/layout/IconVerticalSolidList"/>
    <dgm:cxn modelId="{DE77EBC7-F6F9-4854-8BD2-BB248E6F1D57}" type="presParOf" srcId="{14A5B18C-7F6E-41A5-B9BA-61B97394EF15}" destId="{1795E2E7-78B9-448A-A25B-AAE548A027C0}" srcOrd="2" destOrd="0" presId="urn:microsoft.com/office/officeart/2018/2/layout/IconVerticalSolidList"/>
    <dgm:cxn modelId="{C0A123BB-6926-4E7D-9B1C-8B9B15CA4565}" type="presParOf" srcId="{14A5B18C-7F6E-41A5-B9BA-61B97394EF15}" destId="{EF3ADBA3-D95D-4185-896A-75F6032F23A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6859B0A3-84F6-4222-8C66-BC41034DDB3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3077CB2-EC97-41AE-8899-9A94F8B66F7A}">
      <dgm:prSet/>
      <dgm:spPr/>
      <dgm:t>
        <a:bodyPr/>
        <a:lstStyle/>
        <a:p>
          <a:r>
            <a:rPr lang="en-US"/>
            <a:t>Traumatic childhood experiences (Rabito-Alcon, Baile and Vanderlinden, 2021) .</a:t>
          </a:r>
        </a:p>
      </dgm:t>
    </dgm:pt>
    <dgm:pt modelId="{86CDDF59-689D-4ED4-AEF8-E02E89A46E62}" type="parTrans" cxnId="{5E12035F-6E79-4628-9D47-7D55DE799EAD}">
      <dgm:prSet/>
      <dgm:spPr/>
      <dgm:t>
        <a:bodyPr/>
        <a:lstStyle/>
        <a:p>
          <a:endParaRPr lang="en-US"/>
        </a:p>
      </dgm:t>
    </dgm:pt>
    <dgm:pt modelId="{AA4823DB-21F1-4E9B-8A91-0A32701A3054}" type="sibTrans" cxnId="{5E12035F-6E79-4628-9D47-7D55DE799EAD}">
      <dgm:prSet/>
      <dgm:spPr/>
      <dgm:t>
        <a:bodyPr/>
        <a:lstStyle/>
        <a:p>
          <a:endParaRPr lang="en-US"/>
        </a:p>
      </dgm:t>
    </dgm:pt>
    <dgm:pt modelId="{EC7A4CC0-371F-4192-9C6A-3B470A23BB3D}">
      <dgm:prSet/>
      <dgm:spPr/>
      <dgm:t>
        <a:bodyPr/>
        <a:lstStyle/>
        <a:p>
          <a:r>
            <a:rPr lang="en-US"/>
            <a:t>Escaping conscious awareness of unbearable emotions and cognitive states.</a:t>
          </a:r>
        </a:p>
      </dgm:t>
    </dgm:pt>
    <dgm:pt modelId="{6FF2CAC8-4BA6-4D2D-8193-7BBAC1D9A0F1}" type="parTrans" cxnId="{BAF79F22-9728-4ADE-8EFC-41920F1D482B}">
      <dgm:prSet/>
      <dgm:spPr/>
      <dgm:t>
        <a:bodyPr/>
        <a:lstStyle/>
        <a:p>
          <a:endParaRPr lang="en-US"/>
        </a:p>
      </dgm:t>
    </dgm:pt>
    <dgm:pt modelId="{76B486C3-362E-4801-BB80-9EAFF562981A}" type="sibTrans" cxnId="{BAF79F22-9728-4ADE-8EFC-41920F1D482B}">
      <dgm:prSet/>
      <dgm:spPr/>
      <dgm:t>
        <a:bodyPr/>
        <a:lstStyle/>
        <a:p>
          <a:endParaRPr lang="en-US"/>
        </a:p>
      </dgm:t>
    </dgm:pt>
    <dgm:pt modelId="{A00A0BE2-E38E-4423-B353-0CE4808866A2}">
      <dgm:prSet/>
      <dgm:spPr/>
      <dgm:t>
        <a:bodyPr/>
        <a:lstStyle/>
        <a:p>
          <a:r>
            <a:rPr lang="en-US"/>
            <a:t>Low/High BMI in childhood (AN/BN or BED respectively).</a:t>
          </a:r>
        </a:p>
      </dgm:t>
    </dgm:pt>
    <dgm:pt modelId="{1C556B2B-29E8-4C69-992D-37378B4A29DE}" type="parTrans" cxnId="{21B38565-67F2-4D11-8F7E-FE5B6EA438FF}">
      <dgm:prSet/>
      <dgm:spPr/>
      <dgm:t>
        <a:bodyPr/>
        <a:lstStyle/>
        <a:p>
          <a:endParaRPr lang="en-US"/>
        </a:p>
      </dgm:t>
    </dgm:pt>
    <dgm:pt modelId="{14DBEA13-6463-4FA0-8172-37B348499DA1}" type="sibTrans" cxnId="{21B38565-67F2-4D11-8F7E-FE5B6EA438FF}">
      <dgm:prSet/>
      <dgm:spPr/>
      <dgm:t>
        <a:bodyPr/>
        <a:lstStyle/>
        <a:p>
          <a:endParaRPr lang="en-US"/>
        </a:p>
      </dgm:t>
    </dgm:pt>
    <dgm:pt modelId="{3880B203-C2D8-4037-AE51-980B9B05B58D}">
      <dgm:prSet/>
      <dgm:spPr/>
      <dgm:t>
        <a:bodyPr/>
        <a:lstStyle/>
        <a:p>
          <a:r>
            <a:rPr lang="en-US"/>
            <a:t>Neglect/abuse/trauma</a:t>
          </a:r>
        </a:p>
      </dgm:t>
    </dgm:pt>
    <dgm:pt modelId="{DE389852-50A4-4DF9-A09F-B9BCB566454B}" type="parTrans" cxnId="{80BE9072-C2F4-45EA-A278-CD328283075E}">
      <dgm:prSet/>
      <dgm:spPr/>
      <dgm:t>
        <a:bodyPr/>
        <a:lstStyle/>
        <a:p>
          <a:endParaRPr lang="en-US"/>
        </a:p>
      </dgm:t>
    </dgm:pt>
    <dgm:pt modelId="{03D2C888-1AE7-44B3-AB79-B1EFF924D727}" type="sibTrans" cxnId="{80BE9072-C2F4-45EA-A278-CD328283075E}">
      <dgm:prSet/>
      <dgm:spPr/>
      <dgm:t>
        <a:bodyPr/>
        <a:lstStyle/>
        <a:p>
          <a:endParaRPr lang="en-US"/>
        </a:p>
      </dgm:t>
    </dgm:pt>
    <dgm:pt modelId="{226C50D3-71D1-4B29-820A-E6AB082364C8}">
      <dgm:prSet/>
      <dgm:spPr/>
      <dgm:t>
        <a:bodyPr/>
        <a:lstStyle/>
        <a:p>
          <a:r>
            <a:rPr lang="en-US"/>
            <a:t>Parental relationships (Teasing – AN-BP, BN, BED, Pressure to eat - ARFID)</a:t>
          </a:r>
        </a:p>
      </dgm:t>
    </dgm:pt>
    <dgm:pt modelId="{8154E87B-5025-428C-9A48-484D598E6B7C}" type="parTrans" cxnId="{AF02324A-98B8-4DB3-8492-9CFF0E0C5FCA}">
      <dgm:prSet/>
      <dgm:spPr/>
      <dgm:t>
        <a:bodyPr/>
        <a:lstStyle/>
        <a:p>
          <a:endParaRPr lang="en-US"/>
        </a:p>
      </dgm:t>
    </dgm:pt>
    <dgm:pt modelId="{BAA13B1E-19AC-46BE-926F-35FE83F86670}" type="sibTrans" cxnId="{AF02324A-98B8-4DB3-8492-9CFF0E0C5FCA}">
      <dgm:prSet/>
      <dgm:spPr/>
      <dgm:t>
        <a:bodyPr/>
        <a:lstStyle/>
        <a:p>
          <a:endParaRPr lang="en-US"/>
        </a:p>
      </dgm:t>
    </dgm:pt>
    <dgm:pt modelId="{3620D40F-EA3E-4C1D-A991-80A858A0A92E}">
      <dgm:prSet/>
      <dgm:spPr/>
      <dgm:t>
        <a:bodyPr/>
        <a:lstStyle/>
        <a:p>
          <a:r>
            <a:rPr lang="en-US"/>
            <a:t>Social factors (Exposure to the ideal body, early puberty, elite sports, body dissatisfaction)</a:t>
          </a:r>
        </a:p>
      </dgm:t>
    </dgm:pt>
    <dgm:pt modelId="{493CB870-3775-461B-BF46-B79B4EC7881F}" type="parTrans" cxnId="{0385CCAD-266C-47C0-846A-377DA12C5745}">
      <dgm:prSet/>
      <dgm:spPr/>
      <dgm:t>
        <a:bodyPr/>
        <a:lstStyle/>
        <a:p>
          <a:endParaRPr lang="en-US"/>
        </a:p>
      </dgm:t>
    </dgm:pt>
    <dgm:pt modelId="{F20CC9BE-8FD5-436C-B830-B93D494C6514}" type="sibTrans" cxnId="{0385CCAD-266C-47C0-846A-377DA12C5745}">
      <dgm:prSet/>
      <dgm:spPr/>
      <dgm:t>
        <a:bodyPr/>
        <a:lstStyle/>
        <a:p>
          <a:endParaRPr lang="en-US"/>
        </a:p>
      </dgm:t>
    </dgm:pt>
    <dgm:pt modelId="{3A144D15-D0F1-4475-90B2-303FB3C65EF4}" type="pres">
      <dgm:prSet presAssocID="{6859B0A3-84F6-4222-8C66-BC41034DDB37}" presName="linear" presStyleCnt="0">
        <dgm:presLayoutVars>
          <dgm:animLvl val="lvl"/>
          <dgm:resizeHandles val="exact"/>
        </dgm:presLayoutVars>
      </dgm:prSet>
      <dgm:spPr/>
    </dgm:pt>
    <dgm:pt modelId="{881DE524-17A9-4325-B2DD-1E8D9AE7B001}" type="pres">
      <dgm:prSet presAssocID="{F3077CB2-EC97-41AE-8899-9A94F8B66F7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FCB32FE-36C4-4B33-9923-EC5CD6604D8B}" type="pres">
      <dgm:prSet presAssocID="{AA4823DB-21F1-4E9B-8A91-0A32701A3054}" presName="spacer" presStyleCnt="0"/>
      <dgm:spPr/>
    </dgm:pt>
    <dgm:pt modelId="{FFE044C8-6E20-4887-92ED-3B4045795D9A}" type="pres">
      <dgm:prSet presAssocID="{EC7A4CC0-371F-4192-9C6A-3B470A23BB3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6A00504-8EA3-4B5F-8E02-6B99828A6166}" type="pres">
      <dgm:prSet presAssocID="{76B486C3-362E-4801-BB80-9EAFF562981A}" presName="spacer" presStyleCnt="0"/>
      <dgm:spPr/>
    </dgm:pt>
    <dgm:pt modelId="{096E71D0-7714-43CC-9213-84A1905A8537}" type="pres">
      <dgm:prSet presAssocID="{A00A0BE2-E38E-4423-B353-0CE4808866A2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F7DAFC9-6F08-4371-BD5D-41E580083F93}" type="pres">
      <dgm:prSet presAssocID="{14DBEA13-6463-4FA0-8172-37B348499DA1}" presName="spacer" presStyleCnt="0"/>
      <dgm:spPr/>
    </dgm:pt>
    <dgm:pt modelId="{B47AF603-69B6-4FF1-9C19-2F68638CBA0D}" type="pres">
      <dgm:prSet presAssocID="{3880B203-C2D8-4037-AE51-980B9B05B58D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CDDB9ED-AAF8-48B1-A878-076CE4463FE9}" type="pres">
      <dgm:prSet presAssocID="{03D2C888-1AE7-44B3-AB79-B1EFF924D727}" presName="spacer" presStyleCnt="0"/>
      <dgm:spPr/>
    </dgm:pt>
    <dgm:pt modelId="{A6A289FD-06FB-4D85-AC97-19F17E024A7A}" type="pres">
      <dgm:prSet presAssocID="{226C50D3-71D1-4B29-820A-E6AB082364C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D21F007-36A2-4174-AF93-3C5B749D01FC}" type="pres">
      <dgm:prSet presAssocID="{BAA13B1E-19AC-46BE-926F-35FE83F86670}" presName="spacer" presStyleCnt="0"/>
      <dgm:spPr/>
    </dgm:pt>
    <dgm:pt modelId="{7B0902A1-AA8D-4CCB-9ABC-536CB1BA8554}" type="pres">
      <dgm:prSet presAssocID="{3620D40F-EA3E-4C1D-A991-80A858A0A92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AF79F22-9728-4ADE-8EFC-41920F1D482B}" srcId="{6859B0A3-84F6-4222-8C66-BC41034DDB37}" destId="{EC7A4CC0-371F-4192-9C6A-3B470A23BB3D}" srcOrd="1" destOrd="0" parTransId="{6FF2CAC8-4BA6-4D2D-8193-7BBAC1D9A0F1}" sibTransId="{76B486C3-362E-4801-BB80-9EAFF562981A}"/>
    <dgm:cxn modelId="{5E12035F-6E79-4628-9D47-7D55DE799EAD}" srcId="{6859B0A3-84F6-4222-8C66-BC41034DDB37}" destId="{F3077CB2-EC97-41AE-8899-9A94F8B66F7A}" srcOrd="0" destOrd="0" parTransId="{86CDDF59-689D-4ED4-AEF8-E02E89A46E62}" sibTransId="{AA4823DB-21F1-4E9B-8A91-0A32701A3054}"/>
    <dgm:cxn modelId="{21B38565-67F2-4D11-8F7E-FE5B6EA438FF}" srcId="{6859B0A3-84F6-4222-8C66-BC41034DDB37}" destId="{A00A0BE2-E38E-4423-B353-0CE4808866A2}" srcOrd="2" destOrd="0" parTransId="{1C556B2B-29E8-4C69-992D-37378B4A29DE}" sibTransId="{14DBEA13-6463-4FA0-8172-37B348499DA1}"/>
    <dgm:cxn modelId="{32DAED49-71ED-40EE-9327-9B31003709EB}" type="presOf" srcId="{EC7A4CC0-371F-4192-9C6A-3B470A23BB3D}" destId="{FFE044C8-6E20-4887-92ED-3B4045795D9A}" srcOrd="0" destOrd="0" presId="urn:microsoft.com/office/officeart/2005/8/layout/vList2"/>
    <dgm:cxn modelId="{AF02324A-98B8-4DB3-8492-9CFF0E0C5FCA}" srcId="{6859B0A3-84F6-4222-8C66-BC41034DDB37}" destId="{226C50D3-71D1-4B29-820A-E6AB082364C8}" srcOrd="4" destOrd="0" parTransId="{8154E87B-5025-428C-9A48-484D598E6B7C}" sibTransId="{BAA13B1E-19AC-46BE-926F-35FE83F86670}"/>
    <dgm:cxn modelId="{80BE9072-C2F4-45EA-A278-CD328283075E}" srcId="{6859B0A3-84F6-4222-8C66-BC41034DDB37}" destId="{3880B203-C2D8-4037-AE51-980B9B05B58D}" srcOrd="3" destOrd="0" parTransId="{DE389852-50A4-4DF9-A09F-B9BCB566454B}" sibTransId="{03D2C888-1AE7-44B3-AB79-B1EFF924D727}"/>
    <dgm:cxn modelId="{83A77582-6FFC-4DDA-B21D-D288D40892C6}" type="presOf" srcId="{3880B203-C2D8-4037-AE51-980B9B05B58D}" destId="{B47AF603-69B6-4FF1-9C19-2F68638CBA0D}" srcOrd="0" destOrd="0" presId="urn:microsoft.com/office/officeart/2005/8/layout/vList2"/>
    <dgm:cxn modelId="{194E9A89-7AC3-444B-8A6C-7042EFFF6194}" type="presOf" srcId="{3620D40F-EA3E-4C1D-A991-80A858A0A92E}" destId="{7B0902A1-AA8D-4CCB-9ABC-536CB1BA8554}" srcOrd="0" destOrd="0" presId="urn:microsoft.com/office/officeart/2005/8/layout/vList2"/>
    <dgm:cxn modelId="{58E62AA7-6237-488B-8E9F-7CC9B8B37C7C}" type="presOf" srcId="{A00A0BE2-E38E-4423-B353-0CE4808866A2}" destId="{096E71D0-7714-43CC-9213-84A1905A8537}" srcOrd="0" destOrd="0" presId="urn:microsoft.com/office/officeart/2005/8/layout/vList2"/>
    <dgm:cxn modelId="{0385CCAD-266C-47C0-846A-377DA12C5745}" srcId="{6859B0A3-84F6-4222-8C66-BC41034DDB37}" destId="{3620D40F-EA3E-4C1D-A991-80A858A0A92E}" srcOrd="5" destOrd="0" parTransId="{493CB870-3775-461B-BF46-B79B4EC7881F}" sibTransId="{F20CC9BE-8FD5-436C-B830-B93D494C6514}"/>
    <dgm:cxn modelId="{89EC42B0-60A8-4606-A6FB-48DAAA4E350F}" type="presOf" srcId="{6859B0A3-84F6-4222-8C66-BC41034DDB37}" destId="{3A144D15-D0F1-4475-90B2-303FB3C65EF4}" srcOrd="0" destOrd="0" presId="urn:microsoft.com/office/officeart/2005/8/layout/vList2"/>
    <dgm:cxn modelId="{C3574FC3-7744-4E07-BF7B-EFD658096FB2}" type="presOf" srcId="{F3077CB2-EC97-41AE-8899-9A94F8B66F7A}" destId="{881DE524-17A9-4325-B2DD-1E8D9AE7B001}" srcOrd="0" destOrd="0" presId="urn:microsoft.com/office/officeart/2005/8/layout/vList2"/>
    <dgm:cxn modelId="{ED2615DF-0968-4B8D-900D-1AD3B2330EA2}" type="presOf" srcId="{226C50D3-71D1-4B29-820A-E6AB082364C8}" destId="{A6A289FD-06FB-4D85-AC97-19F17E024A7A}" srcOrd="0" destOrd="0" presId="urn:microsoft.com/office/officeart/2005/8/layout/vList2"/>
    <dgm:cxn modelId="{A93630CD-667C-4B62-A76C-9FAF6694CA7C}" type="presParOf" srcId="{3A144D15-D0F1-4475-90B2-303FB3C65EF4}" destId="{881DE524-17A9-4325-B2DD-1E8D9AE7B001}" srcOrd="0" destOrd="0" presId="urn:microsoft.com/office/officeart/2005/8/layout/vList2"/>
    <dgm:cxn modelId="{56EA0975-223B-4C1A-B438-D69617D70AFD}" type="presParOf" srcId="{3A144D15-D0F1-4475-90B2-303FB3C65EF4}" destId="{9FCB32FE-36C4-4B33-9923-EC5CD6604D8B}" srcOrd="1" destOrd="0" presId="urn:microsoft.com/office/officeart/2005/8/layout/vList2"/>
    <dgm:cxn modelId="{594B6DA2-6AA7-45F3-B2F5-6BCD2A14CD6A}" type="presParOf" srcId="{3A144D15-D0F1-4475-90B2-303FB3C65EF4}" destId="{FFE044C8-6E20-4887-92ED-3B4045795D9A}" srcOrd="2" destOrd="0" presId="urn:microsoft.com/office/officeart/2005/8/layout/vList2"/>
    <dgm:cxn modelId="{D64D555A-4C36-4DFF-9CED-490A0209CA5D}" type="presParOf" srcId="{3A144D15-D0F1-4475-90B2-303FB3C65EF4}" destId="{66A00504-8EA3-4B5F-8E02-6B99828A6166}" srcOrd="3" destOrd="0" presId="urn:microsoft.com/office/officeart/2005/8/layout/vList2"/>
    <dgm:cxn modelId="{F6DD6CA9-5742-45EF-ADCC-F642446C9882}" type="presParOf" srcId="{3A144D15-D0F1-4475-90B2-303FB3C65EF4}" destId="{096E71D0-7714-43CC-9213-84A1905A8537}" srcOrd="4" destOrd="0" presId="urn:microsoft.com/office/officeart/2005/8/layout/vList2"/>
    <dgm:cxn modelId="{AF4CBBC0-59FF-475B-8432-3857DF5B8EA1}" type="presParOf" srcId="{3A144D15-D0F1-4475-90B2-303FB3C65EF4}" destId="{9F7DAFC9-6F08-4371-BD5D-41E580083F93}" srcOrd="5" destOrd="0" presId="urn:microsoft.com/office/officeart/2005/8/layout/vList2"/>
    <dgm:cxn modelId="{958AB8B1-EA4E-4162-84B3-5ADFA6F74538}" type="presParOf" srcId="{3A144D15-D0F1-4475-90B2-303FB3C65EF4}" destId="{B47AF603-69B6-4FF1-9C19-2F68638CBA0D}" srcOrd="6" destOrd="0" presId="urn:microsoft.com/office/officeart/2005/8/layout/vList2"/>
    <dgm:cxn modelId="{70FE4683-CECC-4BA4-920A-CCB48D7607F8}" type="presParOf" srcId="{3A144D15-D0F1-4475-90B2-303FB3C65EF4}" destId="{DCDDB9ED-AAF8-48B1-A878-076CE4463FE9}" srcOrd="7" destOrd="0" presId="urn:microsoft.com/office/officeart/2005/8/layout/vList2"/>
    <dgm:cxn modelId="{A0D714E8-74C4-47E9-A1B7-25DF367CD822}" type="presParOf" srcId="{3A144D15-D0F1-4475-90B2-303FB3C65EF4}" destId="{A6A289FD-06FB-4D85-AC97-19F17E024A7A}" srcOrd="8" destOrd="0" presId="urn:microsoft.com/office/officeart/2005/8/layout/vList2"/>
    <dgm:cxn modelId="{9136EC00-0118-40F2-8941-44678FB9FC3B}" type="presParOf" srcId="{3A144D15-D0F1-4475-90B2-303FB3C65EF4}" destId="{7D21F007-36A2-4174-AF93-3C5B749D01FC}" srcOrd="9" destOrd="0" presId="urn:microsoft.com/office/officeart/2005/8/layout/vList2"/>
    <dgm:cxn modelId="{4C153186-CA36-4732-A454-3664994C6A18}" type="presParOf" srcId="{3A144D15-D0F1-4475-90B2-303FB3C65EF4}" destId="{7B0902A1-AA8D-4CCB-9ABC-536CB1BA855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37B70FF3-33B7-48A1-BC18-B9B5481E3CAA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027C5D-C978-4472-AF93-4E1BE25463A6}">
      <dgm:prSet/>
      <dgm:spPr/>
      <dgm:t>
        <a:bodyPr/>
        <a:lstStyle/>
        <a:p>
          <a:pPr rtl="0"/>
          <a:r>
            <a:rPr lang="en-US"/>
            <a:t>Parental </a:t>
          </a:r>
          <a:r>
            <a:rPr lang="en-US">
              <a:latin typeface="Rockwell Nova Light"/>
            </a:rPr>
            <a:t>diagnosis or</a:t>
          </a:r>
          <a:r>
            <a:rPr lang="en-US"/>
            <a:t> familial diagnosis (Thornton, Mazzeo and Bulik, 2011) </a:t>
          </a:r>
        </a:p>
      </dgm:t>
    </dgm:pt>
    <dgm:pt modelId="{F9101576-50BD-4CFD-A067-EC9CDA691286}" type="parTrans" cxnId="{10F3C39B-1558-40FE-8876-6233B445D29F}">
      <dgm:prSet/>
      <dgm:spPr/>
      <dgm:t>
        <a:bodyPr/>
        <a:lstStyle/>
        <a:p>
          <a:endParaRPr lang="en-US"/>
        </a:p>
      </dgm:t>
    </dgm:pt>
    <dgm:pt modelId="{35D1CA25-F71A-4405-BFCC-9E6A219CE020}" type="sibTrans" cxnId="{10F3C39B-1558-40FE-8876-6233B445D29F}">
      <dgm:prSet/>
      <dgm:spPr/>
      <dgm:t>
        <a:bodyPr/>
        <a:lstStyle/>
        <a:p>
          <a:endParaRPr lang="en-US"/>
        </a:p>
      </dgm:t>
    </dgm:pt>
    <dgm:pt modelId="{DD193D30-455A-44C8-BFC1-3EFEDC97127F}">
      <dgm:prSet/>
      <dgm:spPr/>
      <dgm:t>
        <a:bodyPr/>
        <a:lstStyle/>
        <a:p>
          <a:r>
            <a:rPr lang="en-US"/>
            <a:t>Twin studies have shown high concordance rates for weight and body perceptions (Mazzeo et al., 2009)</a:t>
          </a:r>
        </a:p>
      </dgm:t>
    </dgm:pt>
    <dgm:pt modelId="{21F4E512-84B8-4FCF-AC5D-6AB93C058ABB}" type="parTrans" cxnId="{91CC310B-2431-4683-8763-6D647679D753}">
      <dgm:prSet/>
      <dgm:spPr/>
      <dgm:t>
        <a:bodyPr/>
        <a:lstStyle/>
        <a:p>
          <a:endParaRPr lang="en-US"/>
        </a:p>
      </dgm:t>
    </dgm:pt>
    <dgm:pt modelId="{BF382AFE-F0D5-4C2F-BB51-86B872226BD5}" type="sibTrans" cxnId="{91CC310B-2431-4683-8763-6D647679D753}">
      <dgm:prSet/>
      <dgm:spPr/>
      <dgm:t>
        <a:bodyPr/>
        <a:lstStyle/>
        <a:p>
          <a:endParaRPr lang="en-US"/>
        </a:p>
      </dgm:t>
    </dgm:pt>
    <dgm:pt modelId="{D55B57AF-3337-47BF-A1D7-B9EA1CCC94AF}" type="pres">
      <dgm:prSet presAssocID="{37B70FF3-33B7-48A1-BC18-B9B5481E3CAA}" presName="linear" presStyleCnt="0">
        <dgm:presLayoutVars>
          <dgm:animLvl val="lvl"/>
          <dgm:resizeHandles val="exact"/>
        </dgm:presLayoutVars>
      </dgm:prSet>
      <dgm:spPr/>
    </dgm:pt>
    <dgm:pt modelId="{21357FEA-7B42-41AC-A850-C369E1FEA883}" type="pres">
      <dgm:prSet presAssocID="{97027C5D-C978-4472-AF93-4E1BE25463A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A7131AB-1F87-481F-A835-789567834512}" type="pres">
      <dgm:prSet presAssocID="{35D1CA25-F71A-4405-BFCC-9E6A219CE020}" presName="spacer" presStyleCnt="0"/>
      <dgm:spPr/>
    </dgm:pt>
    <dgm:pt modelId="{EA759EC5-1678-479E-BDED-90E90B140363}" type="pres">
      <dgm:prSet presAssocID="{DD193D30-455A-44C8-BFC1-3EFEDC97127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1CC310B-2431-4683-8763-6D647679D753}" srcId="{37B70FF3-33B7-48A1-BC18-B9B5481E3CAA}" destId="{DD193D30-455A-44C8-BFC1-3EFEDC97127F}" srcOrd="1" destOrd="0" parTransId="{21F4E512-84B8-4FCF-AC5D-6AB93C058ABB}" sibTransId="{BF382AFE-F0D5-4C2F-BB51-86B872226BD5}"/>
    <dgm:cxn modelId="{73C6323C-0BB8-4B49-B6CA-1C35CA7E53B6}" type="presOf" srcId="{37B70FF3-33B7-48A1-BC18-B9B5481E3CAA}" destId="{D55B57AF-3337-47BF-A1D7-B9EA1CCC94AF}" srcOrd="0" destOrd="0" presId="urn:microsoft.com/office/officeart/2005/8/layout/vList2"/>
    <dgm:cxn modelId="{75BD029B-1F76-4C4C-946F-A97FD0A803E3}" type="presOf" srcId="{DD193D30-455A-44C8-BFC1-3EFEDC97127F}" destId="{EA759EC5-1678-479E-BDED-90E90B140363}" srcOrd="0" destOrd="0" presId="urn:microsoft.com/office/officeart/2005/8/layout/vList2"/>
    <dgm:cxn modelId="{10F3C39B-1558-40FE-8876-6233B445D29F}" srcId="{37B70FF3-33B7-48A1-BC18-B9B5481E3CAA}" destId="{97027C5D-C978-4472-AF93-4E1BE25463A6}" srcOrd="0" destOrd="0" parTransId="{F9101576-50BD-4CFD-A067-EC9CDA691286}" sibTransId="{35D1CA25-F71A-4405-BFCC-9E6A219CE020}"/>
    <dgm:cxn modelId="{D31220A8-5A56-4118-B218-4690DB81549E}" type="presOf" srcId="{97027C5D-C978-4472-AF93-4E1BE25463A6}" destId="{21357FEA-7B42-41AC-A850-C369E1FEA883}" srcOrd="0" destOrd="0" presId="urn:microsoft.com/office/officeart/2005/8/layout/vList2"/>
    <dgm:cxn modelId="{FD36A39F-E3BD-4CC8-A8E8-A71B233CEC11}" type="presParOf" srcId="{D55B57AF-3337-47BF-A1D7-B9EA1CCC94AF}" destId="{21357FEA-7B42-41AC-A850-C369E1FEA883}" srcOrd="0" destOrd="0" presId="urn:microsoft.com/office/officeart/2005/8/layout/vList2"/>
    <dgm:cxn modelId="{56ADF1DB-0F53-439B-A27A-38819CAD82F7}" type="presParOf" srcId="{D55B57AF-3337-47BF-A1D7-B9EA1CCC94AF}" destId="{3A7131AB-1F87-481F-A835-789567834512}" srcOrd="1" destOrd="0" presId="urn:microsoft.com/office/officeart/2005/8/layout/vList2"/>
    <dgm:cxn modelId="{28481706-DE83-4874-AF85-EAAB71F874F1}" type="presParOf" srcId="{D55B57AF-3337-47BF-A1D7-B9EA1CCC94AF}" destId="{EA759EC5-1678-479E-BDED-90E90B14036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9CC16173-E613-43D6-B6D4-A052BF74A2C5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3B6955E-401E-4E2E-8EA0-A1549BE0BCCE}">
      <dgm:prSet/>
      <dgm:spPr/>
      <dgm:t>
        <a:bodyPr/>
        <a:lstStyle/>
        <a:p>
          <a:r>
            <a:rPr lang="en-US"/>
            <a:t>Hereditary patterns show a disproportionate amount of female diagnoses (34)</a:t>
          </a:r>
        </a:p>
      </dgm:t>
    </dgm:pt>
    <dgm:pt modelId="{8040B0DD-4DD2-4AA5-8AB0-44247E3DD338}" type="parTrans" cxnId="{3B9B5640-8097-409C-9252-A8DC530702E4}">
      <dgm:prSet/>
      <dgm:spPr/>
      <dgm:t>
        <a:bodyPr/>
        <a:lstStyle/>
        <a:p>
          <a:endParaRPr lang="en-US"/>
        </a:p>
      </dgm:t>
    </dgm:pt>
    <dgm:pt modelId="{442977F1-92D8-437C-9BB5-460095CFFC4D}" type="sibTrans" cxnId="{3B9B5640-8097-409C-9252-A8DC530702E4}">
      <dgm:prSet/>
      <dgm:spPr/>
      <dgm:t>
        <a:bodyPr/>
        <a:lstStyle/>
        <a:p>
          <a:endParaRPr lang="en-US"/>
        </a:p>
      </dgm:t>
    </dgm:pt>
    <dgm:pt modelId="{27519FC0-F01F-4CD7-8FAD-B29C31548D31}">
      <dgm:prSet/>
      <dgm:spPr/>
      <dgm:t>
        <a:bodyPr/>
        <a:lstStyle/>
        <a:p>
          <a:r>
            <a:rPr lang="en-US"/>
            <a:t>Genetic factors that affect females do not appear to affect males as severely. </a:t>
          </a:r>
        </a:p>
      </dgm:t>
    </dgm:pt>
    <dgm:pt modelId="{C1563A90-B58A-43BE-9F2A-A7AC3226F53D}" type="parTrans" cxnId="{9C9D378B-592A-4CFF-ACE6-17A7788D0FBC}">
      <dgm:prSet/>
      <dgm:spPr/>
      <dgm:t>
        <a:bodyPr/>
        <a:lstStyle/>
        <a:p>
          <a:endParaRPr lang="en-US"/>
        </a:p>
      </dgm:t>
    </dgm:pt>
    <dgm:pt modelId="{9ADA5D5B-E3B4-42D8-B010-0EF018830F70}" type="sibTrans" cxnId="{9C9D378B-592A-4CFF-ACE6-17A7788D0FBC}">
      <dgm:prSet/>
      <dgm:spPr/>
      <dgm:t>
        <a:bodyPr/>
        <a:lstStyle/>
        <a:p>
          <a:endParaRPr lang="en-US"/>
        </a:p>
      </dgm:t>
    </dgm:pt>
    <dgm:pt modelId="{DD6061B4-BC57-44D6-8F44-F9B0772EA9F3}">
      <dgm:prSet/>
      <dgm:spPr/>
      <dgm:t>
        <a:bodyPr/>
        <a:lstStyle/>
        <a:p>
          <a:r>
            <a:rPr lang="en-US"/>
            <a:t>Gender dysphoria is linked to ED's, particularly in pre-op transgender people, compared with post-operative (Milano et al., 2019).</a:t>
          </a:r>
        </a:p>
      </dgm:t>
    </dgm:pt>
    <dgm:pt modelId="{FA543389-2E75-41B2-8741-C9D292D45FA8}" type="parTrans" cxnId="{EC86D57C-99C9-45BA-8BD8-3205F73F58F3}">
      <dgm:prSet/>
      <dgm:spPr/>
      <dgm:t>
        <a:bodyPr/>
        <a:lstStyle/>
        <a:p>
          <a:endParaRPr lang="en-US"/>
        </a:p>
      </dgm:t>
    </dgm:pt>
    <dgm:pt modelId="{6618D1D4-02C7-4EC6-9FA5-8E8AFCE34183}" type="sibTrans" cxnId="{EC86D57C-99C9-45BA-8BD8-3205F73F58F3}">
      <dgm:prSet/>
      <dgm:spPr/>
      <dgm:t>
        <a:bodyPr/>
        <a:lstStyle/>
        <a:p>
          <a:endParaRPr lang="en-US"/>
        </a:p>
      </dgm:t>
    </dgm:pt>
    <dgm:pt modelId="{3223197B-509F-453E-A98B-65CE29694AE9}">
      <dgm:prSet/>
      <dgm:spPr/>
      <dgm:t>
        <a:bodyPr/>
        <a:lstStyle/>
        <a:p>
          <a:r>
            <a:rPr lang="en-US"/>
            <a:t>Sexual and gender minorities are more likely to develop an ED (Nagata, Ganson and Austin, 2020)</a:t>
          </a:r>
        </a:p>
      </dgm:t>
    </dgm:pt>
    <dgm:pt modelId="{7A131ADE-C703-4A95-AF52-1A3EAE79D168}" type="parTrans" cxnId="{37F37832-E5F6-42BD-A21C-38DA8A5851BC}">
      <dgm:prSet/>
      <dgm:spPr/>
      <dgm:t>
        <a:bodyPr/>
        <a:lstStyle/>
        <a:p>
          <a:endParaRPr lang="en-US"/>
        </a:p>
      </dgm:t>
    </dgm:pt>
    <dgm:pt modelId="{1EBC807D-BB16-4278-AADF-987248E3E5DF}" type="sibTrans" cxnId="{37F37832-E5F6-42BD-A21C-38DA8A5851BC}">
      <dgm:prSet/>
      <dgm:spPr/>
      <dgm:t>
        <a:bodyPr/>
        <a:lstStyle/>
        <a:p>
          <a:endParaRPr lang="en-US"/>
        </a:p>
      </dgm:t>
    </dgm:pt>
    <dgm:pt modelId="{6DB1F046-54BC-4E08-93E9-7FF0AA66C7A5}" type="pres">
      <dgm:prSet presAssocID="{9CC16173-E613-43D6-B6D4-A052BF74A2C5}" presName="vert0" presStyleCnt="0">
        <dgm:presLayoutVars>
          <dgm:dir/>
          <dgm:animOne val="branch"/>
          <dgm:animLvl val="lvl"/>
        </dgm:presLayoutVars>
      </dgm:prSet>
      <dgm:spPr/>
    </dgm:pt>
    <dgm:pt modelId="{DA48017C-6F83-4A24-8293-BE3FAF2F2063}" type="pres">
      <dgm:prSet presAssocID="{B3B6955E-401E-4E2E-8EA0-A1549BE0BCCE}" presName="thickLine" presStyleLbl="alignNode1" presStyleIdx="0" presStyleCnt="4"/>
      <dgm:spPr/>
    </dgm:pt>
    <dgm:pt modelId="{E881F484-9EC5-4E1F-AA25-C704F04C2C4A}" type="pres">
      <dgm:prSet presAssocID="{B3B6955E-401E-4E2E-8EA0-A1549BE0BCCE}" presName="horz1" presStyleCnt="0"/>
      <dgm:spPr/>
    </dgm:pt>
    <dgm:pt modelId="{8D4803D9-BD11-4585-B7EC-03E82F82E34D}" type="pres">
      <dgm:prSet presAssocID="{B3B6955E-401E-4E2E-8EA0-A1549BE0BCCE}" presName="tx1" presStyleLbl="revTx" presStyleIdx="0" presStyleCnt="4"/>
      <dgm:spPr/>
    </dgm:pt>
    <dgm:pt modelId="{FA208039-913C-426A-829C-FE78B2972171}" type="pres">
      <dgm:prSet presAssocID="{B3B6955E-401E-4E2E-8EA0-A1549BE0BCCE}" presName="vert1" presStyleCnt="0"/>
      <dgm:spPr/>
    </dgm:pt>
    <dgm:pt modelId="{75804CA5-82A1-4DE1-ACF7-02C15F9518BD}" type="pres">
      <dgm:prSet presAssocID="{27519FC0-F01F-4CD7-8FAD-B29C31548D31}" presName="thickLine" presStyleLbl="alignNode1" presStyleIdx="1" presStyleCnt="4"/>
      <dgm:spPr/>
    </dgm:pt>
    <dgm:pt modelId="{41DC311E-9044-4BAA-97FE-FDA51C801CA3}" type="pres">
      <dgm:prSet presAssocID="{27519FC0-F01F-4CD7-8FAD-B29C31548D31}" presName="horz1" presStyleCnt="0"/>
      <dgm:spPr/>
    </dgm:pt>
    <dgm:pt modelId="{EE421DCF-374E-449C-A7CE-FAD07D160A7A}" type="pres">
      <dgm:prSet presAssocID="{27519FC0-F01F-4CD7-8FAD-B29C31548D31}" presName="tx1" presStyleLbl="revTx" presStyleIdx="1" presStyleCnt="4"/>
      <dgm:spPr/>
    </dgm:pt>
    <dgm:pt modelId="{99EFA39A-2E40-41D9-9241-11B98C80A90B}" type="pres">
      <dgm:prSet presAssocID="{27519FC0-F01F-4CD7-8FAD-B29C31548D31}" presName="vert1" presStyleCnt="0"/>
      <dgm:spPr/>
    </dgm:pt>
    <dgm:pt modelId="{94393365-3D1C-427A-A6C0-06118F145E4E}" type="pres">
      <dgm:prSet presAssocID="{DD6061B4-BC57-44D6-8F44-F9B0772EA9F3}" presName="thickLine" presStyleLbl="alignNode1" presStyleIdx="2" presStyleCnt="4"/>
      <dgm:spPr/>
    </dgm:pt>
    <dgm:pt modelId="{27377D88-7330-4C4E-8B50-6BED06453FE5}" type="pres">
      <dgm:prSet presAssocID="{DD6061B4-BC57-44D6-8F44-F9B0772EA9F3}" presName="horz1" presStyleCnt="0"/>
      <dgm:spPr/>
    </dgm:pt>
    <dgm:pt modelId="{E3ECFA26-4ED0-4D10-AAA1-4264F6ED4BC8}" type="pres">
      <dgm:prSet presAssocID="{DD6061B4-BC57-44D6-8F44-F9B0772EA9F3}" presName="tx1" presStyleLbl="revTx" presStyleIdx="2" presStyleCnt="4"/>
      <dgm:spPr/>
    </dgm:pt>
    <dgm:pt modelId="{ED544EAE-5DFC-415B-804D-BC3109740795}" type="pres">
      <dgm:prSet presAssocID="{DD6061B4-BC57-44D6-8F44-F9B0772EA9F3}" presName="vert1" presStyleCnt="0"/>
      <dgm:spPr/>
    </dgm:pt>
    <dgm:pt modelId="{C1A31A00-0849-4612-98E9-75AA6B80F73E}" type="pres">
      <dgm:prSet presAssocID="{3223197B-509F-453E-A98B-65CE29694AE9}" presName="thickLine" presStyleLbl="alignNode1" presStyleIdx="3" presStyleCnt="4"/>
      <dgm:spPr/>
    </dgm:pt>
    <dgm:pt modelId="{90A4A8C5-E91D-4719-A685-0024F079550B}" type="pres">
      <dgm:prSet presAssocID="{3223197B-509F-453E-A98B-65CE29694AE9}" presName="horz1" presStyleCnt="0"/>
      <dgm:spPr/>
    </dgm:pt>
    <dgm:pt modelId="{F8D97390-BF9D-4A50-A87C-9BCF06AF819E}" type="pres">
      <dgm:prSet presAssocID="{3223197B-509F-453E-A98B-65CE29694AE9}" presName="tx1" presStyleLbl="revTx" presStyleIdx="3" presStyleCnt="4"/>
      <dgm:spPr/>
    </dgm:pt>
    <dgm:pt modelId="{BE90D39C-C0D9-47F0-9166-9149BA9060F7}" type="pres">
      <dgm:prSet presAssocID="{3223197B-509F-453E-A98B-65CE29694AE9}" presName="vert1" presStyleCnt="0"/>
      <dgm:spPr/>
    </dgm:pt>
  </dgm:ptLst>
  <dgm:cxnLst>
    <dgm:cxn modelId="{837E9E00-0B1F-4C33-94BA-C446C96F2883}" type="presOf" srcId="{9CC16173-E613-43D6-B6D4-A052BF74A2C5}" destId="{6DB1F046-54BC-4E08-93E9-7FF0AA66C7A5}" srcOrd="0" destOrd="0" presId="urn:microsoft.com/office/officeart/2008/layout/LinedList"/>
    <dgm:cxn modelId="{17E7A52E-4B01-4B2A-AC9A-EA3D3ECF68D1}" type="presOf" srcId="{DD6061B4-BC57-44D6-8F44-F9B0772EA9F3}" destId="{E3ECFA26-4ED0-4D10-AAA1-4264F6ED4BC8}" srcOrd="0" destOrd="0" presId="urn:microsoft.com/office/officeart/2008/layout/LinedList"/>
    <dgm:cxn modelId="{37F37832-E5F6-42BD-A21C-38DA8A5851BC}" srcId="{9CC16173-E613-43D6-B6D4-A052BF74A2C5}" destId="{3223197B-509F-453E-A98B-65CE29694AE9}" srcOrd="3" destOrd="0" parTransId="{7A131ADE-C703-4A95-AF52-1A3EAE79D168}" sibTransId="{1EBC807D-BB16-4278-AADF-987248E3E5DF}"/>
    <dgm:cxn modelId="{3B9B5640-8097-409C-9252-A8DC530702E4}" srcId="{9CC16173-E613-43D6-B6D4-A052BF74A2C5}" destId="{B3B6955E-401E-4E2E-8EA0-A1549BE0BCCE}" srcOrd="0" destOrd="0" parTransId="{8040B0DD-4DD2-4AA5-8AB0-44247E3DD338}" sibTransId="{442977F1-92D8-437C-9BB5-460095CFFC4D}"/>
    <dgm:cxn modelId="{98697B43-1157-4E99-932A-CA523EB66F21}" type="presOf" srcId="{3223197B-509F-453E-A98B-65CE29694AE9}" destId="{F8D97390-BF9D-4A50-A87C-9BCF06AF819E}" srcOrd="0" destOrd="0" presId="urn:microsoft.com/office/officeart/2008/layout/LinedList"/>
    <dgm:cxn modelId="{3BBADB4A-C60B-42B0-9CA8-BEF42C0AC5CD}" type="presOf" srcId="{27519FC0-F01F-4CD7-8FAD-B29C31548D31}" destId="{EE421DCF-374E-449C-A7CE-FAD07D160A7A}" srcOrd="0" destOrd="0" presId="urn:microsoft.com/office/officeart/2008/layout/LinedList"/>
    <dgm:cxn modelId="{B1119355-6C26-4DF8-A566-D3814B86961B}" type="presOf" srcId="{B3B6955E-401E-4E2E-8EA0-A1549BE0BCCE}" destId="{8D4803D9-BD11-4585-B7EC-03E82F82E34D}" srcOrd="0" destOrd="0" presId="urn:microsoft.com/office/officeart/2008/layout/LinedList"/>
    <dgm:cxn modelId="{EC86D57C-99C9-45BA-8BD8-3205F73F58F3}" srcId="{9CC16173-E613-43D6-B6D4-A052BF74A2C5}" destId="{DD6061B4-BC57-44D6-8F44-F9B0772EA9F3}" srcOrd="2" destOrd="0" parTransId="{FA543389-2E75-41B2-8741-C9D292D45FA8}" sibTransId="{6618D1D4-02C7-4EC6-9FA5-8E8AFCE34183}"/>
    <dgm:cxn modelId="{9C9D378B-592A-4CFF-ACE6-17A7788D0FBC}" srcId="{9CC16173-E613-43D6-B6D4-A052BF74A2C5}" destId="{27519FC0-F01F-4CD7-8FAD-B29C31548D31}" srcOrd="1" destOrd="0" parTransId="{C1563A90-B58A-43BE-9F2A-A7AC3226F53D}" sibTransId="{9ADA5D5B-E3B4-42D8-B010-0EF018830F70}"/>
    <dgm:cxn modelId="{2A6B882B-F87C-4AE4-A595-FC55911215AA}" type="presParOf" srcId="{6DB1F046-54BC-4E08-93E9-7FF0AA66C7A5}" destId="{DA48017C-6F83-4A24-8293-BE3FAF2F2063}" srcOrd="0" destOrd="0" presId="urn:microsoft.com/office/officeart/2008/layout/LinedList"/>
    <dgm:cxn modelId="{B73336A6-1613-4DF0-920A-7B49D3BD46D3}" type="presParOf" srcId="{6DB1F046-54BC-4E08-93E9-7FF0AA66C7A5}" destId="{E881F484-9EC5-4E1F-AA25-C704F04C2C4A}" srcOrd="1" destOrd="0" presId="urn:microsoft.com/office/officeart/2008/layout/LinedList"/>
    <dgm:cxn modelId="{FB6C652A-BEE0-4FF3-BBBA-4B6973B2D0C1}" type="presParOf" srcId="{E881F484-9EC5-4E1F-AA25-C704F04C2C4A}" destId="{8D4803D9-BD11-4585-B7EC-03E82F82E34D}" srcOrd="0" destOrd="0" presId="urn:microsoft.com/office/officeart/2008/layout/LinedList"/>
    <dgm:cxn modelId="{64E4DF62-96FE-4DF4-A932-0443F9197BE7}" type="presParOf" srcId="{E881F484-9EC5-4E1F-AA25-C704F04C2C4A}" destId="{FA208039-913C-426A-829C-FE78B2972171}" srcOrd="1" destOrd="0" presId="urn:microsoft.com/office/officeart/2008/layout/LinedList"/>
    <dgm:cxn modelId="{DBE60139-2857-4974-A089-905F43AAA70E}" type="presParOf" srcId="{6DB1F046-54BC-4E08-93E9-7FF0AA66C7A5}" destId="{75804CA5-82A1-4DE1-ACF7-02C15F9518BD}" srcOrd="2" destOrd="0" presId="urn:microsoft.com/office/officeart/2008/layout/LinedList"/>
    <dgm:cxn modelId="{E6D48E68-5E26-4986-A5FB-CAA392EFC325}" type="presParOf" srcId="{6DB1F046-54BC-4E08-93E9-7FF0AA66C7A5}" destId="{41DC311E-9044-4BAA-97FE-FDA51C801CA3}" srcOrd="3" destOrd="0" presId="urn:microsoft.com/office/officeart/2008/layout/LinedList"/>
    <dgm:cxn modelId="{2A616685-7148-4B47-AA30-DDF93D8E1FE2}" type="presParOf" srcId="{41DC311E-9044-4BAA-97FE-FDA51C801CA3}" destId="{EE421DCF-374E-449C-A7CE-FAD07D160A7A}" srcOrd="0" destOrd="0" presId="urn:microsoft.com/office/officeart/2008/layout/LinedList"/>
    <dgm:cxn modelId="{691298F9-BBDF-4C9B-AF36-127640B5F411}" type="presParOf" srcId="{41DC311E-9044-4BAA-97FE-FDA51C801CA3}" destId="{99EFA39A-2E40-41D9-9241-11B98C80A90B}" srcOrd="1" destOrd="0" presId="urn:microsoft.com/office/officeart/2008/layout/LinedList"/>
    <dgm:cxn modelId="{1F31D5E4-4ADA-4CCA-A638-2406C29339AD}" type="presParOf" srcId="{6DB1F046-54BC-4E08-93E9-7FF0AA66C7A5}" destId="{94393365-3D1C-427A-A6C0-06118F145E4E}" srcOrd="4" destOrd="0" presId="urn:microsoft.com/office/officeart/2008/layout/LinedList"/>
    <dgm:cxn modelId="{DE067A86-EFEC-42C9-ACD3-288E6A44CF8F}" type="presParOf" srcId="{6DB1F046-54BC-4E08-93E9-7FF0AA66C7A5}" destId="{27377D88-7330-4C4E-8B50-6BED06453FE5}" srcOrd="5" destOrd="0" presId="urn:microsoft.com/office/officeart/2008/layout/LinedList"/>
    <dgm:cxn modelId="{E12372D6-8105-494D-AE0C-6416C2DFD991}" type="presParOf" srcId="{27377D88-7330-4C4E-8B50-6BED06453FE5}" destId="{E3ECFA26-4ED0-4D10-AAA1-4264F6ED4BC8}" srcOrd="0" destOrd="0" presId="urn:microsoft.com/office/officeart/2008/layout/LinedList"/>
    <dgm:cxn modelId="{09C58217-AB6B-4D67-9040-31CE4A2FCD47}" type="presParOf" srcId="{27377D88-7330-4C4E-8B50-6BED06453FE5}" destId="{ED544EAE-5DFC-415B-804D-BC3109740795}" srcOrd="1" destOrd="0" presId="urn:microsoft.com/office/officeart/2008/layout/LinedList"/>
    <dgm:cxn modelId="{2C75E4E7-947C-4E96-AD01-B0B4891767B4}" type="presParOf" srcId="{6DB1F046-54BC-4E08-93E9-7FF0AA66C7A5}" destId="{C1A31A00-0849-4612-98E9-75AA6B80F73E}" srcOrd="6" destOrd="0" presId="urn:microsoft.com/office/officeart/2008/layout/LinedList"/>
    <dgm:cxn modelId="{7A66C932-8057-4E42-9EF2-5151DE08B64B}" type="presParOf" srcId="{6DB1F046-54BC-4E08-93E9-7FF0AA66C7A5}" destId="{90A4A8C5-E91D-4719-A685-0024F079550B}" srcOrd="7" destOrd="0" presId="urn:microsoft.com/office/officeart/2008/layout/LinedList"/>
    <dgm:cxn modelId="{56B1884C-596F-4437-978B-B1935080A000}" type="presParOf" srcId="{90A4A8C5-E91D-4719-A685-0024F079550B}" destId="{F8D97390-BF9D-4A50-A87C-9BCF06AF819E}" srcOrd="0" destOrd="0" presId="urn:microsoft.com/office/officeart/2008/layout/LinedList"/>
    <dgm:cxn modelId="{5A9B6D37-5167-4C70-9CDC-BCF4061A9B67}" type="presParOf" srcId="{90A4A8C5-E91D-4719-A685-0024F079550B}" destId="{BE90D39C-C0D9-47F0-9166-9149BA9060F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BAD557F3-A83E-4461-995C-FA17117979A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56ABFBD-30DB-451A-AFDF-EEE871EAC66E}">
      <dgm:prSet/>
      <dgm:spPr/>
      <dgm:t>
        <a:bodyPr/>
        <a:lstStyle/>
        <a:p>
          <a:r>
            <a:rPr lang="en-US"/>
            <a:t>Emotional abuse</a:t>
          </a:r>
        </a:p>
      </dgm:t>
    </dgm:pt>
    <dgm:pt modelId="{9672DE4C-D902-4794-9FF9-BA0827B9F308}" type="parTrans" cxnId="{3492FE70-2902-4E90-A197-E12DB90AAFEB}">
      <dgm:prSet/>
      <dgm:spPr/>
      <dgm:t>
        <a:bodyPr/>
        <a:lstStyle/>
        <a:p>
          <a:endParaRPr lang="en-US"/>
        </a:p>
      </dgm:t>
    </dgm:pt>
    <dgm:pt modelId="{14E3D1C3-874D-4BC3-A89A-CAD17C0C87CC}" type="sibTrans" cxnId="{3492FE70-2902-4E90-A197-E12DB90AAFEB}">
      <dgm:prSet/>
      <dgm:spPr/>
      <dgm:t>
        <a:bodyPr/>
        <a:lstStyle/>
        <a:p>
          <a:endParaRPr lang="en-US"/>
        </a:p>
      </dgm:t>
    </dgm:pt>
    <dgm:pt modelId="{202C9406-DB54-4DEB-BF33-26A1CD484749}">
      <dgm:prSet/>
      <dgm:spPr/>
      <dgm:t>
        <a:bodyPr/>
        <a:lstStyle/>
        <a:p>
          <a:r>
            <a:rPr lang="en-US"/>
            <a:t>Sexual harrassment</a:t>
          </a:r>
        </a:p>
      </dgm:t>
    </dgm:pt>
    <dgm:pt modelId="{DB77BE1A-2373-4B07-B8DA-D853142695FC}" type="parTrans" cxnId="{875DFAEF-EFD4-4641-98F9-93A12B8863F0}">
      <dgm:prSet/>
      <dgm:spPr/>
      <dgm:t>
        <a:bodyPr/>
        <a:lstStyle/>
        <a:p>
          <a:endParaRPr lang="en-US"/>
        </a:p>
      </dgm:t>
    </dgm:pt>
    <dgm:pt modelId="{C09B2917-4314-4955-9F3B-560027923110}" type="sibTrans" cxnId="{875DFAEF-EFD4-4641-98F9-93A12B8863F0}">
      <dgm:prSet/>
      <dgm:spPr/>
      <dgm:t>
        <a:bodyPr/>
        <a:lstStyle/>
        <a:p>
          <a:endParaRPr lang="en-US"/>
        </a:p>
      </dgm:t>
    </dgm:pt>
    <dgm:pt modelId="{B6AB60FE-BED6-4870-BD93-670C819DDEB5}">
      <dgm:prSet/>
      <dgm:spPr/>
      <dgm:t>
        <a:bodyPr/>
        <a:lstStyle/>
        <a:p>
          <a:r>
            <a:rPr lang="en-US"/>
            <a:t>Childhood neglect</a:t>
          </a:r>
        </a:p>
      </dgm:t>
    </dgm:pt>
    <dgm:pt modelId="{97D65F48-E5C2-4F35-9E19-D4DC02E6D119}" type="parTrans" cxnId="{A2E1AC6E-0065-4F73-84C4-7699DFA66412}">
      <dgm:prSet/>
      <dgm:spPr/>
      <dgm:t>
        <a:bodyPr/>
        <a:lstStyle/>
        <a:p>
          <a:endParaRPr lang="en-US"/>
        </a:p>
      </dgm:t>
    </dgm:pt>
    <dgm:pt modelId="{28976265-2E3A-431C-A2D2-37C252E3BE64}" type="sibTrans" cxnId="{A2E1AC6E-0065-4F73-84C4-7699DFA66412}">
      <dgm:prSet/>
      <dgm:spPr/>
      <dgm:t>
        <a:bodyPr/>
        <a:lstStyle/>
        <a:p>
          <a:endParaRPr lang="en-US"/>
        </a:p>
      </dgm:t>
    </dgm:pt>
    <dgm:pt modelId="{84AE3D33-31E9-482F-8339-AD6F3F8ED837}">
      <dgm:prSet/>
      <dgm:spPr/>
      <dgm:t>
        <a:bodyPr/>
        <a:lstStyle/>
        <a:p>
          <a:r>
            <a:rPr lang="en-US"/>
            <a:t>Bullying</a:t>
          </a:r>
        </a:p>
      </dgm:t>
    </dgm:pt>
    <dgm:pt modelId="{7925B28B-C2DA-4C20-8D15-F57B223C8C70}" type="parTrans" cxnId="{3EF2C2E1-54F6-4516-8717-B130A60C5131}">
      <dgm:prSet/>
      <dgm:spPr/>
      <dgm:t>
        <a:bodyPr/>
        <a:lstStyle/>
        <a:p>
          <a:endParaRPr lang="en-US"/>
        </a:p>
      </dgm:t>
    </dgm:pt>
    <dgm:pt modelId="{B7E7F829-B492-4BC5-8B5B-64B4657B86AB}" type="sibTrans" cxnId="{3EF2C2E1-54F6-4516-8717-B130A60C5131}">
      <dgm:prSet/>
      <dgm:spPr/>
      <dgm:t>
        <a:bodyPr/>
        <a:lstStyle/>
        <a:p>
          <a:endParaRPr lang="en-US"/>
        </a:p>
      </dgm:t>
    </dgm:pt>
    <dgm:pt modelId="{4C94B5FD-03EB-4C0A-B192-83FCCA2C1F06}">
      <dgm:prSet/>
      <dgm:spPr/>
      <dgm:t>
        <a:bodyPr/>
        <a:lstStyle/>
        <a:p>
          <a:r>
            <a:rPr lang="en-US"/>
            <a:t>(Bakarat et al., 2023)</a:t>
          </a:r>
        </a:p>
      </dgm:t>
    </dgm:pt>
    <dgm:pt modelId="{1269546B-B92B-433A-A7B5-177FE2B544A0}" type="parTrans" cxnId="{FB2928A5-E3AC-409E-893F-B1DE04826337}">
      <dgm:prSet/>
      <dgm:spPr/>
      <dgm:t>
        <a:bodyPr/>
        <a:lstStyle/>
        <a:p>
          <a:endParaRPr lang="en-US"/>
        </a:p>
      </dgm:t>
    </dgm:pt>
    <dgm:pt modelId="{948C2105-0CE1-4416-8BC3-BAABAE0B3A66}" type="sibTrans" cxnId="{FB2928A5-E3AC-409E-893F-B1DE04826337}">
      <dgm:prSet/>
      <dgm:spPr/>
      <dgm:t>
        <a:bodyPr/>
        <a:lstStyle/>
        <a:p>
          <a:endParaRPr lang="en-US"/>
        </a:p>
      </dgm:t>
    </dgm:pt>
    <dgm:pt modelId="{26C93C65-1D5D-4641-A889-334D12FA46B2}" type="pres">
      <dgm:prSet presAssocID="{BAD557F3-A83E-4461-995C-FA17117979AF}" presName="linear" presStyleCnt="0">
        <dgm:presLayoutVars>
          <dgm:animLvl val="lvl"/>
          <dgm:resizeHandles val="exact"/>
        </dgm:presLayoutVars>
      </dgm:prSet>
      <dgm:spPr/>
    </dgm:pt>
    <dgm:pt modelId="{223E03C2-D30C-4112-87D9-A8FC2767985C}" type="pres">
      <dgm:prSet presAssocID="{E56ABFBD-30DB-451A-AFDF-EEE871EAC66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16F6FFB-D538-4E13-ACAB-0D5AEDF661F2}" type="pres">
      <dgm:prSet presAssocID="{14E3D1C3-874D-4BC3-A89A-CAD17C0C87CC}" presName="spacer" presStyleCnt="0"/>
      <dgm:spPr/>
    </dgm:pt>
    <dgm:pt modelId="{4FE6DCA3-BDB0-42EE-9E1C-E9C046C322C6}" type="pres">
      <dgm:prSet presAssocID="{202C9406-DB54-4DEB-BF33-26A1CD48474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BC3A25B-3DD7-4725-8990-49BBFCF0E239}" type="pres">
      <dgm:prSet presAssocID="{C09B2917-4314-4955-9F3B-560027923110}" presName="spacer" presStyleCnt="0"/>
      <dgm:spPr/>
    </dgm:pt>
    <dgm:pt modelId="{A090B318-7329-4E2B-A778-91BD867D0E62}" type="pres">
      <dgm:prSet presAssocID="{B6AB60FE-BED6-4870-BD93-670C819DDEB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3319922-F2F1-4FFA-9783-B89273F5E99B}" type="pres">
      <dgm:prSet presAssocID="{28976265-2E3A-431C-A2D2-37C252E3BE64}" presName="spacer" presStyleCnt="0"/>
      <dgm:spPr/>
    </dgm:pt>
    <dgm:pt modelId="{21D5F271-B822-49DA-83C5-1B90D3FDBEC0}" type="pres">
      <dgm:prSet presAssocID="{84AE3D33-31E9-482F-8339-AD6F3F8ED83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039CF7C-CECB-4E1D-97F3-0711C295B5A2}" type="pres">
      <dgm:prSet presAssocID="{B7E7F829-B492-4BC5-8B5B-64B4657B86AB}" presName="spacer" presStyleCnt="0"/>
      <dgm:spPr/>
    </dgm:pt>
    <dgm:pt modelId="{2ED0A36B-0ACC-4CB8-89E3-364E6A4FF29A}" type="pres">
      <dgm:prSet presAssocID="{4C94B5FD-03EB-4C0A-B192-83FCCA2C1F0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5512225-B1EB-4996-89D3-BE99FEC6D8BB}" type="presOf" srcId="{202C9406-DB54-4DEB-BF33-26A1CD484749}" destId="{4FE6DCA3-BDB0-42EE-9E1C-E9C046C322C6}" srcOrd="0" destOrd="0" presId="urn:microsoft.com/office/officeart/2005/8/layout/vList2"/>
    <dgm:cxn modelId="{ACF0A232-6531-46FC-8AAE-6CF4F6C577A0}" type="presOf" srcId="{84AE3D33-31E9-482F-8339-AD6F3F8ED837}" destId="{21D5F271-B822-49DA-83C5-1B90D3FDBEC0}" srcOrd="0" destOrd="0" presId="urn:microsoft.com/office/officeart/2005/8/layout/vList2"/>
    <dgm:cxn modelId="{A2E1AC6E-0065-4F73-84C4-7699DFA66412}" srcId="{BAD557F3-A83E-4461-995C-FA17117979AF}" destId="{B6AB60FE-BED6-4870-BD93-670C819DDEB5}" srcOrd="2" destOrd="0" parTransId="{97D65F48-E5C2-4F35-9E19-D4DC02E6D119}" sibTransId="{28976265-2E3A-431C-A2D2-37C252E3BE64}"/>
    <dgm:cxn modelId="{3492FE70-2902-4E90-A197-E12DB90AAFEB}" srcId="{BAD557F3-A83E-4461-995C-FA17117979AF}" destId="{E56ABFBD-30DB-451A-AFDF-EEE871EAC66E}" srcOrd="0" destOrd="0" parTransId="{9672DE4C-D902-4794-9FF9-BA0827B9F308}" sibTransId="{14E3D1C3-874D-4BC3-A89A-CAD17C0C87CC}"/>
    <dgm:cxn modelId="{862DE891-D168-4D63-847B-437220AEFBF6}" type="presOf" srcId="{4C94B5FD-03EB-4C0A-B192-83FCCA2C1F06}" destId="{2ED0A36B-0ACC-4CB8-89E3-364E6A4FF29A}" srcOrd="0" destOrd="0" presId="urn:microsoft.com/office/officeart/2005/8/layout/vList2"/>
    <dgm:cxn modelId="{0B23DF99-3D0A-4D08-917A-0C01C47BBF33}" type="presOf" srcId="{E56ABFBD-30DB-451A-AFDF-EEE871EAC66E}" destId="{223E03C2-D30C-4112-87D9-A8FC2767985C}" srcOrd="0" destOrd="0" presId="urn:microsoft.com/office/officeart/2005/8/layout/vList2"/>
    <dgm:cxn modelId="{F11D449B-92AF-4765-8CE4-DBDFE1498FBD}" type="presOf" srcId="{BAD557F3-A83E-4461-995C-FA17117979AF}" destId="{26C93C65-1D5D-4641-A889-334D12FA46B2}" srcOrd="0" destOrd="0" presId="urn:microsoft.com/office/officeart/2005/8/layout/vList2"/>
    <dgm:cxn modelId="{FB2928A5-E3AC-409E-893F-B1DE04826337}" srcId="{BAD557F3-A83E-4461-995C-FA17117979AF}" destId="{4C94B5FD-03EB-4C0A-B192-83FCCA2C1F06}" srcOrd="4" destOrd="0" parTransId="{1269546B-B92B-433A-A7B5-177FE2B544A0}" sibTransId="{948C2105-0CE1-4416-8BC3-BAABAE0B3A66}"/>
    <dgm:cxn modelId="{AF97B2DF-9E84-4D28-9517-FBA06A9E3604}" type="presOf" srcId="{B6AB60FE-BED6-4870-BD93-670C819DDEB5}" destId="{A090B318-7329-4E2B-A778-91BD867D0E62}" srcOrd="0" destOrd="0" presId="urn:microsoft.com/office/officeart/2005/8/layout/vList2"/>
    <dgm:cxn modelId="{3EF2C2E1-54F6-4516-8717-B130A60C5131}" srcId="{BAD557F3-A83E-4461-995C-FA17117979AF}" destId="{84AE3D33-31E9-482F-8339-AD6F3F8ED837}" srcOrd="3" destOrd="0" parTransId="{7925B28B-C2DA-4C20-8D15-F57B223C8C70}" sibTransId="{B7E7F829-B492-4BC5-8B5B-64B4657B86AB}"/>
    <dgm:cxn modelId="{875DFAEF-EFD4-4641-98F9-93A12B8863F0}" srcId="{BAD557F3-A83E-4461-995C-FA17117979AF}" destId="{202C9406-DB54-4DEB-BF33-26A1CD484749}" srcOrd="1" destOrd="0" parTransId="{DB77BE1A-2373-4B07-B8DA-D853142695FC}" sibTransId="{C09B2917-4314-4955-9F3B-560027923110}"/>
    <dgm:cxn modelId="{3BC1468C-737B-4B75-93B8-15F324D76D67}" type="presParOf" srcId="{26C93C65-1D5D-4641-A889-334D12FA46B2}" destId="{223E03C2-D30C-4112-87D9-A8FC2767985C}" srcOrd="0" destOrd="0" presId="urn:microsoft.com/office/officeart/2005/8/layout/vList2"/>
    <dgm:cxn modelId="{A99B4B25-1DB8-466D-B472-B7F7002289BE}" type="presParOf" srcId="{26C93C65-1D5D-4641-A889-334D12FA46B2}" destId="{116F6FFB-D538-4E13-ACAB-0D5AEDF661F2}" srcOrd="1" destOrd="0" presId="urn:microsoft.com/office/officeart/2005/8/layout/vList2"/>
    <dgm:cxn modelId="{F55A4ACD-2898-4823-9441-1EB3C3CC3CE0}" type="presParOf" srcId="{26C93C65-1D5D-4641-A889-334D12FA46B2}" destId="{4FE6DCA3-BDB0-42EE-9E1C-E9C046C322C6}" srcOrd="2" destOrd="0" presId="urn:microsoft.com/office/officeart/2005/8/layout/vList2"/>
    <dgm:cxn modelId="{16197905-5A0C-4B2F-8F7E-DBEA6E8BA1F6}" type="presParOf" srcId="{26C93C65-1D5D-4641-A889-334D12FA46B2}" destId="{9BC3A25B-3DD7-4725-8990-49BBFCF0E239}" srcOrd="3" destOrd="0" presId="urn:microsoft.com/office/officeart/2005/8/layout/vList2"/>
    <dgm:cxn modelId="{FCC8AA11-AA43-40F1-A36E-071B1067B930}" type="presParOf" srcId="{26C93C65-1D5D-4641-A889-334D12FA46B2}" destId="{A090B318-7329-4E2B-A778-91BD867D0E62}" srcOrd="4" destOrd="0" presId="urn:microsoft.com/office/officeart/2005/8/layout/vList2"/>
    <dgm:cxn modelId="{14814D78-F650-45E2-AC6A-783DC4320655}" type="presParOf" srcId="{26C93C65-1D5D-4641-A889-334D12FA46B2}" destId="{43319922-F2F1-4FFA-9783-B89273F5E99B}" srcOrd="5" destOrd="0" presId="urn:microsoft.com/office/officeart/2005/8/layout/vList2"/>
    <dgm:cxn modelId="{673737EC-2867-4FE5-A925-A86B7496AE33}" type="presParOf" srcId="{26C93C65-1D5D-4641-A889-334D12FA46B2}" destId="{21D5F271-B822-49DA-83C5-1B90D3FDBEC0}" srcOrd="6" destOrd="0" presId="urn:microsoft.com/office/officeart/2005/8/layout/vList2"/>
    <dgm:cxn modelId="{88ADB115-CD84-42D3-BA4C-158F6937AD9A}" type="presParOf" srcId="{26C93C65-1D5D-4641-A889-334D12FA46B2}" destId="{E039CF7C-CECB-4E1D-97F3-0711C295B5A2}" srcOrd="7" destOrd="0" presId="urn:microsoft.com/office/officeart/2005/8/layout/vList2"/>
    <dgm:cxn modelId="{A518E22E-4002-4B98-9182-8C8E14E1E4F6}" type="presParOf" srcId="{26C93C65-1D5D-4641-A889-334D12FA46B2}" destId="{2ED0A36B-0ACC-4CB8-89E3-364E6A4FF29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6C676123-BA53-4826-84E7-6EB5FBD2F233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B0E6B32-1C54-42CF-B78B-5D390AE5FD1F}">
      <dgm:prSet/>
      <dgm:spPr/>
      <dgm:t>
        <a:bodyPr/>
        <a:lstStyle/>
        <a:p>
          <a:r>
            <a:rPr lang="en-US"/>
            <a:t>CBT, focal dynamic psychotherapy, family-based therapy.</a:t>
          </a:r>
        </a:p>
      </dgm:t>
    </dgm:pt>
    <dgm:pt modelId="{95DA0064-51DC-4B08-885E-CA0B1556DC43}" type="parTrans" cxnId="{91187449-595E-4F4C-89F5-818A86F10394}">
      <dgm:prSet/>
      <dgm:spPr/>
      <dgm:t>
        <a:bodyPr/>
        <a:lstStyle/>
        <a:p>
          <a:endParaRPr lang="en-US"/>
        </a:p>
      </dgm:t>
    </dgm:pt>
    <dgm:pt modelId="{607DDE01-7648-45E5-9EDF-35A74EBDBF34}" type="sibTrans" cxnId="{91187449-595E-4F4C-89F5-818A86F10394}">
      <dgm:prSet/>
      <dgm:spPr/>
      <dgm:t>
        <a:bodyPr/>
        <a:lstStyle/>
        <a:p>
          <a:endParaRPr lang="en-US"/>
        </a:p>
      </dgm:t>
    </dgm:pt>
    <dgm:pt modelId="{6CE19AE7-3749-40A2-BA24-DD88A9A64E16}">
      <dgm:prSet/>
      <dgm:spPr/>
      <dgm:t>
        <a:bodyPr/>
        <a:lstStyle/>
        <a:p>
          <a:r>
            <a:rPr lang="en-US"/>
            <a:t>NICE (2017) guidelines dictate medication should not be a sole focus. </a:t>
          </a:r>
        </a:p>
      </dgm:t>
    </dgm:pt>
    <dgm:pt modelId="{D56FE3F0-27C8-4D75-BD6E-46A6DE7EA30E}" type="parTrans" cxnId="{F1339E67-1C3E-469C-A235-BD3F99FE8BC6}">
      <dgm:prSet/>
      <dgm:spPr/>
      <dgm:t>
        <a:bodyPr/>
        <a:lstStyle/>
        <a:p>
          <a:endParaRPr lang="en-US"/>
        </a:p>
      </dgm:t>
    </dgm:pt>
    <dgm:pt modelId="{C266C8F3-441A-4930-AC57-CD3B78EB8032}" type="sibTrans" cxnId="{F1339E67-1C3E-469C-A235-BD3F99FE8BC6}">
      <dgm:prSet/>
      <dgm:spPr/>
      <dgm:t>
        <a:bodyPr/>
        <a:lstStyle/>
        <a:p>
          <a:endParaRPr lang="en-US"/>
        </a:p>
      </dgm:t>
    </dgm:pt>
    <dgm:pt modelId="{669B3511-274D-4A95-BDD2-E84585B35817}">
      <dgm:prSet/>
      <dgm:spPr/>
      <dgm:t>
        <a:bodyPr/>
        <a:lstStyle/>
        <a:p>
          <a:r>
            <a:rPr lang="en-US"/>
            <a:t>Fluoxetine for BN is the only approved medication across Europe (Monteleone et al., 2022)</a:t>
          </a:r>
        </a:p>
      </dgm:t>
    </dgm:pt>
    <dgm:pt modelId="{BE8ED8B3-CD26-4365-818B-E1BE6CE499AD}" type="parTrans" cxnId="{F59635AF-F56A-4C8F-8833-1DB19AF152BA}">
      <dgm:prSet/>
      <dgm:spPr/>
      <dgm:t>
        <a:bodyPr/>
        <a:lstStyle/>
        <a:p>
          <a:endParaRPr lang="en-US"/>
        </a:p>
      </dgm:t>
    </dgm:pt>
    <dgm:pt modelId="{0246B4C6-BD30-4FF6-A7D2-82C575BB7B6A}" type="sibTrans" cxnId="{F59635AF-F56A-4C8F-8833-1DB19AF152BA}">
      <dgm:prSet/>
      <dgm:spPr/>
      <dgm:t>
        <a:bodyPr/>
        <a:lstStyle/>
        <a:p>
          <a:endParaRPr lang="en-US"/>
        </a:p>
      </dgm:t>
    </dgm:pt>
    <dgm:pt modelId="{929A4558-278A-4B96-A81F-9549FFBDEE38}">
      <dgm:prSet/>
      <dgm:spPr/>
      <dgm:t>
        <a:bodyPr/>
        <a:lstStyle/>
        <a:p>
          <a:r>
            <a:rPr lang="en-US"/>
            <a:t>Most research focuses on adolescents and children in this field. </a:t>
          </a:r>
        </a:p>
      </dgm:t>
    </dgm:pt>
    <dgm:pt modelId="{353E2368-8082-462F-8CB9-209702777B43}" type="parTrans" cxnId="{190656E9-0CDA-4165-9E0C-AA2BD323619C}">
      <dgm:prSet/>
      <dgm:spPr/>
      <dgm:t>
        <a:bodyPr/>
        <a:lstStyle/>
        <a:p>
          <a:endParaRPr lang="en-US"/>
        </a:p>
      </dgm:t>
    </dgm:pt>
    <dgm:pt modelId="{56DE064F-B623-491F-87B1-C9ABD67E6198}" type="sibTrans" cxnId="{190656E9-0CDA-4165-9E0C-AA2BD323619C}">
      <dgm:prSet/>
      <dgm:spPr/>
      <dgm:t>
        <a:bodyPr/>
        <a:lstStyle/>
        <a:p>
          <a:endParaRPr lang="en-US"/>
        </a:p>
      </dgm:t>
    </dgm:pt>
    <dgm:pt modelId="{828939B4-DE90-4E53-82C9-1B8E553700EA}">
      <dgm:prSet/>
      <dgm:spPr/>
      <dgm:t>
        <a:bodyPr/>
        <a:lstStyle/>
        <a:p>
          <a:r>
            <a:rPr lang="en-US"/>
            <a:t>What about mental capacity? </a:t>
          </a:r>
        </a:p>
      </dgm:t>
    </dgm:pt>
    <dgm:pt modelId="{78F9BCD1-8653-45C5-901B-28C131E3BBA5}" type="parTrans" cxnId="{C2438107-437D-43C3-8AF1-65D464574F03}">
      <dgm:prSet/>
      <dgm:spPr/>
      <dgm:t>
        <a:bodyPr/>
        <a:lstStyle/>
        <a:p>
          <a:endParaRPr lang="en-US"/>
        </a:p>
      </dgm:t>
    </dgm:pt>
    <dgm:pt modelId="{33D6804D-D9BE-44AC-83BD-8900B14336C4}" type="sibTrans" cxnId="{C2438107-437D-43C3-8AF1-65D464574F03}">
      <dgm:prSet/>
      <dgm:spPr/>
      <dgm:t>
        <a:bodyPr/>
        <a:lstStyle/>
        <a:p>
          <a:endParaRPr lang="en-US"/>
        </a:p>
      </dgm:t>
    </dgm:pt>
    <dgm:pt modelId="{CDA3F5A2-38B4-457D-88A6-4BB47D409ADD}" type="pres">
      <dgm:prSet presAssocID="{6C676123-BA53-4826-84E7-6EB5FBD2F233}" presName="outerComposite" presStyleCnt="0">
        <dgm:presLayoutVars>
          <dgm:chMax val="5"/>
          <dgm:dir/>
          <dgm:resizeHandles val="exact"/>
        </dgm:presLayoutVars>
      </dgm:prSet>
      <dgm:spPr/>
    </dgm:pt>
    <dgm:pt modelId="{B22F9952-E6FD-45FD-B200-AD3585E340B2}" type="pres">
      <dgm:prSet presAssocID="{6C676123-BA53-4826-84E7-6EB5FBD2F233}" presName="dummyMaxCanvas" presStyleCnt="0">
        <dgm:presLayoutVars/>
      </dgm:prSet>
      <dgm:spPr/>
    </dgm:pt>
    <dgm:pt modelId="{BC21BE8B-AE8A-4B50-B212-A8D773F95D65}" type="pres">
      <dgm:prSet presAssocID="{6C676123-BA53-4826-84E7-6EB5FBD2F233}" presName="FiveNodes_1" presStyleLbl="node1" presStyleIdx="0" presStyleCnt="5">
        <dgm:presLayoutVars>
          <dgm:bulletEnabled val="1"/>
        </dgm:presLayoutVars>
      </dgm:prSet>
      <dgm:spPr/>
    </dgm:pt>
    <dgm:pt modelId="{A3CE3C9D-486D-436B-88EF-D1F87E2CFB66}" type="pres">
      <dgm:prSet presAssocID="{6C676123-BA53-4826-84E7-6EB5FBD2F233}" presName="FiveNodes_2" presStyleLbl="node1" presStyleIdx="1" presStyleCnt="5">
        <dgm:presLayoutVars>
          <dgm:bulletEnabled val="1"/>
        </dgm:presLayoutVars>
      </dgm:prSet>
      <dgm:spPr/>
    </dgm:pt>
    <dgm:pt modelId="{D7F22454-627D-47EA-89D1-6761272A2692}" type="pres">
      <dgm:prSet presAssocID="{6C676123-BA53-4826-84E7-6EB5FBD2F233}" presName="FiveNodes_3" presStyleLbl="node1" presStyleIdx="2" presStyleCnt="5">
        <dgm:presLayoutVars>
          <dgm:bulletEnabled val="1"/>
        </dgm:presLayoutVars>
      </dgm:prSet>
      <dgm:spPr/>
    </dgm:pt>
    <dgm:pt modelId="{3F6F894B-ED7E-43CA-8E38-69E3761E64F7}" type="pres">
      <dgm:prSet presAssocID="{6C676123-BA53-4826-84E7-6EB5FBD2F233}" presName="FiveNodes_4" presStyleLbl="node1" presStyleIdx="3" presStyleCnt="5">
        <dgm:presLayoutVars>
          <dgm:bulletEnabled val="1"/>
        </dgm:presLayoutVars>
      </dgm:prSet>
      <dgm:spPr/>
    </dgm:pt>
    <dgm:pt modelId="{9229F00D-D256-40B2-8D8C-B5AE10342A25}" type="pres">
      <dgm:prSet presAssocID="{6C676123-BA53-4826-84E7-6EB5FBD2F233}" presName="FiveNodes_5" presStyleLbl="node1" presStyleIdx="4" presStyleCnt="5">
        <dgm:presLayoutVars>
          <dgm:bulletEnabled val="1"/>
        </dgm:presLayoutVars>
      </dgm:prSet>
      <dgm:spPr/>
    </dgm:pt>
    <dgm:pt modelId="{74BCE295-B949-48B2-97E9-90A611116103}" type="pres">
      <dgm:prSet presAssocID="{6C676123-BA53-4826-84E7-6EB5FBD2F233}" presName="FiveConn_1-2" presStyleLbl="fgAccFollowNode1" presStyleIdx="0" presStyleCnt="4">
        <dgm:presLayoutVars>
          <dgm:bulletEnabled val="1"/>
        </dgm:presLayoutVars>
      </dgm:prSet>
      <dgm:spPr/>
    </dgm:pt>
    <dgm:pt modelId="{8B256B64-8584-48C4-8D11-680FBBC01F30}" type="pres">
      <dgm:prSet presAssocID="{6C676123-BA53-4826-84E7-6EB5FBD2F233}" presName="FiveConn_2-3" presStyleLbl="fgAccFollowNode1" presStyleIdx="1" presStyleCnt="4">
        <dgm:presLayoutVars>
          <dgm:bulletEnabled val="1"/>
        </dgm:presLayoutVars>
      </dgm:prSet>
      <dgm:spPr/>
    </dgm:pt>
    <dgm:pt modelId="{45BBB0F5-52B6-4D18-BCCE-B1F322CB028E}" type="pres">
      <dgm:prSet presAssocID="{6C676123-BA53-4826-84E7-6EB5FBD2F233}" presName="FiveConn_3-4" presStyleLbl="fgAccFollowNode1" presStyleIdx="2" presStyleCnt="4">
        <dgm:presLayoutVars>
          <dgm:bulletEnabled val="1"/>
        </dgm:presLayoutVars>
      </dgm:prSet>
      <dgm:spPr/>
    </dgm:pt>
    <dgm:pt modelId="{64A74AF2-15C5-49DF-8074-CC8F14AC0334}" type="pres">
      <dgm:prSet presAssocID="{6C676123-BA53-4826-84E7-6EB5FBD2F233}" presName="FiveConn_4-5" presStyleLbl="fgAccFollowNode1" presStyleIdx="3" presStyleCnt="4">
        <dgm:presLayoutVars>
          <dgm:bulletEnabled val="1"/>
        </dgm:presLayoutVars>
      </dgm:prSet>
      <dgm:spPr/>
    </dgm:pt>
    <dgm:pt modelId="{53A3E28D-8C87-4F38-A81C-0AA03B38247B}" type="pres">
      <dgm:prSet presAssocID="{6C676123-BA53-4826-84E7-6EB5FBD2F233}" presName="FiveNodes_1_text" presStyleLbl="node1" presStyleIdx="4" presStyleCnt="5">
        <dgm:presLayoutVars>
          <dgm:bulletEnabled val="1"/>
        </dgm:presLayoutVars>
      </dgm:prSet>
      <dgm:spPr/>
    </dgm:pt>
    <dgm:pt modelId="{86EA8120-8F18-4362-8499-F0A48E2EEAAE}" type="pres">
      <dgm:prSet presAssocID="{6C676123-BA53-4826-84E7-6EB5FBD2F233}" presName="FiveNodes_2_text" presStyleLbl="node1" presStyleIdx="4" presStyleCnt="5">
        <dgm:presLayoutVars>
          <dgm:bulletEnabled val="1"/>
        </dgm:presLayoutVars>
      </dgm:prSet>
      <dgm:spPr/>
    </dgm:pt>
    <dgm:pt modelId="{AA9C1665-3BC9-450B-91BB-E6A92EAE2BCA}" type="pres">
      <dgm:prSet presAssocID="{6C676123-BA53-4826-84E7-6EB5FBD2F233}" presName="FiveNodes_3_text" presStyleLbl="node1" presStyleIdx="4" presStyleCnt="5">
        <dgm:presLayoutVars>
          <dgm:bulletEnabled val="1"/>
        </dgm:presLayoutVars>
      </dgm:prSet>
      <dgm:spPr/>
    </dgm:pt>
    <dgm:pt modelId="{3CD36A2A-91E0-4AF0-88C8-B6257EE0A01A}" type="pres">
      <dgm:prSet presAssocID="{6C676123-BA53-4826-84E7-6EB5FBD2F233}" presName="FiveNodes_4_text" presStyleLbl="node1" presStyleIdx="4" presStyleCnt="5">
        <dgm:presLayoutVars>
          <dgm:bulletEnabled val="1"/>
        </dgm:presLayoutVars>
      </dgm:prSet>
      <dgm:spPr/>
    </dgm:pt>
    <dgm:pt modelId="{4E5A4A13-CB2B-4471-A09B-D72CA1D55C21}" type="pres">
      <dgm:prSet presAssocID="{6C676123-BA53-4826-84E7-6EB5FBD2F23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2438107-437D-43C3-8AF1-65D464574F03}" srcId="{6C676123-BA53-4826-84E7-6EB5FBD2F233}" destId="{828939B4-DE90-4E53-82C9-1B8E553700EA}" srcOrd="4" destOrd="0" parTransId="{78F9BCD1-8653-45C5-901B-28C131E3BBA5}" sibTransId="{33D6804D-D9BE-44AC-83BD-8900B14336C4}"/>
    <dgm:cxn modelId="{57958B0D-2F7F-44B0-B6E9-885B04FD2178}" type="presOf" srcId="{C266C8F3-441A-4930-AC57-CD3B78EB8032}" destId="{8B256B64-8584-48C4-8D11-680FBBC01F30}" srcOrd="0" destOrd="0" presId="urn:microsoft.com/office/officeart/2005/8/layout/vProcess5"/>
    <dgm:cxn modelId="{4DB5B034-375A-4130-963C-36688EF3E7F4}" type="presOf" srcId="{3B0E6B32-1C54-42CF-B78B-5D390AE5FD1F}" destId="{53A3E28D-8C87-4F38-A81C-0AA03B38247B}" srcOrd="1" destOrd="0" presId="urn:microsoft.com/office/officeart/2005/8/layout/vProcess5"/>
    <dgm:cxn modelId="{30A57B38-459E-43C6-9B0D-7F95CADFEED1}" type="presOf" srcId="{607DDE01-7648-45E5-9EDF-35A74EBDBF34}" destId="{74BCE295-B949-48B2-97E9-90A611116103}" srcOrd="0" destOrd="0" presId="urn:microsoft.com/office/officeart/2005/8/layout/vProcess5"/>
    <dgm:cxn modelId="{F1339E67-1C3E-469C-A235-BD3F99FE8BC6}" srcId="{6C676123-BA53-4826-84E7-6EB5FBD2F233}" destId="{6CE19AE7-3749-40A2-BA24-DD88A9A64E16}" srcOrd="1" destOrd="0" parTransId="{D56FE3F0-27C8-4D75-BD6E-46A6DE7EA30E}" sibTransId="{C266C8F3-441A-4930-AC57-CD3B78EB8032}"/>
    <dgm:cxn modelId="{91187449-595E-4F4C-89F5-818A86F10394}" srcId="{6C676123-BA53-4826-84E7-6EB5FBD2F233}" destId="{3B0E6B32-1C54-42CF-B78B-5D390AE5FD1F}" srcOrd="0" destOrd="0" parTransId="{95DA0064-51DC-4B08-885E-CA0B1556DC43}" sibTransId="{607DDE01-7648-45E5-9EDF-35A74EBDBF34}"/>
    <dgm:cxn modelId="{7B683E4C-699D-427C-B4A0-A440D776B2B1}" type="presOf" srcId="{6CE19AE7-3749-40A2-BA24-DD88A9A64E16}" destId="{A3CE3C9D-486D-436B-88EF-D1F87E2CFB66}" srcOrd="0" destOrd="0" presId="urn:microsoft.com/office/officeart/2005/8/layout/vProcess5"/>
    <dgm:cxn modelId="{43BC124D-137A-4E72-BD72-18E19A0CA39A}" type="presOf" srcId="{929A4558-278A-4B96-A81F-9549FFBDEE38}" destId="{3F6F894B-ED7E-43CA-8E38-69E3761E64F7}" srcOrd="0" destOrd="0" presId="urn:microsoft.com/office/officeart/2005/8/layout/vProcess5"/>
    <dgm:cxn modelId="{77489773-F21C-42E4-99BA-E1BECF380132}" type="presOf" srcId="{56DE064F-B623-491F-87B1-C9ABD67E6198}" destId="{64A74AF2-15C5-49DF-8074-CC8F14AC0334}" srcOrd="0" destOrd="0" presId="urn:microsoft.com/office/officeart/2005/8/layout/vProcess5"/>
    <dgm:cxn modelId="{5C33CC78-4959-4448-B54B-87305B7B9F8B}" type="presOf" srcId="{828939B4-DE90-4E53-82C9-1B8E553700EA}" destId="{4E5A4A13-CB2B-4471-A09B-D72CA1D55C21}" srcOrd="1" destOrd="0" presId="urn:microsoft.com/office/officeart/2005/8/layout/vProcess5"/>
    <dgm:cxn modelId="{AD71FC84-1650-4DE7-8C3D-B25DA45A7D74}" type="presOf" srcId="{6C676123-BA53-4826-84E7-6EB5FBD2F233}" destId="{CDA3F5A2-38B4-457D-88A6-4BB47D409ADD}" srcOrd="0" destOrd="0" presId="urn:microsoft.com/office/officeart/2005/8/layout/vProcess5"/>
    <dgm:cxn modelId="{F59635AF-F56A-4C8F-8833-1DB19AF152BA}" srcId="{6C676123-BA53-4826-84E7-6EB5FBD2F233}" destId="{669B3511-274D-4A95-BDD2-E84585B35817}" srcOrd="2" destOrd="0" parTransId="{BE8ED8B3-CD26-4365-818B-E1BE6CE499AD}" sibTransId="{0246B4C6-BD30-4FF6-A7D2-82C575BB7B6A}"/>
    <dgm:cxn modelId="{6A81DDB2-0597-4F1D-AB67-1233AA1BEEAF}" type="presOf" srcId="{0246B4C6-BD30-4FF6-A7D2-82C575BB7B6A}" destId="{45BBB0F5-52B6-4D18-BCCE-B1F322CB028E}" srcOrd="0" destOrd="0" presId="urn:microsoft.com/office/officeart/2005/8/layout/vProcess5"/>
    <dgm:cxn modelId="{86C3A4C4-413D-40CA-8DB4-098D39FB1DD9}" type="presOf" srcId="{828939B4-DE90-4E53-82C9-1B8E553700EA}" destId="{9229F00D-D256-40B2-8D8C-B5AE10342A25}" srcOrd="0" destOrd="0" presId="urn:microsoft.com/office/officeart/2005/8/layout/vProcess5"/>
    <dgm:cxn modelId="{98B37BC8-F873-4734-ADBC-D1EE2C162183}" type="presOf" srcId="{929A4558-278A-4B96-A81F-9549FFBDEE38}" destId="{3CD36A2A-91E0-4AF0-88C8-B6257EE0A01A}" srcOrd="1" destOrd="0" presId="urn:microsoft.com/office/officeart/2005/8/layout/vProcess5"/>
    <dgm:cxn modelId="{7D1C8FCB-AA41-410E-8A32-105AC866ADFD}" type="presOf" srcId="{6CE19AE7-3749-40A2-BA24-DD88A9A64E16}" destId="{86EA8120-8F18-4362-8499-F0A48E2EEAAE}" srcOrd="1" destOrd="0" presId="urn:microsoft.com/office/officeart/2005/8/layout/vProcess5"/>
    <dgm:cxn modelId="{15F677D3-07D5-4B80-81CB-AEB68BD4D154}" type="presOf" srcId="{669B3511-274D-4A95-BDD2-E84585B35817}" destId="{D7F22454-627D-47EA-89D1-6761272A2692}" srcOrd="0" destOrd="0" presId="urn:microsoft.com/office/officeart/2005/8/layout/vProcess5"/>
    <dgm:cxn modelId="{10C322E9-3276-4ABB-811D-4E8432DE05A2}" type="presOf" srcId="{3B0E6B32-1C54-42CF-B78B-5D390AE5FD1F}" destId="{BC21BE8B-AE8A-4B50-B212-A8D773F95D65}" srcOrd="0" destOrd="0" presId="urn:microsoft.com/office/officeart/2005/8/layout/vProcess5"/>
    <dgm:cxn modelId="{190656E9-0CDA-4165-9E0C-AA2BD323619C}" srcId="{6C676123-BA53-4826-84E7-6EB5FBD2F233}" destId="{929A4558-278A-4B96-A81F-9549FFBDEE38}" srcOrd="3" destOrd="0" parTransId="{353E2368-8082-462F-8CB9-209702777B43}" sibTransId="{56DE064F-B623-491F-87B1-C9ABD67E6198}"/>
    <dgm:cxn modelId="{002CA2FB-F84C-4FEC-A0C2-F4416CF7BBB3}" type="presOf" srcId="{669B3511-274D-4A95-BDD2-E84585B35817}" destId="{AA9C1665-3BC9-450B-91BB-E6A92EAE2BCA}" srcOrd="1" destOrd="0" presId="urn:microsoft.com/office/officeart/2005/8/layout/vProcess5"/>
    <dgm:cxn modelId="{2102322A-0A85-4235-A178-F2B06932FF5A}" type="presParOf" srcId="{CDA3F5A2-38B4-457D-88A6-4BB47D409ADD}" destId="{B22F9952-E6FD-45FD-B200-AD3585E340B2}" srcOrd="0" destOrd="0" presId="urn:microsoft.com/office/officeart/2005/8/layout/vProcess5"/>
    <dgm:cxn modelId="{C8973290-0D15-405B-93AB-60D82AC51163}" type="presParOf" srcId="{CDA3F5A2-38B4-457D-88A6-4BB47D409ADD}" destId="{BC21BE8B-AE8A-4B50-B212-A8D773F95D65}" srcOrd="1" destOrd="0" presId="urn:microsoft.com/office/officeart/2005/8/layout/vProcess5"/>
    <dgm:cxn modelId="{5CC5BF6B-0EE3-45DF-82CC-5BAF863EEED3}" type="presParOf" srcId="{CDA3F5A2-38B4-457D-88A6-4BB47D409ADD}" destId="{A3CE3C9D-486D-436B-88EF-D1F87E2CFB66}" srcOrd="2" destOrd="0" presId="urn:microsoft.com/office/officeart/2005/8/layout/vProcess5"/>
    <dgm:cxn modelId="{47F4E13F-7A12-46E9-8186-7717B20EE849}" type="presParOf" srcId="{CDA3F5A2-38B4-457D-88A6-4BB47D409ADD}" destId="{D7F22454-627D-47EA-89D1-6761272A2692}" srcOrd="3" destOrd="0" presId="urn:microsoft.com/office/officeart/2005/8/layout/vProcess5"/>
    <dgm:cxn modelId="{EFC775E7-E73D-45FF-AA10-F02639080B4E}" type="presParOf" srcId="{CDA3F5A2-38B4-457D-88A6-4BB47D409ADD}" destId="{3F6F894B-ED7E-43CA-8E38-69E3761E64F7}" srcOrd="4" destOrd="0" presId="urn:microsoft.com/office/officeart/2005/8/layout/vProcess5"/>
    <dgm:cxn modelId="{A8778AC0-69F3-4481-A8DB-983C49B49D1A}" type="presParOf" srcId="{CDA3F5A2-38B4-457D-88A6-4BB47D409ADD}" destId="{9229F00D-D256-40B2-8D8C-B5AE10342A25}" srcOrd="5" destOrd="0" presId="urn:microsoft.com/office/officeart/2005/8/layout/vProcess5"/>
    <dgm:cxn modelId="{4217B03B-7AD4-4B56-B861-ED2E829A06B5}" type="presParOf" srcId="{CDA3F5A2-38B4-457D-88A6-4BB47D409ADD}" destId="{74BCE295-B949-48B2-97E9-90A611116103}" srcOrd="6" destOrd="0" presId="urn:microsoft.com/office/officeart/2005/8/layout/vProcess5"/>
    <dgm:cxn modelId="{24079E49-3F9E-43A6-ADAF-ED9FAEFD04AC}" type="presParOf" srcId="{CDA3F5A2-38B4-457D-88A6-4BB47D409ADD}" destId="{8B256B64-8584-48C4-8D11-680FBBC01F30}" srcOrd="7" destOrd="0" presId="urn:microsoft.com/office/officeart/2005/8/layout/vProcess5"/>
    <dgm:cxn modelId="{3387581D-B460-4302-A16F-2C6AE6858C7B}" type="presParOf" srcId="{CDA3F5A2-38B4-457D-88A6-4BB47D409ADD}" destId="{45BBB0F5-52B6-4D18-BCCE-B1F322CB028E}" srcOrd="8" destOrd="0" presId="urn:microsoft.com/office/officeart/2005/8/layout/vProcess5"/>
    <dgm:cxn modelId="{A2FB95E2-130C-410D-99A0-13CE853CFC94}" type="presParOf" srcId="{CDA3F5A2-38B4-457D-88A6-4BB47D409ADD}" destId="{64A74AF2-15C5-49DF-8074-CC8F14AC0334}" srcOrd="9" destOrd="0" presId="urn:microsoft.com/office/officeart/2005/8/layout/vProcess5"/>
    <dgm:cxn modelId="{DBF25B7B-2155-4476-B40A-2D164EBAE6DF}" type="presParOf" srcId="{CDA3F5A2-38B4-457D-88A6-4BB47D409ADD}" destId="{53A3E28D-8C87-4F38-A81C-0AA03B38247B}" srcOrd="10" destOrd="0" presId="urn:microsoft.com/office/officeart/2005/8/layout/vProcess5"/>
    <dgm:cxn modelId="{DF64B302-C2D8-4A6C-BC1B-A5CCD1ECCF43}" type="presParOf" srcId="{CDA3F5A2-38B4-457D-88A6-4BB47D409ADD}" destId="{86EA8120-8F18-4362-8499-F0A48E2EEAAE}" srcOrd="11" destOrd="0" presId="urn:microsoft.com/office/officeart/2005/8/layout/vProcess5"/>
    <dgm:cxn modelId="{055ECCA9-C77F-4A24-ABEC-2A3C23E856D6}" type="presParOf" srcId="{CDA3F5A2-38B4-457D-88A6-4BB47D409ADD}" destId="{AA9C1665-3BC9-450B-91BB-E6A92EAE2BCA}" srcOrd="12" destOrd="0" presId="urn:microsoft.com/office/officeart/2005/8/layout/vProcess5"/>
    <dgm:cxn modelId="{8EAEE4AA-B14D-4AD2-8D28-CD7FC59EC8FF}" type="presParOf" srcId="{CDA3F5A2-38B4-457D-88A6-4BB47D409ADD}" destId="{3CD36A2A-91E0-4AF0-88C8-B6257EE0A01A}" srcOrd="13" destOrd="0" presId="urn:microsoft.com/office/officeart/2005/8/layout/vProcess5"/>
    <dgm:cxn modelId="{2E8803BD-CD2C-49E9-BE32-F47AFB028818}" type="presParOf" srcId="{CDA3F5A2-38B4-457D-88A6-4BB47D409ADD}" destId="{4E5A4A13-CB2B-4471-A09B-D72CA1D55C2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EA6163-3D86-4EA7-B2AE-56A18D7311A6}">
      <dsp:nvSpPr>
        <dsp:cNvPr id="0" name=""/>
        <dsp:cNvSpPr/>
      </dsp:nvSpPr>
      <dsp:spPr>
        <a:xfrm>
          <a:off x="2015490" y="433"/>
          <a:ext cx="8061960" cy="563046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24" tIns="143014" rIns="156424" bIns="1430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Aim: To discuss the role of rehabilitation in mental health.</a:t>
          </a:r>
        </a:p>
      </dsp:txBody>
      <dsp:txXfrm>
        <a:off x="2015490" y="433"/>
        <a:ext cx="8061960" cy="563046"/>
      </dsp:txXfrm>
    </dsp:sp>
    <dsp:sp modelId="{4CF3EA04-9ABC-492F-AFD0-69F82243D8FD}">
      <dsp:nvSpPr>
        <dsp:cNvPr id="0" name=""/>
        <dsp:cNvSpPr/>
      </dsp:nvSpPr>
      <dsp:spPr>
        <a:xfrm>
          <a:off x="0" y="433"/>
          <a:ext cx="2015490" cy="5630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53" tIns="55617" rIns="106653" bIns="55617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Aim</a:t>
          </a:r>
        </a:p>
      </dsp:txBody>
      <dsp:txXfrm>
        <a:off x="0" y="433"/>
        <a:ext cx="2015490" cy="563046"/>
      </dsp:txXfrm>
    </dsp:sp>
    <dsp:sp modelId="{C02D6FEE-E803-4231-BC10-378EE1CB6058}">
      <dsp:nvSpPr>
        <dsp:cNvPr id="0" name=""/>
        <dsp:cNvSpPr/>
      </dsp:nvSpPr>
      <dsp:spPr>
        <a:xfrm>
          <a:off x="2015490" y="597262"/>
          <a:ext cx="8061960" cy="563046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24" tIns="143014" rIns="156424" bIns="1430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Define rehabilitation for individuals.</a:t>
          </a:r>
        </a:p>
      </dsp:txBody>
      <dsp:txXfrm>
        <a:off x="2015490" y="597262"/>
        <a:ext cx="8061960" cy="563046"/>
      </dsp:txXfrm>
    </dsp:sp>
    <dsp:sp modelId="{86EAEC81-575B-4AD3-AC0E-5278BF3ABF7E}">
      <dsp:nvSpPr>
        <dsp:cNvPr id="0" name=""/>
        <dsp:cNvSpPr/>
      </dsp:nvSpPr>
      <dsp:spPr>
        <a:xfrm>
          <a:off x="0" y="597262"/>
          <a:ext cx="2015490" cy="5630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53" tIns="55617" rIns="106653" bIns="55617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Define</a:t>
          </a:r>
        </a:p>
      </dsp:txBody>
      <dsp:txXfrm>
        <a:off x="0" y="597262"/>
        <a:ext cx="2015490" cy="563046"/>
      </dsp:txXfrm>
    </dsp:sp>
    <dsp:sp modelId="{0BB71E0B-C090-4548-B912-F1A744AF2564}">
      <dsp:nvSpPr>
        <dsp:cNvPr id="0" name=""/>
        <dsp:cNvSpPr/>
      </dsp:nvSpPr>
      <dsp:spPr>
        <a:xfrm>
          <a:off x="2015490" y="1194092"/>
          <a:ext cx="8061960" cy="563046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24" tIns="143014" rIns="156424" bIns="1430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Discuss potential avenues for rehabilitation.</a:t>
          </a:r>
        </a:p>
      </dsp:txBody>
      <dsp:txXfrm>
        <a:off x="2015490" y="1194092"/>
        <a:ext cx="8061960" cy="563046"/>
      </dsp:txXfrm>
    </dsp:sp>
    <dsp:sp modelId="{337ACEC1-BB28-4D12-975E-0C6489BCFF14}">
      <dsp:nvSpPr>
        <dsp:cNvPr id="0" name=""/>
        <dsp:cNvSpPr/>
      </dsp:nvSpPr>
      <dsp:spPr>
        <a:xfrm>
          <a:off x="0" y="1194092"/>
          <a:ext cx="2015490" cy="5630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53" tIns="55617" rIns="106653" bIns="55617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Discuss</a:t>
          </a:r>
        </a:p>
      </dsp:txBody>
      <dsp:txXfrm>
        <a:off x="0" y="1194092"/>
        <a:ext cx="2015490" cy="563046"/>
      </dsp:txXfrm>
    </dsp:sp>
    <dsp:sp modelId="{07C69891-D0A3-4151-9F17-4010AA7C9739}">
      <dsp:nvSpPr>
        <dsp:cNvPr id="0" name=""/>
        <dsp:cNvSpPr/>
      </dsp:nvSpPr>
      <dsp:spPr>
        <a:xfrm>
          <a:off x="2015490" y="1790922"/>
          <a:ext cx="8061960" cy="563046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24" tIns="143014" rIns="156424" bIns="1430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Debate the efficacy of rehabilitation services.</a:t>
          </a:r>
        </a:p>
      </dsp:txBody>
      <dsp:txXfrm>
        <a:off x="2015490" y="1790922"/>
        <a:ext cx="8061960" cy="563046"/>
      </dsp:txXfrm>
    </dsp:sp>
    <dsp:sp modelId="{D1243C55-36E3-4E08-B156-524E9C6964D9}">
      <dsp:nvSpPr>
        <dsp:cNvPr id="0" name=""/>
        <dsp:cNvSpPr/>
      </dsp:nvSpPr>
      <dsp:spPr>
        <a:xfrm>
          <a:off x="0" y="1790922"/>
          <a:ext cx="2015490" cy="5630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53" tIns="55617" rIns="106653" bIns="55617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Debate</a:t>
          </a:r>
        </a:p>
      </dsp:txBody>
      <dsp:txXfrm>
        <a:off x="0" y="1790922"/>
        <a:ext cx="2015490" cy="563046"/>
      </dsp:txXfrm>
    </dsp:sp>
    <dsp:sp modelId="{DDAD7BB9-7759-4763-ADDD-73E2ADCDE03E}">
      <dsp:nvSpPr>
        <dsp:cNvPr id="0" name=""/>
        <dsp:cNvSpPr/>
      </dsp:nvSpPr>
      <dsp:spPr>
        <a:xfrm>
          <a:off x="2015490" y="2387752"/>
          <a:ext cx="8061960" cy="563046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24" tIns="143014" rIns="156424" bIns="1430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Discuss the development and maintenance of eating disorders. </a:t>
          </a:r>
        </a:p>
      </dsp:txBody>
      <dsp:txXfrm>
        <a:off x="2015490" y="2387752"/>
        <a:ext cx="8061960" cy="563046"/>
      </dsp:txXfrm>
    </dsp:sp>
    <dsp:sp modelId="{8E97A56A-9851-4451-A103-AB4A5466721C}">
      <dsp:nvSpPr>
        <dsp:cNvPr id="0" name=""/>
        <dsp:cNvSpPr/>
      </dsp:nvSpPr>
      <dsp:spPr>
        <a:xfrm>
          <a:off x="0" y="2387752"/>
          <a:ext cx="2015490" cy="5630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53" tIns="55617" rIns="106653" bIns="55617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Discuss</a:t>
          </a:r>
        </a:p>
      </dsp:txBody>
      <dsp:txXfrm>
        <a:off x="0" y="2387752"/>
        <a:ext cx="2015490" cy="563046"/>
      </dsp:txXfrm>
    </dsp:sp>
    <dsp:sp modelId="{223BCA85-705D-4111-AA46-B4831934C485}">
      <dsp:nvSpPr>
        <dsp:cNvPr id="0" name=""/>
        <dsp:cNvSpPr/>
      </dsp:nvSpPr>
      <dsp:spPr>
        <a:xfrm>
          <a:off x="2015490" y="2984581"/>
          <a:ext cx="8061960" cy="563046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24" tIns="143014" rIns="156424" bIns="1430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Hypothesise potential care planning for a real case study.</a:t>
          </a:r>
        </a:p>
      </dsp:txBody>
      <dsp:txXfrm>
        <a:off x="2015490" y="2984581"/>
        <a:ext cx="8061960" cy="563046"/>
      </dsp:txXfrm>
    </dsp:sp>
    <dsp:sp modelId="{37D019CA-BD52-4938-A93F-35451AC0EFD3}">
      <dsp:nvSpPr>
        <dsp:cNvPr id="0" name=""/>
        <dsp:cNvSpPr/>
      </dsp:nvSpPr>
      <dsp:spPr>
        <a:xfrm>
          <a:off x="0" y="2984581"/>
          <a:ext cx="2015490" cy="5630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53" tIns="55617" rIns="106653" bIns="55617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Hypothesise</a:t>
          </a:r>
        </a:p>
      </dsp:txBody>
      <dsp:txXfrm>
        <a:off x="0" y="2984581"/>
        <a:ext cx="2015490" cy="5630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C52C0B-2732-403E-BA26-CB391E28A536}">
      <dsp:nvSpPr>
        <dsp:cNvPr id="0" name=""/>
        <dsp:cNvSpPr/>
      </dsp:nvSpPr>
      <dsp:spPr>
        <a:xfrm>
          <a:off x="0" y="0"/>
          <a:ext cx="8061960" cy="78057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Restoration of function?</a:t>
          </a:r>
        </a:p>
      </dsp:txBody>
      <dsp:txXfrm>
        <a:off x="22862" y="22862"/>
        <a:ext cx="7153702" cy="734849"/>
      </dsp:txXfrm>
    </dsp:sp>
    <dsp:sp modelId="{6AC324FA-50D5-48D7-9514-BE6D9C0F254C}">
      <dsp:nvSpPr>
        <dsp:cNvPr id="0" name=""/>
        <dsp:cNvSpPr/>
      </dsp:nvSpPr>
      <dsp:spPr>
        <a:xfrm>
          <a:off x="675189" y="922496"/>
          <a:ext cx="8061960" cy="7805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Improvement of wellbeing?</a:t>
          </a:r>
        </a:p>
      </dsp:txBody>
      <dsp:txXfrm>
        <a:off x="698051" y="945358"/>
        <a:ext cx="6833673" cy="734849"/>
      </dsp:txXfrm>
    </dsp:sp>
    <dsp:sp modelId="{6C373C1E-2E4A-4D29-8EA3-4C18B761219D}">
      <dsp:nvSpPr>
        <dsp:cNvPr id="0" name=""/>
        <dsp:cNvSpPr/>
      </dsp:nvSpPr>
      <dsp:spPr>
        <a:xfrm>
          <a:off x="1340300" y="1844992"/>
          <a:ext cx="8061960" cy="78057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Back to a previous level? </a:t>
          </a:r>
        </a:p>
      </dsp:txBody>
      <dsp:txXfrm>
        <a:off x="1363162" y="1867854"/>
        <a:ext cx="6843751" cy="734849"/>
      </dsp:txXfrm>
    </dsp:sp>
    <dsp:sp modelId="{8AF4DA0F-3779-4290-B3A8-2B7560D9C266}">
      <dsp:nvSpPr>
        <dsp:cNvPr id="0" name=""/>
        <dsp:cNvSpPr/>
      </dsp:nvSpPr>
      <dsp:spPr>
        <a:xfrm>
          <a:off x="2015489" y="2767488"/>
          <a:ext cx="8061960" cy="78057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Acquiring new skills?</a:t>
          </a:r>
        </a:p>
      </dsp:txBody>
      <dsp:txXfrm>
        <a:off x="2038351" y="2790350"/>
        <a:ext cx="6833673" cy="734849"/>
      </dsp:txXfrm>
    </dsp:sp>
    <dsp:sp modelId="{418D8BAB-56BA-4A80-9DE7-4FBF48EB000D}">
      <dsp:nvSpPr>
        <dsp:cNvPr id="0" name=""/>
        <dsp:cNvSpPr/>
      </dsp:nvSpPr>
      <dsp:spPr>
        <a:xfrm>
          <a:off x="7554587" y="597848"/>
          <a:ext cx="507372" cy="5073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668746" y="597848"/>
        <a:ext cx="279054" cy="381797"/>
      </dsp:txXfrm>
    </dsp:sp>
    <dsp:sp modelId="{FF5DD0C9-5228-43EC-8F1B-4E02EEF02DF6}">
      <dsp:nvSpPr>
        <dsp:cNvPr id="0" name=""/>
        <dsp:cNvSpPr/>
      </dsp:nvSpPr>
      <dsp:spPr>
        <a:xfrm>
          <a:off x="8229776" y="1520344"/>
          <a:ext cx="507372" cy="50737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43935" y="1520344"/>
        <a:ext cx="279054" cy="381797"/>
      </dsp:txXfrm>
    </dsp:sp>
    <dsp:sp modelId="{B70917FE-67AE-41BD-ADC9-941246D68EB6}">
      <dsp:nvSpPr>
        <dsp:cNvPr id="0" name=""/>
        <dsp:cNvSpPr/>
      </dsp:nvSpPr>
      <dsp:spPr>
        <a:xfrm>
          <a:off x="8894887" y="2442840"/>
          <a:ext cx="507372" cy="50737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09046" y="2442840"/>
        <a:ext cx="279054" cy="3817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7A404A-982D-481D-B264-4EB8227DEBFA}">
      <dsp:nvSpPr>
        <dsp:cNvPr id="0" name=""/>
        <dsp:cNvSpPr/>
      </dsp:nvSpPr>
      <dsp:spPr>
        <a:xfrm>
          <a:off x="0" y="76104"/>
          <a:ext cx="6151830" cy="7195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Community residential services</a:t>
          </a:r>
        </a:p>
      </dsp:txBody>
      <dsp:txXfrm>
        <a:off x="35125" y="111229"/>
        <a:ext cx="6081580" cy="649299"/>
      </dsp:txXfrm>
    </dsp:sp>
    <dsp:sp modelId="{61EEA697-C784-4846-9C22-750A95A2F36B}">
      <dsp:nvSpPr>
        <dsp:cNvPr id="0" name=""/>
        <dsp:cNvSpPr/>
      </dsp:nvSpPr>
      <dsp:spPr>
        <a:xfrm>
          <a:off x="0" y="882054"/>
          <a:ext cx="6151830" cy="719549"/>
        </a:xfrm>
        <a:prstGeom prst="roundRect">
          <a:avLst/>
        </a:prstGeom>
        <a:solidFill>
          <a:schemeClr val="accent2">
            <a:hueOff val="3353287"/>
            <a:satOff val="84"/>
            <a:lumOff val="12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Workplace accommodations</a:t>
          </a:r>
        </a:p>
      </dsp:txBody>
      <dsp:txXfrm>
        <a:off x="35125" y="917179"/>
        <a:ext cx="6081580" cy="649299"/>
      </dsp:txXfrm>
    </dsp:sp>
    <dsp:sp modelId="{3704A24A-DC18-41E0-892F-330FF418A82A}">
      <dsp:nvSpPr>
        <dsp:cNvPr id="0" name=""/>
        <dsp:cNvSpPr/>
      </dsp:nvSpPr>
      <dsp:spPr>
        <a:xfrm>
          <a:off x="0" y="1688004"/>
          <a:ext cx="6151830" cy="719549"/>
        </a:xfrm>
        <a:prstGeom prst="roundRect">
          <a:avLst/>
        </a:prstGeom>
        <a:solidFill>
          <a:schemeClr val="accent2">
            <a:hueOff val="6706574"/>
            <a:satOff val="167"/>
            <a:lumOff val="24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Supported employment/education</a:t>
          </a:r>
        </a:p>
      </dsp:txBody>
      <dsp:txXfrm>
        <a:off x="35125" y="1723129"/>
        <a:ext cx="6081580" cy="649299"/>
      </dsp:txXfrm>
    </dsp:sp>
    <dsp:sp modelId="{B3710C35-1CA4-4339-88F1-73CF6D2576E9}">
      <dsp:nvSpPr>
        <dsp:cNvPr id="0" name=""/>
        <dsp:cNvSpPr/>
      </dsp:nvSpPr>
      <dsp:spPr>
        <a:xfrm>
          <a:off x="0" y="2493954"/>
          <a:ext cx="6151830" cy="719549"/>
        </a:xfrm>
        <a:prstGeom prst="roundRect">
          <a:avLst/>
        </a:prstGeom>
        <a:solidFill>
          <a:schemeClr val="accent2">
            <a:hueOff val="10059860"/>
            <a:satOff val="251"/>
            <a:lumOff val="3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Medication management</a:t>
          </a:r>
        </a:p>
      </dsp:txBody>
      <dsp:txXfrm>
        <a:off x="35125" y="2529079"/>
        <a:ext cx="6081580" cy="649299"/>
      </dsp:txXfrm>
    </dsp:sp>
    <dsp:sp modelId="{0AF414FF-D8EA-44B5-A751-3AC27EA2D648}">
      <dsp:nvSpPr>
        <dsp:cNvPr id="0" name=""/>
        <dsp:cNvSpPr/>
      </dsp:nvSpPr>
      <dsp:spPr>
        <a:xfrm>
          <a:off x="0" y="3299904"/>
          <a:ext cx="6151830" cy="719549"/>
        </a:xfrm>
        <a:prstGeom prst="roundRect">
          <a:avLst/>
        </a:prstGeom>
        <a:solidFill>
          <a:schemeClr val="accent2">
            <a:hueOff val="13413148"/>
            <a:satOff val="334"/>
            <a:lumOff val="48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Therapies (individual/group)</a:t>
          </a:r>
        </a:p>
      </dsp:txBody>
      <dsp:txXfrm>
        <a:off x="35125" y="3335029"/>
        <a:ext cx="6081580" cy="649299"/>
      </dsp:txXfrm>
    </dsp:sp>
    <dsp:sp modelId="{9BA1040B-CDCF-4630-91F0-10C211879875}">
      <dsp:nvSpPr>
        <dsp:cNvPr id="0" name=""/>
        <dsp:cNvSpPr/>
      </dsp:nvSpPr>
      <dsp:spPr>
        <a:xfrm>
          <a:off x="0" y="4105854"/>
          <a:ext cx="6151830" cy="719549"/>
        </a:xfrm>
        <a:prstGeom prst="roundRect">
          <a:avLst/>
        </a:prstGeom>
        <a:solidFill>
          <a:schemeClr val="accent2">
            <a:hueOff val="16766433"/>
            <a:satOff val="418"/>
            <a:lumOff val="60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Care packages</a:t>
          </a:r>
        </a:p>
      </dsp:txBody>
      <dsp:txXfrm>
        <a:off x="35125" y="4140979"/>
        <a:ext cx="6081580" cy="649299"/>
      </dsp:txXfrm>
    </dsp:sp>
    <dsp:sp modelId="{831746F4-6F6C-4111-A147-5CA090644AFE}">
      <dsp:nvSpPr>
        <dsp:cNvPr id="0" name=""/>
        <dsp:cNvSpPr/>
      </dsp:nvSpPr>
      <dsp:spPr>
        <a:xfrm>
          <a:off x="0" y="4911804"/>
          <a:ext cx="6151830" cy="719549"/>
        </a:xfrm>
        <a:prstGeom prst="roundRect">
          <a:avLst/>
        </a:prstGeom>
        <a:solidFill>
          <a:schemeClr val="accent2">
            <a:hueOff val="20119720"/>
            <a:satOff val="501"/>
            <a:lumOff val="72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Hospital settings</a:t>
          </a:r>
        </a:p>
      </dsp:txBody>
      <dsp:txXfrm>
        <a:off x="35125" y="4946929"/>
        <a:ext cx="6081580" cy="6492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5096A-61B5-44D7-B1C4-BD34A1FF9FEA}">
      <dsp:nvSpPr>
        <dsp:cNvPr id="0" name=""/>
        <dsp:cNvSpPr/>
      </dsp:nvSpPr>
      <dsp:spPr>
        <a:xfrm>
          <a:off x="0" y="4287"/>
          <a:ext cx="6449246" cy="9131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9095FD-D9B6-4B0B-AE48-70584DC95632}">
      <dsp:nvSpPr>
        <dsp:cNvPr id="0" name=""/>
        <dsp:cNvSpPr/>
      </dsp:nvSpPr>
      <dsp:spPr>
        <a:xfrm>
          <a:off x="276242" y="209756"/>
          <a:ext cx="502258" cy="5022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2B7850-AAD2-4BB9-8BD5-EB4059CDB301}">
      <dsp:nvSpPr>
        <dsp:cNvPr id="0" name=""/>
        <dsp:cNvSpPr/>
      </dsp:nvSpPr>
      <dsp:spPr>
        <a:xfrm>
          <a:off x="1054742" y="4287"/>
          <a:ext cx="5394503" cy="91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47" tIns="96647" rIns="96647" bIns="96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Not recovering well at home</a:t>
          </a:r>
        </a:p>
      </dsp:txBody>
      <dsp:txXfrm>
        <a:off x="1054742" y="4287"/>
        <a:ext cx="5394503" cy="913197"/>
      </dsp:txXfrm>
    </dsp:sp>
    <dsp:sp modelId="{3BCB4314-68E2-468A-8AEF-18C635916DAA}">
      <dsp:nvSpPr>
        <dsp:cNvPr id="0" name=""/>
        <dsp:cNvSpPr/>
      </dsp:nvSpPr>
      <dsp:spPr>
        <a:xfrm>
          <a:off x="0" y="1145783"/>
          <a:ext cx="6449246" cy="9131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D3D3E0-D6D3-460F-B2E7-F24A1B3D86CF}">
      <dsp:nvSpPr>
        <dsp:cNvPr id="0" name=""/>
        <dsp:cNvSpPr/>
      </dsp:nvSpPr>
      <dsp:spPr>
        <a:xfrm>
          <a:off x="276242" y="1351253"/>
          <a:ext cx="502258" cy="5022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9AED62-FFB4-4675-9EC4-17CF9317488C}">
      <dsp:nvSpPr>
        <dsp:cNvPr id="0" name=""/>
        <dsp:cNvSpPr/>
      </dsp:nvSpPr>
      <dsp:spPr>
        <a:xfrm>
          <a:off x="1054742" y="1145783"/>
          <a:ext cx="5394503" cy="91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47" tIns="96647" rIns="96647" bIns="96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Long-term issues</a:t>
          </a:r>
        </a:p>
      </dsp:txBody>
      <dsp:txXfrm>
        <a:off x="1054742" y="1145783"/>
        <a:ext cx="5394503" cy="913197"/>
      </dsp:txXfrm>
    </dsp:sp>
    <dsp:sp modelId="{AD850120-819A-4670-8B7E-E59D66FB291D}">
      <dsp:nvSpPr>
        <dsp:cNvPr id="0" name=""/>
        <dsp:cNvSpPr/>
      </dsp:nvSpPr>
      <dsp:spPr>
        <a:xfrm>
          <a:off x="0" y="2287280"/>
          <a:ext cx="6449246" cy="9131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CA031C-C700-4221-93AD-F3E8DADB1DEA}">
      <dsp:nvSpPr>
        <dsp:cNvPr id="0" name=""/>
        <dsp:cNvSpPr/>
      </dsp:nvSpPr>
      <dsp:spPr>
        <a:xfrm>
          <a:off x="276242" y="2492749"/>
          <a:ext cx="502258" cy="5022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03E5C1-1641-44A8-B141-141E5AB79D6D}">
      <dsp:nvSpPr>
        <dsp:cNvPr id="0" name=""/>
        <dsp:cNvSpPr/>
      </dsp:nvSpPr>
      <dsp:spPr>
        <a:xfrm>
          <a:off x="1054742" y="2287280"/>
          <a:ext cx="5394503" cy="91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47" tIns="96647" rIns="96647" bIns="96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Structured environment and intense support</a:t>
          </a:r>
        </a:p>
      </dsp:txBody>
      <dsp:txXfrm>
        <a:off x="1054742" y="2287280"/>
        <a:ext cx="5394503" cy="913197"/>
      </dsp:txXfrm>
    </dsp:sp>
    <dsp:sp modelId="{95F579C5-04DC-41F8-AE9A-143A1AAC0DDA}">
      <dsp:nvSpPr>
        <dsp:cNvPr id="0" name=""/>
        <dsp:cNvSpPr/>
      </dsp:nvSpPr>
      <dsp:spPr>
        <a:xfrm>
          <a:off x="0" y="3428776"/>
          <a:ext cx="6449246" cy="9131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50C442-4BC3-45A9-A628-EC87103D2375}">
      <dsp:nvSpPr>
        <dsp:cNvPr id="0" name=""/>
        <dsp:cNvSpPr/>
      </dsp:nvSpPr>
      <dsp:spPr>
        <a:xfrm>
          <a:off x="276242" y="3634246"/>
          <a:ext cx="502258" cy="50225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0D7466-960F-40C5-943D-690B587D2DAD}">
      <dsp:nvSpPr>
        <dsp:cNvPr id="0" name=""/>
        <dsp:cNvSpPr/>
      </dsp:nvSpPr>
      <dsp:spPr>
        <a:xfrm>
          <a:off x="1054742" y="3428776"/>
          <a:ext cx="5394503" cy="91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47" tIns="96647" rIns="96647" bIns="96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Targeted interventions</a:t>
          </a:r>
        </a:p>
      </dsp:txBody>
      <dsp:txXfrm>
        <a:off x="1054742" y="3428776"/>
        <a:ext cx="5394503" cy="913197"/>
      </dsp:txXfrm>
    </dsp:sp>
    <dsp:sp modelId="{1CC3F78F-7C97-4E7C-9D21-E97C58A7CDC1}">
      <dsp:nvSpPr>
        <dsp:cNvPr id="0" name=""/>
        <dsp:cNvSpPr/>
      </dsp:nvSpPr>
      <dsp:spPr>
        <a:xfrm>
          <a:off x="0" y="4570273"/>
          <a:ext cx="6449246" cy="9131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867252-2874-43DE-8CAE-2704E43544C8}">
      <dsp:nvSpPr>
        <dsp:cNvPr id="0" name=""/>
        <dsp:cNvSpPr/>
      </dsp:nvSpPr>
      <dsp:spPr>
        <a:xfrm>
          <a:off x="276242" y="4775742"/>
          <a:ext cx="502258" cy="50225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9678F4-8EAA-457E-B3A8-5831E5872AD8}">
      <dsp:nvSpPr>
        <dsp:cNvPr id="0" name=""/>
        <dsp:cNvSpPr/>
      </dsp:nvSpPr>
      <dsp:spPr>
        <a:xfrm>
          <a:off x="1054742" y="4570273"/>
          <a:ext cx="5394503" cy="913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647" tIns="96647" rIns="96647" bIns="966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Holistic approaches</a:t>
          </a:r>
        </a:p>
      </dsp:txBody>
      <dsp:txXfrm>
        <a:off x="1054742" y="4570273"/>
        <a:ext cx="5394503" cy="9131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8C2035-80AA-4070-A91F-27A52D8077C0}">
      <dsp:nvSpPr>
        <dsp:cNvPr id="0" name=""/>
        <dsp:cNvSpPr/>
      </dsp:nvSpPr>
      <dsp:spPr>
        <a:xfrm>
          <a:off x="0" y="0"/>
          <a:ext cx="8061960" cy="78057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Client-led approaches maximise community integration (Caldwell et al., 2010)</a:t>
          </a:r>
        </a:p>
      </dsp:txBody>
      <dsp:txXfrm>
        <a:off x="22862" y="22862"/>
        <a:ext cx="7153702" cy="734849"/>
      </dsp:txXfrm>
    </dsp:sp>
    <dsp:sp modelId="{BEDD53B6-3104-4F70-8547-95DD814D88E3}">
      <dsp:nvSpPr>
        <dsp:cNvPr id="0" name=""/>
        <dsp:cNvSpPr/>
      </dsp:nvSpPr>
      <dsp:spPr>
        <a:xfrm>
          <a:off x="675189" y="922496"/>
          <a:ext cx="8061960" cy="7805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recovery model is not conditional on cure, but instead it allows empowerment. </a:t>
          </a:r>
        </a:p>
      </dsp:txBody>
      <dsp:txXfrm>
        <a:off x="698051" y="945358"/>
        <a:ext cx="6833673" cy="734849"/>
      </dsp:txXfrm>
    </dsp:sp>
    <dsp:sp modelId="{FF26606C-B79D-470C-858F-B2DB870A2609}">
      <dsp:nvSpPr>
        <dsp:cNvPr id="0" name=""/>
        <dsp:cNvSpPr/>
      </dsp:nvSpPr>
      <dsp:spPr>
        <a:xfrm>
          <a:off x="1340300" y="1844992"/>
          <a:ext cx="8061960" cy="78057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Therefore, support can be reduced over time, allowing more independence. </a:t>
          </a:r>
        </a:p>
      </dsp:txBody>
      <dsp:txXfrm>
        <a:off x="1363162" y="1867854"/>
        <a:ext cx="6843751" cy="734849"/>
      </dsp:txXfrm>
    </dsp:sp>
    <dsp:sp modelId="{095DF343-01AA-4419-ADC8-BA7D5F9E71BF}">
      <dsp:nvSpPr>
        <dsp:cNvPr id="0" name=""/>
        <dsp:cNvSpPr/>
      </dsp:nvSpPr>
      <dsp:spPr>
        <a:xfrm>
          <a:off x="2015489" y="2767488"/>
          <a:ext cx="8061960" cy="78057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Many of these programs are based in the community (Sommer, 2012)</a:t>
          </a:r>
        </a:p>
      </dsp:txBody>
      <dsp:txXfrm>
        <a:off x="2038351" y="2790350"/>
        <a:ext cx="6833673" cy="734849"/>
      </dsp:txXfrm>
    </dsp:sp>
    <dsp:sp modelId="{0CACCEB4-52E5-4279-BC47-812EFF11AD16}">
      <dsp:nvSpPr>
        <dsp:cNvPr id="0" name=""/>
        <dsp:cNvSpPr/>
      </dsp:nvSpPr>
      <dsp:spPr>
        <a:xfrm>
          <a:off x="7554587" y="597848"/>
          <a:ext cx="507372" cy="5073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668746" y="597848"/>
        <a:ext cx="279054" cy="381797"/>
      </dsp:txXfrm>
    </dsp:sp>
    <dsp:sp modelId="{3AE6EB2B-E6B6-4D6D-A725-A5326225F75B}">
      <dsp:nvSpPr>
        <dsp:cNvPr id="0" name=""/>
        <dsp:cNvSpPr/>
      </dsp:nvSpPr>
      <dsp:spPr>
        <a:xfrm>
          <a:off x="8229776" y="1520344"/>
          <a:ext cx="507372" cy="50737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43935" y="1520344"/>
        <a:ext cx="279054" cy="381797"/>
      </dsp:txXfrm>
    </dsp:sp>
    <dsp:sp modelId="{6C01DED8-1D94-4E72-BF5B-EA6B84B3EF05}">
      <dsp:nvSpPr>
        <dsp:cNvPr id="0" name=""/>
        <dsp:cNvSpPr/>
      </dsp:nvSpPr>
      <dsp:spPr>
        <a:xfrm>
          <a:off x="8894887" y="2442840"/>
          <a:ext cx="507372" cy="50737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09046" y="2442840"/>
        <a:ext cx="279054" cy="38179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46B023-F422-40DD-AFAF-0C2B63890FBF}">
      <dsp:nvSpPr>
        <dsp:cNvPr id="0" name=""/>
        <dsp:cNvSpPr/>
      </dsp:nvSpPr>
      <dsp:spPr>
        <a:xfrm>
          <a:off x="0" y="453429"/>
          <a:ext cx="6151830" cy="115478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Historically, positive reports have been shown on recovery (Bruseker and O'Halloran, 1999; Gonda, Deane and Murugesan, 2012, Tsoutsoulis et al., 2018)</a:t>
          </a:r>
        </a:p>
      </dsp:txBody>
      <dsp:txXfrm>
        <a:off x="56372" y="509801"/>
        <a:ext cx="6039086" cy="1042045"/>
      </dsp:txXfrm>
    </dsp:sp>
    <dsp:sp modelId="{1D2FE4AA-1C79-43C4-9426-E7F1E440B7DD}">
      <dsp:nvSpPr>
        <dsp:cNvPr id="0" name=""/>
        <dsp:cNvSpPr/>
      </dsp:nvSpPr>
      <dsp:spPr>
        <a:xfrm>
          <a:off x="0" y="1668699"/>
          <a:ext cx="6151830" cy="1154789"/>
        </a:xfrm>
        <a:prstGeom prst="roundRect">
          <a:avLst/>
        </a:prstGeom>
        <a:solidFill>
          <a:schemeClr val="accent2">
            <a:hueOff val="6706574"/>
            <a:satOff val="167"/>
            <a:lumOff val="24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But, few studies show follow up data (Gonda, Deane and Murugesan, 2012).</a:t>
          </a:r>
        </a:p>
      </dsp:txBody>
      <dsp:txXfrm>
        <a:off x="56372" y="1725071"/>
        <a:ext cx="6039086" cy="1042045"/>
      </dsp:txXfrm>
    </dsp:sp>
    <dsp:sp modelId="{9F02F001-AA37-46F0-8970-33C27983862F}">
      <dsp:nvSpPr>
        <dsp:cNvPr id="0" name=""/>
        <dsp:cNvSpPr/>
      </dsp:nvSpPr>
      <dsp:spPr>
        <a:xfrm>
          <a:off x="0" y="2883969"/>
          <a:ext cx="6151830" cy="1154789"/>
        </a:xfrm>
        <a:prstGeom prst="roundRect">
          <a:avLst/>
        </a:prstGeom>
        <a:solidFill>
          <a:schemeClr val="accent2">
            <a:hueOff val="13413148"/>
            <a:satOff val="334"/>
            <a:lumOff val="48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Few studies have control groups (Killaspy and Zis, 2013)</a:t>
          </a:r>
        </a:p>
      </dsp:txBody>
      <dsp:txXfrm>
        <a:off x="56372" y="2940341"/>
        <a:ext cx="6039086" cy="1042045"/>
      </dsp:txXfrm>
    </dsp:sp>
    <dsp:sp modelId="{28323031-2A31-456D-94C4-F53533A93A97}">
      <dsp:nvSpPr>
        <dsp:cNvPr id="0" name=""/>
        <dsp:cNvSpPr/>
      </dsp:nvSpPr>
      <dsp:spPr>
        <a:xfrm>
          <a:off x="0" y="4099239"/>
          <a:ext cx="6151830" cy="1154789"/>
        </a:xfrm>
        <a:prstGeom prst="roundRect">
          <a:avLst/>
        </a:prstGeom>
        <a:solidFill>
          <a:schemeClr val="accent2">
            <a:hueOff val="20119720"/>
            <a:satOff val="501"/>
            <a:lumOff val="72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How does this affect data?</a:t>
          </a:r>
        </a:p>
      </dsp:txBody>
      <dsp:txXfrm>
        <a:off x="56372" y="4155611"/>
        <a:ext cx="6039086" cy="104204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8E83CA-342A-43A1-9FC2-4205077ADA0A}">
      <dsp:nvSpPr>
        <dsp:cNvPr id="0" name=""/>
        <dsp:cNvSpPr/>
      </dsp:nvSpPr>
      <dsp:spPr>
        <a:xfrm>
          <a:off x="207177" y="744"/>
          <a:ext cx="2728133" cy="16368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Cognitive Behavioural Therapy</a:t>
          </a:r>
        </a:p>
      </dsp:txBody>
      <dsp:txXfrm>
        <a:off x="207177" y="744"/>
        <a:ext cx="2728133" cy="1636879"/>
      </dsp:txXfrm>
    </dsp:sp>
    <dsp:sp modelId="{E16EEEC2-B4D8-4D2B-9E83-122A3364B265}">
      <dsp:nvSpPr>
        <dsp:cNvPr id="0" name=""/>
        <dsp:cNvSpPr/>
      </dsp:nvSpPr>
      <dsp:spPr>
        <a:xfrm>
          <a:off x="3208123" y="744"/>
          <a:ext cx="2728133" cy="163687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Acceptance and Commitment Therapy</a:t>
          </a:r>
        </a:p>
      </dsp:txBody>
      <dsp:txXfrm>
        <a:off x="3208123" y="744"/>
        <a:ext cx="2728133" cy="1636879"/>
      </dsp:txXfrm>
    </dsp:sp>
    <dsp:sp modelId="{4E459A02-1F66-4F8A-BCA2-615BA9A79329}">
      <dsp:nvSpPr>
        <dsp:cNvPr id="0" name=""/>
        <dsp:cNvSpPr/>
      </dsp:nvSpPr>
      <dsp:spPr>
        <a:xfrm>
          <a:off x="6209070" y="744"/>
          <a:ext cx="2728133" cy="16368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Dialectical Behaviour Therapy</a:t>
          </a:r>
        </a:p>
      </dsp:txBody>
      <dsp:txXfrm>
        <a:off x="6209070" y="744"/>
        <a:ext cx="2728133" cy="1636879"/>
      </dsp:txXfrm>
    </dsp:sp>
    <dsp:sp modelId="{63899BDA-93AE-478B-8B0C-96DED2FB9EBA}">
      <dsp:nvSpPr>
        <dsp:cNvPr id="0" name=""/>
        <dsp:cNvSpPr/>
      </dsp:nvSpPr>
      <dsp:spPr>
        <a:xfrm>
          <a:off x="207177" y="1910437"/>
          <a:ext cx="2728133" cy="16368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Vocational Rehabilitation</a:t>
          </a:r>
        </a:p>
      </dsp:txBody>
      <dsp:txXfrm>
        <a:off x="207177" y="1910437"/>
        <a:ext cx="2728133" cy="1636879"/>
      </dsp:txXfrm>
    </dsp:sp>
    <dsp:sp modelId="{CD3CFECE-F631-4B86-93E1-8985B85C037B}">
      <dsp:nvSpPr>
        <dsp:cNvPr id="0" name=""/>
        <dsp:cNvSpPr/>
      </dsp:nvSpPr>
      <dsp:spPr>
        <a:xfrm>
          <a:off x="3208123" y="1910437"/>
          <a:ext cx="2728133" cy="163687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Social Recovery </a:t>
          </a:r>
        </a:p>
      </dsp:txBody>
      <dsp:txXfrm>
        <a:off x="3208123" y="1910437"/>
        <a:ext cx="2728133" cy="1636879"/>
      </dsp:txXfrm>
    </dsp:sp>
    <dsp:sp modelId="{0695C1F7-5842-4824-9A24-7388C6B423A7}">
      <dsp:nvSpPr>
        <dsp:cNvPr id="0" name=""/>
        <dsp:cNvSpPr/>
      </dsp:nvSpPr>
      <dsp:spPr>
        <a:xfrm>
          <a:off x="6209070" y="1910437"/>
          <a:ext cx="2728133" cy="16368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Recovery Star</a:t>
          </a:r>
        </a:p>
      </dsp:txBody>
      <dsp:txXfrm>
        <a:off x="6209070" y="1910437"/>
        <a:ext cx="2728133" cy="163687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794569-CBC3-4F9B-A8AC-F33002E5EB34}">
      <dsp:nvSpPr>
        <dsp:cNvPr id="0" name=""/>
        <dsp:cNvSpPr/>
      </dsp:nvSpPr>
      <dsp:spPr>
        <a:xfrm>
          <a:off x="0" y="0"/>
          <a:ext cx="61518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C119F3-2045-4C58-BA48-2417E28DC6F5}">
      <dsp:nvSpPr>
        <dsp:cNvPr id="0" name=""/>
        <dsp:cNvSpPr/>
      </dsp:nvSpPr>
      <dsp:spPr>
        <a:xfrm>
          <a:off x="0" y="0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First-wave behavioural therapy – 1950's</a:t>
          </a:r>
        </a:p>
      </dsp:txBody>
      <dsp:txXfrm>
        <a:off x="0" y="0"/>
        <a:ext cx="6151830" cy="1426864"/>
      </dsp:txXfrm>
    </dsp:sp>
    <dsp:sp modelId="{D8A55ED4-2BAE-4B46-AEE6-2A19C56FC68A}">
      <dsp:nvSpPr>
        <dsp:cNvPr id="0" name=""/>
        <dsp:cNvSpPr/>
      </dsp:nvSpPr>
      <dsp:spPr>
        <a:xfrm>
          <a:off x="0" y="1426864"/>
          <a:ext cx="6151830" cy="0"/>
        </a:xfrm>
        <a:prstGeom prst="line">
          <a:avLst/>
        </a:prstGeom>
        <a:solidFill>
          <a:schemeClr val="accent2">
            <a:hueOff val="6706574"/>
            <a:satOff val="167"/>
            <a:lumOff val="2419"/>
            <a:alphaOff val="0"/>
          </a:schemeClr>
        </a:solidFill>
        <a:ln w="12700" cap="flat" cmpd="sng" algn="ctr">
          <a:solidFill>
            <a:schemeClr val="accent2">
              <a:hueOff val="6706574"/>
              <a:satOff val="167"/>
              <a:lumOff val="24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C5CC3B-C6A2-4CE1-800F-91BC15442ED0}">
      <dsp:nvSpPr>
        <dsp:cNvPr id="0" name=""/>
        <dsp:cNvSpPr/>
      </dsp:nvSpPr>
      <dsp:spPr>
        <a:xfrm>
          <a:off x="0" y="1426864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Albert Ellis founded rational emotive therapy </a:t>
          </a:r>
        </a:p>
      </dsp:txBody>
      <dsp:txXfrm>
        <a:off x="0" y="1426864"/>
        <a:ext cx="6151830" cy="1426864"/>
      </dsp:txXfrm>
    </dsp:sp>
    <dsp:sp modelId="{52CE3914-6B21-4D01-9E45-FDB3F957AA84}">
      <dsp:nvSpPr>
        <dsp:cNvPr id="0" name=""/>
        <dsp:cNvSpPr/>
      </dsp:nvSpPr>
      <dsp:spPr>
        <a:xfrm>
          <a:off x="0" y="2853729"/>
          <a:ext cx="6151830" cy="0"/>
        </a:xfrm>
        <a:prstGeom prst="line">
          <a:avLst/>
        </a:prstGeom>
        <a:solidFill>
          <a:schemeClr val="accent2">
            <a:hueOff val="13413148"/>
            <a:satOff val="334"/>
            <a:lumOff val="4837"/>
            <a:alphaOff val="0"/>
          </a:schemeClr>
        </a:solidFill>
        <a:ln w="12700" cap="flat" cmpd="sng" algn="ctr">
          <a:solidFill>
            <a:schemeClr val="accent2">
              <a:hueOff val="13413148"/>
              <a:satOff val="334"/>
              <a:lumOff val="48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B75BC-76E3-40A4-9273-E2A90B0F9A62}">
      <dsp:nvSpPr>
        <dsp:cNvPr id="0" name=""/>
        <dsp:cNvSpPr/>
      </dsp:nvSpPr>
      <dsp:spPr>
        <a:xfrm>
          <a:off x="0" y="2853729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Modifying irrational thoughts</a:t>
          </a:r>
        </a:p>
      </dsp:txBody>
      <dsp:txXfrm>
        <a:off x="0" y="2853729"/>
        <a:ext cx="6151830" cy="1426864"/>
      </dsp:txXfrm>
    </dsp:sp>
    <dsp:sp modelId="{9DA34369-5956-417E-942E-719B27472B0B}">
      <dsp:nvSpPr>
        <dsp:cNvPr id="0" name=""/>
        <dsp:cNvSpPr/>
      </dsp:nvSpPr>
      <dsp:spPr>
        <a:xfrm>
          <a:off x="0" y="4280593"/>
          <a:ext cx="6151830" cy="0"/>
        </a:xfrm>
        <a:prstGeom prst="line">
          <a:avLst/>
        </a:prstGeom>
        <a:solidFill>
          <a:schemeClr val="accent2">
            <a:hueOff val="20119720"/>
            <a:satOff val="501"/>
            <a:lumOff val="7256"/>
            <a:alphaOff val="0"/>
          </a:schemeClr>
        </a:solidFill>
        <a:ln w="12700" cap="flat" cmpd="sng" algn="ctr">
          <a:solidFill>
            <a:schemeClr val="accent2">
              <a:hueOff val="20119720"/>
              <a:satOff val="501"/>
              <a:lumOff val="72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979AA9-F0E5-4F43-B557-821B234AFA0A}">
      <dsp:nvSpPr>
        <dsp:cNvPr id="0" name=""/>
        <dsp:cNvSpPr/>
      </dsp:nvSpPr>
      <dsp:spPr>
        <a:xfrm>
          <a:off x="0" y="4280593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Aaron Beck employed this for depression.</a:t>
          </a:r>
        </a:p>
      </dsp:txBody>
      <dsp:txXfrm>
        <a:off x="0" y="4280593"/>
        <a:ext cx="6151830" cy="142686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CC03DA-C6B2-42F5-8AAC-99C4A6F6449B}">
      <dsp:nvSpPr>
        <dsp:cNvPr id="0" name=""/>
        <dsp:cNvSpPr/>
      </dsp:nvSpPr>
      <dsp:spPr>
        <a:xfrm>
          <a:off x="0" y="742278"/>
          <a:ext cx="6449246" cy="1272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Second-wave behavioural therapy – 1960's</a:t>
          </a:r>
        </a:p>
      </dsp:txBody>
      <dsp:txXfrm>
        <a:off x="62141" y="804419"/>
        <a:ext cx="6324964" cy="1148678"/>
      </dsp:txXfrm>
    </dsp:sp>
    <dsp:sp modelId="{9DA5713E-4DAB-4419-8C14-CAA6F6F14C92}">
      <dsp:nvSpPr>
        <dsp:cNvPr id="0" name=""/>
        <dsp:cNvSpPr/>
      </dsp:nvSpPr>
      <dsp:spPr>
        <a:xfrm>
          <a:off x="0" y="2107399"/>
          <a:ext cx="6449246" cy="1272960"/>
        </a:xfrm>
        <a:prstGeom prst="roundRect">
          <a:avLst/>
        </a:prstGeom>
        <a:solidFill>
          <a:schemeClr val="accent2">
            <a:hueOff val="10059860"/>
            <a:satOff val="251"/>
            <a:lumOff val="3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Integrated cognitive and behavioural therapy. </a:t>
          </a:r>
        </a:p>
      </dsp:txBody>
      <dsp:txXfrm>
        <a:off x="62141" y="2169540"/>
        <a:ext cx="6324964" cy="1148678"/>
      </dsp:txXfrm>
    </dsp:sp>
    <dsp:sp modelId="{12B0969E-F1DA-459E-9A39-F314DD4F0A4C}">
      <dsp:nvSpPr>
        <dsp:cNvPr id="0" name=""/>
        <dsp:cNvSpPr/>
      </dsp:nvSpPr>
      <dsp:spPr>
        <a:xfrm>
          <a:off x="0" y="3472519"/>
          <a:ext cx="6449246" cy="1272960"/>
        </a:xfrm>
        <a:prstGeom prst="roundRect">
          <a:avLst/>
        </a:prstGeom>
        <a:solidFill>
          <a:schemeClr val="accent2">
            <a:hueOff val="20119720"/>
            <a:satOff val="501"/>
            <a:lumOff val="72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Recently, a third wave has emerged, DBT, mindfulness, etc. </a:t>
          </a:r>
        </a:p>
      </dsp:txBody>
      <dsp:txXfrm>
        <a:off x="62141" y="3534660"/>
        <a:ext cx="6324964" cy="114867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74F235-227E-4EA5-A01E-EEE0285866F0}">
      <dsp:nvSpPr>
        <dsp:cNvPr id="0" name=""/>
        <dsp:cNvSpPr/>
      </dsp:nvSpPr>
      <dsp:spPr>
        <a:xfrm>
          <a:off x="0" y="0"/>
          <a:ext cx="61518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0F606A-C365-4F97-8402-C6562492E2E7}">
      <dsp:nvSpPr>
        <dsp:cNvPr id="0" name=""/>
        <dsp:cNvSpPr/>
      </dsp:nvSpPr>
      <dsp:spPr>
        <a:xfrm>
          <a:off x="0" y="0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Effective for chronic pain (Cheatle, 2016; Cherkin et al., 2016)</a:t>
          </a:r>
        </a:p>
      </dsp:txBody>
      <dsp:txXfrm>
        <a:off x="0" y="0"/>
        <a:ext cx="6151830" cy="1426864"/>
      </dsp:txXfrm>
    </dsp:sp>
    <dsp:sp modelId="{0EE0462D-CEA5-46A8-9CEE-7E69A9C0695D}">
      <dsp:nvSpPr>
        <dsp:cNvPr id="0" name=""/>
        <dsp:cNvSpPr/>
      </dsp:nvSpPr>
      <dsp:spPr>
        <a:xfrm>
          <a:off x="0" y="1426864"/>
          <a:ext cx="6151830" cy="0"/>
        </a:xfrm>
        <a:prstGeom prst="line">
          <a:avLst/>
        </a:prstGeom>
        <a:solidFill>
          <a:schemeClr val="accent2">
            <a:hueOff val="6706574"/>
            <a:satOff val="167"/>
            <a:lumOff val="2419"/>
            <a:alphaOff val="0"/>
          </a:schemeClr>
        </a:solidFill>
        <a:ln w="12700" cap="flat" cmpd="sng" algn="ctr">
          <a:solidFill>
            <a:schemeClr val="accent2">
              <a:hueOff val="6706574"/>
              <a:satOff val="167"/>
              <a:lumOff val="24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A329D8-5FC8-493A-ABCC-AA0EF8DAA813}">
      <dsp:nvSpPr>
        <dsp:cNvPr id="0" name=""/>
        <dsp:cNvSpPr/>
      </dsp:nvSpPr>
      <dsp:spPr>
        <a:xfrm>
          <a:off x="0" y="1426864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Effective in hypochondriacal patients WITHOUT lower back pain, but not with! (Barsky and Ahern, 2004)</a:t>
          </a:r>
        </a:p>
      </dsp:txBody>
      <dsp:txXfrm>
        <a:off x="0" y="1426864"/>
        <a:ext cx="6151830" cy="1426864"/>
      </dsp:txXfrm>
    </dsp:sp>
    <dsp:sp modelId="{4A13D63E-C68B-4BDD-AA96-F35AF1C4D69F}">
      <dsp:nvSpPr>
        <dsp:cNvPr id="0" name=""/>
        <dsp:cNvSpPr/>
      </dsp:nvSpPr>
      <dsp:spPr>
        <a:xfrm>
          <a:off x="0" y="2853729"/>
          <a:ext cx="6151830" cy="0"/>
        </a:xfrm>
        <a:prstGeom prst="line">
          <a:avLst/>
        </a:prstGeom>
        <a:solidFill>
          <a:schemeClr val="accent2">
            <a:hueOff val="13413148"/>
            <a:satOff val="334"/>
            <a:lumOff val="4837"/>
            <a:alphaOff val="0"/>
          </a:schemeClr>
        </a:solidFill>
        <a:ln w="12700" cap="flat" cmpd="sng" algn="ctr">
          <a:solidFill>
            <a:schemeClr val="accent2">
              <a:hueOff val="13413148"/>
              <a:satOff val="334"/>
              <a:lumOff val="48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7409C0-37D1-49DE-BFC5-EC6C12EF2588}">
      <dsp:nvSpPr>
        <dsp:cNvPr id="0" name=""/>
        <dsp:cNvSpPr/>
      </dsp:nvSpPr>
      <dsp:spPr>
        <a:xfrm>
          <a:off x="0" y="2853729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Significant positive advances for patients with OCD (Cludius et al., 2020)</a:t>
          </a:r>
        </a:p>
      </dsp:txBody>
      <dsp:txXfrm>
        <a:off x="0" y="2853729"/>
        <a:ext cx="6151830" cy="1426864"/>
      </dsp:txXfrm>
    </dsp:sp>
    <dsp:sp modelId="{51B872D1-490F-4C76-866F-113DA8BE7020}">
      <dsp:nvSpPr>
        <dsp:cNvPr id="0" name=""/>
        <dsp:cNvSpPr/>
      </dsp:nvSpPr>
      <dsp:spPr>
        <a:xfrm>
          <a:off x="0" y="4280593"/>
          <a:ext cx="6151830" cy="0"/>
        </a:xfrm>
        <a:prstGeom prst="line">
          <a:avLst/>
        </a:prstGeom>
        <a:solidFill>
          <a:schemeClr val="accent2">
            <a:hueOff val="20119720"/>
            <a:satOff val="501"/>
            <a:lumOff val="7256"/>
            <a:alphaOff val="0"/>
          </a:schemeClr>
        </a:solidFill>
        <a:ln w="12700" cap="flat" cmpd="sng" algn="ctr">
          <a:solidFill>
            <a:schemeClr val="accent2">
              <a:hueOff val="20119720"/>
              <a:satOff val="501"/>
              <a:lumOff val="72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A2D59D-D46D-4B54-8876-DD3DC7D1D38C}">
      <dsp:nvSpPr>
        <dsp:cNvPr id="0" name=""/>
        <dsp:cNvSpPr/>
      </dsp:nvSpPr>
      <dsp:spPr>
        <a:xfrm>
          <a:off x="0" y="4280593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Good evidence for children and young people with depression being in remission, but not robust (Oud et al., 2019)</a:t>
          </a:r>
        </a:p>
      </dsp:txBody>
      <dsp:txXfrm>
        <a:off x="0" y="4280593"/>
        <a:ext cx="6151830" cy="142686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A6658E-9F31-469A-B405-563643F798B8}">
      <dsp:nvSpPr>
        <dsp:cNvPr id="0" name=""/>
        <dsp:cNvSpPr/>
      </dsp:nvSpPr>
      <dsp:spPr>
        <a:xfrm>
          <a:off x="0" y="16760"/>
          <a:ext cx="6151830" cy="10725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DBT is another type of talking therapy</a:t>
          </a:r>
        </a:p>
      </dsp:txBody>
      <dsp:txXfrm>
        <a:off x="52359" y="69119"/>
        <a:ext cx="6047112" cy="967861"/>
      </dsp:txXfrm>
    </dsp:sp>
    <dsp:sp modelId="{CBC2BA23-32E6-4BFF-9D5E-39337CE3C7C3}">
      <dsp:nvSpPr>
        <dsp:cNvPr id="0" name=""/>
        <dsp:cNvSpPr/>
      </dsp:nvSpPr>
      <dsp:spPr>
        <a:xfrm>
          <a:off x="0" y="1167100"/>
          <a:ext cx="6151830" cy="10725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Based upon CBT</a:t>
          </a:r>
        </a:p>
      </dsp:txBody>
      <dsp:txXfrm>
        <a:off x="52359" y="1219459"/>
        <a:ext cx="6047112" cy="967861"/>
      </dsp:txXfrm>
    </dsp:sp>
    <dsp:sp modelId="{3AC38C38-DFFA-477B-8A12-36D8F1051FD0}">
      <dsp:nvSpPr>
        <dsp:cNvPr id="0" name=""/>
        <dsp:cNvSpPr/>
      </dsp:nvSpPr>
      <dsp:spPr>
        <a:xfrm>
          <a:off x="0" y="2317439"/>
          <a:ext cx="6151830" cy="107257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Adapted for those who feel emotions in a more intense manner</a:t>
          </a:r>
        </a:p>
      </dsp:txBody>
      <dsp:txXfrm>
        <a:off x="52359" y="2369798"/>
        <a:ext cx="6047112" cy="967861"/>
      </dsp:txXfrm>
    </dsp:sp>
    <dsp:sp modelId="{4FD671D0-F410-46FB-B58C-DB8BFF79123F}">
      <dsp:nvSpPr>
        <dsp:cNvPr id="0" name=""/>
        <dsp:cNvSpPr/>
      </dsp:nvSpPr>
      <dsp:spPr>
        <a:xfrm>
          <a:off x="0" y="3467778"/>
          <a:ext cx="6151830" cy="10725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Dialectical – understanding that two opposing things could be true. </a:t>
          </a:r>
        </a:p>
      </dsp:txBody>
      <dsp:txXfrm>
        <a:off x="52359" y="3520137"/>
        <a:ext cx="6047112" cy="967861"/>
      </dsp:txXfrm>
    </dsp:sp>
    <dsp:sp modelId="{A8AE5305-5A76-4D08-A2B8-898245159D8A}">
      <dsp:nvSpPr>
        <dsp:cNvPr id="0" name=""/>
        <dsp:cNvSpPr/>
      </dsp:nvSpPr>
      <dsp:spPr>
        <a:xfrm>
          <a:off x="0" y="4618117"/>
          <a:ext cx="6151830" cy="107257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More acceptance-based</a:t>
          </a:r>
        </a:p>
      </dsp:txBody>
      <dsp:txXfrm>
        <a:off x="52359" y="4670476"/>
        <a:ext cx="6047112" cy="96786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4CB15D-D068-44BF-81C5-33BD1547A788}">
      <dsp:nvSpPr>
        <dsp:cNvPr id="0" name=""/>
        <dsp:cNvSpPr/>
      </dsp:nvSpPr>
      <dsp:spPr>
        <a:xfrm>
          <a:off x="0" y="2786"/>
          <a:ext cx="61518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0DFB19-7BE9-4503-BC8D-B053B1998DFE}">
      <dsp:nvSpPr>
        <dsp:cNvPr id="0" name=""/>
        <dsp:cNvSpPr/>
      </dsp:nvSpPr>
      <dsp:spPr>
        <a:xfrm>
          <a:off x="0" y="2786"/>
          <a:ext cx="6151830" cy="1900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Originally developed for EUPD</a:t>
          </a:r>
        </a:p>
      </dsp:txBody>
      <dsp:txXfrm>
        <a:off x="0" y="2786"/>
        <a:ext cx="6151830" cy="1900628"/>
      </dsp:txXfrm>
    </dsp:sp>
    <dsp:sp modelId="{9EE4F4EA-7666-42FF-B0C6-5E10C956F596}">
      <dsp:nvSpPr>
        <dsp:cNvPr id="0" name=""/>
        <dsp:cNvSpPr/>
      </dsp:nvSpPr>
      <dsp:spPr>
        <a:xfrm>
          <a:off x="0" y="1903414"/>
          <a:ext cx="6151830" cy="0"/>
        </a:xfrm>
        <a:prstGeom prst="line">
          <a:avLst/>
        </a:prstGeom>
        <a:solidFill>
          <a:schemeClr val="accent2">
            <a:hueOff val="10059860"/>
            <a:satOff val="251"/>
            <a:lumOff val="3628"/>
            <a:alphaOff val="0"/>
          </a:schemeClr>
        </a:solidFill>
        <a:ln w="12700" cap="flat" cmpd="sng" algn="ctr">
          <a:solidFill>
            <a:schemeClr val="accent2">
              <a:hueOff val="10059860"/>
              <a:satOff val="251"/>
              <a:lumOff val="3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55DDD7-C208-402E-AA18-F760CC6EFD94}">
      <dsp:nvSpPr>
        <dsp:cNvPr id="0" name=""/>
        <dsp:cNvSpPr/>
      </dsp:nvSpPr>
      <dsp:spPr>
        <a:xfrm>
          <a:off x="0" y="1903414"/>
          <a:ext cx="6151830" cy="1900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Involves self-directed work</a:t>
          </a:r>
        </a:p>
      </dsp:txBody>
      <dsp:txXfrm>
        <a:off x="0" y="1903414"/>
        <a:ext cx="6151830" cy="1900628"/>
      </dsp:txXfrm>
    </dsp:sp>
    <dsp:sp modelId="{7B88570B-F214-41B9-8A2B-CEE4FA356957}">
      <dsp:nvSpPr>
        <dsp:cNvPr id="0" name=""/>
        <dsp:cNvSpPr/>
      </dsp:nvSpPr>
      <dsp:spPr>
        <a:xfrm>
          <a:off x="0" y="3804043"/>
          <a:ext cx="6151830" cy="0"/>
        </a:xfrm>
        <a:prstGeom prst="line">
          <a:avLst/>
        </a:prstGeom>
        <a:solidFill>
          <a:schemeClr val="accent2">
            <a:hueOff val="20119720"/>
            <a:satOff val="501"/>
            <a:lumOff val="7256"/>
            <a:alphaOff val="0"/>
          </a:schemeClr>
        </a:solidFill>
        <a:ln w="12700" cap="flat" cmpd="sng" algn="ctr">
          <a:solidFill>
            <a:schemeClr val="accent2">
              <a:hueOff val="20119720"/>
              <a:satOff val="501"/>
              <a:lumOff val="72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1EB8A2-3B7F-46CC-9B58-BE2E6B773461}">
      <dsp:nvSpPr>
        <dsp:cNvPr id="0" name=""/>
        <dsp:cNvSpPr/>
      </dsp:nvSpPr>
      <dsp:spPr>
        <a:xfrm>
          <a:off x="0" y="3804043"/>
          <a:ext cx="6151830" cy="1900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Evidence points to reducing self-harm, suicidal ideation and emotional issues (Chapman, 2006)</a:t>
          </a:r>
        </a:p>
      </dsp:txBody>
      <dsp:txXfrm>
        <a:off x="0" y="3804043"/>
        <a:ext cx="6151830" cy="190062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99CBF1-856C-4A42-BC09-00FC9368C396}">
      <dsp:nvSpPr>
        <dsp:cNvPr id="0" name=""/>
        <dsp:cNvSpPr/>
      </dsp:nvSpPr>
      <dsp:spPr>
        <a:xfrm>
          <a:off x="0" y="0"/>
          <a:ext cx="61518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80842A-AABC-4240-8AD2-95349F5B3AC7}">
      <dsp:nvSpPr>
        <dsp:cNvPr id="0" name=""/>
        <dsp:cNvSpPr/>
      </dsp:nvSpPr>
      <dsp:spPr>
        <a:xfrm>
          <a:off x="0" y="0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Effective for pervasive emotional dysregulation (Miller, Rathus and Linehan, 2017)</a:t>
          </a:r>
        </a:p>
      </dsp:txBody>
      <dsp:txXfrm>
        <a:off x="0" y="0"/>
        <a:ext cx="6151830" cy="1426864"/>
      </dsp:txXfrm>
    </dsp:sp>
    <dsp:sp modelId="{3ECE8F1B-709E-4A31-8685-A4BA117ED13A}">
      <dsp:nvSpPr>
        <dsp:cNvPr id="0" name=""/>
        <dsp:cNvSpPr/>
      </dsp:nvSpPr>
      <dsp:spPr>
        <a:xfrm>
          <a:off x="0" y="1426864"/>
          <a:ext cx="6151830" cy="0"/>
        </a:xfrm>
        <a:prstGeom prst="line">
          <a:avLst/>
        </a:prstGeom>
        <a:solidFill>
          <a:schemeClr val="accent2">
            <a:hueOff val="6706574"/>
            <a:satOff val="167"/>
            <a:lumOff val="2419"/>
            <a:alphaOff val="0"/>
          </a:schemeClr>
        </a:solidFill>
        <a:ln w="12700" cap="flat" cmpd="sng" algn="ctr">
          <a:solidFill>
            <a:schemeClr val="accent2">
              <a:hueOff val="6706574"/>
              <a:satOff val="167"/>
              <a:lumOff val="24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056FFD-FF53-4B57-B0DA-1171D95FEC66}">
      <dsp:nvSpPr>
        <dsp:cNvPr id="0" name=""/>
        <dsp:cNvSpPr/>
      </dsp:nvSpPr>
      <dsp:spPr>
        <a:xfrm>
          <a:off x="0" y="1426864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Meta-analyses show limited efficacy of DBT for SH and suicide ideation (Kothgassner et al., 2020)</a:t>
          </a:r>
        </a:p>
      </dsp:txBody>
      <dsp:txXfrm>
        <a:off x="0" y="1426864"/>
        <a:ext cx="6151830" cy="1426864"/>
      </dsp:txXfrm>
    </dsp:sp>
    <dsp:sp modelId="{1CBB6911-FBEF-4810-B69A-B78C3CC199FA}">
      <dsp:nvSpPr>
        <dsp:cNvPr id="0" name=""/>
        <dsp:cNvSpPr/>
      </dsp:nvSpPr>
      <dsp:spPr>
        <a:xfrm>
          <a:off x="0" y="2853729"/>
          <a:ext cx="6151830" cy="0"/>
        </a:xfrm>
        <a:prstGeom prst="line">
          <a:avLst/>
        </a:prstGeom>
        <a:solidFill>
          <a:schemeClr val="accent2">
            <a:hueOff val="13413148"/>
            <a:satOff val="334"/>
            <a:lumOff val="4837"/>
            <a:alphaOff val="0"/>
          </a:schemeClr>
        </a:solidFill>
        <a:ln w="12700" cap="flat" cmpd="sng" algn="ctr">
          <a:solidFill>
            <a:schemeClr val="accent2">
              <a:hueOff val="13413148"/>
              <a:satOff val="334"/>
              <a:lumOff val="48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66BB28-D57B-4C1D-A619-6FB793E985D5}">
      <dsp:nvSpPr>
        <dsp:cNvPr id="0" name=""/>
        <dsp:cNvSpPr/>
      </dsp:nvSpPr>
      <dsp:spPr>
        <a:xfrm>
          <a:off x="0" y="2853729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In some cases, zero reduction in suicide ideation (Fox et al., 2020)</a:t>
          </a:r>
        </a:p>
      </dsp:txBody>
      <dsp:txXfrm>
        <a:off x="0" y="2853729"/>
        <a:ext cx="6151830" cy="1426864"/>
      </dsp:txXfrm>
    </dsp:sp>
    <dsp:sp modelId="{8A789C4E-4258-4CFB-8890-6CCFDB06E8E5}">
      <dsp:nvSpPr>
        <dsp:cNvPr id="0" name=""/>
        <dsp:cNvSpPr/>
      </dsp:nvSpPr>
      <dsp:spPr>
        <a:xfrm>
          <a:off x="0" y="4280593"/>
          <a:ext cx="6151830" cy="0"/>
        </a:xfrm>
        <a:prstGeom prst="line">
          <a:avLst/>
        </a:prstGeom>
        <a:solidFill>
          <a:schemeClr val="accent2">
            <a:hueOff val="20119720"/>
            <a:satOff val="501"/>
            <a:lumOff val="7256"/>
            <a:alphaOff val="0"/>
          </a:schemeClr>
        </a:solidFill>
        <a:ln w="12700" cap="flat" cmpd="sng" algn="ctr">
          <a:solidFill>
            <a:schemeClr val="accent2">
              <a:hueOff val="20119720"/>
              <a:satOff val="501"/>
              <a:lumOff val="72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848AB-9086-40F3-8DAF-561E22A5A6DB}">
      <dsp:nvSpPr>
        <dsp:cNvPr id="0" name=""/>
        <dsp:cNvSpPr/>
      </dsp:nvSpPr>
      <dsp:spPr>
        <a:xfrm>
          <a:off x="0" y="4280593"/>
          <a:ext cx="6151830" cy="14268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What could improve the outcomes?</a:t>
          </a:r>
        </a:p>
      </dsp:txBody>
      <dsp:txXfrm>
        <a:off x="0" y="4280593"/>
        <a:ext cx="6151830" cy="142686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105EBB-3648-4C00-91F1-4622BA007DF6}">
      <dsp:nvSpPr>
        <dsp:cNvPr id="0" name=""/>
        <dsp:cNvSpPr/>
      </dsp:nvSpPr>
      <dsp:spPr>
        <a:xfrm>
          <a:off x="0" y="0"/>
          <a:ext cx="8803508" cy="96959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Longer duration of therapy</a:t>
          </a:r>
        </a:p>
      </dsp:txBody>
      <dsp:txXfrm>
        <a:off x="28399" y="28399"/>
        <a:ext cx="7675304" cy="912800"/>
      </dsp:txXfrm>
    </dsp:sp>
    <dsp:sp modelId="{CFA73EA5-2EEC-4ED2-B2F8-85D1DCF709DE}">
      <dsp:nvSpPr>
        <dsp:cNvPr id="0" name=""/>
        <dsp:cNvSpPr/>
      </dsp:nvSpPr>
      <dsp:spPr>
        <a:xfrm>
          <a:off x="737293" y="1145888"/>
          <a:ext cx="8803508" cy="96959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Combined pharmacological treatment</a:t>
          </a:r>
        </a:p>
      </dsp:txBody>
      <dsp:txXfrm>
        <a:off x="765692" y="1174287"/>
        <a:ext cx="7379177" cy="912800"/>
      </dsp:txXfrm>
    </dsp:sp>
    <dsp:sp modelId="{93C3FDEA-9A40-437A-985A-7B85B8E8D524}">
      <dsp:nvSpPr>
        <dsp:cNvPr id="0" name=""/>
        <dsp:cNvSpPr/>
      </dsp:nvSpPr>
      <dsp:spPr>
        <a:xfrm>
          <a:off x="1463583" y="2291777"/>
          <a:ext cx="8803508" cy="9695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More research?</a:t>
          </a:r>
        </a:p>
      </dsp:txBody>
      <dsp:txXfrm>
        <a:off x="1491982" y="2320176"/>
        <a:ext cx="7390181" cy="912800"/>
      </dsp:txXfrm>
    </dsp:sp>
    <dsp:sp modelId="{72693ECE-1AEC-4937-9309-1FC5A26B7296}">
      <dsp:nvSpPr>
        <dsp:cNvPr id="0" name=""/>
        <dsp:cNvSpPr/>
      </dsp:nvSpPr>
      <dsp:spPr>
        <a:xfrm>
          <a:off x="2200876" y="3437665"/>
          <a:ext cx="8803508" cy="96959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(Kothgassner et al., 2021)</a:t>
          </a:r>
        </a:p>
      </dsp:txBody>
      <dsp:txXfrm>
        <a:off x="2229275" y="3466064"/>
        <a:ext cx="7379177" cy="912800"/>
      </dsp:txXfrm>
    </dsp:sp>
    <dsp:sp modelId="{18303790-DF98-4EC5-9517-3FB9E7E518AC}">
      <dsp:nvSpPr>
        <dsp:cNvPr id="0" name=""/>
        <dsp:cNvSpPr/>
      </dsp:nvSpPr>
      <dsp:spPr>
        <a:xfrm>
          <a:off x="8173269" y="742623"/>
          <a:ext cx="630238" cy="63023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315073" y="742623"/>
        <a:ext cx="346630" cy="474254"/>
      </dsp:txXfrm>
    </dsp:sp>
    <dsp:sp modelId="{A63C8C2C-CECD-4C8A-98B7-AAB9B0AED842}">
      <dsp:nvSpPr>
        <dsp:cNvPr id="0" name=""/>
        <dsp:cNvSpPr/>
      </dsp:nvSpPr>
      <dsp:spPr>
        <a:xfrm>
          <a:off x="8910563" y="1888512"/>
          <a:ext cx="630238" cy="63023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052367" y="1888512"/>
        <a:ext cx="346630" cy="474254"/>
      </dsp:txXfrm>
    </dsp:sp>
    <dsp:sp modelId="{31FC4FFF-8446-4DDF-9E0C-7A7F2FE8BE1A}">
      <dsp:nvSpPr>
        <dsp:cNvPr id="0" name=""/>
        <dsp:cNvSpPr/>
      </dsp:nvSpPr>
      <dsp:spPr>
        <a:xfrm>
          <a:off x="9636852" y="3034401"/>
          <a:ext cx="630238" cy="63023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778656" y="3034401"/>
        <a:ext cx="346630" cy="47425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C06397-1E28-44E9-824B-815625353BC6}">
      <dsp:nvSpPr>
        <dsp:cNvPr id="0" name=""/>
        <dsp:cNvSpPr/>
      </dsp:nvSpPr>
      <dsp:spPr>
        <a:xfrm>
          <a:off x="0" y="27661"/>
          <a:ext cx="6151830" cy="103135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1-2 Stuck</a:t>
          </a:r>
        </a:p>
      </dsp:txBody>
      <dsp:txXfrm>
        <a:off x="50347" y="78008"/>
        <a:ext cx="6051136" cy="930660"/>
      </dsp:txXfrm>
    </dsp:sp>
    <dsp:sp modelId="{D1AC26C7-350A-4732-B211-400B656D3BAA}">
      <dsp:nvSpPr>
        <dsp:cNvPr id="0" name=""/>
        <dsp:cNvSpPr/>
      </dsp:nvSpPr>
      <dsp:spPr>
        <a:xfrm>
          <a:off x="0" y="1182856"/>
          <a:ext cx="6151830" cy="103135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3-4 Accepting help</a:t>
          </a:r>
        </a:p>
      </dsp:txBody>
      <dsp:txXfrm>
        <a:off x="50347" y="1233203"/>
        <a:ext cx="6051136" cy="930660"/>
      </dsp:txXfrm>
    </dsp:sp>
    <dsp:sp modelId="{C1C14A22-BA2E-44C7-BD96-5F2B27779CF2}">
      <dsp:nvSpPr>
        <dsp:cNvPr id="0" name=""/>
        <dsp:cNvSpPr/>
      </dsp:nvSpPr>
      <dsp:spPr>
        <a:xfrm>
          <a:off x="0" y="2338051"/>
          <a:ext cx="6151830" cy="103135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5-6 Believing</a:t>
          </a:r>
        </a:p>
      </dsp:txBody>
      <dsp:txXfrm>
        <a:off x="50347" y="2388398"/>
        <a:ext cx="6051136" cy="930660"/>
      </dsp:txXfrm>
    </dsp:sp>
    <dsp:sp modelId="{10FB31A1-0304-4D9B-8DE9-AB33F6199343}">
      <dsp:nvSpPr>
        <dsp:cNvPr id="0" name=""/>
        <dsp:cNvSpPr/>
      </dsp:nvSpPr>
      <dsp:spPr>
        <a:xfrm>
          <a:off x="0" y="3493246"/>
          <a:ext cx="6151830" cy="103135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7-8 Learning</a:t>
          </a:r>
        </a:p>
      </dsp:txBody>
      <dsp:txXfrm>
        <a:off x="50347" y="3543593"/>
        <a:ext cx="6051136" cy="930660"/>
      </dsp:txXfrm>
    </dsp:sp>
    <dsp:sp modelId="{51F9A2CF-807F-4BFF-A744-7F1753FA4BB1}">
      <dsp:nvSpPr>
        <dsp:cNvPr id="0" name=""/>
        <dsp:cNvSpPr/>
      </dsp:nvSpPr>
      <dsp:spPr>
        <a:xfrm>
          <a:off x="0" y="4648441"/>
          <a:ext cx="6151830" cy="103135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9-10 Self-reliance</a:t>
          </a:r>
        </a:p>
      </dsp:txBody>
      <dsp:txXfrm>
        <a:off x="50347" y="4698788"/>
        <a:ext cx="6051136" cy="93066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A0AAB3-4941-46E7-A610-741CFB721044}">
      <dsp:nvSpPr>
        <dsp:cNvPr id="0" name=""/>
        <dsp:cNvSpPr/>
      </dsp:nvSpPr>
      <dsp:spPr>
        <a:xfrm>
          <a:off x="673692" y="538631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D9DDD0-F869-434B-ACA1-D9158E5E026E}">
      <dsp:nvSpPr>
        <dsp:cNvPr id="0" name=""/>
        <dsp:cNvSpPr/>
      </dsp:nvSpPr>
      <dsp:spPr>
        <a:xfrm>
          <a:off x="1097817" y="962756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24FA13-EBCD-4186-8EB5-F7B5E443BD5D}">
      <dsp:nvSpPr>
        <dsp:cNvPr id="0" name=""/>
        <dsp:cNvSpPr/>
      </dsp:nvSpPr>
      <dsp:spPr>
        <a:xfrm>
          <a:off x="37504" y="3148632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The focus is on individual values and goals</a:t>
          </a:r>
        </a:p>
      </dsp:txBody>
      <dsp:txXfrm>
        <a:off x="37504" y="3148632"/>
        <a:ext cx="3262500" cy="720000"/>
      </dsp:txXfrm>
    </dsp:sp>
    <dsp:sp modelId="{3F6C4FBB-4DA9-422E-BC2D-94E03EF4CADE}">
      <dsp:nvSpPr>
        <dsp:cNvPr id="0" name=""/>
        <dsp:cNvSpPr/>
      </dsp:nvSpPr>
      <dsp:spPr>
        <a:xfrm>
          <a:off x="4507130" y="538631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FCCF8B-6C33-49BB-961F-6E5E642C988A}">
      <dsp:nvSpPr>
        <dsp:cNvPr id="0" name=""/>
        <dsp:cNvSpPr/>
      </dsp:nvSpPr>
      <dsp:spPr>
        <a:xfrm>
          <a:off x="4931255" y="962756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104B3D-7D3A-468C-8255-7B7C0EEA8AEF}">
      <dsp:nvSpPr>
        <dsp:cNvPr id="0" name=""/>
        <dsp:cNvSpPr/>
      </dsp:nvSpPr>
      <dsp:spPr>
        <a:xfrm>
          <a:off x="3870942" y="3148632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Identify barriers and problems around these</a:t>
          </a:r>
        </a:p>
      </dsp:txBody>
      <dsp:txXfrm>
        <a:off x="3870942" y="3148632"/>
        <a:ext cx="3262500" cy="720000"/>
      </dsp:txXfrm>
    </dsp:sp>
    <dsp:sp modelId="{94D8DB83-235B-4021-9F33-9BE53F3F9562}">
      <dsp:nvSpPr>
        <dsp:cNvPr id="0" name=""/>
        <dsp:cNvSpPr/>
      </dsp:nvSpPr>
      <dsp:spPr>
        <a:xfrm>
          <a:off x="8340567" y="538631"/>
          <a:ext cx="1990125" cy="1990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688197-F91A-4F56-B241-A1277535579F}">
      <dsp:nvSpPr>
        <dsp:cNvPr id="0" name=""/>
        <dsp:cNvSpPr/>
      </dsp:nvSpPr>
      <dsp:spPr>
        <a:xfrm>
          <a:off x="8764692" y="962756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DE7F5E-508C-4315-A2C5-D5AEBA69F69D}">
      <dsp:nvSpPr>
        <dsp:cNvPr id="0" name=""/>
        <dsp:cNvSpPr/>
      </dsp:nvSpPr>
      <dsp:spPr>
        <a:xfrm>
          <a:off x="7704380" y="3148632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Promote hope for meaningful behavioural change</a:t>
          </a:r>
        </a:p>
      </dsp:txBody>
      <dsp:txXfrm>
        <a:off x="7704380" y="3148632"/>
        <a:ext cx="3262500" cy="72000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89092E-70CA-4286-AC68-75307EF1BC71}">
      <dsp:nvSpPr>
        <dsp:cNvPr id="0" name=""/>
        <dsp:cNvSpPr/>
      </dsp:nvSpPr>
      <dsp:spPr>
        <a:xfrm>
          <a:off x="0" y="716180"/>
          <a:ext cx="11004385" cy="13221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4C740E-C894-4891-9FC1-66DBF3FACABF}">
      <dsp:nvSpPr>
        <dsp:cNvPr id="0" name=""/>
        <dsp:cNvSpPr/>
      </dsp:nvSpPr>
      <dsp:spPr>
        <a:xfrm>
          <a:off x="399959" y="1013670"/>
          <a:ext cx="727198" cy="7271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B443B8-6FD0-4479-BEA3-711FA766FE69}">
      <dsp:nvSpPr>
        <dsp:cNvPr id="0" name=""/>
        <dsp:cNvSpPr/>
      </dsp:nvSpPr>
      <dsp:spPr>
        <a:xfrm>
          <a:off x="1527116" y="716180"/>
          <a:ext cx="9477268" cy="1322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931" tIns="139931" rIns="139931" bIns="1399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Originally thought of as economic and residential independence with low social disruption</a:t>
          </a:r>
        </a:p>
      </dsp:txBody>
      <dsp:txXfrm>
        <a:off x="1527116" y="716180"/>
        <a:ext cx="9477268" cy="1322179"/>
      </dsp:txXfrm>
    </dsp:sp>
    <dsp:sp modelId="{035FF7D1-F424-43EB-ABD5-DF1F61EF022B}">
      <dsp:nvSpPr>
        <dsp:cNvPr id="0" name=""/>
        <dsp:cNvSpPr/>
      </dsp:nvSpPr>
      <dsp:spPr>
        <a:xfrm>
          <a:off x="0" y="2368904"/>
          <a:ext cx="11004385" cy="13221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C92222-1890-468D-9156-B27F4DB7ACC9}">
      <dsp:nvSpPr>
        <dsp:cNvPr id="0" name=""/>
        <dsp:cNvSpPr/>
      </dsp:nvSpPr>
      <dsp:spPr>
        <a:xfrm>
          <a:off x="399959" y="2666394"/>
          <a:ext cx="727198" cy="7271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57B9E-A22F-46B7-941B-F46E5D405BEF}">
      <dsp:nvSpPr>
        <dsp:cNvPr id="0" name=""/>
        <dsp:cNvSpPr/>
      </dsp:nvSpPr>
      <dsp:spPr>
        <a:xfrm>
          <a:off x="1527116" y="2368904"/>
          <a:ext cx="9477268" cy="1322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931" tIns="139931" rIns="139931" bIns="1399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Now, we define is as the ability to lead meaningful and contributing lives as active citizens whilst experiencing mental ill health. </a:t>
          </a:r>
        </a:p>
      </dsp:txBody>
      <dsp:txXfrm>
        <a:off x="1527116" y="2368904"/>
        <a:ext cx="9477268" cy="1322179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1B4B99-0887-48B9-9CC0-4B50F5D818ED}">
      <dsp:nvSpPr>
        <dsp:cNvPr id="0" name=""/>
        <dsp:cNvSpPr/>
      </dsp:nvSpPr>
      <dsp:spPr>
        <a:xfrm>
          <a:off x="1230" y="175226"/>
          <a:ext cx="4317852" cy="274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261725-AC51-42A1-966C-5769B91D1AC4}">
      <dsp:nvSpPr>
        <dsp:cNvPr id="0" name=""/>
        <dsp:cNvSpPr/>
      </dsp:nvSpPr>
      <dsp:spPr>
        <a:xfrm>
          <a:off x="480991" y="630999"/>
          <a:ext cx="4317852" cy="27418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Very much a personal journey</a:t>
          </a:r>
        </a:p>
      </dsp:txBody>
      <dsp:txXfrm>
        <a:off x="561297" y="711305"/>
        <a:ext cx="4157240" cy="2581224"/>
      </dsp:txXfrm>
    </dsp:sp>
    <dsp:sp modelId="{9E90A62A-1427-4487-9243-430B2A29F8E6}">
      <dsp:nvSpPr>
        <dsp:cNvPr id="0" name=""/>
        <dsp:cNvSpPr/>
      </dsp:nvSpPr>
      <dsp:spPr>
        <a:xfrm>
          <a:off x="5278605" y="175226"/>
          <a:ext cx="4317852" cy="274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7B836C-E375-406F-A558-68B1975EAB0A}">
      <dsp:nvSpPr>
        <dsp:cNvPr id="0" name=""/>
        <dsp:cNvSpPr/>
      </dsp:nvSpPr>
      <dsp:spPr>
        <a:xfrm>
          <a:off x="5758367" y="630999"/>
          <a:ext cx="4317852" cy="274183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Usually referred to when discussing social isolation, stigma and exclusion</a:t>
          </a:r>
        </a:p>
      </dsp:txBody>
      <dsp:txXfrm>
        <a:off x="5838673" y="711305"/>
        <a:ext cx="4157240" cy="2581224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B9716F-3F2F-482A-8D99-3CCDA93B0008}">
      <dsp:nvSpPr>
        <dsp:cNvPr id="0" name=""/>
        <dsp:cNvSpPr/>
      </dsp:nvSpPr>
      <dsp:spPr>
        <a:xfrm>
          <a:off x="0" y="27661"/>
          <a:ext cx="6151830" cy="103135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Living with the illness</a:t>
          </a:r>
        </a:p>
      </dsp:txBody>
      <dsp:txXfrm>
        <a:off x="50347" y="78008"/>
        <a:ext cx="6051136" cy="930660"/>
      </dsp:txXfrm>
    </dsp:sp>
    <dsp:sp modelId="{1F8EEFD4-0908-4C2B-945F-FFE48F989EEE}">
      <dsp:nvSpPr>
        <dsp:cNvPr id="0" name=""/>
        <dsp:cNvSpPr/>
      </dsp:nvSpPr>
      <dsp:spPr>
        <a:xfrm>
          <a:off x="0" y="1182856"/>
          <a:ext cx="6151830" cy="103135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Living beyond the illness</a:t>
          </a:r>
        </a:p>
      </dsp:txBody>
      <dsp:txXfrm>
        <a:off x="50347" y="1233203"/>
        <a:ext cx="6051136" cy="930660"/>
      </dsp:txXfrm>
    </dsp:sp>
    <dsp:sp modelId="{C0A5991E-1D4C-4D91-AF0B-CD602102C802}">
      <dsp:nvSpPr>
        <dsp:cNvPr id="0" name=""/>
        <dsp:cNvSpPr/>
      </dsp:nvSpPr>
      <dsp:spPr>
        <a:xfrm>
          <a:off x="0" y="2338051"/>
          <a:ext cx="6151830" cy="103135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Shared decision making</a:t>
          </a:r>
        </a:p>
      </dsp:txBody>
      <dsp:txXfrm>
        <a:off x="50347" y="2388398"/>
        <a:ext cx="6051136" cy="930660"/>
      </dsp:txXfrm>
    </dsp:sp>
    <dsp:sp modelId="{6E751E56-1CBC-41A6-BC95-A79CA84B2379}">
      <dsp:nvSpPr>
        <dsp:cNvPr id="0" name=""/>
        <dsp:cNvSpPr/>
      </dsp:nvSpPr>
      <dsp:spPr>
        <a:xfrm>
          <a:off x="0" y="3493246"/>
          <a:ext cx="6151830" cy="103135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Co-production </a:t>
          </a:r>
        </a:p>
      </dsp:txBody>
      <dsp:txXfrm>
        <a:off x="50347" y="3543593"/>
        <a:ext cx="6051136" cy="930660"/>
      </dsp:txXfrm>
    </dsp:sp>
    <dsp:sp modelId="{AE4C4113-CC79-43FF-8112-F6130448C0D7}">
      <dsp:nvSpPr>
        <dsp:cNvPr id="0" name=""/>
        <dsp:cNvSpPr/>
      </dsp:nvSpPr>
      <dsp:spPr>
        <a:xfrm>
          <a:off x="0" y="4648441"/>
          <a:ext cx="6151830" cy="103135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Active citizenship</a:t>
          </a:r>
        </a:p>
      </dsp:txBody>
      <dsp:txXfrm>
        <a:off x="50347" y="4698788"/>
        <a:ext cx="6051136" cy="93066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325697-99A5-4FD3-B631-6A04E5220308}">
      <dsp:nvSpPr>
        <dsp:cNvPr id="0" name=""/>
        <dsp:cNvSpPr/>
      </dsp:nvSpPr>
      <dsp:spPr>
        <a:xfrm>
          <a:off x="1343" y="457767"/>
          <a:ext cx="4715013" cy="29940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21E50C-B8D8-4B3A-91B7-1197EC01D714}">
      <dsp:nvSpPr>
        <dsp:cNvPr id="0" name=""/>
        <dsp:cNvSpPr/>
      </dsp:nvSpPr>
      <dsp:spPr>
        <a:xfrm>
          <a:off x="525233" y="955463"/>
          <a:ext cx="4715013" cy="2994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Eating disorders are defined as having an unhealthy attitude towards food, whereby it has control over a person's life.</a:t>
          </a:r>
        </a:p>
      </dsp:txBody>
      <dsp:txXfrm>
        <a:off x="612925" y="1043155"/>
        <a:ext cx="4539629" cy="2818649"/>
      </dsp:txXfrm>
    </dsp:sp>
    <dsp:sp modelId="{0855BE33-567C-4DE7-8A02-B87B54FAC4E3}">
      <dsp:nvSpPr>
        <dsp:cNvPr id="0" name=""/>
        <dsp:cNvSpPr/>
      </dsp:nvSpPr>
      <dsp:spPr>
        <a:xfrm>
          <a:off x="5764137" y="457767"/>
          <a:ext cx="4715013" cy="29940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7C2A7E-9C16-4258-A0A8-0A45BACEABCA}">
      <dsp:nvSpPr>
        <dsp:cNvPr id="0" name=""/>
        <dsp:cNvSpPr/>
      </dsp:nvSpPr>
      <dsp:spPr>
        <a:xfrm>
          <a:off x="6288028" y="955463"/>
          <a:ext cx="4715013" cy="29940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What ED's do you know of? </a:t>
          </a:r>
        </a:p>
      </dsp:txBody>
      <dsp:txXfrm>
        <a:off x="6375720" y="1043155"/>
        <a:ext cx="4539629" cy="2818649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73994A-C9B5-4030-9A25-4A52F44034B0}">
      <dsp:nvSpPr>
        <dsp:cNvPr id="0" name=""/>
        <dsp:cNvSpPr/>
      </dsp:nvSpPr>
      <dsp:spPr>
        <a:xfrm>
          <a:off x="2952" y="251588"/>
          <a:ext cx="2342219" cy="1405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Georgia Pro Semibold"/>
            </a:rPr>
            <a:t>Anorexia nervosa</a:t>
          </a:r>
          <a:endParaRPr lang="en-US" sz="1700" kern="1200"/>
        </a:p>
      </dsp:txBody>
      <dsp:txXfrm>
        <a:off x="2952" y="251588"/>
        <a:ext cx="2342219" cy="1405331"/>
      </dsp:txXfrm>
    </dsp:sp>
    <dsp:sp modelId="{5FBE888C-D3D1-4C21-AC09-4519806F2828}">
      <dsp:nvSpPr>
        <dsp:cNvPr id="0" name=""/>
        <dsp:cNvSpPr/>
      </dsp:nvSpPr>
      <dsp:spPr>
        <a:xfrm>
          <a:off x="2579394" y="251588"/>
          <a:ext cx="2342219" cy="1405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Georgia Pro Semibold"/>
            </a:rPr>
            <a:t>Bulimia nervosa</a:t>
          </a:r>
          <a:endParaRPr lang="en-US" sz="1700" kern="1200"/>
        </a:p>
      </dsp:txBody>
      <dsp:txXfrm>
        <a:off x="2579394" y="251588"/>
        <a:ext cx="2342219" cy="1405331"/>
      </dsp:txXfrm>
    </dsp:sp>
    <dsp:sp modelId="{62003A50-1E84-4878-BB26-08BB8B4D1F53}">
      <dsp:nvSpPr>
        <dsp:cNvPr id="0" name=""/>
        <dsp:cNvSpPr/>
      </dsp:nvSpPr>
      <dsp:spPr>
        <a:xfrm>
          <a:off x="5155835" y="251588"/>
          <a:ext cx="2342219" cy="1405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Georgia Pro Semibold"/>
            </a:rPr>
            <a:t>Binge eating disorder</a:t>
          </a:r>
          <a:endParaRPr lang="en-US" sz="1700" kern="1200"/>
        </a:p>
      </dsp:txBody>
      <dsp:txXfrm>
        <a:off x="5155835" y="251588"/>
        <a:ext cx="2342219" cy="1405331"/>
      </dsp:txXfrm>
    </dsp:sp>
    <dsp:sp modelId="{FA7F23D0-B252-45A2-97B9-948759D9733D}">
      <dsp:nvSpPr>
        <dsp:cNvPr id="0" name=""/>
        <dsp:cNvSpPr/>
      </dsp:nvSpPr>
      <dsp:spPr>
        <a:xfrm>
          <a:off x="7732277" y="251588"/>
          <a:ext cx="2342219" cy="1405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Georgia Pro Semibold"/>
            </a:rPr>
            <a:t>Other specified feeding or eating disorder (OSFED)</a:t>
          </a:r>
          <a:endParaRPr lang="en-US" sz="1700" kern="1200"/>
        </a:p>
      </dsp:txBody>
      <dsp:txXfrm>
        <a:off x="7732277" y="251588"/>
        <a:ext cx="2342219" cy="1405331"/>
      </dsp:txXfrm>
    </dsp:sp>
    <dsp:sp modelId="{9AB118D5-0691-456E-AC72-E1E2E81BC268}">
      <dsp:nvSpPr>
        <dsp:cNvPr id="0" name=""/>
        <dsp:cNvSpPr/>
      </dsp:nvSpPr>
      <dsp:spPr>
        <a:xfrm>
          <a:off x="1291173" y="1891141"/>
          <a:ext cx="2342219" cy="1405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Georgia Pro Semibold"/>
            </a:rPr>
            <a:t>Pica</a:t>
          </a:r>
        </a:p>
      </dsp:txBody>
      <dsp:txXfrm>
        <a:off x="1291173" y="1891141"/>
        <a:ext cx="2342219" cy="1405331"/>
      </dsp:txXfrm>
    </dsp:sp>
    <dsp:sp modelId="{D21411EB-1D3A-4B81-A260-DB110346E77C}">
      <dsp:nvSpPr>
        <dsp:cNvPr id="0" name=""/>
        <dsp:cNvSpPr/>
      </dsp:nvSpPr>
      <dsp:spPr>
        <a:xfrm>
          <a:off x="3867615" y="1891141"/>
          <a:ext cx="2342219" cy="1405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Georgia Pro Semibold"/>
            </a:rPr>
            <a:t>Rumination disorder</a:t>
          </a:r>
        </a:p>
      </dsp:txBody>
      <dsp:txXfrm>
        <a:off x="3867615" y="1891141"/>
        <a:ext cx="2342219" cy="1405331"/>
      </dsp:txXfrm>
    </dsp:sp>
    <dsp:sp modelId="{D31A4461-7731-478E-8F64-E6FF6418A2FE}">
      <dsp:nvSpPr>
        <dsp:cNvPr id="0" name=""/>
        <dsp:cNvSpPr/>
      </dsp:nvSpPr>
      <dsp:spPr>
        <a:xfrm>
          <a:off x="6444056" y="1891141"/>
          <a:ext cx="2342219" cy="14053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Georgia Pro Semibold"/>
            </a:rPr>
            <a:t>Avoidant/restrictive food intake disorder (ARIFD)</a:t>
          </a:r>
          <a:endParaRPr lang="en-US" sz="1700" kern="1200"/>
        </a:p>
      </dsp:txBody>
      <dsp:txXfrm>
        <a:off x="6444056" y="1891141"/>
        <a:ext cx="2342219" cy="1405331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C6DF5E-8A7A-4482-8F62-8B2ED83D4270}">
      <dsp:nvSpPr>
        <dsp:cNvPr id="0" name=""/>
        <dsp:cNvSpPr/>
      </dsp:nvSpPr>
      <dsp:spPr>
        <a:xfrm>
          <a:off x="0" y="637200"/>
          <a:ext cx="6669431" cy="14320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Between 1.25 and 3.4 million people in the UK alone. </a:t>
          </a:r>
        </a:p>
      </dsp:txBody>
      <dsp:txXfrm>
        <a:off x="69908" y="707108"/>
        <a:ext cx="6529615" cy="1292264"/>
      </dsp:txXfrm>
    </dsp:sp>
    <dsp:sp modelId="{AD9BC00C-F589-4AD3-9170-ADDBA8E35727}">
      <dsp:nvSpPr>
        <dsp:cNvPr id="0" name=""/>
        <dsp:cNvSpPr/>
      </dsp:nvSpPr>
      <dsp:spPr>
        <a:xfrm>
          <a:off x="0" y="2172960"/>
          <a:ext cx="6669431" cy="1432080"/>
        </a:xfrm>
        <a:prstGeom prst="roundRect">
          <a:avLst/>
        </a:prstGeom>
        <a:gradFill rotWithShape="0">
          <a:gsLst>
            <a:gs pos="0">
              <a:schemeClr val="accent2">
                <a:hueOff val="10059860"/>
                <a:satOff val="251"/>
                <a:lumOff val="3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0059860"/>
                <a:satOff val="251"/>
                <a:lumOff val="3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0059860"/>
                <a:satOff val="251"/>
                <a:lumOff val="3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25% male.</a:t>
          </a:r>
        </a:p>
      </dsp:txBody>
      <dsp:txXfrm>
        <a:off x="69908" y="2242868"/>
        <a:ext cx="6529615" cy="1292264"/>
      </dsp:txXfrm>
    </dsp:sp>
    <dsp:sp modelId="{CA90A24E-B7A4-4E30-AA49-1A08F8F60C10}">
      <dsp:nvSpPr>
        <dsp:cNvPr id="0" name=""/>
        <dsp:cNvSpPr/>
      </dsp:nvSpPr>
      <dsp:spPr>
        <a:xfrm>
          <a:off x="0" y="3708720"/>
          <a:ext cx="6669431" cy="1432080"/>
        </a:xfrm>
        <a:prstGeom prst="roundRect">
          <a:avLst/>
        </a:prstGeom>
        <a:gradFill rotWithShape="0">
          <a:gsLst>
            <a:gs pos="0">
              <a:schemeClr val="accent2">
                <a:hueOff val="20119720"/>
                <a:satOff val="501"/>
                <a:lumOff val="725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0119720"/>
                <a:satOff val="501"/>
                <a:lumOff val="725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0119720"/>
                <a:satOff val="501"/>
                <a:lumOff val="725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40% bulimia, 10% anorexia.</a:t>
          </a:r>
        </a:p>
      </dsp:txBody>
      <dsp:txXfrm>
        <a:off x="69908" y="3778628"/>
        <a:ext cx="6529615" cy="1292264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D32E84-31EF-44AB-A813-515BCD910FFF}">
      <dsp:nvSpPr>
        <dsp:cNvPr id="0" name=""/>
        <dsp:cNvSpPr/>
      </dsp:nvSpPr>
      <dsp:spPr>
        <a:xfrm>
          <a:off x="0" y="1507"/>
          <a:ext cx="6669431" cy="18597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Minimum age of diagnosis is over the age of two. Why?</a:t>
          </a:r>
        </a:p>
      </dsp:txBody>
      <dsp:txXfrm>
        <a:off x="90784" y="92291"/>
        <a:ext cx="6487863" cy="1678147"/>
      </dsp:txXfrm>
    </dsp:sp>
    <dsp:sp modelId="{BA684DCE-1791-4B39-BCC0-6D397404E698}">
      <dsp:nvSpPr>
        <dsp:cNvPr id="0" name=""/>
        <dsp:cNvSpPr/>
      </dsp:nvSpPr>
      <dsp:spPr>
        <a:xfrm>
          <a:off x="0" y="1959142"/>
          <a:ext cx="6669431" cy="1859715"/>
        </a:xfrm>
        <a:prstGeom prst="roundRect">
          <a:avLst/>
        </a:prstGeom>
        <a:gradFill rotWithShape="0">
          <a:gsLst>
            <a:gs pos="0">
              <a:schemeClr val="accent2">
                <a:hueOff val="10059860"/>
                <a:satOff val="251"/>
                <a:lumOff val="3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0059860"/>
                <a:satOff val="251"/>
                <a:lumOff val="3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0059860"/>
                <a:satOff val="251"/>
                <a:lumOff val="3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Around 5% of school-age children, 1/3 of pregnant women.</a:t>
          </a:r>
        </a:p>
      </dsp:txBody>
      <dsp:txXfrm>
        <a:off x="90784" y="2049926"/>
        <a:ext cx="6487863" cy="1678147"/>
      </dsp:txXfrm>
    </dsp:sp>
    <dsp:sp modelId="{C5AFFB9D-1A2E-412D-97E6-550C389CF9EA}">
      <dsp:nvSpPr>
        <dsp:cNvPr id="0" name=""/>
        <dsp:cNvSpPr/>
      </dsp:nvSpPr>
      <dsp:spPr>
        <a:xfrm>
          <a:off x="0" y="3916777"/>
          <a:ext cx="6669431" cy="1859715"/>
        </a:xfrm>
        <a:prstGeom prst="roundRect">
          <a:avLst/>
        </a:prstGeom>
        <a:gradFill rotWithShape="0">
          <a:gsLst>
            <a:gs pos="0">
              <a:schemeClr val="accent2">
                <a:hueOff val="20119720"/>
                <a:satOff val="501"/>
                <a:lumOff val="725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0119720"/>
                <a:satOff val="501"/>
                <a:lumOff val="725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0119720"/>
                <a:satOff val="501"/>
                <a:lumOff val="725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Associated with trichotillomania, excoriation disorder and ARFID. </a:t>
          </a:r>
        </a:p>
      </dsp:txBody>
      <dsp:txXfrm>
        <a:off x="90784" y="4007561"/>
        <a:ext cx="6487863" cy="1678147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D24C2A-61EE-42E8-921A-5D195AC08B43}">
      <dsp:nvSpPr>
        <dsp:cNvPr id="0" name=""/>
        <dsp:cNvSpPr/>
      </dsp:nvSpPr>
      <dsp:spPr>
        <a:xfrm>
          <a:off x="0" y="705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6FC252-69A2-4D2D-B778-334425944C23}">
      <dsp:nvSpPr>
        <dsp:cNvPr id="0" name=""/>
        <dsp:cNvSpPr/>
      </dsp:nvSpPr>
      <dsp:spPr>
        <a:xfrm>
          <a:off x="499262" y="372057"/>
          <a:ext cx="907749" cy="9077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B6FDD2-B792-47FC-9DA4-EF72D984E0D0}">
      <dsp:nvSpPr>
        <dsp:cNvPr id="0" name=""/>
        <dsp:cNvSpPr/>
      </dsp:nvSpPr>
      <dsp:spPr>
        <a:xfrm>
          <a:off x="1906274" y="705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Regurgitation usually occurs within 15 minutes of eating/</a:t>
          </a:r>
        </a:p>
      </dsp:txBody>
      <dsp:txXfrm>
        <a:off x="1906274" y="705"/>
        <a:ext cx="4763156" cy="1650454"/>
      </dsp:txXfrm>
    </dsp:sp>
    <dsp:sp modelId="{2DF96147-A296-4684-93C8-583EE4040B62}">
      <dsp:nvSpPr>
        <dsp:cNvPr id="0" name=""/>
        <dsp:cNvSpPr/>
      </dsp:nvSpPr>
      <dsp:spPr>
        <a:xfrm>
          <a:off x="0" y="2063772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638BD9-F40B-4D20-89F1-34E22D2CE52A}">
      <dsp:nvSpPr>
        <dsp:cNvPr id="0" name=""/>
        <dsp:cNvSpPr/>
      </dsp:nvSpPr>
      <dsp:spPr>
        <a:xfrm>
          <a:off x="499262" y="2435125"/>
          <a:ext cx="907749" cy="9077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76C991-5991-472E-A3E7-31C091146BB3}">
      <dsp:nvSpPr>
        <dsp:cNvPr id="0" name=""/>
        <dsp:cNvSpPr/>
      </dsp:nvSpPr>
      <dsp:spPr>
        <a:xfrm>
          <a:off x="1906274" y="2063772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Often misdiagnosed as GERD.</a:t>
          </a:r>
        </a:p>
      </dsp:txBody>
      <dsp:txXfrm>
        <a:off x="1906274" y="2063772"/>
        <a:ext cx="4763156" cy="1650454"/>
      </dsp:txXfrm>
    </dsp:sp>
    <dsp:sp modelId="{008A111C-E14C-47BC-BE61-2A8FF5D10C28}">
      <dsp:nvSpPr>
        <dsp:cNvPr id="0" name=""/>
        <dsp:cNvSpPr/>
      </dsp:nvSpPr>
      <dsp:spPr>
        <a:xfrm>
          <a:off x="0" y="4126840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456BC6-AFDB-4540-8252-1C7D37F83858}">
      <dsp:nvSpPr>
        <dsp:cNvPr id="0" name=""/>
        <dsp:cNvSpPr/>
      </dsp:nvSpPr>
      <dsp:spPr>
        <a:xfrm>
          <a:off x="499262" y="4498192"/>
          <a:ext cx="907749" cy="9077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0BD0EC-056C-476B-A9D0-DD31A41DF2E4}">
      <dsp:nvSpPr>
        <dsp:cNvPr id="0" name=""/>
        <dsp:cNvSpPr/>
      </dsp:nvSpPr>
      <dsp:spPr>
        <a:xfrm>
          <a:off x="1906274" y="4126840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Linked to emotional neglect in infancy, OCD, anxiety, depression and ADHD. </a:t>
          </a:r>
        </a:p>
      </dsp:txBody>
      <dsp:txXfrm>
        <a:off x="1906274" y="4126840"/>
        <a:ext cx="4763156" cy="1650454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0E1A05-EA78-47D3-B6F6-726A08255F6B}">
      <dsp:nvSpPr>
        <dsp:cNvPr id="0" name=""/>
        <dsp:cNvSpPr/>
      </dsp:nvSpPr>
      <dsp:spPr>
        <a:xfrm>
          <a:off x="0" y="705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739D37-B661-47EA-951B-A0ED877C1E83}">
      <dsp:nvSpPr>
        <dsp:cNvPr id="0" name=""/>
        <dsp:cNvSpPr/>
      </dsp:nvSpPr>
      <dsp:spPr>
        <a:xfrm>
          <a:off x="499262" y="372057"/>
          <a:ext cx="907749" cy="9077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E294DF-B9D9-4ED7-9259-0BE87B1343E8}">
      <dsp:nvSpPr>
        <dsp:cNvPr id="0" name=""/>
        <dsp:cNvSpPr/>
      </dsp:nvSpPr>
      <dsp:spPr>
        <a:xfrm>
          <a:off x="1906274" y="705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Disturbances must not be linked to a fear of weight gain or body dysmorphia. </a:t>
          </a:r>
        </a:p>
      </dsp:txBody>
      <dsp:txXfrm>
        <a:off x="1906274" y="705"/>
        <a:ext cx="4763156" cy="1650454"/>
      </dsp:txXfrm>
    </dsp:sp>
    <dsp:sp modelId="{83C02829-5867-4855-B47B-1B28B4100CC1}">
      <dsp:nvSpPr>
        <dsp:cNvPr id="0" name=""/>
        <dsp:cNvSpPr/>
      </dsp:nvSpPr>
      <dsp:spPr>
        <a:xfrm>
          <a:off x="0" y="2063772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E9D92B-79FB-4E2C-A280-B38B8E61CF9F}">
      <dsp:nvSpPr>
        <dsp:cNvPr id="0" name=""/>
        <dsp:cNvSpPr/>
      </dsp:nvSpPr>
      <dsp:spPr>
        <a:xfrm>
          <a:off x="499262" y="2435125"/>
          <a:ext cx="907749" cy="9077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516702-4C4A-4449-9CEF-FF56A3A46620}">
      <dsp:nvSpPr>
        <dsp:cNvPr id="0" name=""/>
        <dsp:cNvSpPr/>
      </dsp:nvSpPr>
      <dsp:spPr>
        <a:xfrm>
          <a:off x="1906274" y="2063772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Linked to AS, ADHD and anxiety disorder (Fisher et al., 2014).</a:t>
          </a:r>
        </a:p>
      </dsp:txBody>
      <dsp:txXfrm>
        <a:off x="1906274" y="2063772"/>
        <a:ext cx="4763156" cy="1650454"/>
      </dsp:txXfrm>
    </dsp:sp>
    <dsp:sp modelId="{69755B84-A888-4F0A-B1C4-FBAB58E998AA}">
      <dsp:nvSpPr>
        <dsp:cNvPr id="0" name=""/>
        <dsp:cNvSpPr/>
      </dsp:nvSpPr>
      <dsp:spPr>
        <a:xfrm>
          <a:off x="0" y="4126840"/>
          <a:ext cx="6669431" cy="1650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66C6CF-7D08-4C17-80B1-31C9DBCEFB95}">
      <dsp:nvSpPr>
        <dsp:cNvPr id="0" name=""/>
        <dsp:cNvSpPr/>
      </dsp:nvSpPr>
      <dsp:spPr>
        <a:xfrm>
          <a:off x="499262" y="4498192"/>
          <a:ext cx="907749" cy="9077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ADBA3-D95D-4185-896A-75F6032F23A2}">
      <dsp:nvSpPr>
        <dsp:cNvPr id="0" name=""/>
        <dsp:cNvSpPr/>
      </dsp:nvSpPr>
      <dsp:spPr>
        <a:xfrm>
          <a:off x="1906274" y="4126840"/>
          <a:ext cx="4763156" cy="1650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673" tIns="174673" rIns="174673" bIns="17467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 lack of literature on medication-based treatment. </a:t>
          </a:r>
        </a:p>
      </dsp:txBody>
      <dsp:txXfrm>
        <a:off x="1906274" y="4126840"/>
        <a:ext cx="4763156" cy="1650454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1DE524-17A9-4325-B2DD-1E8D9AE7B001}">
      <dsp:nvSpPr>
        <dsp:cNvPr id="0" name=""/>
        <dsp:cNvSpPr/>
      </dsp:nvSpPr>
      <dsp:spPr>
        <a:xfrm>
          <a:off x="0" y="105119"/>
          <a:ext cx="6669431" cy="8751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Traumatic childhood experiences (Rabito-Alcon, Baile and Vanderlinden, 2021) .</a:t>
          </a:r>
        </a:p>
      </dsp:txBody>
      <dsp:txXfrm>
        <a:off x="42722" y="147841"/>
        <a:ext cx="6583987" cy="789716"/>
      </dsp:txXfrm>
    </dsp:sp>
    <dsp:sp modelId="{FFE044C8-6E20-4887-92ED-3B4045795D9A}">
      <dsp:nvSpPr>
        <dsp:cNvPr id="0" name=""/>
        <dsp:cNvSpPr/>
      </dsp:nvSpPr>
      <dsp:spPr>
        <a:xfrm>
          <a:off x="0" y="1043639"/>
          <a:ext cx="6669431" cy="875160"/>
        </a:xfrm>
        <a:prstGeom prst="roundRect">
          <a:avLst/>
        </a:prstGeom>
        <a:gradFill rotWithShape="0">
          <a:gsLst>
            <a:gs pos="0">
              <a:schemeClr val="accent2">
                <a:hueOff val="4023944"/>
                <a:satOff val="100"/>
                <a:lumOff val="14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023944"/>
                <a:satOff val="100"/>
                <a:lumOff val="14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023944"/>
                <a:satOff val="100"/>
                <a:lumOff val="14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Escaping conscious awareness of unbearable emotions and cognitive states.</a:t>
          </a:r>
        </a:p>
      </dsp:txBody>
      <dsp:txXfrm>
        <a:off x="42722" y="1086361"/>
        <a:ext cx="6583987" cy="789716"/>
      </dsp:txXfrm>
    </dsp:sp>
    <dsp:sp modelId="{096E71D0-7714-43CC-9213-84A1905A8537}">
      <dsp:nvSpPr>
        <dsp:cNvPr id="0" name=""/>
        <dsp:cNvSpPr/>
      </dsp:nvSpPr>
      <dsp:spPr>
        <a:xfrm>
          <a:off x="0" y="1982160"/>
          <a:ext cx="6669431" cy="875160"/>
        </a:xfrm>
        <a:prstGeom prst="roundRect">
          <a:avLst/>
        </a:prstGeom>
        <a:gradFill rotWithShape="0">
          <a:gsLst>
            <a:gs pos="0">
              <a:schemeClr val="accent2">
                <a:hueOff val="8047888"/>
                <a:satOff val="200"/>
                <a:lumOff val="2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8047888"/>
                <a:satOff val="200"/>
                <a:lumOff val="2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8047888"/>
                <a:satOff val="200"/>
                <a:lumOff val="2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Low/High BMI in childhood (AN/BN or BED respectively).</a:t>
          </a:r>
        </a:p>
      </dsp:txBody>
      <dsp:txXfrm>
        <a:off x="42722" y="2024882"/>
        <a:ext cx="6583987" cy="789716"/>
      </dsp:txXfrm>
    </dsp:sp>
    <dsp:sp modelId="{B47AF603-69B6-4FF1-9C19-2F68638CBA0D}">
      <dsp:nvSpPr>
        <dsp:cNvPr id="0" name=""/>
        <dsp:cNvSpPr/>
      </dsp:nvSpPr>
      <dsp:spPr>
        <a:xfrm>
          <a:off x="0" y="2920680"/>
          <a:ext cx="6669431" cy="875160"/>
        </a:xfrm>
        <a:prstGeom prst="roundRect">
          <a:avLst/>
        </a:prstGeom>
        <a:gradFill rotWithShape="0">
          <a:gsLst>
            <a:gs pos="0">
              <a:schemeClr val="accent2">
                <a:hueOff val="12071833"/>
                <a:satOff val="301"/>
                <a:lumOff val="43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2071833"/>
                <a:satOff val="301"/>
                <a:lumOff val="43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2071833"/>
                <a:satOff val="301"/>
                <a:lumOff val="43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Neglect/abuse/trauma</a:t>
          </a:r>
        </a:p>
      </dsp:txBody>
      <dsp:txXfrm>
        <a:off x="42722" y="2963402"/>
        <a:ext cx="6583987" cy="789716"/>
      </dsp:txXfrm>
    </dsp:sp>
    <dsp:sp modelId="{A6A289FD-06FB-4D85-AC97-19F17E024A7A}">
      <dsp:nvSpPr>
        <dsp:cNvPr id="0" name=""/>
        <dsp:cNvSpPr/>
      </dsp:nvSpPr>
      <dsp:spPr>
        <a:xfrm>
          <a:off x="0" y="3859200"/>
          <a:ext cx="6669431" cy="875160"/>
        </a:xfrm>
        <a:prstGeom prst="roundRect">
          <a:avLst/>
        </a:prstGeom>
        <a:gradFill rotWithShape="0">
          <a:gsLst>
            <a:gs pos="0">
              <a:schemeClr val="accent2">
                <a:hueOff val="16095776"/>
                <a:satOff val="401"/>
                <a:lumOff val="5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095776"/>
                <a:satOff val="401"/>
                <a:lumOff val="5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095776"/>
                <a:satOff val="401"/>
                <a:lumOff val="5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Parental relationships (Teasing – AN-BP, BN, BED, Pressure to eat - ARFID)</a:t>
          </a:r>
        </a:p>
      </dsp:txBody>
      <dsp:txXfrm>
        <a:off x="42722" y="3901922"/>
        <a:ext cx="6583987" cy="789716"/>
      </dsp:txXfrm>
    </dsp:sp>
    <dsp:sp modelId="{7B0902A1-AA8D-4CCB-9ABC-536CB1BA8554}">
      <dsp:nvSpPr>
        <dsp:cNvPr id="0" name=""/>
        <dsp:cNvSpPr/>
      </dsp:nvSpPr>
      <dsp:spPr>
        <a:xfrm>
          <a:off x="0" y="4797720"/>
          <a:ext cx="6669431" cy="875160"/>
        </a:xfrm>
        <a:prstGeom prst="roundRect">
          <a:avLst/>
        </a:prstGeom>
        <a:gradFill rotWithShape="0">
          <a:gsLst>
            <a:gs pos="0">
              <a:schemeClr val="accent2">
                <a:hueOff val="20119720"/>
                <a:satOff val="501"/>
                <a:lumOff val="725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0119720"/>
                <a:satOff val="501"/>
                <a:lumOff val="725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0119720"/>
                <a:satOff val="501"/>
                <a:lumOff val="725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Social factors (Exposure to the ideal body, early puberty, elite sports, body dissatisfaction)</a:t>
          </a:r>
        </a:p>
      </dsp:txBody>
      <dsp:txXfrm>
        <a:off x="42722" y="4840442"/>
        <a:ext cx="6583987" cy="789716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357FEA-7B42-41AC-A850-C369E1FEA883}">
      <dsp:nvSpPr>
        <dsp:cNvPr id="0" name=""/>
        <dsp:cNvSpPr/>
      </dsp:nvSpPr>
      <dsp:spPr>
        <a:xfrm>
          <a:off x="0" y="381599"/>
          <a:ext cx="6669431" cy="2457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Parental </a:t>
          </a:r>
          <a:r>
            <a:rPr lang="en-US" sz="3500" kern="1200">
              <a:latin typeface="Rockwell Nova Light"/>
            </a:rPr>
            <a:t>diagnosis or</a:t>
          </a:r>
          <a:r>
            <a:rPr lang="en-US" sz="3500" kern="1200"/>
            <a:t> familial diagnosis (Thornton, Mazzeo and Bulik, 2011) </a:t>
          </a:r>
        </a:p>
      </dsp:txBody>
      <dsp:txXfrm>
        <a:off x="119941" y="501540"/>
        <a:ext cx="6429549" cy="2217118"/>
      </dsp:txXfrm>
    </dsp:sp>
    <dsp:sp modelId="{EA759EC5-1678-479E-BDED-90E90B140363}">
      <dsp:nvSpPr>
        <dsp:cNvPr id="0" name=""/>
        <dsp:cNvSpPr/>
      </dsp:nvSpPr>
      <dsp:spPr>
        <a:xfrm>
          <a:off x="0" y="2939399"/>
          <a:ext cx="6669431" cy="2457000"/>
        </a:xfrm>
        <a:prstGeom prst="roundRect">
          <a:avLst/>
        </a:prstGeom>
        <a:gradFill rotWithShape="0">
          <a:gsLst>
            <a:gs pos="0">
              <a:schemeClr val="accent2">
                <a:hueOff val="20119720"/>
                <a:satOff val="501"/>
                <a:lumOff val="725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0119720"/>
                <a:satOff val="501"/>
                <a:lumOff val="725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0119720"/>
                <a:satOff val="501"/>
                <a:lumOff val="725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Twin studies have shown high concordance rates for weight and body perceptions (Mazzeo et al., 2009)</a:t>
          </a:r>
        </a:p>
      </dsp:txBody>
      <dsp:txXfrm>
        <a:off x="119941" y="3059340"/>
        <a:ext cx="6429549" cy="2217118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48017C-6F83-4A24-8293-BE3FAF2F2063}">
      <dsp:nvSpPr>
        <dsp:cNvPr id="0" name=""/>
        <dsp:cNvSpPr/>
      </dsp:nvSpPr>
      <dsp:spPr>
        <a:xfrm>
          <a:off x="0" y="0"/>
          <a:ext cx="6669431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D4803D9-BD11-4585-B7EC-03E82F82E34D}">
      <dsp:nvSpPr>
        <dsp:cNvPr id="0" name=""/>
        <dsp:cNvSpPr/>
      </dsp:nvSpPr>
      <dsp:spPr>
        <a:xfrm>
          <a:off x="0" y="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Hereditary patterns show a disproportionate amount of female diagnoses (34)</a:t>
          </a:r>
        </a:p>
      </dsp:txBody>
      <dsp:txXfrm>
        <a:off x="0" y="0"/>
        <a:ext cx="6669431" cy="1444500"/>
      </dsp:txXfrm>
    </dsp:sp>
    <dsp:sp modelId="{75804CA5-82A1-4DE1-ACF7-02C15F9518BD}">
      <dsp:nvSpPr>
        <dsp:cNvPr id="0" name=""/>
        <dsp:cNvSpPr/>
      </dsp:nvSpPr>
      <dsp:spPr>
        <a:xfrm>
          <a:off x="0" y="1444500"/>
          <a:ext cx="6669431" cy="0"/>
        </a:xfrm>
        <a:prstGeom prst="line">
          <a:avLst/>
        </a:prstGeom>
        <a:gradFill rotWithShape="0">
          <a:gsLst>
            <a:gs pos="0">
              <a:schemeClr val="accent2">
                <a:hueOff val="6706574"/>
                <a:satOff val="167"/>
                <a:lumOff val="24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706574"/>
                <a:satOff val="167"/>
                <a:lumOff val="24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706574"/>
                <a:satOff val="167"/>
                <a:lumOff val="24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6706574"/>
              <a:satOff val="167"/>
              <a:lumOff val="241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E421DCF-374E-449C-A7CE-FAD07D160A7A}">
      <dsp:nvSpPr>
        <dsp:cNvPr id="0" name=""/>
        <dsp:cNvSpPr/>
      </dsp:nvSpPr>
      <dsp:spPr>
        <a:xfrm>
          <a:off x="0" y="144450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Genetic factors that affect females do not appear to affect males as severely. </a:t>
          </a:r>
        </a:p>
      </dsp:txBody>
      <dsp:txXfrm>
        <a:off x="0" y="1444500"/>
        <a:ext cx="6669431" cy="1444500"/>
      </dsp:txXfrm>
    </dsp:sp>
    <dsp:sp modelId="{94393365-3D1C-427A-A6C0-06118F145E4E}">
      <dsp:nvSpPr>
        <dsp:cNvPr id="0" name=""/>
        <dsp:cNvSpPr/>
      </dsp:nvSpPr>
      <dsp:spPr>
        <a:xfrm>
          <a:off x="0" y="2889000"/>
          <a:ext cx="6669431" cy="0"/>
        </a:xfrm>
        <a:prstGeom prst="line">
          <a:avLst/>
        </a:prstGeom>
        <a:gradFill rotWithShape="0">
          <a:gsLst>
            <a:gs pos="0">
              <a:schemeClr val="accent2">
                <a:hueOff val="13413148"/>
                <a:satOff val="334"/>
                <a:lumOff val="483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3413148"/>
                <a:satOff val="334"/>
                <a:lumOff val="483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3413148"/>
                <a:satOff val="334"/>
                <a:lumOff val="483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13413148"/>
              <a:satOff val="334"/>
              <a:lumOff val="483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ECFA26-4ED0-4D10-AAA1-4264F6ED4BC8}">
      <dsp:nvSpPr>
        <dsp:cNvPr id="0" name=""/>
        <dsp:cNvSpPr/>
      </dsp:nvSpPr>
      <dsp:spPr>
        <a:xfrm>
          <a:off x="0" y="288900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Gender dysphoria is linked to ED's, particularly in pre-op transgender people, compared with post-operative (Milano et al., 2019).</a:t>
          </a:r>
        </a:p>
      </dsp:txBody>
      <dsp:txXfrm>
        <a:off x="0" y="2889000"/>
        <a:ext cx="6669431" cy="1444500"/>
      </dsp:txXfrm>
    </dsp:sp>
    <dsp:sp modelId="{C1A31A00-0849-4612-98E9-75AA6B80F73E}">
      <dsp:nvSpPr>
        <dsp:cNvPr id="0" name=""/>
        <dsp:cNvSpPr/>
      </dsp:nvSpPr>
      <dsp:spPr>
        <a:xfrm>
          <a:off x="0" y="4333500"/>
          <a:ext cx="6669431" cy="0"/>
        </a:xfrm>
        <a:prstGeom prst="line">
          <a:avLst/>
        </a:prstGeom>
        <a:gradFill rotWithShape="0">
          <a:gsLst>
            <a:gs pos="0">
              <a:schemeClr val="accent2">
                <a:hueOff val="20119720"/>
                <a:satOff val="501"/>
                <a:lumOff val="725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0119720"/>
                <a:satOff val="501"/>
                <a:lumOff val="725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0119720"/>
                <a:satOff val="501"/>
                <a:lumOff val="725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20119720"/>
              <a:satOff val="501"/>
              <a:lumOff val="725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D97390-BF9D-4A50-A87C-9BCF06AF819E}">
      <dsp:nvSpPr>
        <dsp:cNvPr id="0" name=""/>
        <dsp:cNvSpPr/>
      </dsp:nvSpPr>
      <dsp:spPr>
        <a:xfrm>
          <a:off x="0" y="4333500"/>
          <a:ext cx="6669431" cy="144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Sexual and gender minorities are more likely to develop an ED (Nagata, Ganson and Austin, 2020)</a:t>
          </a:r>
        </a:p>
      </dsp:txBody>
      <dsp:txXfrm>
        <a:off x="0" y="4333500"/>
        <a:ext cx="6669431" cy="1444500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3E03C2-D30C-4112-87D9-A8FC2767985C}">
      <dsp:nvSpPr>
        <dsp:cNvPr id="0" name=""/>
        <dsp:cNvSpPr/>
      </dsp:nvSpPr>
      <dsp:spPr>
        <a:xfrm>
          <a:off x="0" y="62932"/>
          <a:ext cx="6669431" cy="103135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Emotional abuse</a:t>
          </a:r>
        </a:p>
      </dsp:txBody>
      <dsp:txXfrm>
        <a:off x="50347" y="113279"/>
        <a:ext cx="6568737" cy="930660"/>
      </dsp:txXfrm>
    </dsp:sp>
    <dsp:sp modelId="{4FE6DCA3-BDB0-42EE-9E1C-E9C046C322C6}">
      <dsp:nvSpPr>
        <dsp:cNvPr id="0" name=""/>
        <dsp:cNvSpPr/>
      </dsp:nvSpPr>
      <dsp:spPr>
        <a:xfrm>
          <a:off x="0" y="1218127"/>
          <a:ext cx="6669431" cy="1031354"/>
        </a:xfrm>
        <a:prstGeom prst="roundRect">
          <a:avLst/>
        </a:prstGeom>
        <a:gradFill rotWithShape="0">
          <a:gsLst>
            <a:gs pos="0">
              <a:schemeClr val="accent2">
                <a:hueOff val="5029930"/>
                <a:satOff val="125"/>
                <a:lumOff val="18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029930"/>
                <a:satOff val="125"/>
                <a:lumOff val="18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029930"/>
                <a:satOff val="125"/>
                <a:lumOff val="18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Sexual harrassment</a:t>
          </a:r>
        </a:p>
      </dsp:txBody>
      <dsp:txXfrm>
        <a:off x="50347" y="1268474"/>
        <a:ext cx="6568737" cy="930660"/>
      </dsp:txXfrm>
    </dsp:sp>
    <dsp:sp modelId="{A090B318-7329-4E2B-A778-91BD867D0E62}">
      <dsp:nvSpPr>
        <dsp:cNvPr id="0" name=""/>
        <dsp:cNvSpPr/>
      </dsp:nvSpPr>
      <dsp:spPr>
        <a:xfrm>
          <a:off x="0" y="2373322"/>
          <a:ext cx="6669431" cy="1031354"/>
        </a:xfrm>
        <a:prstGeom prst="roundRect">
          <a:avLst/>
        </a:prstGeom>
        <a:gradFill rotWithShape="0">
          <a:gsLst>
            <a:gs pos="0">
              <a:schemeClr val="accent2">
                <a:hueOff val="10059860"/>
                <a:satOff val="251"/>
                <a:lumOff val="3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0059860"/>
                <a:satOff val="251"/>
                <a:lumOff val="3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0059860"/>
                <a:satOff val="251"/>
                <a:lumOff val="3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Childhood neglect</a:t>
          </a:r>
        </a:p>
      </dsp:txBody>
      <dsp:txXfrm>
        <a:off x="50347" y="2423669"/>
        <a:ext cx="6568737" cy="930660"/>
      </dsp:txXfrm>
    </dsp:sp>
    <dsp:sp modelId="{21D5F271-B822-49DA-83C5-1B90D3FDBEC0}">
      <dsp:nvSpPr>
        <dsp:cNvPr id="0" name=""/>
        <dsp:cNvSpPr/>
      </dsp:nvSpPr>
      <dsp:spPr>
        <a:xfrm>
          <a:off x="0" y="3528517"/>
          <a:ext cx="6669431" cy="1031354"/>
        </a:xfrm>
        <a:prstGeom prst="roundRect">
          <a:avLst/>
        </a:prstGeom>
        <a:gradFill rotWithShape="0">
          <a:gsLst>
            <a:gs pos="0">
              <a:schemeClr val="accent2">
                <a:hueOff val="15089790"/>
                <a:satOff val="376"/>
                <a:lumOff val="544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5089790"/>
                <a:satOff val="376"/>
                <a:lumOff val="544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5089790"/>
                <a:satOff val="376"/>
                <a:lumOff val="544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Bullying</a:t>
          </a:r>
        </a:p>
      </dsp:txBody>
      <dsp:txXfrm>
        <a:off x="50347" y="3578864"/>
        <a:ext cx="6568737" cy="930660"/>
      </dsp:txXfrm>
    </dsp:sp>
    <dsp:sp modelId="{2ED0A36B-0ACC-4CB8-89E3-364E6A4FF29A}">
      <dsp:nvSpPr>
        <dsp:cNvPr id="0" name=""/>
        <dsp:cNvSpPr/>
      </dsp:nvSpPr>
      <dsp:spPr>
        <a:xfrm>
          <a:off x="0" y="4683712"/>
          <a:ext cx="6669431" cy="1031354"/>
        </a:xfrm>
        <a:prstGeom prst="roundRect">
          <a:avLst/>
        </a:prstGeom>
        <a:gradFill rotWithShape="0">
          <a:gsLst>
            <a:gs pos="0">
              <a:schemeClr val="accent2">
                <a:hueOff val="20119720"/>
                <a:satOff val="501"/>
                <a:lumOff val="725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0119720"/>
                <a:satOff val="501"/>
                <a:lumOff val="725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0119720"/>
                <a:satOff val="501"/>
                <a:lumOff val="725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(Bakarat et al., 2023)</a:t>
          </a:r>
        </a:p>
      </dsp:txBody>
      <dsp:txXfrm>
        <a:off x="50347" y="4734059"/>
        <a:ext cx="6568737" cy="930660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21BE8B-AE8A-4B50-B212-A8D773F95D65}">
      <dsp:nvSpPr>
        <dsp:cNvPr id="0" name=""/>
        <dsp:cNvSpPr/>
      </dsp:nvSpPr>
      <dsp:spPr>
        <a:xfrm>
          <a:off x="0" y="0"/>
          <a:ext cx="8554448" cy="6249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CBT, focal dynamic psychotherapy, family-based therapy.</a:t>
          </a:r>
        </a:p>
      </dsp:txBody>
      <dsp:txXfrm>
        <a:off x="18305" y="18305"/>
        <a:ext cx="7806922" cy="588371"/>
      </dsp:txXfrm>
    </dsp:sp>
    <dsp:sp modelId="{A3CE3C9D-486D-436B-88EF-D1F87E2CFB66}">
      <dsp:nvSpPr>
        <dsp:cNvPr id="0" name=""/>
        <dsp:cNvSpPr/>
      </dsp:nvSpPr>
      <dsp:spPr>
        <a:xfrm>
          <a:off x="638806" y="711784"/>
          <a:ext cx="8554448" cy="6249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5029930"/>
                <a:satOff val="125"/>
                <a:lumOff val="18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029930"/>
                <a:satOff val="125"/>
                <a:lumOff val="18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029930"/>
                <a:satOff val="125"/>
                <a:lumOff val="18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NICE (2017) guidelines dictate medication should not be a sole focus. </a:t>
          </a:r>
        </a:p>
      </dsp:txBody>
      <dsp:txXfrm>
        <a:off x="657111" y="730089"/>
        <a:ext cx="7472794" cy="588371"/>
      </dsp:txXfrm>
    </dsp:sp>
    <dsp:sp modelId="{D7F22454-627D-47EA-89D1-6761272A2692}">
      <dsp:nvSpPr>
        <dsp:cNvPr id="0" name=""/>
        <dsp:cNvSpPr/>
      </dsp:nvSpPr>
      <dsp:spPr>
        <a:xfrm>
          <a:off x="1277612" y="1423568"/>
          <a:ext cx="8554448" cy="6249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0059860"/>
                <a:satOff val="251"/>
                <a:lumOff val="3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0059860"/>
                <a:satOff val="251"/>
                <a:lumOff val="3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0059860"/>
                <a:satOff val="251"/>
                <a:lumOff val="3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Fluoxetine for BN is the only approved medication across Europe (Monteleone et al., 2022)</a:t>
          </a:r>
        </a:p>
      </dsp:txBody>
      <dsp:txXfrm>
        <a:off x="1295917" y="1441873"/>
        <a:ext cx="7472794" cy="588371"/>
      </dsp:txXfrm>
    </dsp:sp>
    <dsp:sp modelId="{3F6F894B-ED7E-43CA-8E38-69E3761E64F7}">
      <dsp:nvSpPr>
        <dsp:cNvPr id="0" name=""/>
        <dsp:cNvSpPr/>
      </dsp:nvSpPr>
      <dsp:spPr>
        <a:xfrm>
          <a:off x="1916418" y="2135352"/>
          <a:ext cx="8554448" cy="6249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5089790"/>
                <a:satOff val="376"/>
                <a:lumOff val="544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5089790"/>
                <a:satOff val="376"/>
                <a:lumOff val="544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5089790"/>
                <a:satOff val="376"/>
                <a:lumOff val="544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Most research focuses on adolescents and children in this field. </a:t>
          </a:r>
        </a:p>
      </dsp:txBody>
      <dsp:txXfrm>
        <a:off x="1934723" y="2153657"/>
        <a:ext cx="7472794" cy="588371"/>
      </dsp:txXfrm>
    </dsp:sp>
    <dsp:sp modelId="{9229F00D-D256-40B2-8D8C-B5AE10342A25}">
      <dsp:nvSpPr>
        <dsp:cNvPr id="0" name=""/>
        <dsp:cNvSpPr/>
      </dsp:nvSpPr>
      <dsp:spPr>
        <a:xfrm>
          <a:off x="2555225" y="2847136"/>
          <a:ext cx="8554448" cy="6249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0119720"/>
                <a:satOff val="501"/>
                <a:lumOff val="725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0119720"/>
                <a:satOff val="501"/>
                <a:lumOff val="725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0119720"/>
                <a:satOff val="501"/>
                <a:lumOff val="725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 about mental capacity? </a:t>
          </a:r>
        </a:p>
      </dsp:txBody>
      <dsp:txXfrm>
        <a:off x="2573530" y="2865441"/>
        <a:ext cx="7472794" cy="588371"/>
      </dsp:txXfrm>
    </dsp:sp>
    <dsp:sp modelId="{74BCE295-B949-48B2-97E9-90A611116103}">
      <dsp:nvSpPr>
        <dsp:cNvPr id="0" name=""/>
        <dsp:cNvSpPr/>
      </dsp:nvSpPr>
      <dsp:spPr>
        <a:xfrm>
          <a:off x="8148211" y="456583"/>
          <a:ext cx="406237" cy="40623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239614" y="456583"/>
        <a:ext cx="223431" cy="305693"/>
      </dsp:txXfrm>
    </dsp:sp>
    <dsp:sp modelId="{8B256B64-8584-48C4-8D11-680FBBC01F30}">
      <dsp:nvSpPr>
        <dsp:cNvPr id="0" name=""/>
        <dsp:cNvSpPr/>
      </dsp:nvSpPr>
      <dsp:spPr>
        <a:xfrm>
          <a:off x="8787017" y="1168367"/>
          <a:ext cx="406237" cy="40623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823912"/>
            <a:satOff val="990"/>
            <a:lumOff val="53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6823912"/>
              <a:satOff val="990"/>
              <a:lumOff val="53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878420" y="1168367"/>
        <a:ext cx="223431" cy="305693"/>
      </dsp:txXfrm>
    </dsp:sp>
    <dsp:sp modelId="{45BBB0F5-52B6-4D18-BCCE-B1F322CB028E}">
      <dsp:nvSpPr>
        <dsp:cNvPr id="0" name=""/>
        <dsp:cNvSpPr/>
      </dsp:nvSpPr>
      <dsp:spPr>
        <a:xfrm>
          <a:off x="9425823" y="1869735"/>
          <a:ext cx="406237" cy="40623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3647824"/>
            <a:satOff val="1980"/>
            <a:lumOff val="107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13647824"/>
              <a:satOff val="1980"/>
              <a:lumOff val="107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9517226" y="1869735"/>
        <a:ext cx="223431" cy="305693"/>
      </dsp:txXfrm>
    </dsp:sp>
    <dsp:sp modelId="{64A74AF2-15C5-49DF-8074-CC8F14AC0334}">
      <dsp:nvSpPr>
        <dsp:cNvPr id="0" name=""/>
        <dsp:cNvSpPr/>
      </dsp:nvSpPr>
      <dsp:spPr>
        <a:xfrm>
          <a:off x="10064629" y="2588463"/>
          <a:ext cx="406237" cy="40623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0471735"/>
            <a:satOff val="2970"/>
            <a:lumOff val="1618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20471735"/>
              <a:satOff val="2970"/>
              <a:lumOff val="161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10156032" y="2588463"/>
        <a:ext cx="223431" cy="3056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58595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05788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16026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90749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9/9/2024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602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9/9/2024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35305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9/9/2024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334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06887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82163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4661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326973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935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9.xml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be.com/watch?v=3Bac8ijH038" TargetMode="Externa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0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0.xml"/><Relationship Id="rId5" Type="http://schemas.openxmlformats.org/officeDocument/2006/relationships/diagramColors" Target="../diagrams/colors30.xml"/><Relationship Id="rId4" Type="http://schemas.openxmlformats.org/officeDocument/2006/relationships/diagramQuickStyle" Target="../diagrams/quickStyle30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338727-3628-1026-709D-815A1B1A06A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6301" r="6" b="27438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9238" y="1145080"/>
            <a:ext cx="9090476" cy="2179601"/>
          </a:xfrm>
        </p:spPr>
        <p:txBody>
          <a:bodyPr anchor="b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Rehabilitation and Social Recovery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99029" y="3774105"/>
            <a:ext cx="6190895" cy="1633040"/>
          </a:xfrm>
        </p:spPr>
        <p:txBody>
          <a:bodyPr anchor="t">
            <a:normAutofit/>
          </a:bodyPr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5A2CBEC-4F23-437D-9D03-9968C9B79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94120" y="-1094120"/>
            <a:ext cx="1085312" cy="327355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8356" y="353329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264A856-A4F6-4068-9AC3-7B38A00DA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2983E8C-44FB-463B-B6B0-B53E96ACC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6AD7FCC-3422-42C3-A2AD-69ADFEA6E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4ECA670-C540-4DCE-8F03-EC843D518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ECB6083-DDE0-460C-987E-E64587630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78004C4-6786-473C-BB2A-AAA6EF1151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455376B6-DAB5-4A34-A8BE-15DE02CAF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C2A85A1-668E-48DF-A484-FADE64BE6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D16C5EE-54EB-4800-8860-E622EEDE84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D19413-CF46-0942-67DD-0BDD24334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</p:spPr>
        <p:txBody>
          <a:bodyPr>
            <a:normAutofit/>
          </a:bodyPr>
          <a:lstStyle/>
          <a:p>
            <a:r>
              <a:rPr lang="en-US"/>
              <a:t>Aims and Objectives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6F3B5563-53C7-4E0A-A4B8-8E56453344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4571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5AEE0831-46B4-4175-A401-3A45C1021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50567FC2-2663-468F-9E89-F892CE10AB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A883C52D-FF48-4648-A100-1071F9D2A9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2108A8EE-E2B6-43BD-9450-5B9BA40D36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53E919D7-A706-457C-9587-462A51DBC5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6EF58933-D82C-4F29-8757-AD3DD1AB9D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57252C-097A-0863-CC2F-43D4EAC6F1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5963740"/>
              </p:ext>
            </p:extLst>
          </p:nvPr>
        </p:nvGraphicFramePr>
        <p:xfrm>
          <a:off x="525463" y="2522538"/>
          <a:ext cx="10077450" cy="354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4902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3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67C8B8B6-22AA-E9AB-BD76-BB68049A1C4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r="6" b="15589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213D62-3EE7-2785-F935-A0148E6C6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1" y="1122363"/>
            <a:ext cx="7630931" cy="19783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Rehabilitation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6E23C-6380-E108-9053-E9FE8DD7C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1" y="3509963"/>
            <a:ext cx="7630931" cy="174783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What do you think this term means?</a:t>
            </a:r>
          </a:p>
        </p:txBody>
      </p:sp>
      <p:grpSp>
        <p:nvGrpSpPr>
          <p:cNvPr id="32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3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4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5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6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7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8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6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39846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0FCFFA-4C09-74FB-5F53-8B890BAD6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</p:spPr>
        <p:txBody>
          <a:bodyPr>
            <a:normAutofit/>
          </a:bodyPr>
          <a:lstStyle/>
          <a:p>
            <a:r>
              <a:rPr lang="en-US"/>
              <a:t>Rehabilitation 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6F3B5563-53C7-4E0A-A4B8-8E56453344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4571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5AEE0831-46B4-4175-A401-3A45C1021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50567FC2-2663-468F-9E89-F892CE10AB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A883C52D-FF48-4648-A100-1071F9D2A9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2108A8EE-E2B6-43BD-9450-5B9BA40D36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53E919D7-A706-457C-9587-462A51DBC5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6EF58933-D82C-4F29-8757-AD3DD1AB9D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27B007-61F7-1B4A-84E6-DF83D250BD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4624577"/>
              </p:ext>
            </p:extLst>
          </p:nvPr>
        </p:nvGraphicFramePr>
        <p:xfrm>
          <a:off x="525463" y="2522538"/>
          <a:ext cx="10077450" cy="354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7042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9F96C1-2EE0-99CB-8039-40B635388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US"/>
              <a:t>Recovery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DE4C6-D586-82C5-8168-8F545ACBF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Is this the same as rehabilitation?</a:t>
            </a:r>
          </a:p>
          <a:p>
            <a:r>
              <a:rPr lang="en-US"/>
              <a:t>Recovery is much more holistic; it is a journey of growth and identity. </a:t>
            </a:r>
          </a:p>
          <a:p>
            <a:r>
              <a:rPr lang="en-US"/>
              <a:t>Rehabilitation may provide the tools and support, whilst recovery is beyond this initial process.</a:t>
            </a:r>
          </a:p>
        </p:txBody>
      </p:sp>
      <p:pic>
        <p:nvPicPr>
          <p:cNvPr id="5" name="Picture 4" descr="Assorted work tools">
            <a:extLst>
              <a:ext uri="{FF2B5EF4-FFF2-40B4-BE49-F238E27FC236}">
                <a16:creationId xmlns:a16="http://schemas.microsoft.com/office/drawing/2014/main" id="{51783F24-C0ED-29A5-0062-85962A752B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853" r="27135" b="-3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598959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4BFBBE-36CE-4F06-2143-3881F4B2F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/>
              <a:t>Rehabilitation: How?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AB7C54-3FE7-0D9F-43B4-AA8BB399C6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513629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0824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2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3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4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301F7D-C778-47FA-4B26-B3F3FEB04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1122363"/>
            <a:ext cx="8341999" cy="19783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Rehabilitation: 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EA5A7-B759-4F92-D3CB-87FBE47F2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" y="3509963"/>
            <a:ext cx="8341999" cy="174783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Why do we need these more specialist services?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F7F2079-504C-499A-A644-58F4DDC7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3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4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5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6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7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8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9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7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1477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CB37E8-2E0D-7C2B-D562-FF81FCF43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829" y="1528527"/>
            <a:ext cx="4421731" cy="4542073"/>
          </a:xfrm>
        </p:spPr>
        <p:txBody>
          <a:bodyPr anchor="t">
            <a:normAutofit/>
          </a:bodyPr>
          <a:lstStyle/>
          <a:p>
            <a:r>
              <a:rPr lang="en-US"/>
              <a:t>Rehabilitation: Why?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ED2C98F-B668-4CD9-862F-6BF4AE5D2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0"/>
            <a:ext cx="3976378" cy="127377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7706D2-29D0-9BE2-AD5E-C64CB223E2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6262233"/>
              </p:ext>
            </p:extLst>
          </p:nvPr>
        </p:nvGraphicFramePr>
        <p:xfrm>
          <a:off x="5068561" y="582842"/>
          <a:ext cx="6449246" cy="54877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14703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928E70-4EBA-FE50-BD7E-FA9CC63DA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US"/>
              <a:t>Rehabilitation vs Cure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13755-F7F9-712C-465A-8AA6E3BE6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It is important to note that rehabilitation does not necessarily mean cure.</a:t>
            </a:r>
          </a:p>
          <a:p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FF1F86D0-2122-C515-9ECD-864968571F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92" r="25697" b="-3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12434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860E4C-B1B9-1442-CE0F-A10EAAAD6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</p:spPr>
        <p:txBody>
          <a:bodyPr>
            <a:normAutofit/>
          </a:bodyPr>
          <a:lstStyle/>
          <a:p>
            <a:r>
              <a:rPr lang="en-US"/>
              <a:t>Rehabilitation 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6F3B5563-53C7-4E0A-A4B8-8E56453344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4571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5AEE0831-46B4-4175-A401-3A45C1021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50567FC2-2663-468F-9E89-F892CE10AB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A883C52D-FF48-4648-A100-1071F9D2A9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2108A8EE-E2B6-43BD-9450-5B9BA40D36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53E919D7-A706-457C-9587-462A51DBC5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6EF58933-D82C-4F29-8757-AD3DD1AB9D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35EA7F-6F9C-BC55-EF04-4CA8A61441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8830735"/>
              </p:ext>
            </p:extLst>
          </p:nvPr>
        </p:nvGraphicFramePr>
        <p:xfrm>
          <a:off x="525463" y="2522538"/>
          <a:ext cx="10077450" cy="354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07727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562F54-E038-0767-C37B-F812CF2F1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/>
              <a:t>Rehabilitation 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A3DD4F-609B-93A6-54B4-8D33477DAA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3690440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13605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C37ABB-0703-6A74-71AC-CD048398B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735307"/>
            <a:ext cx="10915158" cy="1432559"/>
          </a:xfrm>
        </p:spPr>
        <p:txBody>
          <a:bodyPr>
            <a:normAutofit/>
          </a:bodyPr>
          <a:lstStyle/>
          <a:p>
            <a:r>
              <a:rPr lang="en-US"/>
              <a:t>Rehabilitation Models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D262907E-3263-4F8C-8D5C-69E491552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223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5E9DBF64-4177-41D3-AA4D-C099F5F4C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5546CA24-A5EF-409F-99A2-D0131AE908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79E62C40-0CA5-4755-86D8-03D076F84F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596152FA-4464-4219-802D-3ED79BA322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170D7D1A-E2C7-49B3-92C2-A96021793D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CCCDE866-922A-4BE9-A245-42CB249801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2597A8B-414A-4F6D-9710-2F1BE256E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506502" y="5652122"/>
            <a:ext cx="2685498" cy="1205872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9BA142B-E03A-4CCD-8C46-8BDDD96AB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548459" y="5639171"/>
            <a:ext cx="886144" cy="635293"/>
            <a:chOff x="10948005" y="3379098"/>
            <a:chExt cx="868640" cy="622746"/>
          </a:xfrm>
          <a:solidFill>
            <a:schemeClr val="tx2">
              <a:lumMod val="40000"/>
              <a:lumOff val="60000"/>
            </a:schemeClr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9071096-5B07-42AC-9C76-6B3D847D0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86A8581-41D2-4ED9-94DE-6EE3A38B2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5">
              <a:extLst>
                <a:ext uri="{FF2B5EF4-FFF2-40B4-BE49-F238E27FC236}">
                  <a16:creationId xmlns:a16="http://schemas.microsoft.com/office/drawing/2014/main" id="{DA930EF0-907F-46F9-B728-0C189FCB4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F8E83A83-33D7-4E07-98AC-CA07C0F1E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DA03248-3CE4-4D20-8293-BFDF226CDB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263E91-99B2-49B4-8780-AD057F1F79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0924571"/>
              </p:ext>
            </p:extLst>
          </p:nvPr>
        </p:nvGraphicFramePr>
        <p:xfrm>
          <a:off x="525463" y="2522538"/>
          <a:ext cx="9144381" cy="354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66779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D450B4-E8E8-0F65-5CFD-81648C840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US"/>
              <a:t>CBT for Mental Health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C5A58-FC5C-6BED-F4D4-4078E912A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CBT is a therapeutic treatment that helps to identify and change destructive or disturbed thought patterns. </a:t>
            </a:r>
          </a:p>
          <a:p>
            <a:r>
              <a:rPr lang="en-US"/>
              <a:t>These tend to have negative influences on behaviour and emotions</a:t>
            </a:r>
          </a:p>
          <a:p>
            <a:r>
              <a:rPr lang="en-US"/>
              <a:t>CBT promotes balanced thinking</a:t>
            </a:r>
          </a:p>
        </p:txBody>
      </p:sp>
      <p:pic>
        <p:nvPicPr>
          <p:cNvPr id="5" name="Picture 4" descr="Colourful pills stacked to make a bar graph">
            <a:extLst>
              <a:ext uri="{FF2B5EF4-FFF2-40B4-BE49-F238E27FC236}">
                <a16:creationId xmlns:a16="http://schemas.microsoft.com/office/drawing/2014/main" id="{6099A397-7450-997B-53DA-203DB56595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945" r="12316" b="6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18681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35F0E3-DC9C-D01F-CA91-DBD0650FB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/>
              <a:t>CBT for Mental Health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3D0318-0A32-B345-0233-8B3605DF6E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4509767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62719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FCA6C3-62AD-21C8-58D8-41D7B47B7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829" y="1528527"/>
            <a:ext cx="4421731" cy="4542073"/>
          </a:xfrm>
        </p:spPr>
        <p:txBody>
          <a:bodyPr anchor="t">
            <a:normAutofit/>
          </a:bodyPr>
          <a:lstStyle/>
          <a:p>
            <a:r>
              <a:rPr lang="en-US"/>
              <a:t>CBT for Mental Health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ED2C98F-B668-4CD9-862F-6BF4AE5D2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0"/>
            <a:ext cx="3976378" cy="127377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23AF4C-2FAE-1C76-A40F-8B3AC36832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1929861"/>
              </p:ext>
            </p:extLst>
          </p:nvPr>
        </p:nvGraphicFramePr>
        <p:xfrm>
          <a:off x="5068561" y="582842"/>
          <a:ext cx="6449246" cy="54877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56710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A5831-4AB8-F4F1-931A-4BE6C0088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/>
              <a:t>CBT for Mental Health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C7B3D8-B5D8-9A43-2EA5-235EC0E408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2198755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71905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DB0330-7BC2-3054-08F2-EED668E1F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/>
              <a:t>DBT for Mental Health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2C756D-D529-7A7A-B4FE-731E151650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6074761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74725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96463-11B6-1241-B2E0-892941951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/>
              <a:t>DBT for Mental Health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77951A-0CB1-40C8-1526-5A0454C82A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7400138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91281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CCD5A3-CF8C-7B72-0779-F219F595C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/>
              <a:t>DBT for Mental Health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F54454-8EC7-840B-835D-EDB1F75395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574918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08043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4333C5-5A32-5FAE-78B5-EF8F12F2D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US"/>
              <a:t>DBT for Mental Health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6B9C23-6990-3165-44C8-6A213888FD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0159204"/>
              </p:ext>
            </p:extLst>
          </p:nvPr>
        </p:nvGraphicFramePr>
        <p:xfrm>
          <a:off x="525462" y="1804163"/>
          <a:ext cx="11004385" cy="4407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72573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59FB1-771C-340E-5E39-8DD933A53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Recovery Star</a:t>
            </a:r>
          </a:p>
        </p:txBody>
      </p:sp>
      <p:pic>
        <p:nvPicPr>
          <p:cNvPr id="4" name="Content Placeholder 3" descr="A diagram of a star with white text&#10;&#10;Description automatically generated">
            <a:extLst>
              <a:ext uri="{FF2B5EF4-FFF2-40B4-BE49-F238E27FC236}">
                <a16:creationId xmlns:a16="http://schemas.microsoft.com/office/drawing/2014/main" id="{1E13C7B1-4948-325F-2BF8-FB7CB8AB5B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94597" y="1854"/>
            <a:ext cx="8370949" cy="6859953"/>
          </a:xfrm>
        </p:spPr>
      </p:pic>
    </p:spTree>
    <p:extLst>
      <p:ext uri="{BB962C8B-B14F-4D97-AF65-F5344CB8AC3E}">
        <p14:creationId xmlns:p14="http://schemas.microsoft.com/office/powerpoint/2010/main" val="33721067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B6F042-78FA-B501-6D9D-2EF399279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/>
              <a:t>Recovery Star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27898D-75BC-B386-AC6F-ADA13357D7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1397269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58795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A3D3F-B609-1EE7-C44A-A3C2F6A76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Recovery Star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F8321DC-481B-ABE4-14F4-C5C0B69000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22407" y="216777"/>
            <a:ext cx="5092562" cy="6645030"/>
          </a:xfrm>
        </p:spPr>
      </p:pic>
    </p:spTree>
    <p:extLst>
      <p:ext uri="{BB962C8B-B14F-4D97-AF65-F5344CB8AC3E}">
        <p14:creationId xmlns:p14="http://schemas.microsoft.com/office/powerpoint/2010/main" val="4711763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675D9-BF1E-B562-1EFA-2FE012D00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US"/>
              <a:t>Social Recovery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FDAA0A-E3D9-D7F9-2699-B9A8D9EAF4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9113421"/>
              </p:ext>
            </p:extLst>
          </p:nvPr>
        </p:nvGraphicFramePr>
        <p:xfrm>
          <a:off x="525462" y="1804163"/>
          <a:ext cx="11004385" cy="4407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96918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00F77-5EFF-2CF5-483B-EC6877495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US"/>
              <a:t>Social Recovery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E34645-2326-3F0B-E366-E6815867FD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062708"/>
              </p:ext>
            </p:extLst>
          </p:nvPr>
        </p:nvGraphicFramePr>
        <p:xfrm>
          <a:off x="525462" y="1804163"/>
          <a:ext cx="11004385" cy="4407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03196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D9A55-9560-D610-52DC-F3C0C164B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</p:spPr>
        <p:txBody>
          <a:bodyPr>
            <a:normAutofit/>
          </a:bodyPr>
          <a:lstStyle/>
          <a:p>
            <a:r>
              <a:rPr lang="en-US"/>
              <a:t>Social Recovery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6F3B5563-53C7-4E0A-A4B8-8E56453344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4571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5AEE0831-46B4-4175-A401-3A45C1021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50567FC2-2663-468F-9E89-F892CE10AB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A883C52D-FF48-4648-A100-1071F9D2A9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2108A8EE-E2B6-43BD-9450-5B9BA40D36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53E919D7-A706-457C-9587-462A51DBC5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6EF58933-D82C-4F29-8757-AD3DD1AB9D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0D461E-AEB9-0F4B-CC35-5416DC3C72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6130828"/>
              </p:ext>
            </p:extLst>
          </p:nvPr>
        </p:nvGraphicFramePr>
        <p:xfrm>
          <a:off x="525463" y="2522538"/>
          <a:ext cx="10077450" cy="354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65151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C448BE-6252-1EFE-5260-F47ACEFEE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/>
              <a:t>Social Recovery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0DEED9-BB6E-7B74-5943-716FCC01A3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1671373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05192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3A085C-E762-67B7-D7EF-E81939D5F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US"/>
              <a:t>Recovery Models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5172B-C37C-2290-6BC6-9FC1D1AF4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Hope</a:t>
            </a:r>
          </a:p>
          <a:p>
            <a:r>
              <a:rPr lang="en-US"/>
              <a:t>Optimism</a:t>
            </a:r>
          </a:p>
          <a:p>
            <a:r>
              <a:rPr lang="en-US"/>
              <a:t>Individualisation</a:t>
            </a:r>
          </a:p>
          <a:p>
            <a:r>
              <a:rPr lang="en-US"/>
              <a:t>Self-determination</a:t>
            </a:r>
          </a:p>
          <a:p>
            <a:r>
              <a:rPr lang="en-US"/>
              <a:t>Community integration</a:t>
            </a:r>
          </a:p>
          <a:p>
            <a:r>
              <a:rPr lang="en-US"/>
              <a:t>Personal narratives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4FB88E35-CC56-EA12-C1DD-660A539E7C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88" r="15414" b="4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852732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3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pic>
        <p:nvPicPr>
          <p:cNvPr id="5" name="Picture 4" descr="Spoonful of capsules">
            <a:extLst>
              <a:ext uri="{FF2B5EF4-FFF2-40B4-BE49-F238E27FC236}">
                <a16:creationId xmlns:a16="http://schemas.microsoft.com/office/drawing/2014/main" id="{C3671B41-F0E7-A3F1-2E26-1F6748C35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5458" r="6" b="6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B4D8CD-C7FA-EAAC-ABD5-8593EC347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1" y="1122363"/>
            <a:ext cx="7630931" cy="19783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Eating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095D5-2B03-C985-CB36-53E538FB8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1" y="3509963"/>
            <a:ext cx="7630931" cy="174783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What are eating disorders?</a:t>
            </a:r>
          </a:p>
        </p:txBody>
      </p:sp>
      <p:grpSp>
        <p:nvGrpSpPr>
          <p:cNvPr id="32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3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4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5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6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7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8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6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478889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90AD19-71BC-5D6B-7A68-127D88866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696952"/>
            <a:ext cx="10077196" cy="821794"/>
          </a:xfrm>
        </p:spPr>
        <p:txBody>
          <a:bodyPr>
            <a:normAutofit/>
          </a:bodyPr>
          <a:lstStyle/>
          <a:p>
            <a:r>
              <a:rPr lang="en-US"/>
              <a:t>Eating Disorders</a:t>
            </a:r>
          </a:p>
        </p:txBody>
      </p:sp>
      <p:grpSp>
        <p:nvGrpSpPr>
          <p:cNvPr id="11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60B1FC-312B-1217-91C5-400B1E4A7E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3481281"/>
              </p:ext>
            </p:extLst>
          </p:nvPr>
        </p:nvGraphicFramePr>
        <p:xfrm>
          <a:off x="525462" y="1804163"/>
          <a:ext cx="11004385" cy="4407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47798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D708C-329B-52B5-5A82-50EB24042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Eating Disorders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953E66B-A225-3F19-A190-AB7187E0735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5463" y="2522538"/>
          <a:ext cx="10077450" cy="354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86228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42430-3B85-F58C-D04D-F05428447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/>
              <a:t>Statistics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C2750A-B63E-A696-D93E-AAA09F72176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99566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DE4F8-C155-E92B-0E8C-12067B498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Pica</a:t>
            </a:r>
          </a:p>
        </p:txBody>
      </p:sp>
      <p:pic>
        <p:nvPicPr>
          <p:cNvPr id="4" name="Content Placeholder 3" descr="A close-up of a pink box&#10;&#10;Description automatically generated">
            <a:extLst>
              <a:ext uri="{FF2B5EF4-FFF2-40B4-BE49-F238E27FC236}">
                <a16:creationId xmlns:a16="http://schemas.microsoft.com/office/drawing/2014/main" id="{8BFC5819-011B-AB11-7326-E1CA5E9682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-55" t="-241" r="1305" b="-4289"/>
          <a:stretch/>
        </p:blipFill>
        <p:spPr>
          <a:xfrm>
            <a:off x="786779" y="1662803"/>
            <a:ext cx="5239112" cy="1762301"/>
          </a:xfrm>
        </p:spPr>
      </p:pic>
      <p:pic>
        <p:nvPicPr>
          <p:cNvPr id="5" name="Picture 4" descr="A close-up of a document&#10;&#10;Description automatically generated">
            <a:extLst>
              <a:ext uri="{FF2B5EF4-FFF2-40B4-BE49-F238E27FC236}">
                <a16:creationId xmlns:a16="http://schemas.microsoft.com/office/drawing/2014/main" id="{5809C281-4D66-1006-7B82-7BAEFCEF03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779" y="3432658"/>
            <a:ext cx="5229225" cy="21240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84BE72C-EC78-DB64-100F-9E116716B55F}"/>
              </a:ext>
            </a:extLst>
          </p:cNvPr>
          <p:cNvSpPr txBox="1"/>
          <p:nvPr/>
        </p:nvSpPr>
        <p:spPr>
          <a:xfrm>
            <a:off x="6570869" y="1612347"/>
            <a:ext cx="5013739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Persistent eating of one or more non-nutritive foods.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It must be severe enough to warrant clinical attention.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Typically paper, soap, hair, soil, metal, stone, charcoal, string or cloth.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Typically no aversion to food.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It can be an associated feature of other disorders, ID, AS, schizophrenia.</a:t>
            </a:r>
          </a:p>
        </p:txBody>
      </p:sp>
    </p:spTree>
    <p:extLst>
      <p:ext uri="{BB962C8B-B14F-4D97-AF65-F5344CB8AC3E}">
        <p14:creationId xmlns:p14="http://schemas.microsoft.com/office/powerpoint/2010/main" val="9253900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D5AB3-FBEA-5ACF-CDCF-792AD2686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/>
              <a:t>Pica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E2FCEB-AB2A-9EFC-573F-9BF7D7DBA9D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931474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41BBA-BB65-5957-01F6-3601F1453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Rumination Disorder</a:t>
            </a:r>
          </a:p>
        </p:txBody>
      </p:sp>
      <p:pic>
        <p:nvPicPr>
          <p:cNvPr id="4" name="Content Placeholder 3" descr="A close-up of a text&#10;&#10;Description automatically generated">
            <a:extLst>
              <a:ext uri="{FF2B5EF4-FFF2-40B4-BE49-F238E27FC236}">
                <a16:creationId xmlns:a16="http://schemas.microsoft.com/office/drawing/2014/main" id="{0592C5B1-7450-6DFF-B75F-B3A1DFE49B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5611" t="2283" r="3461" b="14155"/>
          <a:stretch/>
        </p:blipFill>
        <p:spPr>
          <a:xfrm>
            <a:off x="2513220" y="2006946"/>
            <a:ext cx="7034072" cy="2860954"/>
          </a:xfrm>
        </p:spPr>
      </p:pic>
      <p:pic>
        <p:nvPicPr>
          <p:cNvPr id="5" name="Picture 4" descr="A pink background with black text&#10;&#10;Description automatically generated">
            <a:extLst>
              <a:ext uri="{FF2B5EF4-FFF2-40B4-BE49-F238E27FC236}">
                <a16:creationId xmlns:a16="http://schemas.microsoft.com/office/drawing/2014/main" id="{129AA934-39B1-430C-7007-B1D9164968F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743" b="-1370"/>
          <a:stretch/>
        </p:blipFill>
        <p:spPr>
          <a:xfrm>
            <a:off x="2513220" y="4862927"/>
            <a:ext cx="7033069" cy="1163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81371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D271A-B0DA-54E9-7E37-09AFADA0C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/>
              <a:t>Rumination Disorder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4F6253-CF74-5C51-88DA-D490548B6BF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693170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5001A-B240-15AF-EC95-F512BDA14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ARFID</a:t>
            </a:r>
          </a:p>
        </p:txBody>
      </p:sp>
      <p:pic>
        <p:nvPicPr>
          <p:cNvPr id="4" name="Content Placeholder 3" descr="A screenshot of a medical survey&#10;&#10;Description automatically generated">
            <a:extLst>
              <a:ext uri="{FF2B5EF4-FFF2-40B4-BE49-F238E27FC236}">
                <a16:creationId xmlns:a16="http://schemas.microsoft.com/office/drawing/2014/main" id="{EF15E348-5EB9-E06E-7CA1-2632F93465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46352" y="160068"/>
            <a:ext cx="8033888" cy="6535048"/>
          </a:xfrm>
        </p:spPr>
      </p:pic>
    </p:spTree>
    <p:extLst>
      <p:ext uri="{BB962C8B-B14F-4D97-AF65-F5344CB8AC3E}">
        <p14:creationId xmlns:p14="http://schemas.microsoft.com/office/powerpoint/2010/main" val="375586558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3CDBA-304A-E6FC-9A12-1B47F8785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/>
              <a:t>ARFID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C778B4-A2B7-F0A5-56BD-6779C4FBC6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281796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2840E-CC24-4967-516F-1EDBEB22B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59" y="1089025"/>
            <a:ext cx="4710141" cy="1532951"/>
          </a:xfrm>
        </p:spPr>
        <p:txBody>
          <a:bodyPr vert="horz" lIns="0" tIns="0" rIns="0" bIns="0" rtlCol="0" anchor="b" anchorCtr="0">
            <a:normAutofit fontScale="90000"/>
          </a:bodyPr>
          <a:lstStyle/>
          <a:p>
            <a:pPr algn="ctr"/>
            <a:r>
              <a:rPr lang="en-US" sz="2200"/>
              <a:t>Avoidant/restrictive eating models</a:t>
            </a:r>
            <a:br>
              <a:rPr lang="en-US" sz="2200"/>
            </a:br>
            <a:br>
              <a:rPr lang="en-US" sz="2200"/>
            </a:br>
            <a:r>
              <a:rPr lang="en-US" sz="2200"/>
              <a:t>a – Categorical</a:t>
            </a:r>
            <a:br>
              <a:rPr lang="en-US" sz="2200"/>
            </a:br>
            <a:r>
              <a:rPr lang="en-US" sz="2200"/>
              <a:t>b - Dimensional</a:t>
            </a:r>
          </a:p>
        </p:txBody>
      </p:sp>
      <p:pic>
        <p:nvPicPr>
          <p:cNvPr id="4" name="Content Placeholder 3" descr="A diagram of a diagram of food&#10;&#10;Description automatically generated">
            <a:extLst>
              <a:ext uri="{FF2B5EF4-FFF2-40B4-BE49-F238E27FC236}">
                <a16:creationId xmlns:a16="http://schemas.microsoft.com/office/drawing/2014/main" id="{59909292-F9FC-177B-440A-542DDDA9A3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23771" y="-3452"/>
            <a:ext cx="5602335" cy="6893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34975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F9069-0BCE-911D-434B-E8B5CB9E5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3976" y="1079500"/>
            <a:ext cx="4456328" cy="2138400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/>
              <a:t>Development of eating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8C4B7-7344-DE5F-1F39-9FB9AD081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5087" y="4113213"/>
            <a:ext cx="3341826" cy="1655762"/>
          </a:xfrm>
        </p:spPr>
        <p:txBody>
          <a:bodyPr vert="horz" lIns="0" tIns="0" rIns="0" bIns="0" rtlCol="0" anchor="t" anchorCtr="0">
            <a:normAutofit/>
          </a:bodyPr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2400" i="1"/>
              <a:t>What factors could contribute to the development of eating disorders?</a:t>
            </a:r>
          </a:p>
        </p:txBody>
      </p:sp>
    </p:spTree>
    <p:extLst>
      <p:ext uri="{BB962C8B-B14F-4D97-AF65-F5344CB8AC3E}">
        <p14:creationId xmlns:p14="http://schemas.microsoft.com/office/powerpoint/2010/main" val="396047746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5B956-E240-E97F-60EB-70DF0DE0F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 sz="2600"/>
              <a:t>Development of eating disorders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CA455F-C678-AA48-5608-9F4AC789173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76237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2B9D0-067E-D763-1DF9-6196E636E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/>
              <a:t>Genetics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71E886-50CF-2A64-16D0-B7162CEB1B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669315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89B79-AB6D-E039-B037-C58668CBB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/>
              <a:t>Gender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2FFAEE-8D8C-8430-FF64-282C8793968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143016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E8402-DED3-7DC8-8D50-285A1B065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338" y="1079500"/>
            <a:ext cx="3322637" cy="4689475"/>
          </a:xfrm>
        </p:spPr>
        <p:txBody>
          <a:bodyPr anchor="ctr">
            <a:normAutofit/>
          </a:bodyPr>
          <a:lstStyle/>
          <a:p>
            <a:pPr algn="ctr"/>
            <a:r>
              <a:rPr lang="en-US"/>
              <a:t>Abuse and trauma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5BC24A-F53C-2612-5B1D-784993B32D0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81575" y="540000"/>
          <a:ext cx="6669431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818604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89CA8-17D0-588D-A51C-06B8FE452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3976" y="1079500"/>
            <a:ext cx="4456328" cy="2138400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/>
              <a:t>Maintenance of eating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A53FC-0F31-DFC7-2CBE-290D3C3A6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3976" y="4113213"/>
            <a:ext cx="4460874" cy="1655762"/>
          </a:xfrm>
        </p:spPr>
        <p:txBody>
          <a:bodyPr vert="horz" lIns="0" tIns="0" rIns="0" bIns="0" rtlCol="0" anchor="t" anchorCtr="0">
            <a:normAutofit/>
          </a:bodyPr>
          <a:lstStyle/>
          <a:p>
            <a:pPr marL="0" indent="0" algn="ctr">
              <a:buNone/>
            </a:pPr>
            <a:r>
              <a:rPr lang="en-US" sz="2400" i="1"/>
              <a:t>What factors may make an eating disorder endure?</a:t>
            </a:r>
          </a:p>
        </p:txBody>
      </p:sp>
    </p:spTree>
    <p:extLst>
      <p:ext uri="{BB962C8B-B14F-4D97-AF65-F5344CB8AC3E}">
        <p14:creationId xmlns:p14="http://schemas.microsoft.com/office/powerpoint/2010/main" val="192072785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75C7C-FD39-C889-CBE9-C94FD65E0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anchor="b">
            <a:normAutofit/>
          </a:bodyPr>
          <a:lstStyle/>
          <a:p>
            <a:pPr algn="ctr"/>
            <a:r>
              <a:rPr lang="en-US"/>
              <a:t>Maintenance of eating disorders</a:t>
            </a:r>
          </a:p>
        </p:txBody>
      </p:sp>
      <p:pic>
        <p:nvPicPr>
          <p:cNvPr id="5" name="Picture 4" descr="Vegetables and fruits in a row">
            <a:extLst>
              <a:ext uri="{FF2B5EF4-FFF2-40B4-BE49-F238E27FC236}">
                <a16:creationId xmlns:a16="http://schemas.microsoft.com/office/drawing/2014/main" id="{365CAC36-D608-926E-6C81-05D69AFF52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633" r="42745" b="-3"/>
          <a:stretch/>
        </p:blipFill>
        <p:spPr>
          <a:xfrm>
            <a:off x="20" y="10"/>
            <a:ext cx="387096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0CD3B-EDDB-DF0D-9754-31B97F881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0" y="2759076"/>
            <a:ext cx="6121400" cy="3009899"/>
          </a:xfrm>
        </p:spPr>
        <p:txBody>
          <a:bodyPr>
            <a:normAutofit/>
          </a:bodyPr>
          <a:lstStyle/>
          <a:p>
            <a:pPr marL="359410" indent="-359410">
              <a:lnSpc>
                <a:spcPct val="115000"/>
              </a:lnSpc>
            </a:pPr>
            <a:r>
              <a:rPr lang="en-US" sz="1700"/>
              <a:t>Family relationships and parenting style (</a:t>
            </a:r>
            <a:r>
              <a:rPr lang="en-US" sz="1700" err="1"/>
              <a:t>Erriu</a:t>
            </a:r>
            <a:r>
              <a:rPr lang="en-US" sz="1700"/>
              <a:t>, Cimino and Cerniglia, 2020).</a:t>
            </a:r>
          </a:p>
          <a:p>
            <a:pPr marL="359410" indent="-359410">
              <a:lnSpc>
                <a:spcPct val="115000"/>
              </a:lnSpc>
              <a:buClr>
                <a:srgbClr val="F5ADA8"/>
              </a:buClr>
            </a:pPr>
            <a:r>
              <a:rPr lang="en-US" sz="1700"/>
              <a:t>Maladaptive perfectionism (Williams and Levinson, 2021)</a:t>
            </a:r>
          </a:p>
          <a:p>
            <a:pPr marL="359410" indent="-359410">
              <a:lnSpc>
                <a:spcPct val="115000"/>
              </a:lnSpc>
              <a:buClr>
                <a:srgbClr val="F5ADA8"/>
              </a:buClr>
            </a:pPr>
            <a:r>
              <a:rPr lang="en-US" sz="1700"/>
              <a:t>Disgust, whether at the self or food, leading to avoidance </a:t>
            </a:r>
            <a:r>
              <a:rPr lang="en-US" sz="1700" err="1"/>
              <a:t>behaviours</a:t>
            </a:r>
            <a:r>
              <a:rPr lang="en-US" sz="1700"/>
              <a:t> (Anderson et al., 2021).</a:t>
            </a:r>
          </a:p>
          <a:p>
            <a:pPr marL="359410" indent="-359410">
              <a:lnSpc>
                <a:spcPct val="115000"/>
              </a:lnSpc>
              <a:buClr>
                <a:srgbClr val="F5ADA8"/>
              </a:buClr>
            </a:pPr>
            <a:r>
              <a:rPr lang="en-US" sz="1700"/>
              <a:t>Gut biome disruption (</a:t>
            </a:r>
            <a:r>
              <a:rPr lang="en-US" sz="1700">
                <a:ea typeface="+mn-lt"/>
                <a:cs typeface="+mn-lt"/>
              </a:rPr>
              <a:t>Terry, Barnett and Gibson, 2022)</a:t>
            </a:r>
          </a:p>
        </p:txBody>
      </p:sp>
    </p:spTree>
    <p:extLst>
      <p:ext uri="{BB962C8B-B14F-4D97-AF65-F5344CB8AC3E}">
        <p14:creationId xmlns:p14="http://schemas.microsoft.com/office/powerpoint/2010/main" val="1590047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05D0E-E9BE-10C4-9CB3-F72265403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2610" y="1011237"/>
            <a:ext cx="4426782" cy="860400"/>
          </a:xfrm>
        </p:spPr>
        <p:txBody>
          <a:bodyPr anchor="b">
            <a:normAutofit/>
          </a:bodyPr>
          <a:lstStyle/>
          <a:p>
            <a:pPr algn="ctr"/>
            <a:r>
              <a:rPr lang="en-US"/>
              <a:t>Treating Eating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51FA0-9E90-BD9A-DDDD-9AF2A7DBB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3976" y="2759076"/>
            <a:ext cx="4460874" cy="3009899"/>
          </a:xfrm>
        </p:spPr>
        <p:txBody>
          <a:bodyPr>
            <a:normAutofit/>
          </a:bodyPr>
          <a:lstStyle/>
          <a:p>
            <a:pPr marL="359410" indent="-359410"/>
            <a:r>
              <a:rPr lang="en-US"/>
              <a:t>Why are eating disorders so hard to treat?</a:t>
            </a:r>
          </a:p>
          <a:p>
            <a:pPr marL="359410" indent="-359410">
              <a:buClr>
                <a:srgbClr val="F5ADA8"/>
              </a:buClr>
            </a:pPr>
            <a:endParaRPr lang="en-US"/>
          </a:p>
          <a:p>
            <a:pPr marL="359410" indent="-359410">
              <a:buClr>
                <a:srgbClr val="F5ADA8"/>
              </a:buClr>
            </a:pPr>
            <a:r>
              <a:rPr lang="en-US">
                <a:hlinkClick r:id="rId2"/>
              </a:rPr>
              <a:t>https://youtube.com/watch?v=3Bac8ijH038</a:t>
            </a:r>
            <a:endParaRPr lang="en-US"/>
          </a:p>
          <a:p>
            <a:pPr marL="359410" indent="-359410">
              <a:buClr>
                <a:srgbClr val="F5ADA8"/>
              </a:buClr>
            </a:pPr>
            <a:endParaRPr lang="en-US"/>
          </a:p>
          <a:p>
            <a:pPr marL="359410" indent="-359410">
              <a:buClr>
                <a:srgbClr val="F5ADA8"/>
              </a:buClr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79022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CCADD-0730-393B-C93A-02F3022F0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US"/>
              <a:t>Treating Eating disorders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744066-D795-414F-149E-BE2020DE957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603992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D1A15-9A4F-344A-6E84-6371AA4F3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3976" y="1079500"/>
            <a:ext cx="4456328" cy="2138400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/>
              <a:t>A Real case: Case E – Ethics in ED's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29141-843E-120B-B690-AFBC99D0B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3976" y="4113213"/>
            <a:ext cx="4460874" cy="1655762"/>
          </a:xfrm>
        </p:spPr>
        <p:txBody>
          <a:bodyPr vert="horz" lIns="0" tIns="0" rIns="0" bIns="0" rtlCol="0" anchor="t" anchorCtr="0">
            <a:normAutofit/>
          </a:bodyPr>
          <a:lstStyle/>
          <a:p>
            <a:pPr marL="0" indent="0" algn="ctr">
              <a:buNone/>
            </a:pPr>
            <a:r>
              <a:rPr lang="en-US" sz="2400" i="1"/>
              <a:t>Let's take a look at a real case of a woman with an eating disorder. </a:t>
            </a:r>
          </a:p>
        </p:txBody>
      </p:sp>
    </p:spTree>
    <p:extLst>
      <p:ext uri="{BB962C8B-B14F-4D97-AF65-F5344CB8AC3E}">
        <p14:creationId xmlns:p14="http://schemas.microsoft.com/office/powerpoint/2010/main" val="345288774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B34B2-2D53-1B14-1CE6-E0F2C178B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D86B8-21F9-A337-B01D-804C3737C0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359410" indent="-359410">
              <a:lnSpc>
                <a:spcPct val="125000"/>
              </a:lnSpc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Anderson, L.M., Berg, H., Brown, T.A., Menzel, J. and Reilly, E.E., (2021). The role of disgust in eating disorders. </a:t>
            </a:r>
            <a:r>
              <a:rPr lang="en-US" sz="1200" i="1">
                <a:ea typeface="+mn-lt"/>
                <a:cs typeface="+mn-lt"/>
              </a:rPr>
              <a:t>Current psychiatry reports</a:t>
            </a:r>
            <a:r>
              <a:rPr lang="en-US" sz="1200">
                <a:ea typeface="+mn-lt"/>
                <a:cs typeface="+mn-lt"/>
              </a:rPr>
              <a:t>, </a:t>
            </a:r>
            <a:r>
              <a:rPr lang="en-US" sz="1200" i="1">
                <a:ea typeface="+mn-lt"/>
                <a:cs typeface="+mn-lt"/>
              </a:rPr>
              <a:t>23</a:t>
            </a:r>
            <a:r>
              <a:rPr lang="en-US" sz="1200">
                <a:ea typeface="+mn-lt"/>
                <a:cs typeface="+mn-lt"/>
              </a:rPr>
              <a:t>, pp.1-12</a:t>
            </a:r>
          </a:p>
          <a:p>
            <a:pPr marL="359410" indent="-359410">
              <a:lnSpc>
                <a:spcPct val="125000"/>
              </a:lnSpc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Barakat, S., McLean, S.A., Bryant, E., Le, A., Marks, P., </a:t>
            </a:r>
            <a:r>
              <a:rPr lang="en-US" sz="1200" err="1">
                <a:ea typeface="+mn-lt"/>
                <a:cs typeface="+mn-lt"/>
              </a:rPr>
              <a:t>Touyz</a:t>
            </a:r>
            <a:r>
              <a:rPr lang="en-US" sz="1200">
                <a:ea typeface="+mn-lt"/>
                <a:cs typeface="+mn-lt"/>
              </a:rPr>
              <a:t>, S. and Maguire, S., (2023). Risk factors for eating disorders: findings from a rapid review. </a:t>
            </a:r>
            <a:r>
              <a:rPr lang="en-US" sz="1200" i="1">
                <a:ea typeface="+mn-lt"/>
                <a:cs typeface="+mn-lt"/>
              </a:rPr>
              <a:t>Journal of eating disorders</a:t>
            </a:r>
            <a:r>
              <a:rPr lang="en-US" sz="1200">
                <a:ea typeface="+mn-lt"/>
                <a:cs typeface="+mn-lt"/>
              </a:rPr>
              <a:t>, </a:t>
            </a:r>
            <a:r>
              <a:rPr lang="en-US" sz="1200" i="1">
                <a:ea typeface="+mn-lt"/>
                <a:cs typeface="+mn-lt"/>
              </a:rPr>
              <a:t>11</a:t>
            </a:r>
            <a:r>
              <a:rPr lang="en-US" sz="1200">
                <a:ea typeface="+mn-lt"/>
                <a:cs typeface="+mn-lt"/>
              </a:rPr>
              <a:t>(1), p.8.</a:t>
            </a:r>
          </a:p>
          <a:p>
            <a:pPr marL="359410" indent="-359410">
              <a:lnSpc>
                <a:spcPct val="125000"/>
              </a:lnSpc>
              <a:buFont typeface="Arial"/>
              <a:buChar char="•"/>
            </a:pPr>
            <a:r>
              <a:rPr lang="en-US" sz="1200" err="1">
                <a:ea typeface="+mn-lt"/>
                <a:cs typeface="+mn-lt"/>
              </a:rPr>
              <a:t>Erriu</a:t>
            </a:r>
            <a:r>
              <a:rPr lang="en-US" sz="1200">
                <a:ea typeface="+mn-lt"/>
                <a:cs typeface="+mn-lt"/>
              </a:rPr>
              <a:t>, M., Cimino, S. and Cerniglia, L., (2020). The role of family relationships in eating disorders in adolescents: a narrative review. </a:t>
            </a:r>
            <a:r>
              <a:rPr lang="en-US" sz="1200" i="1">
                <a:ea typeface="+mn-lt"/>
                <a:cs typeface="+mn-lt"/>
              </a:rPr>
              <a:t>Behavioral Sciences</a:t>
            </a:r>
            <a:r>
              <a:rPr lang="en-US" sz="1200">
                <a:ea typeface="+mn-lt"/>
                <a:cs typeface="+mn-lt"/>
              </a:rPr>
              <a:t>, </a:t>
            </a:r>
            <a:r>
              <a:rPr lang="en-US" sz="1200" i="1">
                <a:ea typeface="+mn-lt"/>
                <a:cs typeface="+mn-lt"/>
              </a:rPr>
              <a:t>10</a:t>
            </a:r>
            <a:r>
              <a:rPr lang="en-US" sz="1200">
                <a:ea typeface="+mn-lt"/>
                <a:cs typeface="+mn-lt"/>
              </a:rPr>
              <a:t>(4), p.71.</a:t>
            </a:r>
          </a:p>
          <a:p>
            <a:pPr marL="359410" indent="-359410">
              <a:lnSpc>
                <a:spcPct val="125000"/>
              </a:lnSpc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Fisher, M.M., Rosen, D.S., Ornstein, R.M., Mammel, K.A., Katzman, D.K., Rome, E.S., Callahan, S.T., Malizio, J., Kearney, S. and Walsh, B.T., (2014). Characteristics of avoidant/restrictive food intake disorder in children and adolescents: a “new disorder” in DSM-5. </a:t>
            </a:r>
            <a:r>
              <a:rPr lang="en-US" sz="1200" i="1">
                <a:ea typeface="+mn-lt"/>
                <a:cs typeface="+mn-lt"/>
              </a:rPr>
              <a:t>Journal of Adolescent Health</a:t>
            </a:r>
            <a:r>
              <a:rPr lang="en-US" sz="1200">
                <a:ea typeface="+mn-lt"/>
                <a:cs typeface="+mn-lt"/>
              </a:rPr>
              <a:t>, </a:t>
            </a:r>
            <a:r>
              <a:rPr lang="en-US" sz="1200" i="1">
                <a:ea typeface="+mn-lt"/>
                <a:cs typeface="+mn-lt"/>
              </a:rPr>
              <a:t>55</a:t>
            </a:r>
            <a:r>
              <a:rPr lang="en-US" sz="1200">
                <a:ea typeface="+mn-lt"/>
                <a:cs typeface="+mn-lt"/>
              </a:rPr>
              <a:t>(1), pp.49-52.</a:t>
            </a:r>
          </a:p>
          <a:p>
            <a:pPr marL="359410" indent="-359410">
              <a:lnSpc>
                <a:spcPct val="125000"/>
              </a:lnSpc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Mazzeo SE, Mitchell KS, Bulik CM, Reichborn-</a:t>
            </a:r>
            <a:r>
              <a:rPr lang="en-US" sz="1200" err="1">
                <a:ea typeface="+mn-lt"/>
                <a:cs typeface="+mn-lt"/>
              </a:rPr>
              <a:t>Kjennerud</a:t>
            </a:r>
            <a:r>
              <a:rPr lang="en-US" sz="1200">
                <a:ea typeface="+mn-lt"/>
                <a:cs typeface="+mn-lt"/>
              </a:rPr>
              <a:t> T, Kendler KS, Neale MC. (2009) Assessing the heritability of anorexia nervosa symptoms using a marginal maximal likelihood approach. </a:t>
            </a:r>
            <a:r>
              <a:rPr lang="en-US" sz="1200" i="1">
                <a:ea typeface="+mn-lt"/>
                <a:cs typeface="+mn-lt"/>
              </a:rPr>
              <a:t>Psychol Med </a:t>
            </a:r>
            <a:r>
              <a:rPr lang="en-US" sz="1200">
                <a:ea typeface="+mn-lt"/>
                <a:cs typeface="+mn-lt"/>
              </a:rPr>
              <a:t>;39(3):pp.463–73</a:t>
            </a:r>
          </a:p>
          <a:p>
            <a:pPr marL="359410" indent="-359410">
              <a:lnSpc>
                <a:spcPct val="125000"/>
              </a:lnSpc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Milano, W., Ambrosio, P., Carizzone, F., De Biasio, V., Foggia, G. and Capasso, A., (2020). Gender dysphoria, eating disorders and body image: an overview. </a:t>
            </a:r>
            <a:r>
              <a:rPr lang="en-US" sz="1200" i="1">
                <a:ea typeface="+mn-lt"/>
                <a:cs typeface="+mn-lt"/>
              </a:rPr>
              <a:t>Endocrine, Metabolic &amp; Immune Disorders-Drug Targets (Formerly Current Drug Targets-Immune, Endocrine &amp; Metabolic Disorders)</a:t>
            </a:r>
            <a:r>
              <a:rPr lang="en-US" sz="1200">
                <a:ea typeface="+mn-lt"/>
                <a:cs typeface="+mn-lt"/>
              </a:rPr>
              <a:t>, </a:t>
            </a:r>
            <a:r>
              <a:rPr lang="en-US" sz="1200" i="1">
                <a:ea typeface="+mn-lt"/>
                <a:cs typeface="+mn-lt"/>
              </a:rPr>
              <a:t>20</a:t>
            </a:r>
            <a:r>
              <a:rPr lang="en-US" sz="1200">
                <a:ea typeface="+mn-lt"/>
                <a:cs typeface="+mn-lt"/>
              </a:rPr>
              <a:t>(4), pp.518-524.</a:t>
            </a:r>
          </a:p>
        </p:txBody>
      </p:sp>
    </p:spTree>
    <p:extLst>
      <p:ext uri="{BB962C8B-B14F-4D97-AF65-F5344CB8AC3E}">
        <p14:creationId xmlns:p14="http://schemas.microsoft.com/office/powerpoint/2010/main" val="176539723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62CBC-008A-406A-7A3D-E99B9FC95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8F7BB-6A44-4536-8D04-3D373E61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359410" indent="-359410">
              <a:lnSpc>
                <a:spcPct val="125000"/>
              </a:lnSpc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Monteleone, A.M., Pellegrino, F., Croatto, G., Carfagno, M., Hilbert, A., Treasure, J., Wade, T., Bulik, C.M., Zipfel, S., Hay, P. and Schmidt, U., (2022). Treatment of eating disorders: a systematic meta-review of meta-analyses and network meta-analyses. </a:t>
            </a:r>
            <a:r>
              <a:rPr lang="en-US" i="1">
                <a:ea typeface="+mn-lt"/>
                <a:cs typeface="+mn-lt"/>
              </a:rPr>
              <a:t>Neuroscience &amp; Biobehavioral Reviews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i="1">
                <a:ea typeface="+mn-lt"/>
                <a:cs typeface="+mn-lt"/>
              </a:rPr>
              <a:t>142</a:t>
            </a:r>
            <a:r>
              <a:rPr lang="en-US">
                <a:ea typeface="+mn-lt"/>
                <a:cs typeface="+mn-lt"/>
              </a:rPr>
              <a:t>, p.104857.</a:t>
            </a:r>
          </a:p>
          <a:p>
            <a:pPr marL="359410" indent="-359410">
              <a:lnSpc>
                <a:spcPct val="125000"/>
              </a:lnSpc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Nagata, J.M., Ganson, K.T. and Austin, S.B., (2020). Emerging trends in eating disorders among sexual and gender minorities. </a:t>
            </a:r>
            <a:r>
              <a:rPr lang="en-US" i="1">
                <a:ea typeface="+mn-lt"/>
                <a:cs typeface="+mn-lt"/>
              </a:rPr>
              <a:t>Current opinion in psychiatry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i="1">
                <a:ea typeface="+mn-lt"/>
                <a:cs typeface="+mn-lt"/>
              </a:rPr>
              <a:t>33</a:t>
            </a:r>
            <a:r>
              <a:rPr lang="en-US">
                <a:ea typeface="+mn-lt"/>
                <a:cs typeface="+mn-lt"/>
              </a:rPr>
              <a:t>(6), pp.562-567.</a:t>
            </a:r>
          </a:p>
          <a:p>
            <a:pPr marL="359410" indent="-359410">
              <a:lnSpc>
                <a:spcPct val="125000"/>
              </a:lnSpc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Rabito-Alcon, M.F., Baile, J.I. and Vanderlinden, J., (2021). Mediating factors between childhood traumatic experiences and eating disorders development: a systematic review. </a:t>
            </a:r>
            <a:r>
              <a:rPr lang="en-US" i="1">
                <a:ea typeface="+mn-lt"/>
                <a:cs typeface="+mn-lt"/>
              </a:rPr>
              <a:t>Children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i="1">
                <a:ea typeface="+mn-lt"/>
                <a:cs typeface="+mn-lt"/>
              </a:rPr>
              <a:t>8</a:t>
            </a:r>
            <a:r>
              <a:rPr lang="en-US">
                <a:ea typeface="+mn-lt"/>
                <a:cs typeface="+mn-lt"/>
              </a:rPr>
              <a:t>(2), p.114.</a:t>
            </a:r>
          </a:p>
          <a:p>
            <a:pPr marL="359410" indent="-359410">
              <a:lnSpc>
                <a:spcPct val="125000"/>
              </a:lnSpc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Terry, S.M., Barnett, J.A. and Gibson, D.L., (2022). A critical analysis of eating disorders and the gut microbiome. </a:t>
            </a:r>
            <a:r>
              <a:rPr lang="en-US" i="1">
                <a:ea typeface="+mn-lt"/>
                <a:cs typeface="+mn-lt"/>
              </a:rPr>
              <a:t>Journal of eating disorders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i="1">
                <a:ea typeface="+mn-lt"/>
                <a:cs typeface="+mn-lt"/>
              </a:rPr>
              <a:t>10</a:t>
            </a:r>
            <a:r>
              <a:rPr lang="en-US">
                <a:ea typeface="+mn-lt"/>
                <a:cs typeface="+mn-lt"/>
              </a:rPr>
              <a:t>(1), p.154.</a:t>
            </a:r>
          </a:p>
          <a:p>
            <a:pPr marL="359410" indent="-359410">
              <a:lnSpc>
                <a:spcPct val="125000"/>
              </a:lnSpc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Thornton LM, Mazzeo SE, Bulik CM. (2011) The heritability of eating disorders: methods and current findings. In: Adan RAH, Kaye WH, editors. behavioral neurobiology of eating disorders. Berlin, Heidelberg: Springer;. p. 141–56</a:t>
            </a:r>
          </a:p>
          <a:p>
            <a:pPr marL="359410" indent="-359410">
              <a:lnSpc>
                <a:spcPct val="125000"/>
              </a:lnSpc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Williams, B.M. and Levinson, C.A., (2021). Intolerance of uncertainty and maladaptive perfectionism as maintenance factors for eating disorders and obsessive‐compulsive disorder symptoms. </a:t>
            </a:r>
            <a:r>
              <a:rPr lang="en-US" i="1">
                <a:ea typeface="+mn-lt"/>
                <a:cs typeface="+mn-lt"/>
              </a:rPr>
              <a:t>European Eating Disorders Review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i="1">
                <a:ea typeface="+mn-lt"/>
                <a:cs typeface="+mn-lt"/>
              </a:rPr>
              <a:t>29</a:t>
            </a:r>
            <a:r>
              <a:rPr lang="en-US">
                <a:ea typeface="+mn-lt"/>
                <a:cs typeface="+mn-lt"/>
              </a:rPr>
              <a:t>(1), pp.101-111.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218659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AnalogousFromLightSeedLeftStep">
      <a:dk1>
        <a:srgbClr val="000000"/>
      </a:dk1>
      <a:lt1>
        <a:srgbClr val="FFFFFF"/>
      </a:lt1>
      <a:dk2>
        <a:srgbClr val="41242B"/>
      </a:dk2>
      <a:lt2>
        <a:srgbClr val="E2E4E8"/>
      </a:lt2>
      <a:accent1>
        <a:srgbClr val="C89854"/>
      </a:accent1>
      <a:accent2>
        <a:srgbClr val="D17967"/>
      </a:accent2>
      <a:accent3>
        <a:srgbClr val="DA8398"/>
      </a:accent3>
      <a:accent4>
        <a:srgbClr val="D167AE"/>
      </a:accent4>
      <a:accent5>
        <a:srgbClr val="D383DA"/>
      </a:accent5>
      <a:accent6>
        <a:srgbClr val="9D67D1"/>
      </a:accent6>
      <a:hlink>
        <a:srgbClr val="6582AC"/>
      </a:hlink>
      <a:folHlink>
        <a:srgbClr val="7F7F7F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2" baseType="lpstr">
      <vt:lpstr>RocaVTI</vt:lpstr>
      <vt:lpstr>Rehabilitation and Social Recovery</vt:lpstr>
      <vt:lpstr>Aims and Objectives</vt:lpstr>
      <vt:lpstr>Rehabilitation</vt:lpstr>
      <vt:lpstr>Rehabilitation </vt:lpstr>
      <vt:lpstr>Recovery</vt:lpstr>
      <vt:lpstr>Rehabilitation: How?</vt:lpstr>
      <vt:lpstr>Rehabilitation: Why?</vt:lpstr>
      <vt:lpstr>Rehabilitation: Why?</vt:lpstr>
      <vt:lpstr>Rehabilitation vs Cure</vt:lpstr>
      <vt:lpstr>Rehabilitation </vt:lpstr>
      <vt:lpstr>Rehabilitation </vt:lpstr>
      <vt:lpstr>Rehabilitation Models</vt:lpstr>
      <vt:lpstr>CBT for Mental Health</vt:lpstr>
      <vt:lpstr>CBT for Mental Health</vt:lpstr>
      <vt:lpstr>CBT for Mental Health</vt:lpstr>
      <vt:lpstr>CBT for Mental Health</vt:lpstr>
      <vt:lpstr>DBT for Mental Health</vt:lpstr>
      <vt:lpstr>DBT for Mental Health</vt:lpstr>
      <vt:lpstr>DBT for Mental Health</vt:lpstr>
      <vt:lpstr>DBT for Mental Health</vt:lpstr>
      <vt:lpstr>Recovery Star</vt:lpstr>
      <vt:lpstr>Recovery Star</vt:lpstr>
      <vt:lpstr>Recovery Star</vt:lpstr>
      <vt:lpstr>Social Recovery</vt:lpstr>
      <vt:lpstr>Social Recovery</vt:lpstr>
      <vt:lpstr>Social Recovery</vt:lpstr>
      <vt:lpstr>Social Recovery</vt:lpstr>
      <vt:lpstr>Recovery Models</vt:lpstr>
      <vt:lpstr>Eating Disorders</vt:lpstr>
      <vt:lpstr>Eating Disorders</vt:lpstr>
      <vt:lpstr>Eating Disorders</vt:lpstr>
      <vt:lpstr>Statistics</vt:lpstr>
      <vt:lpstr>Pica</vt:lpstr>
      <vt:lpstr>Pica</vt:lpstr>
      <vt:lpstr>Rumination Disorder</vt:lpstr>
      <vt:lpstr>Rumination Disorder</vt:lpstr>
      <vt:lpstr>ARFID</vt:lpstr>
      <vt:lpstr>ARFID</vt:lpstr>
      <vt:lpstr>Avoidant/restrictive eating models  a – Categorical b - Dimensional</vt:lpstr>
      <vt:lpstr>Development of eating disorders</vt:lpstr>
      <vt:lpstr>Development of eating disorders</vt:lpstr>
      <vt:lpstr>Genetics</vt:lpstr>
      <vt:lpstr>Gender</vt:lpstr>
      <vt:lpstr>Abuse and trauma</vt:lpstr>
      <vt:lpstr>Maintenance of eating disorders</vt:lpstr>
      <vt:lpstr>Maintenance of eating disorders</vt:lpstr>
      <vt:lpstr>Treating Eating disorders</vt:lpstr>
      <vt:lpstr>Treating Eating disorders</vt:lpstr>
      <vt:lpstr>A Real case: Case E – Ethics in ED's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Rehabilitation and Social Recovery</dc:title>
  <dc:creator/>
  <cp:revision>1</cp:revision>
  <dcterms:created xsi:type="dcterms:W3CDTF">2024-09-09T08:19:35Z</dcterms:created>
  <dcterms:modified xsi:type="dcterms:W3CDTF">2024-09-09T13:26:55Z</dcterms:modified>
</cp:coreProperties>
</file>