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23"/>
  </p:notesMasterIdLst>
  <p:sldIdLst>
    <p:sldId id="278" r:id="rId2"/>
    <p:sldId id="279" r:id="rId3"/>
    <p:sldId id="280" r:id="rId4"/>
    <p:sldId id="281" r:id="rId5"/>
    <p:sldId id="283" r:id="rId6"/>
    <p:sldId id="284" r:id="rId7"/>
    <p:sldId id="282" r:id="rId8"/>
    <p:sldId id="285" r:id="rId9"/>
    <p:sldId id="288" r:id="rId10"/>
    <p:sldId id="294" r:id="rId11"/>
    <p:sldId id="289" r:id="rId12"/>
    <p:sldId id="290" r:id="rId13"/>
    <p:sldId id="291" r:id="rId14"/>
    <p:sldId id="292" r:id="rId15"/>
    <p:sldId id="295" r:id="rId16"/>
    <p:sldId id="296" r:id="rId17"/>
    <p:sldId id="293" r:id="rId18"/>
    <p:sldId id="297" r:id="rId19"/>
    <p:sldId id="298" r:id="rId20"/>
    <p:sldId id="299" r:id="rId21"/>
    <p:sldId id="300" r:id="rId2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F68057-4B1D-4971-9953-56F8DEB70076}" v="10" dt="2022-09-14T11:55:18.758"/>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09" autoAdjust="0"/>
  </p:normalViewPr>
  <p:slideViewPr>
    <p:cSldViewPr snapToGrid="0" snapToObjects="1">
      <p:cViewPr>
        <p:scale>
          <a:sx n="69" d="100"/>
          <a:sy n="69" d="100"/>
        </p:scale>
        <p:origin x="1000" y="844"/>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y Nicholas" userId="94ffe60b-26c7-490f-b0fd-0d7e33c2d814" providerId="ADAL" clId="{F3F68057-4B1D-4971-9953-56F8DEB70076}"/>
    <pc:docChg chg="undo custSel addSld delSld modSld sldOrd">
      <pc:chgData name="Kerry Nicholas" userId="94ffe60b-26c7-490f-b0fd-0d7e33c2d814" providerId="ADAL" clId="{F3F68057-4B1D-4971-9953-56F8DEB70076}" dt="2022-09-14T12:55:40.665" v="10246" actId="1076"/>
      <pc:docMkLst>
        <pc:docMk/>
      </pc:docMkLst>
      <pc:sldChg chg="modSp mod">
        <pc:chgData name="Kerry Nicholas" userId="94ffe60b-26c7-490f-b0fd-0d7e33c2d814" providerId="ADAL" clId="{F3F68057-4B1D-4971-9953-56F8DEB70076}" dt="2022-09-13T13:31:36.176" v="3240" actId="14100"/>
        <pc:sldMkLst>
          <pc:docMk/>
          <pc:sldMk cId="2131568492" sldId="278"/>
        </pc:sldMkLst>
        <pc:spChg chg="mod">
          <ac:chgData name="Kerry Nicholas" userId="94ffe60b-26c7-490f-b0fd-0d7e33c2d814" providerId="ADAL" clId="{F3F68057-4B1D-4971-9953-56F8DEB70076}" dt="2022-09-13T13:31:36.176" v="3240" actId="14100"/>
          <ac:spMkLst>
            <pc:docMk/>
            <pc:sldMk cId="2131568492" sldId="278"/>
            <ac:spMk id="3" creationId="{86C1060B-300F-3CE3-E5AA-D8E29791C960}"/>
          </ac:spMkLst>
        </pc:spChg>
      </pc:sldChg>
      <pc:sldChg chg="addSp modSp mod">
        <pc:chgData name="Kerry Nicholas" userId="94ffe60b-26c7-490f-b0fd-0d7e33c2d814" providerId="ADAL" clId="{F3F68057-4B1D-4971-9953-56F8DEB70076}" dt="2022-09-13T12:53:24.583" v="437" actId="20577"/>
        <pc:sldMkLst>
          <pc:docMk/>
          <pc:sldMk cId="685681062" sldId="282"/>
        </pc:sldMkLst>
        <pc:spChg chg="mod">
          <ac:chgData name="Kerry Nicholas" userId="94ffe60b-26c7-490f-b0fd-0d7e33c2d814" providerId="ADAL" clId="{F3F68057-4B1D-4971-9953-56F8DEB70076}" dt="2022-09-13T12:53:17.135" v="431" actId="20577"/>
          <ac:spMkLst>
            <pc:docMk/>
            <pc:sldMk cId="685681062" sldId="282"/>
            <ac:spMk id="2" creationId="{FD5E8954-9BCB-7FD9-A210-38DC54382D45}"/>
          </ac:spMkLst>
        </pc:spChg>
        <pc:spChg chg="mod">
          <ac:chgData name="Kerry Nicholas" userId="94ffe60b-26c7-490f-b0fd-0d7e33c2d814" providerId="ADAL" clId="{F3F68057-4B1D-4971-9953-56F8DEB70076}" dt="2022-09-13T12:53:24.583" v="437" actId="20577"/>
          <ac:spMkLst>
            <pc:docMk/>
            <pc:sldMk cId="685681062" sldId="282"/>
            <ac:spMk id="4" creationId="{D2BBD890-6A99-C160-C084-2916E2310718}"/>
          </ac:spMkLst>
        </pc:spChg>
        <pc:spChg chg="mod">
          <ac:chgData name="Kerry Nicholas" userId="94ffe60b-26c7-490f-b0fd-0d7e33c2d814" providerId="ADAL" clId="{F3F68057-4B1D-4971-9953-56F8DEB70076}" dt="2022-09-13T12:52:51.657" v="408" actId="1076"/>
          <ac:spMkLst>
            <pc:docMk/>
            <pc:sldMk cId="685681062" sldId="282"/>
            <ac:spMk id="5" creationId="{EEE736C0-59DE-A4DF-7A05-6F22D48CC0D3}"/>
          </ac:spMkLst>
        </pc:spChg>
        <pc:spChg chg="mod">
          <ac:chgData name="Kerry Nicholas" userId="94ffe60b-26c7-490f-b0fd-0d7e33c2d814" providerId="ADAL" clId="{F3F68057-4B1D-4971-9953-56F8DEB70076}" dt="2022-09-13T12:52:44.189" v="407" actId="1076"/>
          <ac:spMkLst>
            <pc:docMk/>
            <pc:sldMk cId="685681062" sldId="282"/>
            <ac:spMk id="6" creationId="{8E016EE4-D06F-BB48-F27D-14F290F0FE86}"/>
          </ac:spMkLst>
        </pc:spChg>
        <pc:picChg chg="add mod">
          <ac:chgData name="Kerry Nicholas" userId="94ffe60b-26c7-490f-b0fd-0d7e33c2d814" providerId="ADAL" clId="{F3F68057-4B1D-4971-9953-56F8DEB70076}" dt="2022-09-13T12:53:12.420" v="429" actId="1076"/>
          <ac:picMkLst>
            <pc:docMk/>
            <pc:sldMk cId="685681062" sldId="282"/>
            <ac:picMk id="7" creationId="{FF2CE658-CB7B-AEBB-2DF2-533AEB26A875}"/>
          </ac:picMkLst>
        </pc:picChg>
      </pc:sldChg>
      <pc:sldChg chg="addSp modSp mod">
        <pc:chgData name="Kerry Nicholas" userId="94ffe60b-26c7-490f-b0fd-0d7e33c2d814" providerId="ADAL" clId="{F3F68057-4B1D-4971-9953-56F8DEB70076}" dt="2022-09-13T12:45:35.933" v="253" actId="1076"/>
        <pc:sldMkLst>
          <pc:docMk/>
          <pc:sldMk cId="2903841477" sldId="283"/>
        </pc:sldMkLst>
        <pc:picChg chg="add mod">
          <ac:chgData name="Kerry Nicholas" userId="94ffe60b-26c7-490f-b0fd-0d7e33c2d814" providerId="ADAL" clId="{F3F68057-4B1D-4971-9953-56F8DEB70076}" dt="2022-09-13T12:45:35.933" v="253" actId="1076"/>
          <ac:picMkLst>
            <pc:docMk/>
            <pc:sldMk cId="2903841477" sldId="283"/>
            <ac:picMk id="10" creationId="{C412EB83-B70F-1EB0-7EC8-AD96A7D82EF2}"/>
          </ac:picMkLst>
        </pc:picChg>
      </pc:sldChg>
      <pc:sldChg chg="addSp delSp modSp mod">
        <pc:chgData name="Kerry Nicholas" userId="94ffe60b-26c7-490f-b0fd-0d7e33c2d814" providerId="ADAL" clId="{F3F68057-4B1D-4971-9953-56F8DEB70076}" dt="2022-09-13T12:45:28.337" v="252" actId="1076"/>
        <pc:sldMkLst>
          <pc:docMk/>
          <pc:sldMk cId="2886474736" sldId="284"/>
        </pc:sldMkLst>
        <pc:spChg chg="mod">
          <ac:chgData name="Kerry Nicholas" userId="94ffe60b-26c7-490f-b0fd-0d7e33c2d814" providerId="ADAL" clId="{F3F68057-4B1D-4971-9953-56F8DEB70076}" dt="2022-09-13T12:43:20.446" v="36" actId="1076"/>
          <ac:spMkLst>
            <pc:docMk/>
            <pc:sldMk cId="2886474736" sldId="284"/>
            <ac:spMk id="2" creationId="{884B311B-3177-0658-3585-6639F26A9BF6}"/>
          </ac:spMkLst>
        </pc:spChg>
        <pc:spChg chg="add mod">
          <ac:chgData name="Kerry Nicholas" userId="94ffe60b-26c7-490f-b0fd-0d7e33c2d814" providerId="ADAL" clId="{F3F68057-4B1D-4971-9953-56F8DEB70076}" dt="2022-09-13T12:45:04.286" v="248" actId="255"/>
          <ac:spMkLst>
            <pc:docMk/>
            <pc:sldMk cId="2886474736" sldId="284"/>
            <ac:spMk id="4" creationId="{2D06683E-3A9E-5760-01B3-FE0D1E66992B}"/>
          </ac:spMkLst>
        </pc:spChg>
        <pc:spChg chg="del">
          <ac:chgData name="Kerry Nicholas" userId="94ffe60b-26c7-490f-b0fd-0d7e33c2d814" providerId="ADAL" clId="{F3F68057-4B1D-4971-9953-56F8DEB70076}" dt="2022-09-13T12:43:07.458" v="0" actId="478"/>
          <ac:spMkLst>
            <pc:docMk/>
            <pc:sldMk cId="2886474736" sldId="284"/>
            <ac:spMk id="7" creationId="{3A122237-B06F-5E42-B051-D7859FC21D7D}"/>
          </ac:spMkLst>
        </pc:spChg>
        <pc:graphicFrameChg chg="del">
          <ac:chgData name="Kerry Nicholas" userId="94ffe60b-26c7-490f-b0fd-0d7e33c2d814" providerId="ADAL" clId="{F3F68057-4B1D-4971-9953-56F8DEB70076}" dt="2022-09-13T12:43:23.649" v="37" actId="478"/>
          <ac:graphicFrameMkLst>
            <pc:docMk/>
            <pc:sldMk cId="2886474736" sldId="284"/>
            <ac:graphicFrameMk id="6" creationId="{705AB9BF-07E9-9DED-DB8B-F644759C8FDC}"/>
          </ac:graphicFrameMkLst>
        </pc:graphicFrameChg>
        <pc:picChg chg="add mod">
          <ac:chgData name="Kerry Nicholas" userId="94ffe60b-26c7-490f-b0fd-0d7e33c2d814" providerId="ADAL" clId="{F3F68057-4B1D-4971-9953-56F8DEB70076}" dt="2022-09-13T12:45:28.337" v="252" actId="1076"/>
          <ac:picMkLst>
            <pc:docMk/>
            <pc:sldMk cId="2886474736" sldId="284"/>
            <ac:picMk id="9" creationId="{90957DFF-4F13-F31A-850B-7745C921F0D1}"/>
          </ac:picMkLst>
        </pc:picChg>
      </pc:sldChg>
      <pc:sldChg chg="addSp delSp modSp mod">
        <pc:chgData name="Kerry Nicholas" userId="94ffe60b-26c7-490f-b0fd-0d7e33c2d814" providerId="ADAL" clId="{F3F68057-4B1D-4971-9953-56F8DEB70076}" dt="2022-09-13T13:03:47.214" v="1295" actId="122"/>
        <pc:sldMkLst>
          <pc:docMk/>
          <pc:sldMk cId="2011930182" sldId="285"/>
        </pc:sldMkLst>
        <pc:spChg chg="del mod">
          <ac:chgData name="Kerry Nicholas" userId="94ffe60b-26c7-490f-b0fd-0d7e33c2d814" providerId="ADAL" clId="{F3F68057-4B1D-4971-9953-56F8DEB70076}" dt="2022-09-13T12:53:40.637" v="442" actId="478"/>
          <ac:spMkLst>
            <pc:docMk/>
            <pc:sldMk cId="2011930182" sldId="285"/>
            <ac:spMk id="2" creationId="{B2AF69D5-AD7B-521D-22B1-50D8A24356AC}"/>
          </ac:spMkLst>
        </pc:spChg>
        <pc:spChg chg="mod">
          <ac:chgData name="Kerry Nicholas" userId="94ffe60b-26c7-490f-b0fd-0d7e33c2d814" providerId="ADAL" clId="{F3F68057-4B1D-4971-9953-56F8DEB70076}" dt="2022-09-13T12:54:58.243" v="487" actId="1076"/>
          <ac:spMkLst>
            <pc:docMk/>
            <pc:sldMk cId="2011930182" sldId="285"/>
            <ac:spMk id="4" creationId="{77C09F16-6D23-666F-6800-8FC697831948}"/>
          </ac:spMkLst>
        </pc:spChg>
        <pc:spChg chg="del mod">
          <ac:chgData name="Kerry Nicholas" userId="94ffe60b-26c7-490f-b0fd-0d7e33c2d814" providerId="ADAL" clId="{F3F68057-4B1D-4971-9953-56F8DEB70076}" dt="2022-09-13T12:53:46.815" v="446" actId="478"/>
          <ac:spMkLst>
            <pc:docMk/>
            <pc:sldMk cId="2011930182" sldId="285"/>
            <ac:spMk id="5" creationId="{91128191-45A5-DEA1-F978-421F83D5E664}"/>
          </ac:spMkLst>
        </pc:spChg>
        <pc:spChg chg="del">
          <ac:chgData name="Kerry Nicholas" userId="94ffe60b-26c7-490f-b0fd-0d7e33c2d814" providerId="ADAL" clId="{F3F68057-4B1D-4971-9953-56F8DEB70076}" dt="2022-09-13T12:53:50.674" v="448" actId="478"/>
          <ac:spMkLst>
            <pc:docMk/>
            <pc:sldMk cId="2011930182" sldId="285"/>
            <ac:spMk id="6" creationId="{EEF6A845-F328-1053-A365-3DA9CBAF9BA4}"/>
          </ac:spMkLst>
        </pc:spChg>
        <pc:spChg chg="add del mod">
          <ac:chgData name="Kerry Nicholas" userId="94ffe60b-26c7-490f-b0fd-0d7e33c2d814" providerId="ADAL" clId="{F3F68057-4B1D-4971-9953-56F8DEB70076}" dt="2022-09-13T12:53:37.929" v="440" actId="478"/>
          <ac:spMkLst>
            <pc:docMk/>
            <pc:sldMk cId="2011930182" sldId="285"/>
            <ac:spMk id="7" creationId="{11DC6060-D87A-0DDA-20A2-B507897FFFCB}"/>
          </ac:spMkLst>
        </pc:spChg>
        <pc:spChg chg="del">
          <ac:chgData name="Kerry Nicholas" userId="94ffe60b-26c7-490f-b0fd-0d7e33c2d814" providerId="ADAL" clId="{F3F68057-4B1D-4971-9953-56F8DEB70076}" dt="2022-09-13T12:53:54.461" v="450" actId="478"/>
          <ac:spMkLst>
            <pc:docMk/>
            <pc:sldMk cId="2011930182" sldId="285"/>
            <ac:spMk id="8" creationId="{F46AF003-A457-D7E6-F39B-1A85A426A3E5}"/>
          </ac:spMkLst>
        </pc:spChg>
        <pc:spChg chg="del">
          <ac:chgData name="Kerry Nicholas" userId="94ffe60b-26c7-490f-b0fd-0d7e33c2d814" providerId="ADAL" clId="{F3F68057-4B1D-4971-9953-56F8DEB70076}" dt="2022-09-13T12:54:01.160" v="456" actId="478"/>
          <ac:spMkLst>
            <pc:docMk/>
            <pc:sldMk cId="2011930182" sldId="285"/>
            <ac:spMk id="9" creationId="{0A413FDF-11CF-6B9B-871F-ED1ED06E76B9}"/>
          </ac:spMkLst>
        </pc:spChg>
        <pc:spChg chg="del">
          <ac:chgData name="Kerry Nicholas" userId="94ffe60b-26c7-490f-b0fd-0d7e33c2d814" providerId="ADAL" clId="{F3F68057-4B1D-4971-9953-56F8DEB70076}" dt="2022-09-13T12:54:05.211" v="458" actId="478"/>
          <ac:spMkLst>
            <pc:docMk/>
            <pc:sldMk cId="2011930182" sldId="285"/>
            <ac:spMk id="11" creationId="{B3CED26D-9022-0D83-FB0D-E3471E6F7ECE}"/>
          </ac:spMkLst>
        </pc:spChg>
        <pc:spChg chg="del">
          <ac:chgData name="Kerry Nicholas" userId="94ffe60b-26c7-490f-b0fd-0d7e33c2d814" providerId="ADAL" clId="{F3F68057-4B1D-4971-9953-56F8DEB70076}" dt="2022-09-13T12:54:09.265" v="460" actId="478"/>
          <ac:spMkLst>
            <pc:docMk/>
            <pc:sldMk cId="2011930182" sldId="285"/>
            <ac:spMk id="12" creationId="{518301B7-15C5-E184-096F-BF82F42163C2}"/>
          </ac:spMkLst>
        </pc:spChg>
        <pc:spChg chg="add del mod">
          <ac:chgData name="Kerry Nicholas" userId="94ffe60b-26c7-490f-b0fd-0d7e33c2d814" providerId="ADAL" clId="{F3F68057-4B1D-4971-9953-56F8DEB70076}" dt="2022-09-13T12:53:41.752" v="443" actId="478"/>
          <ac:spMkLst>
            <pc:docMk/>
            <pc:sldMk cId="2011930182" sldId="285"/>
            <ac:spMk id="13" creationId="{165314F4-E0FB-7319-A08A-F88E955F9BA7}"/>
          </ac:spMkLst>
        </pc:spChg>
        <pc:spChg chg="del">
          <ac:chgData name="Kerry Nicholas" userId="94ffe60b-26c7-490f-b0fd-0d7e33c2d814" providerId="ADAL" clId="{F3F68057-4B1D-4971-9953-56F8DEB70076}" dt="2022-09-13T12:54:16.983" v="462" actId="478"/>
          <ac:spMkLst>
            <pc:docMk/>
            <pc:sldMk cId="2011930182" sldId="285"/>
            <ac:spMk id="14" creationId="{DD57FB11-65D1-6B1C-8D88-F932BF765A7C}"/>
          </ac:spMkLst>
        </pc:spChg>
        <pc:spChg chg="add del mod">
          <ac:chgData name="Kerry Nicholas" userId="94ffe60b-26c7-490f-b0fd-0d7e33c2d814" providerId="ADAL" clId="{F3F68057-4B1D-4971-9953-56F8DEB70076}" dt="2022-09-13T12:53:48.385" v="447" actId="478"/>
          <ac:spMkLst>
            <pc:docMk/>
            <pc:sldMk cId="2011930182" sldId="285"/>
            <ac:spMk id="17" creationId="{16F46E94-9BE4-FBF2-9A69-372A689632DB}"/>
          </ac:spMkLst>
        </pc:spChg>
        <pc:spChg chg="add del mod">
          <ac:chgData name="Kerry Nicholas" userId="94ffe60b-26c7-490f-b0fd-0d7e33c2d814" providerId="ADAL" clId="{F3F68057-4B1D-4971-9953-56F8DEB70076}" dt="2022-09-13T12:53:52.201" v="449" actId="478"/>
          <ac:spMkLst>
            <pc:docMk/>
            <pc:sldMk cId="2011930182" sldId="285"/>
            <ac:spMk id="21" creationId="{335F13E6-1D9D-CF26-5E18-765A8BEB19EA}"/>
          </ac:spMkLst>
        </pc:spChg>
        <pc:spChg chg="add del mod">
          <ac:chgData name="Kerry Nicholas" userId="94ffe60b-26c7-490f-b0fd-0d7e33c2d814" providerId="ADAL" clId="{F3F68057-4B1D-4971-9953-56F8DEB70076}" dt="2022-09-13T12:53:55.534" v="451" actId="478"/>
          <ac:spMkLst>
            <pc:docMk/>
            <pc:sldMk cId="2011930182" sldId="285"/>
            <ac:spMk id="24" creationId="{BB3CC0A4-C011-A8EF-226A-A1A01EACBEB4}"/>
          </ac:spMkLst>
        </pc:spChg>
        <pc:spChg chg="add del mod">
          <ac:chgData name="Kerry Nicholas" userId="94ffe60b-26c7-490f-b0fd-0d7e33c2d814" providerId="ADAL" clId="{F3F68057-4B1D-4971-9953-56F8DEB70076}" dt="2022-09-13T12:53:58.031" v="453" actId="478"/>
          <ac:spMkLst>
            <pc:docMk/>
            <pc:sldMk cId="2011930182" sldId="285"/>
            <ac:spMk id="26" creationId="{6B0D15F5-DE04-F6E1-962F-E30A246A7A18}"/>
          </ac:spMkLst>
        </pc:spChg>
        <pc:spChg chg="add del mod">
          <ac:chgData name="Kerry Nicholas" userId="94ffe60b-26c7-490f-b0fd-0d7e33c2d814" providerId="ADAL" clId="{F3F68057-4B1D-4971-9953-56F8DEB70076}" dt="2022-09-13T12:53:59.862" v="455" actId="478"/>
          <ac:spMkLst>
            <pc:docMk/>
            <pc:sldMk cId="2011930182" sldId="285"/>
            <ac:spMk id="28" creationId="{EABE3483-8A00-90EE-2BBF-B748D2D72314}"/>
          </ac:spMkLst>
        </pc:spChg>
        <pc:spChg chg="add del mod">
          <ac:chgData name="Kerry Nicholas" userId="94ffe60b-26c7-490f-b0fd-0d7e33c2d814" providerId="ADAL" clId="{F3F68057-4B1D-4971-9953-56F8DEB70076}" dt="2022-09-13T12:54:03.123" v="457" actId="478"/>
          <ac:spMkLst>
            <pc:docMk/>
            <pc:sldMk cId="2011930182" sldId="285"/>
            <ac:spMk id="30" creationId="{DF5E80CB-D416-3264-CDBE-96DF797D8BC0}"/>
          </ac:spMkLst>
        </pc:spChg>
        <pc:spChg chg="add del mod">
          <ac:chgData name="Kerry Nicholas" userId="94ffe60b-26c7-490f-b0fd-0d7e33c2d814" providerId="ADAL" clId="{F3F68057-4B1D-4971-9953-56F8DEB70076}" dt="2022-09-13T12:54:07.596" v="459" actId="478"/>
          <ac:spMkLst>
            <pc:docMk/>
            <pc:sldMk cId="2011930182" sldId="285"/>
            <ac:spMk id="32" creationId="{4631B3F8-6733-AEB4-72E8-66B46D4A0D05}"/>
          </ac:spMkLst>
        </pc:spChg>
        <pc:spChg chg="add del mod">
          <ac:chgData name="Kerry Nicholas" userId="94ffe60b-26c7-490f-b0fd-0d7e33c2d814" providerId="ADAL" clId="{F3F68057-4B1D-4971-9953-56F8DEB70076}" dt="2022-09-13T12:54:11.444" v="461" actId="478"/>
          <ac:spMkLst>
            <pc:docMk/>
            <pc:sldMk cId="2011930182" sldId="285"/>
            <ac:spMk id="34" creationId="{EA0B4D14-9DAE-9175-473D-2F793862A160}"/>
          </ac:spMkLst>
        </pc:spChg>
        <pc:spChg chg="add del mod">
          <ac:chgData name="Kerry Nicholas" userId="94ffe60b-26c7-490f-b0fd-0d7e33c2d814" providerId="ADAL" clId="{F3F68057-4B1D-4971-9953-56F8DEB70076}" dt="2022-09-13T12:54:18.112" v="463" actId="478"/>
          <ac:spMkLst>
            <pc:docMk/>
            <pc:sldMk cId="2011930182" sldId="285"/>
            <ac:spMk id="36" creationId="{F23078FC-BBD0-22B6-E39E-44C195258432}"/>
          </ac:spMkLst>
        </pc:spChg>
        <pc:spChg chg="add del mod">
          <ac:chgData name="Kerry Nicholas" userId="94ffe60b-26c7-490f-b0fd-0d7e33c2d814" providerId="ADAL" clId="{F3F68057-4B1D-4971-9953-56F8DEB70076}" dt="2022-09-13T12:54:19.788" v="465" actId="478"/>
          <ac:spMkLst>
            <pc:docMk/>
            <pc:sldMk cId="2011930182" sldId="285"/>
            <ac:spMk id="38" creationId="{EF728C8A-76A7-A11A-AF30-6108ADDB7017}"/>
          </ac:spMkLst>
        </pc:spChg>
        <pc:spChg chg="del">
          <ac:chgData name="Kerry Nicholas" userId="94ffe60b-26c7-490f-b0fd-0d7e33c2d814" providerId="ADAL" clId="{F3F68057-4B1D-4971-9953-56F8DEB70076}" dt="2022-09-13T12:53:34.222" v="438" actId="478"/>
          <ac:spMkLst>
            <pc:docMk/>
            <pc:sldMk cId="2011930182" sldId="285"/>
            <ac:spMk id="73" creationId="{253AA363-0A91-5CE9-7764-DD7813D6BF70}"/>
          </ac:spMkLst>
        </pc:spChg>
        <pc:graphicFrameChg chg="add mod modGraphic">
          <ac:chgData name="Kerry Nicholas" userId="94ffe60b-26c7-490f-b0fd-0d7e33c2d814" providerId="ADAL" clId="{F3F68057-4B1D-4971-9953-56F8DEB70076}" dt="2022-09-13T13:03:47.214" v="1295" actId="122"/>
          <ac:graphicFrameMkLst>
            <pc:docMk/>
            <pc:sldMk cId="2011930182" sldId="285"/>
            <ac:graphicFrameMk id="39" creationId="{C4475C86-E4DC-3B68-FE2A-2D000689DDFC}"/>
          </ac:graphicFrameMkLst>
        </pc:graphicFrameChg>
        <pc:picChg chg="del">
          <ac:chgData name="Kerry Nicholas" userId="94ffe60b-26c7-490f-b0fd-0d7e33c2d814" providerId="ADAL" clId="{F3F68057-4B1D-4971-9953-56F8DEB70076}" dt="2022-09-13T12:53:36.854" v="439" actId="478"/>
          <ac:picMkLst>
            <pc:docMk/>
            <pc:sldMk cId="2011930182" sldId="285"/>
            <ac:picMk id="16" creationId="{53DF829E-A1C4-421E-3B50-ABC29F74AD7E}"/>
          </ac:picMkLst>
        </pc:picChg>
        <pc:picChg chg="del">
          <ac:chgData name="Kerry Nicholas" userId="94ffe60b-26c7-490f-b0fd-0d7e33c2d814" providerId="ADAL" clId="{F3F68057-4B1D-4971-9953-56F8DEB70076}" dt="2022-09-13T12:53:56.930" v="452" actId="478"/>
          <ac:picMkLst>
            <pc:docMk/>
            <pc:sldMk cId="2011930182" sldId="285"/>
            <ac:picMk id="18" creationId="{E5C9C66F-AADD-4ED0-1C1D-B85BA2731ECA}"/>
          </ac:picMkLst>
        </pc:picChg>
        <pc:picChg chg="del">
          <ac:chgData name="Kerry Nicholas" userId="94ffe60b-26c7-490f-b0fd-0d7e33c2d814" providerId="ADAL" clId="{F3F68057-4B1D-4971-9953-56F8DEB70076}" dt="2022-09-13T12:53:59.210" v="454" actId="478"/>
          <ac:picMkLst>
            <pc:docMk/>
            <pc:sldMk cId="2011930182" sldId="285"/>
            <ac:picMk id="20" creationId="{886BA800-53E3-4B2D-1E62-F03543D34994}"/>
          </ac:picMkLst>
        </pc:picChg>
        <pc:picChg chg="del">
          <ac:chgData name="Kerry Nicholas" userId="94ffe60b-26c7-490f-b0fd-0d7e33c2d814" providerId="ADAL" clId="{F3F68057-4B1D-4971-9953-56F8DEB70076}" dt="2022-09-13T12:54:19.170" v="464" actId="478"/>
          <ac:picMkLst>
            <pc:docMk/>
            <pc:sldMk cId="2011930182" sldId="285"/>
            <ac:picMk id="22" creationId="{CF9A94E1-4A49-F134-498B-3886D8C21B47}"/>
          </ac:picMkLst>
        </pc:picChg>
        <pc:picChg chg="add del mod">
          <ac:chgData name="Kerry Nicholas" userId="94ffe60b-26c7-490f-b0fd-0d7e33c2d814" providerId="ADAL" clId="{F3F68057-4B1D-4971-9953-56F8DEB70076}" dt="2022-09-13T13:03:19.196" v="1293" actId="478"/>
          <ac:picMkLst>
            <pc:docMk/>
            <pc:sldMk cId="2011930182" sldId="285"/>
            <ac:picMk id="41" creationId="{29FF742C-6FB1-07F5-5EFA-ED70564D2946}"/>
          </ac:picMkLst>
        </pc:picChg>
      </pc:sldChg>
      <pc:sldChg chg="del">
        <pc:chgData name="Kerry Nicholas" userId="94ffe60b-26c7-490f-b0fd-0d7e33c2d814" providerId="ADAL" clId="{F3F68057-4B1D-4971-9953-56F8DEB70076}" dt="2022-09-13T13:03:57.955" v="1296" actId="2696"/>
        <pc:sldMkLst>
          <pc:docMk/>
          <pc:sldMk cId="2452269796" sldId="287"/>
        </pc:sldMkLst>
      </pc:sldChg>
      <pc:sldChg chg="addSp delSp modSp mod">
        <pc:chgData name="Kerry Nicholas" userId="94ffe60b-26c7-490f-b0fd-0d7e33c2d814" providerId="ADAL" clId="{F3F68057-4B1D-4971-9953-56F8DEB70076}" dt="2022-09-13T13:30:46.070" v="3226" actId="1076"/>
        <pc:sldMkLst>
          <pc:docMk/>
          <pc:sldMk cId="1600494506" sldId="288"/>
        </pc:sldMkLst>
        <pc:spChg chg="mod">
          <ac:chgData name="Kerry Nicholas" userId="94ffe60b-26c7-490f-b0fd-0d7e33c2d814" providerId="ADAL" clId="{F3F68057-4B1D-4971-9953-56F8DEB70076}" dt="2022-09-13T13:05:26.015" v="1329" actId="20577"/>
          <ac:spMkLst>
            <pc:docMk/>
            <pc:sldMk cId="1600494506" sldId="288"/>
            <ac:spMk id="7" creationId="{330A5BFC-C134-C072-C14D-9E51A94C8E7E}"/>
          </ac:spMkLst>
        </pc:spChg>
        <pc:spChg chg="mod">
          <ac:chgData name="Kerry Nicholas" userId="94ffe60b-26c7-490f-b0fd-0d7e33c2d814" providerId="ADAL" clId="{F3F68057-4B1D-4971-9953-56F8DEB70076}" dt="2022-09-13T13:06:09.849" v="1361" actId="313"/>
          <ac:spMkLst>
            <pc:docMk/>
            <pc:sldMk cId="1600494506" sldId="288"/>
            <ac:spMk id="19" creationId="{270C77AB-7E91-84A6-3E62-DAB80E1E4481}"/>
          </ac:spMkLst>
        </pc:spChg>
        <pc:spChg chg="mod">
          <ac:chgData name="Kerry Nicholas" userId="94ffe60b-26c7-490f-b0fd-0d7e33c2d814" providerId="ADAL" clId="{F3F68057-4B1D-4971-9953-56F8DEB70076}" dt="2022-09-13T13:07:03.223" v="1463" actId="20577"/>
          <ac:spMkLst>
            <pc:docMk/>
            <pc:sldMk cId="1600494506" sldId="288"/>
            <ac:spMk id="20" creationId="{15DD9AC8-4A5F-70DB-AA68-C461059D81A1}"/>
          </ac:spMkLst>
        </pc:spChg>
        <pc:spChg chg="mod">
          <ac:chgData name="Kerry Nicholas" userId="94ffe60b-26c7-490f-b0fd-0d7e33c2d814" providerId="ADAL" clId="{F3F68057-4B1D-4971-9953-56F8DEB70076}" dt="2022-09-13T13:08:13.150" v="1608" actId="20577"/>
          <ac:spMkLst>
            <pc:docMk/>
            <pc:sldMk cId="1600494506" sldId="288"/>
            <ac:spMk id="21" creationId="{A28A203B-0CF0-2AB0-5F54-07C8E3003918}"/>
          </ac:spMkLst>
        </pc:spChg>
        <pc:spChg chg="mod">
          <ac:chgData name="Kerry Nicholas" userId="94ffe60b-26c7-490f-b0fd-0d7e33c2d814" providerId="ADAL" clId="{F3F68057-4B1D-4971-9953-56F8DEB70076}" dt="2022-09-13T13:08:48.299" v="1698" actId="313"/>
          <ac:spMkLst>
            <pc:docMk/>
            <pc:sldMk cId="1600494506" sldId="288"/>
            <ac:spMk id="22" creationId="{05BC0115-F702-2E0A-61A4-4A6CE33FD775}"/>
          </ac:spMkLst>
        </pc:spChg>
        <pc:spChg chg="mod">
          <ac:chgData name="Kerry Nicholas" userId="94ffe60b-26c7-490f-b0fd-0d7e33c2d814" providerId="ADAL" clId="{F3F68057-4B1D-4971-9953-56F8DEB70076}" dt="2022-09-13T13:09:26.460" v="1757" actId="20577"/>
          <ac:spMkLst>
            <pc:docMk/>
            <pc:sldMk cId="1600494506" sldId="288"/>
            <ac:spMk id="23" creationId="{9D48D07F-2D5B-F0D5-4005-197607C4F197}"/>
          </ac:spMkLst>
        </pc:spChg>
        <pc:spChg chg="mod">
          <ac:chgData name="Kerry Nicholas" userId="94ffe60b-26c7-490f-b0fd-0d7e33c2d814" providerId="ADAL" clId="{F3F68057-4B1D-4971-9953-56F8DEB70076}" dt="2022-09-13T13:06:56.603" v="1448" actId="20577"/>
          <ac:spMkLst>
            <pc:docMk/>
            <pc:sldMk cId="1600494506" sldId="288"/>
            <ac:spMk id="24" creationId="{A3BF8E55-B2B9-104D-F277-08902534735D}"/>
          </ac:spMkLst>
        </pc:spChg>
        <pc:spChg chg="mod">
          <ac:chgData name="Kerry Nicholas" userId="94ffe60b-26c7-490f-b0fd-0d7e33c2d814" providerId="ADAL" clId="{F3F68057-4B1D-4971-9953-56F8DEB70076}" dt="2022-09-13T13:08:07.955" v="1592" actId="20577"/>
          <ac:spMkLst>
            <pc:docMk/>
            <pc:sldMk cId="1600494506" sldId="288"/>
            <ac:spMk id="25" creationId="{BCE9DA14-62AB-A857-6387-1F5D330B3F36}"/>
          </ac:spMkLst>
        </pc:spChg>
        <pc:spChg chg="mod">
          <ac:chgData name="Kerry Nicholas" userId="94ffe60b-26c7-490f-b0fd-0d7e33c2d814" providerId="ADAL" clId="{F3F68057-4B1D-4971-9953-56F8DEB70076}" dt="2022-09-13T13:08:35.061" v="1670" actId="20577"/>
          <ac:spMkLst>
            <pc:docMk/>
            <pc:sldMk cId="1600494506" sldId="288"/>
            <ac:spMk id="26" creationId="{710CB940-D45B-59F1-06E5-9CC94100EF05}"/>
          </ac:spMkLst>
        </pc:spChg>
        <pc:spChg chg="mod">
          <ac:chgData name="Kerry Nicholas" userId="94ffe60b-26c7-490f-b0fd-0d7e33c2d814" providerId="ADAL" clId="{F3F68057-4B1D-4971-9953-56F8DEB70076}" dt="2022-09-13T13:09:12.059" v="1732" actId="313"/>
          <ac:spMkLst>
            <pc:docMk/>
            <pc:sldMk cId="1600494506" sldId="288"/>
            <ac:spMk id="27" creationId="{A0DA38E3-68A2-4FF9-022B-BA0DF832B1DB}"/>
          </ac:spMkLst>
        </pc:spChg>
        <pc:spChg chg="mod">
          <ac:chgData name="Kerry Nicholas" userId="94ffe60b-26c7-490f-b0fd-0d7e33c2d814" providerId="ADAL" clId="{F3F68057-4B1D-4971-9953-56F8DEB70076}" dt="2022-09-13T13:10:01.986" v="1909" actId="5793"/>
          <ac:spMkLst>
            <pc:docMk/>
            <pc:sldMk cId="1600494506" sldId="288"/>
            <ac:spMk id="28" creationId="{B72BD1AE-7290-BA6E-18FB-8181C0D13E7C}"/>
          </ac:spMkLst>
        </pc:spChg>
        <pc:spChg chg="del">
          <ac:chgData name="Kerry Nicholas" userId="94ffe60b-26c7-490f-b0fd-0d7e33c2d814" providerId="ADAL" clId="{F3F68057-4B1D-4971-9953-56F8DEB70076}" dt="2022-09-13T13:30:39.993" v="3224" actId="478"/>
          <ac:spMkLst>
            <pc:docMk/>
            <pc:sldMk cId="1600494506" sldId="288"/>
            <ac:spMk id="373" creationId="{EC015AD8-FC03-181D-1A34-AD00F66C42C2}"/>
          </ac:spMkLst>
        </pc:spChg>
        <pc:picChg chg="add mod">
          <ac:chgData name="Kerry Nicholas" userId="94ffe60b-26c7-490f-b0fd-0d7e33c2d814" providerId="ADAL" clId="{F3F68057-4B1D-4971-9953-56F8DEB70076}" dt="2022-09-13T13:30:46.070" v="3226" actId="1076"/>
          <ac:picMkLst>
            <pc:docMk/>
            <pc:sldMk cId="1600494506" sldId="288"/>
            <ac:picMk id="3" creationId="{072D2B37-9EC7-5615-A6FB-7B89EC4DCA02}"/>
          </ac:picMkLst>
        </pc:picChg>
      </pc:sldChg>
      <pc:sldChg chg="addSp delSp modSp mod">
        <pc:chgData name="Kerry Nicholas" userId="94ffe60b-26c7-490f-b0fd-0d7e33c2d814" providerId="ADAL" clId="{F3F68057-4B1D-4971-9953-56F8DEB70076}" dt="2022-09-13T13:31:10.108" v="3230" actId="1076"/>
        <pc:sldMkLst>
          <pc:docMk/>
          <pc:sldMk cId="2502887943" sldId="289"/>
        </pc:sldMkLst>
        <pc:spChg chg="add del mod">
          <ac:chgData name="Kerry Nicholas" userId="94ffe60b-26c7-490f-b0fd-0d7e33c2d814" providerId="ADAL" clId="{F3F68057-4B1D-4971-9953-56F8DEB70076}" dt="2022-09-13T13:25:12.976" v="2846" actId="478"/>
          <ac:spMkLst>
            <pc:docMk/>
            <pc:sldMk cId="2502887943" sldId="289"/>
            <ac:spMk id="4" creationId="{9F1DB7C7-4B93-49C3-7E3F-7EE6A1D48ECE}"/>
          </ac:spMkLst>
        </pc:spChg>
        <pc:spChg chg="add del mod">
          <ac:chgData name="Kerry Nicholas" userId="94ffe60b-26c7-490f-b0fd-0d7e33c2d814" providerId="ADAL" clId="{F3F68057-4B1D-4971-9953-56F8DEB70076}" dt="2022-09-13T13:25:16.066" v="2848" actId="478"/>
          <ac:spMkLst>
            <pc:docMk/>
            <pc:sldMk cId="2502887943" sldId="289"/>
            <ac:spMk id="6" creationId="{D66B98AE-7B1D-A2AA-E6BA-3245CC4EBDEE}"/>
          </ac:spMkLst>
        </pc:spChg>
        <pc:spChg chg="mod">
          <ac:chgData name="Kerry Nicholas" userId="94ffe60b-26c7-490f-b0fd-0d7e33c2d814" providerId="ADAL" clId="{F3F68057-4B1D-4971-9953-56F8DEB70076}" dt="2022-09-13T13:22:27.104" v="2646" actId="1076"/>
          <ac:spMkLst>
            <pc:docMk/>
            <pc:sldMk cId="2502887943" sldId="289"/>
            <ac:spMk id="7" creationId="{330A5BFC-C134-C072-C14D-9E51A94C8E7E}"/>
          </ac:spMkLst>
        </pc:spChg>
        <pc:spChg chg="add del mod">
          <ac:chgData name="Kerry Nicholas" userId="94ffe60b-26c7-490f-b0fd-0d7e33c2d814" providerId="ADAL" clId="{F3F68057-4B1D-4971-9953-56F8DEB70076}" dt="2022-09-13T13:25:19.014" v="2852" actId="478"/>
          <ac:spMkLst>
            <pc:docMk/>
            <pc:sldMk cId="2502887943" sldId="289"/>
            <ac:spMk id="9" creationId="{18FCD3EC-8DD9-3E33-B594-1ABF0A80F60E}"/>
          </ac:spMkLst>
        </pc:spChg>
        <pc:spChg chg="add del mod">
          <ac:chgData name="Kerry Nicholas" userId="94ffe60b-26c7-490f-b0fd-0d7e33c2d814" providerId="ADAL" clId="{F3F68057-4B1D-4971-9953-56F8DEB70076}" dt="2022-09-13T13:25:23.581" v="2856" actId="478"/>
          <ac:spMkLst>
            <pc:docMk/>
            <pc:sldMk cId="2502887943" sldId="289"/>
            <ac:spMk id="11" creationId="{81A30524-8FBE-680C-7B3A-77B3F5E2908F}"/>
          </ac:spMkLst>
        </pc:spChg>
        <pc:spChg chg="add del mod">
          <ac:chgData name="Kerry Nicholas" userId="94ffe60b-26c7-490f-b0fd-0d7e33c2d814" providerId="ADAL" clId="{F3F68057-4B1D-4971-9953-56F8DEB70076}" dt="2022-09-13T13:25:31.731" v="2860" actId="478"/>
          <ac:spMkLst>
            <pc:docMk/>
            <pc:sldMk cId="2502887943" sldId="289"/>
            <ac:spMk id="13" creationId="{0C0B5071-7D78-1102-6E6C-9D7BDBA922B1}"/>
          </ac:spMkLst>
        </pc:spChg>
        <pc:spChg chg="add mod">
          <ac:chgData name="Kerry Nicholas" userId="94ffe60b-26c7-490f-b0fd-0d7e33c2d814" providerId="ADAL" clId="{F3F68057-4B1D-4971-9953-56F8DEB70076}" dt="2022-09-13T13:28:21.831" v="3029" actId="20577"/>
          <ac:spMkLst>
            <pc:docMk/>
            <pc:sldMk cId="2502887943" sldId="289"/>
            <ac:spMk id="14" creationId="{4913034C-0D48-2607-2BAB-7F490DB1828F}"/>
          </ac:spMkLst>
        </pc:spChg>
        <pc:spChg chg="add mod">
          <ac:chgData name="Kerry Nicholas" userId="94ffe60b-26c7-490f-b0fd-0d7e33c2d814" providerId="ADAL" clId="{F3F68057-4B1D-4971-9953-56F8DEB70076}" dt="2022-09-13T13:30:15.579" v="3220" actId="207"/>
          <ac:spMkLst>
            <pc:docMk/>
            <pc:sldMk cId="2502887943" sldId="289"/>
            <ac:spMk id="15" creationId="{C12E55A8-50B9-0B92-0128-F90B51265463}"/>
          </ac:spMkLst>
        </pc:spChg>
        <pc:spChg chg="del mod">
          <ac:chgData name="Kerry Nicholas" userId="94ffe60b-26c7-490f-b0fd-0d7e33c2d814" providerId="ADAL" clId="{F3F68057-4B1D-4971-9953-56F8DEB70076}" dt="2022-09-13T13:25:29.858" v="2859" actId="478"/>
          <ac:spMkLst>
            <pc:docMk/>
            <pc:sldMk cId="2502887943" sldId="289"/>
            <ac:spMk id="24" creationId="{A3BF8E55-B2B9-104D-F277-08902534735D}"/>
          </ac:spMkLst>
        </pc:spChg>
        <pc:spChg chg="del mod">
          <ac:chgData name="Kerry Nicholas" userId="94ffe60b-26c7-490f-b0fd-0d7e33c2d814" providerId="ADAL" clId="{F3F68057-4B1D-4971-9953-56F8DEB70076}" dt="2022-09-13T13:25:22.859" v="2855" actId="478"/>
          <ac:spMkLst>
            <pc:docMk/>
            <pc:sldMk cId="2502887943" sldId="289"/>
            <ac:spMk id="25" creationId="{BCE9DA14-62AB-A857-6387-1F5D330B3F36}"/>
          </ac:spMkLst>
        </pc:spChg>
        <pc:spChg chg="del mod">
          <ac:chgData name="Kerry Nicholas" userId="94ffe60b-26c7-490f-b0fd-0d7e33c2d814" providerId="ADAL" clId="{F3F68057-4B1D-4971-9953-56F8DEB70076}" dt="2022-09-13T13:25:18.220" v="2850" actId="478"/>
          <ac:spMkLst>
            <pc:docMk/>
            <pc:sldMk cId="2502887943" sldId="289"/>
            <ac:spMk id="26" creationId="{710CB940-D45B-59F1-06E5-9CC94100EF05}"/>
          </ac:spMkLst>
        </pc:spChg>
        <pc:spChg chg="del">
          <ac:chgData name="Kerry Nicholas" userId="94ffe60b-26c7-490f-b0fd-0d7e33c2d814" providerId="ADAL" clId="{F3F68057-4B1D-4971-9953-56F8DEB70076}" dt="2022-09-13T13:25:15.077" v="2847" actId="478"/>
          <ac:spMkLst>
            <pc:docMk/>
            <pc:sldMk cId="2502887943" sldId="289"/>
            <ac:spMk id="27" creationId="{A0DA38E3-68A2-4FF9-022B-BA0DF832B1DB}"/>
          </ac:spMkLst>
        </pc:spChg>
        <pc:spChg chg="del">
          <ac:chgData name="Kerry Nicholas" userId="94ffe60b-26c7-490f-b0fd-0d7e33c2d814" providerId="ADAL" clId="{F3F68057-4B1D-4971-9953-56F8DEB70076}" dt="2022-09-13T13:25:10.748" v="2845" actId="478"/>
          <ac:spMkLst>
            <pc:docMk/>
            <pc:sldMk cId="2502887943" sldId="289"/>
            <ac:spMk id="28" creationId="{B72BD1AE-7290-BA6E-18FB-8181C0D13E7C}"/>
          </ac:spMkLst>
        </pc:spChg>
        <pc:spChg chg="mod">
          <ac:chgData name="Kerry Nicholas" userId="94ffe60b-26c7-490f-b0fd-0d7e33c2d814" providerId="ADAL" clId="{F3F68057-4B1D-4971-9953-56F8DEB70076}" dt="2022-09-13T13:24:49.947" v="2788" actId="20577"/>
          <ac:spMkLst>
            <pc:docMk/>
            <pc:sldMk cId="2502887943" sldId="289"/>
            <ac:spMk id="56" creationId="{42027341-30B3-44DB-373E-60B96EBF2043}"/>
          </ac:spMkLst>
        </pc:spChg>
        <pc:spChg chg="mod">
          <ac:chgData name="Kerry Nicholas" userId="94ffe60b-26c7-490f-b0fd-0d7e33c2d814" providerId="ADAL" clId="{F3F68057-4B1D-4971-9953-56F8DEB70076}" dt="2022-09-13T13:24:54.362" v="2802" actId="20577"/>
          <ac:spMkLst>
            <pc:docMk/>
            <pc:sldMk cId="2502887943" sldId="289"/>
            <ac:spMk id="57" creationId="{49B99446-8DB8-EAE8-ADEB-8E02F160B106}"/>
          </ac:spMkLst>
        </pc:spChg>
        <pc:spChg chg="mod">
          <ac:chgData name="Kerry Nicholas" userId="94ffe60b-26c7-490f-b0fd-0d7e33c2d814" providerId="ADAL" clId="{F3F68057-4B1D-4971-9953-56F8DEB70076}" dt="2022-09-13T13:24:59.397" v="2816" actId="20577"/>
          <ac:spMkLst>
            <pc:docMk/>
            <pc:sldMk cId="2502887943" sldId="289"/>
            <ac:spMk id="58" creationId="{4F1381C5-2C37-6542-2CC4-2EBF6B0C41D4}"/>
          </ac:spMkLst>
        </pc:spChg>
        <pc:spChg chg="mod">
          <ac:chgData name="Kerry Nicholas" userId="94ffe60b-26c7-490f-b0fd-0d7e33c2d814" providerId="ADAL" clId="{F3F68057-4B1D-4971-9953-56F8DEB70076}" dt="2022-09-13T13:25:03.408" v="2830" actId="20577"/>
          <ac:spMkLst>
            <pc:docMk/>
            <pc:sldMk cId="2502887943" sldId="289"/>
            <ac:spMk id="59" creationId="{9348E88D-CFB1-4BF1-41EC-723BBD602AF2}"/>
          </ac:spMkLst>
        </pc:spChg>
        <pc:spChg chg="mod">
          <ac:chgData name="Kerry Nicholas" userId="94ffe60b-26c7-490f-b0fd-0d7e33c2d814" providerId="ADAL" clId="{F3F68057-4B1D-4971-9953-56F8DEB70076}" dt="2022-09-13T13:25:07.481" v="2844" actId="20577"/>
          <ac:spMkLst>
            <pc:docMk/>
            <pc:sldMk cId="2502887943" sldId="289"/>
            <ac:spMk id="60" creationId="{E1B218F5-E615-C534-C7FC-E55781596535}"/>
          </ac:spMkLst>
        </pc:spChg>
        <pc:graphicFrameChg chg="add mod modGraphic">
          <ac:chgData name="Kerry Nicholas" userId="94ffe60b-26c7-490f-b0fd-0d7e33c2d814" providerId="ADAL" clId="{F3F68057-4B1D-4971-9953-56F8DEB70076}" dt="2022-09-13T13:29:03.281" v="3053" actId="20577"/>
          <ac:graphicFrameMkLst>
            <pc:docMk/>
            <pc:sldMk cId="2502887943" sldId="289"/>
            <ac:graphicFrameMk id="2" creationId="{B78B16FE-9C3C-23AA-B863-C3B1AD972596}"/>
          </ac:graphicFrameMkLst>
        </pc:graphicFrameChg>
        <pc:picChg chg="add mod">
          <ac:chgData name="Kerry Nicholas" userId="94ffe60b-26c7-490f-b0fd-0d7e33c2d814" providerId="ADAL" clId="{F3F68057-4B1D-4971-9953-56F8DEB70076}" dt="2022-09-13T13:31:10.108" v="3230" actId="1076"/>
          <ac:picMkLst>
            <pc:docMk/>
            <pc:sldMk cId="2502887943" sldId="289"/>
            <ac:picMk id="17" creationId="{5477C983-F409-8DC6-C79C-6372EA7BB2B0}"/>
          </ac:picMkLst>
        </pc:picChg>
      </pc:sldChg>
      <pc:sldChg chg="addSp delSp modSp mod">
        <pc:chgData name="Kerry Nicholas" userId="94ffe60b-26c7-490f-b0fd-0d7e33c2d814" providerId="ADAL" clId="{F3F68057-4B1D-4971-9953-56F8DEB70076}" dt="2022-09-13T14:27:14.782" v="3807" actId="1076"/>
        <pc:sldMkLst>
          <pc:docMk/>
          <pc:sldMk cId="3170280394" sldId="290"/>
        </pc:sldMkLst>
        <pc:spChg chg="mod">
          <ac:chgData name="Kerry Nicholas" userId="94ffe60b-26c7-490f-b0fd-0d7e33c2d814" providerId="ADAL" clId="{F3F68057-4B1D-4971-9953-56F8DEB70076}" dt="2022-09-13T13:48:03.646" v="3293" actId="1076"/>
          <ac:spMkLst>
            <pc:docMk/>
            <pc:sldMk cId="3170280394" sldId="290"/>
            <ac:spMk id="2" creationId="{86B309B0-6209-D3D0-9D5E-308B9F6E7303}"/>
          </ac:spMkLst>
        </pc:spChg>
        <pc:spChg chg="add mod">
          <ac:chgData name="Kerry Nicholas" userId="94ffe60b-26c7-490f-b0fd-0d7e33c2d814" providerId="ADAL" clId="{F3F68057-4B1D-4971-9953-56F8DEB70076}" dt="2022-09-13T13:49:15.447" v="3338" actId="1076"/>
          <ac:spMkLst>
            <pc:docMk/>
            <pc:sldMk cId="3170280394" sldId="290"/>
            <ac:spMk id="3" creationId="{1E68E83C-BAF6-D741-3C2F-EF423A8E7EC9}"/>
          </ac:spMkLst>
        </pc:spChg>
        <pc:spChg chg="add del mod">
          <ac:chgData name="Kerry Nicholas" userId="94ffe60b-26c7-490f-b0fd-0d7e33c2d814" providerId="ADAL" clId="{F3F68057-4B1D-4971-9953-56F8DEB70076}" dt="2022-09-13T13:51:22.537" v="3544" actId="478"/>
          <ac:spMkLst>
            <pc:docMk/>
            <pc:sldMk cId="3170280394" sldId="290"/>
            <ac:spMk id="5" creationId="{A1045FD9-0321-2E32-C34C-F3A64FD455D7}"/>
          </ac:spMkLst>
        </pc:spChg>
        <pc:spChg chg="mod">
          <ac:chgData name="Kerry Nicholas" userId="94ffe60b-26c7-490f-b0fd-0d7e33c2d814" providerId="ADAL" clId="{F3F68057-4B1D-4971-9953-56F8DEB70076}" dt="2022-09-13T14:25:00.071" v="3717" actId="2711"/>
          <ac:spMkLst>
            <pc:docMk/>
            <pc:sldMk cId="3170280394" sldId="290"/>
            <ac:spMk id="11" creationId="{A2C39DD0-CD86-2929-7808-58D17FC2C0A6}"/>
          </ac:spMkLst>
        </pc:spChg>
        <pc:spChg chg="mod">
          <ac:chgData name="Kerry Nicholas" userId="94ffe60b-26c7-490f-b0fd-0d7e33c2d814" providerId="ADAL" clId="{F3F68057-4B1D-4971-9953-56F8DEB70076}" dt="2022-09-13T14:24:27.285" v="3712" actId="255"/>
          <ac:spMkLst>
            <pc:docMk/>
            <pc:sldMk cId="3170280394" sldId="290"/>
            <ac:spMk id="12" creationId="{CE3C1BFF-2275-1E7D-0604-E6F5CFEC01F6}"/>
          </ac:spMkLst>
        </pc:spChg>
        <pc:spChg chg="mod">
          <ac:chgData name="Kerry Nicholas" userId="94ffe60b-26c7-490f-b0fd-0d7e33c2d814" providerId="ADAL" clId="{F3F68057-4B1D-4971-9953-56F8DEB70076}" dt="2022-09-13T14:26:48.345" v="3805" actId="313"/>
          <ac:spMkLst>
            <pc:docMk/>
            <pc:sldMk cId="3170280394" sldId="290"/>
            <ac:spMk id="13" creationId="{F618F075-837C-1005-19D6-8DC90759CD53}"/>
          </ac:spMkLst>
        </pc:spChg>
        <pc:spChg chg="del">
          <ac:chgData name="Kerry Nicholas" userId="94ffe60b-26c7-490f-b0fd-0d7e33c2d814" providerId="ADAL" clId="{F3F68057-4B1D-4971-9953-56F8DEB70076}" dt="2022-09-13T13:51:20.398" v="3543" actId="478"/>
          <ac:spMkLst>
            <pc:docMk/>
            <pc:sldMk cId="3170280394" sldId="290"/>
            <ac:spMk id="14" creationId="{DD1D0BF9-FCAA-67DA-79AB-E6E7E6D2B6A1}"/>
          </ac:spMkLst>
        </pc:spChg>
        <pc:picChg chg="add mod">
          <ac:chgData name="Kerry Nicholas" userId="94ffe60b-26c7-490f-b0fd-0d7e33c2d814" providerId="ADAL" clId="{F3F68057-4B1D-4971-9953-56F8DEB70076}" dt="2022-09-13T14:27:14.782" v="3807" actId="1076"/>
          <ac:picMkLst>
            <pc:docMk/>
            <pc:sldMk cId="3170280394" sldId="290"/>
            <ac:picMk id="7" creationId="{947A9059-F7FF-B2A2-2BB1-4642D747AA3D}"/>
          </ac:picMkLst>
        </pc:picChg>
      </pc:sldChg>
      <pc:sldChg chg="addSp delSp modSp mod">
        <pc:chgData name="Kerry Nicholas" userId="94ffe60b-26c7-490f-b0fd-0d7e33c2d814" providerId="ADAL" clId="{F3F68057-4B1D-4971-9953-56F8DEB70076}" dt="2022-09-13T16:00:20.092" v="4974" actId="1076"/>
        <pc:sldMkLst>
          <pc:docMk/>
          <pc:sldMk cId="249904479" sldId="291"/>
        </pc:sldMkLst>
        <pc:spChg chg="mod">
          <ac:chgData name="Kerry Nicholas" userId="94ffe60b-26c7-490f-b0fd-0d7e33c2d814" providerId="ADAL" clId="{F3F68057-4B1D-4971-9953-56F8DEB70076}" dt="2022-09-13T14:31:07.586" v="4067" actId="14100"/>
          <ac:spMkLst>
            <pc:docMk/>
            <pc:sldMk cId="249904479" sldId="291"/>
            <ac:spMk id="2" creationId="{5FC63C25-FE2A-0C11-2CEA-A80AA78FC365}"/>
          </ac:spMkLst>
        </pc:spChg>
        <pc:spChg chg="mod">
          <ac:chgData name="Kerry Nicholas" userId="94ffe60b-26c7-490f-b0fd-0d7e33c2d814" providerId="ADAL" clId="{F3F68057-4B1D-4971-9953-56F8DEB70076}" dt="2022-09-13T14:32:06.509" v="4090" actId="20577"/>
          <ac:spMkLst>
            <pc:docMk/>
            <pc:sldMk cId="249904479" sldId="291"/>
            <ac:spMk id="3" creationId="{A8753AB0-02A6-E89E-7E23-593DBF52F4E8}"/>
          </ac:spMkLst>
        </pc:spChg>
        <pc:spChg chg="mod">
          <ac:chgData name="Kerry Nicholas" userId="94ffe60b-26c7-490f-b0fd-0d7e33c2d814" providerId="ADAL" clId="{F3F68057-4B1D-4971-9953-56F8DEB70076}" dt="2022-09-13T14:38:16.905" v="4650" actId="20577"/>
          <ac:spMkLst>
            <pc:docMk/>
            <pc:sldMk cId="249904479" sldId="291"/>
            <ac:spMk id="4" creationId="{03745CA7-A767-9133-8871-800B16D5D722}"/>
          </ac:spMkLst>
        </pc:spChg>
        <pc:spChg chg="mod">
          <ac:chgData name="Kerry Nicholas" userId="94ffe60b-26c7-490f-b0fd-0d7e33c2d814" providerId="ADAL" clId="{F3F68057-4B1D-4971-9953-56F8DEB70076}" dt="2022-09-13T14:33:05.417" v="4299" actId="20577"/>
          <ac:spMkLst>
            <pc:docMk/>
            <pc:sldMk cId="249904479" sldId="291"/>
            <ac:spMk id="5" creationId="{C371CEB5-0F43-BA22-C4E7-3A84E631DA11}"/>
          </ac:spMkLst>
        </pc:spChg>
        <pc:spChg chg="mod">
          <ac:chgData name="Kerry Nicholas" userId="94ffe60b-26c7-490f-b0fd-0d7e33c2d814" providerId="ADAL" clId="{F3F68057-4B1D-4971-9953-56F8DEB70076}" dt="2022-09-13T14:31:44.434" v="4074" actId="14100"/>
          <ac:spMkLst>
            <pc:docMk/>
            <pc:sldMk cId="249904479" sldId="291"/>
            <ac:spMk id="6" creationId="{5AD6749A-51D8-599C-7C31-9922CF228D32}"/>
          </ac:spMkLst>
        </pc:spChg>
        <pc:spChg chg="mod">
          <ac:chgData name="Kerry Nicholas" userId="94ffe60b-26c7-490f-b0fd-0d7e33c2d814" providerId="ADAL" clId="{F3F68057-4B1D-4971-9953-56F8DEB70076}" dt="2022-09-13T14:34:58.433" v="4527" actId="20577"/>
          <ac:spMkLst>
            <pc:docMk/>
            <pc:sldMk cId="249904479" sldId="291"/>
            <ac:spMk id="7" creationId="{0BF56CE2-ADEB-1E22-50FB-9F2AB3786483}"/>
          </ac:spMkLst>
        </pc:spChg>
        <pc:spChg chg="mod">
          <ac:chgData name="Kerry Nicholas" userId="94ffe60b-26c7-490f-b0fd-0d7e33c2d814" providerId="ADAL" clId="{F3F68057-4B1D-4971-9953-56F8DEB70076}" dt="2022-09-13T14:39:44.054" v="4971" actId="33524"/>
          <ac:spMkLst>
            <pc:docMk/>
            <pc:sldMk cId="249904479" sldId="291"/>
            <ac:spMk id="8" creationId="{7063C991-877C-CD1D-A03D-547E04121FE0}"/>
          </ac:spMkLst>
        </pc:spChg>
        <pc:spChg chg="del">
          <ac:chgData name="Kerry Nicholas" userId="94ffe60b-26c7-490f-b0fd-0d7e33c2d814" providerId="ADAL" clId="{F3F68057-4B1D-4971-9953-56F8DEB70076}" dt="2022-09-13T14:27:37.357" v="3808" actId="478"/>
          <ac:spMkLst>
            <pc:docMk/>
            <pc:sldMk cId="249904479" sldId="291"/>
            <ac:spMk id="101" creationId="{A45E958A-ABCE-B639-C555-90CCC88988C5}"/>
          </ac:spMkLst>
        </pc:spChg>
        <pc:picChg chg="add mod">
          <ac:chgData name="Kerry Nicholas" userId="94ffe60b-26c7-490f-b0fd-0d7e33c2d814" providerId="ADAL" clId="{F3F68057-4B1D-4971-9953-56F8DEB70076}" dt="2022-09-13T16:00:20.092" v="4974" actId="1076"/>
          <ac:picMkLst>
            <pc:docMk/>
            <pc:sldMk cId="249904479" sldId="291"/>
            <ac:picMk id="10" creationId="{E065137F-A475-4049-F09B-8DBC0A02B2F0}"/>
          </ac:picMkLst>
        </pc:picChg>
        <pc:picChg chg="mod">
          <ac:chgData name="Kerry Nicholas" userId="94ffe60b-26c7-490f-b0fd-0d7e33c2d814" providerId="ADAL" clId="{F3F68057-4B1D-4971-9953-56F8DEB70076}" dt="2022-09-13T14:31:11.562" v="4068" actId="1076"/>
          <ac:picMkLst>
            <pc:docMk/>
            <pc:sldMk cId="249904479" sldId="291"/>
            <ac:picMk id="72" creationId="{FD5AE93E-9743-FD3B-C935-638BF9D159CC}"/>
          </ac:picMkLst>
        </pc:picChg>
        <pc:picChg chg="mod">
          <ac:chgData name="Kerry Nicholas" userId="94ffe60b-26c7-490f-b0fd-0d7e33c2d814" providerId="ADAL" clId="{F3F68057-4B1D-4971-9953-56F8DEB70076}" dt="2022-09-13T14:31:25.177" v="4070" actId="1076"/>
          <ac:picMkLst>
            <pc:docMk/>
            <pc:sldMk cId="249904479" sldId="291"/>
            <ac:picMk id="76" creationId="{7541E72A-A0CB-A011-55A9-1126F707D889}"/>
          </ac:picMkLst>
        </pc:picChg>
        <pc:picChg chg="mod">
          <ac:chgData name="Kerry Nicholas" userId="94ffe60b-26c7-490f-b0fd-0d7e33c2d814" providerId="ADAL" clId="{F3F68057-4B1D-4971-9953-56F8DEB70076}" dt="2022-09-13T14:31:32.678" v="4072" actId="1076"/>
          <ac:picMkLst>
            <pc:docMk/>
            <pc:sldMk cId="249904479" sldId="291"/>
            <ac:picMk id="80" creationId="{FCC17566-BE36-5CE0-25C6-8AC132D1479D}"/>
          </ac:picMkLst>
        </pc:picChg>
      </pc:sldChg>
      <pc:sldChg chg="addSp delSp modSp mod">
        <pc:chgData name="Kerry Nicholas" userId="94ffe60b-26c7-490f-b0fd-0d7e33c2d814" providerId="ADAL" clId="{F3F68057-4B1D-4971-9953-56F8DEB70076}" dt="2022-09-14T11:49:42.148" v="5884" actId="255"/>
        <pc:sldMkLst>
          <pc:docMk/>
          <pc:sldMk cId="94818171" sldId="292"/>
        </pc:sldMkLst>
        <pc:spChg chg="mod">
          <ac:chgData name="Kerry Nicholas" userId="94ffe60b-26c7-490f-b0fd-0d7e33c2d814" providerId="ADAL" clId="{F3F68057-4B1D-4971-9953-56F8DEB70076}" dt="2022-09-14T11:23:42.371" v="4998" actId="1076"/>
          <ac:spMkLst>
            <pc:docMk/>
            <pc:sldMk cId="94818171" sldId="292"/>
            <ac:spMk id="2" creationId="{B83F7D2E-080D-DBDD-73C4-3C38A2B77908}"/>
          </ac:spMkLst>
        </pc:spChg>
        <pc:spChg chg="mod">
          <ac:chgData name="Kerry Nicholas" userId="94ffe60b-26c7-490f-b0fd-0d7e33c2d814" providerId="ADAL" clId="{F3F68057-4B1D-4971-9953-56F8DEB70076}" dt="2022-09-14T11:49:42.148" v="5884" actId="255"/>
          <ac:spMkLst>
            <pc:docMk/>
            <pc:sldMk cId="94818171" sldId="292"/>
            <ac:spMk id="3" creationId="{2BE8FDE3-DBA4-6A04-C75D-E56FE92EF368}"/>
          </ac:spMkLst>
        </pc:spChg>
        <pc:spChg chg="del">
          <ac:chgData name="Kerry Nicholas" userId="94ffe60b-26c7-490f-b0fd-0d7e33c2d814" providerId="ADAL" clId="{F3F68057-4B1D-4971-9953-56F8DEB70076}" dt="2022-09-14T11:23:31.160" v="4975" actId="478"/>
          <ac:spMkLst>
            <pc:docMk/>
            <pc:sldMk cId="94818171" sldId="292"/>
            <ac:spMk id="4" creationId="{D5BA2433-990B-A170-369A-3DF4A9B33BFA}"/>
          </ac:spMkLst>
        </pc:spChg>
        <pc:picChg chg="add mod">
          <ac:chgData name="Kerry Nicholas" userId="94ffe60b-26c7-490f-b0fd-0d7e33c2d814" providerId="ADAL" clId="{F3F68057-4B1D-4971-9953-56F8DEB70076}" dt="2022-09-14T11:48:25.394" v="5876" actId="1076"/>
          <ac:picMkLst>
            <pc:docMk/>
            <pc:sldMk cId="94818171" sldId="292"/>
            <ac:picMk id="7" creationId="{962074F9-FE9C-3114-B560-5B1881701E8A}"/>
          </ac:picMkLst>
        </pc:picChg>
      </pc:sldChg>
      <pc:sldChg chg="addSp delSp modSp mod">
        <pc:chgData name="Kerry Nicholas" userId="94ffe60b-26c7-490f-b0fd-0d7e33c2d814" providerId="ADAL" clId="{F3F68057-4B1D-4971-9953-56F8DEB70076}" dt="2022-09-14T12:30:07.595" v="6983" actId="1076"/>
        <pc:sldMkLst>
          <pc:docMk/>
          <pc:sldMk cId="1003962426" sldId="293"/>
        </pc:sldMkLst>
        <pc:spChg chg="del">
          <ac:chgData name="Kerry Nicholas" userId="94ffe60b-26c7-490f-b0fd-0d7e33c2d814" providerId="ADAL" clId="{F3F68057-4B1D-4971-9953-56F8DEB70076}" dt="2022-09-14T11:48:41.649" v="5877" actId="478"/>
          <ac:spMkLst>
            <pc:docMk/>
            <pc:sldMk cId="1003962426" sldId="293"/>
            <ac:spMk id="2" creationId="{800AB426-5B7C-607E-D413-5D2C9495CC0A}"/>
          </ac:spMkLst>
        </pc:spChg>
        <pc:spChg chg="mod">
          <ac:chgData name="Kerry Nicholas" userId="94ffe60b-26c7-490f-b0fd-0d7e33c2d814" providerId="ADAL" clId="{F3F68057-4B1D-4971-9953-56F8DEB70076}" dt="2022-09-14T12:30:07.595" v="6983" actId="1076"/>
          <ac:spMkLst>
            <pc:docMk/>
            <pc:sldMk cId="1003962426" sldId="293"/>
            <ac:spMk id="3" creationId="{B787DFD8-D262-D485-B1F2-817C5A0928C5}"/>
          </ac:spMkLst>
        </pc:spChg>
        <pc:spChg chg="add del mod">
          <ac:chgData name="Kerry Nicholas" userId="94ffe60b-26c7-490f-b0fd-0d7e33c2d814" providerId="ADAL" clId="{F3F68057-4B1D-4971-9953-56F8DEB70076}" dt="2022-09-14T11:48:42.840" v="5878" actId="478"/>
          <ac:spMkLst>
            <pc:docMk/>
            <pc:sldMk cId="1003962426" sldId="293"/>
            <ac:spMk id="5" creationId="{F3904AD6-B9A6-C8CD-8C92-49B718CED40A}"/>
          </ac:spMkLst>
        </pc:spChg>
        <pc:spChg chg="add mod">
          <ac:chgData name="Kerry Nicholas" userId="94ffe60b-26c7-490f-b0fd-0d7e33c2d814" providerId="ADAL" clId="{F3F68057-4B1D-4971-9953-56F8DEB70076}" dt="2022-09-14T12:29:00.263" v="6885" actId="1076"/>
          <ac:spMkLst>
            <pc:docMk/>
            <pc:sldMk cId="1003962426" sldId="293"/>
            <ac:spMk id="6" creationId="{897DD0AE-21E0-6F25-24BD-8F430419821B}"/>
          </ac:spMkLst>
        </pc:spChg>
        <pc:picChg chg="add mod">
          <ac:chgData name="Kerry Nicholas" userId="94ffe60b-26c7-490f-b0fd-0d7e33c2d814" providerId="ADAL" clId="{F3F68057-4B1D-4971-9953-56F8DEB70076}" dt="2022-09-14T12:30:00.851" v="6982" actId="1076"/>
          <ac:picMkLst>
            <pc:docMk/>
            <pc:sldMk cId="1003962426" sldId="293"/>
            <ac:picMk id="8" creationId="{43CA0C90-6D34-C584-DDE6-5E691F7068C4}"/>
          </ac:picMkLst>
        </pc:picChg>
      </pc:sldChg>
      <pc:sldChg chg="addSp delSp modSp add mod">
        <pc:chgData name="Kerry Nicholas" userId="94ffe60b-26c7-490f-b0fd-0d7e33c2d814" providerId="ADAL" clId="{F3F68057-4B1D-4971-9953-56F8DEB70076}" dt="2022-09-13T13:30:36.149" v="3223" actId="1076"/>
        <pc:sldMkLst>
          <pc:docMk/>
          <pc:sldMk cId="2735831785" sldId="294"/>
        </pc:sldMkLst>
        <pc:spChg chg="mod">
          <ac:chgData name="Kerry Nicholas" userId="94ffe60b-26c7-490f-b0fd-0d7e33c2d814" providerId="ADAL" clId="{F3F68057-4B1D-4971-9953-56F8DEB70076}" dt="2022-09-13T13:10:21.412" v="1923" actId="20577"/>
          <ac:spMkLst>
            <pc:docMk/>
            <pc:sldMk cId="2735831785" sldId="294"/>
            <ac:spMk id="7" creationId="{330A5BFC-C134-C072-C14D-9E51A94C8E7E}"/>
          </ac:spMkLst>
        </pc:spChg>
        <pc:spChg chg="mod">
          <ac:chgData name="Kerry Nicholas" userId="94ffe60b-26c7-490f-b0fd-0d7e33c2d814" providerId="ADAL" clId="{F3F68057-4B1D-4971-9953-56F8DEB70076}" dt="2022-09-13T13:10:32.611" v="1950" actId="20577"/>
          <ac:spMkLst>
            <pc:docMk/>
            <pc:sldMk cId="2735831785" sldId="294"/>
            <ac:spMk id="19" creationId="{270C77AB-7E91-84A6-3E62-DAB80E1E4481}"/>
          </ac:spMkLst>
        </pc:spChg>
        <pc:spChg chg="mod">
          <ac:chgData name="Kerry Nicholas" userId="94ffe60b-26c7-490f-b0fd-0d7e33c2d814" providerId="ADAL" clId="{F3F68057-4B1D-4971-9953-56F8DEB70076}" dt="2022-09-13T13:11:20.222" v="2117" actId="20577"/>
          <ac:spMkLst>
            <pc:docMk/>
            <pc:sldMk cId="2735831785" sldId="294"/>
            <ac:spMk id="20" creationId="{15DD9AC8-4A5F-70DB-AA68-C461059D81A1}"/>
          </ac:spMkLst>
        </pc:spChg>
        <pc:spChg chg="mod">
          <ac:chgData name="Kerry Nicholas" userId="94ffe60b-26c7-490f-b0fd-0d7e33c2d814" providerId="ADAL" clId="{F3F68057-4B1D-4971-9953-56F8DEB70076}" dt="2022-09-13T13:12:59.736" v="2352" actId="255"/>
          <ac:spMkLst>
            <pc:docMk/>
            <pc:sldMk cId="2735831785" sldId="294"/>
            <ac:spMk id="21" creationId="{A28A203B-0CF0-2AB0-5F54-07C8E3003918}"/>
          </ac:spMkLst>
        </pc:spChg>
        <pc:spChg chg="mod">
          <ac:chgData name="Kerry Nicholas" userId="94ffe60b-26c7-490f-b0fd-0d7e33c2d814" providerId="ADAL" clId="{F3F68057-4B1D-4971-9953-56F8DEB70076}" dt="2022-09-13T13:13:28.263" v="2397" actId="20577"/>
          <ac:spMkLst>
            <pc:docMk/>
            <pc:sldMk cId="2735831785" sldId="294"/>
            <ac:spMk id="22" creationId="{05BC0115-F702-2E0A-61A4-4A6CE33FD775}"/>
          </ac:spMkLst>
        </pc:spChg>
        <pc:spChg chg="mod">
          <ac:chgData name="Kerry Nicholas" userId="94ffe60b-26c7-490f-b0fd-0d7e33c2d814" providerId="ADAL" clId="{F3F68057-4B1D-4971-9953-56F8DEB70076}" dt="2022-09-13T13:13:41.905" v="2423" actId="20577"/>
          <ac:spMkLst>
            <pc:docMk/>
            <pc:sldMk cId="2735831785" sldId="294"/>
            <ac:spMk id="23" creationId="{9D48D07F-2D5B-F0D5-4005-197607C4F197}"/>
          </ac:spMkLst>
        </pc:spChg>
        <pc:spChg chg="mod">
          <ac:chgData name="Kerry Nicholas" userId="94ffe60b-26c7-490f-b0fd-0d7e33c2d814" providerId="ADAL" clId="{F3F68057-4B1D-4971-9953-56F8DEB70076}" dt="2022-09-13T13:11:02.819" v="2097" actId="20577"/>
          <ac:spMkLst>
            <pc:docMk/>
            <pc:sldMk cId="2735831785" sldId="294"/>
            <ac:spMk id="24" creationId="{A3BF8E55-B2B9-104D-F277-08902534735D}"/>
          </ac:spMkLst>
        </pc:spChg>
        <pc:spChg chg="mod">
          <ac:chgData name="Kerry Nicholas" userId="94ffe60b-26c7-490f-b0fd-0d7e33c2d814" providerId="ADAL" clId="{F3F68057-4B1D-4971-9953-56F8DEB70076}" dt="2022-09-13T13:11:56.627" v="2316" actId="20577"/>
          <ac:spMkLst>
            <pc:docMk/>
            <pc:sldMk cId="2735831785" sldId="294"/>
            <ac:spMk id="25" creationId="{BCE9DA14-62AB-A857-6387-1F5D330B3F36}"/>
          </ac:spMkLst>
        </pc:spChg>
        <pc:spChg chg="mod">
          <ac:chgData name="Kerry Nicholas" userId="94ffe60b-26c7-490f-b0fd-0d7e33c2d814" providerId="ADAL" clId="{F3F68057-4B1D-4971-9953-56F8DEB70076}" dt="2022-09-13T13:13:55.572" v="2448" actId="20577"/>
          <ac:spMkLst>
            <pc:docMk/>
            <pc:sldMk cId="2735831785" sldId="294"/>
            <ac:spMk id="26" creationId="{710CB940-D45B-59F1-06E5-9CC94100EF05}"/>
          </ac:spMkLst>
        </pc:spChg>
        <pc:spChg chg="mod">
          <ac:chgData name="Kerry Nicholas" userId="94ffe60b-26c7-490f-b0fd-0d7e33c2d814" providerId="ADAL" clId="{F3F68057-4B1D-4971-9953-56F8DEB70076}" dt="2022-09-13T13:14:49.761" v="2627" actId="20577"/>
          <ac:spMkLst>
            <pc:docMk/>
            <pc:sldMk cId="2735831785" sldId="294"/>
            <ac:spMk id="27" creationId="{A0DA38E3-68A2-4FF9-022B-BA0DF832B1DB}"/>
          </ac:spMkLst>
        </pc:spChg>
        <pc:spChg chg="mod">
          <ac:chgData name="Kerry Nicholas" userId="94ffe60b-26c7-490f-b0fd-0d7e33c2d814" providerId="ADAL" clId="{F3F68057-4B1D-4971-9953-56F8DEB70076}" dt="2022-09-13T13:14:36.307" v="2594" actId="20577"/>
          <ac:spMkLst>
            <pc:docMk/>
            <pc:sldMk cId="2735831785" sldId="294"/>
            <ac:spMk id="28" creationId="{B72BD1AE-7290-BA6E-18FB-8181C0D13E7C}"/>
          </ac:spMkLst>
        </pc:spChg>
        <pc:spChg chg="del">
          <ac:chgData name="Kerry Nicholas" userId="94ffe60b-26c7-490f-b0fd-0d7e33c2d814" providerId="ADAL" clId="{F3F68057-4B1D-4971-9953-56F8DEB70076}" dt="2022-09-13T13:30:27.095" v="3221" actId="478"/>
          <ac:spMkLst>
            <pc:docMk/>
            <pc:sldMk cId="2735831785" sldId="294"/>
            <ac:spMk id="373" creationId="{EC015AD8-FC03-181D-1A34-AD00F66C42C2}"/>
          </ac:spMkLst>
        </pc:spChg>
        <pc:picChg chg="add mod">
          <ac:chgData name="Kerry Nicholas" userId="94ffe60b-26c7-490f-b0fd-0d7e33c2d814" providerId="ADAL" clId="{F3F68057-4B1D-4971-9953-56F8DEB70076}" dt="2022-09-13T13:30:36.149" v="3223" actId="1076"/>
          <ac:picMkLst>
            <pc:docMk/>
            <pc:sldMk cId="2735831785" sldId="294"/>
            <ac:picMk id="3" creationId="{A32066C2-DFA1-9A3D-233E-8C6ACA9C87C1}"/>
          </ac:picMkLst>
        </pc:picChg>
      </pc:sldChg>
      <pc:sldChg chg="addSp delSp modSp add mod ord">
        <pc:chgData name="Kerry Nicholas" userId="94ffe60b-26c7-490f-b0fd-0d7e33c2d814" providerId="ADAL" clId="{F3F68057-4B1D-4971-9953-56F8DEB70076}" dt="2022-09-14T11:55:57.685" v="6413" actId="20577"/>
        <pc:sldMkLst>
          <pc:docMk/>
          <pc:sldMk cId="2150579747" sldId="295"/>
        </pc:sldMkLst>
        <pc:spChg chg="mod">
          <ac:chgData name="Kerry Nicholas" userId="94ffe60b-26c7-490f-b0fd-0d7e33c2d814" providerId="ADAL" clId="{F3F68057-4B1D-4971-9953-56F8DEB70076}" dt="2022-09-14T11:50:05.142" v="5886" actId="20577"/>
          <ac:spMkLst>
            <pc:docMk/>
            <pc:sldMk cId="2150579747" sldId="295"/>
            <ac:spMk id="3" creationId="{1E68E83C-BAF6-D741-3C2F-EF423A8E7EC9}"/>
          </ac:spMkLst>
        </pc:spChg>
        <pc:spChg chg="add del mod">
          <ac:chgData name="Kerry Nicholas" userId="94ffe60b-26c7-490f-b0fd-0d7e33c2d814" providerId="ADAL" clId="{F3F68057-4B1D-4971-9953-56F8DEB70076}" dt="2022-09-14T11:51:01.516" v="5960" actId="478"/>
          <ac:spMkLst>
            <pc:docMk/>
            <pc:sldMk cId="2150579747" sldId="295"/>
            <ac:spMk id="5" creationId="{5D6EBB22-7D05-0514-CCF1-BCCDA448ED9E}"/>
          </ac:spMkLst>
        </pc:spChg>
        <pc:spChg chg="mod">
          <ac:chgData name="Kerry Nicholas" userId="94ffe60b-26c7-490f-b0fd-0d7e33c2d814" providerId="ADAL" clId="{F3F68057-4B1D-4971-9953-56F8DEB70076}" dt="2022-09-14T11:50:20.634" v="5918" actId="14100"/>
          <ac:spMkLst>
            <pc:docMk/>
            <pc:sldMk cId="2150579747" sldId="295"/>
            <ac:spMk id="11" creationId="{A2C39DD0-CD86-2929-7808-58D17FC2C0A6}"/>
          </ac:spMkLst>
        </pc:spChg>
        <pc:spChg chg="mod">
          <ac:chgData name="Kerry Nicholas" userId="94ffe60b-26c7-490f-b0fd-0d7e33c2d814" providerId="ADAL" clId="{F3F68057-4B1D-4971-9953-56F8DEB70076}" dt="2022-09-14T11:55:57.685" v="6413" actId="20577"/>
          <ac:spMkLst>
            <pc:docMk/>
            <pc:sldMk cId="2150579747" sldId="295"/>
            <ac:spMk id="12" creationId="{CE3C1BFF-2275-1E7D-0604-E6F5CFEC01F6}"/>
          </ac:spMkLst>
        </pc:spChg>
        <pc:spChg chg="del">
          <ac:chgData name="Kerry Nicholas" userId="94ffe60b-26c7-490f-b0fd-0d7e33c2d814" providerId="ADAL" clId="{F3F68057-4B1D-4971-9953-56F8DEB70076}" dt="2022-09-14T11:51:00.586" v="5959" actId="478"/>
          <ac:spMkLst>
            <pc:docMk/>
            <pc:sldMk cId="2150579747" sldId="295"/>
            <ac:spMk id="13" creationId="{F618F075-837C-1005-19D6-8DC90759CD53}"/>
          </ac:spMkLst>
        </pc:spChg>
        <pc:picChg chg="mod">
          <ac:chgData name="Kerry Nicholas" userId="94ffe60b-26c7-490f-b0fd-0d7e33c2d814" providerId="ADAL" clId="{F3F68057-4B1D-4971-9953-56F8DEB70076}" dt="2022-09-14T11:51:13.340" v="5963" actId="1076"/>
          <ac:picMkLst>
            <pc:docMk/>
            <pc:sldMk cId="2150579747" sldId="295"/>
            <ac:picMk id="7" creationId="{947A9059-F7FF-B2A2-2BB1-4642D747AA3D}"/>
          </ac:picMkLst>
        </pc:picChg>
      </pc:sldChg>
      <pc:sldChg chg="modSp add mod">
        <pc:chgData name="Kerry Nicholas" userId="94ffe60b-26c7-490f-b0fd-0d7e33c2d814" providerId="ADAL" clId="{F3F68057-4B1D-4971-9953-56F8DEB70076}" dt="2022-09-14T12:28:25.790" v="6881" actId="20577"/>
        <pc:sldMkLst>
          <pc:docMk/>
          <pc:sldMk cId="1324923051" sldId="296"/>
        </pc:sldMkLst>
        <pc:spChg chg="mod">
          <ac:chgData name="Kerry Nicholas" userId="94ffe60b-26c7-490f-b0fd-0d7e33c2d814" providerId="ADAL" clId="{F3F68057-4B1D-4971-9953-56F8DEB70076}" dt="2022-09-14T11:56:45.573" v="6430" actId="20577"/>
          <ac:spMkLst>
            <pc:docMk/>
            <pc:sldMk cId="1324923051" sldId="296"/>
            <ac:spMk id="11" creationId="{A2C39DD0-CD86-2929-7808-58D17FC2C0A6}"/>
          </ac:spMkLst>
        </pc:spChg>
        <pc:spChg chg="mod">
          <ac:chgData name="Kerry Nicholas" userId="94ffe60b-26c7-490f-b0fd-0d7e33c2d814" providerId="ADAL" clId="{F3F68057-4B1D-4971-9953-56F8DEB70076}" dt="2022-09-14T12:28:25.790" v="6881" actId="20577"/>
          <ac:spMkLst>
            <pc:docMk/>
            <pc:sldMk cId="1324923051" sldId="296"/>
            <ac:spMk id="12" creationId="{CE3C1BFF-2275-1E7D-0604-E6F5CFEC01F6}"/>
          </ac:spMkLst>
        </pc:spChg>
      </pc:sldChg>
      <pc:sldChg chg="modSp add mod ord">
        <pc:chgData name="Kerry Nicholas" userId="94ffe60b-26c7-490f-b0fd-0d7e33c2d814" providerId="ADAL" clId="{F3F68057-4B1D-4971-9953-56F8DEB70076}" dt="2022-09-14T12:34:33.940" v="7379" actId="33524"/>
        <pc:sldMkLst>
          <pc:docMk/>
          <pc:sldMk cId="2050669243" sldId="297"/>
        </pc:sldMkLst>
        <pc:spChg chg="mod">
          <ac:chgData name="Kerry Nicholas" userId="94ffe60b-26c7-490f-b0fd-0d7e33c2d814" providerId="ADAL" clId="{F3F68057-4B1D-4971-9953-56F8DEB70076}" dt="2022-09-14T12:31:40.746" v="7024" actId="20577"/>
          <ac:spMkLst>
            <pc:docMk/>
            <pc:sldMk cId="2050669243" sldId="297"/>
            <ac:spMk id="7" creationId="{330A5BFC-C134-C072-C14D-9E51A94C8E7E}"/>
          </ac:spMkLst>
        </pc:spChg>
        <pc:spChg chg="mod">
          <ac:chgData name="Kerry Nicholas" userId="94ffe60b-26c7-490f-b0fd-0d7e33c2d814" providerId="ADAL" clId="{F3F68057-4B1D-4971-9953-56F8DEB70076}" dt="2022-09-14T12:31:52.012" v="7054" actId="20577"/>
          <ac:spMkLst>
            <pc:docMk/>
            <pc:sldMk cId="2050669243" sldId="297"/>
            <ac:spMk id="19" creationId="{270C77AB-7E91-84A6-3E62-DAB80E1E4481}"/>
          </ac:spMkLst>
        </pc:spChg>
        <pc:spChg chg="mod">
          <ac:chgData name="Kerry Nicholas" userId="94ffe60b-26c7-490f-b0fd-0d7e33c2d814" providerId="ADAL" clId="{F3F68057-4B1D-4971-9953-56F8DEB70076}" dt="2022-09-14T12:32:23.145" v="7098" actId="255"/>
          <ac:spMkLst>
            <pc:docMk/>
            <pc:sldMk cId="2050669243" sldId="297"/>
            <ac:spMk id="20" creationId="{15DD9AC8-4A5F-70DB-AA68-C461059D81A1}"/>
          </ac:spMkLst>
        </pc:spChg>
        <pc:spChg chg="mod">
          <ac:chgData name="Kerry Nicholas" userId="94ffe60b-26c7-490f-b0fd-0d7e33c2d814" providerId="ADAL" clId="{F3F68057-4B1D-4971-9953-56F8DEB70076}" dt="2022-09-14T12:32:47.840" v="7149" actId="20577"/>
          <ac:spMkLst>
            <pc:docMk/>
            <pc:sldMk cId="2050669243" sldId="297"/>
            <ac:spMk id="21" creationId="{A28A203B-0CF0-2AB0-5F54-07C8E3003918}"/>
          </ac:spMkLst>
        </pc:spChg>
        <pc:spChg chg="mod">
          <ac:chgData name="Kerry Nicholas" userId="94ffe60b-26c7-490f-b0fd-0d7e33c2d814" providerId="ADAL" clId="{F3F68057-4B1D-4971-9953-56F8DEB70076}" dt="2022-09-14T12:33:02.829" v="7177" actId="20577"/>
          <ac:spMkLst>
            <pc:docMk/>
            <pc:sldMk cId="2050669243" sldId="297"/>
            <ac:spMk id="22" creationId="{05BC0115-F702-2E0A-61A4-4A6CE33FD775}"/>
          </ac:spMkLst>
        </pc:spChg>
        <pc:spChg chg="mod">
          <ac:chgData name="Kerry Nicholas" userId="94ffe60b-26c7-490f-b0fd-0d7e33c2d814" providerId="ADAL" clId="{F3F68057-4B1D-4971-9953-56F8DEB70076}" dt="2022-09-14T12:34:06.244" v="7319" actId="20577"/>
          <ac:spMkLst>
            <pc:docMk/>
            <pc:sldMk cId="2050669243" sldId="297"/>
            <ac:spMk id="23" creationId="{9D48D07F-2D5B-F0D5-4005-197607C4F197}"/>
          </ac:spMkLst>
        </pc:spChg>
        <pc:spChg chg="mod">
          <ac:chgData name="Kerry Nicholas" userId="94ffe60b-26c7-490f-b0fd-0d7e33c2d814" providerId="ADAL" clId="{F3F68057-4B1D-4971-9953-56F8DEB70076}" dt="2022-09-14T12:33:18.804" v="7184" actId="20577"/>
          <ac:spMkLst>
            <pc:docMk/>
            <pc:sldMk cId="2050669243" sldId="297"/>
            <ac:spMk id="24" creationId="{A3BF8E55-B2B9-104D-F277-08902534735D}"/>
          </ac:spMkLst>
        </pc:spChg>
        <pc:spChg chg="mod">
          <ac:chgData name="Kerry Nicholas" userId="94ffe60b-26c7-490f-b0fd-0d7e33c2d814" providerId="ADAL" clId="{F3F68057-4B1D-4971-9953-56F8DEB70076}" dt="2022-09-14T12:33:30.064" v="7219" actId="20577"/>
          <ac:spMkLst>
            <pc:docMk/>
            <pc:sldMk cId="2050669243" sldId="297"/>
            <ac:spMk id="25" creationId="{BCE9DA14-62AB-A857-6387-1F5D330B3F36}"/>
          </ac:spMkLst>
        </pc:spChg>
        <pc:spChg chg="mod">
          <ac:chgData name="Kerry Nicholas" userId="94ffe60b-26c7-490f-b0fd-0d7e33c2d814" providerId="ADAL" clId="{F3F68057-4B1D-4971-9953-56F8DEB70076}" dt="2022-09-14T12:33:41.481" v="7253" actId="20577"/>
          <ac:spMkLst>
            <pc:docMk/>
            <pc:sldMk cId="2050669243" sldId="297"/>
            <ac:spMk id="26" creationId="{710CB940-D45B-59F1-06E5-9CC94100EF05}"/>
          </ac:spMkLst>
        </pc:spChg>
        <pc:spChg chg="mod">
          <ac:chgData name="Kerry Nicholas" userId="94ffe60b-26c7-490f-b0fd-0d7e33c2d814" providerId="ADAL" clId="{F3F68057-4B1D-4971-9953-56F8DEB70076}" dt="2022-09-14T12:33:59.103" v="7298" actId="20577"/>
          <ac:spMkLst>
            <pc:docMk/>
            <pc:sldMk cId="2050669243" sldId="297"/>
            <ac:spMk id="27" creationId="{A0DA38E3-68A2-4FF9-022B-BA0DF832B1DB}"/>
          </ac:spMkLst>
        </pc:spChg>
        <pc:spChg chg="mod">
          <ac:chgData name="Kerry Nicholas" userId="94ffe60b-26c7-490f-b0fd-0d7e33c2d814" providerId="ADAL" clId="{F3F68057-4B1D-4971-9953-56F8DEB70076}" dt="2022-09-14T12:34:33.940" v="7379" actId="33524"/>
          <ac:spMkLst>
            <pc:docMk/>
            <pc:sldMk cId="2050669243" sldId="297"/>
            <ac:spMk id="28" creationId="{B72BD1AE-7290-BA6E-18FB-8181C0D13E7C}"/>
          </ac:spMkLst>
        </pc:spChg>
      </pc:sldChg>
      <pc:sldChg chg="modSp add mod">
        <pc:chgData name="Kerry Nicholas" userId="94ffe60b-26c7-490f-b0fd-0d7e33c2d814" providerId="ADAL" clId="{F3F68057-4B1D-4971-9953-56F8DEB70076}" dt="2022-09-14T12:55:40.665" v="10246" actId="1076"/>
        <pc:sldMkLst>
          <pc:docMk/>
          <pc:sldMk cId="1301835182" sldId="298"/>
        </pc:sldMkLst>
        <pc:spChg chg="mod">
          <ac:chgData name="Kerry Nicholas" userId="94ffe60b-26c7-490f-b0fd-0d7e33c2d814" providerId="ADAL" clId="{F3F68057-4B1D-4971-9953-56F8DEB70076}" dt="2022-09-14T12:40:35.641" v="7633" actId="20577"/>
          <ac:spMkLst>
            <pc:docMk/>
            <pc:sldMk cId="1301835182" sldId="298"/>
            <ac:spMk id="7" creationId="{330A5BFC-C134-C072-C14D-9E51A94C8E7E}"/>
          </ac:spMkLst>
        </pc:spChg>
        <pc:spChg chg="mod">
          <ac:chgData name="Kerry Nicholas" userId="94ffe60b-26c7-490f-b0fd-0d7e33c2d814" providerId="ADAL" clId="{F3F68057-4B1D-4971-9953-56F8DEB70076}" dt="2022-09-14T12:40:44.080" v="7659" actId="20577"/>
          <ac:spMkLst>
            <pc:docMk/>
            <pc:sldMk cId="1301835182" sldId="298"/>
            <ac:spMk id="19" creationId="{270C77AB-7E91-84A6-3E62-DAB80E1E4481}"/>
          </ac:spMkLst>
        </pc:spChg>
        <pc:spChg chg="mod">
          <ac:chgData name="Kerry Nicholas" userId="94ffe60b-26c7-490f-b0fd-0d7e33c2d814" providerId="ADAL" clId="{F3F68057-4B1D-4971-9953-56F8DEB70076}" dt="2022-09-14T12:41:58.647" v="7926" actId="20577"/>
          <ac:spMkLst>
            <pc:docMk/>
            <pc:sldMk cId="1301835182" sldId="298"/>
            <ac:spMk id="20" creationId="{15DD9AC8-4A5F-70DB-AA68-C461059D81A1}"/>
          </ac:spMkLst>
        </pc:spChg>
        <pc:spChg chg="mod">
          <ac:chgData name="Kerry Nicholas" userId="94ffe60b-26c7-490f-b0fd-0d7e33c2d814" providerId="ADAL" clId="{F3F68057-4B1D-4971-9953-56F8DEB70076}" dt="2022-09-14T12:42:13.334" v="7946" actId="313"/>
          <ac:spMkLst>
            <pc:docMk/>
            <pc:sldMk cId="1301835182" sldId="298"/>
            <ac:spMk id="21" creationId="{A28A203B-0CF0-2AB0-5F54-07C8E3003918}"/>
          </ac:spMkLst>
        </pc:spChg>
        <pc:spChg chg="mod">
          <ac:chgData name="Kerry Nicholas" userId="94ffe60b-26c7-490f-b0fd-0d7e33c2d814" providerId="ADAL" clId="{F3F68057-4B1D-4971-9953-56F8DEB70076}" dt="2022-09-14T12:43:16.272" v="8138" actId="20577"/>
          <ac:spMkLst>
            <pc:docMk/>
            <pc:sldMk cId="1301835182" sldId="298"/>
            <ac:spMk id="22" creationId="{05BC0115-F702-2E0A-61A4-4A6CE33FD775}"/>
          </ac:spMkLst>
        </pc:spChg>
        <pc:spChg chg="mod">
          <ac:chgData name="Kerry Nicholas" userId="94ffe60b-26c7-490f-b0fd-0d7e33c2d814" providerId="ADAL" clId="{F3F68057-4B1D-4971-9953-56F8DEB70076}" dt="2022-09-14T12:41:44.235" v="7878" actId="20577"/>
          <ac:spMkLst>
            <pc:docMk/>
            <pc:sldMk cId="1301835182" sldId="298"/>
            <ac:spMk id="24" creationId="{A3BF8E55-B2B9-104D-F277-08902534735D}"/>
          </ac:spMkLst>
        </pc:spChg>
        <pc:spChg chg="mod">
          <ac:chgData name="Kerry Nicholas" userId="94ffe60b-26c7-490f-b0fd-0d7e33c2d814" providerId="ADAL" clId="{F3F68057-4B1D-4971-9953-56F8DEB70076}" dt="2022-09-14T12:42:40.090" v="7998" actId="20577"/>
          <ac:spMkLst>
            <pc:docMk/>
            <pc:sldMk cId="1301835182" sldId="298"/>
            <ac:spMk id="25" creationId="{BCE9DA14-62AB-A857-6387-1F5D330B3F36}"/>
          </ac:spMkLst>
        </pc:spChg>
        <pc:spChg chg="mod">
          <ac:chgData name="Kerry Nicholas" userId="94ffe60b-26c7-490f-b0fd-0d7e33c2d814" providerId="ADAL" clId="{F3F68057-4B1D-4971-9953-56F8DEB70076}" dt="2022-09-14T12:43:00.922" v="8118" actId="20577"/>
          <ac:spMkLst>
            <pc:docMk/>
            <pc:sldMk cId="1301835182" sldId="298"/>
            <ac:spMk id="26" creationId="{710CB940-D45B-59F1-06E5-9CC94100EF05}"/>
          </ac:spMkLst>
        </pc:spChg>
        <pc:spChg chg="mod">
          <ac:chgData name="Kerry Nicholas" userId="94ffe60b-26c7-490f-b0fd-0d7e33c2d814" providerId="ADAL" clId="{F3F68057-4B1D-4971-9953-56F8DEB70076}" dt="2022-09-14T12:43:47.333" v="8272" actId="313"/>
          <ac:spMkLst>
            <pc:docMk/>
            <pc:sldMk cId="1301835182" sldId="298"/>
            <ac:spMk id="27" creationId="{A0DA38E3-68A2-4FF9-022B-BA0DF832B1DB}"/>
          </ac:spMkLst>
        </pc:spChg>
        <pc:spChg chg="mod">
          <ac:chgData name="Kerry Nicholas" userId="94ffe60b-26c7-490f-b0fd-0d7e33c2d814" providerId="ADAL" clId="{F3F68057-4B1D-4971-9953-56F8DEB70076}" dt="2022-09-14T12:43:50.890" v="8274" actId="20577"/>
          <ac:spMkLst>
            <pc:docMk/>
            <pc:sldMk cId="1301835182" sldId="298"/>
            <ac:spMk id="28" creationId="{B72BD1AE-7290-BA6E-18FB-8181C0D13E7C}"/>
          </ac:spMkLst>
        </pc:spChg>
        <pc:picChg chg="mod">
          <ac:chgData name="Kerry Nicholas" userId="94ffe60b-26c7-490f-b0fd-0d7e33c2d814" providerId="ADAL" clId="{F3F68057-4B1D-4971-9953-56F8DEB70076}" dt="2022-09-14T12:55:40.665" v="10246" actId="1076"/>
          <ac:picMkLst>
            <pc:docMk/>
            <pc:sldMk cId="1301835182" sldId="298"/>
            <ac:picMk id="3" creationId="{A32066C2-DFA1-9A3D-233E-8C6ACA9C87C1}"/>
          </ac:picMkLst>
        </pc:picChg>
      </pc:sldChg>
      <pc:sldChg chg="modSp add mod">
        <pc:chgData name="Kerry Nicholas" userId="94ffe60b-26c7-490f-b0fd-0d7e33c2d814" providerId="ADAL" clId="{F3F68057-4B1D-4971-9953-56F8DEB70076}" dt="2022-09-14T12:50:15.958" v="9272" actId="20577"/>
        <pc:sldMkLst>
          <pc:docMk/>
          <pc:sldMk cId="3918410066" sldId="299"/>
        </pc:sldMkLst>
        <pc:spChg chg="mod">
          <ac:chgData name="Kerry Nicholas" userId="94ffe60b-26c7-490f-b0fd-0d7e33c2d814" providerId="ADAL" clId="{F3F68057-4B1D-4971-9953-56F8DEB70076}" dt="2022-09-14T12:50:15.958" v="9272" actId="20577"/>
          <ac:spMkLst>
            <pc:docMk/>
            <pc:sldMk cId="3918410066" sldId="299"/>
            <ac:spMk id="7" creationId="{330A5BFC-C134-C072-C14D-9E51A94C8E7E}"/>
          </ac:spMkLst>
        </pc:spChg>
        <pc:spChg chg="mod">
          <ac:chgData name="Kerry Nicholas" userId="94ffe60b-26c7-490f-b0fd-0d7e33c2d814" providerId="ADAL" clId="{F3F68057-4B1D-4971-9953-56F8DEB70076}" dt="2022-09-14T12:45:42.450" v="8388" actId="20577"/>
          <ac:spMkLst>
            <pc:docMk/>
            <pc:sldMk cId="3918410066" sldId="299"/>
            <ac:spMk id="19" creationId="{270C77AB-7E91-84A6-3E62-DAB80E1E4481}"/>
          </ac:spMkLst>
        </pc:spChg>
        <pc:spChg chg="mod">
          <ac:chgData name="Kerry Nicholas" userId="94ffe60b-26c7-490f-b0fd-0d7e33c2d814" providerId="ADAL" clId="{F3F68057-4B1D-4971-9953-56F8DEB70076}" dt="2022-09-14T12:46:36.560" v="8555" actId="20577"/>
          <ac:spMkLst>
            <pc:docMk/>
            <pc:sldMk cId="3918410066" sldId="299"/>
            <ac:spMk id="20" creationId="{15DD9AC8-4A5F-70DB-AA68-C461059D81A1}"/>
          </ac:spMkLst>
        </pc:spChg>
        <pc:spChg chg="mod">
          <ac:chgData name="Kerry Nicholas" userId="94ffe60b-26c7-490f-b0fd-0d7e33c2d814" providerId="ADAL" clId="{F3F68057-4B1D-4971-9953-56F8DEB70076}" dt="2022-09-14T12:47:22.919" v="8691" actId="20577"/>
          <ac:spMkLst>
            <pc:docMk/>
            <pc:sldMk cId="3918410066" sldId="299"/>
            <ac:spMk id="21" creationId="{A28A203B-0CF0-2AB0-5F54-07C8E3003918}"/>
          </ac:spMkLst>
        </pc:spChg>
        <pc:spChg chg="mod">
          <ac:chgData name="Kerry Nicholas" userId="94ffe60b-26c7-490f-b0fd-0d7e33c2d814" providerId="ADAL" clId="{F3F68057-4B1D-4971-9953-56F8DEB70076}" dt="2022-09-14T12:48:33.783" v="8918" actId="20577"/>
          <ac:spMkLst>
            <pc:docMk/>
            <pc:sldMk cId="3918410066" sldId="299"/>
            <ac:spMk id="22" creationId="{05BC0115-F702-2E0A-61A4-4A6CE33FD775}"/>
          </ac:spMkLst>
        </pc:spChg>
        <pc:spChg chg="mod">
          <ac:chgData name="Kerry Nicholas" userId="94ffe60b-26c7-490f-b0fd-0d7e33c2d814" providerId="ADAL" clId="{F3F68057-4B1D-4971-9953-56F8DEB70076}" dt="2022-09-14T12:49:18.188" v="9058" actId="20577"/>
          <ac:spMkLst>
            <pc:docMk/>
            <pc:sldMk cId="3918410066" sldId="299"/>
            <ac:spMk id="23" creationId="{9D48D07F-2D5B-F0D5-4005-197607C4F197}"/>
          </ac:spMkLst>
        </pc:spChg>
        <pc:spChg chg="mod">
          <ac:chgData name="Kerry Nicholas" userId="94ffe60b-26c7-490f-b0fd-0d7e33c2d814" providerId="ADAL" clId="{F3F68057-4B1D-4971-9953-56F8DEB70076}" dt="2022-09-14T12:46:26.672" v="8525" actId="20577"/>
          <ac:spMkLst>
            <pc:docMk/>
            <pc:sldMk cId="3918410066" sldId="299"/>
            <ac:spMk id="24" creationId="{A3BF8E55-B2B9-104D-F277-08902534735D}"/>
          </ac:spMkLst>
        </pc:spChg>
        <pc:spChg chg="mod">
          <ac:chgData name="Kerry Nicholas" userId="94ffe60b-26c7-490f-b0fd-0d7e33c2d814" providerId="ADAL" clId="{F3F68057-4B1D-4971-9953-56F8DEB70076}" dt="2022-09-14T12:46:57.885" v="8667" actId="313"/>
          <ac:spMkLst>
            <pc:docMk/>
            <pc:sldMk cId="3918410066" sldId="299"/>
            <ac:spMk id="25" creationId="{BCE9DA14-62AB-A857-6387-1F5D330B3F36}"/>
          </ac:spMkLst>
        </pc:spChg>
        <pc:spChg chg="mod">
          <ac:chgData name="Kerry Nicholas" userId="94ffe60b-26c7-490f-b0fd-0d7e33c2d814" providerId="ADAL" clId="{F3F68057-4B1D-4971-9953-56F8DEB70076}" dt="2022-09-14T12:48:13.051" v="8900" actId="20577"/>
          <ac:spMkLst>
            <pc:docMk/>
            <pc:sldMk cId="3918410066" sldId="299"/>
            <ac:spMk id="26" creationId="{710CB940-D45B-59F1-06E5-9CC94100EF05}"/>
          </ac:spMkLst>
        </pc:spChg>
        <pc:spChg chg="mod">
          <ac:chgData name="Kerry Nicholas" userId="94ffe60b-26c7-490f-b0fd-0d7e33c2d814" providerId="ADAL" clId="{F3F68057-4B1D-4971-9953-56F8DEB70076}" dt="2022-09-14T12:48:59.659" v="9019" actId="20577"/>
          <ac:spMkLst>
            <pc:docMk/>
            <pc:sldMk cId="3918410066" sldId="299"/>
            <ac:spMk id="27" creationId="{A0DA38E3-68A2-4FF9-022B-BA0DF832B1DB}"/>
          </ac:spMkLst>
        </pc:spChg>
        <pc:spChg chg="mod">
          <ac:chgData name="Kerry Nicholas" userId="94ffe60b-26c7-490f-b0fd-0d7e33c2d814" providerId="ADAL" clId="{F3F68057-4B1D-4971-9953-56F8DEB70076}" dt="2022-09-14T12:49:51.577" v="9204" actId="20577"/>
          <ac:spMkLst>
            <pc:docMk/>
            <pc:sldMk cId="3918410066" sldId="299"/>
            <ac:spMk id="28" creationId="{B72BD1AE-7290-BA6E-18FB-8181C0D13E7C}"/>
          </ac:spMkLst>
        </pc:spChg>
        <pc:picChg chg="mod">
          <ac:chgData name="Kerry Nicholas" userId="94ffe60b-26c7-490f-b0fd-0d7e33c2d814" providerId="ADAL" clId="{F3F68057-4B1D-4971-9953-56F8DEB70076}" dt="2022-09-14T12:44:47.609" v="8312" actId="1076"/>
          <ac:picMkLst>
            <pc:docMk/>
            <pc:sldMk cId="3918410066" sldId="299"/>
            <ac:picMk id="3" creationId="{A32066C2-DFA1-9A3D-233E-8C6ACA9C87C1}"/>
          </ac:picMkLst>
        </pc:picChg>
      </pc:sldChg>
      <pc:sldChg chg="modSp add mod">
        <pc:chgData name="Kerry Nicholas" userId="94ffe60b-26c7-490f-b0fd-0d7e33c2d814" providerId="ADAL" clId="{F3F68057-4B1D-4971-9953-56F8DEB70076}" dt="2022-09-14T12:55:29.847" v="10245" actId="1076"/>
        <pc:sldMkLst>
          <pc:docMk/>
          <pc:sldMk cId="2713122144" sldId="300"/>
        </pc:sldMkLst>
        <pc:spChg chg="mod">
          <ac:chgData name="Kerry Nicholas" userId="94ffe60b-26c7-490f-b0fd-0d7e33c2d814" providerId="ADAL" clId="{F3F68057-4B1D-4971-9953-56F8DEB70076}" dt="2022-09-14T12:50:21.800" v="9282" actId="20577"/>
          <ac:spMkLst>
            <pc:docMk/>
            <pc:sldMk cId="2713122144" sldId="300"/>
            <ac:spMk id="7" creationId="{330A5BFC-C134-C072-C14D-9E51A94C8E7E}"/>
          </ac:spMkLst>
        </pc:spChg>
        <pc:spChg chg="mod">
          <ac:chgData name="Kerry Nicholas" userId="94ffe60b-26c7-490f-b0fd-0d7e33c2d814" providerId="ADAL" clId="{F3F68057-4B1D-4971-9953-56F8DEB70076}" dt="2022-09-14T12:50:34.986" v="9315" actId="20577"/>
          <ac:spMkLst>
            <pc:docMk/>
            <pc:sldMk cId="2713122144" sldId="300"/>
            <ac:spMk id="19" creationId="{270C77AB-7E91-84A6-3E62-DAB80E1E4481}"/>
          </ac:spMkLst>
        </pc:spChg>
        <pc:spChg chg="mod">
          <ac:chgData name="Kerry Nicholas" userId="94ffe60b-26c7-490f-b0fd-0d7e33c2d814" providerId="ADAL" clId="{F3F68057-4B1D-4971-9953-56F8DEB70076}" dt="2022-09-14T12:50:44.372" v="9358" actId="20577"/>
          <ac:spMkLst>
            <pc:docMk/>
            <pc:sldMk cId="2713122144" sldId="300"/>
            <ac:spMk id="20" creationId="{15DD9AC8-4A5F-70DB-AA68-C461059D81A1}"/>
          </ac:spMkLst>
        </pc:spChg>
        <pc:spChg chg="mod">
          <ac:chgData name="Kerry Nicholas" userId="94ffe60b-26c7-490f-b0fd-0d7e33c2d814" providerId="ADAL" clId="{F3F68057-4B1D-4971-9953-56F8DEB70076}" dt="2022-09-14T12:52:10.712" v="9587" actId="20577"/>
          <ac:spMkLst>
            <pc:docMk/>
            <pc:sldMk cId="2713122144" sldId="300"/>
            <ac:spMk id="21" creationId="{A28A203B-0CF0-2AB0-5F54-07C8E3003918}"/>
          </ac:spMkLst>
        </pc:spChg>
        <pc:spChg chg="mod">
          <ac:chgData name="Kerry Nicholas" userId="94ffe60b-26c7-490f-b0fd-0d7e33c2d814" providerId="ADAL" clId="{F3F68057-4B1D-4971-9953-56F8DEB70076}" dt="2022-09-14T12:53:28.134" v="9856" actId="20577"/>
          <ac:spMkLst>
            <pc:docMk/>
            <pc:sldMk cId="2713122144" sldId="300"/>
            <ac:spMk id="22" creationId="{05BC0115-F702-2E0A-61A4-4A6CE33FD775}"/>
          </ac:spMkLst>
        </pc:spChg>
        <pc:spChg chg="mod">
          <ac:chgData name="Kerry Nicholas" userId="94ffe60b-26c7-490f-b0fd-0d7e33c2d814" providerId="ADAL" clId="{F3F68057-4B1D-4971-9953-56F8DEB70076}" dt="2022-09-14T12:54:02.913" v="10020" actId="313"/>
          <ac:spMkLst>
            <pc:docMk/>
            <pc:sldMk cId="2713122144" sldId="300"/>
            <ac:spMk id="23" creationId="{9D48D07F-2D5B-F0D5-4005-197607C4F197}"/>
          </ac:spMkLst>
        </pc:spChg>
        <pc:spChg chg="mod">
          <ac:chgData name="Kerry Nicholas" userId="94ffe60b-26c7-490f-b0fd-0d7e33c2d814" providerId="ADAL" clId="{F3F68057-4B1D-4971-9953-56F8DEB70076}" dt="2022-09-14T12:51:08.960" v="9438" actId="20577"/>
          <ac:spMkLst>
            <pc:docMk/>
            <pc:sldMk cId="2713122144" sldId="300"/>
            <ac:spMk id="24" creationId="{A3BF8E55-B2B9-104D-F277-08902534735D}"/>
          </ac:spMkLst>
        </pc:spChg>
        <pc:spChg chg="mod">
          <ac:chgData name="Kerry Nicholas" userId="94ffe60b-26c7-490f-b0fd-0d7e33c2d814" providerId="ADAL" clId="{F3F68057-4B1D-4971-9953-56F8DEB70076}" dt="2022-09-14T12:51:42.683" v="9532" actId="20577"/>
          <ac:spMkLst>
            <pc:docMk/>
            <pc:sldMk cId="2713122144" sldId="300"/>
            <ac:spMk id="25" creationId="{BCE9DA14-62AB-A857-6387-1F5D330B3F36}"/>
          </ac:spMkLst>
        </pc:spChg>
        <pc:spChg chg="mod">
          <ac:chgData name="Kerry Nicholas" userId="94ffe60b-26c7-490f-b0fd-0d7e33c2d814" providerId="ADAL" clId="{F3F68057-4B1D-4971-9953-56F8DEB70076}" dt="2022-09-14T12:53:21.003" v="9836" actId="20577"/>
          <ac:spMkLst>
            <pc:docMk/>
            <pc:sldMk cId="2713122144" sldId="300"/>
            <ac:spMk id="26" creationId="{710CB940-D45B-59F1-06E5-9CC94100EF05}"/>
          </ac:spMkLst>
        </pc:spChg>
        <pc:spChg chg="mod">
          <ac:chgData name="Kerry Nicholas" userId="94ffe60b-26c7-490f-b0fd-0d7e33c2d814" providerId="ADAL" clId="{F3F68057-4B1D-4971-9953-56F8DEB70076}" dt="2022-09-14T12:55:12.314" v="10239" actId="20577"/>
          <ac:spMkLst>
            <pc:docMk/>
            <pc:sldMk cId="2713122144" sldId="300"/>
            <ac:spMk id="27" creationId="{A0DA38E3-68A2-4FF9-022B-BA0DF832B1DB}"/>
          </ac:spMkLst>
        </pc:spChg>
        <pc:spChg chg="mod">
          <ac:chgData name="Kerry Nicholas" userId="94ffe60b-26c7-490f-b0fd-0d7e33c2d814" providerId="ADAL" clId="{F3F68057-4B1D-4971-9953-56F8DEB70076}" dt="2022-09-14T12:55:20.653" v="10244" actId="20577"/>
          <ac:spMkLst>
            <pc:docMk/>
            <pc:sldMk cId="2713122144" sldId="300"/>
            <ac:spMk id="28" creationId="{B72BD1AE-7290-BA6E-18FB-8181C0D13E7C}"/>
          </ac:spMkLst>
        </pc:spChg>
        <pc:picChg chg="mod">
          <ac:chgData name="Kerry Nicholas" userId="94ffe60b-26c7-490f-b0fd-0d7e33c2d814" providerId="ADAL" clId="{F3F68057-4B1D-4971-9953-56F8DEB70076}" dt="2022-09-14T12:55:29.847" v="10245" actId="1076"/>
          <ac:picMkLst>
            <pc:docMk/>
            <pc:sldMk cId="2713122144" sldId="300"/>
            <ac:picMk id="3" creationId="{A32066C2-DFA1-9A3D-233E-8C6ACA9C87C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10.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10.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 Id="rId5" Type="http://schemas.openxmlformats.org/officeDocument/2006/relationships/image" Target="../media/image17.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10.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10.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10.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10.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1641312"/>
            <a:ext cx="3493008" cy="2376506"/>
          </a:xfrm>
        </p:spPr>
        <p:txBody>
          <a:bodyPr/>
          <a:lstStyle/>
          <a:p>
            <a:r>
              <a:rPr lang="en-US" sz="3600" dirty="0"/>
              <a:t>Early to Intermediate Rehabilitation</a:t>
            </a:r>
          </a:p>
          <a:p>
            <a:r>
              <a:rPr lang="en-US" sz="3600" dirty="0"/>
              <a:t> BMST5003</a:t>
            </a:r>
          </a:p>
          <a:p>
            <a:endParaRPr lang="en-US" dirty="0"/>
          </a:p>
        </p:txBody>
      </p:sp>
      <p:pic>
        <p:nvPicPr>
          <p:cNvPr id="1026" name="Picture 2" descr="See the source image">
            <a:extLst>
              <a:ext uri="{FF2B5EF4-FFF2-40B4-BE49-F238E27FC236}">
                <a16:creationId xmlns:a16="http://schemas.microsoft.com/office/drawing/2014/main" id="{2481E382-6282-E812-EB14-665B52ACA6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5976" y="97650"/>
            <a:ext cx="1760048" cy="1171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402336" y="374904"/>
            <a:ext cx="5693664" cy="1527048"/>
          </a:xfrm>
        </p:spPr>
        <p:txBody>
          <a:bodyPr/>
          <a:lstStyle/>
          <a:p>
            <a:r>
              <a:rPr lang="en-US" dirty="0">
                <a:latin typeface="Arial Black" panose="020B0604020202020204" pitchFamily="34" charset="0"/>
                <a:ea typeface="Arial Regular" pitchFamily="34" charset="-122"/>
                <a:cs typeface="Arial Black" panose="020B0604020202020204" pitchFamily="34" charset="0"/>
              </a:rPr>
              <a:t>Purpose of the module</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714525" y="2400438"/>
            <a:ext cx="5693664" cy="3122168"/>
          </a:xfrm>
        </p:spPr>
        <p:txBody>
          <a:bodyPr/>
          <a:lstStyle/>
          <a:p>
            <a:r>
              <a:rPr lang="en-US" u="sng" dirty="0"/>
              <a:t>Previous knowledge </a:t>
            </a:r>
          </a:p>
          <a:p>
            <a:r>
              <a:rPr lang="en-US" dirty="0"/>
              <a:t>Personal Training</a:t>
            </a:r>
          </a:p>
          <a:p>
            <a:r>
              <a:rPr lang="en-US" dirty="0"/>
              <a:t>Pathology and Injury</a:t>
            </a:r>
          </a:p>
          <a:p>
            <a:r>
              <a:rPr lang="en-US" dirty="0"/>
              <a:t>Prevention of injury</a:t>
            </a:r>
          </a:p>
          <a:p>
            <a:r>
              <a:rPr lang="en-US" dirty="0"/>
              <a:t>Physiological and sport specific demands</a:t>
            </a:r>
          </a:p>
        </p:txBody>
      </p:sp>
      <p:pic>
        <p:nvPicPr>
          <p:cNvPr id="5" name="Picture 4">
            <a:extLst>
              <a:ext uri="{FF2B5EF4-FFF2-40B4-BE49-F238E27FC236}">
                <a16:creationId xmlns:a16="http://schemas.microsoft.com/office/drawing/2014/main" id="{12A14B64-3FFA-A0EF-F1CF-3D58D8DBEA35}"/>
              </a:ext>
            </a:extLst>
          </p:cNvPr>
          <p:cNvPicPr>
            <a:picLocks noChangeAspect="1"/>
          </p:cNvPicPr>
          <p:nvPr/>
        </p:nvPicPr>
        <p:blipFill>
          <a:blip r:embed="rId2"/>
          <a:stretch>
            <a:fillRect/>
          </a:stretch>
        </p:blipFill>
        <p:spPr>
          <a:xfrm>
            <a:off x="10104136" y="2790989"/>
            <a:ext cx="1755800" cy="1170533"/>
          </a:xfrm>
          <a:prstGeom prst="rect">
            <a:avLst/>
          </a:prstGeom>
        </p:spPr>
      </p:pic>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p:txBody>
          <a:bodyPr/>
          <a:lstStyle/>
          <a:p>
            <a:r>
              <a:rPr lang="en-US" dirty="0"/>
              <a:t>Rehabilitation </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p:txBody>
          <a:bodyPr/>
          <a:lstStyle/>
          <a:p>
            <a:r>
              <a:rPr lang="en-US" dirty="0"/>
              <a:t>The action of restoring someone to health or normal life through training and therapy after injury or illness</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pic>
        <p:nvPicPr>
          <p:cNvPr id="5" name="Picture 4">
            <a:extLst>
              <a:ext uri="{FF2B5EF4-FFF2-40B4-BE49-F238E27FC236}">
                <a16:creationId xmlns:a16="http://schemas.microsoft.com/office/drawing/2014/main" id="{4BCE499E-4149-1A5F-E8D2-1CB11DFFDD50}"/>
              </a:ext>
            </a:extLst>
          </p:cNvPr>
          <p:cNvPicPr>
            <a:picLocks noChangeAspect="1"/>
          </p:cNvPicPr>
          <p:nvPr/>
        </p:nvPicPr>
        <p:blipFill>
          <a:blip r:embed="rId2"/>
          <a:stretch>
            <a:fillRect/>
          </a:stretch>
        </p:blipFill>
        <p:spPr>
          <a:xfrm>
            <a:off x="10288864" y="5586933"/>
            <a:ext cx="1755800" cy="1170533"/>
          </a:xfrm>
          <a:prstGeom prst="rect">
            <a:avLst/>
          </a:prstGeom>
        </p:spPr>
      </p:pic>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895600" y="3087761"/>
            <a:ext cx="6400800" cy="1377419"/>
          </a:xfrm>
        </p:spPr>
        <p:txBody>
          <a:bodyPr/>
          <a:lstStyle/>
          <a:p>
            <a:r>
              <a:rPr lang="en-US" dirty="0">
                <a:latin typeface="Arial Black" panose="020B0604020202020204" pitchFamily="34" charset="0"/>
                <a:cs typeface="Arial Black" panose="020B0604020202020204" pitchFamily="34" charset="0"/>
              </a:rPr>
              <a:t>Assessment Requirements</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p:txBody>
          <a:bodyPr/>
          <a:lstStyle/>
          <a:p>
            <a:pPr algn="ctr"/>
            <a:r>
              <a:rPr lang="en-US" sz="2400" dirty="0">
                <a:solidFill>
                  <a:schemeClr val="accent6"/>
                </a:solidFill>
                <a:latin typeface="Sabon Next LT" panose="02000500000000000000" pitchFamily="2" charset="0"/>
                <a:cs typeface="Sabon Next LT" panose="02000500000000000000" pitchFamily="2" charset="0"/>
              </a:rPr>
              <a:t>Assessment one – Presentation 20/01/2023</a:t>
            </a:r>
          </a:p>
          <a:p>
            <a:pPr algn="ctr"/>
            <a:r>
              <a:rPr lang="en-US" dirty="0">
                <a:latin typeface="Sabon Next LT" panose="02000500000000000000" pitchFamily="2" charset="0"/>
                <a:cs typeface="Sabon Next LT" panose="02000500000000000000" pitchFamily="2" charset="0"/>
              </a:rPr>
              <a:t>Assessment two – Practical 28/04/2023</a:t>
            </a:r>
            <a:endParaRPr lang="en-US" sz="2400" dirty="0">
              <a:solidFill>
                <a:schemeClr val="accent6"/>
              </a:solidFill>
              <a:latin typeface="Sabon Next LT" panose="02000500000000000000" pitchFamily="2" charset="0"/>
              <a:cs typeface="Sabon Next LT" panose="02000500000000000000" pitchFamily="2" charset="0"/>
            </a:endParaRPr>
          </a:p>
        </p:txBody>
      </p:sp>
      <p:pic>
        <p:nvPicPr>
          <p:cNvPr id="5" name="Picture 4">
            <a:extLst>
              <a:ext uri="{FF2B5EF4-FFF2-40B4-BE49-F238E27FC236}">
                <a16:creationId xmlns:a16="http://schemas.microsoft.com/office/drawing/2014/main" id="{56B68454-0F96-CA94-84CB-42F4CA663125}"/>
              </a:ext>
            </a:extLst>
          </p:cNvPr>
          <p:cNvPicPr>
            <a:picLocks noChangeAspect="1"/>
          </p:cNvPicPr>
          <p:nvPr/>
        </p:nvPicPr>
        <p:blipFill>
          <a:blip r:embed="rId2"/>
          <a:stretch>
            <a:fillRect/>
          </a:stretch>
        </p:blipFill>
        <p:spPr>
          <a:xfrm>
            <a:off x="8931118" y="322205"/>
            <a:ext cx="1755800" cy="1170533"/>
          </a:xfrm>
          <a:prstGeom prst="rect">
            <a:avLst/>
          </a:prstGeom>
        </p:spPr>
      </p:pic>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a:xfrm>
            <a:off x="1451679" y="210312"/>
            <a:ext cx="10671048" cy="768096"/>
          </a:xfrm>
        </p:spPr>
        <p:txBody>
          <a:bodyPr/>
          <a:lstStyle/>
          <a:p>
            <a:r>
              <a:rPr lang="en-US" dirty="0">
                <a:latin typeface="Arial Black" panose="020B0604020202020204" pitchFamily="34" charset="0"/>
                <a:cs typeface="Arial Black" panose="020B0604020202020204" pitchFamily="34" charset="0"/>
              </a:rPr>
              <a:t>Assessment Breakdown</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5</a:t>
            </a:fld>
            <a:endParaRPr lang="en-US" dirty="0"/>
          </a:p>
        </p:txBody>
      </p:sp>
      <p:sp>
        <p:nvSpPr>
          <p:cNvPr id="8" name="TextBox 7">
            <a:extLst>
              <a:ext uri="{FF2B5EF4-FFF2-40B4-BE49-F238E27FC236}">
                <a16:creationId xmlns:a16="http://schemas.microsoft.com/office/drawing/2014/main" id="{A1775E32-809E-D296-D08E-4E9815AD4834}"/>
              </a:ext>
            </a:extLst>
          </p:cNvPr>
          <p:cNvSpPr txBox="1"/>
          <p:nvPr/>
        </p:nvSpPr>
        <p:spPr>
          <a:xfrm>
            <a:off x="1690255" y="1681020"/>
            <a:ext cx="8534400" cy="4524315"/>
          </a:xfrm>
          <a:prstGeom prst="rect">
            <a:avLst/>
          </a:prstGeom>
          <a:noFill/>
        </p:spPr>
        <p:txBody>
          <a:bodyPr wrap="square" rtlCol="0">
            <a:spAutoFit/>
          </a:bodyPr>
          <a:lstStyle/>
          <a:p>
            <a:r>
              <a:rPr lang="en-GB" sz="2400" dirty="0"/>
              <a:t>AS1: 50% 30 minutes presentation (20</a:t>
            </a:r>
            <a:r>
              <a:rPr lang="en-GB" sz="2400" baseline="30000" dirty="0"/>
              <a:t>th</a:t>
            </a:r>
            <a:r>
              <a:rPr lang="en-GB" sz="2400" dirty="0"/>
              <a:t> January 2023)</a:t>
            </a:r>
          </a:p>
          <a:p>
            <a:endParaRPr lang="en-GB" sz="2400" dirty="0"/>
          </a:p>
          <a:p>
            <a:r>
              <a:rPr lang="en-GB" sz="2400" dirty="0"/>
              <a:t>AS2: 50% 30 minutes practical examination (28</a:t>
            </a:r>
            <a:r>
              <a:rPr lang="en-GB" sz="2400" baseline="30000" dirty="0"/>
              <a:t>th</a:t>
            </a:r>
            <a:r>
              <a:rPr lang="en-GB" sz="2400" dirty="0"/>
              <a:t> April 2023)</a:t>
            </a:r>
          </a:p>
          <a:p>
            <a:endParaRPr lang="en-GB" sz="2400" dirty="0"/>
          </a:p>
          <a:p>
            <a:endParaRPr lang="en-GB" sz="2400" dirty="0"/>
          </a:p>
          <a:p>
            <a:r>
              <a:rPr lang="en-GB" sz="2400" dirty="0"/>
              <a:t>This Module is a PASS ALL COMPONENTS MODULE</a:t>
            </a:r>
          </a:p>
          <a:p>
            <a:r>
              <a:rPr lang="en-GB" sz="2400" dirty="0"/>
              <a:t>This means that you must pass each assessment point (40% pass mark) to successfully pass the module overall. </a:t>
            </a:r>
          </a:p>
          <a:p>
            <a:endParaRPr lang="en-GB" sz="2400" dirty="0"/>
          </a:p>
          <a:p>
            <a:r>
              <a:rPr lang="en-GB" sz="2400" dirty="0"/>
              <a:t>The assessment criteria can be found in the assessment section of the Moodle page (BMST5003 – Early to Intermediate Rehabilitation). </a:t>
            </a:r>
          </a:p>
        </p:txBody>
      </p:sp>
      <p:pic>
        <p:nvPicPr>
          <p:cNvPr id="10" name="Picture 2" descr="See the source image">
            <a:extLst>
              <a:ext uri="{FF2B5EF4-FFF2-40B4-BE49-F238E27FC236}">
                <a16:creationId xmlns:a16="http://schemas.microsoft.com/office/drawing/2014/main" id="{C412EB83-B70F-1EB0-7EC8-AD96A7D82E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72872" y="5431642"/>
            <a:ext cx="1760048" cy="1171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3841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469485" y="210312"/>
            <a:ext cx="10671048" cy="768096"/>
          </a:xfrm>
        </p:spPr>
        <p:txBody>
          <a:bodyPr/>
          <a:lstStyle/>
          <a:p>
            <a:r>
              <a:rPr lang="en-US" dirty="0">
                <a:latin typeface="Arial Black" panose="020B0604020202020204" pitchFamily="34" charset="0"/>
                <a:cs typeface="Arial Black" panose="020B0604020202020204" pitchFamily="34" charset="0"/>
              </a:rPr>
              <a:t>What we need to know</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4" name="Content Placeholder 3">
            <a:extLst>
              <a:ext uri="{FF2B5EF4-FFF2-40B4-BE49-F238E27FC236}">
                <a16:creationId xmlns:a16="http://schemas.microsoft.com/office/drawing/2014/main" id="{2D06683E-3A9E-5760-01B3-FE0D1E66992B}"/>
              </a:ext>
            </a:extLst>
          </p:cNvPr>
          <p:cNvSpPr>
            <a:spLocks noGrp="1"/>
          </p:cNvSpPr>
          <p:nvPr>
            <p:ph sz="half" idx="1"/>
          </p:nvPr>
        </p:nvSpPr>
        <p:spPr/>
        <p:txBody>
          <a:bodyPr/>
          <a:lstStyle/>
          <a:p>
            <a:r>
              <a:rPr lang="en-GB" sz="2800" dirty="0"/>
              <a:t>What are the stages of rehabilitation ?</a:t>
            </a:r>
          </a:p>
          <a:p>
            <a:r>
              <a:rPr lang="en-GB" sz="2800" dirty="0"/>
              <a:t>What are the key goals for each of the stages?</a:t>
            </a:r>
          </a:p>
          <a:p>
            <a:r>
              <a:rPr lang="en-GB" sz="2800" dirty="0"/>
              <a:t>What order should we rehabilitate in (components of fitness) </a:t>
            </a:r>
            <a:r>
              <a:rPr lang="en-GB" sz="2800" dirty="0" err="1"/>
              <a:t>e.g</a:t>
            </a:r>
            <a:r>
              <a:rPr lang="en-GB" sz="2800" dirty="0"/>
              <a:t> Muscle endurance, speed, power </a:t>
            </a:r>
            <a:r>
              <a:rPr lang="en-GB" dirty="0"/>
              <a:t>etc</a:t>
            </a:r>
          </a:p>
        </p:txBody>
      </p:sp>
      <p:pic>
        <p:nvPicPr>
          <p:cNvPr id="9" name="Picture 2" descr="See the source image">
            <a:extLst>
              <a:ext uri="{FF2B5EF4-FFF2-40B4-BE49-F238E27FC236}">
                <a16:creationId xmlns:a16="http://schemas.microsoft.com/office/drawing/2014/main" id="{90957DFF-4F13-F31A-850B-7745C921F0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867" y="5461483"/>
            <a:ext cx="1760048" cy="1171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47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213629" y="1481328"/>
            <a:ext cx="7013448" cy="1627632"/>
          </a:xfrm>
        </p:spPr>
        <p:txBody>
          <a:bodyPr/>
          <a:lstStyle/>
          <a:p>
            <a:r>
              <a:rPr lang="en-GB" b="1" i="0" dirty="0">
                <a:solidFill>
                  <a:srgbClr val="202C8F"/>
                </a:solidFill>
                <a:effectLst/>
                <a:latin typeface="+mn-lt"/>
              </a:rPr>
              <a:t>The road to athletic greatness is not marked by perfection, but the ability to constantly overcome adversity and failure</a:t>
            </a:r>
            <a:r>
              <a:rPr lang="en-US" dirty="0">
                <a:solidFill>
                  <a:srgbClr val="202C8F"/>
                </a:solidFill>
                <a:latin typeface="+mn-lt"/>
              </a:rPr>
              <a:t>.</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3445533" y="959011"/>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p:txBody>
          <a:bodyPr/>
          <a:lstStyle/>
          <a:p>
            <a:r>
              <a:rPr lang="en-US" dirty="0"/>
              <a:t>Nike</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9694580" y="3234575"/>
            <a:ext cx="768096" cy="1627632"/>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pic>
        <p:nvPicPr>
          <p:cNvPr id="7" name="Picture 6">
            <a:extLst>
              <a:ext uri="{FF2B5EF4-FFF2-40B4-BE49-F238E27FC236}">
                <a16:creationId xmlns:a16="http://schemas.microsoft.com/office/drawing/2014/main" id="{FF2CE658-CB7B-AEBB-2DF2-533AEB26A875}"/>
              </a:ext>
            </a:extLst>
          </p:cNvPr>
          <p:cNvPicPr>
            <a:picLocks noChangeAspect="1"/>
          </p:cNvPicPr>
          <p:nvPr/>
        </p:nvPicPr>
        <p:blipFill>
          <a:blip r:embed="rId2"/>
          <a:stretch>
            <a:fillRect/>
          </a:stretch>
        </p:blipFill>
        <p:spPr>
          <a:xfrm>
            <a:off x="10064419" y="5376672"/>
            <a:ext cx="1761897" cy="1170533"/>
          </a:xfrm>
          <a:prstGeom prst="rect">
            <a:avLst/>
          </a:prstGeom>
        </p:spPr>
      </p:pic>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758952" y="73152"/>
            <a:ext cx="10671048" cy="768096"/>
          </a:xfrm>
        </p:spPr>
        <p:txBody>
          <a:bodyPr/>
          <a:lstStyle/>
          <a:p>
            <a:r>
              <a:rPr lang="en-US" dirty="0"/>
              <a:t>Stages</a:t>
            </a: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8</a:t>
            </a:fld>
            <a:endParaRPr lang="en-US" dirty="0"/>
          </a:p>
        </p:txBody>
      </p:sp>
      <p:graphicFrame>
        <p:nvGraphicFramePr>
          <p:cNvPr id="39" name="Table 39">
            <a:extLst>
              <a:ext uri="{FF2B5EF4-FFF2-40B4-BE49-F238E27FC236}">
                <a16:creationId xmlns:a16="http://schemas.microsoft.com/office/drawing/2014/main" id="{C4475C86-E4DC-3B68-FE2A-2D000689DDFC}"/>
              </a:ext>
            </a:extLst>
          </p:cNvPr>
          <p:cNvGraphicFramePr>
            <a:graphicFrameLocks noGrp="1"/>
          </p:cNvGraphicFramePr>
          <p:nvPr>
            <p:extLst>
              <p:ext uri="{D42A27DB-BD31-4B8C-83A1-F6EECF244321}">
                <p14:modId xmlns:p14="http://schemas.microsoft.com/office/powerpoint/2010/main" val="550276593"/>
              </p:ext>
            </p:extLst>
          </p:nvPr>
        </p:nvGraphicFramePr>
        <p:xfrm>
          <a:off x="768094" y="829318"/>
          <a:ext cx="10671050" cy="5791662"/>
        </p:xfrm>
        <a:graphic>
          <a:graphicData uri="http://schemas.openxmlformats.org/drawingml/2006/table">
            <a:tbl>
              <a:tblPr firstRow="1" bandRow="1">
                <a:tableStyleId>{F5AB1C69-6EDB-4FF4-983F-18BD219EF322}</a:tableStyleId>
              </a:tblPr>
              <a:tblGrid>
                <a:gridCol w="2134210">
                  <a:extLst>
                    <a:ext uri="{9D8B030D-6E8A-4147-A177-3AD203B41FA5}">
                      <a16:colId xmlns:a16="http://schemas.microsoft.com/office/drawing/2014/main" val="3816299058"/>
                    </a:ext>
                  </a:extLst>
                </a:gridCol>
                <a:gridCol w="2134210">
                  <a:extLst>
                    <a:ext uri="{9D8B030D-6E8A-4147-A177-3AD203B41FA5}">
                      <a16:colId xmlns:a16="http://schemas.microsoft.com/office/drawing/2014/main" val="3701201836"/>
                    </a:ext>
                  </a:extLst>
                </a:gridCol>
                <a:gridCol w="2134210">
                  <a:extLst>
                    <a:ext uri="{9D8B030D-6E8A-4147-A177-3AD203B41FA5}">
                      <a16:colId xmlns:a16="http://schemas.microsoft.com/office/drawing/2014/main" val="2817431777"/>
                    </a:ext>
                  </a:extLst>
                </a:gridCol>
                <a:gridCol w="2134210">
                  <a:extLst>
                    <a:ext uri="{9D8B030D-6E8A-4147-A177-3AD203B41FA5}">
                      <a16:colId xmlns:a16="http://schemas.microsoft.com/office/drawing/2014/main" val="1907097298"/>
                    </a:ext>
                  </a:extLst>
                </a:gridCol>
                <a:gridCol w="2134210">
                  <a:extLst>
                    <a:ext uri="{9D8B030D-6E8A-4147-A177-3AD203B41FA5}">
                      <a16:colId xmlns:a16="http://schemas.microsoft.com/office/drawing/2014/main" val="3597353933"/>
                    </a:ext>
                  </a:extLst>
                </a:gridCol>
              </a:tblGrid>
              <a:tr h="955194">
                <a:tc>
                  <a:txBody>
                    <a:bodyPr/>
                    <a:lstStyle/>
                    <a:p>
                      <a:pPr algn="ctr"/>
                      <a:r>
                        <a:rPr lang="en-GB" dirty="0">
                          <a:solidFill>
                            <a:schemeClr val="tx1"/>
                          </a:solidFill>
                        </a:rPr>
                        <a:t>Stage</a:t>
                      </a:r>
                    </a:p>
                  </a:txBody>
                  <a:tcPr/>
                </a:tc>
                <a:tc>
                  <a:txBody>
                    <a:bodyPr/>
                    <a:lstStyle/>
                    <a:p>
                      <a:pPr algn="ctr"/>
                      <a:r>
                        <a:rPr lang="en-GB" dirty="0">
                          <a:solidFill>
                            <a:schemeClr val="tx1"/>
                          </a:solidFill>
                        </a:rPr>
                        <a:t>Flexibility</a:t>
                      </a:r>
                    </a:p>
                  </a:txBody>
                  <a:tcPr/>
                </a:tc>
                <a:tc>
                  <a:txBody>
                    <a:bodyPr/>
                    <a:lstStyle/>
                    <a:p>
                      <a:pPr algn="ctr"/>
                      <a:r>
                        <a:rPr lang="en-GB" dirty="0">
                          <a:solidFill>
                            <a:schemeClr val="tx1"/>
                          </a:solidFill>
                        </a:rPr>
                        <a:t>Muscle endurance &amp; strength </a:t>
                      </a:r>
                    </a:p>
                  </a:txBody>
                  <a:tcPr/>
                </a:tc>
                <a:tc>
                  <a:txBody>
                    <a:bodyPr/>
                    <a:lstStyle/>
                    <a:p>
                      <a:pPr algn="ctr"/>
                      <a:r>
                        <a:rPr lang="en-GB" dirty="0">
                          <a:solidFill>
                            <a:schemeClr val="tx1"/>
                          </a:solidFill>
                        </a:rPr>
                        <a:t>Proprioception </a:t>
                      </a:r>
                    </a:p>
                  </a:txBody>
                  <a:tcPr/>
                </a:tc>
                <a:tc>
                  <a:txBody>
                    <a:bodyPr/>
                    <a:lstStyle/>
                    <a:p>
                      <a:pPr algn="ctr"/>
                      <a:r>
                        <a:rPr lang="en-GB" dirty="0">
                          <a:solidFill>
                            <a:schemeClr val="tx1"/>
                          </a:solidFill>
                        </a:rPr>
                        <a:t>Sport Specific</a:t>
                      </a:r>
                    </a:p>
                  </a:txBody>
                  <a:tcPr/>
                </a:tc>
                <a:extLst>
                  <a:ext uri="{0D108BD9-81ED-4DB2-BD59-A6C34878D82A}">
                    <a16:rowId xmlns:a16="http://schemas.microsoft.com/office/drawing/2014/main" val="812454137"/>
                  </a:ext>
                </a:extLst>
              </a:tr>
              <a:tr h="955194">
                <a:tc>
                  <a:txBody>
                    <a:bodyPr/>
                    <a:lstStyle/>
                    <a:p>
                      <a:r>
                        <a:rPr lang="en-GB" dirty="0"/>
                        <a:t>Early (48hr+)</a:t>
                      </a:r>
                    </a:p>
                  </a:txBody>
                  <a:tcPr/>
                </a:tc>
                <a:tc>
                  <a:txBody>
                    <a:bodyPr/>
                    <a:lstStyle/>
                    <a:p>
                      <a:r>
                        <a:rPr lang="en-GB" dirty="0"/>
                        <a:t>Yes</a:t>
                      </a:r>
                    </a:p>
                  </a:txBody>
                  <a:tcPr/>
                </a:tc>
                <a:tc>
                  <a:txBody>
                    <a:bodyPr/>
                    <a:lstStyle/>
                    <a:p>
                      <a:r>
                        <a:rPr lang="en-GB" dirty="0"/>
                        <a:t>If P+ permits</a:t>
                      </a:r>
                    </a:p>
                  </a:txBody>
                  <a:tcPr/>
                </a:tc>
                <a:tc>
                  <a:txBody>
                    <a:bodyPr/>
                    <a:lstStyle/>
                    <a:p>
                      <a:endParaRPr lang="en-GB" dirty="0"/>
                    </a:p>
                  </a:txBody>
                  <a:tcPr/>
                </a:tc>
                <a:tc>
                  <a:txBody>
                    <a:bodyPr/>
                    <a:lstStyle/>
                    <a:p>
                      <a:r>
                        <a:rPr lang="en-GB" dirty="0"/>
                        <a:t>Maintain CV</a:t>
                      </a:r>
                    </a:p>
                  </a:txBody>
                  <a:tcPr/>
                </a:tc>
                <a:extLst>
                  <a:ext uri="{0D108BD9-81ED-4DB2-BD59-A6C34878D82A}">
                    <a16:rowId xmlns:a16="http://schemas.microsoft.com/office/drawing/2014/main" val="1807823644"/>
                  </a:ext>
                </a:extLst>
              </a:tr>
              <a:tr h="955194">
                <a:tc>
                  <a:txBody>
                    <a:bodyPr/>
                    <a:lstStyle/>
                    <a:p>
                      <a:r>
                        <a:rPr lang="en-GB" dirty="0"/>
                        <a:t>Intermediate (48/72hr -21d or end of proliferation)</a:t>
                      </a:r>
                    </a:p>
                  </a:txBody>
                  <a:tcPr/>
                </a:tc>
                <a:tc>
                  <a:txBody>
                    <a:bodyPr/>
                    <a:lstStyle/>
                    <a:p>
                      <a:r>
                        <a:rPr lang="en-GB" dirty="0"/>
                        <a:t>Yes</a:t>
                      </a:r>
                    </a:p>
                  </a:txBody>
                  <a:tcPr/>
                </a:tc>
                <a:tc>
                  <a:txBody>
                    <a:bodyPr/>
                    <a:lstStyle/>
                    <a:p>
                      <a:r>
                        <a:rPr lang="en-GB" dirty="0"/>
                        <a:t>Yes (PWB; single joint and multiplane progress to multi joint)</a:t>
                      </a:r>
                    </a:p>
                  </a:txBody>
                  <a:tcPr/>
                </a:tc>
                <a:tc>
                  <a:txBody>
                    <a:bodyPr/>
                    <a:lstStyle/>
                    <a:p>
                      <a:r>
                        <a:rPr lang="en-GB" dirty="0"/>
                        <a:t>Yes</a:t>
                      </a:r>
                    </a:p>
                  </a:txBody>
                  <a:tcPr/>
                </a:tc>
                <a:tc>
                  <a:txBody>
                    <a:bodyPr/>
                    <a:lstStyle/>
                    <a:p>
                      <a:r>
                        <a:rPr lang="en-GB" dirty="0"/>
                        <a:t>Maintain CV</a:t>
                      </a:r>
                    </a:p>
                  </a:txBody>
                  <a:tcPr/>
                </a:tc>
                <a:extLst>
                  <a:ext uri="{0D108BD9-81ED-4DB2-BD59-A6C34878D82A}">
                    <a16:rowId xmlns:a16="http://schemas.microsoft.com/office/drawing/2014/main" val="1983056787"/>
                  </a:ext>
                </a:extLst>
              </a:tr>
              <a:tr h="955194">
                <a:tc>
                  <a:txBody>
                    <a:bodyPr/>
                    <a:lstStyle/>
                    <a:p>
                      <a:r>
                        <a:rPr lang="en-GB" dirty="0"/>
                        <a:t>Late (21d – end of remodelling)</a:t>
                      </a:r>
                    </a:p>
                  </a:txBody>
                  <a:tcPr/>
                </a:tc>
                <a:tc>
                  <a:txBody>
                    <a:bodyPr/>
                    <a:lstStyle/>
                    <a:p>
                      <a:r>
                        <a:rPr lang="en-GB" dirty="0"/>
                        <a:t>Yes (Final ROM)</a:t>
                      </a:r>
                    </a:p>
                  </a:txBody>
                  <a:tcPr/>
                </a:tc>
                <a:tc>
                  <a:txBody>
                    <a:bodyPr/>
                    <a:lstStyle/>
                    <a:p>
                      <a:r>
                        <a:rPr lang="en-GB" dirty="0"/>
                        <a:t>Yes (FWB; Controlled multi joint/multiplane)</a:t>
                      </a:r>
                    </a:p>
                  </a:txBody>
                  <a:tcPr/>
                </a:tc>
                <a:tc>
                  <a:txBody>
                    <a:bodyPr/>
                    <a:lstStyle/>
                    <a:p>
                      <a:r>
                        <a:rPr lang="en-GB" dirty="0"/>
                        <a:t>Yes</a:t>
                      </a:r>
                    </a:p>
                  </a:txBody>
                  <a:tcPr/>
                </a:tc>
                <a:tc>
                  <a:txBody>
                    <a:bodyPr/>
                    <a:lstStyle/>
                    <a:p>
                      <a:r>
                        <a:rPr lang="en-GB" dirty="0"/>
                        <a:t>Maintain CV</a:t>
                      </a:r>
                    </a:p>
                  </a:txBody>
                  <a:tcPr/>
                </a:tc>
                <a:extLst>
                  <a:ext uri="{0D108BD9-81ED-4DB2-BD59-A6C34878D82A}">
                    <a16:rowId xmlns:a16="http://schemas.microsoft.com/office/drawing/2014/main" val="4115544443"/>
                  </a:ext>
                </a:extLst>
              </a:tr>
              <a:tr h="955194">
                <a:tc>
                  <a:txBody>
                    <a:bodyPr/>
                    <a:lstStyle/>
                    <a:p>
                      <a:r>
                        <a:rPr lang="en-GB" dirty="0"/>
                        <a:t>Pre-discharge (full clinical healing; up to 1yr)</a:t>
                      </a:r>
                    </a:p>
                  </a:txBody>
                  <a:tcPr/>
                </a:tc>
                <a:tc>
                  <a:txBody>
                    <a:bodyPr/>
                    <a:lstStyle/>
                    <a:p>
                      <a:r>
                        <a:rPr lang="en-GB" dirty="0"/>
                        <a:t>Maintain full ROM functionally</a:t>
                      </a:r>
                    </a:p>
                  </a:txBody>
                  <a:tcPr/>
                </a:tc>
                <a:tc>
                  <a:txBody>
                    <a:bodyPr/>
                    <a:lstStyle/>
                    <a:p>
                      <a:r>
                        <a:rPr lang="en-GB" dirty="0"/>
                        <a:t>MS &amp; E progress to power and hypertrophy/plyometric </a:t>
                      </a:r>
                    </a:p>
                  </a:txBody>
                  <a:tcPr/>
                </a:tc>
                <a:tc>
                  <a:txBody>
                    <a:bodyPr/>
                    <a:lstStyle/>
                    <a:p>
                      <a:r>
                        <a:rPr lang="en-GB" dirty="0"/>
                        <a:t>Motor control stability; unplanned, high contextual interference </a:t>
                      </a:r>
                    </a:p>
                  </a:txBody>
                  <a:tcPr/>
                </a:tc>
                <a:tc>
                  <a:txBody>
                    <a:bodyPr/>
                    <a:lstStyle/>
                    <a:p>
                      <a:r>
                        <a:rPr lang="en-GB" dirty="0"/>
                        <a:t>Introduce training which is sport and position specific, in line with physiological demands </a:t>
                      </a:r>
                    </a:p>
                  </a:txBody>
                  <a:tcPr/>
                </a:tc>
                <a:extLst>
                  <a:ext uri="{0D108BD9-81ED-4DB2-BD59-A6C34878D82A}">
                    <a16:rowId xmlns:a16="http://schemas.microsoft.com/office/drawing/2014/main" val="4156359211"/>
                  </a:ext>
                </a:extLst>
              </a:tr>
            </a:tbl>
          </a:graphicData>
        </a:graphic>
      </p:graphicFrame>
    </p:spTree>
    <p:extLst>
      <p:ext uri="{BB962C8B-B14F-4D97-AF65-F5344CB8AC3E}">
        <p14:creationId xmlns:p14="http://schemas.microsoft.com/office/powerpoint/2010/main" val="201193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Principles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9</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Avoid aggravation </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To help or at least to do no harm</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dirty="0"/>
              <a:t>Timing</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As soon as possible.</a:t>
            </a:r>
          </a:p>
          <a:p>
            <a:pPr lvl="0"/>
            <a:r>
              <a:rPr lang="en-US" dirty="0"/>
              <a:t>Immobilization ? 3-4% strength lost.</a:t>
            </a:r>
          </a:p>
          <a:p>
            <a:pPr lvl="0"/>
            <a:r>
              <a:rPr lang="en-US" dirty="0"/>
              <a:t>Moving as soon as possible</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Compliance</a:t>
            </a:r>
          </a:p>
          <a:p>
            <a:endParaRPr lang="en-US" dirty="0"/>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Achievable for the client to engage with and specific. </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Individualization </a:t>
            </a:r>
          </a:p>
          <a:p>
            <a:endParaRPr lang="en-US" dirty="0"/>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Tweak programs to their needs</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Specific sequencing</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Order of rehabilitation is important with progressive return from injury.</a:t>
            </a:r>
          </a:p>
          <a:p>
            <a:pPr lvl="0"/>
            <a:r>
              <a:rPr lang="en-US" dirty="0"/>
              <a:t>Prerequisites </a:t>
            </a:r>
          </a:p>
        </p:txBody>
      </p:sp>
      <p:pic>
        <p:nvPicPr>
          <p:cNvPr id="3" name="Picture 2">
            <a:extLst>
              <a:ext uri="{FF2B5EF4-FFF2-40B4-BE49-F238E27FC236}">
                <a16:creationId xmlns:a16="http://schemas.microsoft.com/office/drawing/2014/main" id="{072D2B37-9EC7-5615-A6FB-7B89EC4DCA02}"/>
              </a:ext>
            </a:extLst>
          </p:cNvPr>
          <p:cNvPicPr>
            <a:picLocks noChangeAspect="1"/>
          </p:cNvPicPr>
          <p:nvPr/>
        </p:nvPicPr>
        <p:blipFill>
          <a:blip r:embed="rId7"/>
          <a:stretch>
            <a:fillRect/>
          </a:stretch>
        </p:blipFill>
        <p:spPr>
          <a:xfrm>
            <a:off x="281325" y="214177"/>
            <a:ext cx="1761897" cy="1170533"/>
          </a:xfrm>
          <a:prstGeom prst="rect">
            <a:avLst/>
          </a:prstGeom>
        </p:spPr>
      </p:pic>
    </p:spTree>
    <p:extLst>
      <p:ext uri="{BB962C8B-B14F-4D97-AF65-F5344CB8AC3E}">
        <p14:creationId xmlns:p14="http://schemas.microsoft.com/office/powerpoint/2010/main" val="1600494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Principles Continued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10</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Intensity  </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Challenging but not aggravation. Touch enough to feel achievement but not to excessively aggravate injury.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dirty="0"/>
              <a:t>Total patient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Must keep conditioned. </a:t>
            </a:r>
          </a:p>
          <a:p>
            <a:pPr lvl="0"/>
            <a:r>
              <a:rPr lang="en-US" dirty="0"/>
              <a:t>Sports person with injury not and injured sports person.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sz="1600" dirty="0"/>
              <a:t>Prevent Deconditioning</a:t>
            </a:r>
          </a:p>
          <a:p>
            <a:endParaRPr lang="en-US" dirty="0"/>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Maintain other levels </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Rehabilitate injury </a:t>
            </a:r>
          </a:p>
          <a:p>
            <a:endParaRPr lang="en-US" dirty="0"/>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Progressive and not too </a:t>
            </a:r>
            <a:r>
              <a:rPr lang="en-US" dirty="0" err="1"/>
              <a:t>agressive</a:t>
            </a:r>
            <a:endParaRPr lang="en-US" dirty="0"/>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Outcome</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Rough guidelines, not definitive. People rehabilitate at different speed. Achieve criteria.</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259080" y="104402"/>
            <a:ext cx="1761897" cy="1170533"/>
          </a:xfrm>
          <a:prstGeom prst="rect">
            <a:avLst/>
          </a:prstGeom>
        </p:spPr>
      </p:pic>
    </p:spTree>
    <p:extLst>
      <p:ext uri="{BB962C8B-B14F-4D97-AF65-F5344CB8AC3E}">
        <p14:creationId xmlns:p14="http://schemas.microsoft.com/office/powerpoint/2010/main" val="2735831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a:xfrm>
            <a:off x="1682034" y="210312"/>
            <a:ext cx="10671048" cy="768096"/>
          </a:xfrm>
        </p:spPr>
        <p:txBody>
          <a:bodyPr/>
          <a:lstStyle/>
          <a:p>
            <a:r>
              <a:rPr lang="en-US" dirty="0"/>
              <a:t>VAR scores</a:t>
            </a:r>
          </a:p>
        </p:txBody>
      </p:sp>
      <p:sp>
        <p:nvSpPr>
          <p:cNvPr id="175" name="Slide Number Placeholder 174">
            <a:extLst>
              <a:ext uri="{FF2B5EF4-FFF2-40B4-BE49-F238E27FC236}">
                <a16:creationId xmlns:a16="http://schemas.microsoft.com/office/drawing/2014/main" id="{1DECFA06-D307-B47D-DA95-31161374AD30}"/>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56" name="Text Placeholder 55">
            <a:extLst>
              <a:ext uri="{FF2B5EF4-FFF2-40B4-BE49-F238E27FC236}">
                <a16:creationId xmlns:a16="http://schemas.microsoft.com/office/drawing/2014/main" id="{42027341-30B3-44DB-373E-60B96EBF2043}"/>
              </a:ext>
            </a:extLst>
          </p:cNvPr>
          <p:cNvSpPr>
            <a:spLocks noGrp="1"/>
          </p:cNvSpPr>
          <p:nvPr>
            <p:ph type="body" idx="1"/>
          </p:nvPr>
        </p:nvSpPr>
        <p:spPr/>
        <p:txBody>
          <a:bodyPr/>
          <a:lstStyle/>
          <a:p>
            <a:pPr lvl="0"/>
            <a:r>
              <a:rPr lang="en-US" dirty="0"/>
              <a:t>Activity</a:t>
            </a:r>
          </a:p>
        </p:txBody>
      </p:sp>
      <p:sp>
        <p:nvSpPr>
          <p:cNvPr id="57" name="Text Placeholder 56">
            <a:extLst>
              <a:ext uri="{FF2B5EF4-FFF2-40B4-BE49-F238E27FC236}">
                <a16:creationId xmlns:a16="http://schemas.microsoft.com/office/drawing/2014/main" id="{49B99446-8DB8-EAE8-ADEB-8E02F160B106}"/>
              </a:ext>
            </a:extLst>
          </p:cNvPr>
          <p:cNvSpPr>
            <a:spLocks noGrp="1"/>
          </p:cNvSpPr>
          <p:nvPr>
            <p:ph type="body" sz="quarter" idx="3"/>
          </p:nvPr>
        </p:nvSpPr>
        <p:spPr/>
        <p:txBody>
          <a:bodyPr/>
          <a:lstStyle/>
          <a:p>
            <a:pPr lvl="0"/>
            <a:r>
              <a:rPr lang="en-US" dirty="0"/>
              <a:t>Week 1</a:t>
            </a:r>
          </a:p>
        </p:txBody>
      </p:sp>
      <p:sp>
        <p:nvSpPr>
          <p:cNvPr id="58" name="Text Placeholder 57">
            <a:extLst>
              <a:ext uri="{FF2B5EF4-FFF2-40B4-BE49-F238E27FC236}">
                <a16:creationId xmlns:a16="http://schemas.microsoft.com/office/drawing/2014/main" id="{4F1381C5-2C37-6542-2CC4-2EBF6B0C41D4}"/>
              </a:ext>
            </a:extLst>
          </p:cNvPr>
          <p:cNvSpPr>
            <a:spLocks noGrp="1"/>
          </p:cNvSpPr>
          <p:nvPr>
            <p:ph type="body" sz="quarter" idx="13"/>
          </p:nvPr>
        </p:nvSpPr>
        <p:spPr/>
        <p:txBody>
          <a:bodyPr/>
          <a:lstStyle/>
          <a:p>
            <a:pPr lvl="0"/>
            <a:r>
              <a:rPr lang="en-US" dirty="0"/>
              <a:t>Week 2</a:t>
            </a:r>
          </a:p>
        </p:txBody>
      </p:sp>
      <p:sp>
        <p:nvSpPr>
          <p:cNvPr id="59" name="Text Placeholder 58">
            <a:extLst>
              <a:ext uri="{FF2B5EF4-FFF2-40B4-BE49-F238E27FC236}">
                <a16:creationId xmlns:a16="http://schemas.microsoft.com/office/drawing/2014/main" id="{9348E88D-CFB1-4BF1-41EC-723BBD602AF2}"/>
              </a:ext>
            </a:extLst>
          </p:cNvPr>
          <p:cNvSpPr>
            <a:spLocks noGrp="1"/>
          </p:cNvSpPr>
          <p:nvPr>
            <p:ph type="body" sz="quarter" idx="15"/>
          </p:nvPr>
        </p:nvSpPr>
        <p:spPr/>
        <p:txBody>
          <a:bodyPr/>
          <a:lstStyle/>
          <a:p>
            <a:pPr lvl="0"/>
            <a:r>
              <a:rPr lang="en-US" dirty="0"/>
              <a:t>Week 3</a:t>
            </a:r>
          </a:p>
        </p:txBody>
      </p:sp>
      <p:sp>
        <p:nvSpPr>
          <p:cNvPr id="60" name="Text Placeholder 59">
            <a:extLst>
              <a:ext uri="{FF2B5EF4-FFF2-40B4-BE49-F238E27FC236}">
                <a16:creationId xmlns:a16="http://schemas.microsoft.com/office/drawing/2014/main" id="{E1B218F5-E615-C534-C7FC-E55781596535}"/>
              </a:ext>
            </a:extLst>
          </p:cNvPr>
          <p:cNvSpPr>
            <a:spLocks noGrp="1"/>
          </p:cNvSpPr>
          <p:nvPr>
            <p:ph type="body" sz="quarter" idx="17"/>
          </p:nvPr>
        </p:nvSpPr>
        <p:spPr/>
        <p:txBody>
          <a:bodyPr/>
          <a:lstStyle/>
          <a:p>
            <a:pPr lvl="0"/>
            <a:r>
              <a:rPr lang="en-US" dirty="0"/>
              <a:t>Week 4</a:t>
            </a:r>
          </a:p>
        </p:txBody>
      </p:sp>
      <p:sp>
        <p:nvSpPr>
          <p:cNvPr id="139" name="Rectangle 138" descr="Timeline marker">
            <a:extLst>
              <a:ext uri="{FF2B5EF4-FFF2-40B4-BE49-F238E27FC236}">
                <a16:creationId xmlns:a16="http://schemas.microsoft.com/office/drawing/2014/main" id="{632DC974-3AFC-3B05-984D-8920F2613BAB}"/>
              </a:ext>
            </a:extLst>
          </p:cNvPr>
          <p:cNvSpPr/>
          <p:nvPr/>
        </p:nvSpPr>
        <p:spPr>
          <a:xfrm rot="16200000">
            <a:off x="1669440"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descr="Timeline marker">
            <a:extLst>
              <a:ext uri="{FF2B5EF4-FFF2-40B4-BE49-F238E27FC236}">
                <a16:creationId xmlns:a16="http://schemas.microsoft.com/office/drawing/2014/main" id="{F2040969-B583-70C1-87C1-D19C7BB276E9}"/>
              </a:ext>
            </a:extLst>
          </p:cNvPr>
          <p:cNvSpPr/>
          <p:nvPr/>
        </p:nvSpPr>
        <p:spPr>
          <a:xfrm rot="16200000">
            <a:off x="3881150"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descr="Timeline marker">
            <a:extLst>
              <a:ext uri="{FF2B5EF4-FFF2-40B4-BE49-F238E27FC236}">
                <a16:creationId xmlns:a16="http://schemas.microsoft.com/office/drawing/2014/main" id="{916357F2-DD2F-AE73-F0FE-19F36A996C0A}"/>
              </a:ext>
            </a:extLst>
          </p:cNvPr>
          <p:cNvSpPr/>
          <p:nvPr/>
        </p:nvSpPr>
        <p:spPr>
          <a:xfrm rot="16200000">
            <a:off x="6045016"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descr="Timeline marker">
            <a:extLst>
              <a:ext uri="{FF2B5EF4-FFF2-40B4-BE49-F238E27FC236}">
                <a16:creationId xmlns:a16="http://schemas.microsoft.com/office/drawing/2014/main" id="{061F8191-7958-A3B6-D754-56FAB2742504}"/>
              </a:ext>
            </a:extLst>
          </p:cNvPr>
          <p:cNvSpPr/>
          <p:nvPr/>
        </p:nvSpPr>
        <p:spPr>
          <a:xfrm rot="16200000">
            <a:off x="8264631"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descr="Timeline marker">
            <a:extLst>
              <a:ext uri="{FF2B5EF4-FFF2-40B4-BE49-F238E27FC236}">
                <a16:creationId xmlns:a16="http://schemas.microsoft.com/office/drawing/2014/main" id="{FA6C0651-6CD9-1742-F030-13CC2F6DAC2F}"/>
              </a:ext>
            </a:extLst>
          </p:cNvPr>
          <p:cNvSpPr/>
          <p:nvPr/>
        </p:nvSpPr>
        <p:spPr>
          <a:xfrm rot="16200000">
            <a:off x="10475505"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B78B16FE-9C3C-23AA-B863-C3B1AD972596}"/>
              </a:ext>
            </a:extLst>
          </p:cNvPr>
          <p:cNvGraphicFramePr>
            <a:graphicFrameLocks noGrp="1"/>
          </p:cNvGraphicFramePr>
          <p:nvPr>
            <p:extLst>
              <p:ext uri="{D42A27DB-BD31-4B8C-83A1-F6EECF244321}">
                <p14:modId xmlns:p14="http://schemas.microsoft.com/office/powerpoint/2010/main" val="1891530679"/>
              </p:ext>
            </p:extLst>
          </p:nvPr>
        </p:nvGraphicFramePr>
        <p:xfrm>
          <a:off x="685337" y="4501126"/>
          <a:ext cx="10855682" cy="1112520"/>
        </p:xfrm>
        <a:graphic>
          <a:graphicData uri="http://schemas.openxmlformats.org/drawingml/2006/table">
            <a:tbl>
              <a:tblPr firstRow="1" bandRow="1">
                <a:tableStyleId>{BC89EF96-8CEA-46FF-86C4-4CE0E7609802}</a:tableStyleId>
              </a:tblPr>
              <a:tblGrid>
                <a:gridCol w="2094808">
                  <a:extLst>
                    <a:ext uri="{9D8B030D-6E8A-4147-A177-3AD203B41FA5}">
                      <a16:colId xmlns:a16="http://schemas.microsoft.com/office/drawing/2014/main" val="960570882"/>
                    </a:ext>
                  </a:extLst>
                </a:gridCol>
                <a:gridCol w="2207491">
                  <a:extLst>
                    <a:ext uri="{9D8B030D-6E8A-4147-A177-3AD203B41FA5}">
                      <a16:colId xmlns:a16="http://schemas.microsoft.com/office/drawing/2014/main" val="1351322696"/>
                    </a:ext>
                  </a:extLst>
                </a:gridCol>
                <a:gridCol w="2198255">
                  <a:extLst>
                    <a:ext uri="{9D8B030D-6E8A-4147-A177-3AD203B41FA5}">
                      <a16:colId xmlns:a16="http://schemas.microsoft.com/office/drawing/2014/main" val="656496260"/>
                    </a:ext>
                  </a:extLst>
                </a:gridCol>
                <a:gridCol w="2225964">
                  <a:extLst>
                    <a:ext uri="{9D8B030D-6E8A-4147-A177-3AD203B41FA5}">
                      <a16:colId xmlns:a16="http://schemas.microsoft.com/office/drawing/2014/main" val="2002453578"/>
                    </a:ext>
                  </a:extLst>
                </a:gridCol>
                <a:gridCol w="2129164">
                  <a:extLst>
                    <a:ext uri="{9D8B030D-6E8A-4147-A177-3AD203B41FA5}">
                      <a16:colId xmlns:a16="http://schemas.microsoft.com/office/drawing/2014/main" val="620622915"/>
                    </a:ext>
                  </a:extLst>
                </a:gridCol>
              </a:tblGrid>
              <a:tr h="370840">
                <a:tc>
                  <a:txBody>
                    <a:bodyPr/>
                    <a:lstStyle/>
                    <a:p>
                      <a:pPr algn="ctr"/>
                      <a:r>
                        <a:rPr lang="en-GB" b="0" dirty="0"/>
                        <a:t>Squatting </a:t>
                      </a:r>
                    </a:p>
                  </a:txBody>
                  <a:tcPr/>
                </a:tc>
                <a:tc>
                  <a:txBody>
                    <a:bodyPr/>
                    <a:lstStyle/>
                    <a:p>
                      <a:pPr algn="ctr"/>
                      <a:r>
                        <a:rPr lang="en-GB" dirty="0"/>
                        <a:t>0</a:t>
                      </a:r>
                    </a:p>
                  </a:txBody>
                  <a:tcPr/>
                </a:tc>
                <a:tc>
                  <a:txBody>
                    <a:bodyPr/>
                    <a:lstStyle/>
                    <a:p>
                      <a:pPr algn="ctr"/>
                      <a:r>
                        <a:rPr lang="en-GB" dirty="0"/>
                        <a:t>2</a:t>
                      </a:r>
                    </a:p>
                  </a:txBody>
                  <a:tcPr/>
                </a:tc>
                <a:tc>
                  <a:txBody>
                    <a:bodyPr/>
                    <a:lstStyle/>
                    <a:p>
                      <a:pPr algn="ctr"/>
                      <a:r>
                        <a:rPr lang="en-GB" dirty="0"/>
                        <a:t>3</a:t>
                      </a:r>
                    </a:p>
                  </a:txBody>
                  <a:tcPr/>
                </a:tc>
                <a:tc>
                  <a:txBody>
                    <a:bodyPr/>
                    <a:lstStyle/>
                    <a:p>
                      <a:pPr algn="ctr"/>
                      <a:r>
                        <a:rPr lang="en-GB" dirty="0"/>
                        <a:t>4</a:t>
                      </a:r>
                    </a:p>
                  </a:txBody>
                  <a:tcPr/>
                </a:tc>
                <a:extLst>
                  <a:ext uri="{0D108BD9-81ED-4DB2-BD59-A6C34878D82A}">
                    <a16:rowId xmlns:a16="http://schemas.microsoft.com/office/drawing/2014/main" val="434735250"/>
                  </a:ext>
                </a:extLst>
              </a:tr>
              <a:tr h="370840">
                <a:tc>
                  <a:txBody>
                    <a:bodyPr/>
                    <a:lstStyle/>
                    <a:p>
                      <a:pPr algn="ctr"/>
                      <a:r>
                        <a:rPr lang="en-GB" dirty="0"/>
                        <a:t>walking</a:t>
                      </a:r>
                    </a:p>
                  </a:txBody>
                  <a:tcPr/>
                </a:tc>
                <a:tc>
                  <a:txBody>
                    <a:bodyPr/>
                    <a:lstStyle/>
                    <a:p>
                      <a:pPr algn="ctr"/>
                      <a:r>
                        <a:rPr lang="en-GB" dirty="0"/>
                        <a:t>0</a:t>
                      </a:r>
                    </a:p>
                  </a:txBody>
                  <a:tcPr/>
                </a:tc>
                <a:tc>
                  <a:txBody>
                    <a:bodyPr/>
                    <a:lstStyle/>
                    <a:p>
                      <a:pPr algn="ctr"/>
                      <a:r>
                        <a:rPr lang="en-GB" dirty="0"/>
                        <a:t>1</a:t>
                      </a:r>
                    </a:p>
                  </a:txBody>
                  <a:tcPr/>
                </a:tc>
                <a:tc>
                  <a:txBody>
                    <a:bodyPr/>
                    <a:lstStyle/>
                    <a:p>
                      <a:pPr algn="ctr"/>
                      <a:r>
                        <a:rPr lang="en-GB" dirty="0"/>
                        <a:t>2</a:t>
                      </a:r>
                    </a:p>
                  </a:txBody>
                  <a:tcPr/>
                </a:tc>
                <a:tc>
                  <a:txBody>
                    <a:bodyPr/>
                    <a:lstStyle/>
                    <a:p>
                      <a:pPr algn="ctr"/>
                      <a:r>
                        <a:rPr lang="en-GB" dirty="0"/>
                        <a:t>3</a:t>
                      </a:r>
                    </a:p>
                  </a:txBody>
                  <a:tcPr/>
                </a:tc>
                <a:extLst>
                  <a:ext uri="{0D108BD9-81ED-4DB2-BD59-A6C34878D82A}">
                    <a16:rowId xmlns:a16="http://schemas.microsoft.com/office/drawing/2014/main" val="3826327066"/>
                  </a:ext>
                </a:extLst>
              </a:tr>
              <a:tr h="370840">
                <a:tc>
                  <a:txBody>
                    <a:bodyPr/>
                    <a:lstStyle/>
                    <a:p>
                      <a:pPr algn="ctr"/>
                      <a:r>
                        <a:rPr lang="en-GB" dirty="0"/>
                        <a:t>Sitting to standing</a:t>
                      </a:r>
                    </a:p>
                  </a:txBody>
                  <a:tcPr/>
                </a:tc>
                <a:tc>
                  <a:txBody>
                    <a:bodyPr/>
                    <a:lstStyle/>
                    <a:p>
                      <a:pPr algn="ctr"/>
                      <a:r>
                        <a:rPr lang="en-GB" dirty="0"/>
                        <a:t>1</a:t>
                      </a:r>
                    </a:p>
                  </a:txBody>
                  <a:tcPr/>
                </a:tc>
                <a:tc>
                  <a:txBody>
                    <a:bodyPr/>
                    <a:lstStyle/>
                    <a:p>
                      <a:pPr algn="ctr"/>
                      <a:r>
                        <a:rPr lang="en-GB" dirty="0"/>
                        <a:t>3</a:t>
                      </a:r>
                    </a:p>
                  </a:txBody>
                  <a:tcPr/>
                </a:tc>
                <a:tc>
                  <a:txBody>
                    <a:bodyPr/>
                    <a:lstStyle/>
                    <a:p>
                      <a:pPr algn="ctr"/>
                      <a:r>
                        <a:rPr lang="en-GB" dirty="0"/>
                        <a:t>3</a:t>
                      </a:r>
                    </a:p>
                  </a:txBody>
                  <a:tcPr/>
                </a:tc>
                <a:tc>
                  <a:txBody>
                    <a:bodyPr/>
                    <a:lstStyle/>
                    <a:p>
                      <a:pPr algn="ctr"/>
                      <a:r>
                        <a:rPr lang="en-GB" dirty="0"/>
                        <a:t>4</a:t>
                      </a:r>
                    </a:p>
                  </a:txBody>
                  <a:tcPr/>
                </a:tc>
                <a:extLst>
                  <a:ext uri="{0D108BD9-81ED-4DB2-BD59-A6C34878D82A}">
                    <a16:rowId xmlns:a16="http://schemas.microsoft.com/office/drawing/2014/main" val="3344149106"/>
                  </a:ext>
                </a:extLst>
              </a:tr>
            </a:tbl>
          </a:graphicData>
        </a:graphic>
      </p:graphicFrame>
      <p:sp>
        <p:nvSpPr>
          <p:cNvPr id="14" name="TextBox 13">
            <a:extLst>
              <a:ext uri="{FF2B5EF4-FFF2-40B4-BE49-F238E27FC236}">
                <a16:creationId xmlns:a16="http://schemas.microsoft.com/office/drawing/2014/main" id="{4913034C-0D48-2607-2BAB-7F490DB1828F}"/>
              </a:ext>
            </a:extLst>
          </p:cNvPr>
          <p:cNvSpPr txBox="1"/>
          <p:nvPr/>
        </p:nvSpPr>
        <p:spPr>
          <a:xfrm>
            <a:off x="3916218" y="1597891"/>
            <a:ext cx="7029150" cy="1200329"/>
          </a:xfrm>
          <a:prstGeom prst="rect">
            <a:avLst/>
          </a:prstGeom>
          <a:noFill/>
        </p:spPr>
        <p:txBody>
          <a:bodyPr wrap="square" rtlCol="0">
            <a:spAutoFit/>
          </a:bodyPr>
          <a:lstStyle/>
          <a:p>
            <a:r>
              <a:rPr lang="en-GB" dirty="0">
                <a:solidFill>
                  <a:srgbClr val="202C8F"/>
                </a:solidFill>
              </a:rPr>
              <a:t>Rate your difficulty in the following movements/activities</a:t>
            </a:r>
          </a:p>
          <a:p>
            <a:r>
              <a:rPr lang="en-GB" dirty="0">
                <a:solidFill>
                  <a:srgbClr val="202C8F"/>
                </a:solidFill>
              </a:rPr>
              <a:t>0 – unable to do activity </a:t>
            </a:r>
          </a:p>
          <a:p>
            <a:r>
              <a:rPr lang="en-GB" dirty="0">
                <a:solidFill>
                  <a:srgbClr val="202C8F"/>
                </a:solidFill>
              </a:rPr>
              <a:t>4 – being able to do the activity pain free</a:t>
            </a:r>
          </a:p>
          <a:p>
            <a:endParaRPr lang="en-GB" dirty="0">
              <a:solidFill>
                <a:srgbClr val="202C8F"/>
              </a:solidFill>
            </a:endParaRPr>
          </a:p>
        </p:txBody>
      </p:sp>
      <p:sp>
        <p:nvSpPr>
          <p:cNvPr id="15" name="TextBox 14">
            <a:extLst>
              <a:ext uri="{FF2B5EF4-FFF2-40B4-BE49-F238E27FC236}">
                <a16:creationId xmlns:a16="http://schemas.microsoft.com/office/drawing/2014/main" id="{C12E55A8-50B9-0B92-0128-F90B51265463}"/>
              </a:ext>
            </a:extLst>
          </p:cNvPr>
          <p:cNvSpPr txBox="1"/>
          <p:nvPr/>
        </p:nvSpPr>
        <p:spPr>
          <a:xfrm>
            <a:off x="1579633" y="5800436"/>
            <a:ext cx="9067322" cy="646331"/>
          </a:xfrm>
          <a:prstGeom prst="rect">
            <a:avLst/>
          </a:prstGeom>
          <a:noFill/>
        </p:spPr>
        <p:txBody>
          <a:bodyPr wrap="square" rtlCol="0">
            <a:spAutoFit/>
          </a:bodyPr>
          <a:lstStyle/>
          <a:p>
            <a:r>
              <a:rPr lang="en-GB" dirty="0">
                <a:solidFill>
                  <a:srgbClr val="202C8F"/>
                </a:solidFill>
              </a:rPr>
              <a:t>Monitor progress but not return to play as the demands of sport are a lot higher than some basic activities. May utilities in early phases. </a:t>
            </a:r>
          </a:p>
        </p:txBody>
      </p:sp>
      <p:pic>
        <p:nvPicPr>
          <p:cNvPr id="17" name="Picture 16">
            <a:extLst>
              <a:ext uri="{FF2B5EF4-FFF2-40B4-BE49-F238E27FC236}">
                <a16:creationId xmlns:a16="http://schemas.microsoft.com/office/drawing/2014/main" id="{5477C983-F409-8DC6-C79C-6372EA7BB2B0}"/>
              </a:ext>
            </a:extLst>
          </p:cNvPr>
          <p:cNvPicPr>
            <a:picLocks noChangeAspect="1"/>
          </p:cNvPicPr>
          <p:nvPr/>
        </p:nvPicPr>
        <p:blipFill>
          <a:blip r:embed="rId2"/>
          <a:stretch>
            <a:fillRect/>
          </a:stretch>
        </p:blipFill>
        <p:spPr>
          <a:xfrm>
            <a:off x="9390164" y="155461"/>
            <a:ext cx="1555204" cy="1033215"/>
          </a:xfrm>
          <a:prstGeom prst="rect">
            <a:avLst/>
          </a:prstGeom>
        </p:spPr>
      </p:pic>
    </p:spTree>
    <p:extLst>
      <p:ext uri="{BB962C8B-B14F-4D97-AF65-F5344CB8AC3E}">
        <p14:creationId xmlns:p14="http://schemas.microsoft.com/office/powerpoint/2010/main" val="2502887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671316" y="210312"/>
            <a:ext cx="8165592" cy="768096"/>
          </a:xfrm>
        </p:spPr>
        <p:txBody>
          <a:bodyPr/>
          <a:lstStyle/>
          <a:p>
            <a:r>
              <a:rPr lang="en-US" dirty="0"/>
              <a:t>Components of rehab</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12</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811386" y="1414733"/>
            <a:ext cx="3822192" cy="411480"/>
          </a:xfrm>
        </p:spPr>
        <p:txBody>
          <a:bodyPr/>
          <a:lstStyle/>
          <a:p>
            <a:r>
              <a:rPr lang="en-US" sz="2000" dirty="0">
                <a:latin typeface="+mn-lt"/>
              </a:rPr>
              <a:t>Order of rehabilitation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71316" y="1996254"/>
            <a:ext cx="3741928" cy="3684588"/>
          </a:xfrm>
        </p:spPr>
        <p:txBody>
          <a:bodyPr/>
          <a:lstStyle/>
          <a:p>
            <a:r>
              <a:rPr lang="en-US" sz="1800" dirty="0"/>
              <a:t>Flexibility and ROM</a:t>
            </a:r>
          </a:p>
          <a:p>
            <a:r>
              <a:rPr lang="en-US" sz="1800" dirty="0"/>
              <a:t>Muscle Endurance </a:t>
            </a:r>
          </a:p>
          <a:p>
            <a:r>
              <a:rPr lang="en-US" sz="1800" dirty="0"/>
              <a:t>Strength</a:t>
            </a:r>
          </a:p>
          <a:p>
            <a:r>
              <a:rPr lang="en-US" sz="1800" dirty="0"/>
              <a:t>Proprioception </a:t>
            </a:r>
          </a:p>
          <a:p>
            <a:r>
              <a:rPr lang="en-US" sz="1800" dirty="0"/>
              <a:t>Coordination</a:t>
            </a:r>
          </a:p>
          <a:p>
            <a:r>
              <a:rPr lang="en-US" sz="1800" dirty="0"/>
              <a:t>Agility</a:t>
            </a:r>
          </a:p>
          <a:p>
            <a:r>
              <a:rPr lang="en-US" sz="1800" dirty="0"/>
              <a:t>Sport Specific requirements</a:t>
            </a:r>
          </a:p>
          <a:p>
            <a:pPr lvl="1"/>
            <a:r>
              <a:rPr lang="en-US" sz="1800" dirty="0"/>
              <a:t>Remember this can be the general public also so it could be work related rehabilitation/hardening. </a:t>
            </a:r>
          </a:p>
        </p:txBody>
      </p:sp>
      <p:sp>
        <p:nvSpPr>
          <p:cNvPr id="13" name="Text Placeholder 12">
            <a:extLst>
              <a:ext uri="{FF2B5EF4-FFF2-40B4-BE49-F238E27FC236}">
                <a16:creationId xmlns:a16="http://schemas.microsoft.com/office/drawing/2014/main" id="{F618F075-837C-1005-19D6-8DC90759CD53}"/>
              </a:ext>
            </a:extLst>
          </p:cNvPr>
          <p:cNvSpPr>
            <a:spLocks noGrp="1"/>
          </p:cNvSpPr>
          <p:nvPr>
            <p:ph type="body" sz="quarter" idx="3"/>
          </p:nvPr>
        </p:nvSpPr>
        <p:spPr>
          <a:xfrm>
            <a:off x="7970982" y="2330703"/>
            <a:ext cx="3897930" cy="2887841"/>
          </a:xfrm>
        </p:spPr>
        <p:txBody>
          <a:bodyPr/>
          <a:lstStyle/>
          <a:p>
            <a:r>
              <a:rPr lang="en-US" sz="2000" dirty="0">
                <a:latin typeface="+mn-lt"/>
              </a:rPr>
              <a:t>Sports Specific Demands</a:t>
            </a:r>
          </a:p>
          <a:p>
            <a:pPr marL="285750" indent="-285750">
              <a:buFont typeface="Arial" panose="020B0604020202020204" pitchFamily="34" charset="0"/>
              <a:buChar char="•"/>
            </a:pPr>
            <a:r>
              <a:rPr lang="en-US" b="0" cap="none" dirty="0">
                <a:latin typeface="+mn-lt"/>
              </a:rPr>
              <a:t>Plyometrics</a:t>
            </a:r>
          </a:p>
          <a:p>
            <a:pPr marL="285750" indent="-285750">
              <a:buFont typeface="Arial" panose="020B0604020202020204" pitchFamily="34" charset="0"/>
              <a:buChar char="•"/>
            </a:pPr>
            <a:r>
              <a:rPr lang="en-US" b="0" cap="none" dirty="0">
                <a:latin typeface="+mn-lt"/>
              </a:rPr>
              <a:t>Power</a:t>
            </a:r>
          </a:p>
          <a:p>
            <a:pPr marL="285750" indent="-285750">
              <a:buFont typeface="Arial" panose="020B0604020202020204" pitchFamily="34" charset="0"/>
              <a:buChar char="•"/>
            </a:pPr>
            <a:r>
              <a:rPr lang="en-US" b="0" cap="none" dirty="0">
                <a:latin typeface="+mn-lt"/>
              </a:rPr>
              <a:t>Speed</a:t>
            </a:r>
          </a:p>
          <a:p>
            <a:pPr marL="285750" indent="-285750">
              <a:buFont typeface="Arial" panose="020B0604020202020204" pitchFamily="34" charset="0"/>
              <a:buChar char="•"/>
            </a:pPr>
            <a:r>
              <a:rPr lang="en-US" b="0" cap="none" dirty="0">
                <a:latin typeface="+mn-lt"/>
              </a:rPr>
              <a:t>Speed Endurance </a:t>
            </a:r>
          </a:p>
          <a:p>
            <a:pPr marL="285750" indent="-285750">
              <a:buFont typeface="Arial" panose="020B0604020202020204" pitchFamily="34" charset="0"/>
              <a:buChar char="•"/>
            </a:pPr>
            <a:r>
              <a:rPr lang="en-US" b="0" cap="none" dirty="0" err="1">
                <a:latin typeface="+mn-lt"/>
              </a:rPr>
              <a:t>Ect</a:t>
            </a:r>
            <a:endParaRPr lang="en-US" b="0" cap="none" dirty="0">
              <a:latin typeface="+mn-lt"/>
            </a:endParaRPr>
          </a:p>
          <a:p>
            <a:pPr marL="285750" indent="-285750">
              <a:buFont typeface="Arial" panose="020B0604020202020204" pitchFamily="34" charset="0"/>
              <a:buChar char="•"/>
            </a:pPr>
            <a:endParaRPr lang="en-US" b="0" cap="none" dirty="0">
              <a:latin typeface="+mn-lt"/>
            </a:endParaRPr>
          </a:p>
          <a:p>
            <a:endParaRPr lang="en-US" b="0" cap="none" dirty="0">
              <a:latin typeface="+mn-lt"/>
            </a:endParaRPr>
          </a:p>
        </p:txBody>
      </p:sp>
      <p:sp>
        <p:nvSpPr>
          <p:cNvPr id="3" name="Title 1">
            <a:extLst>
              <a:ext uri="{FF2B5EF4-FFF2-40B4-BE49-F238E27FC236}">
                <a16:creationId xmlns:a16="http://schemas.microsoft.com/office/drawing/2014/main" id="{1E68E83C-BAF6-D741-3C2F-EF423A8E7EC9}"/>
              </a:ext>
            </a:extLst>
          </p:cNvPr>
          <p:cNvSpPr txBox="1">
            <a:spLocks/>
          </p:cNvSpPr>
          <p:nvPr/>
        </p:nvSpPr>
        <p:spPr>
          <a:xfrm>
            <a:off x="5414933" y="760984"/>
            <a:ext cx="4678357" cy="483708"/>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400" dirty="0"/>
              <a:t>Therapeutic exercise</a:t>
            </a:r>
            <a:br>
              <a:rPr lang="en-US" dirty="0"/>
            </a:br>
            <a:endParaRPr lang="en-US" dirty="0"/>
          </a:p>
        </p:txBody>
      </p:sp>
      <p:pic>
        <p:nvPicPr>
          <p:cNvPr id="7" name="Picture 6">
            <a:extLst>
              <a:ext uri="{FF2B5EF4-FFF2-40B4-BE49-F238E27FC236}">
                <a16:creationId xmlns:a16="http://schemas.microsoft.com/office/drawing/2014/main" id="{947A9059-F7FF-B2A2-2BB1-4642D747AA3D}"/>
              </a:ext>
            </a:extLst>
          </p:cNvPr>
          <p:cNvPicPr>
            <a:picLocks noChangeAspect="1"/>
          </p:cNvPicPr>
          <p:nvPr/>
        </p:nvPicPr>
        <p:blipFill>
          <a:blip r:embed="rId2"/>
          <a:stretch>
            <a:fillRect/>
          </a:stretch>
        </p:blipFill>
        <p:spPr>
          <a:xfrm>
            <a:off x="10372209" y="5540526"/>
            <a:ext cx="1560711" cy="1030313"/>
          </a:xfrm>
          <a:prstGeom prst="rect">
            <a:avLst/>
          </a:prstGeom>
        </p:spPr>
      </p:pic>
    </p:spTree>
    <p:extLst>
      <p:ext uri="{BB962C8B-B14F-4D97-AF65-F5344CB8AC3E}">
        <p14:creationId xmlns:p14="http://schemas.microsoft.com/office/powerpoint/2010/main" val="3170280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768096" y="140116"/>
            <a:ext cx="10671048" cy="1365504"/>
          </a:xfrm>
        </p:spPr>
        <p:txBody>
          <a:bodyPr/>
          <a:lstStyle/>
          <a:p>
            <a:r>
              <a:rPr lang="en-US" dirty="0"/>
              <a:t>Components of therapeutic exercise </a:t>
            </a:r>
            <a:r>
              <a:rPr lang="en-US" dirty="0" err="1"/>
              <a:t>programme</a:t>
            </a:r>
            <a:endParaRPr lang="en-US" dirty="0"/>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a:xfrm>
            <a:off x="713232" y="1902690"/>
            <a:ext cx="3328416" cy="4397525"/>
          </a:xfrm>
        </p:spPr>
        <p:txBody>
          <a:bodyPr/>
          <a:lstStyle/>
          <a:p>
            <a:r>
              <a:rPr lang="en-US" dirty="0"/>
              <a:t>Flexibility </a:t>
            </a:r>
          </a:p>
        </p:txBody>
      </p:sp>
      <p:pic>
        <p:nvPicPr>
          <p:cNvPr id="72" name="Picture Placeholder 71" descr="abacus icon">
            <a:extLst>
              <a:ext uri="{FF2B5EF4-FFF2-40B4-BE49-F238E27FC236}">
                <a16:creationId xmlns:a16="http://schemas.microsoft.com/office/drawing/2014/main" id="{FD5AE93E-9743-FD3B-C935-638BF9D159CC}"/>
              </a:ext>
            </a:extLst>
          </p:cNvPr>
          <p:cNvPicPr>
            <a:picLocks noGrp="1" noChangeAspect="1"/>
          </p:cNvPicPr>
          <p:nvPr>
            <p:ph type="pic" sz="quarter" idx="23"/>
          </p:nvPr>
        </p:nvPicPr>
        <p:blipFill rotWithShape="1">
          <a:blip r:embed="rId2"/>
          <a:srcRect/>
          <a:stretch/>
        </p:blipFill>
        <p:spPr>
          <a:xfrm>
            <a:off x="1911096" y="1436346"/>
            <a:ext cx="932688" cy="932688"/>
          </a:xfrm>
        </p:spPr>
      </p:pic>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992124" y="2955636"/>
            <a:ext cx="2770632" cy="3201324"/>
          </a:xfrm>
        </p:spPr>
        <p:txBody>
          <a:bodyPr/>
          <a:lstStyle/>
          <a:p>
            <a:r>
              <a:rPr lang="en-US" sz="1800" dirty="0"/>
              <a:t>Mobility of a muscle and the length to which they can extend. </a:t>
            </a:r>
          </a:p>
          <a:p>
            <a:r>
              <a:rPr lang="en-US" sz="1800" dirty="0"/>
              <a:t>Immobilisation leads to loss of flexibility.</a:t>
            </a:r>
          </a:p>
        </p:txBody>
      </p:sp>
      <p:sp>
        <p:nvSpPr>
          <p:cNvPr id="3" name="Text Placeholder 2">
            <a:extLst>
              <a:ext uri="{FF2B5EF4-FFF2-40B4-BE49-F238E27FC236}">
                <a16:creationId xmlns:a16="http://schemas.microsoft.com/office/drawing/2014/main" id="{A8753AB0-02A6-E89E-7E23-593DBF52F4E8}"/>
              </a:ext>
            </a:extLst>
          </p:cNvPr>
          <p:cNvSpPr>
            <a:spLocks noGrp="1"/>
          </p:cNvSpPr>
          <p:nvPr>
            <p:ph type="body" sz="quarter" idx="15"/>
          </p:nvPr>
        </p:nvSpPr>
        <p:spPr>
          <a:xfrm>
            <a:off x="4443984" y="1902690"/>
            <a:ext cx="3328416" cy="4397526"/>
          </a:xfrm>
        </p:spPr>
        <p:txBody>
          <a:bodyPr/>
          <a:lstStyle/>
          <a:p>
            <a:r>
              <a:rPr lang="en-US" dirty="0"/>
              <a:t>ROM</a:t>
            </a:r>
          </a:p>
        </p:txBody>
      </p:sp>
      <p:pic>
        <p:nvPicPr>
          <p:cNvPr id="76" name="Picture Placeholder 75" descr="increasing chart icon">
            <a:extLst>
              <a:ext uri="{FF2B5EF4-FFF2-40B4-BE49-F238E27FC236}">
                <a16:creationId xmlns:a16="http://schemas.microsoft.com/office/drawing/2014/main" id="{7541E72A-A0CB-A011-55A9-1126F707D889}"/>
              </a:ext>
            </a:extLst>
          </p:cNvPr>
          <p:cNvPicPr>
            <a:picLocks noGrp="1" noChangeAspect="1"/>
          </p:cNvPicPr>
          <p:nvPr>
            <p:ph type="pic" sz="quarter" idx="25"/>
          </p:nvPr>
        </p:nvPicPr>
        <p:blipFill rotWithShape="1">
          <a:blip r:embed="rId3"/>
          <a:srcRect/>
          <a:stretch/>
        </p:blipFill>
        <p:spPr>
          <a:xfrm>
            <a:off x="5641848" y="1436346"/>
            <a:ext cx="932688" cy="932688"/>
          </a:xfrm>
        </p:spPr>
      </p:pic>
      <p:sp>
        <p:nvSpPr>
          <p:cNvPr id="7" name="Text Placeholder 6">
            <a:extLst>
              <a:ext uri="{FF2B5EF4-FFF2-40B4-BE49-F238E27FC236}">
                <a16:creationId xmlns:a16="http://schemas.microsoft.com/office/drawing/2014/main" id="{0BF56CE2-ADEB-1E22-50FB-9F2AB3786483}"/>
              </a:ext>
            </a:extLst>
          </p:cNvPr>
          <p:cNvSpPr>
            <a:spLocks noGrp="1"/>
          </p:cNvSpPr>
          <p:nvPr>
            <p:ph type="body" sz="quarter" idx="21"/>
          </p:nvPr>
        </p:nvSpPr>
        <p:spPr>
          <a:xfrm>
            <a:off x="4722876" y="2955636"/>
            <a:ext cx="2770632" cy="3201324"/>
          </a:xfrm>
        </p:spPr>
        <p:txBody>
          <a:bodyPr/>
          <a:lstStyle/>
          <a:p>
            <a:r>
              <a:rPr lang="en-US" sz="1800" dirty="0"/>
              <a:t>Amount of movement that is possible at a joint.</a:t>
            </a:r>
          </a:p>
          <a:p>
            <a:r>
              <a:rPr lang="en-US" sz="1800" dirty="0"/>
              <a:t>Affected by flexibility of a muscle/muscle group,/surrounding muscle groups, mobility of joint capsule, ligaments, fascial restraints and local scar tissue.</a:t>
            </a:r>
          </a:p>
        </p:txBody>
      </p:sp>
      <p:sp>
        <p:nvSpPr>
          <p:cNvPr id="4" name="Text Placeholder 3">
            <a:extLst>
              <a:ext uri="{FF2B5EF4-FFF2-40B4-BE49-F238E27FC236}">
                <a16:creationId xmlns:a16="http://schemas.microsoft.com/office/drawing/2014/main" id="{03745CA7-A767-9133-8871-800B16D5D722}"/>
              </a:ext>
            </a:extLst>
          </p:cNvPr>
          <p:cNvSpPr>
            <a:spLocks noGrp="1"/>
          </p:cNvSpPr>
          <p:nvPr>
            <p:ph type="body" sz="quarter" idx="17"/>
          </p:nvPr>
        </p:nvSpPr>
        <p:spPr>
          <a:xfrm>
            <a:off x="8092440" y="1902690"/>
            <a:ext cx="3328416" cy="4397526"/>
          </a:xfrm>
        </p:spPr>
        <p:txBody>
          <a:bodyPr/>
          <a:lstStyle/>
          <a:p>
            <a:r>
              <a:rPr lang="en-US" dirty="0"/>
              <a:t>BOTH need to be prioritized early.</a:t>
            </a:r>
          </a:p>
        </p:txBody>
      </p:sp>
      <p:pic>
        <p:nvPicPr>
          <p:cNvPr id="80" name="Picture Placeholder 79" descr="chain link icon">
            <a:extLst>
              <a:ext uri="{FF2B5EF4-FFF2-40B4-BE49-F238E27FC236}">
                <a16:creationId xmlns:a16="http://schemas.microsoft.com/office/drawing/2014/main" id="{FCC17566-BE36-5CE0-25C6-8AC132D1479D}"/>
              </a:ext>
            </a:extLst>
          </p:cNvPr>
          <p:cNvPicPr>
            <a:picLocks noGrp="1" noChangeAspect="1"/>
          </p:cNvPicPr>
          <p:nvPr>
            <p:ph type="pic" sz="quarter" idx="24"/>
          </p:nvPr>
        </p:nvPicPr>
        <p:blipFill rotWithShape="1">
          <a:blip r:embed="rId4"/>
          <a:srcRect t="85" b="85"/>
          <a:stretch/>
        </p:blipFill>
        <p:spPr>
          <a:xfrm>
            <a:off x="9272016" y="1436346"/>
            <a:ext cx="932688" cy="932688"/>
          </a:xfrm>
        </p:spPr>
      </p:pic>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a:xfrm>
            <a:off x="8371332" y="3195782"/>
            <a:ext cx="2770632" cy="2961178"/>
          </a:xfrm>
        </p:spPr>
        <p:txBody>
          <a:bodyPr/>
          <a:lstStyle/>
          <a:p>
            <a:r>
              <a:rPr lang="en-US" sz="1800" dirty="0"/>
              <a:t>Reason for this is because you can't strength an overhead press if the injured person can't fully flex and abduct the shoulder. You need to be able to access the range to be able to strengthen it. </a:t>
            </a:r>
          </a:p>
          <a:p>
            <a:endParaRPr lang="en-US" dirty="0"/>
          </a:p>
        </p:txBody>
      </p:sp>
      <p:pic>
        <p:nvPicPr>
          <p:cNvPr id="10" name="Picture 9">
            <a:extLst>
              <a:ext uri="{FF2B5EF4-FFF2-40B4-BE49-F238E27FC236}">
                <a16:creationId xmlns:a16="http://schemas.microsoft.com/office/drawing/2014/main" id="{E065137F-A475-4049-F09B-8DBC0A02B2F0}"/>
              </a:ext>
            </a:extLst>
          </p:cNvPr>
          <p:cNvPicPr>
            <a:picLocks noChangeAspect="1"/>
          </p:cNvPicPr>
          <p:nvPr/>
        </p:nvPicPr>
        <p:blipFill>
          <a:blip r:embed="rId5"/>
          <a:stretch>
            <a:fillRect/>
          </a:stretch>
        </p:blipFill>
        <p:spPr>
          <a:xfrm>
            <a:off x="10629783" y="899160"/>
            <a:ext cx="1303137" cy="860274"/>
          </a:xfrm>
          <a:prstGeom prst="rect">
            <a:avLst/>
          </a:prstGeom>
        </p:spPr>
      </p:pic>
    </p:spTree>
    <p:extLst>
      <p:ext uri="{BB962C8B-B14F-4D97-AF65-F5344CB8AC3E}">
        <p14:creationId xmlns:p14="http://schemas.microsoft.com/office/powerpoint/2010/main" val="249904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065276" y="210312"/>
            <a:ext cx="6766560" cy="768096"/>
          </a:xfrm>
        </p:spPr>
        <p:txBody>
          <a:bodyPr/>
          <a:lstStyle/>
          <a:p>
            <a:r>
              <a:rPr lang="en-US" dirty="0"/>
              <a:t>Healing Process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14</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621791" y="858982"/>
            <a:ext cx="7829481" cy="3847961"/>
          </a:xfrm>
        </p:spPr>
        <p:txBody>
          <a:bodyPr/>
          <a:lstStyle/>
          <a:p>
            <a:pPr marL="285750" indent="-285750">
              <a:buFont typeface="Arial" panose="020B0604020202020204" pitchFamily="34" charset="0"/>
              <a:buChar char="•"/>
            </a:pPr>
            <a:r>
              <a:rPr lang="en-US" sz="2000" dirty="0"/>
              <a:t>Collagen is laid down during the proliferation phase of healing.</a:t>
            </a:r>
          </a:p>
          <a:p>
            <a:pPr marL="285750" indent="-285750">
              <a:buFont typeface="Arial" panose="020B0604020202020204" pitchFamily="34" charset="0"/>
              <a:buChar char="•"/>
            </a:pPr>
            <a:r>
              <a:rPr lang="en-US" sz="2000" dirty="0"/>
              <a:t>Collagen needs to be encouraged to align with existing structures.</a:t>
            </a:r>
          </a:p>
          <a:p>
            <a:pPr marL="285750" indent="-285750">
              <a:buFont typeface="Arial" panose="020B0604020202020204" pitchFamily="34" charset="0"/>
              <a:buChar char="•"/>
            </a:pPr>
            <a:r>
              <a:rPr lang="en-US" sz="2000" dirty="0"/>
              <a:t>Collagen will string so you need to compensate for this.</a:t>
            </a:r>
          </a:p>
          <a:p>
            <a:pPr marL="285750" indent="-285750">
              <a:buFont typeface="Arial" panose="020B0604020202020204" pitchFamily="34" charset="0"/>
              <a:buChar char="•"/>
            </a:pPr>
            <a:r>
              <a:rPr lang="en-US" sz="2000" dirty="0"/>
              <a:t>Window of opportunity to change the collagen formation</a:t>
            </a:r>
          </a:p>
          <a:p>
            <a:pPr marL="971550" lvl="1" indent="-285750"/>
            <a:r>
              <a:rPr lang="en-US" sz="2000" dirty="0"/>
              <a:t>General – proliferation phase 5d to end of remodeling phase</a:t>
            </a:r>
          </a:p>
          <a:p>
            <a:pPr marL="971550" lvl="1" indent="-285750"/>
            <a:r>
              <a:rPr lang="en-US" sz="2000" dirty="0"/>
              <a:t>Ligament – 2d to 50wk post, key period 6wk to 12mo</a:t>
            </a:r>
          </a:p>
          <a:p>
            <a:pPr marL="971550" lvl="1" indent="-285750"/>
            <a:r>
              <a:rPr lang="en-US" sz="2000" dirty="0"/>
              <a:t>Tendon – 1wk to 2mo key, up to 50wk</a:t>
            </a:r>
          </a:p>
          <a:p>
            <a:pPr marL="971550" lvl="1" indent="-285750"/>
            <a:r>
              <a:rPr lang="en-US" sz="2000" dirty="0"/>
              <a:t>Muscle – 1wk to 6mo</a:t>
            </a:r>
          </a:p>
          <a:p>
            <a:pPr marL="971550" lvl="1" indent="-285750"/>
            <a:r>
              <a:rPr lang="en-US" sz="2000" dirty="0"/>
              <a:t>Cartilage – 5d/2mo to 6mo</a:t>
            </a:r>
          </a:p>
        </p:txBody>
      </p:sp>
      <p:pic>
        <p:nvPicPr>
          <p:cNvPr id="7" name="Picture 6">
            <a:extLst>
              <a:ext uri="{FF2B5EF4-FFF2-40B4-BE49-F238E27FC236}">
                <a16:creationId xmlns:a16="http://schemas.microsoft.com/office/drawing/2014/main" id="{962074F9-FE9C-3114-B560-5B1881701E8A}"/>
              </a:ext>
            </a:extLst>
          </p:cNvPr>
          <p:cNvPicPr>
            <a:picLocks noChangeAspect="1"/>
          </p:cNvPicPr>
          <p:nvPr/>
        </p:nvPicPr>
        <p:blipFill>
          <a:blip r:embed="rId2"/>
          <a:stretch>
            <a:fillRect/>
          </a:stretch>
        </p:blipFill>
        <p:spPr>
          <a:xfrm>
            <a:off x="8011380" y="5772412"/>
            <a:ext cx="1304657" cy="859611"/>
          </a:xfrm>
          <a:prstGeom prst="rect">
            <a:avLst/>
          </a:prstGeom>
        </p:spPr>
      </p:pic>
    </p:spTree>
    <p:extLst>
      <p:ext uri="{BB962C8B-B14F-4D97-AF65-F5344CB8AC3E}">
        <p14:creationId xmlns:p14="http://schemas.microsoft.com/office/powerpoint/2010/main" val="94818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671316" y="210312"/>
            <a:ext cx="8165592" cy="768096"/>
          </a:xfrm>
        </p:spPr>
        <p:txBody>
          <a:bodyPr/>
          <a:lstStyle/>
          <a:p>
            <a:r>
              <a:rPr lang="en-US" dirty="0"/>
              <a:t>Components of rehab</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15</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811385" y="1414733"/>
            <a:ext cx="5249487" cy="411480"/>
          </a:xfrm>
        </p:spPr>
        <p:txBody>
          <a:bodyPr/>
          <a:lstStyle/>
          <a:p>
            <a:r>
              <a:rPr lang="en-US" sz="2000" dirty="0">
                <a:latin typeface="+mn-lt"/>
              </a:rPr>
              <a:t>Strength and Muscle Endurance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71316" y="1996254"/>
            <a:ext cx="7957266" cy="4468926"/>
          </a:xfrm>
        </p:spPr>
        <p:txBody>
          <a:bodyPr/>
          <a:lstStyle/>
          <a:p>
            <a:pPr marL="0" indent="0">
              <a:buNone/>
            </a:pPr>
            <a:r>
              <a:rPr lang="en-US" sz="1800" dirty="0"/>
              <a:t>Strength – Maximum force that can be exerted</a:t>
            </a:r>
          </a:p>
          <a:p>
            <a:pPr marL="0" indent="0">
              <a:buNone/>
            </a:pPr>
            <a:r>
              <a:rPr lang="en-US" sz="1800" dirty="0"/>
              <a:t>Muscle Endurance – Ability to sustain a sub-maximal force either </a:t>
            </a:r>
            <a:r>
              <a:rPr lang="en-US" sz="1800" dirty="0" err="1"/>
              <a:t>statitally</a:t>
            </a:r>
            <a:r>
              <a:rPr lang="en-US" sz="1800" dirty="0"/>
              <a:t> or dynamically. </a:t>
            </a:r>
          </a:p>
          <a:p>
            <a:pPr marL="0" indent="0">
              <a:buNone/>
            </a:pPr>
            <a:endParaRPr lang="en-US" sz="1800" dirty="0"/>
          </a:p>
          <a:p>
            <a:pPr marL="0" indent="0">
              <a:buNone/>
            </a:pPr>
            <a:r>
              <a:rPr lang="en-US" sz="1800" dirty="0"/>
              <a:t>The most important ?</a:t>
            </a:r>
          </a:p>
          <a:p>
            <a:pPr marL="0" indent="0">
              <a:buNone/>
            </a:pPr>
            <a:r>
              <a:rPr lang="en-US" sz="1800" dirty="0"/>
              <a:t>Strength is important to return to competition.</a:t>
            </a:r>
          </a:p>
          <a:p>
            <a:pPr marL="0" indent="0">
              <a:buNone/>
            </a:pPr>
            <a:r>
              <a:rPr lang="en-US" sz="1800" dirty="0"/>
              <a:t>ME to protect against fatigue failure.</a:t>
            </a:r>
          </a:p>
          <a:p>
            <a:pPr marL="0" indent="0">
              <a:buNone/>
            </a:pPr>
            <a:endParaRPr lang="en-US" sz="1800" dirty="0"/>
          </a:p>
          <a:p>
            <a:pPr marL="0" indent="0">
              <a:buNone/>
            </a:pPr>
            <a:r>
              <a:rPr lang="en-US" sz="1800" dirty="0"/>
              <a:t>Think back to your PT last year. What's the prescription for these two types?</a:t>
            </a:r>
          </a:p>
          <a:p>
            <a:r>
              <a:rPr lang="en-US" sz="1800" dirty="0"/>
              <a:t>Type I v II fibres?</a:t>
            </a:r>
          </a:p>
          <a:p>
            <a:r>
              <a:rPr lang="en-US" sz="1800" dirty="0"/>
              <a:t>Types of contractions ?</a:t>
            </a:r>
          </a:p>
          <a:p>
            <a:endParaRPr lang="en-US" sz="1800" dirty="0"/>
          </a:p>
          <a:p>
            <a:pPr marL="0" indent="0">
              <a:buNone/>
            </a:pPr>
            <a:r>
              <a:rPr lang="en-US" sz="1800" dirty="0"/>
              <a:t>What are these? 5 minute task </a:t>
            </a:r>
          </a:p>
          <a:p>
            <a:endParaRPr lang="en-US" sz="1800" dirty="0"/>
          </a:p>
          <a:p>
            <a:endParaRPr lang="en-US" sz="1800" dirty="0"/>
          </a:p>
          <a:p>
            <a:pPr marL="0" indent="0">
              <a:buNone/>
            </a:pPr>
            <a:r>
              <a:rPr lang="en-US" sz="1800" dirty="0"/>
              <a:t>  </a:t>
            </a:r>
          </a:p>
        </p:txBody>
      </p:sp>
      <p:sp>
        <p:nvSpPr>
          <p:cNvPr id="3" name="Title 1">
            <a:extLst>
              <a:ext uri="{FF2B5EF4-FFF2-40B4-BE49-F238E27FC236}">
                <a16:creationId xmlns:a16="http://schemas.microsoft.com/office/drawing/2014/main" id="{1E68E83C-BAF6-D741-3C2F-EF423A8E7EC9}"/>
              </a:ext>
            </a:extLst>
          </p:cNvPr>
          <p:cNvSpPr txBox="1">
            <a:spLocks/>
          </p:cNvSpPr>
          <p:nvPr/>
        </p:nvSpPr>
        <p:spPr>
          <a:xfrm>
            <a:off x="5414933" y="760984"/>
            <a:ext cx="4678357" cy="483708"/>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400" dirty="0"/>
              <a:t>Therapeutic exercise</a:t>
            </a:r>
            <a:br>
              <a:rPr lang="en-US" dirty="0"/>
            </a:br>
            <a:endParaRPr lang="en-US" dirty="0"/>
          </a:p>
        </p:txBody>
      </p:sp>
      <p:pic>
        <p:nvPicPr>
          <p:cNvPr id="7" name="Picture 6">
            <a:extLst>
              <a:ext uri="{FF2B5EF4-FFF2-40B4-BE49-F238E27FC236}">
                <a16:creationId xmlns:a16="http://schemas.microsoft.com/office/drawing/2014/main" id="{947A9059-F7FF-B2A2-2BB1-4642D747AA3D}"/>
              </a:ext>
            </a:extLst>
          </p:cNvPr>
          <p:cNvPicPr>
            <a:picLocks noChangeAspect="1"/>
          </p:cNvPicPr>
          <p:nvPr/>
        </p:nvPicPr>
        <p:blipFill>
          <a:blip r:embed="rId2"/>
          <a:stretch>
            <a:fillRect/>
          </a:stretch>
        </p:blipFill>
        <p:spPr>
          <a:xfrm>
            <a:off x="10372209" y="5617375"/>
            <a:ext cx="1560711" cy="1030313"/>
          </a:xfrm>
          <a:prstGeom prst="rect">
            <a:avLst/>
          </a:prstGeom>
        </p:spPr>
      </p:pic>
    </p:spTree>
    <p:extLst>
      <p:ext uri="{BB962C8B-B14F-4D97-AF65-F5344CB8AC3E}">
        <p14:creationId xmlns:p14="http://schemas.microsoft.com/office/powerpoint/2010/main" val="2150579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671316" y="210312"/>
            <a:ext cx="8165592" cy="768096"/>
          </a:xfrm>
        </p:spPr>
        <p:txBody>
          <a:bodyPr/>
          <a:lstStyle/>
          <a:p>
            <a:r>
              <a:rPr lang="en-US" dirty="0"/>
              <a:t>Components of rehab</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16</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811385" y="1414733"/>
            <a:ext cx="5249487" cy="411480"/>
          </a:xfrm>
        </p:spPr>
        <p:txBody>
          <a:bodyPr/>
          <a:lstStyle/>
          <a:p>
            <a:r>
              <a:rPr lang="en-US" sz="2000" dirty="0">
                <a:latin typeface="+mn-lt"/>
              </a:rPr>
              <a:t>Proprioception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71316" y="1996254"/>
            <a:ext cx="7957266" cy="4468926"/>
          </a:xfrm>
        </p:spPr>
        <p:txBody>
          <a:bodyPr/>
          <a:lstStyle/>
          <a:p>
            <a:pPr marL="0" indent="0">
              <a:buNone/>
            </a:pPr>
            <a:r>
              <a:rPr lang="en-US" sz="1800" dirty="0"/>
              <a:t>These are remembered as the A, B and C of rehabilitation. </a:t>
            </a:r>
          </a:p>
          <a:p>
            <a:r>
              <a:rPr lang="en-US" sz="1800" dirty="0"/>
              <a:t>Agility </a:t>
            </a:r>
          </a:p>
          <a:p>
            <a:r>
              <a:rPr lang="en-US" sz="1800" dirty="0"/>
              <a:t>Balance</a:t>
            </a:r>
          </a:p>
          <a:p>
            <a:r>
              <a:rPr lang="en-US" sz="1800" dirty="0"/>
              <a:t>Co-ordination </a:t>
            </a:r>
          </a:p>
          <a:p>
            <a:endParaRPr lang="en-US" sz="1800" dirty="0"/>
          </a:p>
          <a:p>
            <a:pPr marL="0" indent="0">
              <a:buNone/>
            </a:pPr>
            <a:r>
              <a:rPr lang="en-US" sz="1800" dirty="0"/>
              <a:t>Often overlooked</a:t>
            </a:r>
          </a:p>
          <a:p>
            <a:pPr marL="0" indent="0">
              <a:buNone/>
            </a:pPr>
            <a:r>
              <a:rPr lang="en-US" sz="1800" dirty="0"/>
              <a:t>Impaired A, B and C certainly lead to an increased risk of injury </a:t>
            </a:r>
          </a:p>
          <a:p>
            <a:pPr marL="0" indent="0">
              <a:buNone/>
            </a:pPr>
            <a:endParaRPr lang="en-US" sz="1800" dirty="0"/>
          </a:p>
          <a:p>
            <a:pPr marL="0" indent="0">
              <a:buNone/>
            </a:pPr>
            <a:r>
              <a:rPr lang="en-US" sz="1800" dirty="0"/>
              <a:t>Proprioception underpins muscular power, skill execution and performance</a:t>
            </a:r>
          </a:p>
          <a:p>
            <a:pPr marL="0" indent="0">
              <a:buNone/>
            </a:pPr>
            <a:r>
              <a:rPr lang="en-US" sz="1800" dirty="0"/>
              <a:t>Really important consideration and needs to be included in rehabilitation process as early as possible.</a:t>
            </a:r>
          </a:p>
        </p:txBody>
      </p:sp>
      <p:sp>
        <p:nvSpPr>
          <p:cNvPr id="3" name="Title 1">
            <a:extLst>
              <a:ext uri="{FF2B5EF4-FFF2-40B4-BE49-F238E27FC236}">
                <a16:creationId xmlns:a16="http://schemas.microsoft.com/office/drawing/2014/main" id="{1E68E83C-BAF6-D741-3C2F-EF423A8E7EC9}"/>
              </a:ext>
            </a:extLst>
          </p:cNvPr>
          <p:cNvSpPr txBox="1">
            <a:spLocks/>
          </p:cNvSpPr>
          <p:nvPr/>
        </p:nvSpPr>
        <p:spPr>
          <a:xfrm>
            <a:off x="5414933" y="760984"/>
            <a:ext cx="4678357" cy="483708"/>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400" dirty="0"/>
              <a:t>Therapeutic exercise</a:t>
            </a:r>
            <a:br>
              <a:rPr lang="en-US" dirty="0"/>
            </a:br>
            <a:endParaRPr lang="en-US" dirty="0"/>
          </a:p>
        </p:txBody>
      </p:sp>
      <p:pic>
        <p:nvPicPr>
          <p:cNvPr id="7" name="Picture 6">
            <a:extLst>
              <a:ext uri="{FF2B5EF4-FFF2-40B4-BE49-F238E27FC236}">
                <a16:creationId xmlns:a16="http://schemas.microsoft.com/office/drawing/2014/main" id="{947A9059-F7FF-B2A2-2BB1-4642D747AA3D}"/>
              </a:ext>
            </a:extLst>
          </p:cNvPr>
          <p:cNvPicPr>
            <a:picLocks noChangeAspect="1"/>
          </p:cNvPicPr>
          <p:nvPr/>
        </p:nvPicPr>
        <p:blipFill>
          <a:blip r:embed="rId2"/>
          <a:stretch>
            <a:fillRect/>
          </a:stretch>
        </p:blipFill>
        <p:spPr>
          <a:xfrm>
            <a:off x="10372209" y="5617375"/>
            <a:ext cx="1560711" cy="1030313"/>
          </a:xfrm>
          <a:prstGeom prst="rect">
            <a:avLst/>
          </a:prstGeom>
        </p:spPr>
      </p:pic>
    </p:spTree>
    <p:extLst>
      <p:ext uri="{BB962C8B-B14F-4D97-AF65-F5344CB8AC3E}">
        <p14:creationId xmlns:p14="http://schemas.microsoft.com/office/powerpoint/2010/main" val="1324923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545335" y="3418286"/>
            <a:ext cx="5908409" cy="2176272"/>
          </a:xfrm>
        </p:spPr>
        <p:txBody>
          <a:bodyPr/>
          <a:lstStyle/>
          <a:p>
            <a:r>
              <a:rPr lang="en-US" dirty="0"/>
              <a:t>Sport specific requirements and return to sport criteria. </a:t>
            </a:r>
          </a:p>
          <a:p>
            <a:pPr marL="342900" indent="-342900">
              <a:buFont typeface="Arial" panose="020B0604020202020204" pitchFamily="34" charset="0"/>
              <a:buChar char="•"/>
            </a:pPr>
            <a:r>
              <a:rPr lang="en-US" dirty="0"/>
              <a:t>Sport Specific Rehabilitation </a:t>
            </a:r>
          </a:p>
        </p:txBody>
      </p:sp>
      <p:sp>
        <p:nvSpPr>
          <p:cNvPr id="6" name="Title 4">
            <a:extLst>
              <a:ext uri="{FF2B5EF4-FFF2-40B4-BE49-F238E27FC236}">
                <a16:creationId xmlns:a16="http://schemas.microsoft.com/office/drawing/2014/main" id="{897DD0AE-21E0-6F25-24BD-8F430419821B}"/>
              </a:ext>
            </a:extLst>
          </p:cNvPr>
          <p:cNvSpPr txBox="1">
            <a:spLocks/>
          </p:cNvSpPr>
          <p:nvPr/>
        </p:nvSpPr>
        <p:spPr>
          <a:xfrm>
            <a:off x="223150" y="323273"/>
            <a:ext cx="6131468" cy="2366818"/>
          </a:xfrm>
          <a:prstGeom prst="rect">
            <a:avLst/>
          </a:prstGeom>
        </p:spPr>
        <p:txBody>
          <a:bodyPr vert="horz" lIns="91440" tIns="0" rIns="91440" bIns="45720" rtlCol="0" anchor="ctr">
            <a:noAutofit/>
          </a:bodyPr>
          <a:lstStyle>
            <a:lvl1pPr algn="l"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a:lstStyle>
          <a:p>
            <a:r>
              <a:rPr lang="en-US" dirty="0"/>
              <a:t>Components of therapeutic exercise </a:t>
            </a:r>
            <a:r>
              <a:rPr lang="en-US" dirty="0" err="1"/>
              <a:t>programme</a:t>
            </a:r>
            <a:endParaRPr lang="en-US" dirty="0"/>
          </a:p>
        </p:txBody>
      </p:sp>
      <p:pic>
        <p:nvPicPr>
          <p:cNvPr id="8" name="Picture 7">
            <a:extLst>
              <a:ext uri="{FF2B5EF4-FFF2-40B4-BE49-F238E27FC236}">
                <a16:creationId xmlns:a16="http://schemas.microsoft.com/office/drawing/2014/main" id="{43CA0C90-6D34-C584-DDE6-5E691F7068C4}"/>
              </a:ext>
            </a:extLst>
          </p:cNvPr>
          <p:cNvPicPr>
            <a:picLocks noChangeAspect="1"/>
          </p:cNvPicPr>
          <p:nvPr/>
        </p:nvPicPr>
        <p:blipFill>
          <a:blip r:embed="rId2"/>
          <a:stretch>
            <a:fillRect/>
          </a:stretch>
        </p:blipFill>
        <p:spPr>
          <a:xfrm>
            <a:off x="223150" y="5617375"/>
            <a:ext cx="1560711" cy="1030313"/>
          </a:xfrm>
          <a:prstGeom prst="rect">
            <a:avLst/>
          </a:prstGeom>
        </p:spPr>
      </p:pic>
    </p:spTree>
    <p:extLst>
      <p:ext uri="{BB962C8B-B14F-4D97-AF65-F5344CB8AC3E}">
        <p14:creationId xmlns:p14="http://schemas.microsoft.com/office/powerpoint/2010/main" val="1003962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Current Knowledge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18</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Flexibility and ROM</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First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sz="1600" dirty="0"/>
              <a:t>Strength and Muscle endurance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ME first then strength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sz="1600" dirty="0"/>
              <a:t>Proprioception – A,B,C</a:t>
            </a:r>
          </a:p>
          <a:p>
            <a:endParaRPr lang="en-US" dirty="0"/>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Consider all and implement early</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Sports Specific</a:t>
            </a:r>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Sport Specific and position/player type </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Return to play</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Happy player but maintain all the previous </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259080" y="104402"/>
            <a:ext cx="1761897" cy="1170533"/>
          </a:xfrm>
          <a:prstGeom prst="rect">
            <a:avLst/>
          </a:prstGeom>
        </p:spPr>
      </p:pic>
    </p:spTree>
    <p:extLst>
      <p:ext uri="{BB962C8B-B14F-4D97-AF65-F5344CB8AC3E}">
        <p14:creationId xmlns:p14="http://schemas.microsoft.com/office/powerpoint/2010/main" val="2050669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Tissue Types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19</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Tissue Types</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731058" y="3697486"/>
            <a:ext cx="1920240" cy="1562518"/>
          </a:xfrm>
        </p:spPr>
        <p:txBody>
          <a:bodyPr/>
          <a:lstStyle/>
          <a:p>
            <a:pPr lvl="0"/>
            <a:r>
              <a:rPr lang="en-US" dirty="0"/>
              <a:t>Be able to identify what tissue is injured. What is good for one isn’t good for all.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sz="1600" dirty="0"/>
              <a:t>Tissue healing process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Understand the different tissue healing processes.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Tissue Tolerance </a:t>
            </a:r>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Know what you can and can not do to specific tissues and different stages</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Rehab</a:t>
            </a:r>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Tailor your rehab to all the previous understandings of what's injured. </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Return to play</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Happy player but maintain all the previous.</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10171023" y="296562"/>
            <a:ext cx="1761897" cy="1170533"/>
          </a:xfrm>
          <a:prstGeom prst="rect">
            <a:avLst/>
          </a:prstGeom>
        </p:spPr>
      </p:pic>
    </p:spTree>
    <p:extLst>
      <p:ext uri="{BB962C8B-B14F-4D97-AF65-F5344CB8AC3E}">
        <p14:creationId xmlns:p14="http://schemas.microsoft.com/office/powerpoint/2010/main" val="13018351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Know the Process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20</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What else?</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731058" y="3697486"/>
            <a:ext cx="1920240" cy="1562518"/>
          </a:xfrm>
        </p:spPr>
        <p:txBody>
          <a:bodyPr/>
          <a:lstStyle/>
          <a:p>
            <a:pPr lvl="0"/>
            <a:r>
              <a:rPr lang="en-US" dirty="0"/>
              <a:t>What other issues may arise with the injury. </a:t>
            </a:r>
            <a:r>
              <a:rPr lang="en-US" dirty="0" err="1"/>
              <a:t>E.g</a:t>
            </a:r>
            <a:r>
              <a:rPr lang="en-US" dirty="0"/>
              <a:t> broken bone (immovable) = muscle deconditioning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sz="1600" dirty="0"/>
              <a:t>Severity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Rehab grade 1 different to 2, 3 and evulsion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Conditioning to prevent  </a:t>
            </a:r>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If a person has been out of high speed running for a period then ensure when they reach that stage its done gradually. </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Mechanism</a:t>
            </a:r>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Make sure you identify the injury, to ensure they are stronger in that next time. </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Patient specific </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Teach your patient and tell them why they are doing what they are this week to next week.</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10280535" y="5543044"/>
            <a:ext cx="1761897" cy="1170533"/>
          </a:xfrm>
          <a:prstGeom prst="rect">
            <a:avLst/>
          </a:prstGeom>
        </p:spPr>
      </p:pic>
    </p:spTree>
    <p:extLst>
      <p:ext uri="{BB962C8B-B14F-4D97-AF65-F5344CB8AC3E}">
        <p14:creationId xmlns:p14="http://schemas.microsoft.com/office/powerpoint/2010/main" val="3918410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Know the Process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21</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Set small challenges </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731058" y="3697486"/>
            <a:ext cx="1920240" cy="1562518"/>
          </a:xfrm>
        </p:spPr>
        <p:txBody>
          <a:bodyPr/>
          <a:lstStyle/>
          <a:p>
            <a:pPr lvl="0"/>
            <a:r>
              <a:rPr lang="en-US" dirty="0"/>
              <a:t>Patient will see progression and stick with the process</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sz="1600" dirty="0"/>
              <a:t>Know your patient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Some will not like any discomfort during rehab, some discomfort is sometimes good.</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When to return  </a:t>
            </a:r>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Understand your persons situation. </a:t>
            </a:r>
          </a:p>
          <a:p>
            <a:pPr lvl="0"/>
            <a:r>
              <a:rPr lang="en-US" dirty="0"/>
              <a:t>Mortgage </a:t>
            </a:r>
          </a:p>
          <a:p>
            <a:pPr lvl="0"/>
            <a:r>
              <a:rPr lang="en-US" dirty="0"/>
              <a:t>Contract </a:t>
            </a:r>
          </a:p>
          <a:p>
            <a:pPr lvl="0"/>
            <a:r>
              <a:rPr lang="en-US" dirty="0" err="1"/>
              <a:t>Etc</a:t>
            </a:r>
            <a:r>
              <a:rPr lang="en-US" dirty="0"/>
              <a:t> </a:t>
            </a:r>
          </a:p>
          <a:p>
            <a:pPr lvl="0"/>
            <a:r>
              <a:rPr lang="en-US" dirty="0"/>
              <a:t>Do these changes the situation?</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Occupation </a:t>
            </a:r>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Consider some other rehabilitation levels, some may have a demanding high loading job. Where as some may be an office worker.  </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Unacceptable </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For any clinician to go to a filing cabinet and pull out a rehab program for a player with a specific injury. EVERYONE IS DIFFERENT.</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281325" y="5543044"/>
            <a:ext cx="1761897" cy="1170533"/>
          </a:xfrm>
          <a:prstGeom prst="rect">
            <a:avLst/>
          </a:prstGeom>
        </p:spPr>
      </p:pic>
    </p:spTree>
    <p:extLst>
      <p:ext uri="{BB962C8B-B14F-4D97-AF65-F5344CB8AC3E}">
        <p14:creationId xmlns:p14="http://schemas.microsoft.com/office/powerpoint/2010/main" val="2713122144"/>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{B2109249-11A4-446D-A261-1AD9F04E331D}tf78438558_win32</Template>
  <TotalTime>1492</TotalTime>
  <Words>1285</Words>
  <Application>Microsoft Office PowerPoint</Application>
  <PresentationFormat>Widescreen</PresentationFormat>
  <Paragraphs>242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Arial Black</vt:lpstr>
      <vt:lpstr>Sabon Next LT</vt:lpstr>
      <vt:lpstr>Office Theme</vt:lpstr>
      <vt:lpstr>PowerPoint Presentation</vt:lpstr>
      <vt:lpstr>Purpose of the module</vt:lpstr>
      <vt:lpstr>Rehabilitation </vt:lpstr>
      <vt:lpstr>Assessment Requirements</vt:lpstr>
      <vt:lpstr>Assessment Breakdown</vt:lpstr>
      <vt:lpstr>What we need to know</vt:lpstr>
      <vt:lpstr>The road to athletic greatness is not marked by perfection, but the ability to constantly overcome adversity and failure.</vt:lpstr>
      <vt:lpstr>Stages</vt:lpstr>
      <vt:lpstr>Principles </vt:lpstr>
      <vt:lpstr>Principles Continued  </vt:lpstr>
      <vt:lpstr>VAR scores</vt:lpstr>
      <vt:lpstr>Components of rehab </vt:lpstr>
      <vt:lpstr>Components of therapeutic exercise programme</vt:lpstr>
      <vt:lpstr>Healing Process </vt:lpstr>
      <vt:lpstr>Components of rehab </vt:lpstr>
      <vt:lpstr>Components of rehab </vt:lpstr>
      <vt:lpstr>PowerPoint Presentation</vt:lpstr>
      <vt:lpstr>Current Knowledge   </vt:lpstr>
      <vt:lpstr>Tissue Types  </vt:lpstr>
      <vt:lpstr>Know the Process  </vt:lpstr>
      <vt:lpstr>Know the Process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Kerry Nicholas</dc:creator>
  <cp:lastModifiedBy>Kerry Nicholas</cp:lastModifiedBy>
  <cp:revision>1</cp:revision>
  <dcterms:created xsi:type="dcterms:W3CDTF">2022-09-13T12:03:08Z</dcterms:created>
  <dcterms:modified xsi:type="dcterms:W3CDTF">2022-09-14T12:55:44Z</dcterms:modified>
</cp:coreProperties>
</file>