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5B384F-E147-4456-9671-CC4A09B0AF9C}" v="2" dt="2018-10-22T18:21:59.5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Evans (1807740)" userId="S::1807740@student.uwtsd.ac.uk::9ccd220d-8154-4ff3-8504-ea513d72d352" providerId="AD" clId="Web-{5C5B384F-E147-4456-9671-CC4A09B0AF9C}"/>
    <pc:docChg chg="modSld">
      <pc:chgData name="Rachel Evans (1807740)" userId="S::1807740@student.uwtsd.ac.uk::9ccd220d-8154-4ff3-8504-ea513d72d352" providerId="AD" clId="Web-{5C5B384F-E147-4456-9671-CC4A09B0AF9C}" dt="2018-10-22T18:22:17.166" v="210" actId="1076"/>
      <pc:docMkLst>
        <pc:docMk/>
      </pc:docMkLst>
      <pc:sldChg chg="addSp modSp">
        <pc:chgData name="Rachel Evans (1807740)" userId="S::1807740@student.uwtsd.ac.uk::9ccd220d-8154-4ff3-8504-ea513d72d352" providerId="AD" clId="Web-{5C5B384F-E147-4456-9671-CC4A09B0AF9C}" dt="2018-10-22T18:22:17.166" v="210" actId="1076"/>
        <pc:sldMkLst>
          <pc:docMk/>
          <pc:sldMk cId="109857222" sldId="256"/>
        </pc:sldMkLst>
        <pc:spChg chg="mod">
          <ac:chgData name="Rachel Evans (1807740)" userId="S::1807740@student.uwtsd.ac.uk::9ccd220d-8154-4ff3-8504-ea513d72d352" providerId="AD" clId="Web-{5C5B384F-E147-4456-9671-CC4A09B0AF9C}" dt="2018-10-22T18:22:17.166" v="210" actId="1076"/>
          <ac:spMkLst>
            <pc:docMk/>
            <pc:sldMk cId="109857222" sldId="256"/>
            <ac:spMk id="9" creationId="{57B419CC-629F-4E38-9C64-4B68BB0CC7DF}"/>
          </ac:spMkLst>
        </pc:spChg>
        <pc:spChg chg="add mod">
          <ac:chgData name="Rachel Evans (1807740)" userId="S::1807740@student.uwtsd.ac.uk::9ccd220d-8154-4ff3-8504-ea513d72d352" providerId="AD" clId="Web-{5C5B384F-E147-4456-9671-CC4A09B0AF9C}" dt="2018-10-22T18:13:45.923" v="188" actId="1076"/>
          <ac:spMkLst>
            <pc:docMk/>
            <pc:sldMk cId="109857222" sldId="256"/>
            <ac:spMk id="11" creationId="{47E4F51E-F3CD-4DAB-8249-59E14341FE7A}"/>
          </ac:spMkLst>
        </pc:spChg>
        <pc:spChg chg="mod">
          <ac:chgData name="Rachel Evans (1807740)" userId="S::1807740@student.uwtsd.ac.uk::9ccd220d-8154-4ff3-8504-ea513d72d352" providerId="AD" clId="Web-{5C5B384F-E147-4456-9671-CC4A09B0AF9C}" dt="2018-10-22T16:36:30.991" v="2" actId="1076"/>
          <ac:spMkLst>
            <pc:docMk/>
            <pc:sldMk cId="109857222" sldId="256"/>
            <ac:spMk id="39" creationId="{4AB6307E-E8AC-4C30-BE7D-343BA561A114}"/>
          </ac:spMkLst>
        </pc:spChg>
        <pc:picChg chg="mod">
          <ac:chgData name="Rachel Evans (1807740)" userId="S::1807740@student.uwtsd.ac.uk::9ccd220d-8154-4ff3-8504-ea513d72d352" providerId="AD" clId="Web-{5C5B384F-E147-4456-9671-CC4A09B0AF9C}" dt="2018-10-22T18:21:56.370" v="204" actId="1076"/>
          <ac:picMkLst>
            <pc:docMk/>
            <pc:sldMk cId="109857222" sldId="256"/>
            <ac:picMk id="7" creationId="{0A71414B-8F14-40E0-95F7-07F73236DD8D}"/>
          </ac:picMkLst>
        </pc:picChg>
        <pc:picChg chg="mod">
          <ac:chgData name="Rachel Evans (1807740)" userId="S::1807740@student.uwtsd.ac.uk::9ccd220d-8154-4ff3-8504-ea513d72d352" providerId="AD" clId="Web-{5C5B384F-E147-4456-9671-CC4A09B0AF9C}" dt="2018-10-22T16:36:19.491" v="1" actId="14100"/>
          <ac:picMkLst>
            <pc:docMk/>
            <pc:sldMk cId="109857222" sldId="256"/>
            <ac:picMk id="10" creationId="{4684A01F-A704-4862-8855-C1BFCEFE842B}"/>
          </ac:picMkLst>
        </pc:picChg>
        <pc:picChg chg="add mod">
          <ac:chgData name="Rachel Evans (1807740)" userId="S::1807740@student.uwtsd.ac.uk::9ccd220d-8154-4ff3-8504-ea513d72d352" providerId="AD" clId="Web-{5C5B384F-E147-4456-9671-CC4A09B0AF9C}" dt="2018-10-22T18:21:11.636" v="196" actId="14100"/>
          <ac:picMkLst>
            <pc:docMk/>
            <pc:sldMk cId="109857222" sldId="256"/>
            <ac:picMk id="14" creationId="{CE871F9D-B479-4502-A7A6-EF44E6DFA102}"/>
          </ac:picMkLst>
        </pc:picChg>
        <pc:picChg chg="mod">
          <ac:chgData name="Rachel Evans (1807740)" userId="S::1807740@student.uwtsd.ac.uk::9ccd220d-8154-4ff3-8504-ea513d72d352" providerId="AD" clId="Web-{5C5B384F-E147-4456-9671-CC4A09B0AF9C}" dt="2018-10-22T16:36:58.413" v="7" actId="14100"/>
          <ac:picMkLst>
            <pc:docMk/>
            <pc:sldMk cId="109857222" sldId="256"/>
            <ac:picMk id="25" creationId="{14EF93AE-BA1E-4EEA-85FD-7DEB79B997E0}"/>
          </ac:picMkLst>
        </pc:picChg>
      </pc:sldChg>
      <pc:sldChg chg="modSp">
        <pc:chgData name="Rachel Evans (1807740)" userId="S::1807740@student.uwtsd.ac.uk::9ccd220d-8154-4ff3-8504-ea513d72d352" providerId="AD" clId="Web-{5C5B384F-E147-4456-9671-CC4A09B0AF9C}" dt="2018-10-22T18:13:11.376" v="183" actId="20577"/>
        <pc:sldMkLst>
          <pc:docMk/>
          <pc:sldMk cId="1617972457" sldId="257"/>
        </pc:sldMkLst>
        <pc:spChg chg="mod">
          <ac:chgData name="Rachel Evans (1807740)" userId="S::1807740@student.uwtsd.ac.uk::9ccd220d-8154-4ff3-8504-ea513d72d352" providerId="AD" clId="Web-{5C5B384F-E147-4456-9671-CC4A09B0AF9C}" dt="2018-10-22T17:27:11.245" v="117" actId="1076"/>
          <ac:spMkLst>
            <pc:docMk/>
            <pc:sldMk cId="1617972457" sldId="257"/>
            <ac:spMk id="2" creationId="{7A0CBB03-416F-4CC8-8D62-FD2949D77262}"/>
          </ac:spMkLst>
        </pc:spChg>
        <pc:spChg chg="mod">
          <ac:chgData name="Rachel Evans (1807740)" userId="S::1807740@student.uwtsd.ac.uk::9ccd220d-8154-4ff3-8504-ea513d72d352" providerId="AD" clId="Web-{5C5B384F-E147-4456-9671-CC4A09B0AF9C}" dt="2018-10-22T18:13:11.376" v="183" actId="20577"/>
          <ac:spMkLst>
            <pc:docMk/>
            <pc:sldMk cId="1617972457" sldId="257"/>
            <ac:spMk id="3" creationId="{EB00E977-3424-429A-977B-8C4F8050E742}"/>
          </ac:spMkLst>
        </pc:spChg>
      </pc:sldChg>
    </pc:docChg>
  </pc:docChgLst>
  <pc:docChgLst>
    <pc:chgData name="Rachel Evans (1807740)" userId="S::1807740@student.uwtsd.ac.uk::9ccd220d-8154-4ff3-8504-ea513d72d352" providerId="AD" clId="Web-{94DC7F76-3A37-4655-BF64-1FA2303334E4}"/>
    <pc:docChg chg="modSld sldOrd">
      <pc:chgData name="Rachel Evans (1807740)" userId="S::1807740@student.uwtsd.ac.uk::9ccd220d-8154-4ff3-8504-ea513d72d352" providerId="AD" clId="Web-{94DC7F76-3A37-4655-BF64-1FA2303334E4}" dt="2018-10-23T21:16:20.593" v="372" actId="20577"/>
      <pc:docMkLst>
        <pc:docMk/>
      </pc:docMkLst>
      <pc:sldChg chg="addSp delSp modSp">
        <pc:chgData name="Rachel Evans (1807740)" userId="S::1807740@student.uwtsd.ac.uk::9ccd220d-8154-4ff3-8504-ea513d72d352" providerId="AD" clId="Web-{94DC7F76-3A37-4655-BF64-1FA2303334E4}" dt="2018-10-23T21:00:22.227" v="360" actId="1076"/>
        <pc:sldMkLst>
          <pc:docMk/>
          <pc:sldMk cId="109857222" sldId="256"/>
        </pc:sldMkLst>
        <pc:spChg chg="mod">
          <ac:chgData name="Rachel Evans (1807740)" userId="S::1807740@student.uwtsd.ac.uk::9ccd220d-8154-4ff3-8504-ea513d72d352" providerId="AD" clId="Web-{94DC7F76-3A37-4655-BF64-1FA2303334E4}" dt="2018-10-23T21:00:19.180" v="359" actId="1076"/>
          <ac:spMkLst>
            <pc:docMk/>
            <pc:sldMk cId="109857222" sldId="256"/>
            <ac:spMk id="3" creationId="{2EF1FE37-DA24-4F3C-BA95-75C0E0DBB2EE}"/>
          </ac:spMkLst>
        </pc:spChg>
        <pc:spChg chg="mod">
          <ac:chgData name="Rachel Evans (1807740)" userId="S::1807740@student.uwtsd.ac.uk::9ccd220d-8154-4ff3-8504-ea513d72d352" providerId="AD" clId="Web-{94DC7F76-3A37-4655-BF64-1FA2303334E4}" dt="2018-10-23T21:00:22.227" v="360" actId="1076"/>
          <ac:spMkLst>
            <pc:docMk/>
            <pc:sldMk cId="109857222" sldId="256"/>
            <ac:spMk id="4" creationId="{962F686F-FBD9-41EB-A43A-DF8C0784ABB2}"/>
          </ac:spMkLst>
        </pc:spChg>
        <pc:spChg chg="mod">
          <ac:chgData name="Rachel Evans (1807740)" userId="S::1807740@student.uwtsd.ac.uk::9ccd220d-8154-4ff3-8504-ea513d72d352" providerId="AD" clId="Web-{94DC7F76-3A37-4655-BF64-1FA2303334E4}" dt="2018-10-23T20:57:25.292" v="332" actId="1076"/>
          <ac:spMkLst>
            <pc:docMk/>
            <pc:sldMk cId="109857222" sldId="256"/>
            <ac:spMk id="5" creationId="{CEAF205B-E7E4-4B28-9DE7-FC0ACD3195F9}"/>
          </ac:spMkLst>
        </pc:spChg>
        <pc:spChg chg="mod">
          <ac:chgData name="Rachel Evans (1807740)" userId="S::1807740@student.uwtsd.ac.uk::9ccd220d-8154-4ff3-8504-ea513d72d352" providerId="AD" clId="Web-{94DC7F76-3A37-4655-BF64-1FA2303334E4}" dt="2018-10-23T20:59:31.259" v="352" actId="1076"/>
          <ac:spMkLst>
            <pc:docMk/>
            <pc:sldMk cId="109857222" sldId="256"/>
            <ac:spMk id="9" creationId="{57B419CC-629F-4E38-9C64-4B68BB0CC7DF}"/>
          </ac:spMkLst>
        </pc:spChg>
        <pc:spChg chg="mod">
          <ac:chgData name="Rachel Evans (1807740)" userId="S::1807740@student.uwtsd.ac.uk::9ccd220d-8154-4ff3-8504-ea513d72d352" providerId="AD" clId="Web-{94DC7F76-3A37-4655-BF64-1FA2303334E4}" dt="2018-10-23T20:59:35.353" v="353" actId="1076"/>
          <ac:spMkLst>
            <pc:docMk/>
            <pc:sldMk cId="109857222" sldId="256"/>
            <ac:spMk id="11" creationId="{47E4F51E-F3CD-4DAB-8249-59E14341FE7A}"/>
          </ac:spMkLst>
        </pc:spChg>
        <pc:spChg chg="mod">
          <ac:chgData name="Rachel Evans (1807740)" userId="S::1807740@student.uwtsd.ac.uk::9ccd220d-8154-4ff3-8504-ea513d72d352" providerId="AD" clId="Web-{94DC7F76-3A37-4655-BF64-1FA2303334E4}" dt="2018-10-23T20:57:46.057" v="336" actId="1076"/>
          <ac:spMkLst>
            <pc:docMk/>
            <pc:sldMk cId="109857222" sldId="256"/>
            <ac:spMk id="12" creationId="{6B18AA8F-C416-49AF-9477-015623CB7746}"/>
          </ac:spMkLst>
        </pc:spChg>
        <pc:spChg chg="mod">
          <ac:chgData name="Rachel Evans (1807740)" userId="S::1807740@student.uwtsd.ac.uk::9ccd220d-8154-4ff3-8504-ea513d72d352" providerId="AD" clId="Web-{94DC7F76-3A37-4655-BF64-1FA2303334E4}" dt="2018-10-23T20:59:11.478" v="351" actId="1076"/>
          <ac:spMkLst>
            <pc:docMk/>
            <pc:sldMk cId="109857222" sldId="256"/>
            <ac:spMk id="15" creationId="{AD70C619-6222-44E6-8B6F-F162C616F837}"/>
          </ac:spMkLst>
        </pc:spChg>
        <pc:spChg chg="del mod">
          <ac:chgData name="Rachel Evans (1807740)" userId="S::1807740@student.uwtsd.ac.uk::9ccd220d-8154-4ff3-8504-ea513d72d352" providerId="AD" clId="Web-{94DC7F76-3A37-4655-BF64-1FA2303334E4}" dt="2018-10-23T20:57:39.651" v="335"/>
          <ac:spMkLst>
            <pc:docMk/>
            <pc:sldMk cId="109857222" sldId="256"/>
            <ac:spMk id="28" creationId="{DEB9F994-AFE9-4813-8A08-6FBF10F22896}"/>
          </ac:spMkLst>
        </pc:spChg>
        <pc:spChg chg="add mod">
          <ac:chgData name="Rachel Evans (1807740)" userId="S::1807740@student.uwtsd.ac.uk::9ccd220d-8154-4ff3-8504-ea513d72d352" providerId="AD" clId="Web-{94DC7F76-3A37-4655-BF64-1FA2303334E4}" dt="2018-10-23T20:56:59.917" v="329" actId="1076"/>
          <ac:spMkLst>
            <pc:docMk/>
            <pc:sldMk cId="109857222" sldId="256"/>
            <ac:spMk id="30" creationId="{C6163F4B-90FB-4D48-A6CA-F06FC2121D7D}"/>
          </ac:spMkLst>
        </pc:spChg>
        <pc:spChg chg="mod">
          <ac:chgData name="Rachel Evans (1807740)" userId="S::1807740@student.uwtsd.ac.uk::9ccd220d-8154-4ff3-8504-ea513d72d352" providerId="AD" clId="Web-{94DC7F76-3A37-4655-BF64-1FA2303334E4}" dt="2018-10-23T21:00:12.571" v="358" actId="1076"/>
          <ac:spMkLst>
            <pc:docMk/>
            <pc:sldMk cId="109857222" sldId="256"/>
            <ac:spMk id="36" creationId="{B08F770E-D048-4B47-AC83-C0C0F91BED9B}"/>
          </ac:spMkLst>
        </pc:spChg>
        <pc:picChg chg="mod">
          <ac:chgData name="Rachel Evans (1807740)" userId="S::1807740@student.uwtsd.ac.uk::9ccd220d-8154-4ff3-8504-ea513d72d352" providerId="AD" clId="Web-{94DC7F76-3A37-4655-BF64-1FA2303334E4}" dt="2018-10-23T20:59:40.665" v="355" actId="1076"/>
          <ac:picMkLst>
            <pc:docMk/>
            <pc:sldMk cId="109857222" sldId="256"/>
            <ac:picMk id="2" creationId="{FAAB38C6-CF54-451C-9F4F-92B3D6D3BF74}"/>
          </ac:picMkLst>
        </pc:picChg>
        <pc:picChg chg="del">
          <ac:chgData name="Rachel Evans (1807740)" userId="S::1807740@student.uwtsd.ac.uk::9ccd220d-8154-4ff3-8504-ea513d72d352" providerId="AD" clId="Web-{94DC7F76-3A37-4655-BF64-1FA2303334E4}" dt="2018-10-23T20:58:41.744" v="349"/>
          <ac:picMkLst>
            <pc:docMk/>
            <pc:sldMk cId="109857222" sldId="256"/>
            <ac:picMk id="7" creationId="{0A71414B-8F14-40E0-95F7-07F73236DD8D}"/>
          </ac:picMkLst>
        </pc:picChg>
        <pc:picChg chg="del">
          <ac:chgData name="Rachel Evans (1807740)" userId="S::1807740@student.uwtsd.ac.uk::9ccd220d-8154-4ff3-8504-ea513d72d352" providerId="AD" clId="Web-{94DC7F76-3A37-4655-BF64-1FA2303334E4}" dt="2018-10-23T20:58:43.775" v="350"/>
          <ac:picMkLst>
            <pc:docMk/>
            <pc:sldMk cId="109857222" sldId="256"/>
            <ac:picMk id="10" creationId="{4684A01F-A704-4862-8855-C1BFCEFE842B}"/>
          </ac:picMkLst>
        </pc:picChg>
        <pc:picChg chg="mod">
          <ac:chgData name="Rachel Evans (1807740)" userId="S::1807740@student.uwtsd.ac.uk::9ccd220d-8154-4ff3-8504-ea513d72d352" providerId="AD" clId="Web-{94DC7F76-3A37-4655-BF64-1FA2303334E4}" dt="2018-10-23T20:57:19.026" v="331" actId="1076"/>
          <ac:picMkLst>
            <pc:docMk/>
            <pc:sldMk cId="109857222" sldId="256"/>
            <ac:picMk id="13" creationId="{456CCEDD-7555-49F5-90EB-7C649A9B1D77}"/>
          </ac:picMkLst>
        </pc:picChg>
        <pc:picChg chg="del">
          <ac:chgData name="Rachel Evans (1807740)" userId="S::1807740@student.uwtsd.ac.uk::9ccd220d-8154-4ff3-8504-ea513d72d352" providerId="AD" clId="Web-{94DC7F76-3A37-4655-BF64-1FA2303334E4}" dt="2018-10-23T20:58:40.447" v="348"/>
          <ac:picMkLst>
            <pc:docMk/>
            <pc:sldMk cId="109857222" sldId="256"/>
            <ac:picMk id="14" creationId="{CE871F9D-B479-4502-A7A6-EF44E6DFA102}"/>
          </ac:picMkLst>
        </pc:picChg>
        <pc:picChg chg="add del mod modCrop">
          <ac:chgData name="Rachel Evans (1807740)" userId="S::1807740@student.uwtsd.ac.uk::9ccd220d-8154-4ff3-8504-ea513d72d352" providerId="AD" clId="Web-{94DC7F76-3A37-4655-BF64-1FA2303334E4}" dt="2018-10-23T20:49:12.762" v="314"/>
          <ac:picMkLst>
            <pc:docMk/>
            <pc:sldMk cId="109857222" sldId="256"/>
            <ac:picMk id="20" creationId="{A3E69124-894A-4B6E-934A-D080BB2A7A0E}"/>
          </ac:picMkLst>
        </pc:picChg>
        <pc:picChg chg="del mod">
          <ac:chgData name="Rachel Evans (1807740)" userId="S::1807740@student.uwtsd.ac.uk::9ccd220d-8154-4ff3-8504-ea513d72d352" providerId="AD" clId="Web-{94DC7F76-3A37-4655-BF64-1FA2303334E4}" dt="2018-10-23T20:58:39.416" v="347"/>
          <ac:picMkLst>
            <pc:docMk/>
            <pc:sldMk cId="109857222" sldId="256"/>
            <ac:picMk id="26" creationId="{7EF10749-3690-44CC-AD86-BDB9421F1298}"/>
          </ac:picMkLst>
        </pc:picChg>
        <pc:picChg chg="add mod">
          <ac:chgData name="Rachel Evans (1807740)" userId="S::1807740@student.uwtsd.ac.uk::9ccd220d-8154-4ff3-8504-ea513d72d352" providerId="AD" clId="Web-{94DC7F76-3A37-4655-BF64-1FA2303334E4}" dt="2018-10-23T20:57:04.620" v="330" actId="1076"/>
          <ac:picMkLst>
            <pc:docMk/>
            <pc:sldMk cId="109857222" sldId="256"/>
            <ac:picMk id="27" creationId="{868C6F1B-4143-4454-89B5-BB82B5E6AC0E}"/>
          </ac:picMkLst>
        </pc:picChg>
      </pc:sldChg>
      <pc:sldChg chg="modSp">
        <pc:chgData name="Rachel Evans (1807740)" userId="S::1807740@student.uwtsd.ac.uk::9ccd220d-8154-4ff3-8504-ea513d72d352" providerId="AD" clId="Web-{94DC7F76-3A37-4655-BF64-1FA2303334E4}" dt="2018-10-23T21:16:20.577" v="371" actId="20577"/>
        <pc:sldMkLst>
          <pc:docMk/>
          <pc:sldMk cId="1617972457" sldId="257"/>
        </pc:sldMkLst>
        <pc:spChg chg="mod">
          <ac:chgData name="Rachel Evans (1807740)" userId="S::1807740@student.uwtsd.ac.uk::9ccd220d-8154-4ff3-8504-ea513d72d352" providerId="AD" clId="Web-{94DC7F76-3A37-4655-BF64-1FA2303334E4}" dt="2018-10-23T21:16:20.577" v="371" actId="20577"/>
          <ac:spMkLst>
            <pc:docMk/>
            <pc:sldMk cId="1617972457" sldId="257"/>
            <ac:spMk id="3" creationId="{EB00E977-3424-429A-977B-8C4F8050E742}"/>
          </ac:spMkLst>
        </pc:spChg>
      </pc:sldChg>
      <pc:sldChg chg="ord">
        <pc:chgData name="Rachel Evans (1807740)" userId="S::1807740@student.uwtsd.ac.uk::9ccd220d-8154-4ff3-8504-ea513d72d352" providerId="AD" clId="Web-{94DC7F76-3A37-4655-BF64-1FA2303334E4}" dt="2018-10-23T20:44:20.092" v="298"/>
        <pc:sldMkLst>
          <pc:docMk/>
          <pc:sldMk cId="768336518" sldId="258"/>
        </pc:sldMkLst>
      </pc:sldChg>
    </pc:docChg>
  </pc:docChgLst>
  <pc:docChgLst>
    <pc:chgData name="Rachel Evans (1807740)" userId="S::1807740@student.uwtsd.ac.uk::9ccd220d-8154-4ff3-8504-ea513d72d352" providerId="AD" clId="Web-{40898EA2-7F6A-4B1D-8EA9-7EE1123612DF}"/>
    <pc:docChg chg="modSld">
      <pc:chgData name="Rachel Evans (1807740)" userId="S::1807740@student.uwtsd.ac.uk::9ccd220d-8154-4ff3-8504-ea513d72d352" providerId="AD" clId="Web-{40898EA2-7F6A-4B1D-8EA9-7EE1123612DF}" dt="2018-10-20T10:37:39.623" v="657" actId="14100"/>
      <pc:docMkLst>
        <pc:docMk/>
      </pc:docMkLst>
      <pc:sldChg chg="addSp delSp modSp">
        <pc:chgData name="Rachel Evans (1807740)" userId="S::1807740@student.uwtsd.ac.uk::9ccd220d-8154-4ff3-8504-ea513d72d352" providerId="AD" clId="Web-{40898EA2-7F6A-4B1D-8EA9-7EE1123612DF}" dt="2018-10-20T10:37:39.623" v="657" actId="14100"/>
        <pc:sldMkLst>
          <pc:docMk/>
          <pc:sldMk cId="109857222" sldId="256"/>
        </pc:sldMkLst>
        <pc:spChg chg="add mod ord">
          <ac:chgData name="Rachel Evans (1807740)" userId="S::1807740@student.uwtsd.ac.uk::9ccd220d-8154-4ff3-8504-ea513d72d352" providerId="AD" clId="Web-{40898EA2-7F6A-4B1D-8EA9-7EE1123612DF}" dt="2018-10-20T10:25:31.047" v="539" actId="1076"/>
          <ac:spMkLst>
            <pc:docMk/>
            <pc:sldMk cId="109857222" sldId="256"/>
            <ac:spMk id="3" creationId="{2EF1FE37-DA24-4F3C-BA95-75C0E0DBB2EE}"/>
          </ac:spMkLst>
        </pc:spChg>
        <pc:spChg chg="add mod">
          <ac:chgData name="Rachel Evans (1807740)" userId="S::1807740@student.uwtsd.ac.uk::9ccd220d-8154-4ff3-8504-ea513d72d352" providerId="AD" clId="Web-{40898EA2-7F6A-4B1D-8EA9-7EE1123612DF}" dt="2018-10-20T10:02:14.622" v="409" actId="1076"/>
          <ac:spMkLst>
            <pc:docMk/>
            <pc:sldMk cId="109857222" sldId="256"/>
            <ac:spMk id="4" creationId="{962F686F-FBD9-41EB-A43A-DF8C0784ABB2}"/>
          </ac:spMkLst>
        </pc:spChg>
        <pc:spChg chg="mod">
          <ac:chgData name="Rachel Evans (1807740)" userId="S::1807740@student.uwtsd.ac.uk::9ccd220d-8154-4ff3-8504-ea513d72d352" providerId="AD" clId="Web-{40898EA2-7F6A-4B1D-8EA9-7EE1123612DF}" dt="2018-10-20T10:35:18.656" v="628" actId="14100"/>
          <ac:spMkLst>
            <pc:docMk/>
            <pc:sldMk cId="109857222" sldId="256"/>
            <ac:spMk id="5" creationId="{CEAF205B-E7E4-4B28-9DE7-FC0ACD3195F9}"/>
          </ac:spMkLst>
        </pc:spChg>
        <pc:spChg chg="mod">
          <ac:chgData name="Rachel Evans (1807740)" userId="S::1807740@student.uwtsd.ac.uk::9ccd220d-8154-4ff3-8504-ea513d72d352" providerId="AD" clId="Web-{40898EA2-7F6A-4B1D-8EA9-7EE1123612DF}" dt="2018-10-20T09:58:39.463" v="373" actId="14100"/>
          <ac:spMkLst>
            <pc:docMk/>
            <pc:sldMk cId="109857222" sldId="256"/>
            <ac:spMk id="8" creationId="{DA83BE5D-E414-46F0-8D61-6D1DB0573807}"/>
          </ac:spMkLst>
        </pc:spChg>
        <pc:spChg chg="mod">
          <ac:chgData name="Rachel Evans (1807740)" userId="S::1807740@student.uwtsd.ac.uk::9ccd220d-8154-4ff3-8504-ea513d72d352" providerId="AD" clId="Web-{40898EA2-7F6A-4B1D-8EA9-7EE1123612DF}" dt="2018-10-20T10:04:31.074" v="437" actId="1076"/>
          <ac:spMkLst>
            <pc:docMk/>
            <pc:sldMk cId="109857222" sldId="256"/>
            <ac:spMk id="9" creationId="{57B419CC-629F-4E38-9C64-4B68BB0CC7DF}"/>
          </ac:spMkLst>
        </pc:spChg>
        <pc:spChg chg="del mod">
          <ac:chgData name="Rachel Evans (1807740)" userId="S::1807740@student.uwtsd.ac.uk::9ccd220d-8154-4ff3-8504-ea513d72d352" providerId="AD" clId="Web-{40898EA2-7F6A-4B1D-8EA9-7EE1123612DF}" dt="2018-10-20T09:39:54.405" v="204"/>
          <ac:spMkLst>
            <pc:docMk/>
            <pc:sldMk cId="109857222" sldId="256"/>
            <ac:spMk id="10" creationId="{B63935F9-4AF5-4E35-B6AA-369DE5F4F3E7}"/>
          </ac:spMkLst>
        </pc:spChg>
        <pc:spChg chg="del mod">
          <ac:chgData name="Rachel Evans (1807740)" userId="S::1807740@student.uwtsd.ac.uk::9ccd220d-8154-4ff3-8504-ea513d72d352" providerId="AD" clId="Web-{40898EA2-7F6A-4B1D-8EA9-7EE1123612DF}" dt="2018-10-20T09:39:57.311" v="205"/>
          <ac:spMkLst>
            <pc:docMk/>
            <pc:sldMk cId="109857222" sldId="256"/>
            <ac:spMk id="11" creationId="{CD096504-BB94-46DC-9DA9-43F0EE9245C4}"/>
          </ac:spMkLst>
        </pc:spChg>
        <pc:spChg chg="mod">
          <ac:chgData name="Rachel Evans (1807740)" userId="S::1807740@student.uwtsd.ac.uk::9ccd220d-8154-4ff3-8504-ea513d72d352" providerId="AD" clId="Web-{40898EA2-7F6A-4B1D-8EA9-7EE1123612DF}" dt="2018-10-20T10:34:07.797" v="616" actId="14100"/>
          <ac:spMkLst>
            <pc:docMk/>
            <pc:sldMk cId="109857222" sldId="256"/>
            <ac:spMk id="12" creationId="{6B18AA8F-C416-49AF-9477-015623CB7746}"/>
          </ac:spMkLst>
        </pc:spChg>
        <pc:spChg chg="del">
          <ac:chgData name="Rachel Evans (1807740)" userId="S::1807740@student.uwtsd.ac.uk::9ccd220d-8154-4ff3-8504-ea513d72d352" providerId="AD" clId="Web-{40898EA2-7F6A-4B1D-8EA9-7EE1123612DF}" dt="2018-10-20T09:40:03.358" v="207"/>
          <ac:spMkLst>
            <pc:docMk/>
            <pc:sldMk cId="109857222" sldId="256"/>
            <ac:spMk id="15" creationId="{2AF90896-52F2-46EE-9AEC-495D86B2C2C8}"/>
          </ac:spMkLst>
        </pc:spChg>
        <pc:spChg chg="del mod">
          <ac:chgData name="Rachel Evans (1807740)" userId="S::1807740@student.uwtsd.ac.uk::9ccd220d-8154-4ff3-8504-ea513d72d352" providerId="AD" clId="Web-{40898EA2-7F6A-4B1D-8EA9-7EE1123612DF}" dt="2018-10-20T09:40:00.733" v="206"/>
          <ac:spMkLst>
            <pc:docMk/>
            <pc:sldMk cId="109857222" sldId="256"/>
            <ac:spMk id="16" creationId="{28BA20CB-77CB-4614-BC7F-403D2CA8A6F1}"/>
          </ac:spMkLst>
        </pc:spChg>
        <pc:spChg chg="add del mod">
          <ac:chgData name="Rachel Evans (1807740)" userId="S::1807740@student.uwtsd.ac.uk::9ccd220d-8154-4ff3-8504-ea513d72d352" providerId="AD" clId="Web-{40898EA2-7F6A-4B1D-8EA9-7EE1123612DF}" dt="2018-10-20T09:44:01.718" v="215"/>
          <ac:spMkLst>
            <pc:docMk/>
            <pc:sldMk cId="109857222" sldId="256"/>
            <ac:spMk id="18" creationId="{1456010D-C639-410D-91FC-D175BC9E24F6}"/>
          </ac:spMkLst>
        </pc:spChg>
        <pc:spChg chg="add mod">
          <ac:chgData name="Rachel Evans (1807740)" userId="S::1807740@student.uwtsd.ac.uk::9ccd220d-8154-4ff3-8504-ea513d72d352" providerId="AD" clId="Web-{40898EA2-7F6A-4B1D-8EA9-7EE1123612DF}" dt="2018-10-20T10:03:04.934" v="420" actId="1076"/>
          <ac:spMkLst>
            <pc:docMk/>
            <pc:sldMk cId="109857222" sldId="256"/>
            <ac:spMk id="21" creationId="{D99808FF-1052-4D2D-A36F-A208271A1B48}"/>
          </ac:spMkLst>
        </pc:spChg>
        <pc:spChg chg="add mod">
          <ac:chgData name="Rachel Evans (1807740)" userId="S::1807740@student.uwtsd.ac.uk::9ccd220d-8154-4ff3-8504-ea513d72d352" providerId="AD" clId="Web-{40898EA2-7F6A-4B1D-8EA9-7EE1123612DF}" dt="2018-10-20T10:00:39.794" v="393" actId="14100"/>
          <ac:spMkLst>
            <pc:docMk/>
            <pc:sldMk cId="109857222" sldId="256"/>
            <ac:spMk id="22" creationId="{645862F4-D7E5-41E5-8EA2-D8F02377E0D6}"/>
          </ac:spMkLst>
        </pc:spChg>
        <pc:spChg chg="add mod">
          <ac:chgData name="Rachel Evans (1807740)" userId="S::1807740@student.uwtsd.ac.uk::9ccd220d-8154-4ff3-8504-ea513d72d352" providerId="AD" clId="Web-{40898EA2-7F6A-4B1D-8EA9-7EE1123612DF}" dt="2018-10-20T10:01:26.294" v="400"/>
          <ac:spMkLst>
            <pc:docMk/>
            <pc:sldMk cId="109857222" sldId="256"/>
            <ac:spMk id="23" creationId="{43C9C26F-C0EE-40C0-8D13-EC93E9430086}"/>
          </ac:spMkLst>
        </pc:spChg>
        <pc:spChg chg="add mod">
          <ac:chgData name="Rachel Evans (1807740)" userId="S::1807740@student.uwtsd.ac.uk::9ccd220d-8154-4ff3-8504-ea513d72d352" providerId="AD" clId="Web-{40898EA2-7F6A-4B1D-8EA9-7EE1123612DF}" dt="2018-10-20T10:03:13.746" v="422" actId="14100"/>
          <ac:spMkLst>
            <pc:docMk/>
            <pc:sldMk cId="109857222" sldId="256"/>
            <ac:spMk id="24" creationId="{CCFDF663-8789-4172-848F-EE008BFC4FF6}"/>
          </ac:spMkLst>
        </pc:spChg>
        <pc:spChg chg="add del mod">
          <ac:chgData name="Rachel Evans (1807740)" userId="S::1807740@student.uwtsd.ac.uk::9ccd220d-8154-4ff3-8504-ea513d72d352" providerId="AD" clId="Web-{40898EA2-7F6A-4B1D-8EA9-7EE1123612DF}" dt="2018-10-20T10:26:37.312" v="549"/>
          <ac:spMkLst>
            <pc:docMk/>
            <pc:sldMk cId="109857222" sldId="256"/>
            <ac:spMk id="27" creationId="{2FA8F311-A4A0-42F7-A73B-7C2550BC11CE}"/>
          </ac:spMkLst>
        </pc:spChg>
        <pc:spChg chg="add del mod">
          <ac:chgData name="Rachel Evans (1807740)" userId="S::1807740@student.uwtsd.ac.uk::9ccd220d-8154-4ff3-8504-ea513d72d352" providerId="AD" clId="Web-{40898EA2-7F6A-4B1D-8EA9-7EE1123612DF}" dt="2018-10-20T10:26:29.250" v="547"/>
          <ac:spMkLst>
            <pc:docMk/>
            <pc:sldMk cId="109857222" sldId="256"/>
            <ac:spMk id="28" creationId="{989F95C2-D373-4B2E-8719-842DC2D164CC}"/>
          </ac:spMkLst>
        </pc:spChg>
        <pc:spChg chg="add del mod">
          <ac:chgData name="Rachel Evans (1807740)" userId="S::1807740@student.uwtsd.ac.uk::9ccd220d-8154-4ff3-8504-ea513d72d352" providerId="AD" clId="Web-{40898EA2-7F6A-4B1D-8EA9-7EE1123612DF}" dt="2018-10-20T10:26:08.094" v="542"/>
          <ac:spMkLst>
            <pc:docMk/>
            <pc:sldMk cId="109857222" sldId="256"/>
            <ac:spMk id="29" creationId="{7117A868-2185-4ED1-9F52-83ED7937C6BA}"/>
          </ac:spMkLst>
        </pc:spChg>
        <pc:spChg chg="add mod">
          <ac:chgData name="Rachel Evans (1807740)" userId="S::1807740@student.uwtsd.ac.uk::9ccd220d-8154-4ff3-8504-ea513d72d352" providerId="AD" clId="Web-{40898EA2-7F6A-4B1D-8EA9-7EE1123612DF}" dt="2018-10-20T10:33:05.766" v="613"/>
          <ac:spMkLst>
            <pc:docMk/>
            <pc:sldMk cId="109857222" sldId="256"/>
            <ac:spMk id="36" creationId="{B08F770E-D048-4B47-AC83-C0C0F91BED9B}"/>
          </ac:spMkLst>
        </pc:spChg>
        <pc:spChg chg="add mod">
          <ac:chgData name="Rachel Evans (1807740)" userId="S::1807740@student.uwtsd.ac.uk::9ccd220d-8154-4ff3-8504-ea513d72d352" providerId="AD" clId="Web-{40898EA2-7F6A-4B1D-8EA9-7EE1123612DF}" dt="2018-10-20T10:34:46.156" v="624" actId="14100"/>
          <ac:spMkLst>
            <pc:docMk/>
            <pc:sldMk cId="109857222" sldId="256"/>
            <ac:spMk id="37" creationId="{47965DA3-D3AA-489E-A733-D6D52AD25373}"/>
          </ac:spMkLst>
        </pc:spChg>
        <pc:spChg chg="add mod">
          <ac:chgData name="Rachel Evans (1807740)" userId="S::1807740@student.uwtsd.ac.uk::9ccd220d-8154-4ff3-8504-ea513d72d352" providerId="AD" clId="Web-{40898EA2-7F6A-4B1D-8EA9-7EE1123612DF}" dt="2018-10-20T10:36:33.280" v="643"/>
          <ac:spMkLst>
            <pc:docMk/>
            <pc:sldMk cId="109857222" sldId="256"/>
            <ac:spMk id="38" creationId="{1DDECB3E-F74E-44DF-814F-41F9AE72AAE3}"/>
          </ac:spMkLst>
        </pc:spChg>
        <pc:spChg chg="add mod">
          <ac:chgData name="Rachel Evans (1807740)" userId="S::1807740@student.uwtsd.ac.uk::9ccd220d-8154-4ff3-8504-ea513d72d352" providerId="AD" clId="Web-{40898EA2-7F6A-4B1D-8EA9-7EE1123612DF}" dt="2018-10-20T10:37:39.623" v="657" actId="14100"/>
          <ac:spMkLst>
            <pc:docMk/>
            <pc:sldMk cId="109857222" sldId="256"/>
            <ac:spMk id="39" creationId="{4AB6307E-E8AC-4C30-BE7D-343BA561A114}"/>
          </ac:spMkLst>
        </pc:spChg>
        <pc:picChg chg="mod modCrop">
          <ac:chgData name="Rachel Evans (1807740)" userId="S::1807740@student.uwtsd.ac.uk::9ccd220d-8154-4ff3-8504-ea513d72d352" providerId="AD" clId="Web-{40898EA2-7F6A-4B1D-8EA9-7EE1123612DF}" dt="2018-10-20T10:04:11.058" v="435" actId="1076"/>
          <ac:picMkLst>
            <pc:docMk/>
            <pc:sldMk cId="109857222" sldId="256"/>
            <ac:picMk id="2" creationId="{FAAB38C6-CF54-451C-9F4F-92B3D6D3BF74}"/>
          </ac:picMkLst>
        </pc:picChg>
        <pc:picChg chg="mod">
          <ac:chgData name="Rachel Evans (1807740)" userId="S::1807740@student.uwtsd.ac.uk::9ccd220d-8154-4ff3-8504-ea513d72d352" providerId="AD" clId="Web-{40898EA2-7F6A-4B1D-8EA9-7EE1123612DF}" dt="2018-10-20T10:33:50.641" v="614" actId="1076"/>
          <ac:picMkLst>
            <pc:docMk/>
            <pc:sldMk cId="109857222" sldId="256"/>
            <ac:picMk id="6" creationId="{BC2B665C-1C62-45A6-992F-8881975C4508}"/>
          </ac:picMkLst>
        </pc:picChg>
        <pc:picChg chg="add mod">
          <ac:chgData name="Rachel Evans (1807740)" userId="S::1807740@student.uwtsd.ac.uk::9ccd220d-8154-4ff3-8504-ea513d72d352" providerId="AD" clId="Web-{40898EA2-7F6A-4B1D-8EA9-7EE1123612DF}" dt="2018-10-20T10:27:01.250" v="556" actId="1076"/>
          <ac:picMkLst>
            <pc:docMk/>
            <pc:sldMk cId="109857222" sldId="256"/>
            <ac:picMk id="7" creationId="{0A71414B-8F14-40E0-95F7-07F73236DD8D}"/>
          </ac:picMkLst>
        </pc:picChg>
        <pc:picChg chg="mod modCrop">
          <ac:chgData name="Rachel Evans (1807740)" userId="S::1807740@student.uwtsd.ac.uk::9ccd220d-8154-4ff3-8504-ea513d72d352" providerId="AD" clId="Web-{40898EA2-7F6A-4B1D-8EA9-7EE1123612DF}" dt="2018-10-20T10:35:24.937" v="629" actId="14100"/>
          <ac:picMkLst>
            <pc:docMk/>
            <pc:sldMk cId="109857222" sldId="256"/>
            <ac:picMk id="13" creationId="{456CCEDD-7555-49F5-90EB-7C649A9B1D77}"/>
          </ac:picMkLst>
        </pc:picChg>
        <pc:picChg chg="add del mod">
          <ac:chgData name="Rachel Evans (1807740)" userId="S::1807740@student.uwtsd.ac.uk::9ccd220d-8154-4ff3-8504-ea513d72d352" providerId="AD" clId="Web-{40898EA2-7F6A-4B1D-8EA9-7EE1123612DF}" dt="2018-10-20T09:47:23.792" v="286"/>
          <ac:picMkLst>
            <pc:docMk/>
            <pc:sldMk cId="109857222" sldId="256"/>
            <ac:picMk id="17" creationId="{768BC2F0-9BB0-423F-B7EE-DC6244446202}"/>
          </ac:picMkLst>
        </pc:picChg>
        <pc:picChg chg="add del mod modCrop">
          <ac:chgData name="Rachel Evans (1807740)" userId="S::1807740@student.uwtsd.ac.uk::9ccd220d-8154-4ff3-8504-ea513d72d352" providerId="AD" clId="Web-{40898EA2-7F6A-4B1D-8EA9-7EE1123612DF}" dt="2018-10-20T10:36:39.358" v="644" actId="1076"/>
          <ac:picMkLst>
            <pc:docMk/>
            <pc:sldMk cId="109857222" sldId="256"/>
            <ac:picMk id="25" creationId="{14EF93AE-BA1E-4EEA-85FD-7DEB79B997E0}"/>
          </ac:picMkLst>
        </pc:picChg>
        <pc:cxnChg chg="add del mod">
          <ac:chgData name="Rachel Evans (1807740)" userId="S::1807740@student.uwtsd.ac.uk::9ccd220d-8154-4ff3-8504-ea513d72d352" providerId="AD" clId="Web-{40898EA2-7F6A-4B1D-8EA9-7EE1123612DF}" dt="2018-10-20T09:59:23.916" v="377"/>
          <ac:cxnSpMkLst>
            <pc:docMk/>
            <pc:sldMk cId="109857222" sldId="256"/>
            <ac:cxnSpMk id="19" creationId="{AE4C53D5-1D22-4D7E-9CEE-9EA304BE699C}"/>
          </ac:cxnSpMkLst>
        </pc:cxnChg>
        <pc:cxnChg chg="add del mod">
          <ac:chgData name="Rachel Evans (1807740)" userId="S::1807740@student.uwtsd.ac.uk::9ccd220d-8154-4ff3-8504-ea513d72d352" providerId="AD" clId="Web-{40898EA2-7F6A-4B1D-8EA9-7EE1123612DF}" dt="2018-10-20T09:58:13.557" v="370"/>
          <ac:cxnSpMkLst>
            <pc:docMk/>
            <pc:sldMk cId="109857222" sldId="256"/>
            <ac:cxnSpMk id="20" creationId="{BA60D011-6EC3-4104-B026-A97042E1B722}"/>
          </ac:cxnSpMkLst>
        </pc:cxnChg>
        <pc:cxnChg chg="add del mod">
          <ac:chgData name="Rachel Evans (1807740)" userId="S::1807740@student.uwtsd.ac.uk::9ccd220d-8154-4ff3-8504-ea513d72d352" providerId="AD" clId="Web-{40898EA2-7F6A-4B1D-8EA9-7EE1123612DF}" dt="2018-10-20T10:26:09.656" v="543"/>
          <ac:cxnSpMkLst>
            <pc:docMk/>
            <pc:sldMk cId="109857222" sldId="256"/>
            <ac:cxnSpMk id="30" creationId="{DD4A71F1-B49E-486B-901F-88338B5E0EE9}"/>
          </ac:cxnSpMkLst>
        </pc:cxnChg>
        <pc:cxnChg chg="add del mod">
          <ac:chgData name="Rachel Evans (1807740)" userId="S::1807740@student.uwtsd.ac.uk::9ccd220d-8154-4ff3-8504-ea513d72d352" providerId="AD" clId="Web-{40898EA2-7F6A-4B1D-8EA9-7EE1123612DF}" dt="2018-10-20T10:28:31.655" v="570"/>
          <ac:cxnSpMkLst>
            <pc:docMk/>
            <pc:sldMk cId="109857222" sldId="256"/>
            <ac:cxnSpMk id="31" creationId="{53F8C588-2326-4814-9B36-19F7CB31E991}"/>
          </ac:cxnSpMkLst>
        </pc:cxnChg>
        <pc:cxnChg chg="add del mod">
          <ac:chgData name="Rachel Evans (1807740)" userId="S::1807740@student.uwtsd.ac.uk::9ccd220d-8154-4ff3-8504-ea513d72d352" providerId="AD" clId="Web-{40898EA2-7F6A-4B1D-8EA9-7EE1123612DF}" dt="2018-10-20T10:32:31.623" v="603"/>
          <ac:cxnSpMkLst>
            <pc:docMk/>
            <pc:sldMk cId="109857222" sldId="256"/>
            <ac:cxnSpMk id="32" creationId="{918B6857-5899-410E-8B25-87F4387D2154}"/>
          </ac:cxnSpMkLst>
        </pc:cxnChg>
        <pc:cxnChg chg="add del mod">
          <ac:chgData name="Rachel Evans (1807740)" userId="S::1807740@student.uwtsd.ac.uk::9ccd220d-8154-4ff3-8504-ea513d72d352" providerId="AD" clId="Web-{40898EA2-7F6A-4B1D-8EA9-7EE1123612DF}" dt="2018-10-20T10:32:33.841" v="604"/>
          <ac:cxnSpMkLst>
            <pc:docMk/>
            <pc:sldMk cId="109857222" sldId="256"/>
            <ac:cxnSpMk id="33" creationId="{0E46B34A-AC09-412E-ACF1-C68195AAF8C1}"/>
          </ac:cxnSpMkLst>
        </pc:cxnChg>
        <pc:cxnChg chg="add del mod">
          <ac:chgData name="Rachel Evans (1807740)" userId="S::1807740@student.uwtsd.ac.uk::9ccd220d-8154-4ff3-8504-ea513d72d352" providerId="AD" clId="Web-{40898EA2-7F6A-4B1D-8EA9-7EE1123612DF}" dt="2018-10-20T10:32:36.545" v="605"/>
          <ac:cxnSpMkLst>
            <pc:docMk/>
            <pc:sldMk cId="109857222" sldId="256"/>
            <ac:cxnSpMk id="34" creationId="{AF406D9D-770F-4B86-8958-81DAAD88E2BB}"/>
          </ac:cxnSpMkLst>
        </pc:cxnChg>
        <pc:cxnChg chg="add del mod">
          <ac:chgData name="Rachel Evans (1807740)" userId="S::1807740@student.uwtsd.ac.uk::9ccd220d-8154-4ff3-8504-ea513d72d352" providerId="AD" clId="Web-{40898EA2-7F6A-4B1D-8EA9-7EE1123612DF}" dt="2018-10-20T10:32:38.888" v="606"/>
          <ac:cxnSpMkLst>
            <pc:docMk/>
            <pc:sldMk cId="109857222" sldId="256"/>
            <ac:cxnSpMk id="35" creationId="{1F603376-F4A4-444D-8065-82F11288233A}"/>
          </ac:cxnSpMkLst>
        </pc:cxnChg>
      </pc:sldChg>
    </pc:docChg>
  </pc:docChgLst>
  <pc:docChgLst>
    <pc:chgData name="Rachel Evans (1807740)" userId="S::1807740@student.uwtsd.ac.uk::9ccd220d-8154-4ff3-8504-ea513d72d352" providerId="AD" clId="Web-{2E765CBA-928F-44C6-9DF0-4C3E7AB14B07}"/>
    <pc:docChg chg="modSld">
      <pc:chgData name="Rachel Evans (1807740)" userId="S::1807740@student.uwtsd.ac.uk::9ccd220d-8154-4ff3-8504-ea513d72d352" providerId="AD" clId="Web-{2E765CBA-928F-44C6-9DF0-4C3E7AB14B07}" dt="2018-10-22T20:03:02.247" v="0" actId="1076"/>
      <pc:docMkLst>
        <pc:docMk/>
      </pc:docMkLst>
      <pc:sldChg chg="modSp">
        <pc:chgData name="Rachel Evans (1807740)" userId="S::1807740@student.uwtsd.ac.uk::9ccd220d-8154-4ff3-8504-ea513d72d352" providerId="AD" clId="Web-{2E765CBA-928F-44C6-9DF0-4C3E7AB14B07}" dt="2018-10-22T20:03:02.247" v="0" actId="1076"/>
        <pc:sldMkLst>
          <pc:docMk/>
          <pc:sldMk cId="109857222" sldId="256"/>
        </pc:sldMkLst>
        <pc:picChg chg="mod">
          <ac:chgData name="Rachel Evans (1807740)" userId="S::1807740@student.uwtsd.ac.uk::9ccd220d-8154-4ff3-8504-ea513d72d352" providerId="AD" clId="Web-{2E765CBA-928F-44C6-9DF0-4C3E7AB14B07}" dt="2018-10-22T20:03:02.247" v="0" actId="1076"/>
          <ac:picMkLst>
            <pc:docMk/>
            <pc:sldMk cId="109857222" sldId="256"/>
            <ac:picMk id="13" creationId="{456CCEDD-7555-49F5-90EB-7C649A9B1D77}"/>
          </ac:picMkLst>
        </pc:picChg>
      </pc:sldChg>
    </pc:docChg>
  </pc:docChgLst>
  <pc:docChgLst>
    <pc:chgData name="Rachel Evans (1807740)" userId="S::1807740@student.uwtsd.ac.uk::9ccd220d-8154-4ff3-8504-ea513d72d352" providerId="AD" clId="Web-{801191DE-325C-4F4A-BBBC-F13B795A94E7}"/>
    <pc:docChg chg="addSld modSld">
      <pc:chgData name="Rachel Evans (1807740)" userId="S::1807740@student.uwtsd.ac.uk::9ccd220d-8154-4ff3-8504-ea513d72d352" providerId="AD" clId="Web-{801191DE-325C-4F4A-BBBC-F13B795A94E7}" dt="2018-10-21T20:49:01.814" v="470" actId="20577"/>
      <pc:docMkLst>
        <pc:docMk/>
      </pc:docMkLst>
      <pc:sldChg chg="addSp modSp">
        <pc:chgData name="Rachel Evans (1807740)" userId="S::1807740@student.uwtsd.ac.uk::9ccd220d-8154-4ff3-8504-ea513d72d352" providerId="AD" clId="Web-{801191DE-325C-4F4A-BBBC-F13B795A94E7}" dt="2018-10-21T18:59:17.678" v="28" actId="14100"/>
        <pc:sldMkLst>
          <pc:docMk/>
          <pc:sldMk cId="109857222" sldId="256"/>
        </pc:sldMkLst>
        <pc:spChg chg="mod">
          <ac:chgData name="Rachel Evans (1807740)" userId="S::1807740@student.uwtsd.ac.uk::9ccd220d-8154-4ff3-8504-ea513d72d352" providerId="AD" clId="Web-{801191DE-325C-4F4A-BBBC-F13B795A94E7}" dt="2018-10-21T18:59:17.678" v="28" actId="14100"/>
          <ac:spMkLst>
            <pc:docMk/>
            <pc:sldMk cId="109857222" sldId="256"/>
            <ac:spMk id="4" creationId="{962F686F-FBD9-41EB-A43A-DF8C0784ABB2}"/>
          </ac:spMkLst>
        </pc:spChg>
        <pc:picChg chg="add mod modCrop">
          <ac:chgData name="Rachel Evans (1807740)" userId="S::1807740@student.uwtsd.ac.uk::9ccd220d-8154-4ff3-8504-ea513d72d352" providerId="AD" clId="Web-{801191DE-325C-4F4A-BBBC-F13B795A94E7}" dt="2018-10-21T18:56:17.478" v="22" actId="14100"/>
          <ac:picMkLst>
            <pc:docMk/>
            <pc:sldMk cId="109857222" sldId="256"/>
            <ac:picMk id="10" creationId="{4684A01F-A704-4862-8855-C1BFCEFE842B}"/>
          </ac:picMkLst>
        </pc:picChg>
        <pc:picChg chg="mod">
          <ac:chgData name="Rachel Evans (1807740)" userId="S::1807740@student.uwtsd.ac.uk::9ccd220d-8154-4ff3-8504-ea513d72d352" providerId="AD" clId="Web-{801191DE-325C-4F4A-BBBC-F13B795A94E7}" dt="2018-10-21T18:56:43.384" v="25" actId="14100"/>
          <ac:picMkLst>
            <pc:docMk/>
            <pc:sldMk cId="109857222" sldId="256"/>
            <ac:picMk id="13" creationId="{456CCEDD-7555-49F5-90EB-7C649A9B1D77}"/>
          </ac:picMkLst>
        </pc:picChg>
        <pc:picChg chg="mod">
          <ac:chgData name="Rachel Evans (1807740)" userId="S::1807740@student.uwtsd.ac.uk::9ccd220d-8154-4ff3-8504-ea513d72d352" providerId="AD" clId="Web-{801191DE-325C-4F4A-BBBC-F13B795A94E7}" dt="2018-10-21T18:56:10.696" v="20" actId="14100"/>
          <ac:picMkLst>
            <pc:docMk/>
            <pc:sldMk cId="109857222" sldId="256"/>
            <ac:picMk id="25" creationId="{14EF93AE-BA1E-4EEA-85FD-7DEB79B997E0}"/>
          </ac:picMkLst>
        </pc:picChg>
      </pc:sldChg>
      <pc:sldChg chg="modSp new">
        <pc:chgData name="Rachel Evans (1807740)" userId="S::1807740@student.uwtsd.ac.uk::9ccd220d-8154-4ff3-8504-ea513d72d352" providerId="AD" clId="Web-{801191DE-325C-4F4A-BBBC-F13B795A94E7}" dt="2018-10-21T20:49:01.814" v="469" actId="20577"/>
        <pc:sldMkLst>
          <pc:docMk/>
          <pc:sldMk cId="1617972457" sldId="257"/>
        </pc:sldMkLst>
        <pc:spChg chg="mod">
          <ac:chgData name="Rachel Evans (1807740)" userId="S::1807740@student.uwtsd.ac.uk::9ccd220d-8154-4ff3-8504-ea513d72d352" providerId="AD" clId="Web-{801191DE-325C-4F4A-BBBC-F13B795A94E7}" dt="2018-10-21T20:41:09.458" v="52" actId="20577"/>
          <ac:spMkLst>
            <pc:docMk/>
            <pc:sldMk cId="1617972457" sldId="257"/>
            <ac:spMk id="2" creationId="{7A0CBB03-416F-4CC8-8D62-FD2949D77262}"/>
          </ac:spMkLst>
        </pc:spChg>
        <pc:spChg chg="mod">
          <ac:chgData name="Rachel Evans (1807740)" userId="S::1807740@student.uwtsd.ac.uk::9ccd220d-8154-4ff3-8504-ea513d72d352" providerId="AD" clId="Web-{801191DE-325C-4F4A-BBBC-F13B795A94E7}" dt="2018-10-21T20:49:01.814" v="469" actId="20577"/>
          <ac:spMkLst>
            <pc:docMk/>
            <pc:sldMk cId="1617972457" sldId="257"/>
            <ac:spMk id="3" creationId="{EB00E977-3424-429A-977B-8C4F8050E742}"/>
          </ac:spMkLst>
        </pc:spChg>
      </pc:sldChg>
    </pc:docChg>
  </pc:docChgLst>
  <pc:docChgLst>
    <pc:chgData name="Rachel Evans (1807740)" userId="S::1807740@student.uwtsd.ac.uk::9ccd220d-8154-4ff3-8504-ea513d72d352" providerId="AD" clId="Web-{43879B8D-9BE4-4B2D-9F8F-DDC42EEA7762}"/>
    <pc:docChg chg="modSld">
      <pc:chgData name="Rachel Evans (1807740)" userId="S::1807740@student.uwtsd.ac.uk::9ccd220d-8154-4ff3-8504-ea513d72d352" providerId="AD" clId="Web-{43879B8D-9BE4-4B2D-9F8F-DDC42EEA7762}" dt="2018-10-22T19:37:33.899" v="462" actId="1076"/>
      <pc:docMkLst>
        <pc:docMk/>
      </pc:docMkLst>
      <pc:sldChg chg="addSp delSp modSp">
        <pc:chgData name="Rachel Evans (1807740)" userId="S::1807740@student.uwtsd.ac.uk::9ccd220d-8154-4ff3-8504-ea513d72d352" providerId="AD" clId="Web-{43879B8D-9BE4-4B2D-9F8F-DDC42EEA7762}" dt="2018-10-22T19:37:33.899" v="462" actId="1076"/>
        <pc:sldMkLst>
          <pc:docMk/>
          <pc:sldMk cId="109857222" sldId="256"/>
        </pc:sldMkLst>
        <pc:spChg chg="mod">
          <ac:chgData name="Rachel Evans (1807740)" userId="S::1807740@student.uwtsd.ac.uk::9ccd220d-8154-4ff3-8504-ea513d72d352" providerId="AD" clId="Web-{43879B8D-9BE4-4B2D-9F8F-DDC42EEA7762}" dt="2018-10-22T19:00:06.204" v="261" actId="1076"/>
          <ac:spMkLst>
            <pc:docMk/>
            <pc:sldMk cId="109857222" sldId="256"/>
            <ac:spMk id="3" creationId="{2EF1FE37-DA24-4F3C-BA95-75C0E0DBB2EE}"/>
          </ac:spMkLst>
        </pc:spChg>
        <pc:spChg chg="mod">
          <ac:chgData name="Rachel Evans (1807740)" userId="S::1807740@student.uwtsd.ac.uk::9ccd220d-8154-4ff3-8504-ea513d72d352" providerId="AD" clId="Web-{43879B8D-9BE4-4B2D-9F8F-DDC42EEA7762}" dt="2018-10-22T19:00:00.751" v="260" actId="1076"/>
          <ac:spMkLst>
            <pc:docMk/>
            <pc:sldMk cId="109857222" sldId="256"/>
            <ac:spMk id="4" creationId="{962F686F-FBD9-41EB-A43A-DF8C0784ABB2}"/>
          </ac:spMkLst>
        </pc:spChg>
        <pc:spChg chg="mod">
          <ac:chgData name="Rachel Evans (1807740)" userId="S::1807740@student.uwtsd.ac.uk::9ccd220d-8154-4ff3-8504-ea513d72d352" providerId="AD" clId="Web-{43879B8D-9BE4-4B2D-9F8F-DDC42EEA7762}" dt="2018-10-22T19:09:01.748" v="418" actId="1076"/>
          <ac:spMkLst>
            <pc:docMk/>
            <pc:sldMk cId="109857222" sldId="256"/>
            <ac:spMk id="9" creationId="{57B419CC-629F-4E38-9C64-4B68BB0CC7DF}"/>
          </ac:spMkLst>
        </pc:spChg>
        <pc:spChg chg="mod">
          <ac:chgData name="Rachel Evans (1807740)" userId="S::1807740@student.uwtsd.ac.uk::9ccd220d-8154-4ff3-8504-ea513d72d352" providerId="AD" clId="Web-{43879B8D-9BE4-4B2D-9F8F-DDC42EEA7762}" dt="2018-10-22T19:09:06.373" v="419" actId="1076"/>
          <ac:spMkLst>
            <pc:docMk/>
            <pc:sldMk cId="109857222" sldId="256"/>
            <ac:spMk id="11" creationId="{47E4F51E-F3CD-4DAB-8249-59E14341FE7A}"/>
          </ac:spMkLst>
        </pc:spChg>
        <pc:spChg chg="add mod">
          <ac:chgData name="Rachel Evans (1807740)" userId="S::1807740@student.uwtsd.ac.uk::9ccd220d-8154-4ff3-8504-ea513d72d352" providerId="AD" clId="Web-{43879B8D-9BE4-4B2D-9F8F-DDC42EEA7762}" dt="2018-10-22T19:32:38.514" v="442" actId="1076"/>
          <ac:spMkLst>
            <pc:docMk/>
            <pc:sldMk cId="109857222" sldId="256"/>
            <ac:spMk id="15" creationId="{AD70C619-6222-44E6-8B6F-F162C616F837}"/>
          </ac:spMkLst>
        </pc:spChg>
        <pc:spChg chg="add mod">
          <ac:chgData name="Rachel Evans (1807740)" userId="S::1807740@student.uwtsd.ac.uk::9ccd220d-8154-4ff3-8504-ea513d72d352" providerId="AD" clId="Web-{43879B8D-9BE4-4B2D-9F8F-DDC42EEA7762}" dt="2018-10-22T19:12:23.996" v="437" actId="20577"/>
          <ac:spMkLst>
            <pc:docMk/>
            <pc:sldMk cId="109857222" sldId="256"/>
            <ac:spMk id="28" creationId="{DEB9F994-AFE9-4813-8A08-6FBF10F22896}"/>
          </ac:spMkLst>
        </pc:spChg>
        <pc:spChg chg="mod">
          <ac:chgData name="Rachel Evans (1807740)" userId="S::1807740@student.uwtsd.ac.uk::9ccd220d-8154-4ff3-8504-ea513d72d352" providerId="AD" clId="Web-{43879B8D-9BE4-4B2D-9F8F-DDC42EEA7762}" dt="2018-10-22T19:00:13.392" v="262" actId="1076"/>
          <ac:spMkLst>
            <pc:docMk/>
            <pc:sldMk cId="109857222" sldId="256"/>
            <ac:spMk id="36" creationId="{B08F770E-D048-4B47-AC83-C0C0F91BED9B}"/>
          </ac:spMkLst>
        </pc:spChg>
        <pc:spChg chg="del mod">
          <ac:chgData name="Rachel Evans (1807740)" userId="S::1807740@student.uwtsd.ac.uk::9ccd220d-8154-4ff3-8504-ea513d72d352" providerId="AD" clId="Web-{43879B8D-9BE4-4B2D-9F8F-DDC42EEA7762}" dt="2018-10-22T18:37:28.947" v="4"/>
          <ac:spMkLst>
            <pc:docMk/>
            <pc:sldMk cId="109857222" sldId="256"/>
            <ac:spMk id="39" creationId="{4AB6307E-E8AC-4C30-BE7D-343BA561A114}"/>
          </ac:spMkLst>
        </pc:spChg>
        <pc:picChg chg="mod modCrop">
          <ac:chgData name="Rachel Evans (1807740)" userId="S::1807740@student.uwtsd.ac.uk::9ccd220d-8154-4ff3-8504-ea513d72d352" providerId="AD" clId="Web-{43879B8D-9BE4-4B2D-9F8F-DDC42EEA7762}" dt="2018-10-22T19:09:11.654" v="421" actId="1076"/>
          <ac:picMkLst>
            <pc:docMk/>
            <pc:sldMk cId="109857222" sldId="256"/>
            <ac:picMk id="2" creationId="{FAAB38C6-CF54-451C-9F4F-92B3D6D3BF74}"/>
          </ac:picMkLst>
        </pc:picChg>
        <pc:picChg chg="mod">
          <ac:chgData name="Rachel Evans (1807740)" userId="S::1807740@student.uwtsd.ac.uk::9ccd220d-8154-4ff3-8504-ea513d72d352" providerId="AD" clId="Web-{43879B8D-9BE4-4B2D-9F8F-DDC42EEA7762}" dt="2018-10-22T19:36:39.306" v="449" actId="1076"/>
          <ac:picMkLst>
            <pc:docMk/>
            <pc:sldMk cId="109857222" sldId="256"/>
            <ac:picMk id="7" creationId="{0A71414B-8F14-40E0-95F7-07F73236DD8D}"/>
          </ac:picMkLst>
        </pc:picChg>
        <pc:picChg chg="add del mod">
          <ac:chgData name="Rachel Evans (1807740)" userId="S::1807740@student.uwtsd.ac.uk::9ccd220d-8154-4ff3-8504-ea513d72d352" providerId="AD" clId="Web-{43879B8D-9BE4-4B2D-9F8F-DDC42EEA7762}" dt="2018-10-22T18:35:59.854" v="2"/>
          <ac:picMkLst>
            <pc:docMk/>
            <pc:sldMk cId="109857222" sldId="256"/>
            <ac:picMk id="15" creationId="{DF61940F-258C-4780-A6BA-1614E90569A0}"/>
          </ac:picMkLst>
        </pc:picChg>
        <pc:picChg chg="add mod modCrop">
          <ac:chgData name="Rachel Evans (1807740)" userId="S::1807740@student.uwtsd.ac.uk::9ccd220d-8154-4ff3-8504-ea513d72d352" providerId="AD" clId="Web-{43879B8D-9BE4-4B2D-9F8F-DDC42EEA7762}" dt="2018-10-22T19:37:33.899" v="462" actId="1076"/>
          <ac:picMkLst>
            <pc:docMk/>
            <pc:sldMk cId="109857222" sldId="256"/>
            <ac:picMk id="16" creationId="{8F4634AC-F369-4A3E-B5E7-A2175D8CCDF7}"/>
          </ac:picMkLst>
        </pc:picChg>
        <pc:picChg chg="add del mod">
          <ac:chgData name="Rachel Evans (1807740)" userId="S::1807740@student.uwtsd.ac.uk::9ccd220d-8154-4ff3-8504-ea513d72d352" providerId="AD" clId="Web-{43879B8D-9BE4-4B2D-9F8F-DDC42EEA7762}" dt="2018-10-22T18:45:44.225" v="34"/>
          <ac:picMkLst>
            <pc:docMk/>
            <pc:sldMk cId="109857222" sldId="256"/>
            <ac:picMk id="17" creationId="{7CB929EC-5336-45A8-A4D3-DAE18BFA3EB2}"/>
          </ac:picMkLst>
        </pc:picChg>
        <pc:picChg chg="add del mod modCrop">
          <ac:chgData name="Rachel Evans (1807740)" userId="S::1807740@student.uwtsd.ac.uk::9ccd220d-8154-4ff3-8504-ea513d72d352" providerId="AD" clId="Web-{43879B8D-9BE4-4B2D-9F8F-DDC42EEA7762}" dt="2018-10-22T18:46:37.084" v="41"/>
          <ac:picMkLst>
            <pc:docMk/>
            <pc:sldMk cId="109857222" sldId="256"/>
            <ac:picMk id="19" creationId="{FB6E5C97-F7AF-4B1E-AD64-4DAEFD1E51BB}"/>
          </ac:picMkLst>
        </pc:picChg>
        <pc:picChg chg="del mod ord">
          <ac:chgData name="Rachel Evans (1807740)" userId="S::1807740@student.uwtsd.ac.uk::9ccd220d-8154-4ff3-8504-ea513d72d352" providerId="AD" clId="Web-{43879B8D-9BE4-4B2D-9F8F-DDC42EEA7762}" dt="2018-10-22T18:39:26.009" v="24"/>
          <ac:picMkLst>
            <pc:docMk/>
            <pc:sldMk cId="109857222" sldId="256"/>
            <ac:picMk id="25" creationId="{14EF93AE-BA1E-4EEA-85FD-7DEB79B997E0}"/>
          </ac:picMkLst>
        </pc:picChg>
        <pc:picChg chg="add mod modCrop">
          <ac:chgData name="Rachel Evans (1807740)" userId="S::1807740@student.uwtsd.ac.uk::9ccd220d-8154-4ff3-8504-ea513d72d352" providerId="AD" clId="Web-{43879B8D-9BE4-4B2D-9F8F-DDC42EEA7762}" dt="2018-10-22T18:48:30.459" v="53" actId="14100"/>
          <ac:picMkLst>
            <pc:docMk/>
            <pc:sldMk cId="109857222" sldId="256"/>
            <ac:picMk id="26" creationId="{7EF10749-3690-44CC-AD86-BDB9421F1298}"/>
          </ac:picMkLst>
        </pc:picChg>
      </pc:sldChg>
      <pc:sldChg chg="modSp">
        <pc:chgData name="Rachel Evans (1807740)" userId="S::1807740@student.uwtsd.ac.uk::9ccd220d-8154-4ff3-8504-ea513d72d352" providerId="AD" clId="Web-{43879B8D-9BE4-4B2D-9F8F-DDC42EEA7762}" dt="2018-10-22T19:33:10.216" v="447" actId="20577"/>
        <pc:sldMkLst>
          <pc:docMk/>
          <pc:sldMk cId="1617972457" sldId="257"/>
        </pc:sldMkLst>
        <pc:spChg chg="mod">
          <ac:chgData name="Rachel Evans (1807740)" userId="S::1807740@student.uwtsd.ac.uk::9ccd220d-8154-4ff3-8504-ea513d72d352" providerId="AD" clId="Web-{43879B8D-9BE4-4B2D-9F8F-DDC42EEA7762}" dt="2018-10-22T19:33:10.216" v="447" actId="20577"/>
          <ac:spMkLst>
            <pc:docMk/>
            <pc:sldMk cId="1617972457" sldId="257"/>
            <ac:spMk id="3" creationId="{EB00E977-3424-429A-977B-8C4F8050E742}"/>
          </ac:spMkLst>
        </pc:spChg>
      </pc:sldChg>
    </pc:docChg>
  </pc:docChgLst>
  <pc:docChgLst>
    <pc:chgData name="Rachel Evans (1807740)" userId="S::1807740@student.uwtsd.ac.uk::9ccd220d-8154-4ff3-8504-ea513d72d352" providerId="AD" clId="Web-{17BADFBA-4359-4739-A0ED-193BF1BAF6E6}"/>
    <pc:docChg chg="modSld">
      <pc:chgData name="Rachel Evans (1807740)" userId="S::1807740@student.uwtsd.ac.uk::9ccd220d-8154-4ff3-8504-ea513d72d352" providerId="AD" clId="Web-{17BADFBA-4359-4739-A0ED-193BF1BAF6E6}" dt="2018-10-22T19:54:47.389" v="64" actId="20577"/>
      <pc:docMkLst>
        <pc:docMk/>
      </pc:docMkLst>
      <pc:sldChg chg="addSp delSp modSp">
        <pc:chgData name="Rachel Evans (1807740)" userId="S::1807740@student.uwtsd.ac.uk::9ccd220d-8154-4ff3-8504-ea513d72d352" providerId="AD" clId="Web-{17BADFBA-4359-4739-A0ED-193BF1BAF6E6}" dt="2018-10-22T19:54:02.983" v="60"/>
        <pc:sldMkLst>
          <pc:docMk/>
          <pc:sldMk cId="109857222" sldId="256"/>
        </pc:sldMkLst>
        <pc:spChg chg="mod">
          <ac:chgData name="Rachel Evans (1807740)" userId="S::1807740@student.uwtsd.ac.uk::9ccd220d-8154-4ff3-8504-ea513d72d352" providerId="AD" clId="Web-{17BADFBA-4359-4739-A0ED-193BF1BAF6E6}" dt="2018-10-22T19:53:08.078" v="50" actId="1076"/>
          <ac:spMkLst>
            <pc:docMk/>
            <pc:sldMk cId="109857222" sldId="256"/>
            <ac:spMk id="11" creationId="{47E4F51E-F3CD-4DAB-8249-59E14341FE7A}"/>
          </ac:spMkLst>
        </pc:spChg>
        <pc:spChg chg="mod">
          <ac:chgData name="Rachel Evans (1807740)" userId="S::1807740@student.uwtsd.ac.uk::9ccd220d-8154-4ff3-8504-ea513d72d352" providerId="AD" clId="Web-{17BADFBA-4359-4739-A0ED-193BF1BAF6E6}" dt="2018-10-22T19:51:46.751" v="39" actId="1076"/>
          <ac:spMkLst>
            <pc:docMk/>
            <pc:sldMk cId="109857222" sldId="256"/>
            <ac:spMk id="12" creationId="{6B18AA8F-C416-49AF-9477-015623CB7746}"/>
          </ac:spMkLst>
        </pc:spChg>
        <pc:spChg chg="add mod">
          <ac:chgData name="Rachel Evans (1807740)" userId="S::1807740@student.uwtsd.ac.uk::9ccd220d-8154-4ff3-8504-ea513d72d352" providerId="AD" clId="Web-{17BADFBA-4359-4739-A0ED-193BF1BAF6E6}" dt="2018-10-22T19:46:18.958" v="9" actId="1076"/>
          <ac:spMkLst>
            <pc:docMk/>
            <pc:sldMk cId="109857222" sldId="256"/>
            <ac:spMk id="17" creationId="{1EDEDF6D-36C0-47E8-BC4F-5F23373718E4}"/>
          </ac:spMkLst>
        </pc:spChg>
        <pc:spChg chg="add mod">
          <ac:chgData name="Rachel Evans (1807740)" userId="S::1807740@student.uwtsd.ac.uk::9ccd220d-8154-4ff3-8504-ea513d72d352" providerId="AD" clId="Web-{17BADFBA-4359-4739-A0ED-193BF1BAF6E6}" dt="2018-10-22T19:53:29.624" v="57" actId="1076"/>
          <ac:spMkLst>
            <pc:docMk/>
            <pc:sldMk cId="109857222" sldId="256"/>
            <ac:spMk id="18" creationId="{3F40D544-33BE-4E7F-984F-602F76BCCD78}"/>
          </ac:spMkLst>
        </pc:spChg>
        <pc:spChg chg="add del mod">
          <ac:chgData name="Rachel Evans (1807740)" userId="S::1807740@student.uwtsd.ac.uk::9ccd220d-8154-4ff3-8504-ea513d72d352" providerId="AD" clId="Web-{17BADFBA-4359-4739-A0ED-193BF1BAF6E6}" dt="2018-10-22T19:54:02.983" v="60"/>
          <ac:spMkLst>
            <pc:docMk/>
            <pc:sldMk cId="109857222" sldId="256"/>
            <ac:spMk id="19" creationId="{1C499A32-1096-4B65-892A-9893F3A3706B}"/>
          </ac:spMkLst>
        </pc:spChg>
        <pc:picChg chg="mod">
          <ac:chgData name="Rachel Evans (1807740)" userId="S::1807740@student.uwtsd.ac.uk::9ccd220d-8154-4ff3-8504-ea513d72d352" providerId="AD" clId="Web-{17BADFBA-4359-4739-A0ED-193BF1BAF6E6}" dt="2018-10-22T19:51:58.407" v="41" actId="1076"/>
          <ac:picMkLst>
            <pc:docMk/>
            <pc:sldMk cId="109857222" sldId="256"/>
            <ac:picMk id="6" creationId="{BC2B665C-1C62-45A6-992F-8881975C4508}"/>
          </ac:picMkLst>
        </pc:picChg>
      </pc:sldChg>
      <pc:sldChg chg="modSp">
        <pc:chgData name="Rachel Evans (1807740)" userId="S::1807740@student.uwtsd.ac.uk::9ccd220d-8154-4ff3-8504-ea513d72d352" providerId="AD" clId="Web-{17BADFBA-4359-4739-A0ED-193BF1BAF6E6}" dt="2018-10-22T19:54:47.373" v="63" actId="20577"/>
        <pc:sldMkLst>
          <pc:docMk/>
          <pc:sldMk cId="1617972457" sldId="257"/>
        </pc:sldMkLst>
        <pc:spChg chg="mod">
          <ac:chgData name="Rachel Evans (1807740)" userId="S::1807740@student.uwtsd.ac.uk::9ccd220d-8154-4ff3-8504-ea513d72d352" providerId="AD" clId="Web-{17BADFBA-4359-4739-A0ED-193BF1BAF6E6}" dt="2018-10-22T19:54:47.373" v="63" actId="20577"/>
          <ac:spMkLst>
            <pc:docMk/>
            <pc:sldMk cId="1617972457" sldId="257"/>
            <ac:spMk id="3" creationId="{EB00E977-3424-429A-977B-8C4F8050E742}"/>
          </ac:spMkLst>
        </pc:spChg>
      </pc:sldChg>
    </pc:docChg>
  </pc:docChgLst>
  <pc:docChgLst>
    <pc:chgData name="Rachel Evans (1807740)" userId="S::1807740@student.uwtsd.ac.uk::9ccd220d-8154-4ff3-8504-ea513d72d352" providerId="AD" clId="Web-{55CB6228-CF50-47CB-BE20-0D5EF55F1BAA}"/>
    <pc:docChg chg="addSld modSld">
      <pc:chgData name="Rachel Evans (1807740)" userId="S::1807740@student.uwtsd.ac.uk::9ccd220d-8154-4ff3-8504-ea513d72d352" providerId="AD" clId="Web-{55CB6228-CF50-47CB-BE20-0D5EF55F1BAA}" dt="2018-10-22T21:04:15.980" v="39" actId="20577"/>
      <pc:docMkLst>
        <pc:docMk/>
      </pc:docMkLst>
      <pc:sldChg chg="addSp modSp">
        <pc:chgData name="Rachel Evans (1807740)" userId="S::1807740@student.uwtsd.ac.uk::9ccd220d-8154-4ff3-8504-ea513d72d352" providerId="AD" clId="Web-{55CB6228-CF50-47CB-BE20-0D5EF55F1BAA}" dt="2018-10-22T21:04:11.996" v="38" actId="20577"/>
        <pc:sldMkLst>
          <pc:docMk/>
          <pc:sldMk cId="109857222" sldId="256"/>
        </pc:sldMkLst>
        <pc:spChg chg="mod">
          <ac:chgData name="Rachel Evans (1807740)" userId="S::1807740@student.uwtsd.ac.uk::9ccd220d-8154-4ff3-8504-ea513d72d352" providerId="AD" clId="Web-{55CB6228-CF50-47CB-BE20-0D5EF55F1BAA}" dt="2018-10-22T21:03:59.824" v="31" actId="20577"/>
          <ac:spMkLst>
            <pc:docMk/>
            <pc:sldMk cId="109857222" sldId="256"/>
            <ac:spMk id="11" creationId="{47E4F51E-F3CD-4DAB-8249-59E14341FE7A}"/>
          </ac:spMkLst>
        </pc:spChg>
        <pc:spChg chg="mod">
          <ac:chgData name="Rachel Evans (1807740)" userId="S::1807740@student.uwtsd.ac.uk::9ccd220d-8154-4ff3-8504-ea513d72d352" providerId="AD" clId="Web-{55CB6228-CF50-47CB-BE20-0D5EF55F1BAA}" dt="2018-10-22T21:04:11.996" v="38" actId="20577"/>
          <ac:spMkLst>
            <pc:docMk/>
            <pc:sldMk cId="109857222" sldId="256"/>
            <ac:spMk id="15" creationId="{AD70C619-6222-44E6-8B6F-F162C616F837}"/>
          </ac:spMkLst>
        </pc:spChg>
        <pc:spChg chg="add mod">
          <ac:chgData name="Rachel Evans (1807740)" userId="S::1807740@student.uwtsd.ac.uk::9ccd220d-8154-4ff3-8504-ea513d72d352" providerId="AD" clId="Web-{55CB6228-CF50-47CB-BE20-0D5EF55F1BAA}" dt="2018-10-22T20:23:31.641" v="12" actId="1076"/>
          <ac:spMkLst>
            <pc:docMk/>
            <pc:sldMk cId="109857222" sldId="256"/>
            <ac:spMk id="19" creationId="{CB5DA197-EACF-4952-8957-E9680A15A739}"/>
          </ac:spMkLst>
        </pc:spChg>
        <pc:picChg chg="mod">
          <ac:chgData name="Rachel Evans (1807740)" userId="S::1807740@student.uwtsd.ac.uk::9ccd220d-8154-4ff3-8504-ea513d72d352" providerId="AD" clId="Web-{55CB6228-CF50-47CB-BE20-0D5EF55F1BAA}" dt="2018-10-22T20:24:11.454" v="18" actId="1076"/>
          <ac:picMkLst>
            <pc:docMk/>
            <pc:sldMk cId="109857222" sldId="256"/>
            <ac:picMk id="26" creationId="{7EF10749-3690-44CC-AD86-BDB9421F1298}"/>
          </ac:picMkLst>
        </pc:picChg>
      </pc:sldChg>
      <pc:sldChg chg="modSp">
        <pc:chgData name="Rachel Evans (1807740)" userId="S::1807740@student.uwtsd.ac.uk::9ccd220d-8154-4ff3-8504-ea513d72d352" providerId="AD" clId="Web-{55CB6228-CF50-47CB-BE20-0D5EF55F1BAA}" dt="2018-10-22T20:49:59.337" v="25" actId="20577"/>
        <pc:sldMkLst>
          <pc:docMk/>
          <pc:sldMk cId="1617972457" sldId="257"/>
        </pc:sldMkLst>
        <pc:spChg chg="mod">
          <ac:chgData name="Rachel Evans (1807740)" userId="S::1807740@student.uwtsd.ac.uk::9ccd220d-8154-4ff3-8504-ea513d72d352" providerId="AD" clId="Web-{55CB6228-CF50-47CB-BE20-0D5EF55F1BAA}" dt="2018-10-22T20:49:59.337" v="25" actId="20577"/>
          <ac:spMkLst>
            <pc:docMk/>
            <pc:sldMk cId="1617972457" sldId="257"/>
            <ac:spMk id="3" creationId="{EB00E977-3424-429A-977B-8C4F8050E742}"/>
          </ac:spMkLst>
        </pc:spChg>
      </pc:sldChg>
      <pc:sldChg chg="new">
        <pc:chgData name="Rachel Evans (1807740)" userId="S::1807740@student.uwtsd.ac.uk::9ccd220d-8154-4ff3-8504-ea513d72d352" providerId="AD" clId="Web-{55CB6228-CF50-47CB-BE20-0D5EF55F1BAA}" dt="2018-10-22T20:55:16.642" v="28"/>
        <pc:sldMkLst>
          <pc:docMk/>
          <pc:sldMk cId="768336518" sldId="258"/>
        </pc:sldMkLst>
      </pc:sldChg>
    </pc:docChg>
  </pc:docChgLst>
  <pc:docChgLst>
    <pc:chgData name="Rachel Evans (1807740)" userId="S::1807740@student.uwtsd.ac.uk::9ccd220d-8154-4ff3-8504-ea513d72d352" providerId="AD" clId="Web-{C323BB9A-BEA2-784B-0043-5CDC25F4C5CA}"/>
    <pc:docChg chg="addSld delSld modSld">
      <pc:chgData name="Rachel Evans (1807740)" userId="S::1807740@student.uwtsd.ac.uk::9ccd220d-8154-4ff3-8504-ea513d72d352" providerId="AD" clId="Web-{C323BB9A-BEA2-784B-0043-5CDC25F4C5CA}" dt="2018-10-24T20:01:43.779" v="107"/>
      <pc:docMkLst>
        <pc:docMk/>
      </pc:docMkLst>
      <pc:sldChg chg="modSp">
        <pc:chgData name="Rachel Evans (1807740)" userId="S::1807740@student.uwtsd.ac.uk::9ccd220d-8154-4ff3-8504-ea513d72d352" providerId="AD" clId="Web-{C323BB9A-BEA2-784B-0043-5CDC25F4C5CA}" dt="2018-10-24T20:01:32.795" v="104" actId="20577"/>
        <pc:sldMkLst>
          <pc:docMk/>
          <pc:sldMk cId="1617972457" sldId="257"/>
        </pc:sldMkLst>
        <pc:spChg chg="mod">
          <ac:chgData name="Rachel Evans (1807740)" userId="S::1807740@student.uwtsd.ac.uk::9ccd220d-8154-4ff3-8504-ea513d72d352" providerId="AD" clId="Web-{C323BB9A-BEA2-784B-0043-5CDC25F4C5CA}" dt="2018-10-24T20:01:32.795" v="104" actId="20577"/>
          <ac:spMkLst>
            <pc:docMk/>
            <pc:sldMk cId="1617972457" sldId="257"/>
            <ac:spMk id="3" creationId="{EB00E977-3424-429A-977B-8C4F8050E742}"/>
          </ac:spMkLst>
        </pc:spChg>
      </pc:sldChg>
      <pc:sldChg chg="del">
        <pc:chgData name="Rachel Evans (1807740)" userId="S::1807740@student.uwtsd.ac.uk::9ccd220d-8154-4ff3-8504-ea513d72d352" providerId="AD" clId="Web-{C323BB9A-BEA2-784B-0043-5CDC25F4C5CA}" dt="2018-10-24T20:01:43.779" v="107"/>
        <pc:sldMkLst>
          <pc:docMk/>
          <pc:sldMk cId="768336518" sldId="258"/>
        </pc:sldMkLst>
      </pc:sldChg>
      <pc:sldChg chg="new del">
        <pc:chgData name="Rachel Evans (1807740)" userId="S::1807740@student.uwtsd.ac.uk::9ccd220d-8154-4ff3-8504-ea513d72d352" providerId="AD" clId="Web-{C323BB9A-BEA2-784B-0043-5CDC25F4C5CA}" dt="2018-10-24T20:01:40.607" v="106"/>
        <pc:sldMkLst>
          <pc:docMk/>
          <pc:sldMk cId="3459407392" sldId="259"/>
        </pc:sldMkLst>
      </pc:sldChg>
    </pc:docChg>
  </pc:docChgLst>
  <pc:docChgLst>
    <pc:chgData name="Rachel Evans (1807740)" userId="S::1807740@student.uwtsd.ac.uk::9ccd220d-8154-4ff3-8504-ea513d72d352" providerId="AD" clId="Web-{1B518621-8470-469F-8771-E3AEDBA71F2B}"/>
    <pc:docChg chg="addSld modSld modMainMaster">
      <pc:chgData name="Rachel Evans (1807740)" userId="S::1807740@student.uwtsd.ac.uk::9ccd220d-8154-4ff3-8504-ea513d72d352" providerId="AD" clId="Web-{1B518621-8470-469F-8771-E3AEDBA71F2B}" dt="2018-10-19T21:06:12.484" v="700" actId="20577"/>
      <pc:docMkLst>
        <pc:docMk/>
      </pc:docMkLst>
      <pc:sldChg chg="addSp delSp modSp mod setBg">
        <pc:chgData name="Rachel Evans (1807740)" userId="S::1807740@student.uwtsd.ac.uk::9ccd220d-8154-4ff3-8504-ea513d72d352" providerId="AD" clId="Web-{1B518621-8470-469F-8771-E3AEDBA71F2B}" dt="2018-10-19T21:06:05.249" v="698" actId="20577"/>
        <pc:sldMkLst>
          <pc:docMk/>
          <pc:sldMk cId="109857222" sldId="256"/>
        </pc:sldMkLst>
        <pc:spChg chg="del">
          <ac:chgData name="Rachel Evans (1807740)" userId="S::1807740@student.uwtsd.ac.uk::9ccd220d-8154-4ff3-8504-ea513d72d352" providerId="AD" clId="Web-{1B518621-8470-469F-8771-E3AEDBA71F2B}" dt="2018-10-19T16:41:53.896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Rachel Evans (1807740)" userId="S::1807740@student.uwtsd.ac.uk::9ccd220d-8154-4ff3-8504-ea513d72d352" providerId="AD" clId="Web-{1B518621-8470-469F-8771-E3AEDBA71F2B}" dt="2018-10-19T16:41:56.849" v="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achel Evans (1807740)" userId="S::1807740@student.uwtsd.ac.uk::9ccd220d-8154-4ff3-8504-ea513d72d352" providerId="AD" clId="Web-{1B518621-8470-469F-8771-E3AEDBA71F2B}" dt="2018-10-19T18:13:28.619" v="40"/>
          <ac:spMkLst>
            <pc:docMk/>
            <pc:sldMk cId="109857222" sldId="256"/>
            <ac:spMk id="4" creationId="{FC660457-4FFB-4833-A3E1-6B70A9199294}"/>
          </ac:spMkLst>
        </pc:spChg>
        <pc:spChg chg="add del">
          <ac:chgData name="Rachel Evans (1807740)" userId="S::1807740@student.uwtsd.ac.uk::9ccd220d-8154-4ff3-8504-ea513d72d352" providerId="AD" clId="Web-{1B518621-8470-469F-8771-E3AEDBA71F2B}" dt="2018-10-19T18:13:24.322" v="39"/>
          <ac:spMkLst>
            <pc:docMk/>
            <pc:sldMk cId="109857222" sldId="256"/>
            <ac:spMk id="5" creationId="{679ED1E0-CD7A-406E-9713-48E4F2586F0E}"/>
          </ac:spMkLst>
        </pc:spChg>
        <pc:spChg chg="add mod">
          <ac:chgData name="Rachel Evans (1807740)" userId="S::1807740@student.uwtsd.ac.uk::9ccd220d-8154-4ff3-8504-ea513d72d352" providerId="AD" clId="Web-{1B518621-8470-469F-8771-E3AEDBA71F2B}" dt="2018-10-19T20:54:02.828" v="681" actId="1076"/>
          <ac:spMkLst>
            <pc:docMk/>
            <pc:sldMk cId="109857222" sldId="256"/>
            <ac:spMk id="5" creationId="{CEAF205B-E7E4-4B28-9DE7-FC0ACD3195F9}"/>
          </ac:spMkLst>
        </pc:spChg>
        <pc:spChg chg="add del">
          <ac:chgData name="Rachel Evans (1807740)" userId="S::1807740@student.uwtsd.ac.uk::9ccd220d-8154-4ff3-8504-ea513d72d352" providerId="AD" clId="Web-{1B518621-8470-469F-8771-E3AEDBA71F2B}" dt="2018-10-19T18:13:20.306" v="38"/>
          <ac:spMkLst>
            <pc:docMk/>
            <pc:sldMk cId="109857222" sldId="256"/>
            <ac:spMk id="6" creationId="{5EF7723F-CE42-4BC8-BBB7-7A38F31F4919}"/>
          </ac:spMkLst>
        </pc:spChg>
        <pc:spChg chg="add del mod">
          <ac:chgData name="Rachel Evans (1807740)" userId="S::1807740@student.uwtsd.ac.uk::9ccd220d-8154-4ff3-8504-ea513d72d352" providerId="AD" clId="Web-{1B518621-8470-469F-8771-E3AEDBA71F2B}" dt="2018-10-19T18:13:15.587" v="37"/>
          <ac:spMkLst>
            <pc:docMk/>
            <pc:sldMk cId="109857222" sldId="256"/>
            <ac:spMk id="7" creationId="{DC6EE0B9-EE27-437F-A077-25B835F4F88C}"/>
          </ac:spMkLst>
        </pc:spChg>
        <pc:spChg chg="add mod">
          <ac:chgData name="Rachel Evans (1807740)" userId="S::1807740@student.uwtsd.ac.uk::9ccd220d-8154-4ff3-8504-ea513d72d352" providerId="AD" clId="Web-{1B518621-8470-469F-8771-E3AEDBA71F2B}" dt="2018-10-19T20:36:23.688" v="549" actId="14100"/>
          <ac:spMkLst>
            <pc:docMk/>
            <pc:sldMk cId="109857222" sldId="256"/>
            <ac:spMk id="8" creationId="{DA83BE5D-E414-46F0-8D61-6D1DB0573807}"/>
          </ac:spMkLst>
        </pc:spChg>
        <pc:spChg chg="add mod">
          <ac:chgData name="Rachel Evans (1807740)" userId="S::1807740@student.uwtsd.ac.uk::9ccd220d-8154-4ff3-8504-ea513d72d352" providerId="AD" clId="Web-{1B518621-8470-469F-8771-E3AEDBA71F2B}" dt="2018-10-19T21:06:05.249" v="698" actId="20577"/>
          <ac:spMkLst>
            <pc:docMk/>
            <pc:sldMk cId="109857222" sldId="256"/>
            <ac:spMk id="9" creationId="{57B419CC-629F-4E38-9C64-4B68BB0CC7DF}"/>
          </ac:spMkLst>
        </pc:spChg>
        <pc:spChg chg="add mod">
          <ac:chgData name="Rachel Evans (1807740)" userId="S::1807740@student.uwtsd.ac.uk::9ccd220d-8154-4ff3-8504-ea513d72d352" providerId="AD" clId="Web-{1B518621-8470-469F-8771-E3AEDBA71F2B}" dt="2018-10-19T20:44:32.465" v="638" actId="1076"/>
          <ac:spMkLst>
            <pc:docMk/>
            <pc:sldMk cId="109857222" sldId="256"/>
            <ac:spMk id="10" creationId="{B63935F9-4AF5-4E35-B6AA-369DE5F4F3E7}"/>
          </ac:spMkLst>
        </pc:spChg>
        <pc:spChg chg="add mod">
          <ac:chgData name="Rachel Evans (1807740)" userId="S::1807740@student.uwtsd.ac.uk::9ccd220d-8154-4ff3-8504-ea513d72d352" providerId="AD" clId="Web-{1B518621-8470-469F-8771-E3AEDBA71F2B}" dt="2018-10-19T20:45:35.621" v="649" actId="1076"/>
          <ac:spMkLst>
            <pc:docMk/>
            <pc:sldMk cId="109857222" sldId="256"/>
            <ac:spMk id="11" creationId="{CD096504-BB94-46DC-9DA9-43F0EE9245C4}"/>
          </ac:spMkLst>
        </pc:spChg>
        <pc:spChg chg="add mod">
          <ac:chgData name="Rachel Evans (1807740)" userId="S::1807740@student.uwtsd.ac.uk::9ccd220d-8154-4ff3-8504-ea513d72d352" providerId="AD" clId="Web-{1B518621-8470-469F-8771-E3AEDBA71F2B}" dt="2018-10-19T20:45:40.934" v="650" actId="1076"/>
          <ac:spMkLst>
            <pc:docMk/>
            <pc:sldMk cId="109857222" sldId="256"/>
            <ac:spMk id="12" creationId="{6B18AA8F-C416-49AF-9477-015623CB7746}"/>
          </ac:spMkLst>
        </pc:spChg>
        <pc:spChg chg="add mod">
          <ac:chgData name="Rachel Evans (1807740)" userId="S::1807740@student.uwtsd.ac.uk::9ccd220d-8154-4ff3-8504-ea513d72d352" providerId="AD" clId="Web-{1B518621-8470-469F-8771-E3AEDBA71F2B}" dt="2018-10-19T20:54:07.892" v="682" actId="1076"/>
          <ac:spMkLst>
            <pc:docMk/>
            <pc:sldMk cId="109857222" sldId="256"/>
            <ac:spMk id="15" creationId="{2AF90896-52F2-46EE-9AEC-495D86B2C2C8}"/>
          </ac:spMkLst>
        </pc:spChg>
        <pc:spChg chg="add mod">
          <ac:chgData name="Rachel Evans (1807740)" userId="S::1807740@student.uwtsd.ac.uk::9ccd220d-8154-4ff3-8504-ea513d72d352" providerId="AD" clId="Web-{1B518621-8470-469F-8771-E3AEDBA71F2B}" dt="2018-10-19T20:55:22.849" v="684" actId="1076"/>
          <ac:spMkLst>
            <pc:docMk/>
            <pc:sldMk cId="109857222" sldId="256"/>
            <ac:spMk id="16" creationId="{28BA20CB-77CB-4614-BC7F-403D2CA8A6F1}"/>
          </ac:spMkLst>
        </pc:spChg>
        <pc:picChg chg="add mod modCrop">
          <ac:chgData name="Rachel Evans (1807740)" userId="S::1807740@student.uwtsd.ac.uk::9ccd220d-8154-4ff3-8504-ea513d72d352" providerId="AD" clId="Web-{1B518621-8470-469F-8771-E3AEDBA71F2B}" dt="2018-10-19T20:44:22.465" v="637" actId="1076"/>
          <ac:picMkLst>
            <pc:docMk/>
            <pc:sldMk cId="109857222" sldId="256"/>
            <ac:picMk id="2" creationId="{FAAB38C6-CF54-451C-9F4F-92B3D6D3BF74}"/>
          </ac:picMkLst>
        </pc:picChg>
        <pc:picChg chg="add del mod modCrop">
          <ac:chgData name="Rachel Evans (1807740)" userId="S::1807740@student.uwtsd.ac.uk::9ccd220d-8154-4ff3-8504-ea513d72d352" providerId="AD" clId="Web-{1B518621-8470-469F-8771-E3AEDBA71F2B}" dt="2018-10-19T20:21:06.543" v="530"/>
          <ac:picMkLst>
            <pc:docMk/>
            <pc:sldMk cId="109857222" sldId="256"/>
            <ac:picMk id="3" creationId="{F164DD81-8A9D-43FE-8DAE-6CD97B11AC48}"/>
          </ac:picMkLst>
        </pc:picChg>
        <pc:picChg chg="add mod">
          <ac:chgData name="Rachel Evans (1807740)" userId="S::1807740@student.uwtsd.ac.uk::9ccd220d-8154-4ff3-8504-ea513d72d352" providerId="AD" clId="Web-{1B518621-8470-469F-8771-E3AEDBA71F2B}" dt="2018-10-19T20:45:51.402" v="651" actId="14100"/>
          <ac:picMkLst>
            <pc:docMk/>
            <pc:sldMk cId="109857222" sldId="256"/>
            <ac:picMk id="6" creationId="{BC2B665C-1C62-45A6-992F-8881975C4508}"/>
          </ac:picMkLst>
        </pc:picChg>
        <pc:picChg chg="add mod modCrop">
          <ac:chgData name="Rachel Evans (1807740)" userId="S::1807740@student.uwtsd.ac.uk::9ccd220d-8154-4ff3-8504-ea513d72d352" providerId="AD" clId="Web-{1B518621-8470-469F-8771-E3AEDBA71F2B}" dt="2018-10-19T20:53:50.747" v="679" actId="1076"/>
          <ac:picMkLst>
            <pc:docMk/>
            <pc:sldMk cId="109857222" sldId="256"/>
            <ac:picMk id="13" creationId="{456CCEDD-7555-49F5-90EB-7C649A9B1D77}"/>
          </ac:picMkLst>
        </pc:picChg>
        <pc:picChg chg="add mod modCrop">
          <ac:chgData name="Rachel Evans (1807740)" userId="S::1807740@student.uwtsd.ac.uk::9ccd220d-8154-4ff3-8504-ea513d72d352" providerId="AD" clId="Web-{1B518621-8470-469F-8771-E3AEDBA71F2B}" dt="2018-10-19T21:02:42.619" v="695" actId="14100"/>
          <ac:picMkLst>
            <pc:docMk/>
            <pc:sldMk cId="109857222" sldId="256"/>
            <ac:picMk id="17" creationId="{768BC2F0-9BB0-423F-B7EE-DC6244446202}"/>
          </ac:picMkLst>
        </pc:picChg>
      </pc:sldChg>
      <pc:sldChg chg="addSp delSp modSp new">
        <pc:chgData name="Rachel Evans (1807740)" userId="S::1807740@student.uwtsd.ac.uk::9ccd220d-8154-4ff3-8504-ea513d72d352" providerId="AD" clId="Web-{1B518621-8470-469F-8771-E3AEDBA71F2B}" dt="2018-10-19T18:06:05.676" v="7"/>
        <pc:sldMkLst>
          <pc:docMk/>
          <pc:sldMk cId="1412223426" sldId="257"/>
        </pc:sldMkLst>
        <pc:spChg chg="del">
          <ac:chgData name="Rachel Evans (1807740)" userId="S::1807740@student.uwtsd.ac.uk::9ccd220d-8154-4ff3-8504-ea513d72d352" providerId="AD" clId="Web-{1B518621-8470-469F-8771-E3AEDBA71F2B}" dt="2018-10-19T18:06:05.676" v="7"/>
          <ac:spMkLst>
            <pc:docMk/>
            <pc:sldMk cId="1412223426" sldId="257"/>
            <ac:spMk id="3" creationId="{2404AB73-2A95-4F99-85CD-3EA83C67F8C0}"/>
          </ac:spMkLst>
        </pc:spChg>
        <pc:picChg chg="add mod ord">
          <ac:chgData name="Rachel Evans (1807740)" userId="S::1807740@student.uwtsd.ac.uk::9ccd220d-8154-4ff3-8504-ea513d72d352" providerId="AD" clId="Web-{1B518621-8470-469F-8771-E3AEDBA71F2B}" dt="2018-10-19T18:06:05.676" v="7"/>
          <ac:picMkLst>
            <pc:docMk/>
            <pc:sldMk cId="1412223426" sldId="257"/>
            <ac:picMk id="4" creationId="{8B7EF1DF-65FD-4F48-8835-37D95FC7739B}"/>
          </ac:picMkLst>
        </pc:picChg>
      </pc:sldChg>
      <pc:sldMasterChg chg="mod setBg modSldLayout">
        <pc:chgData name="Rachel Evans (1807740)" userId="S::1807740@student.uwtsd.ac.uk::9ccd220d-8154-4ff3-8504-ea513d72d352" providerId="AD" clId="Web-{1B518621-8470-469F-8771-E3AEDBA71F2B}" dt="2018-10-19T16:42:54.960" v="2"/>
        <pc:sldMasterMkLst>
          <pc:docMk/>
          <pc:sldMasterMk cId="2460954070" sldId="2147483660"/>
        </pc:sldMasterMkLst>
        <pc:sldLayoutChg chg="mod setBg">
          <pc:chgData name="Rachel Evans (1807740)" userId="S::1807740@student.uwtsd.ac.uk::9ccd220d-8154-4ff3-8504-ea513d72d352" providerId="AD" clId="Web-{1B518621-8470-469F-8771-E3AEDBA71F2B}" dt="2018-10-19T16:42:54.960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 setBg">
          <pc:chgData name="Rachel Evans (1807740)" userId="S::1807740@student.uwtsd.ac.uk::9ccd220d-8154-4ff3-8504-ea513d72d352" providerId="AD" clId="Web-{1B518621-8470-469F-8771-E3AEDBA71F2B}" dt="2018-10-19T16:42:54.960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 setBg">
          <pc:chgData name="Rachel Evans (1807740)" userId="S::1807740@student.uwtsd.ac.uk::9ccd220d-8154-4ff3-8504-ea513d72d352" providerId="AD" clId="Web-{1B518621-8470-469F-8771-E3AEDBA71F2B}" dt="2018-10-19T16:42:54.960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 setBg">
          <pc:chgData name="Rachel Evans (1807740)" userId="S::1807740@student.uwtsd.ac.uk::9ccd220d-8154-4ff3-8504-ea513d72d352" providerId="AD" clId="Web-{1B518621-8470-469F-8771-E3AEDBA71F2B}" dt="2018-10-19T16:42:54.960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 setBg">
          <pc:chgData name="Rachel Evans (1807740)" userId="S::1807740@student.uwtsd.ac.uk::9ccd220d-8154-4ff3-8504-ea513d72d352" providerId="AD" clId="Web-{1B518621-8470-469F-8771-E3AEDBA71F2B}" dt="2018-10-19T16:42:54.960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 setBg">
          <pc:chgData name="Rachel Evans (1807740)" userId="S::1807740@student.uwtsd.ac.uk::9ccd220d-8154-4ff3-8504-ea513d72d352" providerId="AD" clId="Web-{1B518621-8470-469F-8771-E3AEDBA71F2B}" dt="2018-10-19T16:42:54.960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 setBg">
          <pc:chgData name="Rachel Evans (1807740)" userId="S::1807740@student.uwtsd.ac.uk::9ccd220d-8154-4ff3-8504-ea513d72d352" providerId="AD" clId="Web-{1B518621-8470-469F-8771-E3AEDBA71F2B}" dt="2018-10-19T16:42:54.960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 setBg">
          <pc:chgData name="Rachel Evans (1807740)" userId="S::1807740@student.uwtsd.ac.uk::9ccd220d-8154-4ff3-8504-ea513d72d352" providerId="AD" clId="Web-{1B518621-8470-469F-8771-E3AEDBA71F2B}" dt="2018-10-19T16:42:54.960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 setBg">
          <pc:chgData name="Rachel Evans (1807740)" userId="S::1807740@student.uwtsd.ac.uk::9ccd220d-8154-4ff3-8504-ea513d72d352" providerId="AD" clId="Web-{1B518621-8470-469F-8771-E3AEDBA71F2B}" dt="2018-10-19T16:42:54.960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 setBg">
          <pc:chgData name="Rachel Evans (1807740)" userId="S::1807740@student.uwtsd.ac.uk::9ccd220d-8154-4ff3-8504-ea513d72d352" providerId="AD" clId="Web-{1B518621-8470-469F-8771-E3AEDBA71F2B}" dt="2018-10-19T16:42:54.960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 setBg">
          <pc:chgData name="Rachel Evans (1807740)" userId="S::1807740@student.uwtsd.ac.uk::9ccd220d-8154-4ff3-8504-ea513d72d352" providerId="AD" clId="Web-{1B518621-8470-469F-8771-E3AEDBA71F2B}" dt="2018-10-19T16:42:54.960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Rachel Evans (1807740)" userId="S::1807740@student.uwtsd.ac.uk::9ccd220d-8154-4ff3-8504-ea513d72d352" providerId="AD" clId="Web-{C63FE912-73D7-4A1F-8827-F68E498E4A97}"/>
    <pc:docChg chg="delSld">
      <pc:chgData name="Rachel Evans (1807740)" userId="S::1807740@student.uwtsd.ac.uk::9ccd220d-8154-4ff3-8504-ea513d72d352" providerId="AD" clId="Web-{C63FE912-73D7-4A1F-8827-F68E498E4A97}" dt="2018-10-20T10:46:39.657" v="0"/>
      <pc:docMkLst>
        <pc:docMk/>
      </pc:docMkLst>
      <pc:sldChg chg="del">
        <pc:chgData name="Rachel Evans (1807740)" userId="S::1807740@student.uwtsd.ac.uk::9ccd220d-8154-4ff3-8504-ea513d72d352" providerId="AD" clId="Web-{C63FE912-73D7-4A1F-8827-F68E498E4A97}" dt="2018-10-20T10:46:39.657" v="0"/>
        <pc:sldMkLst>
          <pc:docMk/>
          <pc:sldMk cId="1412223426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solent.ac.uk/mode/book/view.php?id=2733&amp;chapterid=116" TargetMode="External"/><Relationship Id="rId2" Type="http://schemas.openxmlformats.org/officeDocument/2006/relationships/hyperlink" Target="https://online.essex.ac.uk/blog/the/importance-of-critical-thinkin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ritical-thinking-skills/" TargetMode="External"/><Relationship Id="rId4" Type="http://schemas.openxmlformats.org/officeDocument/2006/relationships/hyperlink" Target="https://libary.leeds.ac.uk/info1401academic_skills/105/critical_think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person, indoor, woman, holding&#10;&#10;Description generated with very high confidence">
            <a:extLst>
              <a:ext uri="{FF2B5EF4-FFF2-40B4-BE49-F238E27FC236}">
                <a16:creationId xmlns:a16="http://schemas.microsoft.com/office/drawing/2014/main" id="{FAAB38C6-CF54-451C-9F4F-92B3D6D3BF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" t="16505" r="21399"/>
          <a:stretch/>
        </p:blipFill>
        <p:spPr>
          <a:xfrm>
            <a:off x="416765" y="3248496"/>
            <a:ext cx="3239603" cy="14664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A83BE5D-E414-46F0-8D61-6D1DB0573807}"/>
              </a:ext>
            </a:extLst>
          </p:cNvPr>
          <p:cNvSpPr txBox="1"/>
          <p:nvPr/>
        </p:nvSpPr>
        <p:spPr>
          <a:xfrm>
            <a:off x="8627" y="1436"/>
            <a:ext cx="12203499" cy="59915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i="1">
                <a:cs typeface="Calibri"/>
              </a:rPr>
              <a:t>Critical Thinking Skills Used at Academic Level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B419CC-629F-4E38-9C64-4B68BB0CC7DF}"/>
              </a:ext>
            </a:extLst>
          </p:cNvPr>
          <p:cNvSpPr txBox="1"/>
          <p:nvPr/>
        </p:nvSpPr>
        <p:spPr>
          <a:xfrm>
            <a:off x="-31918" y="4995124"/>
            <a:ext cx="3996039" cy="175432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cs typeface="Calibri"/>
              </a:rPr>
              <a:t>Definition: The ability to analyze facts, generate and organize ideas, defend opinions, make comparisons, draw inferences, evaluate arguments and solve problems.   </a:t>
            </a:r>
            <a:endParaRPr lang="en-US"/>
          </a:p>
          <a:p>
            <a:endParaRPr lang="en-US" i="1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AF205B-E7E4-4B28-9DE7-FC0ACD3195F9}"/>
              </a:ext>
            </a:extLst>
          </p:cNvPr>
          <p:cNvSpPr txBox="1"/>
          <p:nvPr/>
        </p:nvSpPr>
        <p:spPr>
          <a:xfrm>
            <a:off x="8649417" y="797613"/>
            <a:ext cx="344769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i="1">
                <a:latin typeface="Calibri"/>
                <a:ea typeface="HGSSoeiKakugothicUB"/>
                <a:cs typeface="Calibri"/>
              </a:rPr>
              <a:t>Barriers to Critical Thinking</a:t>
            </a:r>
            <a:r>
              <a:rPr lang="en-US" b="1" i="1">
                <a:latin typeface="Abadi"/>
                <a:ea typeface="HGSSoeiKakugothicUB"/>
                <a:cs typeface="Calibri"/>
              </a:rPr>
              <a:t> </a:t>
            </a:r>
          </a:p>
        </p:txBody>
      </p:sp>
      <p:pic>
        <p:nvPicPr>
          <p:cNvPr id="6" name="Picture 6" descr="A screenshot of a cell phone screen with text&#10;&#10;Description generated with very high confidence">
            <a:extLst>
              <a:ext uri="{FF2B5EF4-FFF2-40B4-BE49-F238E27FC236}">
                <a16:creationId xmlns:a16="http://schemas.microsoft.com/office/drawing/2014/main" id="{BC2B665C-1C62-45A6-992F-8881975C45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6213" y="3982843"/>
            <a:ext cx="3749613" cy="254057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B18AA8F-C416-49AF-9477-015623CB7746}"/>
              </a:ext>
            </a:extLst>
          </p:cNvPr>
          <p:cNvSpPr txBox="1"/>
          <p:nvPr/>
        </p:nvSpPr>
        <p:spPr>
          <a:xfrm rot="10800000" flipV="1">
            <a:off x="4327775" y="3337332"/>
            <a:ext cx="374961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i="1">
                <a:solidFill>
                  <a:srgbClr val="000000"/>
                </a:solidFill>
                <a:cs typeface="Calibri"/>
              </a:rPr>
              <a:t>Anderson and Krathwohl- Bloom's Taxonomy Revised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F1FE37-DA24-4F3C-BA95-75C0E0DBB2EE}"/>
              </a:ext>
            </a:extLst>
          </p:cNvPr>
          <p:cNvSpPr txBox="1"/>
          <p:nvPr/>
        </p:nvSpPr>
        <p:spPr>
          <a:xfrm>
            <a:off x="94749" y="1252699"/>
            <a:ext cx="2930105" cy="175432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Definition 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Brief History 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Barriers 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Benefits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Ways to improve Skills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Conclusion</a:t>
            </a:r>
          </a:p>
        </p:txBody>
      </p:sp>
      <p:pic>
        <p:nvPicPr>
          <p:cNvPr id="13" name="Picture 1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456CCEDD-7555-49F5-90EB-7C649A9B1D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778" t="15094" r="5408" b="8019"/>
          <a:stretch/>
        </p:blipFill>
        <p:spPr>
          <a:xfrm>
            <a:off x="8668668" y="1211686"/>
            <a:ext cx="3436615" cy="18546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2F686F-FBD9-41EB-A43A-DF8C0784ABB2}"/>
              </a:ext>
            </a:extLst>
          </p:cNvPr>
          <p:cNvSpPr txBox="1"/>
          <p:nvPr/>
        </p:nvSpPr>
        <p:spPr>
          <a:xfrm>
            <a:off x="507234" y="796217"/>
            <a:ext cx="2743200" cy="3693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cs typeface="Calibri"/>
              </a:rPr>
              <a:t>Introduction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99808FF-1052-4D2D-A36F-A208271A1B48}"/>
              </a:ext>
            </a:extLst>
          </p:cNvPr>
          <p:cNvSpPr/>
          <p:nvPr/>
        </p:nvSpPr>
        <p:spPr>
          <a:xfrm>
            <a:off x="3927893" y="635480"/>
            <a:ext cx="80514" cy="62052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45862F4-D7E5-41E5-8EA2-D8F02377E0D6}"/>
              </a:ext>
            </a:extLst>
          </p:cNvPr>
          <p:cNvSpPr/>
          <p:nvPr/>
        </p:nvSpPr>
        <p:spPr>
          <a:xfrm>
            <a:off x="2876" y="592347"/>
            <a:ext cx="12171870" cy="9489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C9C26F-C0EE-40C0-8D13-EC93E9430086}"/>
              </a:ext>
            </a:extLst>
          </p:cNvPr>
          <p:cNvSpPr/>
          <p:nvPr/>
        </p:nvSpPr>
        <p:spPr>
          <a:xfrm flipV="1">
            <a:off x="2875" y="6754483"/>
            <a:ext cx="12171871" cy="10639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CFDF663-8789-4172-848F-EE008BFC4FF6}"/>
              </a:ext>
            </a:extLst>
          </p:cNvPr>
          <p:cNvSpPr/>
          <p:nvPr/>
        </p:nvSpPr>
        <p:spPr>
          <a:xfrm>
            <a:off x="8456761" y="649858"/>
            <a:ext cx="80516" cy="62052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08F770E-D048-4B47-AC83-C0C0F91BED9B}"/>
              </a:ext>
            </a:extLst>
          </p:cNvPr>
          <p:cNvSpPr/>
          <p:nvPr/>
        </p:nvSpPr>
        <p:spPr>
          <a:xfrm>
            <a:off x="-80945" y="3063958"/>
            <a:ext cx="4005532" cy="805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7965DA3-D3AA-489E-A733-D6D52AD25373}"/>
              </a:ext>
            </a:extLst>
          </p:cNvPr>
          <p:cNvSpPr/>
          <p:nvPr/>
        </p:nvSpPr>
        <p:spPr>
          <a:xfrm flipV="1">
            <a:off x="3985404" y="3232031"/>
            <a:ext cx="4465606" cy="6326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DDECB3E-F74E-44DF-814F-41F9AE72AAE3}"/>
              </a:ext>
            </a:extLst>
          </p:cNvPr>
          <p:cNvSpPr/>
          <p:nvPr/>
        </p:nvSpPr>
        <p:spPr>
          <a:xfrm flipV="1">
            <a:off x="8528649" y="3275163"/>
            <a:ext cx="3674851" cy="632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7E4F51E-F3CD-4DAB-8249-59E14341FE7A}"/>
              </a:ext>
            </a:extLst>
          </p:cNvPr>
          <p:cNvSpPr txBox="1"/>
          <p:nvPr/>
        </p:nvSpPr>
        <p:spPr>
          <a:xfrm>
            <a:off x="2300234" y="4697618"/>
            <a:ext cx="1714500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Open Sans"/>
              </a:rPr>
              <a:t>(</a:t>
            </a:r>
            <a:r>
              <a:rPr lang="en-US" sz="1400" err="1">
                <a:latin typeface="Open Sans"/>
              </a:rPr>
              <a:t>Thesys</a:t>
            </a:r>
            <a:r>
              <a:rPr lang="en-US" sz="1400" dirty="0">
                <a:latin typeface="Open Sans"/>
              </a:rPr>
              <a:t>, 2016)</a:t>
            </a:r>
            <a:endParaRPr lang="en-US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D70C619-6222-44E6-8B6F-F162C616F837}"/>
              </a:ext>
            </a:extLst>
          </p:cNvPr>
          <p:cNvSpPr txBox="1"/>
          <p:nvPr/>
        </p:nvSpPr>
        <p:spPr>
          <a:xfrm>
            <a:off x="-28754" y="6449683"/>
            <a:ext cx="6096000" cy="27699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&amp;quot"/>
              </a:rPr>
              <a:t>(Slideplayer.com, n.d.)</a:t>
            </a:r>
            <a:r>
              <a:rPr lang="en-US" sz="1200" dirty="0">
                <a:solidFill>
                  <a:srgbClr val="666666"/>
                </a:solidFill>
                <a:latin typeface="Open Sans"/>
              </a:rPr>
              <a:t> </a:t>
            </a:r>
            <a:endParaRPr lang="en-US" sz="1200"/>
          </a:p>
        </p:txBody>
      </p:sp>
      <p:pic>
        <p:nvPicPr>
          <p:cNvPr id="16" name="Picture 16" descr="A close up of a mans face&#10;&#10;Description generated with very high confidence">
            <a:extLst>
              <a:ext uri="{FF2B5EF4-FFF2-40B4-BE49-F238E27FC236}">
                <a16:creationId xmlns:a16="http://schemas.microsoft.com/office/drawing/2014/main" id="{8F4634AC-F369-4A3E-B5E7-A2175D8CCDF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7192" r="800" b="17894"/>
          <a:stretch/>
        </p:blipFill>
        <p:spPr>
          <a:xfrm>
            <a:off x="4451230" y="852152"/>
            <a:ext cx="3577109" cy="214949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EDEDF6D-36C0-47E8-BC4F-5F23373718E4}"/>
              </a:ext>
            </a:extLst>
          </p:cNvPr>
          <p:cNvSpPr txBox="1"/>
          <p:nvPr/>
        </p:nvSpPr>
        <p:spPr>
          <a:xfrm>
            <a:off x="6789964" y="2941864"/>
            <a:ext cx="6096000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&amp;quot"/>
              </a:rPr>
              <a:t>(Moore, 2018)</a:t>
            </a:r>
            <a:r>
              <a:rPr lang="en-US" sz="1400" dirty="0">
                <a:solidFill>
                  <a:srgbClr val="666666"/>
                </a:solidFill>
                <a:latin typeface="Open Sans"/>
              </a:rPr>
              <a:t> </a:t>
            </a:r>
            <a:endParaRPr lang="en-US" sz="140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F40D544-33BE-4E7F-984F-602F76BCCD78}"/>
              </a:ext>
            </a:extLst>
          </p:cNvPr>
          <p:cNvSpPr txBox="1"/>
          <p:nvPr/>
        </p:nvSpPr>
        <p:spPr>
          <a:xfrm>
            <a:off x="5919108" y="6438900"/>
            <a:ext cx="2884715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&amp;quot"/>
              </a:rPr>
              <a:t>(Tofasakademi.com, 2018)</a:t>
            </a:r>
            <a:endParaRPr lang="en-US" sz="1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B5DA197-EACF-4952-8957-E9680A15A739}"/>
              </a:ext>
            </a:extLst>
          </p:cNvPr>
          <p:cNvSpPr txBox="1"/>
          <p:nvPr/>
        </p:nvSpPr>
        <p:spPr>
          <a:xfrm>
            <a:off x="10668001" y="3016470"/>
            <a:ext cx="1786758" cy="27699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&amp;quot"/>
              </a:rPr>
              <a:t>(Apessay.com, 2018)</a:t>
            </a:r>
            <a:r>
              <a:rPr lang="en-US" sz="1200" dirty="0">
                <a:solidFill>
                  <a:srgbClr val="666666"/>
                </a:solidFill>
                <a:latin typeface="Open Sans"/>
              </a:rPr>
              <a:t> </a:t>
            </a:r>
            <a:endParaRPr lang="en-US">
              <a:cs typeface="Calibri"/>
            </a:endParaRPr>
          </a:p>
        </p:txBody>
      </p:sp>
      <p:pic>
        <p:nvPicPr>
          <p:cNvPr id="27" name="Picture 28" descr="A close up of a piece of paper&#10;&#10;Description generated with high confidence">
            <a:extLst>
              <a:ext uri="{FF2B5EF4-FFF2-40B4-BE49-F238E27FC236}">
                <a16:creationId xmlns:a16="http://schemas.microsoft.com/office/drawing/2014/main" id="{868C6F1B-4143-4454-89B5-BB82B5E6AC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08852" y="3459941"/>
            <a:ext cx="2743200" cy="3072384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C6163F4B-90FB-4D48-A6CA-F06FC2121D7D}"/>
              </a:ext>
            </a:extLst>
          </p:cNvPr>
          <p:cNvSpPr txBox="1"/>
          <p:nvPr/>
        </p:nvSpPr>
        <p:spPr>
          <a:xfrm>
            <a:off x="10322943" y="6521570"/>
            <a:ext cx="6096000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solidFill>
                  <a:srgbClr val="666666"/>
                </a:solidFill>
                <a:latin typeface="Open Sans"/>
              </a:rPr>
              <a:t> </a:t>
            </a:r>
            <a:r>
              <a:rPr lang="en-US" sz="1400">
                <a:latin typeface="Open Sans"/>
              </a:rPr>
              <a:t>(Sheffield, 2018)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CBB03-416F-4CC8-8D62-FD2949D77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464" y="-238724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>
                <a:cs typeface="Calibri Light"/>
              </a:rPr>
              <a:t>References: 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0E977-3424-429A-977B-8C4F8050E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466" y="718569"/>
            <a:ext cx="11076316" cy="5745941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285750" indent="-285750"/>
            <a:r>
              <a:rPr lang="en-US" sz="1600" dirty="0">
                <a:cs typeface="Calibri"/>
              </a:rPr>
              <a:t>Apessay.com. (2018). </a:t>
            </a:r>
            <a:r>
              <a:rPr lang="en-US" sz="1600" i="1" dirty="0">
                <a:cs typeface="Calibri"/>
              </a:rPr>
              <a:t>Order</a:t>
            </a:r>
            <a:r>
              <a:rPr lang="en-US" sz="1600" dirty="0">
                <a:cs typeface="Calibri"/>
              </a:rPr>
              <a:t>. [online] Available at: https://apessay.com/order/?rid=cc49f4f3231bb03f [Accessed 21 Oct. 2018]. </a:t>
            </a:r>
            <a:endParaRPr lang="en-US" dirty="0">
              <a:cs typeface="Calibri"/>
            </a:endParaRPr>
          </a:p>
          <a:p>
            <a:pPr marL="285750" indent="-285750"/>
            <a:r>
              <a:rPr lang="en-US" sz="1600">
                <a:cs typeface="Calibri"/>
              </a:rPr>
              <a:t>Arthur, S. (2018) MA student. Professional discussion. </a:t>
            </a:r>
            <a:endParaRPr lang="en-US" sz="1600" dirty="0">
              <a:cs typeface="Calibri"/>
            </a:endParaRPr>
          </a:p>
          <a:p>
            <a:pPr marL="285750" indent="-285750"/>
            <a:r>
              <a:rPr lang="en-US" sz="1700" dirty="0">
                <a:cs typeface="Calibri"/>
              </a:rPr>
              <a:t>Cottrell, S. (2011). </a:t>
            </a:r>
            <a:r>
              <a:rPr lang="en-US" sz="1700" i="1" dirty="0">
                <a:cs typeface="Calibri"/>
              </a:rPr>
              <a:t>Critical thinking skills</a:t>
            </a:r>
            <a:r>
              <a:rPr lang="en-US" sz="1700" dirty="0">
                <a:cs typeface="Calibri"/>
              </a:rPr>
              <a:t>. 2nd ed. Palgrave Macmillan, pp.4 ,10, 11.</a:t>
            </a:r>
            <a:endParaRPr lang="en-US" dirty="0">
              <a:cs typeface="Calibri"/>
            </a:endParaRPr>
          </a:p>
          <a:p>
            <a:pPr marL="0"/>
            <a:r>
              <a:rPr lang="en-US" sz="1700">
                <a:cs typeface="Calibri"/>
              </a:rPr>
              <a:t>Ennis, R. (2018). </a:t>
            </a:r>
            <a:r>
              <a:rPr lang="en-US" sz="1700" i="1">
                <a:cs typeface="Calibri"/>
              </a:rPr>
              <a:t>Critical Thinking: A Streamlined Conception</a:t>
            </a:r>
            <a:r>
              <a:rPr lang="en-US" sz="1700">
                <a:cs typeface="Calibri"/>
              </a:rPr>
              <a:t>. Springer Link.</a:t>
            </a:r>
            <a:r>
              <a:rPr lang="en-US" sz="1700" b="1" dirty="0">
                <a:cs typeface="Calibri"/>
              </a:rPr>
              <a:t> </a:t>
            </a:r>
            <a:r>
              <a:rPr lang="en-US" sz="1700">
                <a:cs typeface="Calibri"/>
              </a:rPr>
              <a:t>Ennis, R. (2018). </a:t>
            </a:r>
            <a:r>
              <a:rPr lang="en-US" sz="1700" i="1">
                <a:cs typeface="Calibri"/>
              </a:rPr>
              <a:t>Critical Thinking: A Streamlined Conception</a:t>
            </a:r>
            <a:r>
              <a:rPr lang="en-US" sz="1700">
                <a:cs typeface="Calibri"/>
              </a:rPr>
              <a:t>. Springer Link.</a:t>
            </a:r>
            <a:endParaRPr lang="en-US" sz="1600" dirty="0">
              <a:cs typeface="Calibri"/>
            </a:endParaRPr>
          </a:p>
          <a:p>
            <a:pPr marL="0"/>
            <a:r>
              <a:rPr lang="en-US" sz="1600">
                <a:cs typeface="Calibri"/>
              </a:rPr>
              <a:t>University of Essex Online. (2018). </a:t>
            </a:r>
            <a:r>
              <a:rPr lang="en-US" sz="1600" i="1" dirty="0">
                <a:cs typeface="Calibri"/>
              </a:rPr>
              <a:t>404 page | University of Essex Online</a:t>
            </a:r>
            <a:r>
              <a:rPr lang="en-US" sz="1600" dirty="0">
                <a:cs typeface="Calibri"/>
              </a:rPr>
              <a:t>. [online] Available at: </a:t>
            </a:r>
            <a:r>
              <a:rPr lang="en-US" sz="1600" dirty="0">
                <a:cs typeface="Calibri"/>
                <a:hlinkClick r:id="rId2"/>
              </a:rPr>
              <a:t>https://online.essex.ac.uk/blog/the/importance-of-critical-thinking/</a:t>
            </a:r>
            <a:r>
              <a:rPr lang="en-US" sz="1600" dirty="0">
                <a:cs typeface="Calibri"/>
              </a:rPr>
              <a:t> [Accessed 21 Oct. 2018]. </a:t>
            </a:r>
            <a:endParaRPr lang="en-US" sz="1600" b="1">
              <a:cs typeface="Calibri"/>
            </a:endParaRPr>
          </a:p>
          <a:p>
            <a:pPr marL="285750" indent="-285750"/>
            <a:r>
              <a:rPr lang="en-US" sz="1600" dirty="0">
                <a:cs typeface="Calibri"/>
              </a:rPr>
              <a:t>South Hampton university. (2018). </a:t>
            </a:r>
            <a:r>
              <a:rPr lang="en-US" sz="1600" i="1" dirty="0">
                <a:cs typeface="Calibri"/>
              </a:rPr>
              <a:t>why is critical thinking important</a:t>
            </a:r>
            <a:r>
              <a:rPr lang="en-US" sz="1600" dirty="0">
                <a:cs typeface="Calibri"/>
              </a:rPr>
              <a:t>. [online] Available at: </a:t>
            </a:r>
            <a:r>
              <a:rPr lang="en-US" sz="1600" dirty="0">
                <a:cs typeface="Calibri"/>
                <a:hlinkClick r:id="rId3"/>
              </a:rPr>
              <a:t>https://learn.solent.ac.uk/mode/book/view.php?id=2733&amp;chapterid=116</a:t>
            </a:r>
            <a:r>
              <a:rPr lang="en-US" sz="1600" dirty="0">
                <a:cs typeface="Calibri"/>
              </a:rPr>
              <a:t> [Accessed 20 Oct. 2018]. </a:t>
            </a:r>
          </a:p>
          <a:p>
            <a:pPr marL="285750" indent="-285750"/>
            <a:r>
              <a:rPr lang="en-US" sz="1700" dirty="0">
                <a:cs typeface="Calibri"/>
              </a:rPr>
              <a:t>Kcl.ac.uk. (2016). </a:t>
            </a:r>
            <a:r>
              <a:rPr lang="en-US" sz="1700" i="1" dirty="0">
                <a:cs typeface="Calibri"/>
              </a:rPr>
              <a:t>Using Gibbs reflective cycle</a:t>
            </a:r>
            <a:r>
              <a:rPr lang="en-US" sz="1700" dirty="0">
                <a:cs typeface="Calibri"/>
              </a:rPr>
              <a:t>. [online] Available at: https://www.kcl.ac.uk/campuslife/services/disability/onlineresources/studyguides/using-gibbs-reflective-cycle-in-coursework-dec-2016-p-lia.pdf [Accessed 23 Oct. 2018].</a:t>
            </a:r>
            <a:endParaRPr lang="en-US" sz="1600" dirty="0">
              <a:cs typeface="Calibri"/>
            </a:endParaRPr>
          </a:p>
          <a:p>
            <a:pPr marL="285750" indent="-285750"/>
            <a:r>
              <a:rPr lang="en-US" sz="1600" dirty="0">
                <a:cs typeface="Calibri"/>
              </a:rPr>
              <a:t>University of Leeds. (2018). </a:t>
            </a:r>
            <a:r>
              <a:rPr lang="en-US" sz="1600" i="1" dirty="0">
                <a:cs typeface="Calibri"/>
              </a:rPr>
              <a:t>what is critical thinking</a:t>
            </a:r>
            <a:r>
              <a:rPr lang="en-US" sz="1600" dirty="0">
                <a:cs typeface="Calibri"/>
              </a:rPr>
              <a:t>. [online] Available at: </a:t>
            </a:r>
            <a:r>
              <a:rPr lang="en-US" sz="1600" dirty="0">
                <a:cs typeface="Calibri"/>
                <a:hlinkClick r:id="rId4"/>
              </a:rPr>
              <a:t>https://libary.leeds.ac.uk/info1401academic_skills/105/critical_thinking</a:t>
            </a:r>
            <a:r>
              <a:rPr lang="en-US" sz="1600" dirty="0">
                <a:cs typeface="Calibri"/>
              </a:rPr>
              <a:t> [Accessed 14 Oct. 2018].</a:t>
            </a:r>
            <a:endParaRPr lang="en-US" sz="3000">
              <a:cs typeface="Calibri"/>
            </a:endParaRPr>
          </a:p>
          <a:p>
            <a:pPr marL="285750" indent="-285750"/>
            <a:r>
              <a:rPr lang="en-US" sz="1600" dirty="0">
                <a:cs typeface="Calibri"/>
              </a:rPr>
              <a:t>Moore, J. (2018). </a:t>
            </a:r>
            <a:r>
              <a:rPr lang="en-US" sz="1600" i="1" dirty="0">
                <a:cs typeface="Calibri"/>
              </a:rPr>
              <a:t>Socrates Quotes On Life, Wisdom &amp; Philosophy To Inspire You</a:t>
            </a:r>
            <a:r>
              <a:rPr lang="en-US" sz="1600" dirty="0">
                <a:cs typeface="Calibri"/>
              </a:rPr>
              <a:t>. [online] Everyday Power Blog. Available at: https://everydaypowerblog.com/socrates-quotes/ [Accessed 22 Oct. 2018]. </a:t>
            </a:r>
          </a:p>
          <a:p>
            <a:r>
              <a:rPr lang="en-US" sz="1600" dirty="0">
                <a:cs typeface="Calibri"/>
              </a:rPr>
              <a:t>Patterson, R. (2017). </a:t>
            </a:r>
            <a:r>
              <a:rPr lang="en-US" sz="1600" i="1" dirty="0">
                <a:cs typeface="Calibri"/>
              </a:rPr>
              <a:t>7 Ways to Improve Your Critical Thinking Skills</a:t>
            </a:r>
            <a:r>
              <a:rPr lang="en-US" sz="1600" dirty="0">
                <a:cs typeface="Calibri"/>
              </a:rPr>
              <a:t>. [online] College Info Geek. Available at: </a:t>
            </a:r>
            <a:r>
              <a:rPr lang="en-US" sz="1600" dirty="0">
                <a:cs typeface="Calibri"/>
                <a:hlinkClick r:id="rId5"/>
              </a:rPr>
              <a:t>https://collegeinfogeek.com/improve-critical-thinking-skills/</a:t>
            </a:r>
            <a:r>
              <a:rPr lang="en-US" sz="1600" dirty="0">
                <a:cs typeface="Calibri"/>
              </a:rPr>
              <a:t> [Accessed 23 Oct. 2018].</a:t>
            </a:r>
          </a:p>
          <a:p>
            <a:r>
              <a:rPr lang="en-US" sz="1600" dirty="0">
                <a:cs typeface="Calibri"/>
              </a:rPr>
              <a:t>Paul, R., Elder, L. and Bartell, T. (2017). </a:t>
            </a:r>
            <a:r>
              <a:rPr lang="en-US" sz="1600" i="1" dirty="0">
                <a:cs typeface="Calibri"/>
              </a:rPr>
              <a:t>A Brief History of the Idea of Critical Thinking</a:t>
            </a:r>
            <a:r>
              <a:rPr lang="en-US" sz="1600" dirty="0">
                <a:cs typeface="Calibri"/>
              </a:rPr>
              <a:t>. [online] Criticalthinking.org. Available at: https://www.criticalthinking.org/pages/a-brief-history-of-the-idea-of-critical-thinking/408 [Accessed 23 Oct. 2018].</a:t>
            </a:r>
            <a:endParaRPr lang="en-US" dirty="0">
              <a:cs typeface="Calibri"/>
            </a:endParaRPr>
          </a:p>
          <a:p>
            <a:r>
              <a:rPr lang="en-US" sz="1600" dirty="0">
                <a:cs typeface="Calibri"/>
              </a:rPr>
              <a:t>Slideplayer.com. (n.d.). </a:t>
            </a:r>
            <a:r>
              <a:rPr lang="en-US" sz="1600" i="1" dirty="0">
                <a:cs typeface="Calibri"/>
              </a:rPr>
              <a:t>Define critical thinking and discuss why it is an important topic to be addressed by today's educators. How is critical thinking similar to and different. - ppt download</a:t>
            </a:r>
            <a:r>
              <a:rPr lang="en-US" sz="1600" dirty="0">
                <a:cs typeface="Calibri"/>
              </a:rPr>
              <a:t>. [online] Available at: https://slideplayer.com/slide/6264445/ [Accessed 21 Oct. 2018]. </a:t>
            </a:r>
            <a:endParaRPr lang="en-US" dirty="0">
              <a:cs typeface="Calibri"/>
            </a:endParaRPr>
          </a:p>
          <a:p>
            <a:pPr marL="57150" indent="-285750">
              <a:buFont typeface="Arial"/>
            </a:pPr>
            <a:r>
              <a:rPr lang="en-US" sz="1700">
                <a:cs typeface="Calibri"/>
              </a:rPr>
              <a:t>Teachers, W. (2018). </a:t>
            </a:r>
            <a:r>
              <a:rPr lang="en-US" sz="1700" i="1">
                <a:cs typeface="Calibri"/>
              </a:rPr>
              <a:t>What Is Bloom's Taxonomy? A Definition For Teachers -</a:t>
            </a:r>
            <a:r>
              <a:rPr lang="en-US" sz="1700">
                <a:cs typeface="Calibri"/>
              </a:rPr>
              <a:t>. [online] TeachThought. Available at: https://www.teachthought.com/learning/what-is-blooms-taxonomy-a-definition-for-teachers/ [Accessed 24 Oct. 2018].</a:t>
            </a:r>
            <a:endParaRPr lang="en-US" sz="1600">
              <a:cs typeface="Calibri"/>
            </a:endParaRPr>
          </a:p>
          <a:p>
            <a:pPr marL="57150" indent="-285750">
              <a:buFont typeface="Arial"/>
            </a:pPr>
            <a:r>
              <a:rPr lang="en-US" sz="1600">
                <a:cs typeface="Calibri"/>
              </a:rPr>
              <a:t>Thesys. (2016). </a:t>
            </a:r>
            <a:r>
              <a:rPr lang="en-US" sz="1600" i="1" dirty="0">
                <a:cs typeface="Calibri"/>
              </a:rPr>
              <a:t>Strategies for Developing ELL Critical Thinking Skills - </a:t>
            </a:r>
            <a:r>
              <a:rPr lang="en-US" sz="1600" i="1" err="1">
                <a:cs typeface="Calibri"/>
              </a:rPr>
              <a:t>Thesys</a:t>
            </a:r>
            <a:r>
              <a:rPr lang="en-US" sz="1600" dirty="0">
                <a:cs typeface="Calibri"/>
              </a:rPr>
              <a:t>. [online] Available at: http://www.thesysintl.com/2016/08/24/strategies-developing-ell-critical-thinking-skills/ [Accessed 14 Oct. 2018]. </a:t>
            </a:r>
          </a:p>
          <a:p>
            <a:pPr marL="57150" indent="-285750"/>
            <a:r>
              <a:rPr lang="en-US" sz="1600" dirty="0">
                <a:cs typeface="Calibri"/>
              </a:rPr>
              <a:t>Tofasakademi.com. (2018). </a:t>
            </a:r>
            <a:r>
              <a:rPr lang="en-US" sz="1600" i="1" dirty="0">
                <a:cs typeface="Calibri"/>
              </a:rPr>
              <a:t>Bloom’s Revised Taxonomy – </a:t>
            </a:r>
            <a:r>
              <a:rPr lang="en-US" sz="1600" i="1" err="1">
                <a:cs typeface="Calibri"/>
              </a:rPr>
              <a:t>Tofaş</a:t>
            </a:r>
            <a:r>
              <a:rPr lang="en-US" sz="1600" i="1" dirty="0">
                <a:cs typeface="Calibri"/>
              </a:rPr>
              <a:t> </a:t>
            </a:r>
            <a:r>
              <a:rPr lang="en-US" sz="1600" i="1" err="1">
                <a:cs typeface="Calibri"/>
              </a:rPr>
              <a:t>Akademi</a:t>
            </a:r>
            <a:r>
              <a:rPr lang="en-US" sz="1600" dirty="0">
                <a:cs typeface="Calibri"/>
              </a:rPr>
              <a:t>. [online] Available at: https://tofasakademi.com/blooms-revised-taxonomy/ [Accessed 20 Oct. 2018].</a:t>
            </a:r>
            <a:endParaRPr lang="en-US" sz="1600">
              <a:cs typeface="Calibri"/>
            </a:endParaRPr>
          </a:p>
          <a:p>
            <a:endParaRPr lang="en-US" sz="1600" dirty="0">
              <a:cs typeface="Calibri"/>
            </a:endParaRPr>
          </a:p>
          <a:p>
            <a:pPr>
              <a:buNone/>
            </a:pPr>
            <a:endParaRPr lang="en-US" sz="1400" dirty="0">
              <a:cs typeface="Calibri"/>
            </a:endParaRPr>
          </a:p>
          <a:p>
            <a:pPr>
              <a:buNone/>
            </a:pPr>
            <a:endParaRPr lang="en-US" sz="1400" dirty="0">
              <a:cs typeface="Calibri"/>
            </a:endParaRPr>
          </a:p>
          <a:p>
            <a:pPr marL="0">
              <a:buNone/>
            </a:pPr>
            <a:endParaRPr lang="en-US" sz="1800">
              <a:cs typeface="Calibri"/>
            </a:endParaRPr>
          </a:p>
          <a:p>
            <a:pPr marL="0">
              <a:buNone/>
            </a:pPr>
            <a:endParaRPr lang="en-US" sz="2000">
              <a:cs typeface="Calibri"/>
            </a:endParaRPr>
          </a:p>
          <a:p>
            <a:pPr marL="0">
              <a:buNone/>
            </a:pPr>
            <a:endParaRPr lang="en-US" sz="2000">
              <a:cs typeface="Calibri"/>
            </a:endParaRPr>
          </a:p>
          <a:p>
            <a:pPr marL="0" indent="0">
              <a:buNone/>
            </a:pPr>
            <a:endParaRPr lang="en-US" sz="2000">
              <a:cs typeface="Calibri"/>
            </a:endParaRPr>
          </a:p>
          <a:p>
            <a:pPr marL="0" indent="0">
              <a:buNone/>
            </a:pPr>
            <a:endParaRPr lang="en-US">
              <a:cs typeface="Calibri"/>
            </a:endParaRPr>
          </a:p>
          <a:p>
            <a:pPr marL="0" indent="0">
              <a:buNone/>
            </a:pPr>
            <a:endParaRPr lang="en-US">
              <a:cs typeface="Calibri"/>
            </a:endParaRPr>
          </a:p>
          <a:p>
            <a:pPr marL="0" indent="0">
              <a:buNone/>
            </a:pPr>
            <a:endParaRPr lang="en-US">
              <a:cs typeface="Calibri"/>
            </a:endParaRPr>
          </a:p>
          <a:p>
            <a:pPr marL="0" indent="0">
              <a:buNone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179724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References: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252</cp:revision>
  <dcterms:created xsi:type="dcterms:W3CDTF">2013-07-15T20:26:40Z</dcterms:created>
  <dcterms:modified xsi:type="dcterms:W3CDTF">2018-10-24T20:01:45Z</dcterms:modified>
</cp:coreProperties>
</file>