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8" r:id="rId6"/>
    <p:sldId id="259" r:id="rId7"/>
    <p:sldId id="270" r:id="rId8"/>
    <p:sldId id="262" r:id="rId9"/>
    <p:sldId id="269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99045B-6735-4B50-A2B8-894C41659976}" v="24" dt="2021-11-29T16:33:51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Meredith" userId="6c96c1777f624f20" providerId="LiveId" clId="{0999045B-6735-4B50-A2B8-894C41659976}"/>
    <pc:docChg chg="undo custSel addSld delSld modSld sldOrd">
      <pc:chgData name="Susan Meredith" userId="6c96c1777f624f20" providerId="LiveId" clId="{0999045B-6735-4B50-A2B8-894C41659976}" dt="2021-11-29T18:14:33.985" v="6820" actId="255"/>
      <pc:docMkLst>
        <pc:docMk/>
      </pc:docMkLst>
      <pc:sldChg chg="addSp modSp mod">
        <pc:chgData name="Susan Meredith" userId="6c96c1777f624f20" providerId="LiveId" clId="{0999045B-6735-4B50-A2B8-894C41659976}" dt="2021-11-22T13:15:35.067" v="1402" actId="20577"/>
        <pc:sldMkLst>
          <pc:docMk/>
          <pc:sldMk cId="396692385" sldId="257"/>
        </pc:sldMkLst>
        <pc:spChg chg="add mod">
          <ac:chgData name="Susan Meredith" userId="6c96c1777f624f20" providerId="LiveId" clId="{0999045B-6735-4B50-A2B8-894C41659976}" dt="2021-11-20T13:45:05.227" v="1321"/>
          <ac:spMkLst>
            <pc:docMk/>
            <pc:sldMk cId="396692385" sldId="257"/>
            <ac:spMk id="2" creationId="{1214C8AF-B02E-4298-81F3-E4529B9D3F4E}"/>
          </ac:spMkLst>
        </pc:spChg>
        <pc:spChg chg="mod">
          <ac:chgData name="Susan Meredith" userId="6c96c1777f624f20" providerId="LiveId" clId="{0999045B-6735-4B50-A2B8-894C41659976}" dt="2021-11-22T13:15:35.067" v="1402" actId="20577"/>
          <ac:spMkLst>
            <pc:docMk/>
            <pc:sldMk cId="396692385" sldId="257"/>
            <ac:spMk id="4" creationId="{085EC1AB-8D93-438C-B4D4-3C50F0AC7A9A}"/>
          </ac:spMkLst>
        </pc:spChg>
        <pc:spChg chg="mod">
          <ac:chgData name="Susan Meredith" userId="6c96c1777f624f20" providerId="LiveId" clId="{0999045B-6735-4B50-A2B8-894C41659976}" dt="2021-11-21T16:26:30.376" v="1372" actId="20577"/>
          <ac:spMkLst>
            <pc:docMk/>
            <pc:sldMk cId="396692385" sldId="257"/>
            <ac:spMk id="6" creationId="{31223722-F803-46A5-92BC-5923AF308D81}"/>
          </ac:spMkLst>
        </pc:spChg>
      </pc:sldChg>
      <pc:sldChg chg="addSp delSp modSp mod setBg setClrOvrMap">
        <pc:chgData name="Susan Meredith" userId="6c96c1777f624f20" providerId="LiveId" clId="{0999045B-6735-4B50-A2B8-894C41659976}" dt="2021-11-27T22:10:52.128" v="6250" actId="14100"/>
        <pc:sldMkLst>
          <pc:docMk/>
          <pc:sldMk cId="1963714059" sldId="258"/>
        </pc:sldMkLst>
        <pc:spChg chg="mod ord">
          <ac:chgData name="Susan Meredith" userId="6c96c1777f624f20" providerId="LiveId" clId="{0999045B-6735-4B50-A2B8-894C41659976}" dt="2021-11-26T15:25:33.277" v="1592" actId="26606"/>
          <ac:spMkLst>
            <pc:docMk/>
            <pc:sldMk cId="1963714059" sldId="258"/>
            <ac:spMk id="4" creationId="{085EC1AB-8D93-438C-B4D4-3C50F0AC7A9A}"/>
          </ac:spMkLst>
        </pc:spChg>
        <pc:spChg chg="del">
          <ac:chgData name="Susan Meredith" userId="6c96c1777f624f20" providerId="LiveId" clId="{0999045B-6735-4B50-A2B8-894C41659976}" dt="2021-11-26T15:22:00.871" v="1582" actId="931"/>
          <ac:spMkLst>
            <pc:docMk/>
            <pc:sldMk cId="1963714059" sldId="258"/>
            <ac:spMk id="6" creationId="{31223722-F803-46A5-92BC-5923AF308D81}"/>
          </ac:spMkLst>
        </pc:spChg>
        <pc:spChg chg="add del mod">
          <ac:chgData name="Susan Meredith" userId="6c96c1777f624f20" providerId="LiveId" clId="{0999045B-6735-4B50-A2B8-894C41659976}" dt="2021-11-27T22:07:58.385" v="6200"/>
          <ac:spMkLst>
            <pc:docMk/>
            <pc:sldMk cId="1963714059" sldId="258"/>
            <ac:spMk id="9" creationId="{C09DF99F-8488-4A46-8C46-6463CE84C64F}"/>
          </ac:spMkLst>
        </pc:spChg>
        <pc:spChg chg="add mod">
          <ac:chgData name="Susan Meredith" userId="6c96c1777f624f20" providerId="LiveId" clId="{0999045B-6735-4B50-A2B8-894C41659976}" dt="2021-11-27T22:10:52.128" v="6250" actId="14100"/>
          <ac:spMkLst>
            <pc:docMk/>
            <pc:sldMk cId="1963714059" sldId="258"/>
            <ac:spMk id="10" creationId="{ECCEEA4B-C688-4A1C-9F14-D5225151E15B}"/>
          </ac:spMkLst>
        </pc:spChg>
        <pc:spChg chg="add del">
          <ac:chgData name="Susan Meredith" userId="6c96c1777f624f20" providerId="LiveId" clId="{0999045B-6735-4B50-A2B8-894C41659976}" dt="2021-11-26T15:25:31.256" v="1589" actId="26606"/>
          <ac:spMkLst>
            <pc:docMk/>
            <pc:sldMk cId="1963714059" sldId="258"/>
            <ac:spMk id="13" creationId="{7383B190-6BFB-422F-B667-06B7B25F096A}"/>
          </ac:spMkLst>
        </pc:spChg>
        <pc:spChg chg="add del">
          <ac:chgData name="Susan Meredith" userId="6c96c1777f624f20" providerId="LiveId" clId="{0999045B-6735-4B50-A2B8-894C41659976}" dt="2021-11-26T15:25:33.277" v="1591" actId="26606"/>
          <ac:spMkLst>
            <pc:docMk/>
            <pc:sldMk cId="1963714059" sldId="258"/>
            <ac:spMk id="17" creationId="{53F29798-D584-4792-9B62-3F5F5C36D619}"/>
          </ac:spMkLst>
        </pc:spChg>
        <pc:spChg chg="add">
          <ac:chgData name="Susan Meredith" userId="6c96c1777f624f20" providerId="LiveId" clId="{0999045B-6735-4B50-A2B8-894C41659976}" dt="2021-11-26T15:25:33.277" v="1592" actId="26606"/>
          <ac:spMkLst>
            <pc:docMk/>
            <pc:sldMk cId="1963714059" sldId="258"/>
            <ac:spMk id="19" creationId="{7383B190-6BFB-422F-B667-06B7B25F096A}"/>
          </ac:spMkLst>
        </pc:spChg>
        <pc:picChg chg="add mod ord">
          <ac:chgData name="Susan Meredith" userId="6c96c1777f624f20" providerId="LiveId" clId="{0999045B-6735-4B50-A2B8-894C41659976}" dt="2021-11-26T15:25:33.277" v="1592" actId="26606"/>
          <ac:picMkLst>
            <pc:docMk/>
            <pc:sldMk cId="1963714059" sldId="258"/>
            <ac:picMk id="3" creationId="{41E95946-8370-431A-8B8F-5F917DE1B67A}"/>
          </ac:picMkLst>
        </pc:picChg>
        <pc:picChg chg="mod ord">
          <ac:chgData name="Susan Meredith" userId="6c96c1777f624f20" providerId="LiveId" clId="{0999045B-6735-4B50-A2B8-894C41659976}" dt="2021-11-26T15:25:33.277" v="1592" actId="26606"/>
          <ac:picMkLst>
            <pc:docMk/>
            <pc:sldMk cId="1963714059" sldId="258"/>
            <ac:picMk id="5" creationId="{8D93EC1D-7E4A-4A18-A602-BE87BEFD7874}"/>
          </ac:picMkLst>
        </pc:picChg>
        <pc:picChg chg="add mod">
          <ac:chgData name="Susan Meredith" userId="6c96c1777f624f20" providerId="LiveId" clId="{0999045B-6735-4B50-A2B8-894C41659976}" dt="2021-11-26T15:25:33.277" v="1592" actId="26606"/>
          <ac:picMkLst>
            <pc:docMk/>
            <pc:sldMk cId="1963714059" sldId="258"/>
            <ac:picMk id="8" creationId="{32DCF4F7-4CDD-40F3-85C3-9CDB48F55835}"/>
          </ac:picMkLst>
        </pc:picChg>
        <pc:cxnChg chg="add del">
          <ac:chgData name="Susan Meredith" userId="6c96c1777f624f20" providerId="LiveId" clId="{0999045B-6735-4B50-A2B8-894C41659976}" dt="2021-11-26T15:25:31.256" v="1589" actId="26606"/>
          <ac:cxnSpMkLst>
            <pc:docMk/>
            <pc:sldMk cId="1963714059" sldId="258"/>
            <ac:cxnSpMk id="15" creationId="{ED28E597-4AF8-4D69-A9AB-A1EDC6156B04}"/>
          </ac:cxnSpMkLst>
        </pc:cxnChg>
        <pc:cxnChg chg="add">
          <ac:chgData name="Susan Meredith" userId="6c96c1777f624f20" providerId="LiveId" clId="{0999045B-6735-4B50-A2B8-894C41659976}" dt="2021-11-26T15:25:33.277" v="1592" actId="26606"/>
          <ac:cxnSpMkLst>
            <pc:docMk/>
            <pc:sldMk cId="1963714059" sldId="258"/>
            <ac:cxnSpMk id="20" creationId="{ED28E597-4AF8-4D69-A9AB-A1EDC6156B04}"/>
          </ac:cxnSpMkLst>
        </pc:cxnChg>
      </pc:sldChg>
      <pc:sldChg chg="addSp delSp modSp mod">
        <pc:chgData name="Susan Meredith" userId="6c96c1777f624f20" providerId="LiveId" clId="{0999045B-6735-4B50-A2B8-894C41659976}" dt="2021-11-29T18:13:10.336" v="6801" actId="20577"/>
        <pc:sldMkLst>
          <pc:docMk/>
          <pc:sldMk cId="4102023235" sldId="259"/>
        </pc:sldMkLst>
        <pc:spChg chg="add del mod">
          <ac:chgData name="Susan Meredith" userId="6c96c1777f624f20" providerId="LiveId" clId="{0999045B-6735-4B50-A2B8-894C41659976}" dt="2021-11-27T18:26:47.285" v="3994"/>
          <ac:spMkLst>
            <pc:docMk/>
            <pc:sldMk cId="4102023235" sldId="259"/>
            <ac:spMk id="2" creationId="{92D20C95-80CE-4A56-862C-5ECD0BF17640}"/>
          </ac:spMkLst>
        </pc:spChg>
        <pc:spChg chg="add del mod">
          <ac:chgData name="Susan Meredith" userId="6c96c1777f624f20" providerId="LiveId" clId="{0999045B-6735-4B50-A2B8-894C41659976}" dt="2021-11-27T18:26:47.285" v="3996"/>
          <ac:spMkLst>
            <pc:docMk/>
            <pc:sldMk cId="4102023235" sldId="259"/>
            <ac:spMk id="3" creationId="{4F7E1852-1621-40DC-8E0B-9C4D21F568EC}"/>
          </ac:spMkLst>
        </pc:spChg>
        <pc:spChg chg="mod">
          <ac:chgData name="Susan Meredith" userId="6c96c1777f624f20" providerId="LiveId" clId="{0999045B-6735-4B50-A2B8-894C41659976}" dt="2021-11-27T20:31:38.677" v="4627" actId="20577"/>
          <ac:spMkLst>
            <pc:docMk/>
            <pc:sldMk cId="4102023235" sldId="259"/>
            <ac:spMk id="4" creationId="{085EC1AB-8D93-438C-B4D4-3C50F0AC7A9A}"/>
          </ac:spMkLst>
        </pc:spChg>
        <pc:spChg chg="mod">
          <ac:chgData name="Susan Meredith" userId="6c96c1777f624f20" providerId="LiveId" clId="{0999045B-6735-4B50-A2B8-894C41659976}" dt="2021-11-27T22:14:53.095" v="6278" actId="5793"/>
          <ac:spMkLst>
            <pc:docMk/>
            <pc:sldMk cId="4102023235" sldId="259"/>
            <ac:spMk id="6" creationId="{31223722-F803-46A5-92BC-5923AF308D81}"/>
          </ac:spMkLst>
        </pc:spChg>
        <pc:spChg chg="add mod">
          <ac:chgData name="Susan Meredith" userId="6c96c1777f624f20" providerId="LiveId" clId="{0999045B-6735-4B50-A2B8-894C41659976}" dt="2021-11-29T18:13:10.336" v="6801" actId="20577"/>
          <ac:spMkLst>
            <pc:docMk/>
            <pc:sldMk cId="4102023235" sldId="259"/>
            <ac:spMk id="7" creationId="{DE91AD85-47C3-4AD3-BD79-DDE7463FFE1C}"/>
          </ac:spMkLst>
        </pc:spChg>
        <pc:picChg chg="mod">
          <ac:chgData name="Susan Meredith" userId="6c96c1777f624f20" providerId="LiveId" clId="{0999045B-6735-4B50-A2B8-894C41659976}" dt="2021-11-27T18:24:33.707" v="3961" actId="14100"/>
          <ac:picMkLst>
            <pc:docMk/>
            <pc:sldMk cId="4102023235" sldId="259"/>
            <ac:picMk id="5" creationId="{8D93EC1D-7E4A-4A18-A602-BE87BEFD7874}"/>
          </ac:picMkLst>
        </pc:picChg>
        <pc:picChg chg="add del mod">
          <ac:chgData name="Susan Meredith" userId="6c96c1777f624f20" providerId="LiveId" clId="{0999045B-6735-4B50-A2B8-894C41659976}" dt="2021-11-27T20:39:46.288" v="4699" actId="21"/>
          <ac:picMkLst>
            <pc:docMk/>
            <pc:sldMk cId="4102023235" sldId="259"/>
            <ac:picMk id="9" creationId="{157F615E-D0CD-4D44-B817-7EDDDD6DC9CB}"/>
          </ac:picMkLst>
        </pc:picChg>
        <pc:picChg chg="add del mod">
          <ac:chgData name="Susan Meredith" userId="6c96c1777f624f20" providerId="LiveId" clId="{0999045B-6735-4B50-A2B8-894C41659976}" dt="2021-11-27T20:41:14.165" v="4705" actId="21"/>
          <ac:picMkLst>
            <pc:docMk/>
            <pc:sldMk cId="4102023235" sldId="259"/>
            <ac:picMk id="11" creationId="{8595C845-BA75-4EA7-8FE3-3FAA7C6E0BF5}"/>
          </ac:picMkLst>
        </pc:picChg>
        <pc:picChg chg="add del mod">
          <ac:chgData name="Susan Meredith" userId="6c96c1777f624f20" providerId="LiveId" clId="{0999045B-6735-4B50-A2B8-894C41659976}" dt="2021-11-27T20:42:37.636" v="4717" actId="21"/>
          <ac:picMkLst>
            <pc:docMk/>
            <pc:sldMk cId="4102023235" sldId="259"/>
            <ac:picMk id="13" creationId="{B02CB1F9-5FBF-4392-A2F0-785ECA847674}"/>
          </ac:picMkLst>
        </pc:picChg>
      </pc:sldChg>
      <pc:sldChg chg="del">
        <pc:chgData name="Susan Meredith" userId="6c96c1777f624f20" providerId="LiveId" clId="{0999045B-6735-4B50-A2B8-894C41659976}" dt="2021-11-27T18:50:17.222" v="4046" actId="2696"/>
        <pc:sldMkLst>
          <pc:docMk/>
          <pc:sldMk cId="2301284519" sldId="260"/>
        </pc:sldMkLst>
      </pc:sldChg>
      <pc:sldChg chg="del">
        <pc:chgData name="Susan Meredith" userId="6c96c1777f624f20" providerId="LiveId" clId="{0999045B-6735-4B50-A2B8-894C41659976}" dt="2021-11-27T18:50:22.913" v="4047" actId="2696"/>
        <pc:sldMkLst>
          <pc:docMk/>
          <pc:sldMk cId="472887301" sldId="261"/>
        </pc:sldMkLst>
      </pc:sldChg>
      <pc:sldChg chg="addSp delSp modSp mod setBg setClrOvrMap chgLayout">
        <pc:chgData name="Susan Meredith" userId="6c96c1777f624f20" providerId="LiveId" clId="{0999045B-6735-4B50-A2B8-894C41659976}" dt="2021-11-29T15:32:40.330" v="6654" actId="20577"/>
        <pc:sldMkLst>
          <pc:docMk/>
          <pc:sldMk cId="2724785157" sldId="262"/>
        </pc:sldMkLst>
        <pc:spChg chg="add del mod">
          <ac:chgData name="Susan Meredith" userId="6c96c1777f624f20" providerId="LiveId" clId="{0999045B-6735-4B50-A2B8-894C41659976}" dt="2021-11-28T20:36:10.289" v="6509" actId="20577"/>
          <ac:spMkLst>
            <pc:docMk/>
            <pc:sldMk cId="2724785157" sldId="262"/>
            <ac:spMk id="2" creationId="{4A6C58FB-CD8F-4EB6-920B-27D812ADEC60}"/>
          </ac:spMkLst>
        </pc:spChg>
        <pc:spChg chg="add mod ord">
          <ac:chgData name="Susan Meredith" userId="6c96c1777f624f20" providerId="LiveId" clId="{0999045B-6735-4B50-A2B8-894C41659976}" dt="2021-11-29T15:32:40.330" v="6654" actId="20577"/>
          <ac:spMkLst>
            <pc:docMk/>
            <pc:sldMk cId="2724785157" sldId="262"/>
            <ac:spMk id="3" creationId="{81391046-D170-4491-B81A-FF056D998B8C}"/>
          </ac:spMkLst>
        </pc:spChg>
        <pc:spChg chg="mod ord">
          <ac:chgData name="Susan Meredith" userId="6c96c1777f624f20" providerId="LiveId" clId="{0999045B-6735-4B50-A2B8-894C41659976}" dt="2021-11-28T20:31:11.546" v="6337" actId="26606"/>
          <ac:spMkLst>
            <pc:docMk/>
            <pc:sldMk cId="2724785157" sldId="262"/>
            <ac:spMk id="4" creationId="{085EC1AB-8D93-438C-B4D4-3C50F0AC7A9A}"/>
          </ac:spMkLst>
        </pc:spChg>
        <pc:spChg chg="del mod">
          <ac:chgData name="Susan Meredith" userId="6c96c1777f624f20" providerId="LiveId" clId="{0999045B-6735-4B50-A2B8-894C41659976}" dt="2021-11-28T20:30:47.120" v="6335" actId="700"/>
          <ac:spMkLst>
            <pc:docMk/>
            <pc:sldMk cId="2724785157" sldId="262"/>
            <ac:spMk id="6" creationId="{31223722-F803-46A5-92BC-5923AF308D81}"/>
          </ac:spMkLst>
        </pc:spChg>
        <pc:spChg chg="add del">
          <ac:chgData name="Susan Meredith" userId="6c96c1777f624f20" providerId="LiveId" clId="{0999045B-6735-4B50-A2B8-894C41659976}" dt="2021-11-28T20:31:11.546" v="6337" actId="26606"/>
          <ac:spMkLst>
            <pc:docMk/>
            <pc:sldMk cId="2724785157" sldId="262"/>
            <ac:spMk id="10" creationId="{86C7B4A1-154A-4DF0-AC46-F88D75A2E0FD}"/>
          </ac:spMkLst>
        </pc:spChg>
        <pc:picChg chg="mod">
          <ac:chgData name="Susan Meredith" userId="6c96c1777f624f20" providerId="LiveId" clId="{0999045B-6735-4B50-A2B8-894C41659976}" dt="2021-11-28T20:31:11.546" v="6337" actId="26606"/>
          <ac:picMkLst>
            <pc:docMk/>
            <pc:sldMk cId="2724785157" sldId="262"/>
            <ac:picMk id="5" creationId="{8D93EC1D-7E4A-4A18-A602-BE87BEFD7874}"/>
          </ac:picMkLst>
        </pc:picChg>
        <pc:picChg chg="add mod">
          <ac:chgData name="Susan Meredith" userId="6c96c1777f624f20" providerId="LiveId" clId="{0999045B-6735-4B50-A2B8-894C41659976}" dt="2021-11-28T20:39:20.337" v="6513" actId="14100"/>
          <ac:picMkLst>
            <pc:docMk/>
            <pc:sldMk cId="2724785157" sldId="262"/>
            <ac:picMk id="8" creationId="{F75ADC66-6983-40F0-AA7C-A99229160FF0}"/>
          </ac:picMkLst>
        </pc:picChg>
      </pc:sldChg>
      <pc:sldChg chg="addSp delSp modSp mod setBg setClrOvrMap">
        <pc:chgData name="Susan Meredith" userId="6c96c1777f624f20" providerId="LiveId" clId="{0999045B-6735-4B50-A2B8-894C41659976}" dt="2021-11-27T22:01:47.596" v="6130" actId="14100"/>
        <pc:sldMkLst>
          <pc:docMk/>
          <pc:sldMk cId="1173542022" sldId="263"/>
        </pc:sldMkLst>
        <pc:spChg chg="mod">
          <ac:chgData name="Susan Meredith" userId="6c96c1777f624f20" providerId="LiveId" clId="{0999045B-6735-4B50-A2B8-894C41659976}" dt="2021-11-26T18:39:53.246" v="1596" actId="26606"/>
          <ac:spMkLst>
            <pc:docMk/>
            <pc:sldMk cId="1173542022" sldId="263"/>
            <ac:spMk id="4" creationId="{085EC1AB-8D93-438C-B4D4-3C50F0AC7A9A}"/>
          </ac:spMkLst>
        </pc:spChg>
        <pc:spChg chg="del">
          <ac:chgData name="Susan Meredith" userId="6c96c1777f624f20" providerId="LiveId" clId="{0999045B-6735-4B50-A2B8-894C41659976}" dt="2021-11-26T18:39:49.639" v="1593" actId="931"/>
          <ac:spMkLst>
            <pc:docMk/>
            <pc:sldMk cId="1173542022" sldId="263"/>
            <ac:spMk id="6" creationId="{31223722-F803-46A5-92BC-5923AF308D81}"/>
          </ac:spMkLst>
        </pc:spChg>
        <pc:spChg chg="add mod">
          <ac:chgData name="Susan Meredith" userId="6c96c1777f624f20" providerId="LiveId" clId="{0999045B-6735-4B50-A2B8-894C41659976}" dt="2021-11-27T22:01:47.596" v="6130" actId="14100"/>
          <ac:spMkLst>
            <pc:docMk/>
            <pc:sldMk cId="1173542022" sldId="263"/>
            <ac:spMk id="7" creationId="{CA05834E-A021-4742-9487-2CE4D792BBCD}"/>
          </ac:spMkLst>
        </pc:spChg>
        <pc:spChg chg="add mod">
          <ac:chgData name="Susan Meredith" userId="6c96c1777f624f20" providerId="LiveId" clId="{0999045B-6735-4B50-A2B8-894C41659976}" dt="2021-11-26T18:42:27.795" v="1654" actId="20577"/>
          <ac:spMkLst>
            <pc:docMk/>
            <pc:sldMk cId="1173542022" sldId="263"/>
            <ac:spMk id="9" creationId="{B0C672AA-6F29-4B54-9B96-2619E7DAD824}"/>
          </ac:spMkLst>
        </pc:spChg>
        <pc:spChg chg="add">
          <ac:chgData name="Susan Meredith" userId="6c96c1777f624f20" providerId="LiveId" clId="{0999045B-6735-4B50-A2B8-894C41659976}" dt="2021-11-26T18:39:53.246" v="1596" actId="26606"/>
          <ac:spMkLst>
            <pc:docMk/>
            <pc:sldMk cId="1173542022" sldId="263"/>
            <ac:spMk id="12" creationId="{AAB8EDC3-1C0D-4505-A2C7-839A5161FB53}"/>
          </ac:spMkLst>
        </pc:spChg>
        <pc:spChg chg="add">
          <ac:chgData name="Susan Meredith" userId="6c96c1777f624f20" providerId="LiveId" clId="{0999045B-6735-4B50-A2B8-894C41659976}" dt="2021-11-26T18:39:53.246" v="1596" actId="26606"/>
          <ac:spMkLst>
            <pc:docMk/>
            <pc:sldMk cId="1173542022" sldId="263"/>
            <ac:spMk id="14" creationId="{2069E294-3813-4588-9E9C-AEA08F9C4DA1}"/>
          </ac:spMkLst>
        </pc:spChg>
        <pc:picChg chg="add mod">
          <ac:chgData name="Susan Meredith" userId="6c96c1777f624f20" providerId="LiveId" clId="{0999045B-6735-4B50-A2B8-894C41659976}" dt="2021-11-26T18:39:53.246" v="1596" actId="26606"/>
          <ac:picMkLst>
            <pc:docMk/>
            <pc:sldMk cId="1173542022" sldId="263"/>
            <ac:picMk id="3" creationId="{2A813D08-7883-42B4-B99E-CE28828D9B45}"/>
          </ac:picMkLst>
        </pc:picChg>
        <pc:picChg chg="mod">
          <ac:chgData name="Susan Meredith" userId="6c96c1777f624f20" providerId="LiveId" clId="{0999045B-6735-4B50-A2B8-894C41659976}" dt="2021-11-26T18:39:53.246" v="1596" actId="26606"/>
          <ac:picMkLst>
            <pc:docMk/>
            <pc:sldMk cId="1173542022" sldId="263"/>
            <ac:picMk id="5" creationId="{8D93EC1D-7E4A-4A18-A602-BE87BEFD7874}"/>
          </ac:picMkLst>
        </pc:picChg>
      </pc:sldChg>
      <pc:sldChg chg="modSp mod">
        <pc:chgData name="Susan Meredith" userId="6c96c1777f624f20" providerId="LiveId" clId="{0999045B-6735-4B50-A2B8-894C41659976}" dt="2021-11-29T15:59:22.522" v="6697" actId="20577"/>
        <pc:sldMkLst>
          <pc:docMk/>
          <pc:sldMk cId="1514134245" sldId="264"/>
        </pc:sldMkLst>
        <pc:spChg chg="mod">
          <ac:chgData name="Susan Meredith" userId="6c96c1777f624f20" providerId="LiveId" clId="{0999045B-6735-4B50-A2B8-894C41659976}" dt="2021-11-27T21:50:32.547" v="5874" actId="113"/>
          <ac:spMkLst>
            <pc:docMk/>
            <pc:sldMk cId="1514134245" sldId="264"/>
            <ac:spMk id="2" creationId="{573BF1C8-25C1-4626-B758-EB0349644BBE}"/>
          </ac:spMkLst>
        </pc:spChg>
        <pc:spChg chg="mod">
          <ac:chgData name="Susan Meredith" userId="6c96c1777f624f20" providerId="LiveId" clId="{0999045B-6735-4B50-A2B8-894C41659976}" dt="2021-11-29T15:59:22.522" v="6697" actId="20577"/>
          <ac:spMkLst>
            <pc:docMk/>
            <pc:sldMk cId="1514134245" sldId="264"/>
            <ac:spMk id="3" creationId="{5BEB7F5B-84D4-45AE-8096-EE4EFFA4A858}"/>
          </ac:spMkLst>
        </pc:spChg>
      </pc:sldChg>
      <pc:sldChg chg="addSp modSp add mod">
        <pc:chgData name="Susan Meredith" userId="6c96c1777f624f20" providerId="LiveId" clId="{0999045B-6735-4B50-A2B8-894C41659976}" dt="2021-11-29T18:11:47.545" v="6792" actId="20577"/>
        <pc:sldMkLst>
          <pc:docMk/>
          <pc:sldMk cId="722811588" sldId="265"/>
        </pc:sldMkLst>
        <pc:spChg chg="add mod">
          <ac:chgData name="Susan Meredith" userId="6c96c1777f624f20" providerId="LiveId" clId="{0999045B-6735-4B50-A2B8-894C41659976}" dt="2021-11-29T18:11:47.545" v="6792" actId="20577"/>
          <ac:spMkLst>
            <pc:docMk/>
            <pc:sldMk cId="722811588" sldId="265"/>
            <ac:spMk id="2" creationId="{7662E1EE-5FFB-4177-9C2E-4D3C157E0D56}"/>
          </ac:spMkLst>
        </pc:spChg>
        <pc:spChg chg="mod">
          <ac:chgData name="Susan Meredith" userId="6c96c1777f624f20" providerId="LiveId" clId="{0999045B-6735-4B50-A2B8-894C41659976}" dt="2021-11-27T20:29:36.872" v="4570" actId="20577"/>
          <ac:spMkLst>
            <pc:docMk/>
            <pc:sldMk cId="722811588" sldId="265"/>
            <ac:spMk id="4" creationId="{085EC1AB-8D93-438C-B4D4-3C50F0AC7A9A}"/>
          </ac:spMkLst>
        </pc:spChg>
        <pc:spChg chg="mod">
          <ac:chgData name="Susan Meredith" userId="6c96c1777f624f20" providerId="LiveId" clId="{0999045B-6735-4B50-A2B8-894C41659976}" dt="2021-11-29T18:04:49.245" v="6787" actId="20577"/>
          <ac:spMkLst>
            <pc:docMk/>
            <pc:sldMk cId="722811588" sldId="265"/>
            <ac:spMk id="6" creationId="{31223722-F803-46A5-92BC-5923AF308D81}"/>
          </ac:spMkLst>
        </pc:spChg>
      </pc:sldChg>
      <pc:sldChg chg="modSp add del mod">
        <pc:chgData name="Susan Meredith" userId="6c96c1777f624f20" providerId="LiveId" clId="{0999045B-6735-4B50-A2B8-894C41659976}" dt="2021-11-27T18:50:01.143" v="4045" actId="2696"/>
        <pc:sldMkLst>
          <pc:docMk/>
          <pc:sldMk cId="3899709161" sldId="266"/>
        </pc:sldMkLst>
        <pc:spChg chg="mod">
          <ac:chgData name="Susan Meredith" userId="6c96c1777f624f20" providerId="LiveId" clId="{0999045B-6735-4B50-A2B8-894C41659976}" dt="2021-11-27T18:49:14.892" v="4033" actId="20577"/>
          <ac:spMkLst>
            <pc:docMk/>
            <pc:sldMk cId="3899709161" sldId="266"/>
            <ac:spMk id="4" creationId="{085EC1AB-8D93-438C-B4D4-3C50F0AC7A9A}"/>
          </ac:spMkLst>
        </pc:spChg>
      </pc:sldChg>
      <pc:sldChg chg="modSp add del mod">
        <pc:chgData name="Susan Meredith" userId="6c96c1777f624f20" providerId="LiveId" clId="{0999045B-6735-4B50-A2B8-894C41659976}" dt="2021-11-27T19:15:01.328" v="4116" actId="2696"/>
        <pc:sldMkLst>
          <pc:docMk/>
          <pc:sldMk cId="1713768804" sldId="267"/>
        </pc:sldMkLst>
        <pc:spChg chg="mod">
          <ac:chgData name="Susan Meredith" userId="6c96c1777f624f20" providerId="LiveId" clId="{0999045B-6735-4B50-A2B8-894C41659976}" dt="2021-11-27T18:49:48.793" v="4044" actId="20577"/>
          <ac:spMkLst>
            <pc:docMk/>
            <pc:sldMk cId="1713768804" sldId="267"/>
            <ac:spMk id="4" creationId="{085EC1AB-8D93-438C-B4D4-3C50F0AC7A9A}"/>
          </ac:spMkLst>
        </pc:spChg>
      </pc:sldChg>
      <pc:sldChg chg="addSp modSp add mod ord">
        <pc:chgData name="Susan Meredith" userId="6c96c1777f624f20" providerId="LiveId" clId="{0999045B-6735-4B50-A2B8-894C41659976}" dt="2021-11-29T18:12:39.408" v="6798" actId="20577"/>
        <pc:sldMkLst>
          <pc:docMk/>
          <pc:sldMk cId="3886983875" sldId="268"/>
        </pc:sldMkLst>
        <pc:spChg chg="add mod">
          <ac:chgData name="Susan Meredith" userId="6c96c1777f624f20" providerId="LiveId" clId="{0999045B-6735-4B50-A2B8-894C41659976}" dt="2021-11-29T18:12:39.408" v="6798" actId="20577"/>
          <ac:spMkLst>
            <pc:docMk/>
            <pc:sldMk cId="3886983875" sldId="268"/>
            <ac:spMk id="2" creationId="{8691B89B-5283-4F33-96E8-AC366DFF567F}"/>
          </ac:spMkLst>
        </pc:spChg>
        <pc:spChg chg="mod">
          <ac:chgData name="Susan Meredith" userId="6c96c1777f624f20" providerId="LiveId" clId="{0999045B-6735-4B50-A2B8-894C41659976}" dt="2021-11-27T20:30:40.303" v="4590" actId="20577"/>
          <ac:spMkLst>
            <pc:docMk/>
            <pc:sldMk cId="3886983875" sldId="268"/>
            <ac:spMk id="4" creationId="{085EC1AB-8D93-438C-B4D4-3C50F0AC7A9A}"/>
          </ac:spMkLst>
        </pc:spChg>
        <pc:spChg chg="mod">
          <ac:chgData name="Susan Meredith" userId="6c96c1777f624f20" providerId="LiveId" clId="{0999045B-6735-4B50-A2B8-894C41659976}" dt="2021-11-29T16:32:02.282" v="6707" actId="313"/>
          <ac:spMkLst>
            <pc:docMk/>
            <pc:sldMk cId="3886983875" sldId="268"/>
            <ac:spMk id="6" creationId="{31223722-F803-46A5-92BC-5923AF308D81}"/>
          </ac:spMkLst>
        </pc:spChg>
      </pc:sldChg>
      <pc:sldChg chg="modSp add mod">
        <pc:chgData name="Susan Meredith" userId="6c96c1777f624f20" providerId="LiveId" clId="{0999045B-6735-4B50-A2B8-894C41659976}" dt="2021-11-29T18:14:33.985" v="6820" actId="255"/>
        <pc:sldMkLst>
          <pc:docMk/>
          <pc:sldMk cId="874043251" sldId="269"/>
        </pc:sldMkLst>
        <pc:spChg chg="mod">
          <ac:chgData name="Susan Meredith" userId="6c96c1777f624f20" providerId="LiveId" clId="{0999045B-6735-4B50-A2B8-894C41659976}" dt="2021-11-29T18:14:33.985" v="6820" actId="255"/>
          <ac:spMkLst>
            <pc:docMk/>
            <pc:sldMk cId="874043251" sldId="269"/>
            <ac:spMk id="2" creationId="{4A6C58FB-CD8F-4EB6-920B-27D812ADEC60}"/>
          </ac:spMkLst>
        </pc:spChg>
        <pc:spChg chg="mod">
          <ac:chgData name="Susan Meredith" userId="6c96c1777f624f20" providerId="LiveId" clId="{0999045B-6735-4B50-A2B8-894C41659976}" dt="2021-11-28T20:30:29.250" v="6333" actId="20577"/>
          <ac:spMkLst>
            <pc:docMk/>
            <pc:sldMk cId="874043251" sldId="269"/>
            <ac:spMk id="4" creationId="{085EC1AB-8D93-438C-B4D4-3C50F0AC7A9A}"/>
          </ac:spMkLst>
        </pc:spChg>
        <pc:spChg chg="mod">
          <ac:chgData name="Susan Meredith" userId="6c96c1777f624f20" providerId="LiveId" clId="{0999045B-6735-4B50-A2B8-894C41659976}" dt="2021-11-28T21:03:48.786" v="6639" actId="20577"/>
          <ac:spMkLst>
            <pc:docMk/>
            <pc:sldMk cId="874043251" sldId="269"/>
            <ac:spMk id="6" creationId="{31223722-F803-46A5-92BC-5923AF308D81}"/>
          </ac:spMkLst>
        </pc:spChg>
      </pc:sldChg>
      <pc:sldChg chg="new del">
        <pc:chgData name="Susan Meredith" userId="6c96c1777f624f20" providerId="LiveId" clId="{0999045B-6735-4B50-A2B8-894C41659976}" dt="2021-11-28T20:29:25.864" v="6310" actId="2696"/>
        <pc:sldMkLst>
          <pc:docMk/>
          <pc:sldMk cId="4268440130" sldId="269"/>
        </pc:sldMkLst>
      </pc:sldChg>
      <pc:sldChg chg="addSp delSp modSp add mod ord setBg setClrOvrMap chgLayout">
        <pc:chgData name="Susan Meredith" userId="6c96c1777f624f20" providerId="LiveId" clId="{0999045B-6735-4B50-A2B8-894C41659976}" dt="2021-11-29T16:34:47.300" v="6765" actId="14100"/>
        <pc:sldMkLst>
          <pc:docMk/>
          <pc:sldMk cId="727146806" sldId="270"/>
        </pc:sldMkLst>
        <pc:spChg chg="mod ord">
          <ac:chgData name="Susan Meredith" userId="6c96c1777f624f20" providerId="LiveId" clId="{0999045B-6735-4B50-A2B8-894C41659976}" dt="2021-11-29T15:46:47.968" v="6677" actId="255"/>
          <ac:spMkLst>
            <pc:docMk/>
            <pc:sldMk cId="727146806" sldId="270"/>
            <ac:spMk id="2" creationId="{4A6C58FB-CD8F-4EB6-920B-27D812ADEC60}"/>
          </ac:spMkLst>
        </pc:spChg>
        <pc:spChg chg="mod ord">
          <ac:chgData name="Susan Meredith" userId="6c96c1777f624f20" providerId="LiveId" clId="{0999045B-6735-4B50-A2B8-894C41659976}" dt="2021-11-29T15:46:28.493" v="6675" actId="26606"/>
          <ac:spMkLst>
            <pc:docMk/>
            <pc:sldMk cId="727146806" sldId="270"/>
            <ac:spMk id="3" creationId="{81391046-D170-4491-B81A-FF056D998B8C}"/>
          </ac:spMkLst>
        </pc:spChg>
        <pc:spChg chg="mod ord">
          <ac:chgData name="Susan Meredith" userId="6c96c1777f624f20" providerId="LiveId" clId="{0999045B-6735-4B50-A2B8-894C41659976}" dt="2021-11-29T15:46:28.493" v="6675" actId="26606"/>
          <ac:spMkLst>
            <pc:docMk/>
            <pc:sldMk cId="727146806" sldId="270"/>
            <ac:spMk id="4" creationId="{085EC1AB-8D93-438C-B4D4-3C50F0AC7A9A}"/>
          </ac:spMkLst>
        </pc:spChg>
        <pc:spChg chg="add mod">
          <ac:chgData name="Susan Meredith" userId="6c96c1777f624f20" providerId="LiveId" clId="{0999045B-6735-4B50-A2B8-894C41659976}" dt="2021-11-29T15:47:17.923" v="6693" actId="255"/>
          <ac:spMkLst>
            <pc:docMk/>
            <pc:sldMk cId="727146806" sldId="270"/>
            <ac:spMk id="9" creationId="{BD989CEF-3177-48DB-9AEA-2C763DE1BAB4}"/>
          </ac:spMkLst>
        </pc:spChg>
        <pc:spChg chg="add mod">
          <ac:chgData name="Susan Meredith" userId="6c96c1777f624f20" providerId="LiveId" clId="{0999045B-6735-4B50-A2B8-894C41659976}" dt="2021-11-29T16:34:47.300" v="6765" actId="14100"/>
          <ac:spMkLst>
            <pc:docMk/>
            <pc:sldMk cId="727146806" sldId="270"/>
            <ac:spMk id="10" creationId="{21F927F3-8DA1-4D9F-B0D4-8406A15952B9}"/>
          </ac:spMkLst>
        </pc:spChg>
        <pc:spChg chg="add del">
          <ac:chgData name="Susan Meredith" userId="6c96c1777f624f20" providerId="LiveId" clId="{0999045B-6735-4B50-A2B8-894C41659976}" dt="2021-11-29T15:46:17.325" v="6672" actId="26606"/>
          <ac:spMkLst>
            <pc:docMk/>
            <pc:sldMk cId="727146806" sldId="270"/>
            <ac:spMk id="12" creationId="{AAB8EDC3-1C0D-4505-A2C7-839A5161FB53}"/>
          </ac:spMkLst>
        </pc:spChg>
        <pc:spChg chg="add del">
          <ac:chgData name="Susan Meredith" userId="6c96c1777f624f20" providerId="LiveId" clId="{0999045B-6735-4B50-A2B8-894C41659976}" dt="2021-11-29T15:46:17.325" v="6672" actId="26606"/>
          <ac:spMkLst>
            <pc:docMk/>
            <pc:sldMk cId="727146806" sldId="270"/>
            <ac:spMk id="14" creationId="{2069E294-3813-4588-9E9C-AEA08F9C4DA1}"/>
          </ac:spMkLst>
        </pc:spChg>
        <pc:spChg chg="add del">
          <ac:chgData name="Susan Meredith" userId="6c96c1777f624f20" providerId="LiveId" clId="{0999045B-6735-4B50-A2B8-894C41659976}" dt="2021-11-29T15:46:28.479" v="6674" actId="26606"/>
          <ac:spMkLst>
            <pc:docMk/>
            <pc:sldMk cId="727146806" sldId="270"/>
            <ac:spMk id="16" creationId="{5E52985E-2553-471E-82AA-5ED7A329890A}"/>
          </ac:spMkLst>
        </pc:spChg>
        <pc:spChg chg="add">
          <ac:chgData name="Susan Meredith" userId="6c96c1777f624f20" providerId="LiveId" clId="{0999045B-6735-4B50-A2B8-894C41659976}" dt="2021-11-29T15:46:28.493" v="6675" actId="26606"/>
          <ac:spMkLst>
            <pc:docMk/>
            <pc:sldMk cId="727146806" sldId="270"/>
            <ac:spMk id="19" creationId="{A86541C6-61B1-4DAA-B57A-EAF3F24F0491}"/>
          </ac:spMkLst>
        </pc:spChg>
        <pc:spChg chg="add">
          <ac:chgData name="Susan Meredith" userId="6c96c1777f624f20" providerId="LiveId" clId="{0999045B-6735-4B50-A2B8-894C41659976}" dt="2021-11-29T15:46:28.493" v="6675" actId="26606"/>
          <ac:spMkLst>
            <pc:docMk/>
            <pc:sldMk cId="727146806" sldId="270"/>
            <ac:spMk id="20" creationId="{71750011-2006-46BB-AFDE-C6E461752333}"/>
          </ac:spMkLst>
        </pc:spChg>
        <pc:picChg chg="mod ord">
          <ac:chgData name="Susan Meredith" userId="6c96c1777f624f20" providerId="LiveId" clId="{0999045B-6735-4B50-A2B8-894C41659976}" dt="2021-11-29T15:46:28.493" v="6675" actId="26606"/>
          <ac:picMkLst>
            <pc:docMk/>
            <pc:sldMk cId="727146806" sldId="270"/>
            <ac:picMk id="5" creationId="{8D93EC1D-7E4A-4A18-A602-BE87BEFD7874}"/>
          </ac:picMkLst>
        </pc:picChg>
        <pc:picChg chg="add mod ord">
          <ac:chgData name="Susan Meredith" userId="6c96c1777f624f20" providerId="LiveId" clId="{0999045B-6735-4B50-A2B8-894C41659976}" dt="2021-11-29T15:46:28.493" v="6675" actId="26606"/>
          <ac:picMkLst>
            <pc:docMk/>
            <pc:sldMk cId="727146806" sldId="270"/>
            <ac:picMk id="7" creationId="{30CAB439-F395-44A1-9437-F982B6CF749E}"/>
          </ac:picMkLst>
        </pc:picChg>
        <pc:picChg chg="del">
          <ac:chgData name="Susan Meredith" userId="6c96c1777f624f20" providerId="LiveId" clId="{0999045B-6735-4B50-A2B8-894C41659976}" dt="2021-11-29T15:43:41.238" v="6662" actId="21"/>
          <ac:picMkLst>
            <pc:docMk/>
            <pc:sldMk cId="727146806" sldId="270"/>
            <ac:picMk id="8" creationId="{F75ADC66-6983-40F0-AA7C-A99229160FF0}"/>
          </ac:picMkLst>
        </pc:picChg>
        <pc:cxnChg chg="add del">
          <ac:chgData name="Susan Meredith" userId="6c96c1777f624f20" providerId="LiveId" clId="{0999045B-6735-4B50-A2B8-894C41659976}" dt="2021-11-29T15:46:28.479" v="6674" actId="26606"/>
          <ac:cxnSpMkLst>
            <pc:docMk/>
            <pc:sldMk cId="727146806" sldId="270"/>
            <ac:cxnSpMk id="17" creationId="{DAE3ABC6-4042-4293-A7DF-F01181363B7E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88E3B-E10C-488D-BC85-DB92A7881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2699C-4462-4A62-8C76-90270CBA4F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FA625-CE07-4DD9-AD32-844655E0E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27FE9-FD93-41EF-B7FF-591C79321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D99C2-FB7A-483C-946E-2275B0B6F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0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F703A-0427-4BC8-AEAF-963194125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6584C-4ABD-4833-9234-0057BFB0A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9D2F6-A86B-4D82-8B8B-A28E5AF83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64B98-D432-4C17-A1E8-7C8F7B66D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F15590-5EEC-41BA-882A-31661705E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11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411E4-B6B5-464F-9957-D2D544058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D9C3E-FCDC-43E8-AAE8-FBD9B5F84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C63CC-F7A7-4C23-AAC9-4722A7CE2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0A399-CBF1-40A5-BCA9-D087BE159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E1D558-786E-4AD8-AF90-687389752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967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8D19-17EE-4AA5-8F8D-BE274E333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C9522-8D12-41E7-BAA3-AD2B59AE92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C160F8-E11C-4E38-BB0C-83057C0B48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1B9AAA-58C3-41D5-AF9A-F1C7476D9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9AFC1E-598D-4FB0-8FD6-33C0F25D1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34BB1D-46AB-4550-8CEF-9CB5E3D91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3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12015-3BB7-463A-8471-80825DCD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21AF68-1D85-404C-8687-D3D941F5D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09992-B0EB-4466-91ED-E8AA8FD93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6664BE-259B-40D5-9493-C5B419776A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38B624-B68C-4540-9E9B-AF6607FED5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41C038-E4BE-4154-AB44-407EC5741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3E70B6-A09F-4E65-8A77-BAAAAF4E1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A42CBA-268D-47D8-A8BE-AA850E417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33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73080-8F05-4690-96DA-616165DAB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70A4DA-EB23-4514-8FAC-479266168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24D19A-354A-4598-BF16-416E9F11D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C26B26-3A2E-43CB-A188-9B2DE92F8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6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413884-6249-4B3A-AF00-12C1E0331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AC22FC-E449-47BF-92E5-E8E146FAA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D3ADF6-353F-45FD-A53D-0C791294A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710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49C94-C8A6-48A7-855E-9AE51ACA4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9D636-C71D-4490-8055-9FE5B5B51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67A3A6-5D46-41CE-A3DF-197E4A519D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CC6509-B183-43D3-B894-DA15330C8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A8C2FE-B79A-479C-BB93-85CA868EC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431EA2-FC66-4BD8-A2B3-370D9B346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01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6386-821E-4CC9-8E24-18AC3BCA5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2C615F-31A5-46F1-BADE-E4FF006F43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F3107-7D2F-470A-948C-9D3577B04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60939C-F9CD-4435-86CA-2727E4439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ED077-F955-4D0F-ADF4-EC41DAF44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03EF42-6722-4837-BD59-E2B4663AB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415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E03ED-D74F-47C8-BE78-64BF256DA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3B26F8-E46D-431A-9471-91EC4C5310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4700F-963A-4114-912A-595E59F63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78914-707F-4ECE-AF45-E0CF32E33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099C57-C031-464C-8C73-DFA6A904A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489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630A00-EF33-4EF4-9C9C-A14C607C1C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E224E-6148-4660-BB11-12AFD6F974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AE800-7E4F-416A-916A-19AA42FB5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CBCEA-1F19-4626-BE31-F98A0A78B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DB5B4-3C42-4DF5-8C6D-657C9A74A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43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23C61B-F093-4273-8AEA-29E6B49D5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F0672-62BD-4C9F-B273-948004201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46864B-B5CB-4201-B4AB-8D3D4D4655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230442-B87A-43BC-B893-021FDFA1E766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D302B-1B61-4400-A4D2-A1DF611151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675992-00A5-4F8E-B624-6FAEB91BAE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8FC66-D372-429A-AACE-FF45EE71A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19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fishsubsidy.org/rabbit-care-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413" b="831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E3377-08D9-43E0-A90A-BD4F25B81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6299" y="1935335"/>
            <a:ext cx="6307763" cy="3130652"/>
          </a:xfrm>
        </p:spPr>
        <p:txBody>
          <a:bodyPr>
            <a:normAutofit/>
          </a:bodyPr>
          <a:lstStyle/>
          <a:p>
            <a:r>
              <a:rPr lang="en-GB" sz="4000" dirty="0"/>
              <a:t>Advanced Research Methods In Counselling (ECAC7003)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3854F1-3CB7-4654-AE25-9FA96D0BC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08342" y="5242675"/>
            <a:ext cx="6404830" cy="683284"/>
          </a:xfrm>
        </p:spPr>
        <p:txBody>
          <a:bodyPr>
            <a:normAutofit/>
          </a:bodyPr>
          <a:lstStyle/>
          <a:p>
            <a:r>
              <a:rPr lang="en-GB" sz="2000" dirty="0"/>
              <a:t>Student number:1804911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47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 Evaluating </a:t>
            </a:r>
            <a:r>
              <a:rPr lang="en-GB" dirty="0"/>
              <a:t>a therapeutic alliance with victims of trauma by using </a:t>
            </a:r>
            <a:r>
              <a:rPr lang="en-GB"/>
              <a:t>an animal </a:t>
            </a:r>
            <a:r>
              <a:rPr lang="en-GB" dirty="0"/>
              <a:t>assisted intervention.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Animal Assisted Intervention </a:t>
            </a:r>
            <a:r>
              <a:rPr lang="en-GB"/>
              <a:t>(AAI) suggests </a:t>
            </a:r>
            <a:r>
              <a:rPr lang="en-GB" dirty="0"/>
              <a:t>it may provide trauma victims with a sense of environmental safety.</a:t>
            </a:r>
          </a:p>
          <a:p>
            <a:pPr marL="0" indent="0">
              <a:buNone/>
            </a:pPr>
            <a:r>
              <a:rPr lang="en-GB" dirty="0"/>
              <a:t>May serve as a safe space for trauma victims.</a:t>
            </a:r>
          </a:p>
          <a:p>
            <a:pPr marL="0" indent="0">
              <a:buNone/>
            </a:pPr>
            <a:r>
              <a:rPr lang="en-GB" dirty="0"/>
              <a:t>May reduce psychological and physiological stress.</a:t>
            </a:r>
          </a:p>
          <a:p>
            <a:pPr marL="0" indent="0">
              <a:buNone/>
            </a:pPr>
            <a:r>
              <a:rPr lang="en-GB" dirty="0"/>
              <a:t>Improve on relationships and ease victims reconnections within their community.</a:t>
            </a:r>
          </a:p>
          <a:p>
            <a:pPr marL="0" indent="0">
              <a:buNone/>
            </a:pPr>
            <a:r>
              <a:rPr lang="en-GB" dirty="0"/>
              <a:t>Improving victims trust with their therapist.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14C8AF-B02E-4298-81F3-E4529B9D3F4E}"/>
              </a:ext>
            </a:extLst>
          </p:cNvPr>
          <p:cNvSpPr txBox="1"/>
          <p:nvPr/>
        </p:nvSpPr>
        <p:spPr>
          <a:xfrm>
            <a:off x="10506269" y="6148873"/>
            <a:ext cx="1685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(Fine,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92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2">
            <a:extLst>
              <a:ext uri="{FF2B5EF4-FFF2-40B4-BE49-F238E27FC236}">
                <a16:creationId xmlns:a16="http://schemas.microsoft.com/office/drawing/2014/main" id="{7383B190-6BFB-422F-B667-06B7B25F0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Victims of Trauma uptake and participation in therapy using an Animal Assisted Intervention</a:t>
            </a:r>
          </a:p>
        </p:txBody>
      </p:sp>
      <p:pic>
        <p:nvPicPr>
          <p:cNvPr id="8" name="Picture 7" descr="A person and a dog looking at a computer&#10;&#10;Description automatically generated with medium confidence">
            <a:extLst>
              <a:ext uri="{FF2B5EF4-FFF2-40B4-BE49-F238E27FC236}">
                <a16:creationId xmlns:a16="http://schemas.microsoft.com/office/drawing/2014/main" id="{32DCF4F7-4CDD-40F3-85C3-9CDB48F558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6" r="3626" b="-2"/>
          <a:stretch/>
        </p:blipFill>
        <p:spPr>
          <a:xfrm>
            <a:off x="317635" y="299363"/>
            <a:ext cx="4160452" cy="30492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326" r="2" b="19231"/>
          <a:stretch/>
        </p:blipFill>
        <p:spPr>
          <a:xfrm>
            <a:off x="4654296" y="299363"/>
            <a:ext cx="7217085" cy="3008188"/>
          </a:xfrm>
          <a:prstGeom prst="rect">
            <a:avLst/>
          </a:prstGeom>
        </p:spPr>
      </p:pic>
      <p:cxnSp>
        <p:nvCxnSpPr>
          <p:cNvPr id="20" name="Straight Connector 14">
            <a:extLst>
              <a:ext uri="{FF2B5EF4-FFF2-40B4-BE49-F238E27FC236}">
                <a16:creationId xmlns:a16="http://schemas.microsoft.com/office/drawing/2014/main" id="{ED28E597-4AF8-4D69-A9AB-A1EDC6156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2" descr="A person holding a guinea pig&#10;&#10;Description automatically generated with medium confidence">
            <a:extLst>
              <a:ext uri="{FF2B5EF4-FFF2-40B4-BE49-F238E27FC236}">
                <a16:creationId xmlns:a16="http://schemas.microsoft.com/office/drawing/2014/main" id="{41E95946-8370-431A-8B8F-5F917DE1B6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15" r="10565" b="2"/>
          <a:stretch/>
        </p:blipFill>
        <p:spPr>
          <a:xfrm>
            <a:off x="317635" y="3509433"/>
            <a:ext cx="4160452" cy="30268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CEEA4B-C688-4A1C-9F14-D5225151E15B}"/>
              </a:ext>
            </a:extLst>
          </p:cNvPr>
          <p:cNvSpPr txBox="1"/>
          <p:nvPr/>
        </p:nvSpPr>
        <p:spPr>
          <a:xfrm>
            <a:off x="9909109" y="5980929"/>
            <a:ext cx="19622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Fishsupsidy</a:t>
            </a:r>
            <a:r>
              <a:rPr lang="en-GB" sz="1400" dirty="0"/>
              <a:t>, 2020)</a:t>
            </a:r>
          </a:p>
          <a:p>
            <a:r>
              <a:rPr lang="en-GB" sz="1400" dirty="0"/>
              <a:t>(Pittman, 2016)</a:t>
            </a:r>
          </a:p>
        </p:txBody>
      </p:sp>
    </p:spTree>
    <p:extLst>
      <p:ext uri="{BB962C8B-B14F-4D97-AF65-F5344CB8AC3E}">
        <p14:creationId xmlns:p14="http://schemas.microsoft.com/office/powerpoint/2010/main" val="1963714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Naturistic inquiry, studies real world phenomena and is open to what may emerge. </a:t>
            </a:r>
          </a:p>
          <a:p>
            <a:r>
              <a:rPr lang="en-GB" dirty="0"/>
              <a:t>Research using words.</a:t>
            </a:r>
          </a:p>
          <a:p>
            <a:r>
              <a:rPr lang="en-GB" dirty="0"/>
              <a:t>Researchers willing to suspend their assumptions/biases.</a:t>
            </a:r>
          </a:p>
          <a:p>
            <a:r>
              <a:rPr lang="en-GB" dirty="0"/>
              <a:t>Participants intentionally involved in the research phase and will work to collaborate in their social worlds. </a:t>
            </a:r>
          </a:p>
          <a:p>
            <a:r>
              <a:rPr lang="en-GB" dirty="0"/>
              <a:t>Qualitative methods may address an understanding in the therapy process in an AAI session.</a:t>
            </a:r>
          </a:p>
          <a:p>
            <a:r>
              <a:rPr lang="en-GB" dirty="0"/>
              <a:t>Qualitative findings unable to extend to a wider population.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62E1EE-5FFB-4177-9C2E-4D3C157E0D56}"/>
              </a:ext>
            </a:extLst>
          </p:cNvPr>
          <p:cNvSpPr txBox="1"/>
          <p:nvPr/>
        </p:nvSpPr>
        <p:spPr>
          <a:xfrm>
            <a:off x="9890449" y="6176961"/>
            <a:ext cx="195942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(McLeod, 2013)</a:t>
            </a:r>
          </a:p>
          <a:p>
            <a:r>
              <a:rPr lang="en-GB" sz="1100" dirty="0"/>
              <a:t>(Ochieng, 2009 p.17)</a:t>
            </a:r>
          </a:p>
        </p:txBody>
      </p:sp>
    </p:spTree>
    <p:extLst>
      <p:ext uri="{BB962C8B-B14F-4D97-AF65-F5344CB8AC3E}">
        <p14:creationId xmlns:p14="http://schemas.microsoft.com/office/powerpoint/2010/main" val="722811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6204"/>
            <a:ext cx="10515600" cy="4590759"/>
          </a:xfrm>
        </p:spPr>
        <p:txBody>
          <a:bodyPr>
            <a:normAutofit/>
          </a:bodyPr>
          <a:lstStyle/>
          <a:p>
            <a:r>
              <a:rPr lang="en-GB" dirty="0"/>
              <a:t>Controlled measurements. </a:t>
            </a:r>
          </a:p>
          <a:p>
            <a:r>
              <a:rPr lang="en-GB" dirty="0"/>
              <a:t>Quantitative number based, mathematical or numerical data.</a:t>
            </a:r>
          </a:p>
          <a:p>
            <a:r>
              <a:rPr lang="en-GB" dirty="0"/>
              <a:t>Quantitative methods make collecting data more easy.</a:t>
            </a:r>
          </a:p>
          <a:p>
            <a:r>
              <a:rPr lang="en-GB" dirty="0"/>
              <a:t>Confidence in researchers for reliable results.</a:t>
            </a:r>
          </a:p>
          <a:p>
            <a:r>
              <a:rPr lang="en-GB" dirty="0"/>
              <a:t>Scientific validity.</a:t>
            </a:r>
          </a:p>
          <a:p>
            <a:r>
              <a:rPr lang="en-GB" dirty="0"/>
              <a:t>Challenging to find detailed and authentic descriptions. </a:t>
            </a:r>
          </a:p>
          <a:p>
            <a:r>
              <a:rPr lang="en-GB" dirty="0"/>
              <a:t>Risk of overlooking human experience.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91B89B-5283-4F33-96E8-AC366DFF567F}"/>
              </a:ext>
            </a:extLst>
          </p:cNvPr>
          <p:cNvSpPr txBox="1"/>
          <p:nvPr/>
        </p:nvSpPr>
        <p:spPr>
          <a:xfrm>
            <a:off x="9461241" y="5747658"/>
            <a:ext cx="27307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Blaxter</a:t>
            </a:r>
            <a:r>
              <a:rPr lang="en-GB" sz="1400" dirty="0"/>
              <a:t> and Hughes, 2010)</a:t>
            </a:r>
          </a:p>
          <a:p>
            <a:r>
              <a:rPr lang="en-GB" sz="1400" dirty="0"/>
              <a:t>(Cooper, 2008)</a:t>
            </a:r>
          </a:p>
          <a:p>
            <a:r>
              <a:rPr lang="en-GB" sz="1400" dirty="0"/>
              <a:t>(McLeod, 2003)</a:t>
            </a:r>
          </a:p>
          <a:p>
            <a:r>
              <a:rPr lang="en-GB" sz="1400" dirty="0"/>
              <a:t>(McLeod, 2013)</a:t>
            </a:r>
          </a:p>
        </p:txBody>
      </p:sp>
    </p:spTree>
    <p:extLst>
      <p:ext uri="{BB962C8B-B14F-4D97-AF65-F5344CB8AC3E}">
        <p14:creationId xmlns:p14="http://schemas.microsoft.com/office/powerpoint/2010/main" val="3886983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-979694" y="-365124"/>
            <a:ext cx="13171694" cy="740908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vs Qualitative paradigms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8922"/>
            <a:ext cx="10515600" cy="52064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Quantitative</a:t>
            </a:r>
          </a:p>
          <a:p>
            <a:r>
              <a:rPr lang="en-GB" sz="1600" dirty="0"/>
              <a:t>Would look for facts and causes within the topic study </a:t>
            </a:r>
          </a:p>
          <a:p>
            <a:r>
              <a:rPr lang="en-GB" sz="1600" dirty="0"/>
              <a:t>Measurements controlled</a:t>
            </a:r>
          </a:p>
          <a:p>
            <a:r>
              <a:rPr lang="en-GB" sz="1600" dirty="0"/>
              <a:t>Outsiders perspective </a:t>
            </a:r>
          </a:p>
          <a:p>
            <a:r>
              <a:rPr lang="en-GB" sz="1600" dirty="0"/>
              <a:t>Verification oriented</a:t>
            </a:r>
          </a:p>
          <a:p>
            <a:r>
              <a:rPr lang="en-GB" sz="1600" dirty="0"/>
              <a:t>Multiple case studies </a:t>
            </a:r>
          </a:p>
          <a:p>
            <a:r>
              <a:rPr lang="en-GB" sz="1600" dirty="0"/>
              <a:t>Assumes a stable reality  </a:t>
            </a:r>
          </a:p>
          <a:p>
            <a:r>
              <a:rPr lang="en-GB" sz="1600" dirty="0"/>
              <a:t>Particularistic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Qualitative</a:t>
            </a:r>
          </a:p>
          <a:p>
            <a:r>
              <a:rPr lang="en-GB" sz="1600" dirty="0"/>
              <a:t>Would be concerned with understanding behaviour from participants perspective</a:t>
            </a:r>
          </a:p>
          <a:p>
            <a:r>
              <a:rPr lang="en-GB" sz="1600" dirty="0"/>
              <a:t>Uncontrolled observations</a:t>
            </a:r>
          </a:p>
          <a:p>
            <a:r>
              <a:rPr lang="en-GB" sz="1600" dirty="0"/>
              <a:t>Insiders perspective</a:t>
            </a:r>
          </a:p>
          <a:p>
            <a:r>
              <a:rPr lang="en-GB" sz="1600" dirty="0"/>
              <a:t>Discovery oriented</a:t>
            </a:r>
          </a:p>
          <a:p>
            <a:r>
              <a:rPr lang="en-GB" sz="1600" dirty="0"/>
              <a:t>Single case studies</a:t>
            </a:r>
          </a:p>
          <a:p>
            <a:r>
              <a:rPr lang="en-GB" sz="1600" dirty="0"/>
              <a:t>Assumes dynamic reality</a:t>
            </a:r>
          </a:p>
          <a:p>
            <a:r>
              <a:rPr lang="en-GB" sz="1600" dirty="0"/>
              <a:t>Holistic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91AD85-47C3-4AD3-BD79-DDE7463FFE1C}"/>
              </a:ext>
            </a:extLst>
          </p:cNvPr>
          <p:cNvSpPr txBox="1"/>
          <p:nvPr/>
        </p:nvSpPr>
        <p:spPr>
          <a:xfrm>
            <a:off x="8798767" y="5980922"/>
            <a:ext cx="2808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Blaxter</a:t>
            </a:r>
            <a:r>
              <a:rPr lang="en-GB" dirty="0"/>
              <a:t> and Hughes, 2010)</a:t>
            </a:r>
          </a:p>
        </p:txBody>
      </p:sp>
    </p:spTree>
    <p:extLst>
      <p:ext uri="{BB962C8B-B14F-4D97-AF65-F5344CB8AC3E}">
        <p14:creationId xmlns:p14="http://schemas.microsoft.com/office/powerpoint/2010/main" val="4102023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099" y="1396289"/>
            <a:ext cx="424900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91046-D170-4491-B81A-FF056D998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544" y="2871982"/>
            <a:ext cx="4245428" cy="3181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A86541C6-61B1-4DAA-B57A-EAF3F24F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33310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499" b="15403"/>
          <a:stretch/>
        </p:blipFill>
        <p:spPr>
          <a:xfrm>
            <a:off x="5142944" y="3"/>
            <a:ext cx="6069184" cy="2839783"/>
          </a:xfrm>
          <a:custGeom>
            <a:avLst/>
            <a:gdLst/>
            <a:ahLst/>
            <a:cxnLst/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3" y="106160"/>
                </a:lnTo>
                <a:cubicBezTo>
                  <a:pt x="5907891" y="1641596"/>
                  <a:pt x="4611168" y="2839783"/>
                  <a:pt x="3034592" y="2839783"/>
                </a:cubicBezTo>
                <a:cubicBezTo>
                  <a:pt x="1458016" y="2839783"/>
                  <a:pt x="161292" y="1641596"/>
                  <a:pt x="5360" y="106160"/>
                </a:cubicBezTo>
                <a:close/>
              </a:path>
            </a:pathLst>
          </a:cu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71750011-2006-46BB-AFDE-C6E461752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93989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Wood human figure">
            <a:extLst>
              <a:ext uri="{FF2B5EF4-FFF2-40B4-BE49-F238E27FC236}">
                <a16:creationId xmlns:a16="http://schemas.microsoft.com/office/drawing/2014/main" id="{30CAB439-F395-44A1-9437-F982B6CF74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574" b="-1"/>
          <a:stretch/>
        </p:blipFill>
        <p:spPr>
          <a:xfrm>
            <a:off x="7190587" y="3124784"/>
            <a:ext cx="5001415" cy="3733214"/>
          </a:xfrm>
          <a:custGeom>
            <a:avLst/>
            <a:gdLst/>
            <a:ahLst/>
            <a:cxnLst/>
            <a:rect l="l" t="t" r="r" b="b"/>
            <a:pathLst>
              <a:path w="5001415" h="3733214">
                <a:moveTo>
                  <a:pt x="3044952" y="0"/>
                </a:moveTo>
                <a:cubicBezTo>
                  <a:pt x="3780687" y="0"/>
                  <a:pt x="4455477" y="260939"/>
                  <a:pt x="4981824" y="695319"/>
                </a:cubicBezTo>
                <a:lnTo>
                  <a:pt x="5001415" y="713124"/>
                </a:lnTo>
                <a:lnTo>
                  <a:pt x="5001415" y="3733214"/>
                </a:lnTo>
                <a:lnTo>
                  <a:pt x="81043" y="3733214"/>
                </a:lnTo>
                <a:lnTo>
                  <a:pt x="61862" y="3658617"/>
                </a:lnTo>
                <a:cubicBezTo>
                  <a:pt x="21301" y="3460397"/>
                  <a:pt x="0" y="3255162"/>
                  <a:pt x="0" y="3044952"/>
                </a:cubicBezTo>
                <a:cubicBezTo>
                  <a:pt x="0" y="1363271"/>
                  <a:pt x="1363271" y="0"/>
                  <a:pt x="3044952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A6C58FB-CD8F-4EB6-920B-27D812ADEC60}"/>
              </a:ext>
            </a:extLst>
          </p:cNvPr>
          <p:cNvSpPr txBox="1"/>
          <p:nvPr/>
        </p:nvSpPr>
        <p:spPr>
          <a:xfrm>
            <a:off x="10639425" y="6176963"/>
            <a:ext cx="15525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(McLeod, 2013)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989CEF-3177-48DB-9AEA-2C763DE1BAB4}"/>
              </a:ext>
            </a:extLst>
          </p:cNvPr>
          <p:cNvSpPr txBox="1"/>
          <p:nvPr/>
        </p:nvSpPr>
        <p:spPr>
          <a:xfrm>
            <a:off x="723900" y="1781175"/>
            <a:ext cx="464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Mixed Methods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F927F3-8DA1-4D9F-B0D4-8406A15952B9}"/>
              </a:ext>
            </a:extLst>
          </p:cNvPr>
          <p:cNvSpPr txBox="1"/>
          <p:nvPr/>
        </p:nvSpPr>
        <p:spPr>
          <a:xfrm>
            <a:off x="801099" y="3224672"/>
            <a:ext cx="4632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Combining both quantitative and qualitative </a:t>
            </a:r>
          </a:p>
        </p:txBody>
      </p:sp>
    </p:spTree>
    <p:extLst>
      <p:ext uri="{BB962C8B-B14F-4D97-AF65-F5344CB8AC3E}">
        <p14:creationId xmlns:p14="http://schemas.microsoft.com/office/powerpoint/2010/main" val="727146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91046-D170-4491-B81A-FF056D998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365125"/>
            <a:ext cx="10906125" cy="58118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			</a:t>
            </a:r>
            <a:r>
              <a:rPr lang="en-GB" sz="3200" dirty="0"/>
              <a:t>Ethical Considerations </a:t>
            </a:r>
          </a:p>
          <a:p>
            <a:endParaRPr lang="en-GB" sz="3200" dirty="0"/>
          </a:p>
          <a:p>
            <a:r>
              <a:rPr lang="en-GB" sz="3200" dirty="0"/>
              <a:t>Client well-being</a:t>
            </a:r>
          </a:p>
          <a:p>
            <a:r>
              <a:rPr lang="en-GB" sz="3200" dirty="0"/>
              <a:t>Dual Roles</a:t>
            </a:r>
          </a:p>
          <a:p>
            <a:r>
              <a:rPr lang="en-GB" sz="3200" dirty="0"/>
              <a:t>Confidentiality </a:t>
            </a:r>
          </a:p>
          <a:p>
            <a:r>
              <a:rPr lang="en-GB" sz="3200" dirty="0"/>
              <a:t>Avoidance of harm</a:t>
            </a:r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6C58FB-CD8F-4EB6-920B-27D812ADEC60}"/>
              </a:ext>
            </a:extLst>
          </p:cNvPr>
          <p:cNvSpPr txBox="1"/>
          <p:nvPr/>
        </p:nvSpPr>
        <p:spPr>
          <a:xfrm>
            <a:off x="9339943" y="6176963"/>
            <a:ext cx="2852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(McLeod, 2013)</a:t>
            </a:r>
          </a:p>
        </p:txBody>
      </p:sp>
      <p:pic>
        <p:nvPicPr>
          <p:cNvPr id="8" name="Picture 7" descr="Balanced stones on a pebble beach during sunset">
            <a:extLst>
              <a:ext uri="{FF2B5EF4-FFF2-40B4-BE49-F238E27FC236}">
                <a16:creationId xmlns:a16="http://schemas.microsoft.com/office/drawing/2014/main" id="{F75ADC66-6983-40F0-AA7C-A99229160F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533525"/>
            <a:ext cx="5144756" cy="359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785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977" b="775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223722-F803-46A5-92BC-5923AF308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Quantitative facilitates Qualitative.</a:t>
            </a:r>
          </a:p>
          <a:p>
            <a:r>
              <a:rPr lang="en-GB" dirty="0"/>
              <a:t>Mixed methods combines both methodologies.</a:t>
            </a:r>
          </a:p>
          <a:p>
            <a:r>
              <a:rPr lang="en-GB" dirty="0"/>
              <a:t>Researchers would need understanding of qualitative and quantitative methods.</a:t>
            </a:r>
          </a:p>
          <a:p>
            <a:r>
              <a:rPr lang="en-GB" dirty="0"/>
              <a:t>Mixed methods may increase validity within its findings. </a:t>
            </a:r>
          </a:p>
          <a:p>
            <a:r>
              <a:rPr lang="en-GB" dirty="0"/>
              <a:t>Working ethically improves upon the research.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6C58FB-CD8F-4EB6-920B-27D812ADEC60}"/>
              </a:ext>
            </a:extLst>
          </p:cNvPr>
          <p:cNvSpPr txBox="1"/>
          <p:nvPr/>
        </p:nvSpPr>
        <p:spPr>
          <a:xfrm>
            <a:off x="9339943" y="6176963"/>
            <a:ext cx="2852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McKim, 2017,p.204)</a:t>
            </a:r>
          </a:p>
          <a:p>
            <a:r>
              <a:rPr lang="en-GB" sz="1400" dirty="0"/>
              <a:t>(McLeod,2013)</a:t>
            </a:r>
          </a:p>
        </p:txBody>
      </p:sp>
    </p:spTree>
    <p:extLst>
      <p:ext uri="{BB962C8B-B14F-4D97-AF65-F5344CB8AC3E}">
        <p14:creationId xmlns:p14="http://schemas.microsoft.com/office/powerpoint/2010/main" val="8740432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93EC1D-7E4A-4A18-A602-BE87BEFD78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413" b="831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5EC1AB-8D93-438C-B4D4-3C50F0AC7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Questions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0C672AA-6F29-4B54-9B96-2619E7DAD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344" y="2013625"/>
            <a:ext cx="4614759" cy="4163337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Email: 1804911@student.uwtsd.ac.uk</a:t>
            </a:r>
          </a:p>
        </p:txBody>
      </p:sp>
      <p:pic>
        <p:nvPicPr>
          <p:cNvPr id="3" name="Content Placeholder 2" descr="A picture containing logo&#10;&#10;Description automatically generated">
            <a:extLst>
              <a:ext uri="{FF2B5EF4-FFF2-40B4-BE49-F238E27FC236}">
                <a16:creationId xmlns:a16="http://schemas.microsoft.com/office/drawing/2014/main" id="{2A813D08-7883-42B4-B99E-CE28828D9B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6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05834E-A021-4742-9487-2CE4D792BBCD}"/>
              </a:ext>
            </a:extLst>
          </p:cNvPr>
          <p:cNvSpPr txBox="1"/>
          <p:nvPr/>
        </p:nvSpPr>
        <p:spPr>
          <a:xfrm>
            <a:off x="10646229" y="6354147"/>
            <a:ext cx="13902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(Petfinder, 2021)</a:t>
            </a:r>
          </a:p>
        </p:txBody>
      </p:sp>
    </p:spTree>
    <p:extLst>
      <p:ext uri="{BB962C8B-B14F-4D97-AF65-F5344CB8AC3E}">
        <p14:creationId xmlns:p14="http://schemas.microsoft.com/office/powerpoint/2010/main" val="1173542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F1C8-25C1-4626-B758-EB0349644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/>
              <a:t>					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B7F5B-84D4-45AE-8096-EE4EFFA4A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Blaxter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 and Hughes, C. (2010)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Research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 Maidenhead: Open University Press.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Cooper, M.(2008)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Essential Research Findings The Facts Are Friendly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 Ltd.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Fine, H. A.(2019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) Handbook on Animal Assisted Therapy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 London: Academic Press.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Fishsubsidy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Rabbit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 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https://fishsubsidy.org/rabbit-care-2/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McLeod, J.(2003)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Doing Counselling Research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Ed. London: Sage Publications Ltd.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McLeod, J.(2013)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An Introduction to Research in Counselling and Psychotherapy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Sage Publications Ltd. </a:t>
            </a:r>
          </a:p>
          <a:p>
            <a:pPr marL="0" indent="0">
              <a:buNone/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McKim, C.A.(2017) ‘The Value of Mixed Methods Research: A Mixed Methods Study’,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mixed methods research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11(2), pp. 202–204. doi:10.1177/1558689815607096.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Ochieng, 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A.(2009). An Analysis Of The Strengths And Limitation Of Qualitative And Quantitative Research Paradigms. </a:t>
            </a:r>
            <a:r>
              <a:rPr lang="en-GB" sz="1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Problems of Education in the 21st Century, </a:t>
            </a:r>
            <a:r>
              <a:rPr lang="en-GB" sz="1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 17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Pittman, A.(2016)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Boy and Dog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 :https://www.onegreenplanet.org/animalsandnature/organzations-training-shelter-dogs-to-become-therapy-animals.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Petfinder.(2020) Animals and Human. Available at: https//www.petfinder.com/member/us/ct/north-haven/halfway-home-rescue-inc-ct211/</a:t>
            </a:r>
          </a:p>
          <a:p>
            <a:pPr marL="0" indent="0">
              <a:buNone/>
            </a:pPr>
            <a:endParaRPr lang="en-GB" sz="14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134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3406</TotalTime>
  <Words>674</Words>
  <Application>Microsoft Office PowerPoint</Application>
  <PresentationFormat>Widescreen</PresentationFormat>
  <Paragraphs>101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Advanced Research Methods In Counselling (ECAC7003)</vt:lpstr>
      <vt:lpstr> Evaluating a therapeutic alliance with victims of trauma by using an animal assisted intervention.</vt:lpstr>
      <vt:lpstr>Victims of Trauma uptake and participation in therapy using an Animal Assisted Intervention</vt:lpstr>
      <vt:lpstr>Qualitative</vt:lpstr>
      <vt:lpstr>Quantitative </vt:lpstr>
      <vt:lpstr>Quantitative vs Qualitative paradigms</vt:lpstr>
      <vt:lpstr> </vt:lpstr>
      <vt:lpstr> </vt:lpstr>
      <vt:lpstr> Conclusion</vt:lpstr>
      <vt:lpstr>Questions</vt:lpstr>
      <vt:lpstr>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Research Methods In Counselling (ECAC7003)</dc:title>
  <dc:creator>Susan-Marie Anne Meredith (1804911)</dc:creator>
  <cp:lastModifiedBy>Susan Meredith</cp:lastModifiedBy>
  <cp:revision>2</cp:revision>
  <dcterms:created xsi:type="dcterms:W3CDTF">2021-11-18T14:45:41Z</dcterms:created>
  <dcterms:modified xsi:type="dcterms:W3CDTF">2021-11-29T18:14:34Z</dcterms:modified>
</cp:coreProperties>
</file>