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CB15A2-0BE5-40FC-9DEC-476A3D9DF2D9}" v="16" dt="2021-06-04T08:37:14.7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84659-FEE5-46DA-971B-44487AD9FB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3D7275-47B6-4ABF-B71E-B227B490C2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158E5-8661-4F74-AF1D-62BA5A825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3758E9-3CCF-410B-8135-A691387C1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B59C0-3452-47D9-96D0-36D03F518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15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384E4-745E-4588-AE4A-6D5B9092B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7B9E5-AC33-4204-B05D-C17BEF39E0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C2538-D2EE-4FC9-BC83-86647A1A3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B3614-58A2-461A-9ACE-A4F577BB1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D0EA1-0DCD-4DC1-BCAE-D38CDA6DB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823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B4DC-01A0-4929-BE5F-46836F3E7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DE7295-3416-4C17-8EAD-64626F279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340C1-917A-4DCE-86EA-FB9F73012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73270-1535-4642-9EF6-BED3224F3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FB11D-CE57-420B-A171-1025BE5B0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529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98382-6E2C-4CF0-961F-FA2EC020D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C48A7-7C3D-498E-AD87-EA5E6CBD4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D4A06F-F2E9-4B11-8A1E-5ED994B558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11CDC4-EFFE-4796-B21A-8094AE28D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337CBC-8C9A-4646-A051-A5ECB527C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692BCB-1F64-4461-A032-6325B9099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99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F0E70-2D93-4EE1-B3D1-2BA729A55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28DFAC-29A0-4A08-B394-9097606E0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E011E2-EDFC-45EF-ADE9-C19C7DFCCA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EB3366-7391-47D4-84F7-10BC5AF6D2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016180-F710-49F4-A8F5-E92B9271BD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AC3D5B-41A7-419E-B821-B2D053226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B3F3A5-6CB1-4FF1-BA82-AB50A9B85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F5C8AA-2A89-4D3C-96D0-377FF4F58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769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8CD7A-A5C0-4FF6-B72D-74AF994B2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EF8799-1132-414B-B5A0-48D2ADB7F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83506C-0EAD-4503-92CF-1D14DDA8A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CCDA9D-AA03-485C-8A79-58CBB745C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76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8DF709-FC6D-41E8-BC6F-C7D6B7A1D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6370AD-5525-4BA0-B06C-7E85CE79C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6ECE88-085D-4F9A-9DD1-0BDF4A27A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494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2FC55-3CD7-470F-A190-BD19099CF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EDBB3-48E4-417A-8C39-FAD6F8E15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31AF46-FA70-4BFA-84EF-72EF9BBB2F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5D953B-1FBF-4DA5-90DA-284765A14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C08264-82B2-46AE-B24E-4FA585FBE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A1FD3-E438-4AAF-9B40-5639BE446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598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76D26-7C76-400D-B5A9-E9E36EECA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B350F5-5FDE-48B8-9337-877CC99E6F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67E824-AFC1-4599-ADD5-31699DFAE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FE53B-4871-4834-B9F2-954818546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95C379-3D7F-45C3-BCE9-421F2E61F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E24014-5CB7-4757-896A-8AB84327C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332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626E8-C6CB-4B1C-A8A9-A5AE85139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338344-20B7-4E4D-B4D8-6A7E7604D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797F6-47E1-4C1D-AA10-99299A9B4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939FC3-1244-4638-B11F-5EAC772FB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AD46D-BC89-4E37-AFA8-D6531AB3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38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B54526-3306-4EC2-8616-72F53F0A9B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A2CB8B-A109-4C00-BE4F-EB8FEDEAE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22F5D-0F2A-4E11-950E-6ED6D8DA8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7AF57-D5E8-4BBA-AC9A-E8109E16D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78533-B5B2-4F1F-87B1-6BF88D00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69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07284B-F924-4699-8D34-1BDF07886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23AB1-2FD8-469A-A0B5-EDE70BB99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4DD91-022C-4A10-B68C-C1CB80E6A2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C24C5-F0FA-4FF2-BF91-16059D6504FC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8BBDB-785B-4F43-9AC6-4B44532E84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5A715-E345-4C26-9B3B-1009785AA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12F72-B152-4370-B1B6-94DBAFBA0C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948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836B2-880D-4206-A878-A00E02FD9A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405" y="-344403"/>
            <a:ext cx="8880629" cy="89992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Black" panose="020B0604020202020204" pitchFamily="18" charset="0"/>
              </a:rPr>
              <a:t>Amazon</a:t>
            </a:r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-Customer knowledge- </a:t>
            </a:r>
            <a:r>
              <a:rPr lang="en-GB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Acquisition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Arrow: Chevron 3">
            <a:extLst>
              <a:ext uri="{FF2B5EF4-FFF2-40B4-BE49-F238E27FC236}">
                <a16:creationId xmlns:a16="http://schemas.microsoft.com/office/drawing/2014/main" id="{05BEDE15-E7D9-4EBE-BF78-CD17086D2983}"/>
              </a:ext>
            </a:extLst>
          </p:cNvPr>
          <p:cNvSpPr/>
          <p:nvPr/>
        </p:nvSpPr>
        <p:spPr>
          <a:xfrm>
            <a:off x="1574939" y="1007180"/>
            <a:ext cx="1838960" cy="298704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432000"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Storage</a:t>
            </a:r>
          </a:p>
        </p:txBody>
      </p:sp>
      <p:sp>
        <p:nvSpPr>
          <p:cNvPr id="5" name="Arrow: Chevron 4">
            <a:extLst>
              <a:ext uri="{FF2B5EF4-FFF2-40B4-BE49-F238E27FC236}">
                <a16:creationId xmlns:a16="http://schemas.microsoft.com/office/drawing/2014/main" id="{925BEEB7-0571-43B1-B606-D340D31713E9}"/>
              </a:ext>
            </a:extLst>
          </p:cNvPr>
          <p:cNvSpPr/>
          <p:nvPr/>
        </p:nvSpPr>
        <p:spPr>
          <a:xfrm>
            <a:off x="-99773" y="554443"/>
            <a:ext cx="2445379" cy="3892514"/>
          </a:xfrm>
          <a:prstGeom prst="chevron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lIns="684000" tIns="72000" rIns="108000" rtlCol="0" anchor="ctr" anchorCtr="1"/>
          <a:lstStyle/>
          <a:p>
            <a:r>
              <a:rPr lang="en-GB" sz="32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Acquisition</a:t>
            </a:r>
            <a:endParaRPr lang="en-GB" sz="3200" dirty="0">
              <a:solidFill>
                <a:srgbClr val="FFFF00"/>
              </a:solidFill>
            </a:endParaRP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0E59546F-1BD3-4BA8-9AC2-08463D6C7097}"/>
              </a:ext>
            </a:extLst>
          </p:cNvPr>
          <p:cNvSpPr/>
          <p:nvPr/>
        </p:nvSpPr>
        <p:spPr>
          <a:xfrm>
            <a:off x="3769133" y="1071421"/>
            <a:ext cx="1838960" cy="298704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540000"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</a:t>
            </a: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00535C3F-1338-4FBE-B45A-2BE7399065FD}"/>
              </a:ext>
            </a:extLst>
          </p:cNvPr>
          <p:cNvSpPr/>
          <p:nvPr/>
        </p:nvSpPr>
        <p:spPr>
          <a:xfrm>
            <a:off x="2686762" y="1096064"/>
            <a:ext cx="1838960" cy="298704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468000"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Dissemination</a:t>
            </a:r>
            <a:r>
              <a:rPr lang="en-GB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4F929F-B0C1-4256-96F1-E00E42B8A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264" y="3530054"/>
            <a:ext cx="3918612" cy="1274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Rectangle&#10;&#10;Description automatically generated with medium confidence">
            <a:extLst>
              <a:ext uri="{FF2B5EF4-FFF2-40B4-BE49-F238E27FC236}">
                <a16:creationId xmlns:a16="http://schemas.microsoft.com/office/drawing/2014/main" id="{5EFEA932-0453-441C-9C50-3A7563ED77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571" y="1147478"/>
            <a:ext cx="1986135" cy="1117201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EA771246-7E7E-4468-A753-D556E8698F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129" y="1107338"/>
            <a:ext cx="1521598" cy="1937306"/>
          </a:xfrm>
          <a:prstGeom prst="rect">
            <a:avLst/>
          </a:prstGeom>
          <a:effectLst>
            <a:softEdge rad="114300"/>
          </a:effectLst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3C47A129-FA7F-479D-A390-87A9F2E41A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486" y="1056814"/>
            <a:ext cx="1572123" cy="2016949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20" name="Arrow: Up 19">
            <a:extLst>
              <a:ext uri="{FF2B5EF4-FFF2-40B4-BE49-F238E27FC236}">
                <a16:creationId xmlns:a16="http://schemas.microsoft.com/office/drawing/2014/main" id="{07CCA6EC-138C-4BDF-99C7-A30157A242FB}"/>
              </a:ext>
            </a:extLst>
          </p:cNvPr>
          <p:cNvSpPr/>
          <p:nvPr/>
        </p:nvSpPr>
        <p:spPr>
          <a:xfrm>
            <a:off x="5851649" y="3009845"/>
            <a:ext cx="508000" cy="49214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Arrow: Up 22">
            <a:extLst>
              <a:ext uri="{FF2B5EF4-FFF2-40B4-BE49-F238E27FC236}">
                <a16:creationId xmlns:a16="http://schemas.microsoft.com/office/drawing/2014/main" id="{758A92B9-C975-4908-8726-08726844EB80}"/>
              </a:ext>
            </a:extLst>
          </p:cNvPr>
          <p:cNvSpPr/>
          <p:nvPr/>
        </p:nvSpPr>
        <p:spPr>
          <a:xfrm>
            <a:off x="8687654" y="2264679"/>
            <a:ext cx="508000" cy="12373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Up 23">
            <a:extLst>
              <a:ext uri="{FF2B5EF4-FFF2-40B4-BE49-F238E27FC236}">
                <a16:creationId xmlns:a16="http://schemas.microsoft.com/office/drawing/2014/main" id="{CF38BB70-84C2-4EB2-AC70-43F7311EAE1E}"/>
              </a:ext>
            </a:extLst>
          </p:cNvPr>
          <p:cNvSpPr/>
          <p:nvPr/>
        </p:nvSpPr>
        <p:spPr>
          <a:xfrm>
            <a:off x="7169772" y="2985671"/>
            <a:ext cx="508000" cy="49214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CAC649-66B8-4560-80A8-138CBB4C673D}"/>
              </a:ext>
            </a:extLst>
          </p:cNvPr>
          <p:cNvSpPr txBox="1"/>
          <p:nvPr/>
        </p:nvSpPr>
        <p:spPr>
          <a:xfrm>
            <a:off x="-99773" y="4520164"/>
            <a:ext cx="49687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</a:t>
            </a:r>
            <a:r>
              <a:rPr lang="en-GB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Knowledge acquisition refers to the knowledge that a firm can try to obtain from external sources. External knowledge sources are important, and one should therefore take a holistic view of the value chain” (Gamble &amp; Blackwell 2001)</a:t>
            </a:r>
            <a:endParaRPr lang="en-GB" i="1" dirty="0"/>
          </a:p>
        </p:txBody>
      </p:sp>
      <p:pic>
        <p:nvPicPr>
          <p:cNvPr id="27" name="Picture 2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454986A-DBD2-4E19-8DF3-7F64739A2A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9002" y="2375605"/>
            <a:ext cx="1865778" cy="9096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" name="Cloud 28">
            <a:extLst>
              <a:ext uri="{FF2B5EF4-FFF2-40B4-BE49-F238E27FC236}">
                <a16:creationId xmlns:a16="http://schemas.microsoft.com/office/drawing/2014/main" id="{2BF6D8AA-CE85-4E27-806E-8E0BA6739884}"/>
              </a:ext>
            </a:extLst>
          </p:cNvPr>
          <p:cNvSpPr/>
          <p:nvPr/>
        </p:nvSpPr>
        <p:spPr>
          <a:xfrm>
            <a:off x="9854430" y="3405330"/>
            <a:ext cx="1399931" cy="59576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Nevis</a:t>
            </a:r>
          </a:p>
        </p:txBody>
      </p:sp>
      <p:sp>
        <p:nvSpPr>
          <p:cNvPr id="30" name="Cloud 29">
            <a:extLst>
              <a:ext uri="{FF2B5EF4-FFF2-40B4-BE49-F238E27FC236}">
                <a16:creationId xmlns:a16="http://schemas.microsoft.com/office/drawing/2014/main" id="{E80AB2F7-7E75-41EA-9EEB-32948CF34425}"/>
              </a:ext>
            </a:extLst>
          </p:cNvPr>
          <p:cNvSpPr/>
          <p:nvPr/>
        </p:nvSpPr>
        <p:spPr>
          <a:xfrm>
            <a:off x="10099002" y="4089419"/>
            <a:ext cx="1443819" cy="5957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Wiig</a:t>
            </a:r>
          </a:p>
        </p:txBody>
      </p:sp>
      <p:pic>
        <p:nvPicPr>
          <p:cNvPr id="34" name="Picture 33" descr="Text&#10;&#10;Description automatically generated with low confidence">
            <a:extLst>
              <a:ext uri="{FF2B5EF4-FFF2-40B4-BE49-F238E27FC236}">
                <a16:creationId xmlns:a16="http://schemas.microsoft.com/office/drawing/2014/main" id="{0A0C6EAC-AE2D-4AF1-9D1D-8BDDE325B4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161" y="4804846"/>
            <a:ext cx="2466975" cy="1847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9A8FEE3-4D02-4E14-B62A-550F05B84715}"/>
              </a:ext>
            </a:extLst>
          </p:cNvPr>
          <p:cNvCxnSpPr/>
          <p:nvPr/>
        </p:nvCxnSpPr>
        <p:spPr>
          <a:xfrm flipH="1">
            <a:off x="7423772" y="4685182"/>
            <a:ext cx="2797188" cy="760578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39" name="Picture 38" descr="Text&#10;&#10;Description automatically generated with medium confidence">
            <a:extLst>
              <a:ext uri="{FF2B5EF4-FFF2-40B4-BE49-F238E27FC236}">
                <a16:creationId xmlns:a16="http://schemas.microsoft.com/office/drawing/2014/main" id="{6A419EA7-53D9-4F1C-B04B-9F4CE142BB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485" y="5459011"/>
            <a:ext cx="3028950" cy="15144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593488B2-F5A6-4F06-B70B-944A0DC6FD61}"/>
              </a:ext>
            </a:extLst>
          </p:cNvPr>
          <p:cNvCxnSpPr/>
          <p:nvPr/>
        </p:nvCxnSpPr>
        <p:spPr>
          <a:xfrm flipV="1">
            <a:off x="7423772" y="5997492"/>
            <a:ext cx="1398594" cy="37518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9091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52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Amasis MT Pro Black</vt:lpstr>
      <vt:lpstr>Arial</vt:lpstr>
      <vt:lpstr>Calibri</vt:lpstr>
      <vt:lpstr>Calibri Light</vt:lpstr>
      <vt:lpstr>Times New Roman</vt:lpstr>
      <vt:lpstr>Office Theme</vt:lpstr>
      <vt:lpstr>Amazon-Customer knowledge- Acquisition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Amazon-Customer knowledge- Acquisition </dc:title>
  <dc:creator>Bettina Silsby</dc:creator>
  <cp:lastModifiedBy>Bettina Silsby</cp:lastModifiedBy>
  <cp:revision>6</cp:revision>
  <dcterms:created xsi:type="dcterms:W3CDTF">2021-05-29T08:39:33Z</dcterms:created>
  <dcterms:modified xsi:type="dcterms:W3CDTF">2021-06-04T10:15:39Z</dcterms:modified>
</cp:coreProperties>
</file>