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48"/>
  </p:normalViewPr>
  <p:slideViewPr>
    <p:cSldViewPr snapToGrid="0" snapToObjects="1">
      <p:cViewPr varScale="1">
        <p:scale>
          <a:sx n="110" d="100"/>
          <a:sy n="110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03/10/23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10/3/23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8E55EA-4AF4-C546-A5A4-4FEE5FBC2AFF}"/>
              </a:ext>
            </a:extLst>
          </p:cNvPr>
          <p:cNvSpPr/>
          <p:nvPr/>
        </p:nvSpPr>
        <p:spPr>
          <a:xfrm>
            <a:off x="3139806" y="987456"/>
            <a:ext cx="6103345" cy="2362267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E872B43-2193-7149-9A3E-78A90E36824A}"/>
              </a:ext>
            </a:extLst>
          </p:cNvPr>
          <p:cNvSpPr/>
          <p:nvPr/>
        </p:nvSpPr>
        <p:spPr>
          <a:xfrm>
            <a:off x="4367902" y="1635848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</a:t>
            </a:r>
            <a:r>
              <a:rPr lang="cy-GB" sz="2000" b="1" dirty="0">
                <a:solidFill>
                  <a:srgbClr val="FF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  <p:sp>
        <p:nvSpPr>
          <p:cNvPr id="6" name="Isosceles Triangle 1">
            <a:extLst>
              <a:ext uri="{FF2B5EF4-FFF2-40B4-BE49-F238E27FC236}">
                <a16:creationId xmlns:a16="http://schemas.microsoft.com/office/drawing/2014/main" id="{7BC0395B-7D54-3F4F-51CE-1C8C32286C9C}"/>
              </a:ext>
            </a:extLst>
          </p:cNvPr>
          <p:cNvSpPr/>
          <p:nvPr/>
        </p:nvSpPr>
        <p:spPr>
          <a:xfrm>
            <a:off x="1703388" y="36513"/>
            <a:ext cx="8812212" cy="6691312"/>
          </a:xfrm>
          <a:prstGeom prst="triangle">
            <a:avLst>
              <a:gd name="adj" fmla="val 50416"/>
            </a:avLst>
          </a:prstGeom>
          <a:solidFill>
            <a:schemeClr val="bg1">
              <a:lumMod val="95000"/>
            </a:schemeClr>
          </a:solidFill>
          <a:ln w="444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latin typeface="Avenir Book" panose="02000503020000020003" pitchFamily="2" charset="0"/>
            </a:endParaRPr>
          </a:p>
        </p:txBody>
      </p:sp>
      <p:sp>
        <p:nvSpPr>
          <p:cNvPr id="11" name="TextBox 4">
            <a:extLst>
              <a:ext uri="{FF2B5EF4-FFF2-40B4-BE49-F238E27FC236}">
                <a16:creationId xmlns:a16="http://schemas.microsoft.com/office/drawing/2014/main" id="{F1048A5B-FFD3-1519-982E-5EC54CAC13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55955" y="574638"/>
            <a:ext cx="120635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Good</a:t>
            </a:r>
          </a:p>
          <a:p>
            <a:pPr algn="ctr" eaLnBrk="1" hangingPunct="1"/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morning. </a:t>
            </a: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F519A434-9E9C-3E06-0A56-E5F5D85865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3675" y="1287463"/>
            <a:ext cx="17954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</a:t>
            </a:r>
          </a:p>
          <a:p>
            <a:pPr algn="ctr" eaLnBrk="1" hangingPunct="1"/>
            <a:r>
              <a:rPr lang="en-GB" altLang="cy-GB" b="1">
                <a:solidFill>
                  <a:srgbClr val="7030A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children. 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690994C8-586E-5266-DCE0-6DE8FEE713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3113" y="2235200"/>
            <a:ext cx="3103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cy-GB" b="1" dirty="0">
                <a:solidFill>
                  <a:srgbClr val="FF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Sit.</a:t>
            </a:r>
          </a:p>
        </p:txBody>
      </p:sp>
      <p:sp>
        <p:nvSpPr>
          <p:cNvPr id="14" name="TextBox 15">
            <a:extLst>
              <a:ext uri="{FF2B5EF4-FFF2-40B4-BE49-F238E27FC236}">
                <a16:creationId xmlns:a16="http://schemas.microsoft.com/office/drawing/2014/main" id="{8E672A2D-2F6E-1FD7-4095-DA5DAB237C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8938" y="2855913"/>
            <a:ext cx="39211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00B05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</a:t>
            </a:r>
            <a:r>
              <a:rPr lang="en-GB" altLang="cy-GB" b="1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15" name="TextBox 19">
            <a:extLst>
              <a:ext uri="{FF2B5EF4-FFF2-40B4-BE49-F238E27FC236}">
                <a16:creationId xmlns:a16="http://schemas.microsoft.com/office/drawing/2014/main" id="{032B32AC-A84B-BBB1-1D9E-A1061AE5FE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7938" y="3573463"/>
            <a:ext cx="455612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B0F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</a:t>
            </a:r>
            <a:r>
              <a:rPr lang="en-GB" altLang="cy-GB" b="1" dirty="0">
                <a:latin typeface="Avenir Book" panose="02000503020000020003" pitchFamily="2" charset="0"/>
                <a:cs typeface="Arial Unicode MS" panose="020B0604020202020204" pitchFamily="34" charset="-128"/>
              </a:rPr>
              <a:t>.</a:t>
            </a:r>
          </a:p>
        </p:txBody>
      </p:sp>
      <p:sp>
        <p:nvSpPr>
          <p:cNvPr id="16" name="TextBox 21">
            <a:extLst>
              <a:ext uri="{FF2B5EF4-FFF2-40B4-BE49-F238E27FC236}">
                <a16:creationId xmlns:a16="http://schemas.microsoft.com/office/drawing/2014/main" id="{D4745027-6D49-374D-26CF-F62A45EAC1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0438" y="4344988"/>
            <a:ext cx="52689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FFC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please.</a:t>
            </a:r>
            <a:endParaRPr lang="en-GB" altLang="cy-GB" b="1" dirty="0">
              <a:latin typeface="Avenir Book" panose="02000503020000020003" pitchFamily="2" charset="0"/>
              <a:cs typeface="Arial Unicode MS" panose="020B0604020202020204" pitchFamily="34" charset="-128"/>
            </a:endParaRPr>
          </a:p>
        </p:txBody>
      </p:sp>
      <p:sp>
        <p:nvSpPr>
          <p:cNvPr id="17" name="TextBox 23">
            <a:extLst>
              <a:ext uri="{FF2B5EF4-FFF2-40B4-BE49-F238E27FC236}">
                <a16:creationId xmlns:a16="http://schemas.microsoft.com/office/drawing/2014/main" id="{B2A3BB93-2944-97D0-D55A-C395A2E6FB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5199063"/>
            <a:ext cx="69627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 dirty="0">
                <a:solidFill>
                  <a:srgbClr val="0070C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listen.  </a:t>
            </a:r>
          </a:p>
        </p:txBody>
      </p:sp>
      <p:sp>
        <p:nvSpPr>
          <p:cNvPr id="18" name="TextBox 25">
            <a:extLst>
              <a:ext uri="{FF2B5EF4-FFF2-40B4-BE49-F238E27FC236}">
                <a16:creationId xmlns:a16="http://schemas.microsoft.com/office/drawing/2014/main" id="{D1A27E30-F564-645A-9CD5-66273178AF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8113" y="6013450"/>
            <a:ext cx="69627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Good morning children. </a:t>
            </a:r>
            <a:b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</a:br>
            <a:r>
              <a:rPr lang="en-GB" altLang="cy-GB" b="1">
                <a:solidFill>
                  <a:srgbClr val="C00000"/>
                </a:solidFill>
                <a:latin typeface="Avenir Book" panose="02000503020000020003" pitchFamily="2" charset="0"/>
                <a:cs typeface="Arial Unicode MS" panose="020B0604020202020204" pitchFamily="34" charset="-128"/>
              </a:rPr>
              <a:t>Sit on the mat quietly please and listen carefully.   </a:t>
            </a: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1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580926" y="1639479"/>
            <a:ext cx="7162557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da, blant. 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blant.  Eisteddwch.</a:t>
            </a:r>
          </a:p>
          <a:p>
            <a:pPr marL="228600" indent="-228600">
              <a:buFontTx/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blant.  Eisteddwch ar y mat.</a:t>
            </a:r>
          </a:p>
          <a:p>
            <a:pPr marL="228600" indent="-228600">
              <a:buFontTx/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blant.  Eisteddwch ar y mat yn dawel.</a:t>
            </a:r>
          </a:p>
          <a:p>
            <a:pPr marL="228600" indent="-228600">
              <a:buFontTx/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blant.  Eisteddwch ar y mat yn dawel os gwelwch yn dda.</a:t>
            </a:r>
          </a:p>
          <a:p>
            <a:pPr marL="228600" indent="-228600">
              <a:buFontTx/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blant.  Eisteddwch ar y mat yn dawel os gwelwch yn dda a gwrandewch.</a:t>
            </a:r>
          </a:p>
          <a:p>
            <a:pPr marL="228600" indent="-228600">
              <a:buFontTx/>
              <a:buAutoNum type="arabicPeriod"/>
            </a:pPr>
            <a:r>
              <a:rPr lang="cy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 da</a:t>
            </a: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blant.  Eisteddwch ar y mat yn dawel os gwelwch yn dda a gwrandewch yn ofalus.</a:t>
            </a:r>
          </a:p>
          <a:p>
            <a:pPr marL="228600" indent="-228600">
              <a:buFontTx/>
              <a:buAutoNum type="arabicPeriod"/>
            </a:pP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499</Words>
  <Application>Microsoft Macintosh PowerPoint</Application>
  <PresentationFormat>Widescreen</PresentationFormat>
  <Paragraphs>56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Avenir Book</vt:lpstr>
      <vt:lpstr>Calibri</vt:lpstr>
      <vt:lpstr>Calibri Light</vt:lpstr>
      <vt:lpstr>Courier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Eleri Powell</cp:lastModifiedBy>
  <cp:revision>17</cp:revision>
  <dcterms:created xsi:type="dcterms:W3CDTF">2021-09-16T09:33:38Z</dcterms:created>
  <dcterms:modified xsi:type="dcterms:W3CDTF">2023-10-03T09:24:16Z</dcterms:modified>
</cp:coreProperties>
</file>